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  <p:sldMasterId id="2147483743" r:id="rId2"/>
  </p:sldMasterIdLst>
  <p:sldIdLst>
    <p:sldId id="266" r:id="rId3"/>
    <p:sldId id="267" r:id="rId4"/>
    <p:sldId id="262" r:id="rId5"/>
    <p:sldId id="268" r:id="rId6"/>
    <p:sldId id="277" r:id="rId7"/>
    <p:sldId id="271" r:id="rId8"/>
    <p:sldId id="258" r:id="rId9"/>
    <p:sldId id="257" r:id="rId10"/>
    <p:sldId id="272" r:id="rId11"/>
    <p:sldId id="265" r:id="rId12"/>
    <p:sldId id="273" r:id="rId13"/>
    <p:sldId id="274" r:id="rId14"/>
    <p:sldId id="276" r:id="rId15"/>
    <p:sldId id="278" r:id="rId16"/>
    <p:sldId id="279" r:id="rId17"/>
    <p:sldId id="280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A892E2-7821-4EBB-A1D3-8342D5F0E95E}" v="43" dt="2021-10-11T19:57:39.6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7" d="100"/>
          <a:sy n="67" d="100"/>
        </p:scale>
        <p:origin x="60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6/11/relationships/changesInfo" Target="changesInfos/changesInfo1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demira Rosa" userId="a2f233d24298fbda" providerId="LiveId" clId="{75A892E2-7821-4EBB-A1D3-8342D5F0E95E}"/>
    <pc:docChg chg="custSel addSld delSld modSld sldOrd">
      <pc:chgData name="Valdemira Rosa" userId="a2f233d24298fbda" providerId="LiveId" clId="{75A892E2-7821-4EBB-A1D3-8342D5F0E95E}" dt="2021-10-11T19:58:29.446" v="63" actId="1440"/>
      <pc:docMkLst>
        <pc:docMk/>
      </pc:docMkLst>
      <pc:sldChg chg="addSp modSp mod modAnim">
        <pc:chgData name="Valdemira Rosa" userId="a2f233d24298fbda" providerId="LiveId" clId="{75A892E2-7821-4EBB-A1D3-8342D5F0E95E}" dt="2021-10-11T19:49:33.334" v="29" actId="1076"/>
        <pc:sldMkLst>
          <pc:docMk/>
          <pc:sldMk cId="2643986882" sldId="262"/>
        </pc:sldMkLst>
        <pc:spChg chg="mod">
          <ac:chgData name="Valdemira Rosa" userId="a2f233d24298fbda" providerId="LiveId" clId="{75A892E2-7821-4EBB-A1D3-8342D5F0E95E}" dt="2021-10-11T19:46:45.461" v="15" actId="20577"/>
          <ac:spMkLst>
            <pc:docMk/>
            <pc:sldMk cId="2643986882" sldId="262"/>
            <ac:spMk id="2" creationId="{E6D771FB-252C-4736-B15F-4857E1F380F2}"/>
          </ac:spMkLst>
        </pc:spChg>
        <pc:picChg chg="add mod">
          <ac:chgData name="Valdemira Rosa" userId="a2f233d24298fbda" providerId="LiveId" clId="{75A892E2-7821-4EBB-A1D3-8342D5F0E95E}" dt="2021-10-11T19:49:33.334" v="29" actId="1076"/>
          <ac:picMkLst>
            <pc:docMk/>
            <pc:sldMk cId="2643986882" sldId="262"/>
            <ac:picMk id="4" creationId="{2F7F2F51-ADD1-4F30-8365-B29D19B516B6}"/>
          </ac:picMkLst>
        </pc:picChg>
      </pc:sldChg>
      <pc:sldChg chg="modSp modAnim">
        <pc:chgData name="Valdemira Rosa" userId="a2f233d24298fbda" providerId="LiveId" clId="{75A892E2-7821-4EBB-A1D3-8342D5F0E95E}" dt="2021-10-11T19:57:39.626" v="61"/>
        <pc:sldMkLst>
          <pc:docMk/>
          <pc:sldMk cId="2943146671" sldId="266"/>
        </pc:sldMkLst>
        <pc:spChg chg="mod">
          <ac:chgData name="Valdemira Rosa" userId="a2f233d24298fbda" providerId="LiveId" clId="{75A892E2-7821-4EBB-A1D3-8342D5F0E95E}" dt="2021-10-11T19:56:59.534" v="60" actId="20577"/>
          <ac:spMkLst>
            <pc:docMk/>
            <pc:sldMk cId="2943146671" sldId="266"/>
            <ac:spMk id="6" creationId="{9F3528D4-3150-46CE-B955-F83F4E1F50E5}"/>
          </ac:spMkLst>
        </pc:spChg>
      </pc:sldChg>
      <pc:sldChg chg="modSp mod modAnim">
        <pc:chgData name="Valdemira Rosa" userId="a2f233d24298fbda" providerId="LiveId" clId="{75A892E2-7821-4EBB-A1D3-8342D5F0E95E}" dt="2021-10-11T19:58:29.446" v="63" actId="1440"/>
        <pc:sldMkLst>
          <pc:docMk/>
          <pc:sldMk cId="1640934658" sldId="267"/>
        </pc:sldMkLst>
        <pc:picChg chg="mod">
          <ac:chgData name="Valdemira Rosa" userId="a2f233d24298fbda" providerId="LiveId" clId="{75A892E2-7821-4EBB-A1D3-8342D5F0E95E}" dt="2021-10-11T19:58:29.446" v="63" actId="1440"/>
          <ac:picMkLst>
            <pc:docMk/>
            <pc:sldMk cId="1640934658" sldId="267"/>
            <ac:picMk id="2" creationId="{2A7712CF-B383-4473-841A-00C459644C7A}"/>
          </ac:picMkLst>
        </pc:picChg>
        <pc:picChg chg="mod">
          <ac:chgData name="Valdemira Rosa" userId="a2f233d24298fbda" providerId="LiveId" clId="{75A892E2-7821-4EBB-A1D3-8342D5F0E95E}" dt="2021-10-11T19:58:25.608" v="62" actId="1440"/>
          <ac:picMkLst>
            <pc:docMk/>
            <pc:sldMk cId="1640934658" sldId="267"/>
            <ac:picMk id="15" creationId="{993A32AF-CC25-4F13-BA37-791477DC123F}"/>
          </ac:picMkLst>
        </pc:picChg>
      </pc:sldChg>
      <pc:sldChg chg="addSp modSp mod modAnim">
        <pc:chgData name="Valdemira Rosa" userId="a2f233d24298fbda" providerId="LiveId" clId="{75A892E2-7821-4EBB-A1D3-8342D5F0E95E}" dt="2021-10-11T19:51:53.415" v="38"/>
        <pc:sldMkLst>
          <pc:docMk/>
          <pc:sldMk cId="1192075645" sldId="268"/>
        </pc:sldMkLst>
        <pc:picChg chg="add mod">
          <ac:chgData name="Valdemira Rosa" userId="a2f233d24298fbda" providerId="LiveId" clId="{75A892E2-7821-4EBB-A1D3-8342D5F0E95E}" dt="2021-10-11T19:51:41.298" v="35" actId="1076"/>
          <ac:picMkLst>
            <pc:docMk/>
            <pc:sldMk cId="1192075645" sldId="268"/>
            <ac:picMk id="4" creationId="{B6A277EB-0BCA-434A-81CE-17501F406E20}"/>
          </ac:picMkLst>
        </pc:picChg>
      </pc:sldChg>
      <pc:sldChg chg="del">
        <pc:chgData name="Valdemira Rosa" userId="a2f233d24298fbda" providerId="LiveId" clId="{75A892E2-7821-4EBB-A1D3-8342D5F0E95E}" dt="2021-10-11T19:55:24.573" v="40" actId="47"/>
        <pc:sldMkLst>
          <pc:docMk/>
          <pc:sldMk cId="1345079741" sldId="269"/>
        </pc:sldMkLst>
      </pc:sldChg>
      <pc:sldChg chg="del">
        <pc:chgData name="Valdemira Rosa" userId="a2f233d24298fbda" providerId="LiveId" clId="{75A892E2-7821-4EBB-A1D3-8342D5F0E95E}" dt="2021-10-11T19:55:22.569" v="39" actId="47"/>
        <pc:sldMkLst>
          <pc:docMk/>
          <pc:sldMk cId="1035253845" sldId="270"/>
        </pc:sldMkLst>
      </pc:sldChg>
      <pc:sldChg chg="addSp delSp modSp new mod ord setBg modAnim setClrOvrMap">
        <pc:chgData name="Valdemira Rosa" userId="a2f233d24298fbda" providerId="LiveId" clId="{75A892E2-7821-4EBB-A1D3-8342D5F0E95E}" dt="2021-10-11T19:56:13.045" v="51"/>
        <pc:sldMkLst>
          <pc:docMk/>
          <pc:sldMk cId="2810770932" sldId="277"/>
        </pc:sldMkLst>
        <pc:spChg chg="del">
          <ac:chgData name="Valdemira Rosa" userId="a2f233d24298fbda" providerId="LiveId" clId="{75A892E2-7821-4EBB-A1D3-8342D5F0E95E}" dt="2021-10-11T19:55:42.432" v="47" actId="478"/>
          <ac:spMkLst>
            <pc:docMk/>
            <pc:sldMk cId="2810770932" sldId="277"/>
            <ac:spMk id="2" creationId="{EF8207CA-267C-44F8-AA7D-2829970E385A}"/>
          </ac:spMkLst>
        </pc:spChg>
        <pc:spChg chg="del">
          <ac:chgData name="Valdemira Rosa" userId="a2f233d24298fbda" providerId="LiveId" clId="{75A892E2-7821-4EBB-A1D3-8342D5F0E95E}" dt="2021-10-11T19:55:37.348" v="46" actId="478"/>
          <ac:spMkLst>
            <pc:docMk/>
            <pc:sldMk cId="2810770932" sldId="277"/>
            <ac:spMk id="3" creationId="{312CC853-2F22-4268-B200-744ACB3519C7}"/>
          </ac:spMkLst>
        </pc:spChg>
        <pc:spChg chg="add">
          <ac:chgData name="Valdemira Rosa" userId="a2f233d24298fbda" providerId="LiveId" clId="{75A892E2-7821-4EBB-A1D3-8342D5F0E95E}" dt="2021-10-11T19:55:49.613" v="49" actId="26606"/>
          <ac:spMkLst>
            <pc:docMk/>
            <pc:sldMk cId="2810770932" sldId="277"/>
            <ac:spMk id="71" creationId="{0E99ED6D-365F-4CAE-942F-ECA78F74BD7F}"/>
          </ac:spMkLst>
        </pc:spChg>
        <pc:spChg chg="add">
          <ac:chgData name="Valdemira Rosa" userId="a2f233d24298fbda" providerId="LiveId" clId="{75A892E2-7821-4EBB-A1D3-8342D5F0E95E}" dt="2021-10-11T19:55:49.613" v="49" actId="26606"/>
          <ac:spMkLst>
            <pc:docMk/>
            <pc:sldMk cId="2810770932" sldId="277"/>
            <ac:spMk id="73" creationId="{9B0F74F9-E373-4883-A533-C80C53DE6DE0}"/>
          </ac:spMkLst>
        </pc:spChg>
        <pc:spChg chg="add">
          <ac:chgData name="Valdemira Rosa" userId="a2f233d24298fbda" providerId="LiveId" clId="{75A892E2-7821-4EBB-A1D3-8342D5F0E95E}" dt="2021-10-11T19:55:49.613" v="49" actId="26606"/>
          <ac:spMkLst>
            <pc:docMk/>
            <pc:sldMk cId="2810770932" sldId="277"/>
            <ac:spMk id="75" creationId="{4765FFFB-1163-4DA7-83B0-B8677ABBC6FF}"/>
          </ac:spMkLst>
        </pc:spChg>
        <pc:spChg chg="add">
          <ac:chgData name="Valdemira Rosa" userId="a2f233d24298fbda" providerId="LiveId" clId="{75A892E2-7821-4EBB-A1D3-8342D5F0E95E}" dt="2021-10-11T19:55:49.613" v="49" actId="26606"/>
          <ac:spMkLst>
            <pc:docMk/>
            <pc:sldMk cId="2810770932" sldId="277"/>
            <ac:spMk id="77" creationId="{EC117A05-2F4F-4370-A926-6191A5C3DCD1}"/>
          </ac:spMkLst>
        </pc:spChg>
        <pc:picChg chg="add mod">
          <ac:chgData name="Valdemira Rosa" userId="a2f233d24298fbda" providerId="LiveId" clId="{75A892E2-7821-4EBB-A1D3-8342D5F0E95E}" dt="2021-10-11T19:55:54.128" v="50" actId="1076"/>
          <ac:picMkLst>
            <pc:docMk/>
            <pc:sldMk cId="2810770932" sldId="277"/>
            <ac:picMk id="1026" creationId="{9695785A-6781-4226-B9F9-455D65F8E84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F137D-EA89-4AC5-BF6D-23BF23B8C60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338B73FA-866A-45C1-AA6C-C0BE14E4A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813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F137D-EA89-4AC5-BF6D-23BF23B8C60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B73FA-866A-45C1-AA6C-C0BE14E4A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985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F137D-EA89-4AC5-BF6D-23BF23B8C60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338B73FA-866A-45C1-AA6C-C0BE14E4A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605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F137D-EA89-4AC5-BF6D-23BF23B8C60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B73FA-866A-45C1-AA6C-C0BE14E4A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928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F137D-EA89-4AC5-BF6D-23BF23B8C60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B73FA-866A-45C1-AA6C-C0BE14E4A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612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F137D-EA89-4AC5-BF6D-23BF23B8C60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B73FA-866A-45C1-AA6C-C0BE14E4A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3785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F137D-EA89-4AC5-BF6D-23BF23B8C60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B73FA-866A-45C1-AA6C-C0BE14E4A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293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F137D-EA89-4AC5-BF6D-23BF23B8C60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B73FA-866A-45C1-AA6C-C0BE14E4A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553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F137D-EA89-4AC5-BF6D-23BF23B8C60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B73FA-866A-45C1-AA6C-C0BE14E4A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594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F137D-EA89-4AC5-BF6D-23BF23B8C60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338B73FA-866A-45C1-AA6C-C0BE14E4A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555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F137D-EA89-4AC5-BF6D-23BF23B8C60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338B73FA-866A-45C1-AA6C-C0BE14E4A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2968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F137D-EA89-4AC5-BF6D-23BF23B8C60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338B73FA-866A-45C1-AA6C-C0BE14E4ACE7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977637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F137D-EA89-4AC5-BF6D-23BF23B8C60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338B73FA-866A-45C1-AA6C-C0BE14E4A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1787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F137D-EA89-4AC5-BF6D-23BF23B8C60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B73FA-866A-45C1-AA6C-C0BE14E4A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3666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F137D-EA89-4AC5-BF6D-23BF23B8C60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B73FA-866A-45C1-AA6C-C0BE14E4A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9922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F137D-EA89-4AC5-BF6D-23BF23B8C60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B73FA-866A-45C1-AA6C-C0BE14E4A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7002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3DBF137D-EA89-4AC5-BF6D-23BF23B8C60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338B73FA-866A-45C1-AA6C-C0BE14E4A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6481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20CB62-FBCC-4B5B-A3A9-6E45B9FD5478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>
                    <a:lumMod val="50000"/>
                  </a:srgbClr>
                </a:solidFill>
                <a:effectLst/>
                <a:uLnTx/>
                <a:uFillTx/>
                <a:latin typeface="Century Schoolbook" panose="020406040505050203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11/10/2021</a:t>
            </a:fld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50000"/>
                </a:srgbClr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65000"/>
                </a:srgbClr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5C27E47-C2A2-4ED0-80C9-EF2C9DDB75E4}" type="slidenum">
              <a:rPr kumimoji="0" lang="en-GB" sz="3600" b="0" i="0" u="none" strike="noStrike" kern="1200" cap="none" spc="0" normalizeH="0" baseline="0" noProof="0" smtClean="0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Century Schoolbook" panose="02040604050505020304"/>
                <a:ea typeface="+mn-ea"/>
                <a:cs typeface="+mn-cs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rgbClr val="FFFFFF">
                  <a:lumMod val="65000"/>
                </a:srgbClr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611147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20CB62-FBCC-4B5B-A3A9-6E45B9FD5478}" type="datetimeFigureOut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srgbClr val="46464A">
                    <a:lumMod val="20000"/>
                    <a:lumOff val="80000"/>
                  </a:srgbClr>
                </a:solidFill>
                <a:effectLst/>
                <a:uLnTx/>
                <a:uFillTx/>
                <a:latin typeface="Century Schoolbook" panose="020406040505050203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11/10/2021</a:t>
            </a:fld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srgbClr val="46464A">
                  <a:lumMod val="20000"/>
                  <a:lumOff val="80000"/>
                </a:srgbClr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srgbClr val="46464A">
                  <a:lumMod val="20000"/>
                  <a:lumOff val="80000"/>
                </a:srgbClr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5C27E47-C2A2-4ED0-80C9-EF2C9DDB75E4}" type="slidenum">
              <a:rPr kumimoji="0" lang="en-GB" sz="3600" b="0" i="0" u="none" strike="noStrike" kern="1200" cap="none" spc="0" normalizeH="0" baseline="0" noProof="0" smtClean="0">
                <a:ln>
                  <a:noFill/>
                </a:ln>
                <a:solidFill>
                  <a:srgbClr val="46464A">
                    <a:lumMod val="60000"/>
                    <a:lumOff val="40000"/>
                  </a:srgbClr>
                </a:solidFill>
                <a:effectLst/>
                <a:uLnTx/>
                <a:uFillTx/>
                <a:latin typeface="Century Schoolbook" panose="02040604050505020304"/>
                <a:ea typeface="+mn-ea"/>
                <a:cs typeface="+mn-cs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srgbClr val="46464A">
                  <a:lumMod val="60000"/>
                  <a:lumOff val="40000"/>
                </a:srgbClr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18957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BF137D-EA89-4AC5-BF6D-23BF23B8C605}" type="datetimeFigureOut">
              <a:rPr lang="en-GB" smtClean="0"/>
              <a:t>11/10/2021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8B73FA-866A-45C1-AA6C-C0BE14E4AC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8586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  <p:sldLayoutId id="2147483738" r:id="rId13"/>
    <p:sldLayoutId id="2147483739" r:id="rId14"/>
    <p:sldLayoutId id="2147483740" r:id="rId15"/>
    <p:sldLayoutId id="2147483741" r:id="rId16"/>
    <p:sldLayoutId id="2147483742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BC20CB62-FBCC-4B5B-A3A9-6E45B9FD5478}" type="datetimeFigureOut">
              <a:rPr lang="en-GB" smtClean="0"/>
              <a:t>11/10/2021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E5C27E47-C2A2-4ED0-80C9-EF2C9DDB75E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4079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image" Target="../media/image2.pn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jp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pn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FD7F705-147B-4EEC-866A-462179B6BF7A}"/>
              </a:ext>
            </a:extLst>
          </p:cNvPr>
          <p:cNvSpPr txBox="1"/>
          <p:nvPr/>
        </p:nvSpPr>
        <p:spPr>
          <a:xfrm>
            <a:off x="1054971" y="542029"/>
            <a:ext cx="1008205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hnschrift" panose="020B0502040204020203" pitchFamily="34" charset="0"/>
                <a:ea typeface="+mn-ea"/>
                <a:cs typeface="+mn-cs"/>
              </a:rPr>
              <a:t>BMSW4003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ahnschrift" panose="020B0502040204020203" pitchFamily="34" charset="0"/>
                <a:ea typeface="+mn-ea"/>
                <a:cs typeface="+mn-cs"/>
              </a:rPr>
              <a:t>Rules and design principles of making an effective Power- Point presentation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3528D4-3150-46CE-B955-F83F4E1F50E5}"/>
              </a:ext>
            </a:extLst>
          </p:cNvPr>
          <p:cNvSpPr txBox="1"/>
          <p:nvPr/>
        </p:nvSpPr>
        <p:spPr>
          <a:xfrm>
            <a:off x="9262558" y="2828834"/>
            <a:ext cx="26722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Valdemira Rosa – 2107267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Farhana Tahura – 2109147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Farha Bushra – 2109152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Nikola - 2111813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F666B8-E956-41DB-A438-A755C3DE42F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331817" y="2395923"/>
            <a:ext cx="2066150" cy="20661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A57A39-5A51-42B6-8219-3F9C2897FBD6}"/>
              </a:ext>
            </a:extLst>
          </p:cNvPr>
          <p:cNvSpPr txBox="1"/>
          <p:nvPr/>
        </p:nvSpPr>
        <p:spPr>
          <a:xfrm>
            <a:off x="2638425" y="3013501"/>
            <a:ext cx="37433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Power Point</a:t>
            </a:r>
          </a:p>
        </p:txBody>
      </p:sp>
    </p:spTree>
    <p:extLst>
      <p:ext uri="{BB962C8B-B14F-4D97-AF65-F5344CB8AC3E}">
        <p14:creationId xmlns:p14="http://schemas.microsoft.com/office/powerpoint/2010/main" val="2943146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35">
            <a:extLst>
              <a:ext uri="{FF2B5EF4-FFF2-40B4-BE49-F238E27FC236}">
                <a16:creationId xmlns:a16="http://schemas.microsoft.com/office/drawing/2014/main" id="{AC3E6C53-102E-4ACA-BCBB-3CC973B99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17B2B42C-0777-4D6E-9432-535281803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EFEAAB60-93E2-4DC6-99AC-939637BCE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7EF5ECB8-D49C-48FB-A93E-88EB2FFDFD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411B77A2-BD5C-432D-B52E-C12612C74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B5C18694-F55B-41C0-ABF3-C1D971F99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E3E46CA8-7278-4BA3-AACE-235B5B3B53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E751CB-7D2A-4B1F-BF20-BAADBDF2ADD4}"/>
              </a:ext>
            </a:extLst>
          </p:cNvPr>
          <p:cNvSpPr txBox="1"/>
          <p:nvPr/>
        </p:nvSpPr>
        <p:spPr>
          <a:xfrm>
            <a:off x="541867" y="165368"/>
            <a:ext cx="10905066" cy="969265"/>
          </a:xfrm>
          <a:prstGeom prst="rect">
            <a:avLst/>
          </a:prstGeom>
          <a:effectLst>
            <a:outerShdw blurRad="88900" dist="38100" dir="2700000" algn="tl" rotWithShape="0">
              <a:prstClr val="black">
                <a:alpha val="3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Presentation Group</a:t>
            </a:r>
          </a:p>
        </p:txBody>
      </p:sp>
      <p:pic>
        <p:nvPicPr>
          <p:cNvPr id="11" name="Picture 10" descr="A person smiling for the camera&#10;&#10;Description automatically generated with medium confidence">
            <a:extLst>
              <a:ext uri="{FF2B5EF4-FFF2-40B4-BE49-F238E27FC236}">
                <a16:creationId xmlns:a16="http://schemas.microsoft.com/office/drawing/2014/main" id="{BD8FF58E-9E9E-4C05-8D68-0611BB91BBB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400" y="1390650"/>
            <a:ext cx="2397862" cy="3195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DB13FE6-DC7B-47CA-BC94-9B2B869F73A4}"/>
              </a:ext>
            </a:extLst>
          </p:cNvPr>
          <p:cNvSpPr txBox="1"/>
          <p:nvPr/>
        </p:nvSpPr>
        <p:spPr>
          <a:xfrm>
            <a:off x="578876" y="4841689"/>
            <a:ext cx="23643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Valdemira Rosa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2107267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CF51394-B8FC-4756-A4AA-7F34AEA532CB}"/>
              </a:ext>
            </a:extLst>
          </p:cNvPr>
          <p:cNvSpPr txBox="1"/>
          <p:nvPr/>
        </p:nvSpPr>
        <p:spPr>
          <a:xfrm>
            <a:off x="3474475" y="4814671"/>
            <a:ext cx="2114549" cy="7349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Farhana Tahura 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2109147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28EADFB-7178-4CC7-A45A-25FC1F80C681}"/>
              </a:ext>
            </a:extLst>
          </p:cNvPr>
          <p:cNvSpPr txBox="1"/>
          <p:nvPr/>
        </p:nvSpPr>
        <p:spPr>
          <a:xfrm>
            <a:off x="6446769" y="4841689"/>
            <a:ext cx="2426725" cy="7349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Farha Bushra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2109152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709CCDA-5054-453A-AACE-6B6B1FA5ABA1}"/>
              </a:ext>
            </a:extLst>
          </p:cNvPr>
          <p:cNvSpPr txBox="1"/>
          <p:nvPr/>
        </p:nvSpPr>
        <p:spPr>
          <a:xfrm>
            <a:off x="9592993" y="4832662"/>
            <a:ext cx="2114550" cy="7125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Nikola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2111813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93A32AF-CC25-4F13-BA37-791477DC123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5879" y="1390329"/>
            <a:ext cx="2396325" cy="3195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Picture 8">
            <a:extLst>
              <a:ext uri="{FF2B5EF4-FFF2-40B4-BE49-F238E27FC236}">
                <a16:creationId xmlns:a16="http://schemas.microsoft.com/office/drawing/2014/main" id="{2A7712CF-B383-4473-841A-00C459644C7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8306" y="1388802"/>
            <a:ext cx="2383653" cy="31987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 descr="A person with pink hearts on her head&#10;&#10;Description automatically generated with low confidence">
            <a:extLst>
              <a:ext uri="{FF2B5EF4-FFF2-40B4-BE49-F238E27FC236}">
                <a16:creationId xmlns:a16="http://schemas.microsoft.com/office/drawing/2014/main" id="{E196B36D-1CAD-42CF-96AB-7E0D0D2CC66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4064" y="1165147"/>
            <a:ext cx="2132409" cy="34202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40934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32" grpId="0"/>
      <p:bldP spid="33" grpId="0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771FB-252C-4736-B15F-4857E1F38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create a good Power-point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11CD2-63AA-4DCB-A19D-75954B434A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message per slide</a:t>
            </a:r>
          </a:p>
          <a:p>
            <a:r>
              <a:rPr lang="en-GB" dirty="0"/>
              <a:t>Size </a:t>
            </a:r>
          </a:p>
          <a:p>
            <a:r>
              <a:rPr lang="en-GB" dirty="0"/>
              <a:t>Working memory</a:t>
            </a:r>
          </a:p>
          <a:p>
            <a:r>
              <a:rPr lang="en-GB" dirty="0"/>
              <a:t>Images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7F2F51-ADD1-4F30-8365-B29D19B516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467851" y="4591050"/>
            <a:ext cx="3406474" cy="2400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986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FF1B8-A41B-4374-9484-5B2845F91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 message per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768C03-88E3-4BA2-AC39-0C0754A976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Add the following steps to your slide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Title and headers</a:t>
            </a:r>
          </a:p>
          <a:p>
            <a:r>
              <a:rPr lang="en-GB" dirty="0"/>
              <a:t>Details you want to remember down the road </a:t>
            </a:r>
          </a:p>
          <a:p>
            <a:r>
              <a:rPr lang="en-GB" dirty="0"/>
              <a:t>One or two images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A277EB-0BCA-434A-81CE-17501F406E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96225" y="2194910"/>
            <a:ext cx="3771900" cy="2828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075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hade val="98000"/>
                <a:satMod val="130000"/>
                <a:lumMod val="102000"/>
              </a:schemeClr>
            </a:gs>
            <a:gs pos="100000">
              <a:schemeClr val="bg1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0E99ED6D-365F-4CAE-942F-ECA78F74B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9B0F74F9-E373-4883-A533-C80C53DE6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4765FFFB-1163-4DA7-83B0-B8677ABBC6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E390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EC117A05-2F4F-4370-A926-6191A5C3D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9695785A-6781-4226-B9F9-455D65F8E8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75344" y="1356718"/>
            <a:ext cx="9951041" cy="3955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07709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Explosion: 8 Points 11">
            <a:extLst>
              <a:ext uri="{FF2B5EF4-FFF2-40B4-BE49-F238E27FC236}">
                <a16:creationId xmlns:a16="http://schemas.microsoft.com/office/drawing/2014/main" id="{1C4B4870-F916-4FC7-953D-AB854082F5FB}"/>
              </a:ext>
            </a:extLst>
          </p:cNvPr>
          <p:cNvSpPr/>
          <p:nvPr/>
        </p:nvSpPr>
        <p:spPr>
          <a:xfrm>
            <a:off x="2219325" y="3838575"/>
            <a:ext cx="3324225" cy="221999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4" name="AutoShape 2" descr="student image">
            <a:extLst>
              <a:ext uri="{FF2B5EF4-FFF2-40B4-BE49-F238E27FC236}">
                <a16:creationId xmlns:a16="http://schemas.microsoft.com/office/drawing/2014/main" id="{71A89D96-E06F-4B52-84E1-A1B9E7C1558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637280" cy="3637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BD36A2-A921-43F7-BFBF-893340B897F8}"/>
              </a:ext>
            </a:extLst>
          </p:cNvPr>
          <p:cNvSpPr txBox="1"/>
          <p:nvPr/>
        </p:nvSpPr>
        <p:spPr>
          <a:xfrm>
            <a:off x="4620260" y="675604"/>
            <a:ext cx="29514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Bahnschrift" panose="020B0502040204020203" pitchFamily="34" charset="0"/>
                <a:ea typeface="+mn-ea"/>
                <a:cs typeface="+mn-cs"/>
              </a:rPr>
              <a:t>Size Of Text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FCB7DC0-40B0-457B-8605-E8937E8BC4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7680" y="0"/>
            <a:ext cx="1544320" cy="2059093"/>
          </a:xfrm>
          <a:prstGeom prst="rect">
            <a:avLst/>
          </a:prstGeom>
        </p:spPr>
      </p:pic>
      <p:pic>
        <p:nvPicPr>
          <p:cNvPr id="1028" name="Picture 4" descr="How. Big. Should. A. Font. Be | Typography. Rules. | W3 Lab">
            <a:extLst>
              <a:ext uri="{FF2B5EF4-FFF2-40B4-BE49-F238E27FC236}">
                <a16:creationId xmlns:a16="http://schemas.microsoft.com/office/drawing/2014/main" id="{E2007857-D538-4A78-8072-97BF649ECA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062" y="2059093"/>
            <a:ext cx="4876938" cy="4798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F810762-FC19-40FB-9D60-4B177740C834}"/>
              </a:ext>
            </a:extLst>
          </p:cNvPr>
          <p:cNvSpPr txBox="1"/>
          <p:nvPr/>
        </p:nvSpPr>
        <p:spPr>
          <a:xfrm>
            <a:off x="612140" y="2025990"/>
            <a:ext cx="5768202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The most important information on a PowerPoint should be the largest in size.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FD74F77-BF6D-4F24-BEE5-7C7D4589E0F9}"/>
              </a:ext>
            </a:extLst>
          </p:cNvPr>
          <p:cNvSpPr txBox="1"/>
          <p:nvPr/>
        </p:nvSpPr>
        <p:spPr>
          <a:xfrm>
            <a:off x="9580880" y="1656658"/>
            <a:ext cx="1676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50000"/>
                  </a:srgbClr>
                </a:solidFill>
                <a:effectLst/>
                <a:uLnTx/>
                <a:uFillTx/>
                <a:latin typeface="Century Schoolbook" panose="02040604050505020304"/>
                <a:ea typeface="+mn-ea"/>
                <a:cs typeface="+mn-cs"/>
              </a:rPr>
              <a:t>2109147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8F85858-CBA9-499A-BBAA-FD142F8BC6D4}"/>
              </a:ext>
            </a:extLst>
          </p:cNvPr>
          <p:cNvSpPr txBox="1"/>
          <p:nvPr/>
        </p:nvSpPr>
        <p:spPr>
          <a:xfrm>
            <a:off x="3273812" y="4561316"/>
            <a:ext cx="13227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Schoolbook" panose="02040604050505020304"/>
                <a:ea typeface="+mn-ea"/>
                <a:cs typeface="+mn-cs"/>
              </a:rPr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2328040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C2F614DA-B02F-4FFD-96B0-85F2695C56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406"/>
            <a:ext cx="12207240" cy="686081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5476B3A5-493A-486E-9673-07E096C0A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88934"/>
            <a:ext cx="12207240" cy="266906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7195B6-E272-4104-861D-1D9841DF2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3439583" cy="952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C000">
                    <a:alpha val="80000"/>
                  </a:srgbClr>
                </a:solidFill>
                <a:latin typeface="Bahnschrift" panose="020B0502040204020203" pitchFamily="34" charset="0"/>
              </a:rPr>
              <a:t>Keep It Simple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C83F97-623D-40A3-AB3C-A8B76121C689}"/>
              </a:ext>
            </a:extLst>
          </p:cNvPr>
          <p:cNvSpPr txBox="1"/>
          <p:nvPr/>
        </p:nvSpPr>
        <p:spPr>
          <a:xfrm>
            <a:off x="0" y="795394"/>
            <a:ext cx="5225367" cy="160226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-18288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6F6F74"/>
              </a:buClr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Don’t overdo it with the text, bullet points, punctuation or fonts</a:t>
            </a:r>
          </a:p>
        </p:txBody>
      </p:sp>
      <p:pic>
        <p:nvPicPr>
          <p:cNvPr id="2060" name="Picture 12" descr="What is Interview? The 5 Different Types of Interviews">
            <a:extLst>
              <a:ext uri="{FF2B5EF4-FFF2-40B4-BE49-F238E27FC236}">
                <a16:creationId xmlns:a16="http://schemas.microsoft.com/office/drawing/2014/main" id="{8F870C0B-A8A8-461E-A281-F3247CF26F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6" y="2744212"/>
            <a:ext cx="5600377" cy="4139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Guide for Presenting to Large Groups of People">
            <a:extLst>
              <a:ext uri="{FF2B5EF4-FFF2-40B4-BE49-F238E27FC236}">
                <a16:creationId xmlns:a16="http://schemas.microsoft.com/office/drawing/2014/main" id="{03FB0BC2-CAE9-40C5-A2DA-3E9A4C4615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2557" y="2744212"/>
            <a:ext cx="6614683" cy="4139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02011D6-0C47-46D3-BB26-E14F1DD2AC41}"/>
              </a:ext>
            </a:extLst>
          </p:cNvPr>
          <p:cNvSpPr txBox="1"/>
          <p:nvPr/>
        </p:nvSpPr>
        <p:spPr>
          <a:xfrm>
            <a:off x="6055566" y="417296"/>
            <a:ext cx="305752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Which image is the better slide?</a:t>
            </a:r>
          </a:p>
        </p:txBody>
      </p:sp>
      <p:pic>
        <p:nvPicPr>
          <p:cNvPr id="2064" name="Picture 16" descr="Down Hand Drawn Arrow Icons - Download Free Vector Icons | Noun Project">
            <a:extLst>
              <a:ext uri="{FF2B5EF4-FFF2-40B4-BE49-F238E27FC236}">
                <a16:creationId xmlns:a16="http://schemas.microsoft.com/office/drawing/2014/main" id="{203C953A-E152-4FE8-90FA-29596CD31D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981364" flipV="1">
            <a:off x="8467187" y="821384"/>
            <a:ext cx="1937443" cy="1937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Down Hand Drawn Arrow Icons - Download Free Vector Icons | Noun Project">
            <a:extLst>
              <a:ext uri="{FF2B5EF4-FFF2-40B4-BE49-F238E27FC236}">
                <a16:creationId xmlns:a16="http://schemas.microsoft.com/office/drawing/2014/main" id="{9B3E87C3-82BF-4C38-BA9C-42C69B49C2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537053">
            <a:off x="4708183" y="917193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88981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5353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983C5-1D83-45E2-BDC3-3A5C92927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5454" y="606203"/>
            <a:ext cx="3959335" cy="61957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000" dirty="0">
                <a:solidFill>
                  <a:schemeClr val="bg1"/>
                </a:solidFill>
                <a:latin typeface="Bahnschrift" panose="020B0502040204020203" pitchFamily="34" charset="0"/>
              </a:rPr>
              <a:t>Working Memory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06BF3D-91A9-4E7A-BE1C-42AED93530D5}"/>
              </a:ext>
            </a:extLst>
          </p:cNvPr>
          <p:cNvSpPr txBox="1"/>
          <p:nvPr/>
        </p:nvSpPr>
        <p:spPr>
          <a:xfrm>
            <a:off x="429185" y="1714499"/>
            <a:ext cx="6295466" cy="27527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-18288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6F6F74"/>
              </a:buClr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Our brains can only retain so much new information and for so long,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 so it’s important to make your words count and not say anything unnecessary</a:t>
            </a:r>
          </a:p>
        </p:txBody>
      </p:sp>
      <p:pic>
        <p:nvPicPr>
          <p:cNvPr id="3076" name="Picture 4" descr="What is working memory training, and what makes it work? – cogbites">
            <a:extLst>
              <a:ext uri="{FF2B5EF4-FFF2-40B4-BE49-F238E27FC236}">
                <a16:creationId xmlns:a16="http://schemas.microsoft.com/office/drawing/2014/main" id="{FF68E80F-BD82-4078-8EE8-51571B4249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2" r="-1" b="11172"/>
          <a:stretch/>
        </p:blipFill>
        <p:spPr bwMode="auto">
          <a:xfrm>
            <a:off x="7049058" y="0"/>
            <a:ext cx="5185741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Bipolar Moods &amp;amp; Forgetfulness | bpHope.com">
            <a:extLst>
              <a:ext uri="{FF2B5EF4-FFF2-40B4-BE49-F238E27FC236}">
                <a16:creationId xmlns:a16="http://schemas.microsoft.com/office/drawing/2014/main" id="{594E7D46-9512-47E0-BE69-113E9FB4E7D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5" r="23738" b="1"/>
          <a:stretch/>
        </p:blipFill>
        <p:spPr bwMode="auto">
          <a:xfrm>
            <a:off x="7049058" y="3403002"/>
            <a:ext cx="5185741" cy="3454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C2898CE-9DA8-454B-ADF9-4FF4A8DFC6D0}"/>
              </a:ext>
            </a:extLst>
          </p:cNvPr>
          <p:cNvSpPr txBox="1"/>
          <p:nvPr/>
        </p:nvSpPr>
        <p:spPr>
          <a:xfrm>
            <a:off x="5709266" y="1552130"/>
            <a:ext cx="6115770" cy="22879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-18288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6F6F74"/>
              </a:buClr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79581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A6F05DDE-5F2C-44F5-BACC-DED4737B1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3FC43A-F2E5-409E-8C82-7DC3B69EA2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-2811"/>
            <a:ext cx="4059081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EEBFF7B-A218-4767-9A82-7ADFE8C9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4" y="0"/>
            <a:ext cx="7232906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C110F-6107-4381-A564-F3C55DA8C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310" y="1988549"/>
            <a:ext cx="3650453" cy="28752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4000" dirty="0">
                <a:solidFill>
                  <a:srgbClr val="F7F7F7"/>
                </a:solidFill>
                <a:latin typeface="Bahnschrift" panose="020B0502040204020203" pitchFamily="34" charset="0"/>
                <a:cs typeface="Calibri" panose="020F0502020204030204" pitchFamily="34" charset="0"/>
              </a:rPr>
              <a:t>Engaging Visuals</a:t>
            </a:r>
          </a:p>
        </p:txBody>
      </p:sp>
      <p:pic>
        <p:nvPicPr>
          <p:cNvPr id="10" name="Picture 2" descr="Human Brain Processes Images 60 000 Times Faster Than, HD Png Download ,  Transparent Png Image - PNGitem">
            <a:extLst>
              <a:ext uri="{FF2B5EF4-FFF2-40B4-BE49-F238E27FC236}">
                <a16:creationId xmlns:a16="http://schemas.microsoft.com/office/drawing/2014/main" id="{BA929030-A522-45E6-B2DB-4D9EF016AA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34943" y="481059"/>
            <a:ext cx="5882887" cy="3014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B1A0BE7-60CF-40E6-A437-F33F2F7AD54A}"/>
              </a:ext>
            </a:extLst>
          </p:cNvPr>
          <p:cNvSpPr txBox="1"/>
          <p:nvPr/>
        </p:nvSpPr>
        <p:spPr>
          <a:xfrm>
            <a:off x="4600529" y="3955888"/>
            <a:ext cx="6729449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-18288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6F6F74"/>
              </a:buClr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Using images in a PowerPoint presentation can help you explain and help the listeners understand what you're trying to explain better.</a:t>
            </a:r>
          </a:p>
        </p:txBody>
      </p:sp>
    </p:spTree>
    <p:extLst>
      <p:ext uri="{BB962C8B-B14F-4D97-AF65-F5344CB8AC3E}">
        <p14:creationId xmlns:p14="http://schemas.microsoft.com/office/powerpoint/2010/main" val="3864054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5309D-37A3-4EEA-9C10-26B9B9EB9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Bahnschrift" panose="020B0502040204020203" pitchFamily="34" charset="0"/>
              </a:rPr>
              <a:t>Contrast</a:t>
            </a:r>
            <a:endParaRPr lang="en-US" sz="4000" dirty="0">
              <a:latin typeface="Bahnschrift" panose="020B0502040204020203" pitchFamily="34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4977D5F-3EC1-4005-AA11-70D001F3B9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5566" y="2667553"/>
            <a:ext cx="6939906" cy="385810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6600" dirty="0">
                <a:latin typeface="Calibri"/>
                <a:cs typeface="Calibri"/>
              </a:rPr>
              <a:t>What should stand out, is you over the slide</a:t>
            </a:r>
          </a:p>
        </p:txBody>
      </p:sp>
      <p:pic>
        <p:nvPicPr>
          <p:cNvPr id="7" name="Picture 8">
            <a:extLst>
              <a:ext uri="{FF2B5EF4-FFF2-40B4-BE49-F238E27FC236}">
                <a16:creationId xmlns:a16="http://schemas.microsoft.com/office/drawing/2014/main" id="{04545576-9037-4CBA-8C8E-7ECD8BA3BA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69705" y="4596480"/>
            <a:ext cx="1722295" cy="2264191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66846BC-A4CE-4C81-A24A-A64CCFD3DB89}"/>
              </a:ext>
            </a:extLst>
          </p:cNvPr>
          <p:cNvSpPr txBox="1"/>
          <p:nvPr/>
        </p:nvSpPr>
        <p:spPr>
          <a:xfrm flipV="1">
            <a:off x="6866626" y="5179996"/>
            <a:ext cx="2743200" cy="101089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EEDB22-285A-485F-B0E6-8CBBB7677482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3FF721-4696-4839-AFF8-4DFFC480C27A}"/>
              </a:ext>
            </a:extLst>
          </p:cNvPr>
          <p:cNvSpPr txBox="1"/>
          <p:nvPr/>
        </p:nvSpPr>
        <p:spPr>
          <a:xfrm>
            <a:off x="10802919" y="4227148"/>
            <a:ext cx="12740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2109152</a:t>
            </a:r>
          </a:p>
        </p:txBody>
      </p:sp>
    </p:spTree>
    <p:extLst>
      <p:ext uri="{BB962C8B-B14F-4D97-AF65-F5344CB8AC3E}">
        <p14:creationId xmlns:p14="http://schemas.microsoft.com/office/powerpoint/2010/main" val="13629404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19898-1A6C-4350-AF97-6C0D037C38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Bahnschrift"/>
              </a:rPr>
              <a:t>Special Effects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E2A82A-F590-42A9-A01D-D9EAAFAD53AF}"/>
              </a:ext>
            </a:extLst>
          </p:cNvPr>
          <p:cNvSpPr txBox="1"/>
          <p:nvPr/>
        </p:nvSpPr>
        <p:spPr>
          <a:xfrm>
            <a:off x="684362" y="2179607"/>
            <a:ext cx="8867954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dirty="0"/>
              <a:t>Using special effects for your PowerPoint will grab the audience's attention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7B4349C2-51ED-42CF-8F1C-F5C59042AD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002" y="4677501"/>
            <a:ext cx="3289540" cy="1715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577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0FA309-807F-4C17-98EF-A3BA7388E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642A87B-CAE9-4F8F-B293-28388E45D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8FA1749-B91A-40E7-AD01-0B9C9C6AF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B7A934F-FFF7-4353-83D3-4EF66E93E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00676C8-6DE8-47DD-9A23-D42063A12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B6D639-ECFA-416D-B6E8-1F5513F44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  <a:latin typeface="Bahnschrift"/>
              </a:rPr>
              <a:t>Don’t Read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F1641-EC30-4E0A-AA18-2D6FD26804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7995" y="661106"/>
            <a:ext cx="6257362" cy="5503101"/>
          </a:xfrm>
        </p:spPr>
        <p:txBody>
          <a:bodyPr anchor="ctr"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You're presenting your ideas, not reading a book</a:t>
            </a:r>
          </a:p>
        </p:txBody>
      </p:sp>
      <p:pic>
        <p:nvPicPr>
          <p:cNvPr id="19" name="Picture 19" descr="Icon&#10;&#10;Description automatically generated">
            <a:extLst>
              <a:ext uri="{FF2B5EF4-FFF2-40B4-BE49-F238E27FC236}">
                <a16:creationId xmlns:a16="http://schemas.microsoft.com/office/drawing/2014/main" id="{281F8FF0-26F1-4D77-B317-1B35541890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7818" y="4720087"/>
            <a:ext cx="2162175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558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7FA57-BD13-4581-85D7-F0862A40F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Bahnschrift"/>
              </a:rPr>
              <a:t>Don't Rush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312369-8930-4115-A32E-651B76846E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11267257" cy="17733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5400" dirty="0"/>
              <a:t>Make sure to take your time delivering your points clearly.</a:t>
            </a:r>
          </a:p>
        </p:txBody>
      </p:sp>
      <p:pic>
        <p:nvPicPr>
          <p:cNvPr id="4" name="Picture 4" descr="Shape, arrow&#10;&#10;Description automatically generated">
            <a:extLst>
              <a:ext uri="{FF2B5EF4-FFF2-40B4-BE49-F238E27FC236}">
                <a16:creationId xmlns:a16="http://schemas.microsoft.com/office/drawing/2014/main" id="{C1E5A4D7-7AD1-46D7-9474-EC8333ACB1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747" y="4432540"/>
            <a:ext cx="2133600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8086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47257-EC67-4FC9-B409-A20BE5C6DA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8897" y="2457484"/>
            <a:ext cx="8144134" cy="1373070"/>
          </a:xfrm>
        </p:spPr>
        <p:txBody>
          <a:bodyPr/>
          <a:lstStyle/>
          <a:p>
            <a:r>
              <a:rPr lang="en-GB" dirty="0"/>
              <a:t>Less Images</a:t>
            </a:r>
          </a:p>
        </p:txBody>
      </p:sp>
    </p:spTree>
    <p:extLst>
      <p:ext uri="{BB962C8B-B14F-4D97-AF65-F5344CB8AC3E}">
        <p14:creationId xmlns:p14="http://schemas.microsoft.com/office/powerpoint/2010/main" val="31268574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321D838-2C7E-4177-9DD3-DAC78324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146E45C-1450-4186-B501-74F221F89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EDDA48B-BC04-4915-ADA3-A1A9522EB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78C9D07A-5A22-4E55-B18A-47CF07E50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D71E629-0739-4A59-972B-A9E9A4500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F84762E-7FCC-4EAF-B9E7-CE7214491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927A1389-2A5D-4886-AD82-F213767E6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207"/>
            <a:ext cx="12192000" cy="685800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A1038667-0C3F-4764-A24D-DA9D9B4748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6AC2195B-895A-4535-8ECD-9F5B669C5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571EEFCA-9235-4BC2-85C3-A4EC6EE57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997E0D-A524-450C-B3BE-AA86249D6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2063262"/>
            <a:ext cx="3739278" cy="266113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/>
              <a:t>GOOD VS BAD</a:t>
            </a:r>
          </a:p>
        </p:txBody>
      </p:sp>
      <p:pic>
        <p:nvPicPr>
          <p:cNvPr id="4" name="Picture 4" descr="Timeline&#10;&#10;Description automatically generated">
            <a:extLst>
              <a:ext uri="{FF2B5EF4-FFF2-40B4-BE49-F238E27FC236}">
                <a16:creationId xmlns:a16="http://schemas.microsoft.com/office/drawing/2014/main" id="{05FBC7AF-208F-46D2-A900-C5FEA1308F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84606" y="1785497"/>
            <a:ext cx="6260963" cy="3287005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130014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8">
            <a:extLst>
              <a:ext uri="{FF2B5EF4-FFF2-40B4-BE49-F238E27FC236}">
                <a16:creationId xmlns:a16="http://schemas.microsoft.com/office/drawing/2014/main" id="{62CFFBB8-E539-483F-B9AA-088F7D4B1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1" name="Picture 10">
            <a:extLst>
              <a:ext uri="{FF2B5EF4-FFF2-40B4-BE49-F238E27FC236}">
                <a16:creationId xmlns:a16="http://schemas.microsoft.com/office/drawing/2014/main" id="{552C38B8-B7F9-478B-8D67-99B248A94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22" name="Rectangle 12">
            <a:extLst>
              <a:ext uri="{FF2B5EF4-FFF2-40B4-BE49-F238E27FC236}">
                <a16:creationId xmlns:a16="http://schemas.microsoft.com/office/drawing/2014/main" id="{8ADE9738-7B48-4F06-BA7B-E2CF9663A6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14">
            <a:extLst>
              <a:ext uri="{FF2B5EF4-FFF2-40B4-BE49-F238E27FC236}">
                <a16:creationId xmlns:a16="http://schemas.microsoft.com/office/drawing/2014/main" id="{46F162CF-573F-4639-AF5E-5FED4D67E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277" y="609600"/>
            <a:ext cx="9659904" cy="5604933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76200" dist="63500" dir="5040000" algn="ctr" rotWithShape="0">
              <a:srgbClr val="000000">
                <a:alpha val="41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985B46-7D87-4292-9763-00499A57D4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277" y="2590800"/>
            <a:ext cx="9659904" cy="3435166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24" name="Picture 16">
            <a:extLst>
              <a:ext uri="{FF2B5EF4-FFF2-40B4-BE49-F238E27FC236}">
                <a16:creationId xmlns:a16="http://schemas.microsoft.com/office/drawing/2014/main" id="{5DE918B2-3C9B-4C0E-9303-1C05C39F1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13D5C902-E4C0-4AFC-9EFC-3D1605AC5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8714D94-6FA7-4EA6-808B-4E56885289B0}"/>
              </a:ext>
            </a:extLst>
          </p:cNvPr>
          <p:cNvSpPr txBox="1"/>
          <p:nvPr/>
        </p:nvSpPr>
        <p:spPr>
          <a:xfrm>
            <a:off x="3759254" y="905858"/>
            <a:ext cx="60960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To many images will get the audience think too much,  one simple image can be affective and have a dramatic impact on the audience.</a:t>
            </a:r>
          </a:p>
        </p:txBody>
      </p:sp>
      <p:sp>
        <p:nvSpPr>
          <p:cNvPr id="6" name="Speech Bubble: Rectangle 5">
            <a:extLst>
              <a:ext uri="{FF2B5EF4-FFF2-40B4-BE49-F238E27FC236}">
                <a16:creationId xmlns:a16="http://schemas.microsoft.com/office/drawing/2014/main" id="{FAD2EA00-BE29-45EF-A8A6-F64A9190D127}"/>
              </a:ext>
            </a:extLst>
          </p:cNvPr>
          <p:cNvSpPr/>
          <p:nvPr/>
        </p:nvSpPr>
        <p:spPr>
          <a:xfrm>
            <a:off x="928331" y="716340"/>
            <a:ext cx="2186344" cy="1569660"/>
          </a:xfrm>
          <a:prstGeom prst="wedgeRect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I</a:t>
            </a:r>
            <a:r>
              <a:rPr lang="en-US" sz="1800" dirty="0">
                <a:solidFill>
                  <a:schemeClr val="bg1"/>
                </a:solidFill>
              </a:rPr>
              <a:t>f you need multiple images, then put each one on its own slide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2593846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0</TotalTime>
  <Words>272</Words>
  <Application>Microsoft Office PowerPoint</Application>
  <PresentationFormat>Widescreen</PresentationFormat>
  <Paragraphs>51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Arial</vt:lpstr>
      <vt:lpstr>Arial Rounded MT Bold</vt:lpstr>
      <vt:lpstr>Bahnschrift</vt:lpstr>
      <vt:lpstr>Calibri</vt:lpstr>
      <vt:lpstr>Century Schoolbook</vt:lpstr>
      <vt:lpstr>Trebuchet MS</vt:lpstr>
      <vt:lpstr>Wingdings 2</vt:lpstr>
      <vt:lpstr>Berlin</vt:lpstr>
      <vt:lpstr>View</vt:lpstr>
      <vt:lpstr>PowerPoint Presentation</vt:lpstr>
      <vt:lpstr>PowerPoint Presentation</vt:lpstr>
      <vt:lpstr>How to create a good Power-point</vt:lpstr>
      <vt:lpstr>One message per slide</vt:lpstr>
      <vt:lpstr>PowerPoint Presentation</vt:lpstr>
      <vt:lpstr>PowerPoint Presentation</vt:lpstr>
      <vt:lpstr>Keep It Simple</vt:lpstr>
      <vt:lpstr>Working Memory</vt:lpstr>
      <vt:lpstr>Engaging Visuals</vt:lpstr>
      <vt:lpstr>Contrast</vt:lpstr>
      <vt:lpstr>Special Effects</vt:lpstr>
      <vt:lpstr>Don’t Read</vt:lpstr>
      <vt:lpstr>Don't Rush</vt:lpstr>
      <vt:lpstr>Less Images</vt:lpstr>
      <vt:lpstr>GOOD VS BAD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Valdemira Teresa Tavares Gomes Da Rosa (2107267)</dc:creator>
  <cp:lastModifiedBy>Valdemira Rosa</cp:lastModifiedBy>
  <cp:revision>295</cp:revision>
  <dcterms:created xsi:type="dcterms:W3CDTF">2021-10-10T15:13:30Z</dcterms:created>
  <dcterms:modified xsi:type="dcterms:W3CDTF">2021-10-11T22:12:10Z</dcterms:modified>
</cp:coreProperties>
</file>