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28.png" ContentType="image/png"/>
  <Override PartName="/ppt/media/image100.png" ContentType="image/png"/>
  <Override PartName="/ppt/media/image1.jpeg" ContentType="image/jpeg"/>
  <Override PartName="/ppt/media/image142.jpeg" ContentType="image/jpeg"/>
  <Override PartName="/ppt/media/image269.png" ContentType="image/png"/>
  <Override PartName="/ppt/media/image59.png" ContentType="image/png"/>
  <Override PartName="/ppt/media/image131.png" ContentType="image/png"/>
  <Override PartName="/ppt/media/image3.png" ContentType="image/png"/>
  <Override PartName="/ppt/media/image279.png" ContentType="image/png"/>
  <Override PartName="/ppt/media/image143.jpeg" ContentType="image/jpeg"/>
  <Override PartName="/ppt/media/image2.jpeg" ContentType="image/jpeg"/>
  <Override PartName="/ppt/media/image1.emf" ContentType="image/x-emf"/>
  <Override PartName="/ppt/media/image38.png" ContentType="image/png"/>
  <Override PartName="/ppt/media/image6.jpeg" ContentType="image/jpeg"/>
  <Override PartName="/ppt/media/image21.png" ContentType="image/png"/>
  <Override PartName="/ppt/media/image70.png" ContentType="image/png"/>
  <Override PartName="/ppt/media/image4.png" ContentType="image/png"/>
  <Override PartName="/ppt/media/image300.png" ContentType="image/png"/>
  <Override PartName="/ppt/media/image71.png" ContentType="image/png"/>
  <Override PartName="/ppt/media/image5.png" ContentType="image/png"/>
  <Override PartName="/ppt/media/image7.jpeg" ContentType="image/jpeg"/>
  <Override PartName="/ppt/media/image31.png" ContentType="image/png"/>
  <Override PartName="/ppt/media/image8.jpeg" ContentType="image/jpeg"/>
  <Override PartName="/ppt/media/image41.png" ContentType="image/png"/>
  <Override PartName="/ppt/media/image9.jpeg" ContentType="image/jpeg"/>
  <Override PartName="/ppt/media/image51.png" ContentType="image/png"/>
  <Override PartName="/ppt/media/image10.png" ContentType="image/png"/>
  <Override PartName="/ppt/media/image11.png" ContentType="image/png"/>
  <Override PartName="/ppt/media/image12.png" ContentType="image/png"/>
  <Override PartName="/ppt/media/image13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17.png" ContentType="image/png"/>
  <Override PartName="/ppt/media/image18.png" ContentType="image/png"/>
  <Override PartName="/ppt/media/image19.png" ContentType="image/png"/>
  <Override PartName="/ppt/media/image20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25.png" ContentType="image/png"/>
  <Override PartName="/ppt/media/image26.png" ContentType="image/png"/>
  <Override PartName="/ppt/media/image27.png" ContentType="image/png"/>
  <Override PartName="/ppt/media/image327.jpeg" ContentType="image/jpeg"/>
  <Override PartName="/ppt/media/image170.jpeg" ContentType="image/jpeg"/>
  <Override PartName="/ppt/media/image101.png" ContentType="image/png"/>
  <Override PartName="/ppt/media/image29.png" ContentType="image/png"/>
  <Override PartName="/ppt/media/image30.png" ContentType="image/png"/>
  <Override PartName="/ppt/media/image3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36.png" ContentType="image/png"/>
  <Override PartName="/ppt/media/image37.png" ContentType="image/png"/>
  <Override PartName="/ppt/media/image39.png" ContentType="image/png"/>
  <Override PartName="/ppt/media/image40.png" ContentType="image/png"/>
  <Override PartName="/ppt/media/image42.png" ContentType="image/png"/>
  <Override PartName="/ppt/media/image43.png" ContentType="image/png"/>
  <Override PartName="/ppt/media/image44.png" ContentType="image/png"/>
  <Override PartName="/ppt/media/image45.png" ContentType="image/png"/>
  <Override PartName="/ppt/media/image46.png" ContentType="image/png"/>
  <Override PartName="/ppt/media/image47.png" ContentType="image/png"/>
  <Override PartName="/ppt/media/image120.png" ContentType="image/png"/>
  <Override PartName="/ppt/media/image48.png" ContentType="image/png"/>
  <Override PartName="/ppt/media/image49.png" ContentType="image/png"/>
  <Override PartName="/ppt/media/image121.png" ContentType="image/png"/>
  <Override PartName="/ppt/media/image329.jpeg" ContentType="image/jpeg"/>
  <Override PartName="/ppt/media/image50.png" ContentType="image/png"/>
  <Override PartName="/ppt/media/image52.png" ContentType="image/png"/>
  <Override PartName="/ppt/media/image53.png" ContentType="image/png"/>
  <Override PartName="/ppt/media/image54.png" ContentType="image/png"/>
  <Override PartName="/ppt/media/image55.png" ContentType="image/png"/>
  <Override PartName="/ppt/media/image56.png" ContentType="image/png"/>
  <Override PartName="/ppt/media/image57.png" ContentType="image/png"/>
  <Override PartName="/ppt/media/image58.png" ContentType="image/png"/>
  <Override PartName="/ppt/media/image130.png" ContentType="image/png"/>
  <Override PartName="/ppt/media/image60.png" ContentType="image/png"/>
  <Override PartName="/ppt/media/image61.png" ContentType="image/png"/>
  <Override PartName="/ppt/media/image62.png" ContentType="image/png"/>
  <Override PartName="/ppt/media/image63.png" ContentType="image/png"/>
  <Override PartName="/ppt/media/image64.png" ContentType="image/png"/>
  <Override PartName="/ppt/media/image290.jpeg" ContentType="image/jpeg"/>
  <Override PartName="/ppt/media/image65.png" ContentType="image/png"/>
  <Override PartName="/ppt/media/image66.png" ContentType="image/png"/>
  <Override PartName="/ppt/media/image67.png" ContentType="image/png"/>
  <Override PartName="/ppt/media/image68.png" ContentType="image/png"/>
  <Override PartName="/ppt/media/image140.png" ContentType="image/png"/>
  <Override PartName="/ppt/media/image69.png" ContentType="image/png"/>
  <Override PartName="/ppt/media/image141.png" ContentType="image/png"/>
  <Override PartName="/ppt/media/image174.jpeg" ContentType="image/jpeg"/>
  <Override PartName="/ppt/media/image72.png" ContentType="image/png"/>
  <Override PartName="/ppt/media/image190.jpeg" ContentType="image/jpeg"/>
  <Override PartName="/ppt/media/image301.png" ContentType="image/png"/>
  <Override PartName="/ppt/media/image73.png" ContentType="image/png"/>
  <Override PartName="/ppt/media/image302.png" ContentType="image/png"/>
  <Override PartName="/ppt/media/image74.png" ContentType="image/png"/>
  <Override PartName="/ppt/media/image291.jpeg" ContentType="image/jpeg"/>
  <Override PartName="/ppt/media/image303.png" ContentType="image/png"/>
  <Override PartName="/ppt/media/image75.png" ContentType="image/png"/>
  <Override PartName="/ppt/media/image304.png" ContentType="image/png"/>
  <Override PartName="/ppt/media/image76.png" ContentType="image/png"/>
  <Override PartName="/ppt/media/image305.png" ContentType="image/png"/>
  <Override PartName="/ppt/media/image77.png" ContentType="image/png"/>
  <Override PartName="/ppt/media/image306.png" ContentType="image/png"/>
  <Override PartName="/ppt/media/image78.png" ContentType="image/png"/>
  <Override PartName="/ppt/media/image150.png" ContentType="image/png"/>
  <Override PartName="/ppt/media/image307.png" ContentType="image/png"/>
  <Override PartName="/ppt/media/image79.png" ContentType="image/png"/>
  <Override PartName="/ppt/media/image151.png" ContentType="image/png"/>
  <Override PartName="/ppt/media/image175.jpeg" ContentType="image/jpeg"/>
  <Override PartName="/ppt/media/image308.png" ContentType="image/png"/>
  <Override PartName="/ppt/media/image80.png" ContentType="image/png"/>
  <Override PartName="/ppt/media/image81.png" ContentType="image/png"/>
  <Override PartName="/ppt/media/image310.png" ContentType="image/png"/>
  <Override PartName="/ppt/media/image82.png" ContentType="image/png"/>
  <Override PartName="/ppt/media/image191.jpeg" ContentType="image/jpeg"/>
  <Override PartName="/ppt/media/image83.png" ContentType="image/png"/>
  <Override PartName="/ppt/media/image312.png" ContentType="image/png"/>
  <Override PartName="/ppt/media/image84.png" ContentType="image/png"/>
  <Override PartName="/ppt/media/image292.jpeg" ContentType="image/jpeg"/>
  <Override PartName="/ppt/media/image313.png" ContentType="image/png"/>
  <Override PartName="/ppt/media/image85.png" ContentType="image/png"/>
  <Override PartName="/ppt/media/image314.png" ContentType="image/png"/>
  <Override PartName="/ppt/media/image86.png" ContentType="image/png"/>
  <Override PartName="/ppt/media/image315.png" ContentType="image/png"/>
  <Override PartName="/ppt/media/image87.png" ContentType="image/png"/>
  <Override PartName="/ppt/media/image316.png" ContentType="image/png"/>
  <Override PartName="/ppt/media/image88.png" ContentType="image/png"/>
  <Override PartName="/ppt/media/image160.png" ContentType="image/png"/>
  <Override PartName="/ppt/media/image317.png" ContentType="image/png"/>
  <Override PartName="/ppt/media/image89.png" ContentType="image/png"/>
  <Override PartName="/ppt/media/image161.png" ContentType="image/png"/>
  <Override PartName="/ppt/media/image31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92.png" ContentType="image/png"/>
  <Override PartName="/ppt/media/image321.png" ContentType="image/png"/>
  <Override PartName="/ppt/media/image93.png" ContentType="image/png"/>
  <Override PartName="/ppt/media/image322.png" ContentType="image/png"/>
  <Override PartName="/ppt/media/image94.jpeg" ContentType="image/jpeg"/>
  <Override PartName="/ppt/media/image231.png" ContentType="image/png"/>
  <Override PartName="/ppt/media/image95.png" ContentType="image/png"/>
  <Override PartName="/ppt/media/image324.png" ContentType="image/png"/>
  <Override PartName="/ppt/media/image96.png" ContentType="image/png"/>
  <Override PartName="/ppt/media/image97.png" ContentType="image/png"/>
  <Override PartName="/ppt/media/image326.png" ContentType="image/png"/>
  <Override PartName="/ppt/media/image98.png" ContentType="image/png"/>
  <Override PartName="/ppt/media/image99.png" ContentType="image/png"/>
  <Override PartName="/ppt/media/image171.png" ContentType="image/png"/>
  <Override PartName="/ppt/media/image328.png" ContentType="image/png"/>
  <Override PartName="/ppt/media/image102.png" ContentType="image/png"/>
  <Override PartName="/ppt/media/image103.png" ContentType="image/png"/>
  <Override PartName="/ppt/media/image104.png" ContentType="image/png"/>
  <Override PartName="/ppt/media/image105.png" ContentType="image/png"/>
  <Override PartName="/ppt/media/image106.png" ContentType="image/png"/>
  <Override PartName="/ppt/media/image107.jpeg" ContentType="image/jpeg"/>
  <Override PartName="/ppt/media/image108.png" ContentType="image/png"/>
  <Override PartName="/ppt/media/image109.jpeg" ContentType="image/jpeg"/>
  <Override PartName="/ppt/media/image110.jpeg" ContentType="image/jpeg"/>
  <Override PartName="/ppt/media/image111.jpeg" ContentType="image/jpeg"/>
  <Override PartName="/ppt/media/image112.png" ContentType="image/png"/>
  <Override PartName="/ppt/media/image113.png" ContentType="image/png"/>
  <Override PartName="/ppt/media/image272.jpeg" ContentType="image/jpeg"/>
  <Override PartName="/ppt/media/image114.png" ContentType="image/png"/>
  <Override PartName="/ppt/media/image115.png" ContentType="image/png"/>
  <Override PartName="/ppt/media/image116.png" ContentType="image/png"/>
  <Override PartName="/ppt/media/image117.png" ContentType="image/png"/>
  <Override PartName="/ppt/media/image118.png" ContentType="image/png"/>
  <Override PartName="/ppt/media/image119.png" ContentType="image/png"/>
  <Override PartName="/ppt/media/image122.png" ContentType="image/png"/>
  <Override PartName="/ppt/media/image123.png" ContentType="image/png"/>
  <Override PartName="/ppt/media/image124.png" ContentType="image/png"/>
  <Override PartName="/ppt/media/image125.png" ContentType="image/png"/>
  <Override PartName="/ppt/media/image126.png" ContentType="image/png"/>
  <Override PartName="/ppt/media/image127.png" ContentType="image/png"/>
  <Override PartName="/ppt/media/image128.png" ContentType="image/png"/>
  <Override PartName="/ppt/media/image129.png" ContentType="image/png"/>
  <Override PartName="/ppt/media/image132.png" ContentType="image/png"/>
  <Override PartName="/ppt/media/image133.png" ContentType="image/png"/>
  <Override PartName="/ppt/media/image274.jpeg" ContentType="image/jpeg"/>
  <Override PartName="/ppt/media/image134.png" ContentType="image/png"/>
  <Override PartName="/ppt/media/image135.png" ContentType="image/png"/>
  <Override PartName="/ppt/media/image136.png" ContentType="image/png"/>
  <Override PartName="/ppt/media/image137.png" ContentType="image/png"/>
  <Override PartName="/ppt/media/image138.png" ContentType="image/png"/>
  <Override PartName="/ppt/media/image139.png" ContentType="image/png"/>
  <Override PartName="/ppt/media/image144.jpeg" ContentType="image/jpeg"/>
  <Override PartName="/ppt/media/image145.jpeg" ContentType="image/jpeg"/>
  <Override PartName="/ppt/media/image299.png" ContentType="image/png"/>
  <Override PartName="/ppt/media/image146.png" ContentType="image/png"/>
  <Override PartName="/ppt/media/image147.png" ContentType="image/png"/>
  <Override PartName="/ppt/media/image148.png" ContentType="image/png"/>
  <Override PartName="/ppt/media/image149.png" ContentType="image/png"/>
  <Override PartName="/ppt/media/image152.png" ContentType="image/png"/>
  <Override PartName="/ppt/media/image309.png" ContentType="image/png"/>
  <Override PartName="/ppt/media/image153.png" ContentType="image/png"/>
  <Override PartName="/ppt/media/image154.png" ContentType="image/png"/>
  <Override PartName="/ppt/media/image155.png" ContentType="image/png"/>
  <Override PartName="/ppt/media/image156.png" ContentType="image/png"/>
  <Override PartName="/ppt/media/image157.png" ContentType="image/png"/>
  <Override PartName="/ppt/media/image158.png" ContentType="image/png"/>
  <Override PartName="/ppt/media/image159.png" ContentType="image/png"/>
  <Override PartName="/ppt/media/image162.jpeg" ContentType="image/jpeg"/>
  <Override PartName="/ppt/media/image163.png" ContentType="image/png"/>
  <Override PartName="/ppt/media/image164.png" ContentType="image/png"/>
  <Override PartName="/ppt/media/image165.png" ContentType="image/png"/>
  <Override PartName="/ppt/media/image166.png" ContentType="image/png"/>
  <Override PartName="/ppt/media/image167.png" ContentType="image/png"/>
  <Override PartName="/ppt/media/image168.png" ContentType="image/png"/>
  <Override PartName="/ppt/media/image169.jpeg" ContentType="image/jpeg"/>
  <Override PartName="/ppt/media/image248.png" ContentType="image/png"/>
  <Override PartName="/ppt/media/image172.png" ContentType="image/png"/>
  <Override PartName="/ppt/media/image173.png" ContentType="image/png"/>
  <Override PartName="/ppt/media/image278.jpeg" ContentType="image/jpeg"/>
  <Override PartName="/ppt/media/image176.png" ContentType="image/png"/>
  <Override PartName="/ppt/media/image177.png" ContentType="image/png"/>
  <Override PartName="/ppt/media/image178.png" ContentType="image/png"/>
  <Override PartName="/ppt/media/image179.png" ContentType="image/png"/>
  <Override PartName="/ppt/media/image180.png" ContentType="image/png"/>
  <Override PartName="/ppt/media/image181.png" ContentType="image/png"/>
  <Override PartName="/ppt/media/image182.png" ContentType="image/png"/>
  <Override PartName="/ppt/media/image183.png" ContentType="image/png"/>
  <Override PartName="/ppt/media/image18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188.png" ContentType="image/png"/>
  <Override PartName="/ppt/media/image189.jpeg" ContentType="image/jpeg"/>
  <Override PartName="/ppt/media/image192.png" ContentType="image/png"/>
  <Override PartName="/ppt/media/image193.png" ContentType="image/png"/>
  <Override PartName="/ppt/media/image194.png" ContentType="image/png"/>
  <Override PartName="/ppt/media/image195.png" ContentType="image/png"/>
  <Override PartName="/ppt/media/image196.png" ContentType="image/png"/>
  <Override PartName="/ppt/media/image197.jpeg" ContentType="image/jpeg"/>
  <Override PartName="/ppt/media/image198.png" ContentType="image/png"/>
  <Override PartName="/ppt/media/image199.png" ContentType="image/png"/>
  <Override PartName="/ppt/media/image200.png" ContentType="image/png"/>
  <Override PartName="/ppt/media/image201.png" ContentType="image/png"/>
  <Override PartName="/ppt/media/image202.png" ContentType="image/png"/>
  <Override PartName="/ppt/media/image203.png" ContentType="image/png"/>
  <Override PartName="/ppt/media/image281.jpeg" ContentType="image/jpeg"/>
  <Override PartName="/ppt/media/image204.png" ContentType="image/png"/>
  <Override PartName="/ppt/media/image205.png" ContentType="image/png"/>
  <Override PartName="/ppt/media/image206.png" ContentType="image/png"/>
  <Override PartName="/ppt/media/image207.png" ContentType="image/png"/>
  <Override PartName="/ppt/media/image208.png" ContentType="image/png"/>
  <Override PartName="/ppt/media/image209.jpeg" ContentType="image/jpeg"/>
  <Override PartName="/ppt/media/image210.jpeg" ContentType="image/jpeg"/>
  <Override PartName="/ppt/media/image230.png" ContentType="image/png"/>
  <Override PartName="/ppt/media/image211.png" ContentType="image/png"/>
  <Override PartName="/ppt/media/image212.jpeg" ContentType="image/jpeg"/>
  <Override PartName="/ppt/media/image250.png" ContentType="image/png"/>
  <Override PartName="/ppt/media/image213.jpeg" ContentType="image/jpeg"/>
  <Override PartName="/ppt/media/image260.png" ContentType="image/png"/>
  <Override PartName="/ppt/media/image214.jpeg" ContentType="image/jpeg"/>
  <Override PartName="/ppt/media/image215.jpeg" ContentType="image/jpeg"/>
  <Override PartName="/ppt/media/image280.png" ContentType="image/png"/>
  <Override PartName="/ppt/media/image216.jpeg" ContentType="image/jpeg"/>
  <Override PartName="/ppt/media/image217.jpeg" ContentType="image/jpeg"/>
  <Override PartName="/ppt/media/image218.jpeg" ContentType="image/jpeg"/>
  <Override PartName="/ppt/media/image219.jpeg" ContentType="image/jpeg"/>
  <Override PartName="/ppt/media/image220.png" ContentType="image/png"/>
  <Override PartName="/ppt/media/image221.png" ContentType="image/png"/>
  <Override PartName="/ppt/media/image222.png" ContentType="image/png"/>
  <Override PartName="/ppt/media/image223.png" ContentType="image/png"/>
  <Override PartName="/ppt/media/image224.png" ContentType="image/png"/>
  <Override PartName="/ppt/media/image225.png" ContentType="image/png"/>
  <Override PartName="/ppt/media/image226.png" ContentType="image/png"/>
  <Override PartName="/ppt/media/image227.png" ContentType="image/png"/>
  <Override PartName="/ppt/media/image228.png" ContentType="image/png"/>
  <Override PartName="/ppt/media/image229.png" ContentType="image/png"/>
  <Override PartName="/ppt/media/image232.png" ContentType="image/png"/>
  <Override PartName="/ppt/media/image311.jpeg" ContentType="image/jpeg"/>
  <Override PartName="/ppt/media/image233.png" ContentType="image/png"/>
  <Override PartName="/ppt/media/image234.png" ContentType="image/png"/>
  <Override PartName="/ppt/media/image235.png" ContentType="image/png"/>
  <Override PartName="/ppt/media/image236.png" ContentType="image/png"/>
  <Override PartName="/ppt/media/image237.png" ContentType="image/png"/>
  <Override PartName="/ppt/media/image238.png" ContentType="image/png"/>
  <Override PartName="/ppt/media/image239.png" ContentType="image/png"/>
  <Override PartName="/ppt/media/image240.png" ContentType="image/png"/>
  <Override PartName="/ppt/media/image241.png" ContentType="image/png"/>
  <Override PartName="/ppt/media/image242.png" ContentType="image/png"/>
  <Override PartName="/ppt/media/image243.png" ContentType="image/png"/>
  <Override PartName="/ppt/media/image244.png" ContentType="image/png"/>
  <Override PartName="/ppt/media/image245.png" ContentType="image/png"/>
  <Override PartName="/ppt/media/image246.png" ContentType="image/png"/>
  <Override PartName="/ppt/media/image247.png" ContentType="image/png"/>
  <Override PartName="/ppt/media/image249.png" ContentType="image/png"/>
  <Override PartName="/ppt/media/image251.png" ContentType="image/png"/>
  <Override PartName="/ppt/media/image252.png" ContentType="image/png"/>
  <Override PartName="/ppt/media/image253.png" ContentType="image/png"/>
  <Override PartName="/ppt/media/image254.png" ContentType="image/png"/>
  <Override PartName="/ppt/media/image255.png" ContentType="image/png"/>
  <Override PartName="/ppt/media/image256.png" ContentType="image/png"/>
  <Override PartName="/ppt/media/image257.png" ContentType="image/png"/>
  <Override PartName="/ppt/media/image258.png" ContentType="image/png"/>
  <Override PartName="/ppt/media/image259.png" ContentType="image/png"/>
  <Override PartName="/ppt/media/image261.png" ContentType="image/png"/>
  <Override PartName="/ppt/media/image262.png" ContentType="image/png"/>
  <Override PartName="/ppt/media/image263.png" ContentType="image/png"/>
  <Override PartName="/ppt/media/image287.jpeg" ContentType="image/jpeg"/>
  <Override PartName="/ppt/media/image264.png" ContentType="image/png"/>
  <Override PartName="/ppt/media/image265.png" ContentType="image/png"/>
  <Override PartName="/ppt/media/image266.png" ContentType="image/png"/>
  <Override PartName="/ppt/media/image267.png" ContentType="image/png"/>
  <Override PartName="/ppt/media/image268.png" ContentType="image/png"/>
  <Override PartName="/ppt/media/image270.jpeg" ContentType="image/jpeg"/>
  <Override PartName="/ppt/media/image271.png" ContentType="image/png"/>
  <Override PartName="/ppt/media/image273.png" ContentType="image/png"/>
  <Override PartName="/ppt/media/image275.jpeg" ContentType="image/jpeg"/>
  <Override PartName="/ppt/media/image276.png" ContentType="image/png"/>
  <Override PartName="/ppt/media/image277.png" ContentType="image/png"/>
  <Override PartName="/ppt/media/image282.jpeg" ContentType="image/jpeg"/>
  <Override PartName="/ppt/media/image283.png" ContentType="image/png"/>
  <Override PartName="/ppt/media/image289.jpeg" ContentType="image/jpeg"/>
  <Override PartName="/ppt/media/image284.png" ContentType="image/png"/>
  <Override PartName="/ppt/media/image285.png" ContentType="image/png"/>
  <Override PartName="/ppt/media/image286.png" ContentType="image/png"/>
  <Override PartName="/ppt/media/image288.png" ContentType="image/png"/>
  <Override PartName="/ppt/media/image293.jpeg" ContentType="image/jpeg"/>
  <Override PartName="/ppt/media/image323.png" ContentType="image/png"/>
  <Override PartName="/ppt/media/image294.png" ContentType="image/png"/>
  <Override PartName="/ppt/media/image295.png" ContentType="image/png"/>
  <Override PartName="/ppt/media/image296.png" ContentType="image/png"/>
  <Override PartName="/ppt/media/image297.png" ContentType="image/png"/>
  <Override PartName="/ppt/media/image298.png" ContentType="image/png"/>
  <Override PartName="/ppt/media/image319.png" ContentType="image/png"/>
  <Override PartName="/ppt/media/image325.jpeg" ContentType="image/jpeg"/>
  <Override PartName="/ppt/media/image330.jpeg" ContentType="image/jpeg"/>
  <Override PartName="/ppt/media/image331.png" ContentType="image/png"/>
  <Override PartName="/ppt/media/image332.jpeg" ContentType="image/jpeg"/>
  <Override PartName="/ppt/media/image333.jpeg" ContentType="image/jpeg"/>
  <Override PartName="/ppt/media/image334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64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640" cy="32882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jpeg"/><Relationship Id="rId6" Type="http://schemas.openxmlformats.org/officeDocument/2006/relationships/image" Target="../media/image7.jpeg"/><Relationship Id="rId7" Type="http://schemas.openxmlformats.org/officeDocument/2006/relationships/image" Target="../media/image8.jpeg"/><Relationship Id="rId8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1" Type="http://schemas.openxmlformats.org/officeDocument/2006/relationships/image" Target="../media/image20.pn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23.png"/><Relationship Id="rId15" Type="http://schemas.openxmlformats.org/officeDocument/2006/relationships/image" Target="../media/image24.png"/><Relationship Id="rId16" Type="http://schemas.openxmlformats.org/officeDocument/2006/relationships/image" Target="../media/image25.png"/><Relationship Id="rId17" Type="http://schemas.openxmlformats.org/officeDocument/2006/relationships/image" Target="../media/image26.png"/><Relationship Id="rId18" Type="http://schemas.openxmlformats.org/officeDocument/2006/relationships/image" Target="../media/image27.png"/><Relationship Id="rId19" Type="http://schemas.openxmlformats.org/officeDocument/2006/relationships/image" Target="../media/image28.png"/><Relationship Id="rId20" Type="http://schemas.openxmlformats.org/officeDocument/2006/relationships/image" Target="../media/image29.png"/><Relationship Id="rId21" Type="http://schemas.openxmlformats.org/officeDocument/2006/relationships/image" Target="../media/image30.png"/><Relationship Id="rId22" Type="http://schemas.openxmlformats.org/officeDocument/2006/relationships/image" Target="../media/image31.png"/><Relationship Id="rId23" Type="http://schemas.openxmlformats.org/officeDocument/2006/relationships/image" Target="../media/image32.png"/><Relationship Id="rId24" Type="http://schemas.openxmlformats.org/officeDocument/2006/relationships/image" Target="../media/image33.png"/><Relationship Id="rId25" Type="http://schemas.openxmlformats.org/officeDocument/2006/relationships/image" Target="../media/image34.png"/><Relationship Id="rId26" Type="http://schemas.openxmlformats.org/officeDocument/2006/relationships/image" Target="../media/image35.png"/><Relationship Id="rId27" Type="http://schemas.openxmlformats.org/officeDocument/2006/relationships/image" Target="../media/image36.png"/><Relationship Id="rId28" Type="http://schemas.openxmlformats.org/officeDocument/2006/relationships/image" Target="../media/image37.png"/><Relationship Id="rId29" Type="http://schemas.openxmlformats.org/officeDocument/2006/relationships/image" Target="../media/image38.png"/><Relationship Id="rId30" Type="http://schemas.openxmlformats.org/officeDocument/2006/relationships/image" Target="../media/image39.png"/><Relationship Id="rId31" Type="http://schemas.openxmlformats.org/officeDocument/2006/relationships/image" Target="../media/image40.png"/><Relationship Id="rId32" Type="http://schemas.openxmlformats.org/officeDocument/2006/relationships/image" Target="../media/image41.png"/><Relationship Id="rId33" Type="http://schemas.openxmlformats.org/officeDocument/2006/relationships/image" Target="../media/image42.png"/><Relationship Id="rId34" Type="http://schemas.openxmlformats.org/officeDocument/2006/relationships/image" Target="../media/image43.png"/><Relationship Id="rId35" Type="http://schemas.openxmlformats.org/officeDocument/2006/relationships/image" Target="../media/image44.png"/><Relationship Id="rId36" Type="http://schemas.openxmlformats.org/officeDocument/2006/relationships/image" Target="../media/image45.png"/><Relationship Id="rId37" Type="http://schemas.openxmlformats.org/officeDocument/2006/relationships/image" Target="../media/image46.png"/><Relationship Id="rId38" Type="http://schemas.openxmlformats.org/officeDocument/2006/relationships/image" Target="../media/image47.png"/><Relationship Id="rId39" Type="http://schemas.openxmlformats.org/officeDocument/2006/relationships/image" Target="../media/image48.png"/><Relationship Id="rId40" Type="http://schemas.openxmlformats.org/officeDocument/2006/relationships/image" Target="../media/image49.png"/><Relationship Id="rId41" Type="http://schemas.openxmlformats.org/officeDocument/2006/relationships/image" Target="../media/image50.png"/><Relationship Id="rId42" Type="http://schemas.openxmlformats.org/officeDocument/2006/relationships/image" Target="../media/image51.png"/><Relationship Id="rId43" Type="http://schemas.openxmlformats.org/officeDocument/2006/relationships/image" Target="../media/image52.png"/><Relationship Id="rId44" Type="http://schemas.openxmlformats.org/officeDocument/2006/relationships/image" Target="../media/image53.png"/><Relationship Id="rId45" Type="http://schemas.openxmlformats.org/officeDocument/2006/relationships/image" Target="../media/image54.png"/><Relationship Id="rId46" Type="http://schemas.openxmlformats.org/officeDocument/2006/relationships/image" Target="../media/image55.png"/><Relationship Id="rId47" Type="http://schemas.openxmlformats.org/officeDocument/2006/relationships/image" Target="../media/image56.png"/><Relationship Id="rId48" Type="http://schemas.openxmlformats.org/officeDocument/2006/relationships/image" Target="../media/image57.png"/><Relationship Id="rId49" Type="http://schemas.openxmlformats.org/officeDocument/2006/relationships/image" Target="../media/image58.png"/><Relationship Id="rId50" Type="http://schemas.openxmlformats.org/officeDocument/2006/relationships/image" Target="../media/image59.png"/><Relationship Id="rId51" Type="http://schemas.openxmlformats.org/officeDocument/2006/relationships/image" Target="../media/image60.png"/><Relationship Id="rId52" Type="http://schemas.openxmlformats.org/officeDocument/2006/relationships/image" Target="../media/image61.png"/><Relationship Id="rId53" Type="http://schemas.openxmlformats.org/officeDocument/2006/relationships/image" Target="../media/image62.png"/><Relationship Id="rId54" Type="http://schemas.openxmlformats.org/officeDocument/2006/relationships/image" Target="../media/image63.png"/><Relationship Id="rId55" Type="http://schemas.openxmlformats.org/officeDocument/2006/relationships/image" Target="../media/image64.png"/><Relationship Id="rId56" Type="http://schemas.openxmlformats.org/officeDocument/2006/relationships/image" Target="../media/image65.png"/><Relationship Id="rId57" Type="http://schemas.openxmlformats.org/officeDocument/2006/relationships/image" Target="../media/image66.png"/><Relationship Id="rId58" Type="http://schemas.openxmlformats.org/officeDocument/2006/relationships/image" Target="../media/image67.png"/><Relationship Id="rId59" Type="http://schemas.openxmlformats.org/officeDocument/2006/relationships/image" Target="../media/image68.png"/><Relationship Id="rId60" Type="http://schemas.openxmlformats.org/officeDocument/2006/relationships/image" Target="../media/image69.png"/><Relationship Id="rId61" Type="http://schemas.openxmlformats.org/officeDocument/2006/relationships/image" Target="../media/image70.png"/><Relationship Id="rId62" Type="http://schemas.openxmlformats.org/officeDocument/2006/relationships/image" Target="../media/image71.png"/><Relationship Id="rId63" Type="http://schemas.openxmlformats.org/officeDocument/2006/relationships/image" Target="../media/image72.png"/><Relationship Id="rId64" Type="http://schemas.openxmlformats.org/officeDocument/2006/relationships/image" Target="../media/image73.png"/><Relationship Id="rId65" Type="http://schemas.openxmlformats.org/officeDocument/2006/relationships/image" Target="../media/image74.png"/><Relationship Id="rId66" Type="http://schemas.openxmlformats.org/officeDocument/2006/relationships/image" Target="../media/image75.png"/><Relationship Id="rId67" Type="http://schemas.openxmlformats.org/officeDocument/2006/relationships/image" Target="../media/image76.png"/><Relationship Id="rId68" Type="http://schemas.openxmlformats.org/officeDocument/2006/relationships/image" Target="../media/image77.png"/><Relationship Id="rId69" Type="http://schemas.openxmlformats.org/officeDocument/2006/relationships/image" Target="../media/image78.png"/><Relationship Id="rId70" Type="http://schemas.openxmlformats.org/officeDocument/2006/relationships/image" Target="../media/image79.png"/><Relationship Id="rId71" Type="http://schemas.openxmlformats.org/officeDocument/2006/relationships/image" Target="../media/image80.png"/><Relationship Id="rId72" Type="http://schemas.openxmlformats.org/officeDocument/2006/relationships/image" Target="../media/image81.png"/><Relationship Id="rId73" Type="http://schemas.openxmlformats.org/officeDocument/2006/relationships/image" Target="../media/image82.png"/><Relationship Id="rId74" Type="http://schemas.openxmlformats.org/officeDocument/2006/relationships/image" Target="../media/image83.png"/><Relationship Id="rId75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84.png"/><Relationship Id="rId2" Type="http://schemas.openxmlformats.org/officeDocument/2006/relationships/image" Target="../media/image85.png"/><Relationship Id="rId3" Type="http://schemas.openxmlformats.org/officeDocument/2006/relationships/image" Target="../media/image86.png"/><Relationship Id="rId4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87.png"/><Relationship Id="rId2" Type="http://schemas.openxmlformats.org/officeDocument/2006/relationships/image" Target="../media/image88.png"/><Relationship Id="rId3" Type="http://schemas.openxmlformats.org/officeDocument/2006/relationships/image" Target="../media/image89.png"/><Relationship Id="rId4" Type="http://schemas.openxmlformats.org/officeDocument/2006/relationships/image" Target="../media/image90.png"/><Relationship Id="rId5" Type="http://schemas.openxmlformats.org/officeDocument/2006/relationships/image" Target="../media/image91.png"/><Relationship Id="rId6" Type="http://schemas.openxmlformats.org/officeDocument/2006/relationships/image" Target="../media/image92.png"/><Relationship Id="rId7" Type="http://schemas.openxmlformats.org/officeDocument/2006/relationships/image" Target="../media/image93.png"/><Relationship Id="rId8" Type="http://schemas.openxmlformats.org/officeDocument/2006/relationships/image" Target="../media/image94.jpeg"/><Relationship Id="rId9" Type="http://schemas.openxmlformats.org/officeDocument/2006/relationships/image" Target="../media/image95.png"/><Relationship Id="rId10" Type="http://schemas.openxmlformats.org/officeDocument/2006/relationships/image" Target="../media/image96.png"/><Relationship Id="rId11" Type="http://schemas.openxmlformats.org/officeDocument/2006/relationships/image" Target="../media/image97.png"/><Relationship Id="rId12" Type="http://schemas.openxmlformats.org/officeDocument/2006/relationships/image" Target="../media/image98.png"/><Relationship Id="rId13" Type="http://schemas.openxmlformats.org/officeDocument/2006/relationships/image" Target="../media/image99.png"/><Relationship Id="rId14" Type="http://schemas.openxmlformats.org/officeDocument/2006/relationships/image" Target="../media/image100.png"/><Relationship Id="rId15" Type="http://schemas.openxmlformats.org/officeDocument/2006/relationships/image" Target="../media/image101.png"/><Relationship Id="rId16" Type="http://schemas.openxmlformats.org/officeDocument/2006/relationships/image" Target="../media/image102.png"/><Relationship Id="rId17" Type="http://schemas.openxmlformats.org/officeDocument/2006/relationships/image" Target="../media/image103.png"/><Relationship Id="rId18" Type="http://schemas.openxmlformats.org/officeDocument/2006/relationships/image" Target="../media/image104.png"/><Relationship Id="rId19" Type="http://schemas.openxmlformats.org/officeDocument/2006/relationships/image" Target="../media/image105.png"/><Relationship Id="rId20" Type="http://schemas.openxmlformats.org/officeDocument/2006/relationships/image" Target="../media/image106.png"/><Relationship Id="rId21" Type="http://schemas.openxmlformats.org/officeDocument/2006/relationships/image" Target="../media/image107.jpeg"/><Relationship Id="rId22" Type="http://schemas.openxmlformats.org/officeDocument/2006/relationships/image" Target="../media/image108.png"/><Relationship Id="rId23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09.jpeg"/><Relationship Id="rId2" Type="http://schemas.openxmlformats.org/officeDocument/2006/relationships/image" Target="../media/image110.jpeg"/><Relationship Id="rId3" Type="http://schemas.openxmlformats.org/officeDocument/2006/relationships/image" Target="../media/image111.jpeg"/><Relationship Id="rId4" Type="http://schemas.openxmlformats.org/officeDocument/2006/relationships/image" Target="../media/image112.png"/><Relationship Id="rId5" Type="http://schemas.openxmlformats.org/officeDocument/2006/relationships/image" Target="../media/image113.png"/><Relationship Id="rId6" Type="http://schemas.openxmlformats.org/officeDocument/2006/relationships/image" Target="../media/image114.png"/><Relationship Id="rId7" Type="http://schemas.openxmlformats.org/officeDocument/2006/relationships/image" Target="../media/image115.png"/><Relationship Id="rId8" Type="http://schemas.openxmlformats.org/officeDocument/2006/relationships/image" Target="../media/image116.png"/><Relationship Id="rId9" Type="http://schemas.openxmlformats.org/officeDocument/2006/relationships/image" Target="../media/image117.png"/><Relationship Id="rId10" Type="http://schemas.openxmlformats.org/officeDocument/2006/relationships/image" Target="../media/image118.png"/><Relationship Id="rId11" Type="http://schemas.openxmlformats.org/officeDocument/2006/relationships/image" Target="../media/image119.png"/><Relationship Id="rId12" Type="http://schemas.openxmlformats.org/officeDocument/2006/relationships/image" Target="../media/image120.png"/><Relationship Id="rId13" Type="http://schemas.openxmlformats.org/officeDocument/2006/relationships/image" Target="../media/image121.png"/><Relationship Id="rId14" Type="http://schemas.openxmlformats.org/officeDocument/2006/relationships/image" Target="../media/image122.png"/><Relationship Id="rId15" Type="http://schemas.openxmlformats.org/officeDocument/2006/relationships/image" Target="../media/image123.png"/><Relationship Id="rId16" Type="http://schemas.openxmlformats.org/officeDocument/2006/relationships/image" Target="../media/image124.png"/><Relationship Id="rId17" Type="http://schemas.openxmlformats.org/officeDocument/2006/relationships/image" Target="../media/image125.png"/><Relationship Id="rId18" Type="http://schemas.openxmlformats.org/officeDocument/2006/relationships/image" Target="../media/image126.png"/><Relationship Id="rId19" Type="http://schemas.openxmlformats.org/officeDocument/2006/relationships/image" Target="../media/image127.png"/><Relationship Id="rId20" Type="http://schemas.openxmlformats.org/officeDocument/2006/relationships/image" Target="../media/image128.png"/><Relationship Id="rId21" Type="http://schemas.openxmlformats.org/officeDocument/2006/relationships/image" Target="../media/image129.png"/><Relationship Id="rId22" Type="http://schemas.openxmlformats.org/officeDocument/2006/relationships/image" Target="../media/image130.png"/><Relationship Id="rId23" Type="http://schemas.openxmlformats.org/officeDocument/2006/relationships/image" Target="../media/image131.png"/><Relationship Id="rId24" Type="http://schemas.openxmlformats.org/officeDocument/2006/relationships/image" Target="../media/image132.png"/><Relationship Id="rId25" Type="http://schemas.openxmlformats.org/officeDocument/2006/relationships/image" Target="../media/image133.png"/><Relationship Id="rId26" Type="http://schemas.openxmlformats.org/officeDocument/2006/relationships/image" Target="../media/image134.png"/><Relationship Id="rId27" Type="http://schemas.openxmlformats.org/officeDocument/2006/relationships/image" Target="../media/image135.png"/><Relationship Id="rId28" Type="http://schemas.openxmlformats.org/officeDocument/2006/relationships/image" Target="../media/image136.png"/><Relationship Id="rId29" Type="http://schemas.openxmlformats.org/officeDocument/2006/relationships/image" Target="../media/image137.png"/><Relationship Id="rId30" Type="http://schemas.openxmlformats.org/officeDocument/2006/relationships/image" Target="../media/image138.png"/><Relationship Id="rId31" Type="http://schemas.openxmlformats.org/officeDocument/2006/relationships/image" Target="../media/image139.png"/><Relationship Id="rId32" Type="http://schemas.openxmlformats.org/officeDocument/2006/relationships/image" Target="../media/image140.png"/><Relationship Id="rId33" Type="http://schemas.openxmlformats.org/officeDocument/2006/relationships/image" Target="../media/image141.png"/><Relationship Id="rId34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42.jpeg"/><Relationship Id="rId2" Type="http://schemas.openxmlformats.org/officeDocument/2006/relationships/image" Target="../media/image143.jpeg"/><Relationship Id="rId3" Type="http://schemas.openxmlformats.org/officeDocument/2006/relationships/image" Target="../media/image144.jpeg"/><Relationship Id="rId4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145.jpeg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146.png"/><Relationship Id="rId2" Type="http://schemas.openxmlformats.org/officeDocument/2006/relationships/image" Target="../media/image147.png"/><Relationship Id="rId3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148.png"/><Relationship Id="rId2" Type="http://schemas.openxmlformats.org/officeDocument/2006/relationships/image" Target="../media/image149.png"/><Relationship Id="rId3" Type="http://schemas.openxmlformats.org/officeDocument/2006/relationships/image" Target="../media/image150.png"/><Relationship Id="rId4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151.png"/><Relationship Id="rId2" Type="http://schemas.openxmlformats.org/officeDocument/2006/relationships/image" Target="../media/image152.png"/><Relationship Id="rId3" Type="http://schemas.openxmlformats.org/officeDocument/2006/relationships/image" Target="../media/image153.png"/><Relationship Id="rId4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154.png"/><Relationship Id="rId2" Type="http://schemas.openxmlformats.org/officeDocument/2006/relationships/image" Target="../media/image155.png"/><Relationship Id="rId3" Type="http://schemas.openxmlformats.org/officeDocument/2006/relationships/image" Target="../media/image156.png"/><Relationship Id="rId4" Type="http://schemas.openxmlformats.org/officeDocument/2006/relationships/image" Target="../media/image157.png"/><Relationship Id="rId5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158.png"/><Relationship Id="rId2" Type="http://schemas.openxmlformats.org/officeDocument/2006/relationships/image" Target="../media/image159.png"/><Relationship Id="rId3" Type="http://schemas.openxmlformats.org/officeDocument/2006/relationships/image" Target="../media/image160.png"/><Relationship Id="rId4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161.png"/><Relationship Id="rId2" Type="http://schemas.openxmlformats.org/officeDocument/2006/relationships/image" Target="../media/image162.jpeg"/><Relationship Id="rId3" Type="http://schemas.openxmlformats.org/officeDocument/2006/relationships/image" Target="../media/image163.png"/><Relationship Id="rId4" Type="http://schemas.openxmlformats.org/officeDocument/2006/relationships/image" Target="../media/image164.png"/><Relationship Id="rId5" Type="http://schemas.openxmlformats.org/officeDocument/2006/relationships/image" Target="../media/image165.png"/><Relationship Id="rId6" Type="http://schemas.openxmlformats.org/officeDocument/2006/relationships/image" Target="../media/image166.png"/><Relationship Id="rId7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167.png"/><Relationship Id="rId2" Type="http://schemas.openxmlformats.org/officeDocument/2006/relationships/image" Target="../media/image168.png"/><Relationship Id="rId3" Type="http://schemas.openxmlformats.org/officeDocument/2006/relationships/image" Target="../media/image169.jpeg"/><Relationship Id="rId4" Type="http://schemas.openxmlformats.org/officeDocument/2006/relationships/image" Target="../media/image170.jpeg"/><Relationship Id="rId5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171.png"/><Relationship Id="rId2" Type="http://schemas.openxmlformats.org/officeDocument/2006/relationships/image" Target="../media/image172.png"/><Relationship Id="rId3" Type="http://schemas.openxmlformats.org/officeDocument/2006/relationships/image" Target="../media/image173.png"/><Relationship Id="rId4" Type="http://schemas.openxmlformats.org/officeDocument/2006/relationships/image" Target="../media/image174.jpeg"/><Relationship Id="rId5" Type="http://schemas.openxmlformats.org/officeDocument/2006/relationships/image" Target="../media/image175.jpeg"/><Relationship Id="rId6" Type="http://schemas.openxmlformats.org/officeDocument/2006/relationships/image" Target="../media/image176.png"/><Relationship Id="rId7" Type="http://schemas.openxmlformats.org/officeDocument/2006/relationships/image" Target="../media/image177.png"/><Relationship Id="rId8" Type="http://schemas.openxmlformats.org/officeDocument/2006/relationships/image" Target="../media/image178.png"/><Relationship Id="rId9" Type="http://schemas.openxmlformats.org/officeDocument/2006/relationships/image" Target="../media/image179.png"/><Relationship Id="rId10" Type="http://schemas.openxmlformats.org/officeDocument/2006/relationships/image" Target="../media/image180.png"/><Relationship Id="rId11" Type="http://schemas.openxmlformats.org/officeDocument/2006/relationships/image" Target="../media/image181.png"/><Relationship Id="rId1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182.png"/><Relationship Id="rId2" Type="http://schemas.openxmlformats.org/officeDocument/2006/relationships/image" Target="../media/image183.png"/><Relationship Id="rId3" Type="http://schemas.openxmlformats.org/officeDocument/2006/relationships/image" Target="../media/image184.png"/><Relationship Id="rId4" Type="http://schemas.openxmlformats.org/officeDocument/2006/relationships/image" Target="../media/image185.png"/><Relationship Id="rId5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186.png"/><Relationship Id="rId2" Type="http://schemas.openxmlformats.org/officeDocument/2006/relationships/image" Target="../media/image187.png"/><Relationship Id="rId3" Type="http://schemas.openxmlformats.org/officeDocument/2006/relationships/image" Target="../media/image188.png"/><Relationship Id="rId4" Type="http://schemas.openxmlformats.org/officeDocument/2006/relationships/image" Target="../media/image189.jpeg"/><Relationship Id="rId5" Type="http://schemas.openxmlformats.org/officeDocument/2006/relationships/image" Target="../media/image190.jpeg"/><Relationship Id="rId6" Type="http://schemas.openxmlformats.org/officeDocument/2006/relationships/image" Target="../media/image191.jpeg"/><Relationship Id="rId7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192.png"/><Relationship Id="rId2" Type="http://schemas.openxmlformats.org/officeDocument/2006/relationships/image" Target="../media/image193.png"/><Relationship Id="rId3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194.png"/><Relationship Id="rId2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195.png"/><Relationship Id="rId2" Type="http://schemas.openxmlformats.org/officeDocument/2006/relationships/image" Target="../media/image196.png"/><Relationship Id="rId3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197.jpeg"/><Relationship Id="rId2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198.png"/><Relationship Id="rId2" Type="http://schemas.openxmlformats.org/officeDocument/2006/relationships/image" Target="../media/image199.png"/><Relationship Id="rId3" Type="http://schemas.openxmlformats.org/officeDocument/2006/relationships/image" Target="../media/image200.png"/><Relationship Id="rId4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201.png"/><Relationship Id="rId2" Type="http://schemas.openxmlformats.org/officeDocument/2006/relationships/image" Target="../media/image202.png"/><Relationship Id="rId3" Type="http://schemas.openxmlformats.org/officeDocument/2006/relationships/image" Target="../media/image203.png"/><Relationship Id="rId4" Type="http://schemas.openxmlformats.org/officeDocument/2006/relationships/image" Target="../media/image204.png"/><Relationship Id="rId5" Type="http://schemas.openxmlformats.org/officeDocument/2006/relationships/image" Target="../media/image205.png"/><Relationship Id="rId6" Type="http://schemas.openxmlformats.org/officeDocument/2006/relationships/image" Target="../media/image206.png"/><Relationship Id="rId7" Type="http://schemas.openxmlformats.org/officeDocument/2006/relationships/image" Target="../media/image207.png"/><Relationship Id="rId8" Type="http://schemas.openxmlformats.org/officeDocument/2006/relationships/image" Target="../media/image208.png"/><Relationship Id="rId9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209.jpeg"/><Relationship Id="rId2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210.jpeg"/><Relationship Id="rId2" Type="http://schemas.openxmlformats.org/officeDocument/2006/relationships/image" Target="../media/image211.png"/><Relationship Id="rId3" Type="http://schemas.openxmlformats.org/officeDocument/2006/relationships/image" Target="../media/image212.jpeg"/><Relationship Id="rId4" Type="http://schemas.openxmlformats.org/officeDocument/2006/relationships/image" Target="../media/image213.jpeg"/><Relationship Id="rId5" Type="http://schemas.openxmlformats.org/officeDocument/2006/relationships/image" Target="../media/image214.jpeg"/><Relationship Id="rId6" Type="http://schemas.openxmlformats.org/officeDocument/2006/relationships/image" Target="../media/image215.jpeg"/><Relationship Id="rId7" Type="http://schemas.openxmlformats.org/officeDocument/2006/relationships/image" Target="../media/image216.jpeg"/><Relationship Id="rId8" Type="http://schemas.openxmlformats.org/officeDocument/2006/relationships/image" Target="../media/image217.jpeg"/><Relationship Id="rId9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218.jpeg"/><Relationship Id="rId2" Type="http://schemas.openxmlformats.org/officeDocument/2006/relationships/image" Target="../media/image219.jpeg"/><Relationship Id="rId3" Type="http://schemas.openxmlformats.org/officeDocument/2006/relationships/image" Target="../media/image220.png"/><Relationship Id="rId4" Type="http://schemas.openxmlformats.org/officeDocument/2006/relationships/image" Target="../media/image221.png"/><Relationship Id="rId5" Type="http://schemas.openxmlformats.org/officeDocument/2006/relationships/image" Target="../media/image222.png"/><Relationship Id="rId6" Type="http://schemas.openxmlformats.org/officeDocument/2006/relationships/image" Target="../media/image223.png"/><Relationship Id="rId7" Type="http://schemas.openxmlformats.org/officeDocument/2006/relationships/image" Target="../media/image224.png"/><Relationship Id="rId8" Type="http://schemas.openxmlformats.org/officeDocument/2006/relationships/image" Target="../media/image225.png"/><Relationship Id="rId9" Type="http://schemas.openxmlformats.org/officeDocument/2006/relationships/image" Target="../media/image226.png"/><Relationship Id="rId10" Type="http://schemas.openxmlformats.org/officeDocument/2006/relationships/image" Target="../media/image227.png"/><Relationship Id="rId11" Type="http://schemas.openxmlformats.org/officeDocument/2006/relationships/image" Target="../media/image228.png"/><Relationship Id="rId12" Type="http://schemas.openxmlformats.org/officeDocument/2006/relationships/image" Target="../media/image229.png"/><Relationship Id="rId13" Type="http://schemas.openxmlformats.org/officeDocument/2006/relationships/image" Target="../media/image230.png"/><Relationship Id="rId14" Type="http://schemas.openxmlformats.org/officeDocument/2006/relationships/image" Target="../media/image231.png"/><Relationship Id="rId15" Type="http://schemas.openxmlformats.org/officeDocument/2006/relationships/image" Target="../media/image232.png"/><Relationship Id="rId16" Type="http://schemas.openxmlformats.org/officeDocument/2006/relationships/image" Target="../media/image233.png"/><Relationship Id="rId17" Type="http://schemas.openxmlformats.org/officeDocument/2006/relationships/image" Target="../media/image234.png"/><Relationship Id="rId18" Type="http://schemas.openxmlformats.org/officeDocument/2006/relationships/image" Target="../media/image235.png"/><Relationship Id="rId19" Type="http://schemas.openxmlformats.org/officeDocument/2006/relationships/image" Target="../media/image236.png"/><Relationship Id="rId20" Type="http://schemas.openxmlformats.org/officeDocument/2006/relationships/image" Target="../media/image237.png"/><Relationship Id="rId21" Type="http://schemas.openxmlformats.org/officeDocument/2006/relationships/image" Target="../media/image238.png"/><Relationship Id="rId22" Type="http://schemas.openxmlformats.org/officeDocument/2006/relationships/image" Target="../media/image239.png"/><Relationship Id="rId23" Type="http://schemas.openxmlformats.org/officeDocument/2006/relationships/image" Target="../media/image240.png"/><Relationship Id="rId24" Type="http://schemas.openxmlformats.org/officeDocument/2006/relationships/image" Target="../media/image241.png"/><Relationship Id="rId25" Type="http://schemas.openxmlformats.org/officeDocument/2006/relationships/image" Target="../media/image242.png"/><Relationship Id="rId26" Type="http://schemas.openxmlformats.org/officeDocument/2006/relationships/image" Target="../media/image243.png"/><Relationship Id="rId27" Type="http://schemas.openxmlformats.org/officeDocument/2006/relationships/image" Target="../media/image244.png"/><Relationship Id="rId28" Type="http://schemas.openxmlformats.org/officeDocument/2006/relationships/image" Target="../media/image245.png"/><Relationship Id="rId29" Type="http://schemas.openxmlformats.org/officeDocument/2006/relationships/image" Target="../media/image246.png"/><Relationship Id="rId30" Type="http://schemas.openxmlformats.org/officeDocument/2006/relationships/image" Target="../media/image247.png"/><Relationship Id="rId31" Type="http://schemas.openxmlformats.org/officeDocument/2006/relationships/image" Target="../media/image248.png"/><Relationship Id="rId32" Type="http://schemas.openxmlformats.org/officeDocument/2006/relationships/image" Target="../media/image249.png"/><Relationship Id="rId33" Type="http://schemas.openxmlformats.org/officeDocument/2006/relationships/image" Target="../media/image250.png"/><Relationship Id="rId34" Type="http://schemas.openxmlformats.org/officeDocument/2006/relationships/image" Target="../media/image251.png"/><Relationship Id="rId35" Type="http://schemas.openxmlformats.org/officeDocument/2006/relationships/image" Target="../media/image252.png"/><Relationship Id="rId36" Type="http://schemas.openxmlformats.org/officeDocument/2006/relationships/image" Target="../media/image253.png"/><Relationship Id="rId37" Type="http://schemas.openxmlformats.org/officeDocument/2006/relationships/image" Target="../media/image254.png"/><Relationship Id="rId38" Type="http://schemas.openxmlformats.org/officeDocument/2006/relationships/image" Target="../media/image255.png"/><Relationship Id="rId39" Type="http://schemas.openxmlformats.org/officeDocument/2006/relationships/image" Target="../media/image256.png"/><Relationship Id="rId40" Type="http://schemas.openxmlformats.org/officeDocument/2006/relationships/image" Target="../media/image257.png"/><Relationship Id="rId41" Type="http://schemas.openxmlformats.org/officeDocument/2006/relationships/image" Target="../media/image258.png"/><Relationship Id="rId42" Type="http://schemas.openxmlformats.org/officeDocument/2006/relationships/image" Target="../media/image259.png"/><Relationship Id="rId43" Type="http://schemas.openxmlformats.org/officeDocument/2006/relationships/image" Target="../media/image260.png"/><Relationship Id="rId44" Type="http://schemas.openxmlformats.org/officeDocument/2006/relationships/image" Target="../media/image261.png"/><Relationship Id="rId45" Type="http://schemas.openxmlformats.org/officeDocument/2006/relationships/image" Target="../media/image262.png"/><Relationship Id="rId46" Type="http://schemas.openxmlformats.org/officeDocument/2006/relationships/image" Target="../media/image263.png"/><Relationship Id="rId47" Type="http://schemas.openxmlformats.org/officeDocument/2006/relationships/image" Target="../media/image264.png"/><Relationship Id="rId48" Type="http://schemas.openxmlformats.org/officeDocument/2006/relationships/image" Target="../media/image265.png"/><Relationship Id="rId49" Type="http://schemas.openxmlformats.org/officeDocument/2006/relationships/image" Target="../media/image266.png"/><Relationship Id="rId50" Type="http://schemas.openxmlformats.org/officeDocument/2006/relationships/image" Target="../media/image267.png"/><Relationship Id="rId51" Type="http://schemas.openxmlformats.org/officeDocument/2006/relationships/image" Target="../media/image268.png"/><Relationship Id="rId52" Type="http://schemas.openxmlformats.org/officeDocument/2006/relationships/image" Target="../media/image269.png"/><Relationship Id="rId53" Type="http://schemas.openxmlformats.org/officeDocument/2006/relationships/image" Target="../media/image270.jpeg"/><Relationship Id="rId54" Type="http://schemas.openxmlformats.org/officeDocument/2006/relationships/image" Target="../media/image271.png"/><Relationship Id="rId55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272.jpeg"/><Relationship Id="rId2" Type="http://schemas.openxmlformats.org/officeDocument/2006/relationships/image" Target="../media/image273.png"/><Relationship Id="rId3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274.jpeg"/><Relationship Id="rId2" Type="http://schemas.openxmlformats.org/officeDocument/2006/relationships/image" Target="../media/image275.jpeg"/><Relationship Id="rId3" Type="http://schemas.openxmlformats.org/officeDocument/2006/relationships/image" Target="../media/image276.png"/><Relationship Id="rId4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277.png"/><Relationship Id="rId2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278.jpeg"/><Relationship Id="rId2" Type="http://schemas.openxmlformats.org/officeDocument/2006/relationships/image" Target="../media/image279.png"/><Relationship Id="rId3" Type="http://schemas.openxmlformats.org/officeDocument/2006/relationships/image" Target="../media/image280.png"/><Relationship Id="rId4" Type="http://schemas.openxmlformats.org/officeDocument/2006/relationships/image" Target="../media/image281.jpeg"/><Relationship Id="rId5" Type="http://schemas.openxmlformats.org/officeDocument/2006/relationships/image" Target="../media/image282.jpeg"/><Relationship Id="rId6" Type="http://schemas.openxmlformats.org/officeDocument/2006/relationships/image" Target="../media/image283.png"/><Relationship Id="rId7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284.png"/><Relationship Id="rId2" Type="http://schemas.openxmlformats.org/officeDocument/2006/relationships/image" Target="../media/image285.png"/><Relationship Id="rId3" Type="http://schemas.openxmlformats.org/officeDocument/2006/relationships/image" Target="../media/image286.png"/><Relationship Id="rId4" Type="http://schemas.openxmlformats.org/officeDocument/2006/relationships/image" Target="../media/image287.jpeg"/><Relationship Id="rId5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288.png"/><Relationship Id="rId2" Type="http://schemas.openxmlformats.org/officeDocument/2006/relationships/image" Target="../media/image289.jpeg"/><Relationship Id="rId3" Type="http://schemas.openxmlformats.org/officeDocument/2006/relationships/image" Target="../media/image290.jpeg"/><Relationship Id="rId4" Type="http://schemas.openxmlformats.org/officeDocument/2006/relationships/image" Target="../media/image291.jpeg"/><Relationship Id="rId5" Type="http://schemas.openxmlformats.org/officeDocument/2006/relationships/image" Target="../media/image292.jpeg"/><Relationship Id="rId6" Type="http://schemas.openxmlformats.org/officeDocument/2006/relationships/image" Target="../media/image293.jpeg"/><Relationship Id="rId7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294.png"/><Relationship Id="rId2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295.png"/><Relationship Id="rId2" Type="http://schemas.openxmlformats.org/officeDocument/2006/relationships/image" Target="../media/image296.png"/><Relationship Id="rId3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297.png"/><Relationship Id="rId2" Type="http://schemas.openxmlformats.org/officeDocument/2006/relationships/image" Target="../media/image298.png"/><Relationship Id="rId3" Type="http://schemas.openxmlformats.org/officeDocument/2006/relationships/image" Target="../media/image299.png"/><Relationship Id="rId4" Type="http://schemas.openxmlformats.org/officeDocument/2006/relationships/image" Target="../media/image300.png"/><Relationship Id="rId5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301.png"/><Relationship Id="rId2" Type="http://schemas.openxmlformats.org/officeDocument/2006/relationships/image" Target="../media/image302.png"/><Relationship Id="rId3" Type="http://schemas.openxmlformats.org/officeDocument/2006/relationships/image" Target="../media/image303.png"/><Relationship Id="rId4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304.png"/><Relationship Id="rId2" Type="http://schemas.openxmlformats.org/officeDocument/2006/relationships/image" Target="../media/image305.png"/><Relationship Id="rId3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306.png"/><Relationship Id="rId2" Type="http://schemas.openxmlformats.org/officeDocument/2006/relationships/image" Target="../media/image307.png"/><Relationship Id="rId3" Type="http://schemas.openxmlformats.org/officeDocument/2006/relationships/image" Target="../media/image308.png"/><Relationship Id="rId4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309.png"/><Relationship Id="rId2" Type="http://schemas.openxmlformats.org/officeDocument/2006/relationships/image" Target="../media/image310.png"/><Relationship Id="rId3" Type="http://schemas.openxmlformats.org/officeDocument/2006/relationships/image" Target="../media/image311.jpeg"/><Relationship Id="rId4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312.png"/><Relationship Id="rId2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313.png"/><Relationship Id="rId2" Type="http://schemas.openxmlformats.org/officeDocument/2006/relationships/image" Target="../media/image314.png"/><Relationship Id="rId3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315.png"/><Relationship Id="rId2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316.png"/><Relationship Id="rId2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317.png"/><Relationship Id="rId2" Type="http://schemas.openxmlformats.org/officeDocument/2006/relationships/image" Target="../media/image318.png"/><Relationship Id="rId3" Type="http://schemas.openxmlformats.org/officeDocument/2006/relationships/image" Target="../media/image319.png"/><Relationship Id="rId4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320.png"/><Relationship Id="rId2" Type="http://schemas.openxmlformats.org/officeDocument/2006/relationships/image" Target="../media/image321.png"/><Relationship Id="rId3" Type="http://schemas.openxmlformats.org/officeDocument/2006/relationships/image" Target="../media/image322.png"/><Relationship Id="rId4" Type="http://schemas.openxmlformats.org/officeDocument/2006/relationships/image" Target="../media/image323.png"/><Relationship Id="rId5" Type="http://schemas.openxmlformats.org/officeDocument/2006/relationships/image" Target="../media/image324.png"/><Relationship Id="rId6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325.jpeg"/><Relationship Id="rId2" Type="http://schemas.openxmlformats.org/officeDocument/2006/relationships/image" Target="../media/image326.png"/><Relationship Id="rId3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image" Target="../media/image327.jpeg"/><Relationship Id="rId2" Type="http://schemas.openxmlformats.org/officeDocument/2006/relationships/image" Target="../media/image328.png"/><Relationship Id="rId3" Type="http://schemas.openxmlformats.org/officeDocument/2006/relationships/image" Target="../media/image329.jpeg"/><Relationship Id="rId4" Type="http://schemas.openxmlformats.org/officeDocument/2006/relationships/image" Target="../media/image330.jpeg"/><Relationship Id="rId5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image" Target="../media/image331.png"/><Relationship Id="rId2" Type="http://schemas.openxmlformats.org/officeDocument/2006/relationships/image" Target="../media/image332.jpeg"/><Relationship Id="rId3" Type="http://schemas.openxmlformats.org/officeDocument/2006/relationships/image" Target="../media/image333.jpeg"/><Relationship Id="rId4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image" Target="../media/image334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09920" cy="12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  <a:ea typeface="DejaVu Sans"/>
              </a:rPr>
              <a:t>Big Data </a:t>
            </a:r>
            <a:endParaRPr b="0" lang="en-GB" sz="4400" spc="-1" strike="noStrike">
              <a:latin typeface="Arial"/>
            </a:endParaRPr>
          </a:p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  <a:ea typeface="DejaVu Sans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3840" cy="61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25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2: Machine Learning Models in the Cloud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-180000" y="414000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-180000" y="414000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1" name="" descr=""/>
          <p:cNvPicPr/>
          <p:nvPr/>
        </p:nvPicPr>
        <p:blipFill>
          <a:blip r:embed="rId1"/>
          <a:stretch/>
        </p:blipFill>
        <p:spPr>
          <a:xfrm>
            <a:off x="7499160" y="2307240"/>
            <a:ext cx="799200" cy="493560"/>
          </a:xfrm>
          <a:prstGeom prst="rect">
            <a:avLst/>
          </a:prstGeom>
          <a:ln w="0">
            <a:noFill/>
          </a:ln>
        </p:spPr>
      </p:pic>
      <p:sp>
        <p:nvSpPr>
          <p:cNvPr id="82" name="CustomShape 2"/>
          <p:cNvSpPr/>
          <p:nvPr/>
        </p:nvSpPr>
        <p:spPr>
          <a:xfrm>
            <a:off x="925200" y="370800"/>
            <a:ext cx="62974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Recap 1 – Big Data and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3" name="CustomShape 3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" name="CustomShape 4"/>
          <p:cNvSpPr/>
          <p:nvPr/>
        </p:nvSpPr>
        <p:spPr>
          <a:xfrm>
            <a:off x="957960" y="1032840"/>
            <a:ext cx="22536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Cloud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" name="CustomShape 5"/>
          <p:cNvSpPr/>
          <p:nvPr/>
        </p:nvSpPr>
        <p:spPr>
          <a:xfrm>
            <a:off x="596880" y="31669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6"/>
          <p:cNvSpPr/>
          <p:nvPr/>
        </p:nvSpPr>
        <p:spPr>
          <a:xfrm>
            <a:off x="957960" y="3204720"/>
            <a:ext cx="32817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Multi-core vs. Many-core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" name="CustomShape 7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8" name="CustomShape 8"/>
          <p:cNvSpPr/>
          <p:nvPr/>
        </p:nvSpPr>
        <p:spPr>
          <a:xfrm>
            <a:off x="502920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" name="CustomShape 9"/>
          <p:cNvSpPr/>
          <p:nvPr/>
        </p:nvSpPr>
        <p:spPr>
          <a:xfrm>
            <a:off x="5390280" y="1032840"/>
            <a:ext cx="3145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Many Machine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0" name="CustomShape 10"/>
          <p:cNvSpPr/>
          <p:nvPr/>
        </p:nvSpPr>
        <p:spPr>
          <a:xfrm>
            <a:off x="5390280" y="1334160"/>
            <a:ext cx="2863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Applications in Clouds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91" name="" descr=""/>
          <p:cNvPicPr/>
          <p:nvPr/>
        </p:nvPicPr>
        <p:blipFill>
          <a:blip r:embed="rId2"/>
          <a:stretch/>
        </p:blipFill>
        <p:spPr>
          <a:xfrm>
            <a:off x="239400" y="3628080"/>
            <a:ext cx="2338920" cy="1252080"/>
          </a:xfrm>
          <a:prstGeom prst="rect">
            <a:avLst/>
          </a:prstGeom>
          <a:ln w="0">
            <a:noFill/>
          </a:ln>
        </p:spPr>
      </p:pic>
      <p:pic>
        <p:nvPicPr>
          <p:cNvPr id="92" name="" descr=""/>
          <p:cNvPicPr/>
          <p:nvPr/>
        </p:nvPicPr>
        <p:blipFill>
          <a:blip r:embed="rId3"/>
          <a:stretch/>
        </p:blipFill>
        <p:spPr>
          <a:xfrm>
            <a:off x="2513160" y="3628080"/>
            <a:ext cx="2858760" cy="908280"/>
          </a:xfrm>
          <a:prstGeom prst="rect">
            <a:avLst/>
          </a:prstGeom>
          <a:ln w="0">
            <a:noFill/>
          </a:ln>
        </p:spPr>
      </p:pic>
      <p:pic>
        <p:nvPicPr>
          <p:cNvPr id="93" name="" descr=""/>
          <p:cNvPicPr/>
          <p:nvPr/>
        </p:nvPicPr>
        <p:blipFill>
          <a:blip r:embed="rId4"/>
          <a:stretch/>
        </p:blipFill>
        <p:spPr>
          <a:xfrm>
            <a:off x="1159200" y="1440000"/>
            <a:ext cx="3709080" cy="1114560"/>
          </a:xfrm>
          <a:prstGeom prst="rect">
            <a:avLst/>
          </a:prstGeom>
          <a:ln w="0">
            <a:noFill/>
          </a:ln>
        </p:spPr>
      </p:pic>
      <p:sp>
        <p:nvSpPr>
          <p:cNvPr id="94" name="CustomShape 11"/>
          <p:cNvSpPr/>
          <p:nvPr/>
        </p:nvSpPr>
        <p:spPr>
          <a:xfrm>
            <a:off x="1593000" y="2891880"/>
            <a:ext cx="3216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[22]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" name="CustomShape 12"/>
          <p:cNvSpPr/>
          <p:nvPr/>
        </p:nvSpPr>
        <p:spPr>
          <a:xfrm>
            <a:off x="626040" y="2514240"/>
            <a:ext cx="4172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(service-oriented platform with virtualized resources)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" name="CustomShape 13"/>
          <p:cNvSpPr/>
          <p:nvPr/>
        </p:nvSpPr>
        <p:spPr>
          <a:xfrm>
            <a:off x="364680" y="1600920"/>
            <a:ext cx="819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(desktops)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7" name="" descr=""/>
          <p:cNvPicPr/>
          <p:nvPr/>
        </p:nvPicPr>
        <p:blipFill>
          <a:blip r:embed="rId5"/>
          <a:stretch/>
        </p:blipFill>
        <p:spPr>
          <a:xfrm>
            <a:off x="5391720" y="2460600"/>
            <a:ext cx="2085840" cy="1130760"/>
          </a:xfrm>
          <a:prstGeom prst="rect">
            <a:avLst/>
          </a:prstGeom>
          <a:ln w="0">
            <a:noFill/>
          </a:ln>
        </p:spPr>
      </p:pic>
      <p:sp>
        <p:nvSpPr>
          <p:cNvPr id="98" name="CustomShape 14"/>
          <p:cNvSpPr/>
          <p:nvPr/>
        </p:nvSpPr>
        <p:spPr>
          <a:xfrm>
            <a:off x="456840" y="1980720"/>
            <a:ext cx="699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(laptops)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9" name="CustomShape 15"/>
          <p:cNvSpPr/>
          <p:nvPr/>
        </p:nvSpPr>
        <p:spPr>
          <a:xfrm>
            <a:off x="5469480" y="1760760"/>
            <a:ext cx="3710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(many machine learning algorithms and models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00" name="" descr=""/>
          <p:cNvPicPr/>
          <p:nvPr/>
        </p:nvPicPr>
        <p:blipFill>
          <a:blip r:embed="rId6"/>
          <a:stretch/>
        </p:blipFill>
        <p:spPr>
          <a:xfrm>
            <a:off x="6301080" y="3794040"/>
            <a:ext cx="3302640" cy="1387800"/>
          </a:xfrm>
          <a:prstGeom prst="rect">
            <a:avLst/>
          </a:prstGeom>
          <a:ln w="0">
            <a:noFill/>
          </a:ln>
        </p:spPr>
      </p:pic>
      <p:sp>
        <p:nvSpPr>
          <p:cNvPr id="101" name="CustomShape 16"/>
          <p:cNvSpPr/>
          <p:nvPr/>
        </p:nvSpPr>
        <p:spPr>
          <a:xfrm>
            <a:off x="5469480" y="1936800"/>
            <a:ext cx="3814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do matrix-vector / matrix-matrix multiplications)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" name="CustomShape 17"/>
          <p:cNvSpPr/>
          <p:nvPr/>
        </p:nvSpPr>
        <p:spPr>
          <a:xfrm>
            <a:off x="3967920" y="4583520"/>
            <a:ext cx="2218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(nice parallelization possible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3" name="CustomShape 18"/>
          <p:cNvSpPr/>
          <p:nvPr/>
        </p:nvSpPr>
        <p:spPr>
          <a:xfrm>
            <a:off x="5457240" y="3991680"/>
            <a:ext cx="693000" cy="280800"/>
          </a:xfrm>
          <a:custGeom>
            <a:avLst/>
            <a:gdLst/>
            <a:ahLst/>
            <a:rect l="l" t="t" r="r" b="b"/>
            <a:pathLst>
              <a:path w="1927" h="782">
                <a:moveTo>
                  <a:pt x="0" y="392"/>
                </a:moveTo>
                <a:lnTo>
                  <a:pt x="497" y="0"/>
                </a:lnTo>
                <a:lnTo>
                  <a:pt x="497" y="195"/>
                </a:lnTo>
                <a:lnTo>
                  <a:pt x="1426" y="195"/>
                </a:lnTo>
                <a:lnTo>
                  <a:pt x="1426" y="0"/>
                </a:lnTo>
                <a:lnTo>
                  <a:pt x="1926" y="392"/>
                </a:lnTo>
                <a:lnTo>
                  <a:pt x="1426" y="781"/>
                </a:lnTo>
                <a:lnTo>
                  <a:pt x="1426" y="587"/>
                </a:lnTo>
                <a:lnTo>
                  <a:pt x="497" y="587"/>
                </a:lnTo>
                <a:lnTo>
                  <a:pt x="497" y="781"/>
                </a:lnTo>
                <a:lnTo>
                  <a:pt x="0" y="39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" name="CustomShape 19"/>
          <p:cNvSpPr/>
          <p:nvPr/>
        </p:nvSpPr>
        <p:spPr>
          <a:xfrm>
            <a:off x="5441760" y="3980520"/>
            <a:ext cx="722880" cy="303840"/>
          </a:xfrm>
          <a:custGeom>
            <a:avLst/>
            <a:gdLst/>
            <a:ahLst/>
            <a:rect l="l" t="t" r="r" b="b"/>
            <a:pathLst>
              <a:path w="2010" h="846">
                <a:moveTo>
                  <a:pt x="16" y="445"/>
                </a:moveTo>
                <a:cubicBezTo>
                  <a:pt x="0" y="432"/>
                  <a:pt x="0" y="415"/>
                  <a:pt x="16" y="403"/>
                </a:cubicBezTo>
                <a:lnTo>
                  <a:pt x="513" y="12"/>
                </a:lnTo>
                <a:cubicBezTo>
                  <a:pt x="524" y="3"/>
                  <a:pt x="540" y="0"/>
                  <a:pt x="554" y="6"/>
                </a:cubicBezTo>
                <a:cubicBezTo>
                  <a:pt x="568" y="11"/>
                  <a:pt x="578" y="22"/>
                  <a:pt x="578" y="31"/>
                </a:cubicBezTo>
                <a:lnTo>
                  <a:pt x="578" y="227"/>
                </a:lnTo>
                <a:lnTo>
                  <a:pt x="540" y="197"/>
                </a:lnTo>
                <a:lnTo>
                  <a:pt x="1468" y="197"/>
                </a:lnTo>
                <a:lnTo>
                  <a:pt x="1434" y="227"/>
                </a:lnTo>
                <a:lnTo>
                  <a:pt x="1434" y="31"/>
                </a:lnTo>
                <a:cubicBezTo>
                  <a:pt x="1434" y="22"/>
                  <a:pt x="1442" y="11"/>
                  <a:pt x="1456" y="6"/>
                </a:cubicBezTo>
                <a:cubicBezTo>
                  <a:pt x="1468" y="0"/>
                  <a:pt x="1484" y="3"/>
                  <a:pt x="1496" y="12"/>
                </a:cubicBezTo>
                <a:lnTo>
                  <a:pt x="1996" y="403"/>
                </a:lnTo>
                <a:cubicBezTo>
                  <a:pt x="2009" y="415"/>
                  <a:pt x="2009" y="432"/>
                  <a:pt x="1996" y="445"/>
                </a:cubicBezTo>
                <a:lnTo>
                  <a:pt x="1496" y="834"/>
                </a:lnTo>
                <a:cubicBezTo>
                  <a:pt x="1484" y="842"/>
                  <a:pt x="1468" y="845"/>
                  <a:pt x="1456" y="840"/>
                </a:cubicBezTo>
                <a:cubicBezTo>
                  <a:pt x="1442" y="836"/>
                  <a:pt x="1434" y="825"/>
                  <a:pt x="1434" y="812"/>
                </a:cubicBezTo>
                <a:lnTo>
                  <a:pt x="1434" y="619"/>
                </a:lnTo>
                <a:lnTo>
                  <a:pt x="1468" y="647"/>
                </a:lnTo>
                <a:lnTo>
                  <a:pt x="540" y="647"/>
                </a:lnTo>
                <a:lnTo>
                  <a:pt x="578" y="619"/>
                </a:lnTo>
                <a:lnTo>
                  <a:pt x="578" y="812"/>
                </a:lnTo>
                <a:cubicBezTo>
                  <a:pt x="578" y="825"/>
                  <a:pt x="568" y="836"/>
                  <a:pt x="554" y="840"/>
                </a:cubicBezTo>
                <a:cubicBezTo>
                  <a:pt x="540" y="845"/>
                  <a:pt x="524" y="842"/>
                  <a:pt x="513" y="834"/>
                </a:cubicBezTo>
                <a:lnTo>
                  <a:pt x="16" y="445"/>
                </a:lnTo>
                <a:moveTo>
                  <a:pt x="566" y="793"/>
                </a:moveTo>
                <a:lnTo>
                  <a:pt x="502" y="812"/>
                </a:lnTo>
                <a:lnTo>
                  <a:pt x="502" y="619"/>
                </a:lnTo>
                <a:cubicBezTo>
                  <a:pt x="502" y="601"/>
                  <a:pt x="520" y="589"/>
                  <a:pt x="540" y="589"/>
                </a:cubicBezTo>
                <a:lnTo>
                  <a:pt x="1468" y="589"/>
                </a:lnTo>
                <a:cubicBezTo>
                  <a:pt x="1489" y="589"/>
                  <a:pt x="1506" y="601"/>
                  <a:pt x="1506" y="619"/>
                </a:cubicBezTo>
                <a:lnTo>
                  <a:pt x="1506" y="812"/>
                </a:lnTo>
                <a:lnTo>
                  <a:pt x="1442" y="793"/>
                </a:lnTo>
                <a:lnTo>
                  <a:pt x="1942" y="403"/>
                </a:lnTo>
                <a:lnTo>
                  <a:pt x="1942" y="445"/>
                </a:lnTo>
                <a:lnTo>
                  <a:pt x="1442" y="53"/>
                </a:lnTo>
                <a:lnTo>
                  <a:pt x="1506" y="31"/>
                </a:lnTo>
                <a:lnTo>
                  <a:pt x="1506" y="227"/>
                </a:lnTo>
                <a:cubicBezTo>
                  <a:pt x="1506" y="243"/>
                  <a:pt x="1489" y="257"/>
                  <a:pt x="1468" y="257"/>
                </a:cubicBezTo>
                <a:lnTo>
                  <a:pt x="540" y="257"/>
                </a:lnTo>
                <a:cubicBezTo>
                  <a:pt x="520" y="257"/>
                  <a:pt x="502" y="243"/>
                  <a:pt x="502" y="227"/>
                </a:cubicBezTo>
                <a:lnTo>
                  <a:pt x="502" y="31"/>
                </a:lnTo>
                <a:lnTo>
                  <a:pt x="566" y="53"/>
                </a:lnTo>
                <a:lnTo>
                  <a:pt x="67" y="445"/>
                </a:lnTo>
                <a:lnTo>
                  <a:pt x="67" y="403"/>
                </a:lnTo>
                <a:lnTo>
                  <a:pt x="566" y="7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" name="CustomShape 20"/>
          <p:cNvSpPr/>
          <p:nvPr/>
        </p:nvSpPr>
        <p:spPr>
          <a:xfrm>
            <a:off x="5457240" y="3991680"/>
            <a:ext cx="693000" cy="280800"/>
          </a:xfrm>
          <a:custGeom>
            <a:avLst/>
            <a:gdLst/>
            <a:ahLst/>
            <a:rect l="l" t="t" r="r" b="b"/>
            <a:pathLst>
              <a:path w="1927" h="782">
                <a:moveTo>
                  <a:pt x="0" y="392"/>
                </a:moveTo>
                <a:lnTo>
                  <a:pt x="497" y="0"/>
                </a:lnTo>
                <a:lnTo>
                  <a:pt x="497" y="195"/>
                </a:lnTo>
                <a:lnTo>
                  <a:pt x="1426" y="195"/>
                </a:lnTo>
                <a:lnTo>
                  <a:pt x="1426" y="0"/>
                </a:lnTo>
                <a:lnTo>
                  <a:pt x="1926" y="392"/>
                </a:lnTo>
                <a:lnTo>
                  <a:pt x="1426" y="781"/>
                </a:lnTo>
                <a:lnTo>
                  <a:pt x="1426" y="587"/>
                </a:lnTo>
                <a:lnTo>
                  <a:pt x="497" y="587"/>
                </a:lnTo>
                <a:lnTo>
                  <a:pt x="497" y="781"/>
                </a:lnTo>
                <a:lnTo>
                  <a:pt x="0" y="39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CustomShape 21"/>
          <p:cNvSpPr/>
          <p:nvPr/>
        </p:nvSpPr>
        <p:spPr>
          <a:xfrm>
            <a:off x="5441760" y="3980520"/>
            <a:ext cx="722880" cy="303840"/>
          </a:xfrm>
          <a:custGeom>
            <a:avLst/>
            <a:gdLst/>
            <a:ahLst/>
            <a:rect l="l" t="t" r="r" b="b"/>
            <a:pathLst>
              <a:path w="2010" h="846">
                <a:moveTo>
                  <a:pt x="16" y="445"/>
                </a:moveTo>
                <a:cubicBezTo>
                  <a:pt x="0" y="432"/>
                  <a:pt x="0" y="415"/>
                  <a:pt x="16" y="403"/>
                </a:cubicBezTo>
                <a:lnTo>
                  <a:pt x="513" y="12"/>
                </a:lnTo>
                <a:cubicBezTo>
                  <a:pt x="524" y="3"/>
                  <a:pt x="540" y="0"/>
                  <a:pt x="554" y="6"/>
                </a:cubicBezTo>
                <a:cubicBezTo>
                  <a:pt x="568" y="11"/>
                  <a:pt x="578" y="22"/>
                  <a:pt x="578" y="31"/>
                </a:cubicBezTo>
                <a:lnTo>
                  <a:pt x="578" y="227"/>
                </a:lnTo>
                <a:lnTo>
                  <a:pt x="540" y="197"/>
                </a:lnTo>
                <a:lnTo>
                  <a:pt x="1468" y="197"/>
                </a:lnTo>
                <a:lnTo>
                  <a:pt x="1434" y="227"/>
                </a:lnTo>
                <a:lnTo>
                  <a:pt x="1434" y="31"/>
                </a:lnTo>
                <a:cubicBezTo>
                  <a:pt x="1434" y="22"/>
                  <a:pt x="1442" y="11"/>
                  <a:pt x="1456" y="6"/>
                </a:cubicBezTo>
                <a:cubicBezTo>
                  <a:pt x="1468" y="0"/>
                  <a:pt x="1484" y="3"/>
                  <a:pt x="1496" y="12"/>
                </a:cubicBezTo>
                <a:lnTo>
                  <a:pt x="1996" y="403"/>
                </a:lnTo>
                <a:cubicBezTo>
                  <a:pt x="2009" y="415"/>
                  <a:pt x="2009" y="432"/>
                  <a:pt x="1996" y="445"/>
                </a:cubicBezTo>
                <a:lnTo>
                  <a:pt x="1496" y="834"/>
                </a:lnTo>
                <a:cubicBezTo>
                  <a:pt x="1484" y="842"/>
                  <a:pt x="1468" y="845"/>
                  <a:pt x="1456" y="840"/>
                </a:cubicBezTo>
                <a:cubicBezTo>
                  <a:pt x="1442" y="836"/>
                  <a:pt x="1434" y="825"/>
                  <a:pt x="1434" y="812"/>
                </a:cubicBezTo>
                <a:lnTo>
                  <a:pt x="1434" y="619"/>
                </a:lnTo>
                <a:lnTo>
                  <a:pt x="1468" y="647"/>
                </a:lnTo>
                <a:lnTo>
                  <a:pt x="540" y="647"/>
                </a:lnTo>
                <a:lnTo>
                  <a:pt x="578" y="619"/>
                </a:lnTo>
                <a:lnTo>
                  <a:pt x="578" y="812"/>
                </a:lnTo>
                <a:cubicBezTo>
                  <a:pt x="578" y="825"/>
                  <a:pt x="568" y="836"/>
                  <a:pt x="554" y="840"/>
                </a:cubicBezTo>
                <a:cubicBezTo>
                  <a:pt x="540" y="845"/>
                  <a:pt x="524" y="842"/>
                  <a:pt x="513" y="834"/>
                </a:cubicBezTo>
                <a:lnTo>
                  <a:pt x="16" y="445"/>
                </a:lnTo>
                <a:moveTo>
                  <a:pt x="566" y="793"/>
                </a:moveTo>
                <a:lnTo>
                  <a:pt x="502" y="812"/>
                </a:lnTo>
                <a:lnTo>
                  <a:pt x="502" y="619"/>
                </a:lnTo>
                <a:cubicBezTo>
                  <a:pt x="502" y="601"/>
                  <a:pt x="520" y="589"/>
                  <a:pt x="540" y="589"/>
                </a:cubicBezTo>
                <a:lnTo>
                  <a:pt x="1468" y="589"/>
                </a:lnTo>
                <a:cubicBezTo>
                  <a:pt x="1489" y="589"/>
                  <a:pt x="1506" y="601"/>
                  <a:pt x="1506" y="619"/>
                </a:cubicBezTo>
                <a:lnTo>
                  <a:pt x="1506" y="812"/>
                </a:lnTo>
                <a:lnTo>
                  <a:pt x="1442" y="793"/>
                </a:lnTo>
                <a:lnTo>
                  <a:pt x="1942" y="403"/>
                </a:lnTo>
                <a:lnTo>
                  <a:pt x="1942" y="445"/>
                </a:lnTo>
                <a:lnTo>
                  <a:pt x="1442" y="53"/>
                </a:lnTo>
                <a:lnTo>
                  <a:pt x="1506" y="31"/>
                </a:lnTo>
                <a:lnTo>
                  <a:pt x="1506" y="227"/>
                </a:lnTo>
                <a:cubicBezTo>
                  <a:pt x="1506" y="243"/>
                  <a:pt x="1489" y="257"/>
                  <a:pt x="1468" y="257"/>
                </a:cubicBezTo>
                <a:lnTo>
                  <a:pt x="540" y="257"/>
                </a:lnTo>
                <a:cubicBezTo>
                  <a:pt x="520" y="257"/>
                  <a:pt x="502" y="243"/>
                  <a:pt x="502" y="227"/>
                </a:cubicBezTo>
                <a:lnTo>
                  <a:pt x="502" y="31"/>
                </a:lnTo>
                <a:lnTo>
                  <a:pt x="566" y="53"/>
                </a:lnTo>
                <a:lnTo>
                  <a:pt x="67" y="445"/>
                </a:lnTo>
                <a:lnTo>
                  <a:pt x="67" y="403"/>
                </a:lnTo>
                <a:lnTo>
                  <a:pt x="566" y="79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7" name="" descr=""/>
          <p:cNvPicPr/>
          <p:nvPr/>
        </p:nvPicPr>
        <p:blipFill>
          <a:blip r:embed="rId7"/>
          <a:stretch/>
        </p:blipFill>
        <p:spPr>
          <a:xfrm>
            <a:off x="7963560" y="2488320"/>
            <a:ext cx="1334160" cy="808200"/>
          </a:xfrm>
          <a:prstGeom prst="rect">
            <a:avLst/>
          </a:prstGeom>
          <a:ln w="0">
            <a:noFill/>
          </a:ln>
        </p:spPr>
      </p:pic>
      <p:sp>
        <p:nvSpPr>
          <p:cNvPr id="108" name="CustomShape 22"/>
          <p:cNvSpPr/>
          <p:nvPr/>
        </p:nvSpPr>
        <p:spPr>
          <a:xfrm>
            <a:off x="3967920" y="4759560"/>
            <a:ext cx="2204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via independent computing)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" name="CustomShape 23"/>
          <p:cNvSpPr/>
          <p:nvPr/>
        </p:nvSpPr>
        <p:spPr>
          <a:xfrm>
            <a:off x="7582320" y="3369960"/>
            <a:ext cx="1831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(using big data requires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0" name="CustomShape 24"/>
          <p:cNvSpPr/>
          <p:nvPr/>
        </p:nvSpPr>
        <p:spPr>
          <a:xfrm>
            <a:off x="7582320" y="3546000"/>
            <a:ext cx="1952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massive processing time)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1" name="CustomShape 25"/>
          <p:cNvSpPr/>
          <p:nvPr/>
        </p:nvSpPr>
        <p:spPr>
          <a:xfrm>
            <a:off x="8743680" y="537012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" name="CustomShape 2"/>
          <p:cNvSpPr/>
          <p:nvPr/>
        </p:nvSpPr>
        <p:spPr>
          <a:xfrm>
            <a:off x="3173040" y="370440"/>
            <a:ext cx="3315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4" name="CustomShape 3"/>
          <p:cNvSpPr/>
          <p:nvPr/>
        </p:nvSpPr>
        <p:spPr>
          <a:xfrm>
            <a:off x="218520" y="109728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" name="CustomShape 4"/>
          <p:cNvSpPr/>
          <p:nvPr/>
        </p:nvSpPr>
        <p:spPr>
          <a:xfrm>
            <a:off x="699480" y="1097280"/>
            <a:ext cx="3095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" name="CustomShape 5"/>
          <p:cNvSpPr/>
          <p:nvPr/>
        </p:nvSpPr>
        <p:spPr>
          <a:xfrm>
            <a:off x="218520" y="149904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" name="CustomShape 6"/>
          <p:cNvSpPr/>
          <p:nvPr/>
        </p:nvSpPr>
        <p:spPr>
          <a:xfrm>
            <a:off x="699480" y="1499040"/>
            <a:ext cx="3872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" name="CustomShape 7"/>
          <p:cNvSpPr/>
          <p:nvPr/>
        </p:nvSpPr>
        <p:spPr>
          <a:xfrm>
            <a:off x="218520" y="190152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" name="CustomShape 8"/>
          <p:cNvSpPr/>
          <p:nvPr/>
        </p:nvSpPr>
        <p:spPr>
          <a:xfrm>
            <a:off x="699480" y="1901520"/>
            <a:ext cx="3945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" name="CustomShape 9"/>
          <p:cNvSpPr/>
          <p:nvPr/>
        </p:nvSpPr>
        <p:spPr>
          <a:xfrm>
            <a:off x="218520" y="230364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" name="CustomShape 10"/>
          <p:cNvSpPr/>
          <p:nvPr/>
        </p:nvSpPr>
        <p:spPr>
          <a:xfrm>
            <a:off x="699480" y="2303640"/>
            <a:ext cx="3856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" name="CustomShape 11"/>
          <p:cNvSpPr/>
          <p:nvPr/>
        </p:nvSpPr>
        <p:spPr>
          <a:xfrm>
            <a:off x="218520" y="270576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" name="CustomShape 12"/>
          <p:cNvSpPr/>
          <p:nvPr/>
        </p:nvSpPr>
        <p:spPr>
          <a:xfrm>
            <a:off x="699480" y="2705760"/>
            <a:ext cx="3737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" name="CustomShape 13"/>
          <p:cNvSpPr/>
          <p:nvPr/>
        </p:nvSpPr>
        <p:spPr>
          <a:xfrm>
            <a:off x="218520" y="310788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" name="CustomShape 14"/>
          <p:cNvSpPr/>
          <p:nvPr/>
        </p:nvSpPr>
        <p:spPr>
          <a:xfrm>
            <a:off x="699480" y="3107880"/>
            <a:ext cx="3612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" name="CustomShape 15"/>
          <p:cNvSpPr/>
          <p:nvPr/>
        </p:nvSpPr>
        <p:spPr>
          <a:xfrm>
            <a:off x="218520" y="351036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" name="CustomShape 16"/>
          <p:cNvSpPr/>
          <p:nvPr/>
        </p:nvSpPr>
        <p:spPr>
          <a:xfrm>
            <a:off x="699480" y="3510360"/>
            <a:ext cx="4024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  <a:ea typeface="DejaVu Sans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" name="CustomShape 17"/>
          <p:cNvSpPr/>
          <p:nvPr/>
        </p:nvSpPr>
        <p:spPr>
          <a:xfrm>
            <a:off x="218520" y="391212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18"/>
          <p:cNvSpPr/>
          <p:nvPr/>
        </p:nvSpPr>
        <p:spPr>
          <a:xfrm>
            <a:off x="699480" y="3912120"/>
            <a:ext cx="367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19"/>
          <p:cNvSpPr/>
          <p:nvPr/>
        </p:nvSpPr>
        <p:spPr>
          <a:xfrm>
            <a:off x="218520" y="431460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" name="CustomShape 20"/>
          <p:cNvSpPr/>
          <p:nvPr/>
        </p:nvSpPr>
        <p:spPr>
          <a:xfrm>
            <a:off x="699480" y="4314600"/>
            <a:ext cx="3174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21"/>
          <p:cNvSpPr/>
          <p:nvPr/>
        </p:nvSpPr>
        <p:spPr>
          <a:xfrm>
            <a:off x="218520" y="4716720"/>
            <a:ext cx="339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22"/>
          <p:cNvSpPr/>
          <p:nvPr/>
        </p:nvSpPr>
        <p:spPr>
          <a:xfrm>
            <a:off x="700200" y="4716720"/>
            <a:ext cx="3196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2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" name="CustomShape 24"/>
          <p:cNvSpPr/>
          <p:nvPr/>
        </p:nvSpPr>
        <p:spPr>
          <a:xfrm>
            <a:off x="4811400" y="1051560"/>
            <a:ext cx="40320" cy="414504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" name="CustomShape 25"/>
          <p:cNvSpPr/>
          <p:nvPr/>
        </p:nvSpPr>
        <p:spPr>
          <a:xfrm>
            <a:off x="113040" y="1355760"/>
            <a:ext cx="4511520" cy="442800"/>
          </a:xfrm>
          <a:custGeom>
            <a:avLst/>
            <a:gdLst/>
            <a:ahLst/>
            <a:rect l="l" t="t" r="r" b="b"/>
            <a:pathLst>
              <a:path w="12534" h="123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2478" y="0"/>
                </a:lnTo>
                <a:cubicBezTo>
                  <a:pt x="12508" y="0"/>
                  <a:pt x="12533" y="19"/>
                  <a:pt x="12533" y="44"/>
                </a:cubicBezTo>
                <a:lnTo>
                  <a:pt x="12533" y="1188"/>
                </a:lnTo>
                <a:cubicBezTo>
                  <a:pt x="12533" y="1211"/>
                  <a:pt x="12508" y="1231"/>
                  <a:pt x="12478" y="1231"/>
                </a:cubicBezTo>
                <a:lnTo>
                  <a:pt x="56" y="1231"/>
                </a:lnTo>
                <a:cubicBezTo>
                  <a:pt x="25" y="1231"/>
                  <a:pt x="0" y="1211"/>
                  <a:pt x="0" y="1188"/>
                </a:cubicBezTo>
                <a:lnTo>
                  <a:pt x="0" y="44"/>
                </a:lnTo>
                <a:moveTo>
                  <a:pt x="112" y="1188"/>
                </a:moveTo>
                <a:lnTo>
                  <a:pt x="56" y="1144"/>
                </a:lnTo>
                <a:lnTo>
                  <a:pt x="12478" y="1144"/>
                </a:lnTo>
                <a:lnTo>
                  <a:pt x="12422" y="1188"/>
                </a:lnTo>
                <a:lnTo>
                  <a:pt x="12422" y="44"/>
                </a:lnTo>
                <a:lnTo>
                  <a:pt x="124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1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" name="CustomShape 26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40" name="" descr=""/>
          <p:cNvPicPr/>
          <p:nvPr/>
        </p:nvPicPr>
        <p:blipFill>
          <a:blip r:embed="rId1"/>
          <a:stretch/>
        </p:blipFill>
        <p:spPr>
          <a:xfrm>
            <a:off x="7105320" y="3912840"/>
            <a:ext cx="2501280" cy="1468440"/>
          </a:xfrm>
          <a:prstGeom prst="rect">
            <a:avLst/>
          </a:prstGeom>
          <a:ln w="0">
            <a:noFill/>
          </a:ln>
        </p:spPr>
      </p:pic>
      <p:sp>
        <p:nvSpPr>
          <p:cNvPr id="141" name="CustomShape 3"/>
          <p:cNvSpPr/>
          <p:nvPr/>
        </p:nvSpPr>
        <p:spPr>
          <a:xfrm>
            <a:off x="4252680" y="370440"/>
            <a:ext cx="1154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42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3" name="CustomShape 5"/>
          <p:cNvSpPr/>
          <p:nvPr/>
        </p:nvSpPr>
        <p:spPr>
          <a:xfrm>
            <a:off x="957960" y="1032120"/>
            <a:ext cx="4255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Fundamentals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44" name="CustomShape 6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7"/>
          <p:cNvSpPr/>
          <p:nvPr/>
        </p:nvSpPr>
        <p:spPr>
          <a:xfrm>
            <a:off x="1379160" y="1376640"/>
            <a:ext cx="4799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Methods Overview &amp; Prerequisites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8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9"/>
          <p:cNvSpPr/>
          <p:nvPr/>
        </p:nvSpPr>
        <p:spPr>
          <a:xfrm>
            <a:off x="1379160" y="1678320"/>
            <a:ext cx="4507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Application Example &amp; Perceptron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10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" name="CustomShape 11"/>
          <p:cNvSpPr/>
          <p:nvPr/>
        </p:nvSpPr>
        <p:spPr>
          <a:xfrm>
            <a:off x="1379160" y="1980000"/>
            <a:ext cx="2859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Training &amp; Testing Process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0" name="CustomShape 12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1" name="CustomShape 13"/>
          <p:cNvSpPr/>
          <p:nvPr/>
        </p:nvSpPr>
        <p:spPr>
          <a:xfrm>
            <a:off x="1379160" y="2281680"/>
            <a:ext cx="3354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Advanced Application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2" name="CustomShape 14"/>
          <p:cNvSpPr/>
          <p:nvPr/>
        </p:nvSpPr>
        <p:spPr>
          <a:xfrm>
            <a:off x="1078200" y="2552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" name="CustomShape 15"/>
          <p:cNvSpPr/>
          <p:nvPr/>
        </p:nvSpPr>
        <p:spPr>
          <a:xfrm>
            <a:off x="1379160" y="2583360"/>
            <a:ext cx="2819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Logistic Regression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4" name="CustomShape 16"/>
          <p:cNvSpPr/>
          <p:nvPr/>
        </p:nvSpPr>
        <p:spPr>
          <a:xfrm>
            <a:off x="596880" y="32270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5" name="CustomShape 17"/>
          <p:cNvSpPr/>
          <p:nvPr/>
        </p:nvSpPr>
        <p:spPr>
          <a:xfrm>
            <a:off x="957960" y="3264480"/>
            <a:ext cx="3593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in Clouds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56" name="CustomShape 18"/>
          <p:cNvSpPr/>
          <p:nvPr/>
        </p:nvSpPr>
        <p:spPr>
          <a:xfrm>
            <a:off x="1078200" y="3577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7" name="CustomShape 19"/>
          <p:cNvSpPr/>
          <p:nvPr/>
        </p:nvSpPr>
        <p:spPr>
          <a:xfrm>
            <a:off x="1379160" y="3608640"/>
            <a:ext cx="6007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Microsoft Azure Cloud Offerings &amp; Subscription Models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8" name="CustomShape 20"/>
          <p:cNvSpPr/>
          <p:nvPr/>
        </p:nvSpPr>
        <p:spPr>
          <a:xfrm>
            <a:off x="1078200" y="3879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9" name="CustomShape 21"/>
          <p:cNvSpPr/>
          <p:nvPr/>
        </p:nvSpPr>
        <p:spPr>
          <a:xfrm>
            <a:off x="1379160" y="3910320"/>
            <a:ext cx="5798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Scalable Apache Spark Cluster Resources &amp; HDInsight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CustomShape 22"/>
          <p:cNvSpPr/>
          <p:nvPr/>
        </p:nvSpPr>
        <p:spPr>
          <a:xfrm>
            <a:off x="1078200" y="4181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1" name="CustomShape 23"/>
          <p:cNvSpPr/>
          <p:nvPr/>
        </p:nvSpPr>
        <p:spPr>
          <a:xfrm>
            <a:off x="1379160" y="4212000"/>
            <a:ext cx="4968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Example Application using Logistic Regression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2" name="CustomShape 24"/>
          <p:cNvSpPr/>
          <p:nvPr/>
        </p:nvSpPr>
        <p:spPr>
          <a:xfrm>
            <a:off x="1078200" y="4482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3" name="CustomShape 25"/>
          <p:cNvSpPr/>
          <p:nvPr/>
        </p:nvSpPr>
        <p:spPr>
          <a:xfrm>
            <a:off x="1379160" y="4513680"/>
            <a:ext cx="3915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Model Evaluation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4" name="CustomShape 26"/>
          <p:cNvSpPr/>
          <p:nvPr/>
        </p:nvSpPr>
        <p:spPr>
          <a:xfrm>
            <a:off x="1078200" y="4784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5" name="CustomShape 27"/>
          <p:cNvSpPr/>
          <p:nvPr/>
        </p:nvSpPr>
        <p:spPr>
          <a:xfrm>
            <a:off x="6347160" y="1067040"/>
            <a:ext cx="3107880" cy="2374920"/>
          </a:xfrm>
          <a:custGeom>
            <a:avLst/>
            <a:gdLst/>
            <a:ahLst/>
            <a:rect l="l" t="t" r="r" b="b"/>
            <a:pathLst>
              <a:path w="8635" h="6599">
                <a:moveTo>
                  <a:pt x="0" y="0"/>
                </a:moveTo>
                <a:lnTo>
                  <a:pt x="0" y="6598"/>
                </a:lnTo>
                <a:lnTo>
                  <a:pt x="8634" y="6598"/>
                </a:lnTo>
                <a:lnTo>
                  <a:pt x="86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" name="CustomShape 28"/>
          <p:cNvSpPr/>
          <p:nvPr/>
        </p:nvSpPr>
        <p:spPr>
          <a:xfrm>
            <a:off x="6327000" y="1051560"/>
            <a:ext cx="3147840" cy="2406240"/>
          </a:xfrm>
          <a:custGeom>
            <a:avLst/>
            <a:gdLst/>
            <a:ahLst/>
            <a:rect l="l" t="t" r="r" b="b"/>
            <a:pathLst>
              <a:path w="8746" h="6686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0"/>
                  <a:pt x="8745" y="44"/>
                </a:cubicBezTo>
                <a:lnTo>
                  <a:pt x="8745" y="6641"/>
                </a:lnTo>
                <a:cubicBezTo>
                  <a:pt x="8745" y="6666"/>
                  <a:pt x="8721" y="6685"/>
                  <a:pt x="8690" y="6685"/>
                </a:cubicBezTo>
                <a:lnTo>
                  <a:pt x="56" y="6685"/>
                </a:lnTo>
                <a:cubicBezTo>
                  <a:pt x="27" y="6685"/>
                  <a:pt x="0" y="6666"/>
                  <a:pt x="0" y="6641"/>
                </a:cubicBezTo>
                <a:lnTo>
                  <a:pt x="0" y="44"/>
                </a:lnTo>
                <a:moveTo>
                  <a:pt x="112" y="6641"/>
                </a:moveTo>
                <a:lnTo>
                  <a:pt x="56" y="6597"/>
                </a:lnTo>
                <a:lnTo>
                  <a:pt x="8690" y="6597"/>
                </a:lnTo>
                <a:lnTo>
                  <a:pt x="8634" y="6641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664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" name="CustomShape 29"/>
          <p:cNvSpPr/>
          <p:nvPr/>
        </p:nvSpPr>
        <p:spPr>
          <a:xfrm>
            <a:off x="1379160" y="4815360"/>
            <a:ext cx="4990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Other Cloud Computing Approaches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8" name="CustomShape 30"/>
          <p:cNvSpPr/>
          <p:nvPr/>
        </p:nvSpPr>
        <p:spPr>
          <a:xfrm>
            <a:off x="6444000" y="11109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69" name="CustomShape 31"/>
          <p:cNvSpPr/>
          <p:nvPr/>
        </p:nvSpPr>
        <p:spPr>
          <a:xfrm>
            <a:off x="6804720" y="1135800"/>
            <a:ext cx="1335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Promises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0" name="CustomShape 32"/>
          <p:cNvSpPr/>
          <p:nvPr/>
        </p:nvSpPr>
        <p:spPr>
          <a:xfrm>
            <a:off x="6804720" y="1336680"/>
            <a:ext cx="1710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previous lecture(s):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1" name="CustomShape 33"/>
          <p:cNvSpPr/>
          <p:nvPr/>
        </p:nvSpPr>
        <p:spPr>
          <a:xfrm>
            <a:off x="6444000" y="15530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2" name="CustomShape 34"/>
          <p:cNvSpPr/>
          <p:nvPr/>
        </p:nvSpPr>
        <p:spPr>
          <a:xfrm>
            <a:off x="6804720" y="1578240"/>
            <a:ext cx="1909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0 – Prologue: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3" name="CustomShape 35"/>
          <p:cNvSpPr/>
          <p:nvPr/>
        </p:nvSpPr>
        <p:spPr>
          <a:xfrm>
            <a:off x="6804720" y="1779120"/>
            <a:ext cx="2292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2 provides a short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4" name="CustomShape 36"/>
          <p:cNvSpPr/>
          <p:nvPr/>
        </p:nvSpPr>
        <p:spPr>
          <a:xfrm>
            <a:off x="6804720" y="1980360"/>
            <a:ext cx="2146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introduction to machine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5" name="CustomShape 37"/>
          <p:cNvSpPr/>
          <p:nvPr/>
        </p:nvSpPr>
        <p:spPr>
          <a:xfrm>
            <a:off x="6804720" y="2181240"/>
            <a:ext cx="1801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models and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6" name="CustomShape 38"/>
          <p:cNvSpPr/>
          <p:nvPr/>
        </p:nvSpPr>
        <p:spPr>
          <a:xfrm>
            <a:off x="6804720" y="2382480"/>
            <a:ext cx="1909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applications in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7" name="CustomShape 39"/>
          <p:cNvSpPr/>
          <p:nvPr/>
        </p:nvSpPr>
        <p:spPr>
          <a:xfrm>
            <a:off x="6444000" y="25988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8" name="CustomShape 40"/>
          <p:cNvSpPr/>
          <p:nvPr/>
        </p:nvSpPr>
        <p:spPr>
          <a:xfrm>
            <a:off x="6804720" y="2623680"/>
            <a:ext cx="2331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1: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 Lecture 2 shows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79" name="CustomShape 41"/>
          <p:cNvSpPr/>
          <p:nvPr/>
        </p:nvSpPr>
        <p:spPr>
          <a:xfrm>
            <a:off x="6804720" y="2824920"/>
            <a:ext cx="2109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more examples of using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" name="CustomShape 42"/>
          <p:cNvSpPr/>
          <p:nvPr/>
        </p:nvSpPr>
        <p:spPr>
          <a:xfrm>
            <a:off x="6804720" y="3026160"/>
            <a:ext cx="2131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vectorization for numpy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" name="CustomShape 43"/>
          <p:cNvSpPr/>
          <p:nvPr/>
        </p:nvSpPr>
        <p:spPr>
          <a:xfrm>
            <a:off x="6804720" y="3227040"/>
            <a:ext cx="2439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vectors in machine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" name="CustomShape 44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" name="CustomShape 2"/>
          <p:cNvSpPr/>
          <p:nvPr/>
        </p:nvSpPr>
        <p:spPr>
          <a:xfrm>
            <a:off x="2299680" y="370440"/>
            <a:ext cx="50576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Fundamentals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5" name="CustomShape 3"/>
          <p:cNvSpPr/>
          <p:nvPr/>
        </p:nvSpPr>
        <p:spPr>
          <a:xfrm>
            <a:off x="5989680" y="2958120"/>
            <a:ext cx="1756800" cy="67500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" name="CustomShape 4"/>
          <p:cNvSpPr/>
          <p:nvPr/>
        </p:nvSpPr>
        <p:spPr>
          <a:xfrm>
            <a:off x="1675800" y="3549960"/>
            <a:ext cx="3866400" cy="8352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" name="CustomShape 5"/>
          <p:cNvSpPr/>
          <p:nvPr/>
        </p:nvSpPr>
        <p:spPr>
          <a:xfrm>
            <a:off x="1750320" y="2540880"/>
            <a:ext cx="5916240" cy="85464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" name="CustomShape 6"/>
          <p:cNvSpPr/>
          <p:nvPr/>
        </p:nvSpPr>
        <p:spPr>
          <a:xfrm>
            <a:off x="1444680" y="2422080"/>
            <a:ext cx="2813400" cy="61704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9" name="CustomShape 7"/>
          <p:cNvSpPr/>
          <p:nvPr/>
        </p:nvSpPr>
        <p:spPr>
          <a:xfrm>
            <a:off x="993960" y="3027960"/>
            <a:ext cx="758520" cy="65304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" name="CustomShape 8"/>
          <p:cNvSpPr/>
          <p:nvPr/>
        </p:nvSpPr>
        <p:spPr>
          <a:xfrm>
            <a:off x="954000" y="2996280"/>
            <a:ext cx="838800" cy="71568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" name="CustomShape 9"/>
          <p:cNvSpPr/>
          <p:nvPr/>
        </p:nvSpPr>
        <p:spPr>
          <a:xfrm>
            <a:off x="7664400" y="2137320"/>
            <a:ext cx="1364760" cy="106956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" name="CustomShape 10"/>
          <p:cNvSpPr/>
          <p:nvPr/>
        </p:nvSpPr>
        <p:spPr>
          <a:xfrm>
            <a:off x="7623360" y="2106000"/>
            <a:ext cx="1445760" cy="113220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" name="CustomShape 11"/>
          <p:cNvSpPr/>
          <p:nvPr/>
        </p:nvSpPr>
        <p:spPr>
          <a:xfrm>
            <a:off x="4254120" y="2077200"/>
            <a:ext cx="757800" cy="65340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" name="CustomShape 12"/>
          <p:cNvSpPr/>
          <p:nvPr/>
        </p:nvSpPr>
        <p:spPr>
          <a:xfrm>
            <a:off x="4214160" y="2045880"/>
            <a:ext cx="838080" cy="71640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" name="CustomShape 13"/>
          <p:cNvSpPr/>
          <p:nvPr/>
        </p:nvSpPr>
        <p:spPr>
          <a:xfrm>
            <a:off x="5542200" y="3444120"/>
            <a:ext cx="454680" cy="35604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" name="CustomShape 14"/>
          <p:cNvSpPr/>
          <p:nvPr/>
        </p:nvSpPr>
        <p:spPr>
          <a:xfrm>
            <a:off x="5501880" y="3412440"/>
            <a:ext cx="534960" cy="41904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8" name="CustomShape 16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1" name="CustomShape 3"/>
          <p:cNvSpPr/>
          <p:nvPr/>
        </p:nvSpPr>
        <p:spPr>
          <a:xfrm>
            <a:off x="1059120" y="370440"/>
            <a:ext cx="75520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Models make use of ‘Big Data‘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2" name="CustomShape 4"/>
          <p:cNvSpPr/>
          <p:nvPr/>
        </p:nvSpPr>
        <p:spPr>
          <a:xfrm>
            <a:off x="470520" y="4127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" name="CustomShape 5"/>
          <p:cNvSpPr/>
          <p:nvPr/>
        </p:nvSpPr>
        <p:spPr>
          <a:xfrm>
            <a:off x="831240" y="4158000"/>
            <a:ext cx="218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Groups of data exist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" name="CustomShape 6"/>
          <p:cNvSpPr/>
          <p:nvPr/>
        </p:nvSpPr>
        <p:spPr>
          <a:xfrm>
            <a:off x="470520" y="4378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" name="CustomShape 7"/>
          <p:cNvSpPr/>
          <p:nvPr/>
        </p:nvSpPr>
        <p:spPr>
          <a:xfrm>
            <a:off x="831240" y="4409640"/>
            <a:ext cx="215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New data classified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06" name="" descr=""/>
          <p:cNvPicPr/>
          <p:nvPr/>
        </p:nvPicPr>
        <p:blipFill>
          <a:blip r:embed="rId1"/>
          <a:stretch/>
        </p:blipFill>
        <p:spPr>
          <a:xfrm>
            <a:off x="1988640" y="3077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07" name="CustomShape 8"/>
          <p:cNvSpPr/>
          <p:nvPr/>
        </p:nvSpPr>
        <p:spPr>
          <a:xfrm>
            <a:off x="1983600" y="307368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0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313" y="2"/>
                </a:lnTo>
                <a:lnTo>
                  <a:pt x="330" y="2"/>
                </a:lnTo>
                <a:lnTo>
                  <a:pt x="350" y="0"/>
                </a:lnTo>
                <a:lnTo>
                  <a:pt x="368" y="2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78" y="542"/>
                </a:lnTo>
                <a:lnTo>
                  <a:pt x="246" y="535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7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2" y="348"/>
                </a:lnTo>
                <a:lnTo>
                  <a:pt x="53" y="371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2" y="506"/>
                </a:lnTo>
                <a:lnTo>
                  <a:pt x="254" y="514"/>
                </a:lnTo>
                <a:lnTo>
                  <a:pt x="282" y="519"/>
                </a:lnTo>
                <a:lnTo>
                  <a:pt x="317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6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4"/>
                </a:lnTo>
                <a:lnTo>
                  <a:pt x="366" y="22"/>
                </a:lnTo>
                <a:lnTo>
                  <a:pt x="333" y="22"/>
                </a:lnTo>
                <a:lnTo>
                  <a:pt x="284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9"/>
                </a:lnTo>
                <a:lnTo>
                  <a:pt x="35" y="222"/>
                </a:lnTo>
                <a:lnTo>
                  <a:pt x="31" y="247"/>
                </a:lnTo>
                <a:lnTo>
                  <a:pt x="28" y="260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8" name="" descr=""/>
          <p:cNvPicPr/>
          <p:nvPr/>
        </p:nvPicPr>
        <p:blipFill>
          <a:blip r:embed="rId2"/>
          <a:stretch/>
        </p:blipFill>
        <p:spPr>
          <a:xfrm>
            <a:off x="1988640" y="3077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09" name="CustomShape 9"/>
          <p:cNvSpPr/>
          <p:nvPr/>
        </p:nvSpPr>
        <p:spPr>
          <a:xfrm>
            <a:off x="1983600" y="307368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0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313" y="2"/>
                </a:lnTo>
                <a:lnTo>
                  <a:pt x="330" y="2"/>
                </a:lnTo>
                <a:lnTo>
                  <a:pt x="350" y="0"/>
                </a:lnTo>
                <a:lnTo>
                  <a:pt x="368" y="2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5"/>
                </a:lnTo>
                <a:lnTo>
                  <a:pt x="419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78" y="542"/>
                </a:lnTo>
                <a:lnTo>
                  <a:pt x="246" y="535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7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2" y="348"/>
                </a:lnTo>
                <a:lnTo>
                  <a:pt x="53" y="371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2" y="506"/>
                </a:lnTo>
                <a:lnTo>
                  <a:pt x="254" y="514"/>
                </a:lnTo>
                <a:lnTo>
                  <a:pt x="282" y="519"/>
                </a:lnTo>
                <a:lnTo>
                  <a:pt x="317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3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6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3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4"/>
                </a:lnTo>
                <a:lnTo>
                  <a:pt x="366" y="22"/>
                </a:lnTo>
                <a:lnTo>
                  <a:pt x="333" y="22"/>
                </a:lnTo>
                <a:lnTo>
                  <a:pt x="284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9"/>
                </a:lnTo>
                <a:lnTo>
                  <a:pt x="35" y="222"/>
                </a:lnTo>
                <a:lnTo>
                  <a:pt x="31" y="247"/>
                </a:lnTo>
                <a:lnTo>
                  <a:pt x="28" y="260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0" name="" descr=""/>
          <p:cNvPicPr/>
          <p:nvPr/>
        </p:nvPicPr>
        <p:blipFill>
          <a:blip r:embed="rId3"/>
          <a:stretch/>
        </p:blipFill>
        <p:spPr>
          <a:xfrm>
            <a:off x="2557080" y="2778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11" name="CustomShape 10"/>
          <p:cNvSpPr/>
          <p:nvPr/>
        </p:nvSpPr>
        <p:spPr>
          <a:xfrm>
            <a:off x="2552760" y="2775240"/>
            <a:ext cx="251280" cy="196200"/>
          </a:xfrm>
          <a:custGeom>
            <a:avLst/>
            <a:gdLst/>
            <a:ahLst/>
            <a:rect l="l" t="t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2"/>
                </a:lnTo>
                <a:lnTo>
                  <a:pt x="543" y="45"/>
                </a:lnTo>
                <a:lnTo>
                  <a:pt x="569" y="61"/>
                </a:lnTo>
                <a:lnTo>
                  <a:pt x="597" y="79"/>
                </a:lnTo>
                <a:lnTo>
                  <a:pt x="619" y="98"/>
                </a:lnTo>
                <a:lnTo>
                  <a:pt x="639" y="119"/>
                </a:lnTo>
                <a:lnTo>
                  <a:pt x="655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5"/>
                </a:lnTo>
                <a:lnTo>
                  <a:pt x="697" y="259"/>
                </a:lnTo>
                <a:lnTo>
                  <a:pt x="699" y="273"/>
                </a:lnTo>
                <a:lnTo>
                  <a:pt x="697" y="287"/>
                </a:lnTo>
                <a:lnTo>
                  <a:pt x="697" y="300"/>
                </a:lnTo>
                <a:lnTo>
                  <a:pt x="683" y="353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7" y="464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4"/>
                </a:lnTo>
                <a:lnTo>
                  <a:pt x="454" y="534"/>
                </a:lnTo>
                <a:lnTo>
                  <a:pt x="420" y="540"/>
                </a:lnTo>
                <a:lnTo>
                  <a:pt x="387" y="544"/>
                </a:lnTo>
                <a:lnTo>
                  <a:pt x="367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6" y="524"/>
                </a:lnTo>
                <a:lnTo>
                  <a:pt x="184" y="512"/>
                </a:lnTo>
                <a:lnTo>
                  <a:pt x="155" y="500"/>
                </a:lnTo>
                <a:lnTo>
                  <a:pt x="128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0" y="287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4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1" y="431"/>
                </a:lnTo>
                <a:lnTo>
                  <a:pt x="122" y="449"/>
                </a:lnTo>
                <a:lnTo>
                  <a:pt x="146" y="467"/>
                </a:lnTo>
                <a:lnTo>
                  <a:pt x="171" y="480"/>
                </a:lnTo>
                <a:lnTo>
                  <a:pt x="196" y="492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2"/>
                </a:lnTo>
                <a:lnTo>
                  <a:pt x="349" y="524"/>
                </a:lnTo>
                <a:lnTo>
                  <a:pt x="367" y="522"/>
                </a:lnTo>
                <a:lnTo>
                  <a:pt x="382" y="522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3" y="492"/>
                </a:lnTo>
                <a:lnTo>
                  <a:pt x="527" y="480"/>
                </a:lnTo>
                <a:lnTo>
                  <a:pt x="552" y="467"/>
                </a:lnTo>
                <a:lnTo>
                  <a:pt x="576" y="451"/>
                </a:lnTo>
                <a:lnTo>
                  <a:pt x="597" y="433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7" y="198"/>
                </a:lnTo>
                <a:lnTo>
                  <a:pt x="645" y="175"/>
                </a:lnTo>
                <a:lnTo>
                  <a:pt x="632" y="154"/>
                </a:lnTo>
                <a:lnTo>
                  <a:pt x="617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6" y="26"/>
                </a:lnTo>
                <a:lnTo>
                  <a:pt x="382" y="23"/>
                </a:lnTo>
                <a:lnTo>
                  <a:pt x="367" y="21"/>
                </a:lnTo>
                <a:lnTo>
                  <a:pt x="334" y="21"/>
                </a:lnTo>
                <a:lnTo>
                  <a:pt x="286" y="26"/>
                </a:lnTo>
                <a:lnTo>
                  <a:pt x="256" y="34"/>
                </a:lnTo>
                <a:lnTo>
                  <a:pt x="226" y="40"/>
                </a:lnTo>
                <a:lnTo>
                  <a:pt x="198" y="51"/>
                </a:lnTo>
                <a:lnTo>
                  <a:pt x="171" y="65"/>
                </a:lnTo>
                <a:lnTo>
                  <a:pt x="146" y="79"/>
                </a:lnTo>
                <a:lnTo>
                  <a:pt x="124" y="95"/>
                </a:lnTo>
                <a:lnTo>
                  <a:pt x="103" y="112"/>
                </a:lnTo>
                <a:lnTo>
                  <a:pt x="83" y="131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2" name="" descr=""/>
          <p:cNvPicPr/>
          <p:nvPr/>
        </p:nvPicPr>
        <p:blipFill>
          <a:blip r:embed="rId4"/>
          <a:stretch/>
        </p:blipFill>
        <p:spPr>
          <a:xfrm>
            <a:off x="2557080" y="2778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13" name="CustomShape 11"/>
          <p:cNvSpPr/>
          <p:nvPr/>
        </p:nvSpPr>
        <p:spPr>
          <a:xfrm>
            <a:off x="2552760" y="2775240"/>
            <a:ext cx="251280" cy="196200"/>
          </a:xfrm>
          <a:custGeom>
            <a:avLst/>
            <a:gdLst/>
            <a:ahLst/>
            <a:rect l="l" t="t" r="r" b="b"/>
            <a:pathLst>
              <a:path w="700" h="547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6"/>
                </a:lnTo>
                <a:lnTo>
                  <a:pt x="43" y="143"/>
                </a:lnTo>
                <a:lnTo>
                  <a:pt x="61" y="120"/>
                </a:lnTo>
                <a:lnTo>
                  <a:pt x="81" y="100"/>
                </a:lnTo>
                <a:lnTo>
                  <a:pt x="103" y="81"/>
                </a:lnTo>
                <a:lnTo>
                  <a:pt x="128" y="64"/>
                </a:lnTo>
                <a:lnTo>
                  <a:pt x="155" y="48"/>
                </a:lnTo>
                <a:lnTo>
                  <a:pt x="184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2"/>
                </a:lnTo>
                <a:lnTo>
                  <a:pt x="543" y="45"/>
                </a:lnTo>
                <a:lnTo>
                  <a:pt x="569" y="61"/>
                </a:lnTo>
                <a:lnTo>
                  <a:pt x="597" y="79"/>
                </a:lnTo>
                <a:lnTo>
                  <a:pt x="619" y="98"/>
                </a:lnTo>
                <a:lnTo>
                  <a:pt x="639" y="119"/>
                </a:lnTo>
                <a:lnTo>
                  <a:pt x="655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5"/>
                </a:lnTo>
                <a:lnTo>
                  <a:pt x="697" y="259"/>
                </a:lnTo>
                <a:lnTo>
                  <a:pt x="699" y="273"/>
                </a:lnTo>
                <a:lnTo>
                  <a:pt x="697" y="287"/>
                </a:lnTo>
                <a:lnTo>
                  <a:pt x="697" y="300"/>
                </a:lnTo>
                <a:lnTo>
                  <a:pt x="683" y="353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7" y="464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4"/>
                </a:lnTo>
                <a:lnTo>
                  <a:pt x="454" y="534"/>
                </a:lnTo>
                <a:lnTo>
                  <a:pt x="420" y="540"/>
                </a:lnTo>
                <a:lnTo>
                  <a:pt x="387" y="544"/>
                </a:lnTo>
                <a:lnTo>
                  <a:pt x="367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6" y="524"/>
                </a:lnTo>
                <a:lnTo>
                  <a:pt x="184" y="512"/>
                </a:lnTo>
                <a:lnTo>
                  <a:pt x="155" y="500"/>
                </a:lnTo>
                <a:lnTo>
                  <a:pt x="128" y="484"/>
                </a:lnTo>
                <a:lnTo>
                  <a:pt x="103" y="467"/>
                </a:lnTo>
                <a:lnTo>
                  <a:pt x="81" y="447"/>
                </a:lnTo>
                <a:lnTo>
                  <a:pt x="61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0" y="287"/>
                </a:lnTo>
                <a:lnTo>
                  <a:pt x="0" y="273"/>
                </a:lnTo>
                <a:moveTo>
                  <a:pt x="29" y="285"/>
                </a:moveTo>
                <a:lnTo>
                  <a:pt x="29" y="297"/>
                </a:lnTo>
                <a:lnTo>
                  <a:pt x="34" y="323"/>
                </a:lnTo>
                <a:lnTo>
                  <a:pt x="43" y="346"/>
                </a:lnTo>
                <a:lnTo>
                  <a:pt x="54" y="370"/>
                </a:lnTo>
                <a:lnTo>
                  <a:pt x="67" y="392"/>
                </a:lnTo>
                <a:lnTo>
                  <a:pt x="83" y="412"/>
                </a:lnTo>
                <a:lnTo>
                  <a:pt x="101" y="431"/>
                </a:lnTo>
                <a:lnTo>
                  <a:pt x="122" y="449"/>
                </a:lnTo>
                <a:lnTo>
                  <a:pt x="146" y="467"/>
                </a:lnTo>
                <a:lnTo>
                  <a:pt x="171" y="480"/>
                </a:lnTo>
                <a:lnTo>
                  <a:pt x="196" y="492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2"/>
                </a:lnTo>
                <a:lnTo>
                  <a:pt x="349" y="524"/>
                </a:lnTo>
                <a:lnTo>
                  <a:pt x="367" y="522"/>
                </a:lnTo>
                <a:lnTo>
                  <a:pt x="382" y="522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3" y="492"/>
                </a:lnTo>
                <a:lnTo>
                  <a:pt x="527" y="480"/>
                </a:lnTo>
                <a:lnTo>
                  <a:pt x="552" y="467"/>
                </a:lnTo>
                <a:lnTo>
                  <a:pt x="576" y="451"/>
                </a:lnTo>
                <a:lnTo>
                  <a:pt x="597" y="433"/>
                </a:lnTo>
                <a:lnTo>
                  <a:pt x="614" y="414"/>
                </a:lnTo>
                <a:lnTo>
                  <a:pt x="632" y="393"/>
                </a:lnTo>
                <a:lnTo>
                  <a:pt x="645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3" y="222"/>
                </a:lnTo>
                <a:lnTo>
                  <a:pt x="657" y="198"/>
                </a:lnTo>
                <a:lnTo>
                  <a:pt x="645" y="175"/>
                </a:lnTo>
                <a:lnTo>
                  <a:pt x="632" y="154"/>
                </a:lnTo>
                <a:lnTo>
                  <a:pt x="617" y="133"/>
                </a:lnTo>
                <a:lnTo>
                  <a:pt x="576" y="95"/>
                </a:lnTo>
                <a:lnTo>
                  <a:pt x="554" y="79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6" y="26"/>
                </a:lnTo>
                <a:lnTo>
                  <a:pt x="382" y="23"/>
                </a:lnTo>
                <a:lnTo>
                  <a:pt x="367" y="21"/>
                </a:lnTo>
                <a:lnTo>
                  <a:pt x="334" y="21"/>
                </a:lnTo>
                <a:lnTo>
                  <a:pt x="286" y="26"/>
                </a:lnTo>
                <a:lnTo>
                  <a:pt x="256" y="34"/>
                </a:lnTo>
                <a:lnTo>
                  <a:pt x="226" y="40"/>
                </a:lnTo>
                <a:lnTo>
                  <a:pt x="198" y="51"/>
                </a:lnTo>
                <a:lnTo>
                  <a:pt x="171" y="65"/>
                </a:lnTo>
                <a:lnTo>
                  <a:pt x="146" y="79"/>
                </a:lnTo>
                <a:lnTo>
                  <a:pt x="124" y="95"/>
                </a:lnTo>
                <a:lnTo>
                  <a:pt x="103" y="112"/>
                </a:lnTo>
                <a:lnTo>
                  <a:pt x="83" y="131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29" y="247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4" name="" descr=""/>
          <p:cNvPicPr/>
          <p:nvPr/>
        </p:nvPicPr>
        <p:blipFill>
          <a:blip r:embed="rId5"/>
          <a:stretch/>
        </p:blipFill>
        <p:spPr>
          <a:xfrm>
            <a:off x="2797560" y="3077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15" name="CustomShape 12"/>
          <p:cNvSpPr/>
          <p:nvPr/>
        </p:nvSpPr>
        <p:spPr>
          <a:xfrm>
            <a:off x="2793600" y="307368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184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258"/>
                </a:lnTo>
                <a:lnTo>
                  <a:pt x="699" y="272"/>
                </a:lnTo>
                <a:lnTo>
                  <a:pt x="697" y="287"/>
                </a:lnTo>
                <a:lnTo>
                  <a:pt x="697" y="301"/>
                </a:lnTo>
                <a:lnTo>
                  <a:pt x="689" y="329"/>
                </a:lnTo>
                <a:lnTo>
                  <a:pt x="683" y="355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5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34" y="323"/>
                </a:lnTo>
                <a:lnTo>
                  <a:pt x="43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71" y="482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19"/>
                </a:lnTo>
                <a:lnTo>
                  <a:pt x="316" y="525"/>
                </a:lnTo>
                <a:lnTo>
                  <a:pt x="382" y="525"/>
                </a:lnTo>
                <a:lnTo>
                  <a:pt x="414" y="519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6" y="451"/>
                </a:lnTo>
                <a:lnTo>
                  <a:pt x="597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3" y="96"/>
                </a:lnTo>
                <a:lnTo>
                  <a:pt x="103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6" name="" descr=""/>
          <p:cNvPicPr/>
          <p:nvPr/>
        </p:nvPicPr>
        <p:blipFill>
          <a:blip r:embed="rId6"/>
          <a:stretch/>
        </p:blipFill>
        <p:spPr>
          <a:xfrm>
            <a:off x="2797560" y="3077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17" name="CustomShape 13"/>
          <p:cNvSpPr/>
          <p:nvPr/>
        </p:nvSpPr>
        <p:spPr>
          <a:xfrm>
            <a:off x="2793600" y="307368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81" y="99"/>
                </a:lnTo>
                <a:lnTo>
                  <a:pt x="103" y="80"/>
                </a:lnTo>
                <a:lnTo>
                  <a:pt x="127" y="63"/>
                </a:lnTo>
                <a:lnTo>
                  <a:pt x="155" y="47"/>
                </a:lnTo>
                <a:lnTo>
                  <a:pt x="184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258"/>
                </a:lnTo>
                <a:lnTo>
                  <a:pt x="699" y="272"/>
                </a:lnTo>
                <a:lnTo>
                  <a:pt x="697" y="287"/>
                </a:lnTo>
                <a:lnTo>
                  <a:pt x="697" y="301"/>
                </a:lnTo>
                <a:lnTo>
                  <a:pt x="689" y="329"/>
                </a:lnTo>
                <a:lnTo>
                  <a:pt x="683" y="355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5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34" y="323"/>
                </a:lnTo>
                <a:lnTo>
                  <a:pt x="43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71" y="482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19"/>
                </a:lnTo>
                <a:lnTo>
                  <a:pt x="316" y="525"/>
                </a:lnTo>
                <a:lnTo>
                  <a:pt x="382" y="525"/>
                </a:lnTo>
                <a:lnTo>
                  <a:pt x="414" y="519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6" y="451"/>
                </a:lnTo>
                <a:lnTo>
                  <a:pt x="597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3"/>
                </a:lnTo>
                <a:lnTo>
                  <a:pt x="655" y="350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3" y="96"/>
                </a:lnTo>
                <a:lnTo>
                  <a:pt x="103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6" y="222"/>
                </a:lnTo>
                <a:lnTo>
                  <a:pt x="29" y="247"/>
                </a:lnTo>
                <a:lnTo>
                  <a:pt x="29" y="272"/>
                </a:lnTo>
                <a:lnTo>
                  <a:pt x="29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8" name="" descr=""/>
          <p:cNvPicPr/>
          <p:nvPr/>
        </p:nvPicPr>
        <p:blipFill>
          <a:blip r:embed="rId7"/>
          <a:stretch/>
        </p:blipFill>
        <p:spPr>
          <a:xfrm>
            <a:off x="1988640" y="3394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19" name="CustomShape 14"/>
          <p:cNvSpPr/>
          <p:nvPr/>
        </p:nvSpPr>
        <p:spPr>
          <a:xfrm>
            <a:off x="1983600" y="339120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2"/>
                </a:moveTo>
                <a:lnTo>
                  <a:pt x="2" y="258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4"/>
                </a:lnTo>
                <a:lnTo>
                  <a:pt x="672" y="379"/>
                </a:lnTo>
                <a:lnTo>
                  <a:pt x="656" y="403"/>
                </a:lnTo>
                <a:lnTo>
                  <a:pt x="638" y="424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8" y="540"/>
                </a:lnTo>
                <a:lnTo>
                  <a:pt x="246" y="534"/>
                </a:lnTo>
                <a:lnTo>
                  <a:pt x="214" y="525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79"/>
                </a:lnTo>
                <a:lnTo>
                  <a:pt x="17" y="354"/>
                </a:lnTo>
                <a:lnTo>
                  <a:pt x="8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2"/>
                </a:lnTo>
                <a:moveTo>
                  <a:pt x="28" y="286"/>
                </a:moveTo>
                <a:lnTo>
                  <a:pt x="35" y="322"/>
                </a:lnTo>
                <a:lnTo>
                  <a:pt x="42" y="347"/>
                </a:lnTo>
                <a:lnTo>
                  <a:pt x="53" y="369"/>
                </a:lnTo>
                <a:lnTo>
                  <a:pt x="66" y="393"/>
                </a:lnTo>
                <a:lnTo>
                  <a:pt x="82" y="412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0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3" y="466"/>
                </a:lnTo>
                <a:lnTo>
                  <a:pt x="576" y="450"/>
                </a:lnTo>
                <a:lnTo>
                  <a:pt x="596" y="433"/>
                </a:lnTo>
                <a:lnTo>
                  <a:pt x="616" y="413"/>
                </a:lnTo>
                <a:lnTo>
                  <a:pt x="632" y="393"/>
                </a:lnTo>
                <a:lnTo>
                  <a:pt x="644" y="372"/>
                </a:lnTo>
                <a:lnTo>
                  <a:pt x="656" y="347"/>
                </a:lnTo>
                <a:lnTo>
                  <a:pt x="662" y="324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8" y="64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2"/>
                </a:lnTo>
                <a:lnTo>
                  <a:pt x="317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7"/>
                </a:lnTo>
                <a:lnTo>
                  <a:pt x="35" y="222"/>
                </a:lnTo>
                <a:lnTo>
                  <a:pt x="31" y="246"/>
                </a:lnTo>
                <a:lnTo>
                  <a:pt x="28" y="260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0" name="" descr=""/>
          <p:cNvPicPr/>
          <p:nvPr/>
        </p:nvPicPr>
        <p:blipFill>
          <a:blip r:embed="rId8"/>
          <a:stretch/>
        </p:blipFill>
        <p:spPr>
          <a:xfrm>
            <a:off x="1988640" y="3394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21" name="CustomShape 15"/>
          <p:cNvSpPr/>
          <p:nvPr/>
        </p:nvSpPr>
        <p:spPr>
          <a:xfrm>
            <a:off x="1983600" y="339120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2"/>
                </a:moveTo>
                <a:lnTo>
                  <a:pt x="2" y="258"/>
                </a:lnTo>
                <a:lnTo>
                  <a:pt x="2" y="246"/>
                </a:lnTo>
                <a:lnTo>
                  <a:pt x="8" y="218"/>
                </a:lnTo>
                <a:lnTo>
                  <a:pt x="15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3" y="2"/>
                </a:lnTo>
                <a:lnTo>
                  <a:pt x="330" y="0"/>
                </a:lnTo>
                <a:lnTo>
                  <a:pt x="368" y="0"/>
                </a:lnTo>
                <a:lnTo>
                  <a:pt x="384" y="2"/>
                </a:lnTo>
                <a:lnTo>
                  <a:pt x="419" y="5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72" y="166"/>
                </a:lnTo>
                <a:lnTo>
                  <a:pt x="682" y="192"/>
                </a:lnTo>
                <a:lnTo>
                  <a:pt x="692" y="218"/>
                </a:lnTo>
                <a:lnTo>
                  <a:pt x="696" y="244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4"/>
                </a:lnTo>
                <a:lnTo>
                  <a:pt x="672" y="379"/>
                </a:lnTo>
                <a:lnTo>
                  <a:pt x="656" y="403"/>
                </a:lnTo>
                <a:lnTo>
                  <a:pt x="638" y="424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86" y="525"/>
                </a:lnTo>
                <a:lnTo>
                  <a:pt x="453" y="533"/>
                </a:lnTo>
                <a:lnTo>
                  <a:pt x="419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8" y="540"/>
                </a:lnTo>
                <a:lnTo>
                  <a:pt x="246" y="534"/>
                </a:lnTo>
                <a:lnTo>
                  <a:pt x="214" y="525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79"/>
                </a:lnTo>
                <a:lnTo>
                  <a:pt x="17" y="354"/>
                </a:lnTo>
                <a:lnTo>
                  <a:pt x="8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2"/>
                </a:lnTo>
                <a:moveTo>
                  <a:pt x="28" y="286"/>
                </a:moveTo>
                <a:lnTo>
                  <a:pt x="35" y="322"/>
                </a:lnTo>
                <a:lnTo>
                  <a:pt x="42" y="347"/>
                </a:lnTo>
                <a:lnTo>
                  <a:pt x="53" y="369"/>
                </a:lnTo>
                <a:lnTo>
                  <a:pt x="66" y="393"/>
                </a:lnTo>
                <a:lnTo>
                  <a:pt x="82" y="412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0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3" y="466"/>
                </a:lnTo>
                <a:lnTo>
                  <a:pt x="576" y="450"/>
                </a:lnTo>
                <a:lnTo>
                  <a:pt x="596" y="433"/>
                </a:lnTo>
                <a:lnTo>
                  <a:pt x="616" y="413"/>
                </a:lnTo>
                <a:lnTo>
                  <a:pt x="632" y="393"/>
                </a:lnTo>
                <a:lnTo>
                  <a:pt x="644" y="372"/>
                </a:lnTo>
                <a:lnTo>
                  <a:pt x="656" y="347"/>
                </a:lnTo>
                <a:lnTo>
                  <a:pt x="662" y="324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8" y="64"/>
                </a:lnTo>
                <a:lnTo>
                  <a:pt x="502" y="52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4" y="22"/>
                </a:lnTo>
                <a:lnTo>
                  <a:pt x="317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3" y="174"/>
                </a:lnTo>
                <a:lnTo>
                  <a:pt x="42" y="197"/>
                </a:lnTo>
                <a:lnTo>
                  <a:pt x="35" y="222"/>
                </a:lnTo>
                <a:lnTo>
                  <a:pt x="31" y="246"/>
                </a:lnTo>
                <a:lnTo>
                  <a:pt x="28" y="260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2" name="" descr=""/>
          <p:cNvPicPr/>
          <p:nvPr/>
        </p:nvPicPr>
        <p:blipFill>
          <a:blip r:embed="rId9"/>
          <a:stretch/>
        </p:blipFill>
        <p:spPr>
          <a:xfrm>
            <a:off x="2423160" y="31093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23" name="CustomShape 16"/>
          <p:cNvSpPr/>
          <p:nvPr/>
        </p:nvSpPr>
        <p:spPr>
          <a:xfrm>
            <a:off x="2418480" y="310536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5"/>
                </a:lnTo>
                <a:lnTo>
                  <a:pt x="452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9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3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19"/>
                </a:lnTo>
                <a:lnTo>
                  <a:pt x="443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72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200"/>
                </a:lnTo>
                <a:lnTo>
                  <a:pt x="36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4" name="" descr=""/>
          <p:cNvPicPr/>
          <p:nvPr/>
        </p:nvPicPr>
        <p:blipFill>
          <a:blip r:embed="rId10"/>
          <a:stretch/>
        </p:blipFill>
        <p:spPr>
          <a:xfrm>
            <a:off x="2423160" y="31093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25" name="CustomShape 17"/>
          <p:cNvSpPr/>
          <p:nvPr/>
        </p:nvSpPr>
        <p:spPr>
          <a:xfrm>
            <a:off x="2418480" y="310536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45" y="12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5"/>
                </a:lnTo>
                <a:lnTo>
                  <a:pt x="452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9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3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19"/>
                </a:lnTo>
                <a:lnTo>
                  <a:pt x="443" y="514"/>
                </a:lnTo>
                <a:lnTo>
                  <a:pt x="473" y="505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72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200"/>
                </a:lnTo>
                <a:lnTo>
                  <a:pt x="36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6" name="" descr=""/>
          <p:cNvPicPr/>
          <p:nvPr/>
        </p:nvPicPr>
        <p:blipFill>
          <a:blip r:embed="rId11"/>
          <a:stretch/>
        </p:blipFill>
        <p:spPr>
          <a:xfrm>
            <a:off x="2529000" y="3533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27" name="CustomShape 18"/>
          <p:cNvSpPr/>
          <p:nvPr/>
        </p:nvSpPr>
        <p:spPr>
          <a:xfrm>
            <a:off x="2524680" y="353016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3" y="143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7" y="121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7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4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7" y="287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7" y="393"/>
                </a:lnTo>
                <a:lnTo>
                  <a:pt x="83" y="412"/>
                </a:lnTo>
                <a:lnTo>
                  <a:pt x="101" y="431"/>
                </a:lnTo>
                <a:lnTo>
                  <a:pt x="121" y="451"/>
                </a:lnTo>
                <a:lnTo>
                  <a:pt x="143" y="467"/>
                </a:lnTo>
                <a:lnTo>
                  <a:pt x="168" y="481"/>
                </a:lnTo>
                <a:lnTo>
                  <a:pt x="195" y="495"/>
                </a:lnTo>
                <a:lnTo>
                  <a:pt x="224" y="505"/>
                </a:lnTo>
                <a:lnTo>
                  <a:pt x="253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200"/>
                </a:lnTo>
                <a:lnTo>
                  <a:pt x="645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382" y="22"/>
                </a:lnTo>
                <a:lnTo>
                  <a:pt x="318" y="22"/>
                </a:lnTo>
                <a:lnTo>
                  <a:pt x="284" y="26"/>
                </a:lnTo>
                <a:lnTo>
                  <a:pt x="256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45" y="78"/>
                </a:lnTo>
                <a:lnTo>
                  <a:pt x="123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8" name="" descr=""/>
          <p:cNvPicPr/>
          <p:nvPr/>
        </p:nvPicPr>
        <p:blipFill>
          <a:blip r:embed="rId12"/>
          <a:stretch/>
        </p:blipFill>
        <p:spPr>
          <a:xfrm>
            <a:off x="2529000" y="3533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29" name="CustomShape 19"/>
          <p:cNvSpPr/>
          <p:nvPr/>
        </p:nvSpPr>
        <p:spPr>
          <a:xfrm>
            <a:off x="2524680" y="353016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3" y="143"/>
                </a:lnTo>
                <a:lnTo>
                  <a:pt x="58" y="121"/>
                </a:lnTo>
                <a:lnTo>
                  <a:pt x="78" y="100"/>
                </a:lnTo>
                <a:lnTo>
                  <a:pt x="101" y="80"/>
                </a:lnTo>
                <a:lnTo>
                  <a:pt x="125" y="63"/>
                </a:lnTo>
                <a:lnTo>
                  <a:pt x="152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7" y="121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7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4"/>
                </a:lnTo>
                <a:lnTo>
                  <a:pt x="184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79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7" y="287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7" y="393"/>
                </a:lnTo>
                <a:lnTo>
                  <a:pt x="83" y="412"/>
                </a:lnTo>
                <a:lnTo>
                  <a:pt x="101" y="431"/>
                </a:lnTo>
                <a:lnTo>
                  <a:pt x="121" y="451"/>
                </a:lnTo>
                <a:lnTo>
                  <a:pt x="143" y="467"/>
                </a:lnTo>
                <a:lnTo>
                  <a:pt x="168" y="481"/>
                </a:lnTo>
                <a:lnTo>
                  <a:pt x="195" y="495"/>
                </a:lnTo>
                <a:lnTo>
                  <a:pt x="224" y="505"/>
                </a:lnTo>
                <a:lnTo>
                  <a:pt x="253" y="512"/>
                </a:lnTo>
                <a:lnTo>
                  <a:pt x="284" y="519"/>
                </a:lnTo>
                <a:lnTo>
                  <a:pt x="316" y="522"/>
                </a:lnTo>
                <a:lnTo>
                  <a:pt x="334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200"/>
                </a:lnTo>
                <a:lnTo>
                  <a:pt x="645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382" y="22"/>
                </a:lnTo>
                <a:lnTo>
                  <a:pt x="318" y="22"/>
                </a:lnTo>
                <a:lnTo>
                  <a:pt x="284" y="26"/>
                </a:lnTo>
                <a:lnTo>
                  <a:pt x="256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45" y="78"/>
                </a:lnTo>
                <a:lnTo>
                  <a:pt x="123" y="94"/>
                </a:lnTo>
                <a:lnTo>
                  <a:pt x="101" y="114"/>
                </a:lnTo>
                <a:lnTo>
                  <a:pt x="83" y="133"/>
                </a:lnTo>
                <a:lnTo>
                  <a:pt x="67" y="153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3"/>
                </a:lnTo>
                <a:lnTo>
                  <a:pt x="27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0" name="" descr=""/>
          <p:cNvPicPr/>
          <p:nvPr/>
        </p:nvPicPr>
        <p:blipFill>
          <a:blip r:embed="rId13"/>
          <a:stretch/>
        </p:blipFill>
        <p:spPr>
          <a:xfrm>
            <a:off x="828000" y="2863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31" name="CustomShape 20"/>
          <p:cNvSpPr/>
          <p:nvPr/>
        </p:nvSpPr>
        <p:spPr>
          <a:xfrm>
            <a:off x="824040" y="2860200"/>
            <a:ext cx="250200" cy="196200"/>
          </a:xfrm>
          <a:custGeom>
            <a:avLst/>
            <a:gdLst/>
            <a:ahLst/>
            <a:rect l="l" t="t" r="r" b="b"/>
            <a:pathLst>
              <a:path w="697" h="547">
                <a:moveTo>
                  <a:pt x="0" y="272"/>
                </a:moveTo>
                <a:lnTo>
                  <a:pt x="0" y="244"/>
                </a:lnTo>
                <a:lnTo>
                  <a:pt x="6" y="219"/>
                </a:lnTo>
                <a:lnTo>
                  <a:pt x="17" y="192"/>
                </a:lnTo>
                <a:lnTo>
                  <a:pt x="27" y="167"/>
                </a:lnTo>
                <a:lnTo>
                  <a:pt x="41" y="143"/>
                </a:lnTo>
                <a:lnTo>
                  <a:pt x="59" y="120"/>
                </a:lnTo>
                <a:lnTo>
                  <a:pt x="79" y="100"/>
                </a:lnTo>
                <a:lnTo>
                  <a:pt x="101" y="81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0" y="191"/>
                </a:lnTo>
                <a:lnTo>
                  <a:pt x="689" y="217"/>
                </a:lnTo>
                <a:lnTo>
                  <a:pt x="696" y="258"/>
                </a:lnTo>
                <a:lnTo>
                  <a:pt x="696" y="286"/>
                </a:lnTo>
                <a:lnTo>
                  <a:pt x="694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66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4"/>
                </a:lnTo>
                <a:lnTo>
                  <a:pt x="213" y="525"/>
                </a:lnTo>
                <a:lnTo>
                  <a:pt x="183" y="514"/>
                </a:lnTo>
                <a:lnTo>
                  <a:pt x="155" y="501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3" y="404"/>
                </a:lnTo>
                <a:lnTo>
                  <a:pt x="27" y="379"/>
                </a:lnTo>
                <a:lnTo>
                  <a:pt x="17" y="355"/>
                </a:lnTo>
                <a:lnTo>
                  <a:pt x="6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8"/>
                </a:lnTo>
                <a:lnTo>
                  <a:pt x="35" y="324"/>
                </a:lnTo>
                <a:lnTo>
                  <a:pt x="43" y="348"/>
                </a:lnTo>
                <a:lnTo>
                  <a:pt x="53" y="371"/>
                </a:lnTo>
                <a:lnTo>
                  <a:pt x="65" y="392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7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2"/>
                </a:lnTo>
                <a:lnTo>
                  <a:pt x="284" y="520"/>
                </a:lnTo>
                <a:lnTo>
                  <a:pt x="330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2" y="512"/>
                </a:lnTo>
                <a:lnTo>
                  <a:pt x="474" y="506"/>
                </a:lnTo>
                <a:lnTo>
                  <a:pt x="500" y="495"/>
                </a:lnTo>
                <a:lnTo>
                  <a:pt x="526" y="481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9" y="261"/>
                </a:lnTo>
                <a:lnTo>
                  <a:pt x="667" y="248"/>
                </a:lnTo>
                <a:lnTo>
                  <a:pt x="662" y="222"/>
                </a:lnTo>
                <a:lnTo>
                  <a:pt x="654" y="199"/>
                </a:lnTo>
                <a:lnTo>
                  <a:pt x="642" y="175"/>
                </a:lnTo>
                <a:lnTo>
                  <a:pt x="629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7" y="23"/>
                </a:lnTo>
                <a:lnTo>
                  <a:pt x="284" y="26"/>
                </a:lnTo>
                <a:lnTo>
                  <a:pt x="253" y="33"/>
                </a:lnTo>
                <a:lnTo>
                  <a:pt x="224" y="40"/>
                </a:lnTo>
                <a:lnTo>
                  <a:pt x="171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2"/>
                </a:lnTo>
                <a:lnTo>
                  <a:pt x="83" y="131"/>
                </a:lnTo>
                <a:lnTo>
                  <a:pt x="67" y="152"/>
                </a:lnTo>
                <a:lnTo>
                  <a:pt x="55" y="175"/>
                </a:lnTo>
                <a:lnTo>
                  <a:pt x="43" y="197"/>
                </a:lnTo>
                <a:lnTo>
                  <a:pt x="35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2" name="" descr=""/>
          <p:cNvPicPr/>
          <p:nvPr/>
        </p:nvPicPr>
        <p:blipFill>
          <a:blip r:embed="rId14"/>
          <a:stretch/>
        </p:blipFill>
        <p:spPr>
          <a:xfrm>
            <a:off x="828000" y="2863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33" name="CustomShape 21"/>
          <p:cNvSpPr/>
          <p:nvPr/>
        </p:nvSpPr>
        <p:spPr>
          <a:xfrm>
            <a:off x="824040" y="2860200"/>
            <a:ext cx="250200" cy="196200"/>
          </a:xfrm>
          <a:custGeom>
            <a:avLst/>
            <a:gdLst/>
            <a:ahLst/>
            <a:rect l="l" t="t" r="r" b="b"/>
            <a:pathLst>
              <a:path w="697" h="547">
                <a:moveTo>
                  <a:pt x="0" y="272"/>
                </a:moveTo>
                <a:lnTo>
                  <a:pt x="0" y="244"/>
                </a:lnTo>
                <a:lnTo>
                  <a:pt x="6" y="219"/>
                </a:lnTo>
                <a:lnTo>
                  <a:pt x="17" y="192"/>
                </a:lnTo>
                <a:lnTo>
                  <a:pt x="27" y="167"/>
                </a:lnTo>
                <a:lnTo>
                  <a:pt x="41" y="143"/>
                </a:lnTo>
                <a:lnTo>
                  <a:pt x="59" y="120"/>
                </a:lnTo>
                <a:lnTo>
                  <a:pt x="79" y="100"/>
                </a:lnTo>
                <a:lnTo>
                  <a:pt x="101" y="81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0" y="191"/>
                </a:lnTo>
                <a:lnTo>
                  <a:pt x="689" y="217"/>
                </a:lnTo>
                <a:lnTo>
                  <a:pt x="696" y="258"/>
                </a:lnTo>
                <a:lnTo>
                  <a:pt x="696" y="286"/>
                </a:lnTo>
                <a:lnTo>
                  <a:pt x="694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66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4"/>
                </a:lnTo>
                <a:lnTo>
                  <a:pt x="213" y="525"/>
                </a:lnTo>
                <a:lnTo>
                  <a:pt x="183" y="514"/>
                </a:lnTo>
                <a:lnTo>
                  <a:pt x="155" y="501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3" y="404"/>
                </a:lnTo>
                <a:lnTo>
                  <a:pt x="27" y="379"/>
                </a:lnTo>
                <a:lnTo>
                  <a:pt x="17" y="355"/>
                </a:lnTo>
                <a:lnTo>
                  <a:pt x="6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8"/>
                </a:lnTo>
                <a:lnTo>
                  <a:pt x="35" y="324"/>
                </a:lnTo>
                <a:lnTo>
                  <a:pt x="43" y="348"/>
                </a:lnTo>
                <a:lnTo>
                  <a:pt x="53" y="371"/>
                </a:lnTo>
                <a:lnTo>
                  <a:pt x="65" y="392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7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2"/>
                </a:lnTo>
                <a:lnTo>
                  <a:pt x="284" y="520"/>
                </a:lnTo>
                <a:lnTo>
                  <a:pt x="330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2" y="512"/>
                </a:lnTo>
                <a:lnTo>
                  <a:pt x="474" y="506"/>
                </a:lnTo>
                <a:lnTo>
                  <a:pt x="500" y="495"/>
                </a:lnTo>
                <a:lnTo>
                  <a:pt x="526" y="481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2"/>
                </a:lnTo>
                <a:lnTo>
                  <a:pt x="669" y="261"/>
                </a:lnTo>
                <a:lnTo>
                  <a:pt x="667" y="248"/>
                </a:lnTo>
                <a:lnTo>
                  <a:pt x="662" y="222"/>
                </a:lnTo>
                <a:lnTo>
                  <a:pt x="654" y="199"/>
                </a:lnTo>
                <a:lnTo>
                  <a:pt x="642" y="175"/>
                </a:lnTo>
                <a:lnTo>
                  <a:pt x="629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6"/>
                </a:lnTo>
                <a:lnTo>
                  <a:pt x="382" y="23"/>
                </a:lnTo>
                <a:lnTo>
                  <a:pt x="366" y="21"/>
                </a:lnTo>
                <a:lnTo>
                  <a:pt x="333" y="21"/>
                </a:lnTo>
                <a:lnTo>
                  <a:pt x="317" y="23"/>
                </a:lnTo>
                <a:lnTo>
                  <a:pt x="284" y="26"/>
                </a:lnTo>
                <a:lnTo>
                  <a:pt x="253" y="33"/>
                </a:lnTo>
                <a:lnTo>
                  <a:pt x="224" y="40"/>
                </a:lnTo>
                <a:lnTo>
                  <a:pt x="171" y="64"/>
                </a:lnTo>
                <a:lnTo>
                  <a:pt x="145" y="78"/>
                </a:lnTo>
                <a:lnTo>
                  <a:pt x="121" y="94"/>
                </a:lnTo>
                <a:lnTo>
                  <a:pt x="101" y="112"/>
                </a:lnTo>
                <a:lnTo>
                  <a:pt x="83" y="131"/>
                </a:lnTo>
                <a:lnTo>
                  <a:pt x="67" y="152"/>
                </a:lnTo>
                <a:lnTo>
                  <a:pt x="55" y="175"/>
                </a:lnTo>
                <a:lnTo>
                  <a:pt x="43" y="197"/>
                </a:lnTo>
                <a:lnTo>
                  <a:pt x="35" y="222"/>
                </a:lnTo>
                <a:lnTo>
                  <a:pt x="29" y="247"/>
                </a:lnTo>
                <a:lnTo>
                  <a:pt x="27" y="261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4" name="" descr=""/>
          <p:cNvPicPr/>
          <p:nvPr/>
        </p:nvPicPr>
        <p:blipFill>
          <a:blip r:embed="rId15"/>
          <a:stretch/>
        </p:blipFill>
        <p:spPr>
          <a:xfrm>
            <a:off x="707760" y="3398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35" name="CustomShape 22"/>
          <p:cNvSpPr/>
          <p:nvPr/>
        </p:nvSpPr>
        <p:spPr>
          <a:xfrm>
            <a:off x="703440" y="339408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277" y="7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3" y="21"/>
                </a:lnTo>
                <a:lnTo>
                  <a:pt x="514" y="34"/>
                </a:lnTo>
                <a:lnTo>
                  <a:pt x="543" y="47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5" y="403"/>
                </a:lnTo>
                <a:lnTo>
                  <a:pt x="639" y="426"/>
                </a:lnTo>
                <a:lnTo>
                  <a:pt x="619" y="447"/>
                </a:lnTo>
                <a:lnTo>
                  <a:pt x="596" y="466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54" y="535"/>
                </a:lnTo>
                <a:lnTo>
                  <a:pt x="420" y="542"/>
                </a:lnTo>
                <a:lnTo>
                  <a:pt x="384" y="546"/>
                </a:lnTo>
                <a:lnTo>
                  <a:pt x="366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6"/>
                </a:lnTo>
                <a:lnTo>
                  <a:pt x="81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5" y="393"/>
                </a:lnTo>
                <a:lnTo>
                  <a:pt x="83" y="414"/>
                </a:lnTo>
                <a:lnTo>
                  <a:pt x="101" y="433"/>
                </a:lnTo>
                <a:lnTo>
                  <a:pt x="121" y="450"/>
                </a:lnTo>
                <a:lnTo>
                  <a:pt x="143" y="466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3" y="515"/>
                </a:lnTo>
                <a:lnTo>
                  <a:pt x="283" y="520"/>
                </a:lnTo>
                <a:lnTo>
                  <a:pt x="315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5"/>
                </a:lnTo>
                <a:lnTo>
                  <a:pt x="474" y="506"/>
                </a:lnTo>
                <a:lnTo>
                  <a:pt x="500" y="495"/>
                </a:lnTo>
                <a:lnTo>
                  <a:pt x="527" y="483"/>
                </a:lnTo>
                <a:lnTo>
                  <a:pt x="552" y="468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9" y="261"/>
                </a:lnTo>
                <a:lnTo>
                  <a:pt x="663" y="223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4" y="28"/>
                </a:lnTo>
                <a:lnTo>
                  <a:pt x="382" y="25"/>
                </a:lnTo>
                <a:lnTo>
                  <a:pt x="366" y="23"/>
                </a:lnTo>
                <a:lnTo>
                  <a:pt x="317" y="23"/>
                </a:lnTo>
                <a:lnTo>
                  <a:pt x="283" y="28"/>
                </a:lnTo>
                <a:lnTo>
                  <a:pt x="253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6" name="" descr=""/>
          <p:cNvPicPr/>
          <p:nvPr/>
        </p:nvPicPr>
        <p:blipFill>
          <a:blip r:embed="rId16"/>
          <a:stretch/>
        </p:blipFill>
        <p:spPr>
          <a:xfrm>
            <a:off x="707760" y="3398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37" name="CustomShape 23"/>
          <p:cNvSpPr/>
          <p:nvPr/>
        </p:nvSpPr>
        <p:spPr>
          <a:xfrm>
            <a:off x="703440" y="339408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8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277" y="7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3" y="21"/>
                </a:lnTo>
                <a:lnTo>
                  <a:pt x="514" y="34"/>
                </a:lnTo>
                <a:lnTo>
                  <a:pt x="543" y="47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5" y="403"/>
                </a:lnTo>
                <a:lnTo>
                  <a:pt x="639" y="426"/>
                </a:lnTo>
                <a:lnTo>
                  <a:pt x="619" y="447"/>
                </a:lnTo>
                <a:lnTo>
                  <a:pt x="596" y="466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54" y="535"/>
                </a:lnTo>
                <a:lnTo>
                  <a:pt x="420" y="542"/>
                </a:lnTo>
                <a:lnTo>
                  <a:pt x="384" y="546"/>
                </a:lnTo>
                <a:lnTo>
                  <a:pt x="366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6"/>
                </a:lnTo>
                <a:lnTo>
                  <a:pt x="81" y="447"/>
                </a:lnTo>
                <a:lnTo>
                  <a:pt x="60" y="426"/>
                </a:lnTo>
                <a:lnTo>
                  <a:pt x="43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3"/>
                </a:lnTo>
                <a:lnTo>
                  <a:pt x="43" y="348"/>
                </a:lnTo>
                <a:lnTo>
                  <a:pt x="52" y="370"/>
                </a:lnTo>
                <a:lnTo>
                  <a:pt x="65" y="393"/>
                </a:lnTo>
                <a:lnTo>
                  <a:pt x="83" y="414"/>
                </a:lnTo>
                <a:lnTo>
                  <a:pt x="101" y="433"/>
                </a:lnTo>
                <a:lnTo>
                  <a:pt x="121" y="450"/>
                </a:lnTo>
                <a:lnTo>
                  <a:pt x="143" y="466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3" y="515"/>
                </a:lnTo>
                <a:lnTo>
                  <a:pt x="283" y="520"/>
                </a:lnTo>
                <a:lnTo>
                  <a:pt x="315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5"/>
                </a:lnTo>
                <a:lnTo>
                  <a:pt x="474" y="506"/>
                </a:lnTo>
                <a:lnTo>
                  <a:pt x="500" y="495"/>
                </a:lnTo>
                <a:lnTo>
                  <a:pt x="527" y="483"/>
                </a:lnTo>
                <a:lnTo>
                  <a:pt x="552" y="468"/>
                </a:lnTo>
                <a:lnTo>
                  <a:pt x="596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9" y="261"/>
                </a:lnTo>
                <a:lnTo>
                  <a:pt x="663" y="223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3" y="53"/>
                </a:lnTo>
                <a:lnTo>
                  <a:pt x="474" y="42"/>
                </a:lnTo>
                <a:lnTo>
                  <a:pt x="445" y="34"/>
                </a:lnTo>
                <a:lnTo>
                  <a:pt x="414" y="28"/>
                </a:lnTo>
                <a:lnTo>
                  <a:pt x="382" y="25"/>
                </a:lnTo>
                <a:lnTo>
                  <a:pt x="366" y="23"/>
                </a:lnTo>
                <a:lnTo>
                  <a:pt x="317" y="23"/>
                </a:lnTo>
                <a:lnTo>
                  <a:pt x="283" y="28"/>
                </a:lnTo>
                <a:lnTo>
                  <a:pt x="253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67" y="154"/>
                </a:lnTo>
                <a:lnTo>
                  <a:pt x="54" y="175"/>
                </a:lnTo>
                <a:lnTo>
                  <a:pt x="43" y="198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8" name="" descr=""/>
          <p:cNvPicPr/>
          <p:nvPr/>
        </p:nvPicPr>
        <p:blipFill>
          <a:blip r:embed="rId17"/>
          <a:stretch/>
        </p:blipFill>
        <p:spPr>
          <a:xfrm>
            <a:off x="718920" y="2557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39" name="CustomShape 24"/>
          <p:cNvSpPr/>
          <p:nvPr/>
        </p:nvSpPr>
        <p:spPr>
          <a:xfrm>
            <a:off x="713880" y="255348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6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6"/>
                </a:lnTo>
                <a:lnTo>
                  <a:pt x="312" y="2"/>
                </a:lnTo>
                <a:lnTo>
                  <a:pt x="329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2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6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5"/>
                </a:lnTo>
                <a:lnTo>
                  <a:pt x="454" y="535"/>
                </a:lnTo>
                <a:lnTo>
                  <a:pt x="386" y="546"/>
                </a:lnTo>
                <a:lnTo>
                  <a:pt x="368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8" y="382"/>
                </a:lnTo>
                <a:lnTo>
                  <a:pt x="16" y="355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6" y="97"/>
                </a:lnTo>
                <a:lnTo>
                  <a:pt x="554" y="82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4" y="78"/>
                </a:lnTo>
                <a:lnTo>
                  <a:pt x="122" y="97"/>
                </a:lnTo>
                <a:lnTo>
                  <a:pt x="102" y="115"/>
                </a:lnTo>
                <a:lnTo>
                  <a:pt x="84" y="134"/>
                </a:lnTo>
                <a:lnTo>
                  <a:pt x="66" y="154"/>
                </a:lnTo>
                <a:lnTo>
                  <a:pt x="54" y="176"/>
                </a:lnTo>
                <a:lnTo>
                  <a:pt x="42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0" name="" descr=""/>
          <p:cNvPicPr/>
          <p:nvPr/>
        </p:nvPicPr>
        <p:blipFill>
          <a:blip r:embed="rId18"/>
          <a:stretch/>
        </p:blipFill>
        <p:spPr>
          <a:xfrm>
            <a:off x="718920" y="2557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41" name="CustomShape 25"/>
          <p:cNvSpPr/>
          <p:nvPr/>
        </p:nvSpPr>
        <p:spPr>
          <a:xfrm>
            <a:off x="713880" y="255348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6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2" y="82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6"/>
                </a:lnTo>
                <a:lnTo>
                  <a:pt x="312" y="2"/>
                </a:lnTo>
                <a:lnTo>
                  <a:pt x="329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2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6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5"/>
                </a:lnTo>
                <a:lnTo>
                  <a:pt x="454" y="535"/>
                </a:lnTo>
                <a:lnTo>
                  <a:pt x="386" y="546"/>
                </a:lnTo>
                <a:lnTo>
                  <a:pt x="368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8" y="382"/>
                </a:lnTo>
                <a:lnTo>
                  <a:pt x="16" y="355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6" y="97"/>
                </a:lnTo>
                <a:lnTo>
                  <a:pt x="554" y="82"/>
                </a:lnTo>
                <a:lnTo>
                  <a:pt x="529" y="65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4" y="78"/>
                </a:lnTo>
                <a:lnTo>
                  <a:pt x="122" y="97"/>
                </a:lnTo>
                <a:lnTo>
                  <a:pt x="102" y="115"/>
                </a:lnTo>
                <a:lnTo>
                  <a:pt x="84" y="134"/>
                </a:lnTo>
                <a:lnTo>
                  <a:pt x="66" y="154"/>
                </a:lnTo>
                <a:lnTo>
                  <a:pt x="54" y="176"/>
                </a:lnTo>
                <a:lnTo>
                  <a:pt x="42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2" name="" descr=""/>
          <p:cNvPicPr/>
          <p:nvPr/>
        </p:nvPicPr>
        <p:blipFill>
          <a:blip r:embed="rId19"/>
          <a:stretch/>
        </p:blipFill>
        <p:spPr>
          <a:xfrm>
            <a:off x="1308600" y="265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43" name="CustomShape 26"/>
          <p:cNvSpPr/>
          <p:nvPr/>
        </p:nvSpPr>
        <p:spPr>
          <a:xfrm>
            <a:off x="1304280" y="264780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0" y="143"/>
                </a:lnTo>
                <a:lnTo>
                  <a:pt x="58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7"/>
                </a:lnTo>
                <a:lnTo>
                  <a:pt x="568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8"/>
                </a:lnTo>
                <a:lnTo>
                  <a:pt x="694" y="244"/>
                </a:lnTo>
                <a:lnTo>
                  <a:pt x="696" y="258"/>
                </a:lnTo>
                <a:lnTo>
                  <a:pt x="696" y="286"/>
                </a:lnTo>
                <a:lnTo>
                  <a:pt x="689" y="328"/>
                </a:lnTo>
                <a:lnTo>
                  <a:pt x="680" y="354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0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6" y="534"/>
                </a:lnTo>
                <a:lnTo>
                  <a:pt x="213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3" y="322"/>
                </a:lnTo>
                <a:lnTo>
                  <a:pt x="42" y="347"/>
                </a:lnTo>
                <a:lnTo>
                  <a:pt x="51" y="370"/>
                </a:lnTo>
                <a:lnTo>
                  <a:pt x="64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284" y="519"/>
                </a:lnTo>
                <a:lnTo>
                  <a:pt x="330" y="525"/>
                </a:lnTo>
                <a:lnTo>
                  <a:pt x="380" y="525"/>
                </a:lnTo>
                <a:lnTo>
                  <a:pt x="413" y="519"/>
                </a:lnTo>
                <a:lnTo>
                  <a:pt x="442" y="514"/>
                </a:lnTo>
                <a:lnTo>
                  <a:pt x="473" y="505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2" y="373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4"/>
                </a:lnTo>
                <a:lnTo>
                  <a:pt x="669" y="260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2"/>
                </a:lnTo>
                <a:lnTo>
                  <a:pt x="317" y="22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71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3" y="222"/>
                </a:lnTo>
                <a:lnTo>
                  <a:pt x="28" y="247"/>
                </a:lnTo>
                <a:lnTo>
                  <a:pt x="26" y="260"/>
                </a:lnTo>
                <a:lnTo>
                  <a:pt x="26" y="272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4" name="" descr=""/>
          <p:cNvPicPr/>
          <p:nvPr/>
        </p:nvPicPr>
        <p:blipFill>
          <a:blip r:embed="rId20"/>
          <a:stretch/>
        </p:blipFill>
        <p:spPr>
          <a:xfrm>
            <a:off x="1308600" y="265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45" name="CustomShape 27"/>
          <p:cNvSpPr/>
          <p:nvPr/>
        </p:nvSpPr>
        <p:spPr>
          <a:xfrm>
            <a:off x="1304280" y="264780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0" y="143"/>
                </a:lnTo>
                <a:lnTo>
                  <a:pt x="58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3"/>
                </a:lnTo>
                <a:lnTo>
                  <a:pt x="153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2" y="21"/>
                </a:lnTo>
                <a:lnTo>
                  <a:pt x="514" y="33"/>
                </a:lnTo>
                <a:lnTo>
                  <a:pt x="542" y="47"/>
                </a:lnTo>
                <a:lnTo>
                  <a:pt x="568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8"/>
                </a:lnTo>
                <a:lnTo>
                  <a:pt x="694" y="244"/>
                </a:lnTo>
                <a:lnTo>
                  <a:pt x="696" y="258"/>
                </a:lnTo>
                <a:lnTo>
                  <a:pt x="696" y="286"/>
                </a:lnTo>
                <a:lnTo>
                  <a:pt x="689" y="328"/>
                </a:lnTo>
                <a:lnTo>
                  <a:pt x="680" y="354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0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79" y="542"/>
                </a:lnTo>
                <a:lnTo>
                  <a:pt x="246" y="534"/>
                </a:lnTo>
                <a:lnTo>
                  <a:pt x="213" y="526"/>
                </a:lnTo>
                <a:lnTo>
                  <a:pt x="183" y="514"/>
                </a:lnTo>
                <a:lnTo>
                  <a:pt x="155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3" y="322"/>
                </a:lnTo>
                <a:lnTo>
                  <a:pt x="42" y="347"/>
                </a:lnTo>
                <a:lnTo>
                  <a:pt x="51" y="370"/>
                </a:lnTo>
                <a:lnTo>
                  <a:pt x="64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2"/>
                </a:lnTo>
                <a:lnTo>
                  <a:pt x="195" y="495"/>
                </a:lnTo>
                <a:lnTo>
                  <a:pt x="223" y="505"/>
                </a:lnTo>
                <a:lnTo>
                  <a:pt x="253" y="514"/>
                </a:lnTo>
                <a:lnTo>
                  <a:pt x="284" y="519"/>
                </a:lnTo>
                <a:lnTo>
                  <a:pt x="330" y="525"/>
                </a:lnTo>
                <a:lnTo>
                  <a:pt x="380" y="525"/>
                </a:lnTo>
                <a:lnTo>
                  <a:pt x="413" y="519"/>
                </a:lnTo>
                <a:lnTo>
                  <a:pt x="442" y="514"/>
                </a:lnTo>
                <a:lnTo>
                  <a:pt x="473" y="505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2" y="373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7" y="286"/>
                </a:lnTo>
                <a:lnTo>
                  <a:pt x="669" y="274"/>
                </a:lnTo>
                <a:lnTo>
                  <a:pt x="669" y="260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2"/>
                </a:lnTo>
                <a:lnTo>
                  <a:pt x="473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2"/>
                </a:lnTo>
                <a:lnTo>
                  <a:pt x="317" y="22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7" y="52"/>
                </a:lnTo>
                <a:lnTo>
                  <a:pt x="171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3" y="222"/>
                </a:lnTo>
                <a:lnTo>
                  <a:pt x="28" y="247"/>
                </a:lnTo>
                <a:lnTo>
                  <a:pt x="26" y="260"/>
                </a:lnTo>
                <a:lnTo>
                  <a:pt x="26" y="272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6" name="" descr=""/>
          <p:cNvPicPr/>
          <p:nvPr/>
        </p:nvPicPr>
        <p:blipFill>
          <a:blip r:embed="rId21"/>
          <a:stretch/>
        </p:blipFill>
        <p:spPr>
          <a:xfrm>
            <a:off x="373320" y="31615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47" name="CustomShape 28"/>
          <p:cNvSpPr/>
          <p:nvPr/>
        </p:nvSpPr>
        <p:spPr>
          <a:xfrm>
            <a:off x="369360" y="3157920"/>
            <a:ext cx="250200" cy="196200"/>
          </a:xfrm>
          <a:custGeom>
            <a:avLst/>
            <a:gdLst/>
            <a:ahLst/>
            <a:rect l="l" t="t" r="r" b="b"/>
            <a:pathLst>
              <a:path w="697" h="547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2"/>
                </a:lnTo>
                <a:lnTo>
                  <a:pt x="124" y="63"/>
                </a:lnTo>
                <a:lnTo>
                  <a:pt x="152" y="49"/>
                </a:lnTo>
                <a:lnTo>
                  <a:pt x="180" y="35"/>
                </a:lnTo>
                <a:lnTo>
                  <a:pt x="212" y="22"/>
                </a:lnTo>
                <a:lnTo>
                  <a:pt x="242" y="13"/>
                </a:lnTo>
                <a:lnTo>
                  <a:pt x="276" y="6"/>
                </a:lnTo>
                <a:lnTo>
                  <a:pt x="312" y="0"/>
                </a:lnTo>
                <a:lnTo>
                  <a:pt x="383" y="0"/>
                </a:lnTo>
                <a:lnTo>
                  <a:pt x="417" y="6"/>
                </a:lnTo>
                <a:lnTo>
                  <a:pt x="449" y="13"/>
                </a:lnTo>
                <a:lnTo>
                  <a:pt x="481" y="22"/>
                </a:lnTo>
                <a:lnTo>
                  <a:pt x="513" y="33"/>
                </a:lnTo>
                <a:lnTo>
                  <a:pt x="541" y="46"/>
                </a:lnTo>
                <a:lnTo>
                  <a:pt x="567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60"/>
                </a:lnTo>
                <a:lnTo>
                  <a:pt x="696" y="288"/>
                </a:lnTo>
                <a:lnTo>
                  <a:pt x="694" y="302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54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0" y="483"/>
                </a:lnTo>
                <a:lnTo>
                  <a:pt x="543" y="499"/>
                </a:lnTo>
                <a:lnTo>
                  <a:pt x="515" y="513"/>
                </a:lnTo>
                <a:lnTo>
                  <a:pt x="483" y="525"/>
                </a:lnTo>
                <a:lnTo>
                  <a:pt x="452" y="534"/>
                </a:lnTo>
                <a:lnTo>
                  <a:pt x="419" y="541"/>
                </a:lnTo>
                <a:lnTo>
                  <a:pt x="365" y="546"/>
                </a:lnTo>
                <a:lnTo>
                  <a:pt x="329" y="546"/>
                </a:lnTo>
                <a:lnTo>
                  <a:pt x="312" y="544"/>
                </a:lnTo>
                <a:lnTo>
                  <a:pt x="278" y="541"/>
                </a:lnTo>
                <a:lnTo>
                  <a:pt x="245" y="534"/>
                </a:lnTo>
                <a:lnTo>
                  <a:pt x="212" y="52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6" y="285"/>
                </a:moveTo>
                <a:lnTo>
                  <a:pt x="28" y="298"/>
                </a:lnTo>
                <a:lnTo>
                  <a:pt x="33" y="324"/>
                </a:lnTo>
                <a:lnTo>
                  <a:pt x="42" y="347"/>
                </a:lnTo>
                <a:lnTo>
                  <a:pt x="51" y="371"/>
                </a:lnTo>
                <a:lnTo>
                  <a:pt x="64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2" y="468"/>
                </a:lnTo>
                <a:lnTo>
                  <a:pt x="166" y="482"/>
                </a:lnTo>
                <a:lnTo>
                  <a:pt x="194" y="493"/>
                </a:lnTo>
                <a:lnTo>
                  <a:pt x="222" y="504"/>
                </a:lnTo>
                <a:lnTo>
                  <a:pt x="252" y="513"/>
                </a:lnTo>
                <a:lnTo>
                  <a:pt x="283" y="520"/>
                </a:lnTo>
                <a:lnTo>
                  <a:pt x="314" y="523"/>
                </a:lnTo>
                <a:lnTo>
                  <a:pt x="329" y="523"/>
                </a:lnTo>
                <a:lnTo>
                  <a:pt x="347" y="525"/>
                </a:lnTo>
                <a:lnTo>
                  <a:pt x="363" y="523"/>
                </a:lnTo>
                <a:lnTo>
                  <a:pt x="379" y="523"/>
                </a:lnTo>
                <a:lnTo>
                  <a:pt x="412" y="520"/>
                </a:lnTo>
                <a:lnTo>
                  <a:pt x="441" y="513"/>
                </a:lnTo>
                <a:lnTo>
                  <a:pt x="472" y="504"/>
                </a:lnTo>
                <a:lnTo>
                  <a:pt x="499" y="493"/>
                </a:lnTo>
                <a:lnTo>
                  <a:pt x="525" y="482"/>
                </a:lnTo>
                <a:lnTo>
                  <a:pt x="550" y="468"/>
                </a:lnTo>
                <a:lnTo>
                  <a:pt x="573" y="452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2" y="371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5"/>
                </a:lnTo>
                <a:lnTo>
                  <a:pt x="614" y="134"/>
                </a:lnTo>
                <a:lnTo>
                  <a:pt x="596" y="115"/>
                </a:lnTo>
                <a:lnTo>
                  <a:pt x="575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4"/>
                </a:lnTo>
                <a:lnTo>
                  <a:pt x="472" y="43"/>
                </a:lnTo>
                <a:lnTo>
                  <a:pt x="443" y="35"/>
                </a:lnTo>
                <a:lnTo>
                  <a:pt x="412" y="27"/>
                </a:lnTo>
                <a:lnTo>
                  <a:pt x="381" y="24"/>
                </a:lnTo>
                <a:lnTo>
                  <a:pt x="365" y="22"/>
                </a:lnTo>
                <a:lnTo>
                  <a:pt x="332" y="22"/>
                </a:lnTo>
                <a:lnTo>
                  <a:pt x="316" y="24"/>
                </a:lnTo>
                <a:lnTo>
                  <a:pt x="283" y="27"/>
                </a:lnTo>
                <a:lnTo>
                  <a:pt x="252" y="33"/>
                </a:lnTo>
                <a:lnTo>
                  <a:pt x="222" y="41"/>
                </a:lnTo>
                <a:lnTo>
                  <a:pt x="196" y="52"/>
                </a:lnTo>
                <a:lnTo>
                  <a:pt x="169" y="66"/>
                </a:lnTo>
                <a:lnTo>
                  <a:pt x="144" y="80"/>
                </a:lnTo>
                <a:lnTo>
                  <a:pt x="122" y="96"/>
                </a:lnTo>
                <a:lnTo>
                  <a:pt x="100" y="113"/>
                </a:lnTo>
                <a:lnTo>
                  <a:pt x="82" y="132"/>
                </a:lnTo>
                <a:lnTo>
                  <a:pt x="66" y="153"/>
                </a:lnTo>
                <a:lnTo>
                  <a:pt x="53" y="176"/>
                </a:lnTo>
                <a:lnTo>
                  <a:pt x="42" y="199"/>
                </a:lnTo>
                <a:lnTo>
                  <a:pt x="33" y="223"/>
                </a:lnTo>
                <a:lnTo>
                  <a:pt x="26" y="260"/>
                </a:lnTo>
                <a:lnTo>
                  <a:pt x="26" y="274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8" name="" descr=""/>
          <p:cNvPicPr/>
          <p:nvPr/>
        </p:nvPicPr>
        <p:blipFill>
          <a:blip r:embed="rId22"/>
          <a:stretch/>
        </p:blipFill>
        <p:spPr>
          <a:xfrm>
            <a:off x="373320" y="31615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49" name="CustomShape 29"/>
          <p:cNvSpPr/>
          <p:nvPr/>
        </p:nvSpPr>
        <p:spPr>
          <a:xfrm>
            <a:off x="369360" y="3157920"/>
            <a:ext cx="250200" cy="196200"/>
          </a:xfrm>
          <a:custGeom>
            <a:avLst/>
            <a:gdLst/>
            <a:ahLst/>
            <a:rect l="l" t="t" r="r" b="b"/>
            <a:pathLst>
              <a:path w="697" h="547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2"/>
                </a:lnTo>
                <a:lnTo>
                  <a:pt x="124" y="63"/>
                </a:lnTo>
                <a:lnTo>
                  <a:pt x="152" y="49"/>
                </a:lnTo>
                <a:lnTo>
                  <a:pt x="180" y="35"/>
                </a:lnTo>
                <a:lnTo>
                  <a:pt x="212" y="22"/>
                </a:lnTo>
                <a:lnTo>
                  <a:pt x="242" y="13"/>
                </a:lnTo>
                <a:lnTo>
                  <a:pt x="276" y="6"/>
                </a:lnTo>
                <a:lnTo>
                  <a:pt x="312" y="0"/>
                </a:lnTo>
                <a:lnTo>
                  <a:pt x="383" y="0"/>
                </a:lnTo>
                <a:lnTo>
                  <a:pt x="417" y="6"/>
                </a:lnTo>
                <a:lnTo>
                  <a:pt x="449" y="13"/>
                </a:lnTo>
                <a:lnTo>
                  <a:pt x="481" y="22"/>
                </a:lnTo>
                <a:lnTo>
                  <a:pt x="513" y="33"/>
                </a:lnTo>
                <a:lnTo>
                  <a:pt x="541" y="46"/>
                </a:lnTo>
                <a:lnTo>
                  <a:pt x="567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60"/>
                </a:lnTo>
                <a:lnTo>
                  <a:pt x="696" y="288"/>
                </a:lnTo>
                <a:lnTo>
                  <a:pt x="694" y="302"/>
                </a:lnTo>
                <a:lnTo>
                  <a:pt x="689" y="327"/>
                </a:lnTo>
                <a:lnTo>
                  <a:pt x="680" y="354"/>
                </a:lnTo>
                <a:lnTo>
                  <a:pt x="669" y="379"/>
                </a:lnTo>
                <a:lnTo>
                  <a:pt x="654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5"/>
                </a:lnTo>
                <a:lnTo>
                  <a:pt x="570" y="483"/>
                </a:lnTo>
                <a:lnTo>
                  <a:pt x="543" y="499"/>
                </a:lnTo>
                <a:lnTo>
                  <a:pt x="515" y="513"/>
                </a:lnTo>
                <a:lnTo>
                  <a:pt x="483" y="525"/>
                </a:lnTo>
                <a:lnTo>
                  <a:pt x="452" y="534"/>
                </a:lnTo>
                <a:lnTo>
                  <a:pt x="419" y="541"/>
                </a:lnTo>
                <a:lnTo>
                  <a:pt x="365" y="546"/>
                </a:lnTo>
                <a:lnTo>
                  <a:pt x="329" y="546"/>
                </a:lnTo>
                <a:lnTo>
                  <a:pt x="312" y="544"/>
                </a:lnTo>
                <a:lnTo>
                  <a:pt x="278" y="541"/>
                </a:lnTo>
                <a:lnTo>
                  <a:pt x="245" y="534"/>
                </a:lnTo>
                <a:lnTo>
                  <a:pt x="212" y="52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0" y="288"/>
                </a:lnTo>
                <a:lnTo>
                  <a:pt x="0" y="274"/>
                </a:lnTo>
                <a:moveTo>
                  <a:pt x="26" y="285"/>
                </a:moveTo>
                <a:lnTo>
                  <a:pt x="28" y="298"/>
                </a:lnTo>
                <a:lnTo>
                  <a:pt x="33" y="324"/>
                </a:lnTo>
                <a:lnTo>
                  <a:pt x="42" y="347"/>
                </a:lnTo>
                <a:lnTo>
                  <a:pt x="51" y="371"/>
                </a:lnTo>
                <a:lnTo>
                  <a:pt x="64" y="393"/>
                </a:lnTo>
                <a:lnTo>
                  <a:pt x="82" y="413"/>
                </a:lnTo>
                <a:lnTo>
                  <a:pt x="100" y="432"/>
                </a:lnTo>
                <a:lnTo>
                  <a:pt x="120" y="449"/>
                </a:lnTo>
                <a:lnTo>
                  <a:pt x="142" y="468"/>
                </a:lnTo>
                <a:lnTo>
                  <a:pt x="166" y="482"/>
                </a:lnTo>
                <a:lnTo>
                  <a:pt x="194" y="493"/>
                </a:lnTo>
                <a:lnTo>
                  <a:pt x="222" y="504"/>
                </a:lnTo>
                <a:lnTo>
                  <a:pt x="252" y="513"/>
                </a:lnTo>
                <a:lnTo>
                  <a:pt x="283" y="520"/>
                </a:lnTo>
                <a:lnTo>
                  <a:pt x="314" y="523"/>
                </a:lnTo>
                <a:lnTo>
                  <a:pt x="329" y="523"/>
                </a:lnTo>
                <a:lnTo>
                  <a:pt x="347" y="525"/>
                </a:lnTo>
                <a:lnTo>
                  <a:pt x="363" y="523"/>
                </a:lnTo>
                <a:lnTo>
                  <a:pt x="379" y="523"/>
                </a:lnTo>
                <a:lnTo>
                  <a:pt x="412" y="520"/>
                </a:lnTo>
                <a:lnTo>
                  <a:pt x="441" y="513"/>
                </a:lnTo>
                <a:lnTo>
                  <a:pt x="472" y="504"/>
                </a:lnTo>
                <a:lnTo>
                  <a:pt x="499" y="493"/>
                </a:lnTo>
                <a:lnTo>
                  <a:pt x="525" y="482"/>
                </a:lnTo>
                <a:lnTo>
                  <a:pt x="550" y="468"/>
                </a:lnTo>
                <a:lnTo>
                  <a:pt x="573" y="452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2" y="371"/>
                </a:lnTo>
                <a:lnTo>
                  <a:pt x="654" y="349"/>
                </a:lnTo>
                <a:lnTo>
                  <a:pt x="662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1"/>
                </a:lnTo>
                <a:lnTo>
                  <a:pt x="667" y="247"/>
                </a:lnTo>
                <a:lnTo>
                  <a:pt x="662" y="223"/>
                </a:lnTo>
                <a:lnTo>
                  <a:pt x="654" y="199"/>
                </a:lnTo>
                <a:lnTo>
                  <a:pt x="642" y="176"/>
                </a:lnTo>
                <a:lnTo>
                  <a:pt x="629" y="155"/>
                </a:lnTo>
                <a:lnTo>
                  <a:pt x="614" y="134"/>
                </a:lnTo>
                <a:lnTo>
                  <a:pt x="596" y="115"/>
                </a:lnTo>
                <a:lnTo>
                  <a:pt x="575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4"/>
                </a:lnTo>
                <a:lnTo>
                  <a:pt x="472" y="43"/>
                </a:lnTo>
                <a:lnTo>
                  <a:pt x="443" y="35"/>
                </a:lnTo>
                <a:lnTo>
                  <a:pt x="412" y="27"/>
                </a:lnTo>
                <a:lnTo>
                  <a:pt x="381" y="24"/>
                </a:lnTo>
                <a:lnTo>
                  <a:pt x="365" y="22"/>
                </a:lnTo>
                <a:lnTo>
                  <a:pt x="332" y="22"/>
                </a:lnTo>
                <a:lnTo>
                  <a:pt x="316" y="24"/>
                </a:lnTo>
                <a:lnTo>
                  <a:pt x="283" y="27"/>
                </a:lnTo>
                <a:lnTo>
                  <a:pt x="252" y="33"/>
                </a:lnTo>
                <a:lnTo>
                  <a:pt x="222" y="41"/>
                </a:lnTo>
                <a:lnTo>
                  <a:pt x="196" y="52"/>
                </a:lnTo>
                <a:lnTo>
                  <a:pt x="169" y="66"/>
                </a:lnTo>
                <a:lnTo>
                  <a:pt x="144" y="80"/>
                </a:lnTo>
                <a:lnTo>
                  <a:pt x="122" y="96"/>
                </a:lnTo>
                <a:lnTo>
                  <a:pt x="100" y="113"/>
                </a:lnTo>
                <a:lnTo>
                  <a:pt x="82" y="132"/>
                </a:lnTo>
                <a:lnTo>
                  <a:pt x="66" y="153"/>
                </a:lnTo>
                <a:lnTo>
                  <a:pt x="53" y="176"/>
                </a:lnTo>
                <a:lnTo>
                  <a:pt x="42" y="199"/>
                </a:lnTo>
                <a:lnTo>
                  <a:pt x="33" y="223"/>
                </a:lnTo>
                <a:lnTo>
                  <a:pt x="26" y="260"/>
                </a:lnTo>
                <a:lnTo>
                  <a:pt x="26" y="274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0" name="" descr=""/>
          <p:cNvPicPr/>
          <p:nvPr/>
        </p:nvPicPr>
        <p:blipFill>
          <a:blip r:embed="rId23"/>
          <a:stretch/>
        </p:blipFill>
        <p:spPr>
          <a:xfrm>
            <a:off x="1335960" y="2213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1" name="CustomShape 30"/>
          <p:cNvSpPr/>
          <p:nvPr/>
        </p:nvSpPr>
        <p:spPr>
          <a:xfrm>
            <a:off x="1331640" y="221040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4" y="61"/>
                </a:lnTo>
                <a:lnTo>
                  <a:pt x="152" y="45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49" y="12"/>
                </a:lnTo>
                <a:lnTo>
                  <a:pt x="481" y="21"/>
                </a:lnTo>
                <a:lnTo>
                  <a:pt x="513" y="31"/>
                </a:lnTo>
                <a:lnTo>
                  <a:pt x="541" y="45"/>
                </a:lnTo>
                <a:lnTo>
                  <a:pt x="567" y="61"/>
                </a:lnTo>
                <a:lnTo>
                  <a:pt x="593" y="78"/>
                </a:lnTo>
                <a:lnTo>
                  <a:pt x="615" y="97"/>
                </a:lnTo>
                <a:lnTo>
                  <a:pt x="635" y="118"/>
                </a:lnTo>
                <a:lnTo>
                  <a:pt x="653" y="141"/>
                </a:lnTo>
                <a:lnTo>
                  <a:pt x="668" y="166"/>
                </a:lnTo>
                <a:lnTo>
                  <a:pt x="679" y="190"/>
                </a:lnTo>
                <a:lnTo>
                  <a:pt x="688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8" y="326"/>
                </a:lnTo>
                <a:lnTo>
                  <a:pt x="679" y="352"/>
                </a:lnTo>
                <a:lnTo>
                  <a:pt x="668" y="377"/>
                </a:lnTo>
                <a:lnTo>
                  <a:pt x="653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1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58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300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8" y="296"/>
                </a:lnTo>
                <a:lnTo>
                  <a:pt x="33" y="322"/>
                </a:lnTo>
                <a:lnTo>
                  <a:pt x="40" y="346"/>
                </a:lnTo>
                <a:lnTo>
                  <a:pt x="51" y="369"/>
                </a:lnTo>
                <a:lnTo>
                  <a:pt x="64" y="391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2"/>
                </a:lnTo>
                <a:lnTo>
                  <a:pt x="222" y="503"/>
                </a:lnTo>
                <a:lnTo>
                  <a:pt x="252" y="512"/>
                </a:lnTo>
                <a:lnTo>
                  <a:pt x="283" y="519"/>
                </a:lnTo>
                <a:lnTo>
                  <a:pt x="314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2" y="519"/>
                </a:lnTo>
                <a:lnTo>
                  <a:pt x="441" y="512"/>
                </a:lnTo>
                <a:lnTo>
                  <a:pt x="472" y="503"/>
                </a:lnTo>
                <a:lnTo>
                  <a:pt x="499" y="492"/>
                </a:lnTo>
                <a:lnTo>
                  <a:pt x="525" y="481"/>
                </a:lnTo>
                <a:lnTo>
                  <a:pt x="550" y="467"/>
                </a:lnTo>
                <a:lnTo>
                  <a:pt x="573" y="450"/>
                </a:lnTo>
                <a:lnTo>
                  <a:pt x="595" y="432"/>
                </a:lnTo>
                <a:lnTo>
                  <a:pt x="613" y="412"/>
                </a:lnTo>
                <a:lnTo>
                  <a:pt x="628" y="393"/>
                </a:lnTo>
                <a:lnTo>
                  <a:pt x="641" y="369"/>
                </a:lnTo>
                <a:lnTo>
                  <a:pt x="653" y="347"/>
                </a:lnTo>
                <a:lnTo>
                  <a:pt x="661" y="322"/>
                </a:lnTo>
                <a:lnTo>
                  <a:pt x="666" y="298"/>
                </a:lnTo>
                <a:lnTo>
                  <a:pt x="666" y="285"/>
                </a:lnTo>
                <a:lnTo>
                  <a:pt x="668" y="272"/>
                </a:lnTo>
                <a:lnTo>
                  <a:pt x="666" y="260"/>
                </a:lnTo>
                <a:lnTo>
                  <a:pt x="666" y="246"/>
                </a:lnTo>
                <a:lnTo>
                  <a:pt x="661" y="221"/>
                </a:lnTo>
                <a:lnTo>
                  <a:pt x="653" y="197"/>
                </a:lnTo>
                <a:lnTo>
                  <a:pt x="641" y="174"/>
                </a:lnTo>
                <a:lnTo>
                  <a:pt x="628" y="153"/>
                </a:lnTo>
                <a:lnTo>
                  <a:pt x="613" y="132"/>
                </a:lnTo>
                <a:lnTo>
                  <a:pt x="595" y="113"/>
                </a:lnTo>
                <a:lnTo>
                  <a:pt x="575" y="94"/>
                </a:lnTo>
                <a:lnTo>
                  <a:pt x="553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1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3" y="21"/>
                </a:lnTo>
                <a:lnTo>
                  <a:pt x="332" y="21"/>
                </a:lnTo>
                <a:lnTo>
                  <a:pt x="314" y="22"/>
                </a:lnTo>
                <a:lnTo>
                  <a:pt x="283" y="26"/>
                </a:lnTo>
                <a:lnTo>
                  <a:pt x="252" y="31"/>
                </a:lnTo>
                <a:lnTo>
                  <a:pt x="222" y="40"/>
                </a:lnTo>
                <a:lnTo>
                  <a:pt x="196" y="50"/>
                </a:lnTo>
                <a:lnTo>
                  <a:pt x="169" y="63"/>
                </a:lnTo>
                <a:lnTo>
                  <a:pt x="120" y="94"/>
                </a:lnTo>
                <a:lnTo>
                  <a:pt x="100" y="111"/>
                </a:lnTo>
                <a:lnTo>
                  <a:pt x="82" y="130"/>
                </a:lnTo>
                <a:lnTo>
                  <a:pt x="66" y="152"/>
                </a:lnTo>
                <a:lnTo>
                  <a:pt x="53" y="174"/>
                </a:lnTo>
                <a:lnTo>
                  <a:pt x="42" y="197"/>
                </a:lnTo>
                <a:lnTo>
                  <a:pt x="33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2" name="" descr=""/>
          <p:cNvPicPr/>
          <p:nvPr/>
        </p:nvPicPr>
        <p:blipFill>
          <a:blip r:embed="rId24"/>
          <a:stretch/>
        </p:blipFill>
        <p:spPr>
          <a:xfrm>
            <a:off x="1335960" y="2213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3" name="CustomShape 31"/>
          <p:cNvSpPr/>
          <p:nvPr/>
        </p:nvSpPr>
        <p:spPr>
          <a:xfrm>
            <a:off x="1331640" y="221040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4" y="61"/>
                </a:lnTo>
                <a:lnTo>
                  <a:pt x="152" y="45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49" y="12"/>
                </a:lnTo>
                <a:lnTo>
                  <a:pt x="481" y="21"/>
                </a:lnTo>
                <a:lnTo>
                  <a:pt x="513" y="31"/>
                </a:lnTo>
                <a:lnTo>
                  <a:pt x="541" y="45"/>
                </a:lnTo>
                <a:lnTo>
                  <a:pt x="567" y="61"/>
                </a:lnTo>
                <a:lnTo>
                  <a:pt x="593" y="78"/>
                </a:lnTo>
                <a:lnTo>
                  <a:pt x="615" y="97"/>
                </a:lnTo>
                <a:lnTo>
                  <a:pt x="635" y="118"/>
                </a:lnTo>
                <a:lnTo>
                  <a:pt x="653" y="141"/>
                </a:lnTo>
                <a:lnTo>
                  <a:pt x="668" y="166"/>
                </a:lnTo>
                <a:lnTo>
                  <a:pt x="679" y="190"/>
                </a:lnTo>
                <a:lnTo>
                  <a:pt x="688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8" y="326"/>
                </a:lnTo>
                <a:lnTo>
                  <a:pt x="679" y="352"/>
                </a:lnTo>
                <a:lnTo>
                  <a:pt x="668" y="377"/>
                </a:lnTo>
                <a:lnTo>
                  <a:pt x="653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1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58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300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8" y="296"/>
                </a:lnTo>
                <a:lnTo>
                  <a:pt x="33" y="322"/>
                </a:lnTo>
                <a:lnTo>
                  <a:pt x="40" y="346"/>
                </a:lnTo>
                <a:lnTo>
                  <a:pt x="51" y="369"/>
                </a:lnTo>
                <a:lnTo>
                  <a:pt x="64" y="391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2"/>
                </a:lnTo>
                <a:lnTo>
                  <a:pt x="222" y="503"/>
                </a:lnTo>
                <a:lnTo>
                  <a:pt x="252" y="512"/>
                </a:lnTo>
                <a:lnTo>
                  <a:pt x="283" y="519"/>
                </a:lnTo>
                <a:lnTo>
                  <a:pt x="314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2" y="519"/>
                </a:lnTo>
                <a:lnTo>
                  <a:pt x="441" y="512"/>
                </a:lnTo>
                <a:lnTo>
                  <a:pt x="472" y="503"/>
                </a:lnTo>
                <a:lnTo>
                  <a:pt x="499" y="492"/>
                </a:lnTo>
                <a:lnTo>
                  <a:pt x="525" y="481"/>
                </a:lnTo>
                <a:lnTo>
                  <a:pt x="550" y="467"/>
                </a:lnTo>
                <a:lnTo>
                  <a:pt x="573" y="450"/>
                </a:lnTo>
                <a:lnTo>
                  <a:pt x="595" y="432"/>
                </a:lnTo>
                <a:lnTo>
                  <a:pt x="613" y="412"/>
                </a:lnTo>
                <a:lnTo>
                  <a:pt x="628" y="393"/>
                </a:lnTo>
                <a:lnTo>
                  <a:pt x="641" y="369"/>
                </a:lnTo>
                <a:lnTo>
                  <a:pt x="653" y="347"/>
                </a:lnTo>
                <a:lnTo>
                  <a:pt x="661" y="322"/>
                </a:lnTo>
                <a:lnTo>
                  <a:pt x="666" y="298"/>
                </a:lnTo>
                <a:lnTo>
                  <a:pt x="666" y="285"/>
                </a:lnTo>
                <a:lnTo>
                  <a:pt x="668" y="272"/>
                </a:lnTo>
                <a:lnTo>
                  <a:pt x="666" y="260"/>
                </a:lnTo>
                <a:lnTo>
                  <a:pt x="666" y="246"/>
                </a:lnTo>
                <a:lnTo>
                  <a:pt x="661" y="221"/>
                </a:lnTo>
                <a:lnTo>
                  <a:pt x="653" y="197"/>
                </a:lnTo>
                <a:lnTo>
                  <a:pt x="641" y="174"/>
                </a:lnTo>
                <a:lnTo>
                  <a:pt x="628" y="153"/>
                </a:lnTo>
                <a:lnTo>
                  <a:pt x="613" y="132"/>
                </a:lnTo>
                <a:lnTo>
                  <a:pt x="595" y="113"/>
                </a:lnTo>
                <a:lnTo>
                  <a:pt x="575" y="94"/>
                </a:lnTo>
                <a:lnTo>
                  <a:pt x="553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1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3" y="21"/>
                </a:lnTo>
                <a:lnTo>
                  <a:pt x="332" y="21"/>
                </a:lnTo>
                <a:lnTo>
                  <a:pt x="314" y="22"/>
                </a:lnTo>
                <a:lnTo>
                  <a:pt x="283" y="26"/>
                </a:lnTo>
                <a:lnTo>
                  <a:pt x="252" y="31"/>
                </a:lnTo>
                <a:lnTo>
                  <a:pt x="222" y="40"/>
                </a:lnTo>
                <a:lnTo>
                  <a:pt x="196" y="50"/>
                </a:lnTo>
                <a:lnTo>
                  <a:pt x="169" y="63"/>
                </a:lnTo>
                <a:lnTo>
                  <a:pt x="120" y="94"/>
                </a:lnTo>
                <a:lnTo>
                  <a:pt x="100" y="111"/>
                </a:lnTo>
                <a:lnTo>
                  <a:pt x="82" y="130"/>
                </a:lnTo>
                <a:lnTo>
                  <a:pt x="66" y="152"/>
                </a:lnTo>
                <a:lnTo>
                  <a:pt x="53" y="174"/>
                </a:lnTo>
                <a:lnTo>
                  <a:pt x="42" y="197"/>
                </a:lnTo>
                <a:lnTo>
                  <a:pt x="33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4" name="" descr=""/>
          <p:cNvPicPr/>
          <p:nvPr/>
        </p:nvPicPr>
        <p:blipFill>
          <a:blip r:embed="rId25"/>
          <a:stretch/>
        </p:blipFill>
        <p:spPr>
          <a:xfrm>
            <a:off x="1830600" y="24022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5" name="CustomShape 32"/>
          <p:cNvSpPr/>
          <p:nvPr/>
        </p:nvSpPr>
        <p:spPr>
          <a:xfrm>
            <a:off x="1826640" y="239904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7" y="166"/>
                </a:lnTo>
                <a:lnTo>
                  <a:pt x="59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1"/>
                </a:lnTo>
                <a:lnTo>
                  <a:pt x="153" y="45"/>
                </a:lnTo>
                <a:lnTo>
                  <a:pt x="181" y="33"/>
                </a:lnTo>
                <a:lnTo>
                  <a:pt x="213" y="21"/>
                </a:lnTo>
                <a:lnTo>
                  <a:pt x="243" y="12"/>
                </a:lnTo>
                <a:lnTo>
                  <a:pt x="277" y="5"/>
                </a:lnTo>
                <a:lnTo>
                  <a:pt x="313" y="0"/>
                </a:lnTo>
                <a:lnTo>
                  <a:pt x="384" y="0"/>
                </a:lnTo>
                <a:lnTo>
                  <a:pt x="417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0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9" y="326"/>
                </a:lnTo>
                <a:lnTo>
                  <a:pt x="680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3" y="533"/>
                </a:lnTo>
                <a:lnTo>
                  <a:pt x="420" y="540"/>
                </a:lnTo>
                <a:lnTo>
                  <a:pt x="384" y="543"/>
                </a:lnTo>
                <a:lnTo>
                  <a:pt x="366" y="545"/>
                </a:lnTo>
                <a:lnTo>
                  <a:pt x="330" y="545"/>
                </a:lnTo>
                <a:lnTo>
                  <a:pt x="313" y="543"/>
                </a:lnTo>
                <a:lnTo>
                  <a:pt x="279" y="540"/>
                </a:lnTo>
                <a:lnTo>
                  <a:pt x="246" y="533"/>
                </a:lnTo>
                <a:lnTo>
                  <a:pt x="213" y="525"/>
                </a:lnTo>
                <a:lnTo>
                  <a:pt x="155" y="500"/>
                </a:lnTo>
                <a:lnTo>
                  <a:pt x="127" y="483"/>
                </a:lnTo>
                <a:lnTo>
                  <a:pt x="103" y="466"/>
                </a:lnTo>
                <a:lnTo>
                  <a:pt x="81" y="445"/>
                </a:lnTo>
                <a:lnTo>
                  <a:pt x="61" y="424"/>
                </a:lnTo>
                <a:lnTo>
                  <a:pt x="43" y="402"/>
                </a:lnTo>
                <a:lnTo>
                  <a:pt x="27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6"/>
                </a:ln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5" y="391"/>
                </a:lnTo>
                <a:lnTo>
                  <a:pt x="83" y="412"/>
                </a:lnTo>
                <a:lnTo>
                  <a:pt x="101" y="430"/>
                </a:lnTo>
                <a:lnTo>
                  <a:pt x="121" y="449"/>
                </a:lnTo>
                <a:lnTo>
                  <a:pt x="143" y="466"/>
                </a:lnTo>
                <a:lnTo>
                  <a:pt x="167" y="480"/>
                </a:lnTo>
                <a:lnTo>
                  <a:pt x="195" y="492"/>
                </a:lnTo>
                <a:lnTo>
                  <a:pt x="223" y="503"/>
                </a:lnTo>
                <a:lnTo>
                  <a:pt x="253" y="512"/>
                </a:lnTo>
                <a:lnTo>
                  <a:pt x="283" y="519"/>
                </a:lnTo>
                <a:lnTo>
                  <a:pt x="315" y="522"/>
                </a:lnTo>
                <a:lnTo>
                  <a:pt x="330" y="522"/>
                </a:lnTo>
                <a:lnTo>
                  <a:pt x="348" y="525"/>
                </a:lnTo>
                <a:lnTo>
                  <a:pt x="364" y="522"/>
                </a:lnTo>
                <a:lnTo>
                  <a:pt x="380" y="522"/>
                </a:lnTo>
                <a:lnTo>
                  <a:pt x="413" y="519"/>
                </a:lnTo>
                <a:lnTo>
                  <a:pt x="442" y="512"/>
                </a:lnTo>
                <a:lnTo>
                  <a:pt x="473" y="503"/>
                </a:lnTo>
                <a:lnTo>
                  <a:pt x="500" y="492"/>
                </a:lnTo>
                <a:lnTo>
                  <a:pt x="526" y="480"/>
                </a:lnTo>
                <a:lnTo>
                  <a:pt x="550" y="466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2" y="369"/>
                </a:lnTo>
                <a:lnTo>
                  <a:pt x="654" y="347"/>
                </a:lnTo>
                <a:lnTo>
                  <a:pt x="662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2" y="221"/>
                </a:lnTo>
                <a:lnTo>
                  <a:pt x="654" y="197"/>
                </a:lnTo>
                <a:lnTo>
                  <a:pt x="644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8" y="64"/>
                </a:lnTo>
                <a:lnTo>
                  <a:pt x="502" y="52"/>
                </a:lnTo>
                <a:lnTo>
                  <a:pt x="473" y="41"/>
                </a:lnTo>
                <a:lnTo>
                  <a:pt x="444" y="33"/>
                </a:lnTo>
                <a:lnTo>
                  <a:pt x="413" y="26"/>
                </a:lnTo>
                <a:lnTo>
                  <a:pt x="382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3" y="26"/>
                </a:lnTo>
                <a:lnTo>
                  <a:pt x="255" y="31"/>
                </a:lnTo>
                <a:lnTo>
                  <a:pt x="223" y="40"/>
                </a:lnTo>
                <a:lnTo>
                  <a:pt x="197" y="50"/>
                </a:lnTo>
                <a:lnTo>
                  <a:pt x="171" y="63"/>
                </a:lnTo>
                <a:lnTo>
                  <a:pt x="145" y="78"/>
                </a:lnTo>
                <a:lnTo>
                  <a:pt x="123" y="94"/>
                </a:lnTo>
                <a:lnTo>
                  <a:pt x="101" y="111"/>
                </a:lnTo>
                <a:lnTo>
                  <a:pt x="83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4" y="221"/>
                </a:lnTo>
                <a:lnTo>
                  <a:pt x="27" y="258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6" name="" descr=""/>
          <p:cNvPicPr/>
          <p:nvPr/>
        </p:nvPicPr>
        <p:blipFill>
          <a:blip r:embed="rId26"/>
          <a:stretch/>
        </p:blipFill>
        <p:spPr>
          <a:xfrm>
            <a:off x="1830600" y="24022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7" name="CustomShape 33"/>
          <p:cNvSpPr/>
          <p:nvPr/>
        </p:nvSpPr>
        <p:spPr>
          <a:xfrm>
            <a:off x="1826640" y="239904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7" y="166"/>
                </a:lnTo>
                <a:lnTo>
                  <a:pt x="59" y="120"/>
                </a:lnTo>
                <a:lnTo>
                  <a:pt x="79" y="99"/>
                </a:lnTo>
                <a:lnTo>
                  <a:pt x="101" y="80"/>
                </a:lnTo>
                <a:lnTo>
                  <a:pt x="125" y="61"/>
                </a:lnTo>
                <a:lnTo>
                  <a:pt x="153" y="45"/>
                </a:lnTo>
                <a:lnTo>
                  <a:pt x="181" y="33"/>
                </a:lnTo>
                <a:lnTo>
                  <a:pt x="213" y="21"/>
                </a:lnTo>
                <a:lnTo>
                  <a:pt x="243" y="12"/>
                </a:lnTo>
                <a:lnTo>
                  <a:pt x="277" y="5"/>
                </a:lnTo>
                <a:lnTo>
                  <a:pt x="313" y="0"/>
                </a:lnTo>
                <a:lnTo>
                  <a:pt x="384" y="0"/>
                </a:lnTo>
                <a:lnTo>
                  <a:pt x="417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0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286"/>
                </a:lnTo>
                <a:lnTo>
                  <a:pt x="694" y="300"/>
                </a:lnTo>
                <a:lnTo>
                  <a:pt x="689" y="326"/>
                </a:lnTo>
                <a:lnTo>
                  <a:pt x="680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4" y="498"/>
                </a:lnTo>
                <a:lnTo>
                  <a:pt x="516" y="512"/>
                </a:lnTo>
                <a:lnTo>
                  <a:pt x="484" y="525"/>
                </a:lnTo>
                <a:lnTo>
                  <a:pt x="453" y="533"/>
                </a:lnTo>
                <a:lnTo>
                  <a:pt x="420" y="540"/>
                </a:lnTo>
                <a:lnTo>
                  <a:pt x="384" y="543"/>
                </a:lnTo>
                <a:lnTo>
                  <a:pt x="366" y="545"/>
                </a:lnTo>
                <a:lnTo>
                  <a:pt x="330" y="545"/>
                </a:lnTo>
                <a:lnTo>
                  <a:pt x="313" y="543"/>
                </a:lnTo>
                <a:lnTo>
                  <a:pt x="279" y="540"/>
                </a:lnTo>
                <a:lnTo>
                  <a:pt x="246" y="533"/>
                </a:lnTo>
                <a:lnTo>
                  <a:pt x="213" y="525"/>
                </a:lnTo>
                <a:lnTo>
                  <a:pt x="155" y="500"/>
                </a:lnTo>
                <a:lnTo>
                  <a:pt x="127" y="483"/>
                </a:lnTo>
                <a:lnTo>
                  <a:pt x="103" y="466"/>
                </a:lnTo>
                <a:lnTo>
                  <a:pt x="81" y="445"/>
                </a:lnTo>
                <a:lnTo>
                  <a:pt x="61" y="424"/>
                </a:lnTo>
                <a:lnTo>
                  <a:pt x="43" y="402"/>
                </a:lnTo>
                <a:lnTo>
                  <a:pt x="27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6"/>
                </a:ln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5" y="391"/>
                </a:lnTo>
                <a:lnTo>
                  <a:pt x="83" y="412"/>
                </a:lnTo>
                <a:lnTo>
                  <a:pt x="101" y="430"/>
                </a:lnTo>
                <a:lnTo>
                  <a:pt x="121" y="449"/>
                </a:lnTo>
                <a:lnTo>
                  <a:pt x="143" y="466"/>
                </a:lnTo>
                <a:lnTo>
                  <a:pt x="167" y="480"/>
                </a:lnTo>
                <a:lnTo>
                  <a:pt x="195" y="492"/>
                </a:lnTo>
                <a:lnTo>
                  <a:pt x="223" y="503"/>
                </a:lnTo>
                <a:lnTo>
                  <a:pt x="253" y="512"/>
                </a:lnTo>
                <a:lnTo>
                  <a:pt x="283" y="519"/>
                </a:lnTo>
                <a:lnTo>
                  <a:pt x="315" y="522"/>
                </a:lnTo>
                <a:lnTo>
                  <a:pt x="330" y="522"/>
                </a:lnTo>
                <a:lnTo>
                  <a:pt x="348" y="525"/>
                </a:lnTo>
                <a:lnTo>
                  <a:pt x="364" y="522"/>
                </a:lnTo>
                <a:lnTo>
                  <a:pt x="380" y="522"/>
                </a:lnTo>
                <a:lnTo>
                  <a:pt x="413" y="519"/>
                </a:lnTo>
                <a:lnTo>
                  <a:pt x="442" y="512"/>
                </a:lnTo>
                <a:lnTo>
                  <a:pt x="473" y="503"/>
                </a:lnTo>
                <a:lnTo>
                  <a:pt x="500" y="492"/>
                </a:lnTo>
                <a:lnTo>
                  <a:pt x="526" y="480"/>
                </a:lnTo>
                <a:lnTo>
                  <a:pt x="550" y="466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2" y="369"/>
                </a:lnTo>
                <a:lnTo>
                  <a:pt x="654" y="347"/>
                </a:lnTo>
                <a:lnTo>
                  <a:pt x="662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2" y="221"/>
                </a:lnTo>
                <a:lnTo>
                  <a:pt x="654" y="197"/>
                </a:lnTo>
                <a:lnTo>
                  <a:pt x="644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8" y="64"/>
                </a:lnTo>
                <a:lnTo>
                  <a:pt x="502" y="52"/>
                </a:lnTo>
                <a:lnTo>
                  <a:pt x="473" y="41"/>
                </a:lnTo>
                <a:lnTo>
                  <a:pt x="444" y="33"/>
                </a:lnTo>
                <a:lnTo>
                  <a:pt x="413" y="26"/>
                </a:lnTo>
                <a:lnTo>
                  <a:pt x="382" y="22"/>
                </a:lnTo>
                <a:lnTo>
                  <a:pt x="366" y="21"/>
                </a:lnTo>
                <a:lnTo>
                  <a:pt x="333" y="21"/>
                </a:lnTo>
                <a:lnTo>
                  <a:pt x="317" y="22"/>
                </a:lnTo>
                <a:lnTo>
                  <a:pt x="283" y="26"/>
                </a:lnTo>
                <a:lnTo>
                  <a:pt x="255" y="31"/>
                </a:lnTo>
                <a:lnTo>
                  <a:pt x="223" y="40"/>
                </a:lnTo>
                <a:lnTo>
                  <a:pt x="197" y="50"/>
                </a:lnTo>
                <a:lnTo>
                  <a:pt x="171" y="63"/>
                </a:lnTo>
                <a:lnTo>
                  <a:pt x="145" y="78"/>
                </a:lnTo>
                <a:lnTo>
                  <a:pt x="123" y="94"/>
                </a:lnTo>
                <a:lnTo>
                  <a:pt x="101" y="111"/>
                </a:lnTo>
                <a:lnTo>
                  <a:pt x="83" y="130"/>
                </a:lnTo>
                <a:lnTo>
                  <a:pt x="67" y="152"/>
                </a:lnTo>
                <a:lnTo>
                  <a:pt x="54" y="174"/>
                </a:lnTo>
                <a:lnTo>
                  <a:pt x="43" y="197"/>
                </a:lnTo>
                <a:lnTo>
                  <a:pt x="34" y="221"/>
                </a:lnTo>
                <a:lnTo>
                  <a:pt x="27" y="258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8" name="" descr=""/>
          <p:cNvPicPr/>
          <p:nvPr/>
        </p:nvPicPr>
        <p:blipFill>
          <a:blip r:embed="rId27"/>
          <a:stretch/>
        </p:blipFill>
        <p:spPr>
          <a:xfrm>
            <a:off x="696600" y="31096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9" name="CustomShape 34"/>
          <p:cNvSpPr/>
          <p:nvPr/>
        </p:nvSpPr>
        <p:spPr>
          <a:xfrm>
            <a:off x="692280" y="310572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0" y="193"/>
                </a:lnTo>
                <a:lnTo>
                  <a:pt x="689" y="219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2" y="355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33" y="323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2" y="514"/>
                </a:lnTo>
                <a:lnTo>
                  <a:pt x="283" y="519"/>
                </a:lnTo>
                <a:lnTo>
                  <a:pt x="314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2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5" y="28"/>
                </a:lnTo>
                <a:lnTo>
                  <a:pt x="381" y="24"/>
                </a:lnTo>
                <a:lnTo>
                  <a:pt x="365" y="22"/>
                </a:lnTo>
                <a:lnTo>
                  <a:pt x="316" y="22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8" y="248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0" name="" descr=""/>
          <p:cNvPicPr/>
          <p:nvPr/>
        </p:nvPicPr>
        <p:blipFill>
          <a:blip r:embed="rId28"/>
          <a:stretch/>
        </p:blipFill>
        <p:spPr>
          <a:xfrm>
            <a:off x="696600" y="31096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61" name="CustomShape 35"/>
          <p:cNvSpPr/>
          <p:nvPr/>
        </p:nvSpPr>
        <p:spPr>
          <a:xfrm>
            <a:off x="692280" y="310572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0" y="193"/>
                </a:lnTo>
                <a:lnTo>
                  <a:pt x="689" y="219"/>
                </a:lnTo>
                <a:lnTo>
                  <a:pt x="696" y="245"/>
                </a:lnTo>
                <a:lnTo>
                  <a:pt x="696" y="259"/>
                </a:lnTo>
                <a:lnTo>
                  <a:pt x="698" y="273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2" y="355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4"/>
                </a:lnTo>
                <a:lnTo>
                  <a:pt x="420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5" y="534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33" y="323"/>
                </a:lnTo>
                <a:lnTo>
                  <a:pt x="42" y="348"/>
                </a:lnTo>
                <a:lnTo>
                  <a:pt x="54" y="371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2" y="514"/>
                </a:lnTo>
                <a:lnTo>
                  <a:pt x="283" y="519"/>
                </a:lnTo>
                <a:lnTo>
                  <a:pt x="314" y="525"/>
                </a:lnTo>
                <a:lnTo>
                  <a:pt x="381" y="525"/>
                </a:lnTo>
                <a:lnTo>
                  <a:pt x="413" y="519"/>
                </a:lnTo>
                <a:lnTo>
                  <a:pt x="444" y="514"/>
                </a:lnTo>
                <a:lnTo>
                  <a:pt x="473" y="505"/>
                </a:lnTo>
                <a:lnTo>
                  <a:pt x="502" y="495"/>
                </a:lnTo>
                <a:lnTo>
                  <a:pt x="526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4" y="373"/>
                </a:lnTo>
                <a:lnTo>
                  <a:pt x="656" y="350"/>
                </a:lnTo>
                <a:lnTo>
                  <a:pt x="662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2" y="224"/>
                </a:lnTo>
                <a:lnTo>
                  <a:pt x="656" y="200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8" y="66"/>
                </a:lnTo>
                <a:lnTo>
                  <a:pt x="502" y="52"/>
                </a:lnTo>
                <a:lnTo>
                  <a:pt x="476" y="42"/>
                </a:lnTo>
                <a:lnTo>
                  <a:pt x="444" y="33"/>
                </a:lnTo>
                <a:lnTo>
                  <a:pt x="415" y="28"/>
                </a:lnTo>
                <a:lnTo>
                  <a:pt x="381" y="24"/>
                </a:lnTo>
                <a:lnTo>
                  <a:pt x="365" y="22"/>
                </a:lnTo>
                <a:lnTo>
                  <a:pt x="316" y="22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6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8" y="248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" name="CustomShape 36"/>
          <p:cNvSpPr/>
          <p:nvPr/>
        </p:nvSpPr>
        <p:spPr>
          <a:xfrm>
            <a:off x="831240" y="4660560"/>
            <a:ext cx="1931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existing groups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" name="CustomShape 37"/>
          <p:cNvSpPr/>
          <p:nvPr/>
        </p:nvSpPr>
        <p:spPr>
          <a:xfrm>
            <a:off x="122040" y="2035080"/>
            <a:ext cx="2016000" cy="1734480"/>
          </a:xfrm>
          <a:custGeom>
            <a:avLst/>
            <a:gdLst/>
            <a:ahLst/>
            <a:rect l="l" t="t" r="r" b="b"/>
            <a:pathLst>
              <a:path w="5602" h="4820">
                <a:moveTo>
                  <a:pt x="1338" y="1436"/>
                </a:moveTo>
                <a:lnTo>
                  <a:pt x="1460" y="1326"/>
                </a:lnTo>
                <a:lnTo>
                  <a:pt x="1587" y="1217"/>
                </a:lnTo>
                <a:lnTo>
                  <a:pt x="1713" y="1114"/>
                </a:lnTo>
                <a:lnTo>
                  <a:pt x="1845" y="1015"/>
                </a:lnTo>
                <a:lnTo>
                  <a:pt x="1975" y="919"/>
                </a:lnTo>
                <a:lnTo>
                  <a:pt x="2108" y="827"/>
                </a:lnTo>
                <a:lnTo>
                  <a:pt x="2242" y="740"/>
                </a:lnTo>
                <a:lnTo>
                  <a:pt x="2376" y="658"/>
                </a:lnTo>
                <a:lnTo>
                  <a:pt x="2509" y="580"/>
                </a:lnTo>
                <a:lnTo>
                  <a:pt x="2643" y="506"/>
                </a:lnTo>
                <a:lnTo>
                  <a:pt x="2777" y="438"/>
                </a:lnTo>
                <a:lnTo>
                  <a:pt x="2912" y="374"/>
                </a:lnTo>
                <a:lnTo>
                  <a:pt x="3046" y="314"/>
                </a:lnTo>
                <a:lnTo>
                  <a:pt x="3178" y="260"/>
                </a:lnTo>
                <a:lnTo>
                  <a:pt x="3311" y="211"/>
                </a:lnTo>
                <a:lnTo>
                  <a:pt x="3441" y="166"/>
                </a:lnTo>
                <a:lnTo>
                  <a:pt x="3570" y="125"/>
                </a:lnTo>
                <a:lnTo>
                  <a:pt x="3699" y="92"/>
                </a:lnTo>
                <a:lnTo>
                  <a:pt x="3824" y="63"/>
                </a:lnTo>
                <a:lnTo>
                  <a:pt x="3948" y="40"/>
                </a:lnTo>
                <a:lnTo>
                  <a:pt x="4069" y="21"/>
                </a:lnTo>
                <a:lnTo>
                  <a:pt x="4189" y="9"/>
                </a:lnTo>
                <a:lnTo>
                  <a:pt x="4305" y="2"/>
                </a:lnTo>
                <a:lnTo>
                  <a:pt x="4418" y="0"/>
                </a:lnTo>
                <a:lnTo>
                  <a:pt x="4528" y="3"/>
                </a:lnTo>
                <a:lnTo>
                  <a:pt x="4634" y="14"/>
                </a:lnTo>
                <a:lnTo>
                  <a:pt x="4737" y="31"/>
                </a:lnTo>
                <a:lnTo>
                  <a:pt x="4835" y="52"/>
                </a:lnTo>
                <a:lnTo>
                  <a:pt x="4931" y="82"/>
                </a:lnTo>
                <a:lnTo>
                  <a:pt x="4977" y="100"/>
                </a:lnTo>
                <a:lnTo>
                  <a:pt x="5020" y="117"/>
                </a:lnTo>
                <a:lnTo>
                  <a:pt x="5065" y="136"/>
                </a:lnTo>
                <a:lnTo>
                  <a:pt x="5107" y="159"/>
                </a:lnTo>
                <a:lnTo>
                  <a:pt x="5147" y="181"/>
                </a:lnTo>
                <a:lnTo>
                  <a:pt x="5185" y="206"/>
                </a:lnTo>
                <a:lnTo>
                  <a:pt x="5223" y="232"/>
                </a:lnTo>
                <a:lnTo>
                  <a:pt x="5258" y="260"/>
                </a:lnTo>
                <a:lnTo>
                  <a:pt x="5294" y="289"/>
                </a:lnTo>
                <a:lnTo>
                  <a:pt x="5326" y="319"/>
                </a:lnTo>
                <a:lnTo>
                  <a:pt x="5356" y="350"/>
                </a:lnTo>
                <a:lnTo>
                  <a:pt x="5386" y="384"/>
                </a:lnTo>
                <a:lnTo>
                  <a:pt x="5436" y="450"/>
                </a:lnTo>
                <a:lnTo>
                  <a:pt x="5481" y="524"/>
                </a:lnTo>
                <a:lnTo>
                  <a:pt x="5519" y="600"/>
                </a:lnTo>
                <a:lnTo>
                  <a:pt x="5548" y="680"/>
                </a:lnTo>
                <a:lnTo>
                  <a:pt x="5573" y="766"/>
                </a:lnTo>
                <a:lnTo>
                  <a:pt x="5588" y="854"/>
                </a:lnTo>
                <a:lnTo>
                  <a:pt x="5599" y="945"/>
                </a:lnTo>
                <a:lnTo>
                  <a:pt x="5601" y="1039"/>
                </a:lnTo>
                <a:lnTo>
                  <a:pt x="5599" y="1137"/>
                </a:lnTo>
                <a:lnTo>
                  <a:pt x="5590" y="1237"/>
                </a:lnTo>
                <a:lnTo>
                  <a:pt x="5573" y="1338"/>
                </a:lnTo>
                <a:lnTo>
                  <a:pt x="5550" y="1442"/>
                </a:lnTo>
                <a:lnTo>
                  <a:pt x="5524" y="1549"/>
                </a:lnTo>
                <a:lnTo>
                  <a:pt x="5488" y="1658"/>
                </a:lnTo>
                <a:lnTo>
                  <a:pt x="5448" y="1767"/>
                </a:lnTo>
                <a:lnTo>
                  <a:pt x="5398" y="1879"/>
                </a:lnTo>
                <a:lnTo>
                  <a:pt x="5348" y="1992"/>
                </a:lnTo>
                <a:lnTo>
                  <a:pt x="5288" y="2108"/>
                </a:lnTo>
                <a:lnTo>
                  <a:pt x="5223" y="2223"/>
                </a:lnTo>
                <a:lnTo>
                  <a:pt x="5151" y="2338"/>
                </a:lnTo>
                <a:lnTo>
                  <a:pt x="5076" y="2455"/>
                </a:lnTo>
                <a:lnTo>
                  <a:pt x="4993" y="2572"/>
                </a:lnTo>
                <a:lnTo>
                  <a:pt x="4907" y="2689"/>
                </a:lnTo>
                <a:lnTo>
                  <a:pt x="4813" y="2806"/>
                </a:lnTo>
                <a:lnTo>
                  <a:pt x="4715" y="2921"/>
                </a:lnTo>
                <a:lnTo>
                  <a:pt x="4610" y="3038"/>
                </a:lnTo>
                <a:lnTo>
                  <a:pt x="4501" y="3154"/>
                </a:lnTo>
                <a:lnTo>
                  <a:pt x="4385" y="3268"/>
                </a:lnTo>
                <a:lnTo>
                  <a:pt x="4265" y="3384"/>
                </a:lnTo>
                <a:lnTo>
                  <a:pt x="4143" y="3496"/>
                </a:lnTo>
                <a:lnTo>
                  <a:pt x="4015" y="3602"/>
                </a:lnTo>
                <a:lnTo>
                  <a:pt x="3888" y="3707"/>
                </a:lnTo>
                <a:lnTo>
                  <a:pt x="3756" y="3806"/>
                </a:lnTo>
                <a:lnTo>
                  <a:pt x="3628" y="3901"/>
                </a:lnTo>
                <a:lnTo>
                  <a:pt x="3494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3" y="4239"/>
                </a:lnTo>
                <a:lnTo>
                  <a:pt x="2960" y="4312"/>
                </a:lnTo>
                <a:lnTo>
                  <a:pt x="2826" y="4381"/>
                </a:lnTo>
                <a:lnTo>
                  <a:pt x="2690" y="4445"/>
                </a:lnTo>
                <a:lnTo>
                  <a:pt x="2557" y="4504"/>
                </a:lnTo>
                <a:lnTo>
                  <a:pt x="2425" y="4559"/>
                </a:lnTo>
                <a:lnTo>
                  <a:pt x="2293" y="4609"/>
                </a:lnTo>
                <a:lnTo>
                  <a:pt x="2162" y="4653"/>
                </a:lnTo>
                <a:lnTo>
                  <a:pt x="2032" y="4693"/>
                </a:lnTo>
                <a:lnTo>
                  <a:pt x="1903" y="4726"/>
                </a:lnTo>
                <a:lnTo>
                  <a:pt x="1779" y="4756"/>
                </a:lnTo>
                <a:lnTo>
                  <a:pt x="1653" y="4780"/>
                </a:lnTo>
                <a:lnTo>
                  <a:pt x="1534" y="4798"/>
                </a:lnTo>
                <a:lnTo>
                  <a:pt x="1414" y="4810"/>
                </a:lnTo>
                <a:lnTo>
                  <a:pt x="1298" y="4819"/>
                </a:lnTo>
                <a:lnTo>
                  <a:pt x="1184" y="4819"/>
                </a:lnTo>
                <a:lnTo>
                  <a:pt x="1075" y="4815"/>
                </a:lnTo>
                <a:lnTo>
                  <a:pt x="967" y="4805"/>
                </a:lnTo>
                <a:lnTo>
                  <a:pt x="865" y="4789"/>
                </a:lnTo>
                <a:lnTo>
                  <a:pt x="767" y="4766"/>
                </a:lnTo>
                <a:lnTo>
                  <a:pt x="672" y="4736"/>
                </a:lnTo>
                <a:lnTo>
                  <a:pt x="627" y="4721"/>
                </a:lnTo>
                <a:lnTo>
                  <a:pt x="538" y="4683"/>
                </a:lnTo>
                <a:lnTo>
                  <a:pt x="496" y="4660"/>
                </a:lnTo>
                <a:lnTo>
                  <a:pt x="456" y="4637"/>
                </a:lnTo>
                <a:lnTo>
                  <a:pt x="418" y="4613"/>
                </a:lnTo>
                <a:lnTo>
                  <a:pt x="380" y="4586"/>
                </a:lnTo>
                <a:lnTo>
                  <a:pt x="308" y="4531"/>
                </a:lnTo>
                <a:lnTo>
                  <a:pt x="245" y="4468"/>
                </a:lnTo>
                <a:lnTo>
                  <a:pt x="216" y="4436"/>
                </a:lnTo>
                <a:lnTo>
                  <a:pt x="164" y="4368"/>
                </a:lnTo>
                <a:lnTo>
                  <a:pt x="120" y="4295"/>
                </a:lnTo>
                <a:lnTo>
                  <a:pt x="82" y="4218"/>
                </a:lnTo>
                <a:lnTo>
                  <a:pt x="54" y="4137"/>
                </a:lnTo>
                <a:lnTo>
                  <a:pt x="28" y="4053"/>
                </a:lnTo>
                <a:lnTo>
                  <a:pt x="13" y="3965"/>
                </a:lnTo>
                <a:lnTo>
                  <a:pt x="2" y="3874"/>
                </a:lnTo>
                <a:lnTo>
                  <a:pt x="0" y="3780"/>
                </a:lnTo>
                <a:lnTo>
                  <a:pt x="2" y="3682"/>
                </a:lnTo>
                <a:lnTo>
                  <a:pt x="11" y="3582"/>
                </a:lnTo>
                <a:lnTo>
                  <a:pt x="28" y="3482"/>
                </a:lnTo>
                <a:lnTo>
                  <a:pt x="51" y="3377"/>
                </a:lnTo>
                <a:lnTo>
                  <a:pt x="80" y="3270"/>
                </a:lnTo>
                <a:lnTo>
                  <a:pt x="114" y="3162"/>
                </a:lnTo>
                <a:lnTo>
                  <a:pt x="154" y="3052"/>
                </a:lnTo>
                <a:lnTo>
                  <a:pt x="202" y="2940"/>
                </a:lnTo>
                <a:lnTo>
                  <a:pt x="255" y="2827"/>
                </a:lnTo>
                <a:lnTo>
                  <a:pt x="315" y="2713"/>
                </a:lnTo>
                <a:lnTo>
                  <a:pt x="380" y="2599"/>
                </a:lnTo>
                <a:lnTo>
                  <a:pt x="450" y="2482"/>
                </a:lnTo>
                <a:lnTo>
                  <a:pt x="526" y="2366"/>
                </a:lnTo>
                <a:lnTo>
                  <a:pt x="609" y="2249"/>
                </a:lnTo>
                <a:lnTo>
                  <a:pt x="696" y="2132"/>
                </a:lnTo>
                <a:lnTo>
                  <a:pt x="789" y="2016"/>
                </a:lnTo>
                <a:lnTo>
                  <a:pt x="887" y="1898"/>
                </a:lnTo>
                <a:lnTo>
                  <a:pt x="993" y="1781"/>
                </a:lnTo>
                <a:lnTo>
                  <a:pt x="1101" y="1666"/>
                </a:lnTo>
                <a:lnTo>
                  <a:pt x="1217" y="1551"/>
                </a:lnTo>
                <a:lnTo>
                  <a:pt x="1338" y="1436"/>
                </a:lnTo>
                <a:moveTo>
                  <a:pt x="1275" y="1586"/>
                </a:moveTo>
                <a:lnTo>
                  <a:pt x="1162" y="1701"/>
                </a:lnTo>
                <a:lnTo>
                  <a:pt x="1053" y="1814"/>
                </a:lnTo>
                <a:lnTo>
                  <a:pt x="949" y="1930"/>
                </a:lnTo>
                <a:lnTo>
                  <a:pt x="851" y="2045"/>
                </a:lnTo>
                <a:lnTo>
                  <a:pt x="761" y="2160"/>
                </a:lnTo>
                <a:lnTo>
                  <a:pt x="674" y="2277"/>
                </a:lnTo>
                <a:lnTo>
                  <a:pt x="592" y="2392"/>
                </a:lnTo>
                <a:lnTo>
                  <a:pt x="518" y="2508"/>
                </a:lnTo>
                <a:lnTo>
                  <a:pt x="446" y="2621"/>
                </a:lnTo>
                <a:lnTo>
                  <a:pt x="384" y="2735"/>
                </a:lnTo>
                <a:lnTo>
                  <a:pt x="326" y="2846"/>
                </a:lnTo>
                <a:lnTo>
                  <a:pt x="273" y="2958"/>
                </a:lnTo>
                <a:lnTo>
                  <a:pt x="225" y="3068"/>
                </a:lnTo>
                <a:lnTo>
                  <a:pt x="184" y="3176"/>
                </a:lnTo>
                <a:lnTo>
                  <a:pt x="152" y="3282"/>
                </a:lnTo>
                <a:lnTo>
                  <a:pt x="124" y="3385"/>
                </a:lnTo>
                <a:lnTo>
                  <a:pt x="102" y="3488"/>
                </a:lnTo>
                <a:lnTo>
                  <a:pt x="86" y="3588"/>
                </a:lnTo>
                <a:lnTo>
                  <a:pt x="76" y="3684"/>
                </a:lnTo>
                <a:lnTo>
                  <a:pt x="74" y="3778"/>
                </a:lnTo>
                <a:lnTo>
                  <a:pt x="76" y="3869"/>
                </a:lnTo>
                <a:lnTo>
                  <a:pt x="86" y="3956"/>
                </a:lnTo>
                <a:lnTo>
                  <a:pt x="102" y="4040"/>
                </a:lnTo>
                <a:lnTo>
                  <a:pt x="124" y="4120"/>
                </a:lnTo>
                <a:lnTo>
                  <a:pt x="154" y="4197"/>
                </a:lnTo>
                <a:lnTo>
                  <a:pt x="187" y="4270"/>
                </a:lnTo>
                <a:lnTo>
                  <a:pt x="229" y="4339"/>
                </a:lnTo>
                <a:lnTo>
                  <a:pt x="279" y="4403"/>
                </a:lnTo>
                <a:lnTo>
                  <a:pt x="333" y="4462"/>
                </a:lnTo>
                <a:lnTo>
                  <a:pt x="364" y="4490"/>
                </a:lnTo>
                <a:lnTo>
                  <a:pt x="395" y="4517"/>
                </a:lnTo>
                <a:lnTo>
                  <a:pt x="428" y="4543"/>
                </a:lnTo>
                <a:lnTo>
                  <a:pt x="464" y="4567"/>
                </a:lnTo>
                <a:lnTo>
                  <a:pt x="500" y="4590"/>
                </a:lnTo>
                <a:lnTo>
                  <a:pt x="538" y="4613"/>
                </a:lnTo>
                <a:lnTo>
                  <a:pt x="576" y="4631"/>
                </a:lnTo>
                <a:lnTo>
                  <a:pt x="616" y="4651"/>
                </a:lnTo>
                <a:lnTo>
                  <a:pt x="658" y="4667"/>
                </a:lnTo>
                <a:lnTo>
                  <a:pt x="698" y="4683"/>
                </a:lnTo>
                <a:lnTo>
                  <a:pt x="787" y="4711"/>
                </a:lnTo>
                <a:lnTo>
                  <a:pt x="881" y="4731"/>
                </a:lnTo>
                <a:lnTo>
                  <a:pt x="977" y="4747"/>
                </a:lnTo>
                <a:lnTo>
                  <a:pt x="1079" y="4758"/>
                </a:lnTo>
                <a:lnTo>
                  <a:pt x="1184" y="4761"/>
                </a:lnTo>
                <a:lnTo>
                  <a:pt x="1292" y="4759"/>
                </a:lnTo>
                <a:lnTo>
                  <a:pt x="1404" y="4753"/>
                </a:lnTo>
                <a:lnTo>
                  <a:pt x="1520" y="4740"/>
                </a:lnTo>
                <a:lnTo>
                  <a:pt x="1636" y="4723"/>
                </a:lnTo>
                <a:lnTo>
                  <a:pt x="1759" y="4700"/>
                </a:lnTo>
                <a:lnTo>
                  <a:pt x="1881" y="4672"/>
                </a:lnTo>
                <a:lnTo>
                  <a:pt x="2006" y="4639"/>
                </a:lnTo>
                <a:lnTo>
                  <a:pt x="2132" y="4600"/>
                </a:lnTo>
                <a:lnTo>
                  <a:pt x="2260" y="4556"/>
                </a:lnTo>
                <a:lnTo>
                  <a:pt x="2389" y="4508"/>
                </a:lnTo>
                <a:lnTo>
                  <a:pt x="2521" y="4454"/>
                </a:lnTo>
                <a:lnTo>
                  <a:pt x="2652" y="4396"/>
                </a:lnTo>
                <a:lnTo>
                  <a:pt x="2783" y="4334"/>
                </a:lnTo>
                <a:lnTo>
                  <a:pt x="2917" y="4265"/>
                </a:lnTo>
                <a:lnTo>
                  <a:pt x="3048" y="4192"/>
                </a:lnTo>
                <a:lnTo>
                  <a:pt x="3182" y="4115"/>
                </a:lnTo>
                <a:lnTo>
                  <a:pt x="3313" y="4033"/>
                </a:lnTo>
                <a:lnTo>
                  <a:pt x="3445" y="3948"/>
                </a:lnTo>
                <a:lnTo>
                  <a:pt x="3576" y="3859"/>
                </a:lnTo>
                <a:lnTo>
                  <a:pt x="3706" y="3765"/>
                </a:lnTo>
                <a:lnTo>
                  <a:pt x="3835" y="3665"/>
                </a:lnTo>
                <a:lnTo>
                  <a:pt x="3960" y="3564"/>
                </a:lnTo>
                <a:lnTo>
                  <a:pt x="4085" y="3457"/>
                </a:lnTo>
                <a:lnTo>
                  <a:pt x="4209" y="3346"/>
                </a:lnTo>
                <a:lnTo>
                  <a:pt x="4327" y="3234"/>
                </a:lnTo>
                <a:lnTo>
                  <a:pt x="4441" y="3120"/>
                </a:lnTo>
                <a:lnTo>
                  <a:pt x="4550" y="3005"/>
                </a:lnTo>
                <a:lnTo>
                  <a:pt x="4652" y="2890"/>
                </a:lnTo>
                <a:lnTo>
                  <a:pt x="4750" y="2774"/>
                </a:lnTo>
                <a:lnTo>
                  <a:pt x="4842" y="2660"/>
                </a:lnTo>
                <a:lnTo>
                  <a:pt x="4929" y="2543"/>
                </a:lnTo>
                <a:lnTo>
                  <a:pt x="5011" y="2427"/>
                </a:lnTo>
                <a:lnTo>
                  <a:pt x="5085" y="2314"/>
                </a:lnTo>
                <a:lnTo>
                  <a:pt x="5156" y="2199"/>
                </a:lnTo>
                <a:lnTo>
                  <a:pt x="5218" y="2085"/>
                </a:lnTo>
                <a:lnTo>
                  <a:pt x="5276" y="1973"/>
                </a:lnTo>
                <a:lnTo>
                  <a:pt x="5330" y="1861"/>
                </a:lnTo>
                <a:lnTo>
                  <a:pt x="5376" y="1752"/>
                </a:lnTo>
                <a:lnTo>
                  <a:pt x="5416" y="1644"/>
                </a:lnTo>
                <a:lnTo>
                  <a:pt x="5450" y="1537"/>
                </a:lnTo>
                <a:lnTo>
                  <a:pt x="5477" y="1434"/>
                </a:lnTo>
                <a:lnTo>
                  <a:pt x="5499" y="1331"/>
                </a:lnTo>
                <a:lnTo>
                  <a:pt x="5515" y="1231"/>
                </a:lnTo>
                <a:lnTo>
                  <a:pt x="5526" y="1136"/>
                </a:lnTo>
                <a:lnTo>
                  <a:pt x="5528" y="1042"/>
                </a:lnTo>
                <a:lnTo>
                  <a:pt x="5526" y="950"/>
                </a:lnTo>
                <a:lnTo>
                  <a:pt x="5515" y="863"/>
                </a:lnTo>
                <a:lnTo>
                  <a:pt x="5499" y="779"/>
                </a:lnTo>
                <a:lnTo>
                  <a:pt x="5477" y="699"/>
                </a:lnTo>
                <a:lnTo>
                  <a:pt x="5448" y="622"/>
                </a:lnTo>
                <a:lnTo>
                  <a:pt x="5414" y="548"/>
                </a:lnTo>
                <a:lnTo>
                  <a:pt x="5372" y="480"/>
                </a:lnTo>
                <a:lnTo>
                  <a:pt x="5323" y="416"/>
                </a:lnTo>
                <a:lnTo>
                  <a:pt x="5270" y="356"/>
                </a:lnTo>
                <a:lnTo>
                  <a:pt x="5238" y="328"/>
                </a:lnTo>
                <a:lnTo>
                  <a:pt x="5207" y="302"/>
                </a:lnTo>
                <a:lnTo>
                  <a:pt x="5174" y="275"/>
                </a:lnTo>
                <a:lnTo>
                  <a:pt x="5140" y="252"/>
                </a:lnTo>
                <a:lnTo>
                  <a:pt x="5103" y="228"/>
                </a:lnTo>
                <a:lnTo>
                  <a:pt x="5027" y="186"/>
                </a:lnTo>
                <a:lnTo>
                  <a:pt x="4987" y="169"/>
                </a:lnTo>
                <a:lnTo>
                  <a:pt x="4945" y="152"/>
                </a:lnTo>
                <a:lnTo>
                  <a:pt x="4905" y="136"/>
                </a:lnTo>
                <a:lnTo>
                  <a:pt x="4815" y="108"/>
                </a:lnTo>
                <a:lnTo>
                  <a:pt x="4722" y="87"/>
                </a:lnTo>
                <a:lnTo>
                  <a:pt x="4626" y="72"/>
                </a:lnTo>
                <a:lnTo>
                  <a:pt x="4524" y="63"/>
                </a:lnTo>
                <a:lnTo>
                  <a:pt x="4418" y="58"/>
                </a:lnTo>
                <a:lnTo>
                  <a:pt x="4309" y="59"/>
                </a:lnTo>
                <a:lnTo>
                  <a:pt x="4198" y="66"/>
                </a:lnTo>
                <a:lnTo>
                  <a:pt x="4085" y="78"/>
                </a:lnTo>
                <a:lnTo>
                  <a:pt x="3966" y="96"/>
                </a:lnTo>
                <a:lnTo>
                  <a:pt x="3846" y="119"/>
                </a:lnTo>
                <a:lnTo>
                  <a:pt x="3722" y="147"/>
                </a:lnTo>
                <a:lnTo>
                  <a:pt x="3596" y="180"/>
                </a:lnTo>
                <a:lnTo>
                  <a:pt x="3472" y="220"/>
                </a:lnTo>
                <a:lnTo>
                  <a:pt x="3343" y="264"/>
                </a:lnTo>
                <a:lnTo>
                  <a:pt x="3213" y="311"/>
                </a:lnTo>
                <a:lnTo>
                  <a:pt x="3082" y="365"/>
                </a:lnTo>
                <a:lnTo>
                  <a:pt x="2950" y="424"/>
                </a:lnTo>
                <a:lnTo>
                  <a:pt x="2819" y="487"/>
                </a:lnTo>
                <a:lnTo>
                  <a:pt x="2685" y="555"/>
                </a:lnTo>
                <a:lnTo>
                  <a:pt x="2553" y="627"/>
                </a:lnTo>
                <a:lnTo>
                  <a:pt x="2420" y="703"/>
                </a:lnTo>
                <a:lnTo>
                  <a:pt x="2289" y="785"/>
                </a:lnTo>
                <a:lnTo>
                  <a:pt x="2158" y="872"/>
                </a:lnTo>
                <a:lnTo>
                  <a:pt x="2026" y="961"/>
                </a:lnTo>
                <a:lnTo>
                  <a:pt x="1897" y="1055"/>
                </a:lnTo>
                <a:lnTo>
                  <a:pt x="1767" y="1155"/>
                </a:lnTo>
                <a:lnTo>
                  <a:pt x="1643" y="1258"/>
                </a:lnTo>
                <a:lnTo>
                  <a:pt x="1518" y="1364"/>
                </a:lnTo>
                <a:lnTo>
                  <a:pt x="1394" y="1474"/>
                </a:lnTo>
                <a:lnTo>
                  <a:pt x="1275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" name="CustomShape 38"/>
          <p:cNvSpPr/>
          <p:nvPr/>
        </p:nvSpPr>
        <p:spPr>
          <a:xfrm>
            <a:off x="122040" y="2035080"/>
            <a:ext cx="2016000" cy="1734480"/>
          </a:xfrm>
          <a:custGeom>
            <a:avLst/>
            <a:gdLst/>
            <a:ahLst/>
            <a:rect l="l" t="t" r="r" b="b"/>
            <a:pathLst>
              <a:path w="5602" h="4820">
                <a:moveTo>
                  <a:pt x="1338" y="1436"/>
                </a:moveTo>
                <a:lnTo>
                  <a:pt x="1460" y="1326"/>
                </a:lnTo>
                <a:lnTo>
                  <a:pt x="1587" y="1217"/>
                </a:lnTo>
                <a:lnTo>
                  <a:pt x="1713" y="1114"/>
                </a:lnTo>
                <a:lnTo>
                  <a:pt x="1845" y="1015"/>
                </a:lnTo>
                <a:lnTo>
                  <a:pt x="1975" y="919"/>
                </a:lnTo>
                <a:lnTo>
                  <a:pt x="2108" y="827"/>
                </a:lnTo>
                <a:lnTo>
                  <a:pt x="2242" y="740"/>
                </a:lnTo>
                <a:lnTo>
                  <a:pt x="2376" y="658"/>
                </a:lnTo>
                <a:lnTo>
                  <a:pt x="2509" y="580"/>
                </a:lnTo>
                <a:lnTo>
                  <a:pt x="2643" y="506"/>
                </a:lnTo>
                <a:lnTo>
                  <a:pt x="2777" y="438"/>
                </a:lnTo>
                <a:lnTo>
                  <a:pt x="2912" y="374"/>
                </a:lnTo>
                <a:lnTo>
                  <a:pt x="3046" y="314"/>
                </a:lnTo>
                <a:lnTo>
                  <a:pt x="3178" y="260"/>
                </a:lnTo>
                <a:lnTo>
                  <a:pt x="3311" y="211"/>
                </a:lnTo>
                <a:lnTo>
                  <a:pt x="3441" y="166"/>
                </a:lnTo>
                <a:lnTo>
                  <a:pt x="3570" y="125"/>
                </a:lnTo>
                <a:lnTo>
                  <a:pt x="3699" y="92"/>
                </a:lnTo>
                <a:lnTo>
                  <a:pt x="3824" y="63"/>
                </a:lnTo>
                <a:lnTo>
                  <a:pt x="3948" y="40"/>
                </a:lnTo>
                <a:lnTo>
                  <a:pt x="4069" y="21"/>
                </a:lnTo>
                <a:lnTo>
                  <a:pt x="4189" y="9"/>
                </a:lnTo>
                <a:lnTo>
                  <a:pt x="4305" y="2"/>
                </a:lnTo>
                <a:lnTo>
                  <a:pt x="4418" y="0"/>
                </a:lnTo>
                <a:lnTo>
                  <a:pt x="4528" y="3"/>
                </a:lnTo>
                <a:lnTo>
                  <a:pt x="4634" y="14"/>
                </a:lnTo>
                <a:lnTo>
                  <a:pt x="4737" y="31"/>
                </a:lnTo>
                <a:lnTo>
                  <a:pt x="4835" y="52"/>
                </a:lnTo>
                <a:lnTo>
                  <a:pt x="4931" y="82"/>
                </a:lnTo>
                <a:lnTo>
                  <a:pt x="4977" y="100"/>
                </a:lnTo>
                <a:lnTo>
                  <a:pt x="5020" y="117"/>
                </a:lnTo>
                <a:lnTo>
                  <a:pt x="5065" y="136"/>
                </a:lnTo>
                <a:lnTo>
                  <a:pt x="5107" y="159"/>
                </a:lnTo>
                <a:lnTo>
                  <a:pt x="5147" y="181"/>
                </a:lnTo>
                <a:lnTo>
                  <a:pt x="5185" y="206"/>
                </a:lnTo>
                <a:lnTo>
                  <a:pt x="5223" y="232"/>
                </a:lnTo>
                <a:lnTo>
                  <a:pt x="5258" y="260"/>
                </a:lnTo>
                <a:lnTo>
                  <a:pt x="5294" y="289"/>
                </a:lnTo>
                <a:lnTo>
                  <a:pt x="5326" y="319"/>
                </a:lnTo>
                <a:lnTo>
                  <a:pt x="5356" y="350"/>
                </a:lnTo>
                <a:lnTo>
                  <a:pt x="5386" y="384"/>
                </a:lnTo>
                <a:lnTo>
                  <a:pt x="5436" y="450"/>
                </a:lnTo>
                <a:lnTo>
                  <a:pt x="5481" y="524"/>
                </a:lnTo>
                <a:lnTo>
                  <a:pt x="5519" y="600"/>
                </a:lnTo>
                <a:lnTo>
                  <a:pt x="5548" y="680"/>
                </a:lnTo>
                <a:lnTo>
                  <a:pt x="5573" y="766"/>
                </a:lnTo>
                <a:lnTo>
                  <a:pt x="5588" y="854"/>
                </a:lnTo>
                <a:lnTo>
                  <a:pt x="5599" y="945"/>
                </a:lnTo>
                <a:lnTo>
                  <a:pt x="5601" y="1039"/>
                </a:lnTo>
                <a:lnTo>
                  <a:pt x="5599" y="1137"/>
                </a:lnTo>
                <a:lnTo>
                  <a:pt x="5590" y="1237"/>
                </a:lnTo>
                <a:lnTo>
                  <a:pt x="5573" y="1338"/>
                </a:lnTo>
                <a:lnTo>
                  <a:pt x="5550" y="1442"/>
                </a:lnTo>
                <a:lnTo>
                  <a:pt x="5524" y="1549"/>
                </a:lnTo>
                <a:lnTo>
                  <a:pt x="5488" y="1658"/>
                </a:lnTo>
                <a:lnTo>
                  <a:pt x="5448" y="1767"/>
                </a:lnTo>
                <a:lnTo>
                  <a:pt x="5398" y="1879"/>
                </a:lnTo>
                <a:lnTo>
                  <a:pt x="5348" y="1992"/>
                </a:lnTo>
                <a:lnTo>
                  <a:pt x="5288" y="2108"/>
                </a:lnTo>
                <a:lnTo>
                  <a:pt x="5223" y="2223"/>
                </a:lnTo>
                <a:lnTo>
                  <a:pt x="5151" y="2338"/>
                </a:lnTo>
                <a:lnTo>
                  <a:pt x="5076" y="2455"/>
                </a:lnTo>
                <a:lnTo>
                  <a:pt x="4993" y="2572"/>
                </a:lnTo>
                <a:lnTo>
                  <a:pt x="4907" y="2689"/>
                </a:lnTo>
                <a:lnTo>
                  <a:pt x="4813" y="2806"/>
                </a:lnTo>
                <a:lnTo>
                  <a:pt x="4715" y="2921"/>
                </a:lnTo>
                <a:lnTo>
                  <a:pt x="4610" y="3038"/>
                </a:lnTo>
                <a:lnTo>
                  <a:pt x="4501" y="3154"/>
                </a:lnTo>
                <a:lnTo>
                  <a:pt x="4385" y="3268"/>
                </a:lnTo>
                <a:lnTo>
                  <a:pt x="4265" y="3384"/>
                </a:lnTo>
                <a:lnTo>
                  <a:pt x="4143" y="3496"/>
                </a:lnTo>
                <a:lnTo>
                  <a:pt x="4015" y="3602"/>
                </a:lnTo>
                <a:lnTo>
                  <a:pt x="3888" y="3707"/>
                </a:lnTo>
                <a:lnTo>
                  <a:pt x="3756" y="3806"/>
                </a:lnTo>
                <a:lnTo>
                  <a:pt x="3628" y="3901"/>
                </a:lnTo>
                <a:lnTo>
                  <a:pt x="3494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3" y="4239"/>
                </a:lnTo>
                <a:lnTo>
                  <a:pt x="2960" y="4312"/>
                </a:lnTo>
                <a:lnTo>
                  <a:pt x="2826" y="4381"/>
                </a:lnTo>
                <a:lnTo>
                  <a:pt x="2690" y="4445"/>
                </a:lnTo>
                <a:lnTo>
                  <a:pt x="2557" y="4504"/>
                </a:lnTo>
                <a:lnTo>
                  <a:pt x="2425" y="4559"/>
                </a:lnTo>
                <a:lnTo>
                  <a:pt x="2293" y="4609"/>
                </a:lnTo>
                <a:lnTo>
                  <a:pt x="2162" y="4653"/>
                </a:lnTo>
                <a:lnTo>
                  <a:pt x="2032" y="4693"/>
                </a:lnTo>
                <a:lnTo>
                  <a:pt x="1903" y="4726"/>
                </a:lnTo>
                <a:lnTo>
                  <a:pt x="1779" y="4756"/>
                </a:lnTo>
                <a:lnTo>
                  <a:pt x="1653" y="4780"/>
                </a:lnTo>
                <a:lnTo>
                  <a:pt x="1534" y="4798"/>
                </a:lnTo>
                <a:lnTo>
                  <a:pt x="1414" y="4810"/>
                </a:lnTo>
                <a:lnTo>
                  <a:pt x="1298" y="4819"/>
                </a:lnTo>
                <a:lnTo>
                  <a:pt x="1184" y="4819"/>
                </a:lnTo>
                <a:lnTo>
                  <a:pt x="1075" y="4815"/>
                </a:lnTo>
                <a:lnTo>
                  <a:pt x="967" y="4805"/>
                </a:lnTo>
                <a:lnTo>
                  <a:pt x="865" y="4789"/>
                </a:lnTo>
                <a:lnTo>
                  <a:pt x="767" y="4766"/>
                </a:lnTo>
                <a:lnTo>
                  <a:pt x="672" y="4736"/>
                </a:lnTo>
                <a:lnTo>
                  <a:pt x="627" y="4721"/>
                </a:lnTo>
                <a:lnTo>
                  <a:pt x="538" y="4683"/>
                </a:lnTo>
                <a:lnTo>
                  <a:pt x="496" y="4660"/>
                </a:lnTo>
                <a:lnTo>
                  <a:pt x="456" y="4637"/>
                </a:lnTo>
                <a:lnTo>
                  <a:pt x="418" y="4613"/>
                </a:lnTo>
                <a:lnTo>
                  <a:pt x="380" y="4586"/>
                </a:lnTo>
                <a:lnTo>
                  <a:pt x="308" y="4531"/>
                </a:lnTo>
                <a:lnTo>
                  <a:pt x="245" y="4468"/>
                </a:lnTo>
                <a:lnTo>
                  <a:pt x="216" y="4436"/>
                </a:lnTo>
                <a:lnTo>
                  <a:pt x="164" y="4368"/>
                </a:lnTo>
                <a:lnTo>
                  <a:pt x="120" y="4295"/>
                </a:lnTo>
                <a:lnTo>
                  <a:pt x="82" y="4218"/>
                </a:lnTo>
                <a:lnTo>
                  <a:pt x="54" y="4137"/>
                </a:lnTo>
                <a:lnTo>
                  <a:pt x="28" y="4053"/>
                </a:lnTo>
                <a:lnTo>
                  <a:pt x="13" y="3965"/>
                </a:lnTo>
                <a:lnTo>
                  <a:pt x="2" y="3874"/>
                </a:lnTo>
                <a:lnTo>
                  <a:pt x="0" y="3780"/>
                </a:lnTo>
                <a:lnTo>
                  <a:pt x="2" y="3682"/>
                </a:lnTo>
                <a:lnTo>
                  <a:pt x="11" y="3582"/>
                </a:lnTo>
                <a:lnTo>
                  <a:pt x="28" y="3482"/>
                </a:lnTo>
                <a:lnTo>
                  <a:pt x="51" y="3377"/>
                </a:lnTo>
                <a:lnTo>
                  <a:pt x="80" y="3270"/>
                </a:lnTo>
                <a:lnTo>
                  <a:pt x="114" y="3162"/>
                </a:lnTo>
                <a:lnTo>
                  <a:pt x="154" y="3052"/>
                </a:lnTo>
                <a:lnTo>
                  <a:pt x="202" y="2940"/>
                </a:lnTo>
                <a:lnTo>
                  <a:pt x="255" y="2827"/>
                </a:lnTo>
                <a:lnTo>
                  <a:pt x="315" y="2713"/>
                </a:lnTo>
                <a:lnTo>
                  <a:pt x="380" y="2599"/>
                </a:lnTo>
                <a:lnTo>
                  <a:pt x="450" y="2482"/>
                </a:lnTo>
                <a:lnTo>
                  <a:pt x="526" y="2366"/>
                </a:lnTo>
                <a:lnTo>
                  <a:pt x="609" y="2249"/>
                </a:lnTo>
                <a:lnTo>
                  <a:pt x="696" y="2132"/>
                </a:lnTo>
                <a:lnTo>
                  <a:pt x="789" y="2016"/>
                </a:lnTo>
                <a:lnTo>
                  <a:pt x="887" y="1898"/>
                </a:lnTo>
                <a:lnTo>
                  <a:pt x="993" y="1781"/>
                </a:lnTo>
                <a:lnTo>
                  <a:pt x="1101" y="1666"/>
                </a:lnTo>
                <a:lnTo>
                  <a:pt x="1217" y="1551"/>
                </a:lnTo>
                <a:lnTo>
                  <a:pt x="1338" y="1436"/>
                </a:lnTo>
                <a:moveTo>
                  <a:pt x="1275" y="1586"/>
                </a:moveTo>
                <a:lnTo>
                  <a:pt x="1162" y="1701"/>
                </a:lnTo>
                <a:lnTo>
                  <a:pt x="1053" y="1814"/>
                </a:lnTo>
                <a:lnTo>
                  <a:pt x="949" y="1930"/>
                </a:lnTo>
                <a:lnTo>
                  <a:pt x="851" y="2045"/>
                </a:lnTo>
                <a:lnTo>
                  <a:pt x="761" y="2160"/>
                </a:lnTo>
                <a:lnTo>
                  <a:pt x="674" y="2277"/>
                </a:lnTo>
                <a:lnTo>
                  <a:pt x="592" y="2392"/>
                </a:lnTo>
                <a:lnTo>
                  <a:pt x="518" y="2508"/>
                </a:lnTo>
                <a:lnTo>
                  <a:pt x="446" y="2621"/>
                </a:lnTo>
                <a:lnTo>
                  <a:pt x="384" y="2735"/>
                </a:lnTo>
                <a:lnTo>
                  <a:pt x="326" y="2846"/>
                </a:lnTo>
                <a:lnTo>
                  <a:pt x="273" y="2958"/>
                </a:lnTo>
                <a:lnTo>
                  <a:pt x="225" y="3068"/>
                </a:lnTo>
                <a:lnTo>
                  <a:pt x="184" y="3176"/>
                </a:lnTo>
                <a:lnTo>
                  <a:pt x="152" y="3282"/>
                </a:lnTo>
                <a:lnTo>
                  <a:pt x="124" y="3385"/>
                </a:lnTo>
                <a:lnTo>
                  <a:pt x="102" y="3488"/>
                </a:lnTo>
                <a:lnTo>
                  <a:pt x="86" y="3588"/>
                </a:lnTo>
                <a:lnTo>
                  <a:pt x="76" y="3684"/>
                </a:lnTo>
                <a:lnTo>
                  <a:pt x="74" y="3778"/>
                </a:lnTo>
                <a:lnTo>
                  <a:pt x="76" y="3869"/>
                </a:lnTo>
                <a:lnTo>
                  <a:pt x="86" y="3956"/>
                </a:lnTo>
                <a:lnTo>
                  <a:pt x="102" y="4040"/>
                </a:lnTo>
                <a:lnTo>
                  <a:pt x="124" y="4120"/>
                </a:lnTo>
                <a:lnTo>
                  <a:pt x="154" y="4197"/>
                </a:lnTo>
                <a:lnTo>
                  <a:pt x="187" y="4270"/>
                </a:lnTo>
                <a:lnTo>
                  <a:pt x="229" y="4339"/>
                </a:lnTo>
                <a:lnTo>
                  <a:pt x="279" y="4403"/>
                </a:lnTo>
                <a:lnTo>
                  <a:pt x="333" y="4462"/>
                </a:lnTo>
                <a:lnTo>
                  <a:pt x="364" y="4490"/>
                </a:lnTo>
                <a:lnTo>
                  <a:pt x="395" y="4517"/>
                </a:lnTo>
                <a:lnTo>
                  <a:pt x="428" y="4543"/>
                </a:lnTo>
                <a:lnTo>
                  <a:pt x="464" y="4567"/>
                </a:lnTo>
                <a:lnTo>
                  <a:pt x="500" y="4590"/>
                </a:lnTo>
                <a:lnTo>
                  <a:pt x="538" y="4613"/>
                </a:lnTo>
                <a:lnTo>
                  <a:pt x="576" y="4631"/>
                </a:lnTo>
                <a:lnTo>
                  <a:pt x="616" y="4651"/>
                </a:lnTo>
                <a:lnTo>
                  <a:pt x="658" y="4667"/>
                </a:lnTo>
                <a:lnTo>
                  <a:pt x="698" y="4683"/>
                </a:lnTo>
                <a:lnTo>
                  <a:pt x="787" y="4711"/>
                </a:lnTo>
                <a:lnTo>
                  <a:pt x="881" y="4731"/>
                </a:lnTo>
                <a:lnTo>
                  <a:pt x="977" y="4747"/>
                </a:lnTo>
                <a:lnTo>
                  <a:pt x="1079" y="4758"/>
                </a:lnTo>
                <a:lnTo>
                  <a:pt x="1184" y="4761"/>
                </a:lnTo>
                <a:lnTo>
                  <a:pt x="1292" y="4759"/>
                </a:lnTo>
                <a:lnTo>
                  <a:pt x="1404" y="4753"/>
                </a:lnTo>
                <a:lnTo>
                  <a:pt x="1520" y="4740"/>
                </a:lnTo>
                <a:lnTo>
                  <a:pt x="1636" y="4723"/>
                </a:lnTo>
                <a:lnTo>
                  <a:pt x="1759" y="4700"/>
                </a:lnTo>
                <a:lnTo>
                  <a:pt x="1881" y="4672"/>
                </a:lnTo>
                <a:lnTo>
                  <a:pt x="2006" y="4639"/>
                </a:lnTo>
                <a:lnTo>
                  <a:pt x="2132" y="4600"/>
                </a:lnTo>
                <a:lnTo>
                  <a:pt x="2260" y="4556"/>
                </a:lnTo>
                <a:lnTo>
                  <a:pt x="2389" y="4508"/>
                </a:lnTo>
                <a:lnTo>
                  <a:pt x="2521" y="4454"/>
                </a:lnTo>
                <a:lnTo>
                  <a:pt x="2652" y="4396"/>
                </a:lnTo>
                <a:lnTo>
                  <a:pt x="2783" y="4334"/>
                </a:lnTo>
                <a:lnTo>
                  <a:pt x="2917" y="4265"/>
                </a:lnTo>
                <a:lnTo>
                  <a:pt x="3048" y="4192"/>
                </a:lnTo>
                <a:lnTo>
                  <a:pt x="3182" y="4115"/>
                </a:lnTo>
                <a:lnTo>
                  <a:pt x="3313" y="4033"/>
                </a:lnTo>
                <a:lnTo>
                  <a:pt x="3445" y="3948"/>
                </a:lnTo>
                <a:lnTo>
                  <a:pt x="3576" y="3859"/>
                </a:lnTo>
                <a:lnTo>
                  <a:pt x="3706" y="3765"/>
                </a:lnTo>
                <a:lnTo>
                  <a:pt x="3835" y="3665"/>
                </a:lnTo>
                <a:lnTo>
                  <a:pt x="3960" y="3564"/>
                </a:lnTo>
                <a:lnTo>
                  <a:pt x="4085" y="3457"/>
                </a:lnTo>
                <a:lnTo>
                  <a:pt x="4209" y="3346"/>
                </a:lnTo>
                <a:lnTo>
                  <a:pt x="4327" y="3234"/>
                </a:lnTo>
                <a:lnTo>
                  <a:pt x="4441" y="3120"/>
                </a:lnTo>
                <a:lnTo>
                  <a:pt x="4550" y="3005"/>
                </a:lnTo>
                <a:lnTo>
                  <a:pt x="4652" y="2890"/>
                </a:lnTo>
                <a:lnTo>
                  <a:pt x="4750" y="2774"/>
                </a:lnTo>
                <a:lnTo>
                  <a:pt x="4842" y="2660"/>
                </a:lnTo>
                <a:lnTo>
                  <a:pt x="4929" y="2543"/>
                </a:lnTo>
                <a:lnTo>
                  <a:pt x="5011" y="2427"/>
                </a:lnTo>
                <a:lnTo>
                  <a:pt x="5085" y="2314"/>
                </a:lnTo>
                <a:lnTo>
                  <a:pt x="5156" y="2199"/>
                </a:lnTo>
                <a:lnTo>
                  <a:pt x="5218" y="2085"/>
                </a:lnTo>
                <a:lnTo>
                  <a:pt x="5276" y="1973"/>
                </a:lnTo>
                <a:lnTo>
                  <a:pt x="5330" y="1861"/>
                </a:lnTo>
                <a:lnTo>
                  <a:pt x="5376" y="1752"/>
                </a:lnTo>
                <a:lnTo>
                  <a:pt x="5416" y="1644"/>
                </a:lnTo>
                <a:lnTo>
                  <a:pt x="5450" y="1537"/>
                </a:lnTo>
                <a:lnTo>
                  <a:pt x="5477" y="1434"/>
                </a:lnTo>
                <a:lnTo>
                  <a:pt x="5499" y="1331"/>
                </a:lnTo>
                <a:lnTo>
                  <a:pt x="5515" y="1231"/>
                </a:lnTo>
                <a:lnTo>
                  <a:pt x="5526" y="1136"/>
                </a:lnTo>
                <a:lnTo>
                  <a:pt x="5528" y="1042"/>
                </a:lnTo>
                <a:lnTo>
                  <a:pt x="5526" y="950"/>
                </a:lnTo>
                <a:lnTo>
                  <a:pt x="5515" y="863"/>
                </a:lnTo>
                <a:lnTo>
                  <a:pt x="5499" y="779"/>
                </a:lnTo>
                <a:lnTo>
                  <a:pt x="5477" y="699"/>
                </a:lnTo>
                <a:lnTo>
                  <a:pt x="5448" y="622"/>
                </a:lnTo>
                <a:lnTo>
                  <a:pt x="5414" y="548"/>
                </a:lnTo>
                <a:lnTo>
                  <a:pt x="5372" y="480"/>
                </a:lnTo>
                <a:lnTo>
                  <a:pt x="5323" y="416"/>
                </a:lnTo>
                <a:lnTo>
                  <a:pt x="5270" y="356"/>
                </a:lnTo>
                <a:lnTo>
                  <a:pt x="5238" y="328"/>
                </a:lnTo>
                <a:lnTo>
                  <a:pt x="5207" y="302"/>
                </a:lnTo>
                <a:lnTo>
                  <a:pt x="5174" y="275"/>
                </a:lnTo>
                <a:lnTo>
                  <a:pt x="5140" y="252"/>
                </a:lnTo>
                <a:lnTo>
                  <a:pt x="5103" y="228"/>
                </a:lnTo>
                <a:lnTo>
                  <a:pt x="5027" y="186"/>
                </a:lnTo>
                <a:lnTo>
                  <a:pt x="4987" y="169"/>
                </a:lnTo>
                <a:lnTo>
                  <a:pt x="4945" y="152"/>
                </a:lnTo>
                <a:lnTo>
                  <a:pt x="4905" y="136"/>
                </a:lnTo>
                <a:lnTo>
                  <a:pt x="4815" y="108"/>
                </a:lnTo>
                <a:lnTo>
                  <a:pt x="4722" y="87"/>
                </a:lnTo>
                <a:lnTo>
                  <a:pt x="4626" y="72"/>
                </a:lnTo>
                <a:lnTo>
                  <a:pt x="4524" y="63"/>
                </a:lnTo>
                <a:lnTo>
                  <a:pt x="4418" y="58"/>
                </a:lnTo>
                <a:lnTo>
                  <a:pt x="4309" y="59"/>
                </a:lnTo>
                <a:lnTo>
                  <a:pt x="4198" y="66"/>
                </a:lnTo>
                <a:lnTo>
                  <a:pt x="4085" y="78"/>
                </a:lnTo>
                <a:lnTo>
                  <a:pt x="3966" y="96"/>
                </a:lnTo>
                <a:lnTo>
                  <a:pt x="3846" y="119"/>
                </a:lnTo>
                <a:lnTo>
                  <a:pt x="3722" y="147"/>
                </a:lnTo>
                <a:lnTo>
                  <a:pt x="3596" y="180"/>
                </a:lnTo>
                <a:lnTo>
                  <a:pt x="3472" y="220"/>
                </a:lnTo>
                <a:lnTo>
                  <a:pt x="3343" y="264"/>
                </a:lnTo>
                <a:lnTo>
                  <a:pt x="3213" y="311"/>
                </a:lnTo>
                <a:lnTo>
                  <a:pt x="3082" y="365"/>
                </a:lnTo>
                <a:lnTo>
                  <a:pt x="2950" y="424"/>
                </a:lnTo>
                <a:lnTo>
                  <a:pt x="2819" y="487"/>
                </a:lnTo>
                <a:lnTo>
                  <a:pt x="2685" y="555"/>
                </a:lnTo>
                <a:lnTo>
                  <a:pt x="2553" y="627"/>
                </a:lnTo>
                <a:lnTo>
                  <a:pt x="2420" y="703"/>
                </a:lnTo>
                <a:lnTo>
                  <a:pt x="2289" y="785"/>
                </a:lnTo>
                <a:lnTo>
                  <a:pt x="2158" y="872"/>
                </a:lnTo>
                <a:lnTo>
                  <a:pt x="2026" y="961"/>
                </a:lnTo>
                <a:lnTo>
                  <a:pt x="1897" y="1055"/>
                </a:lnTo>
                <a:lnTo>
                  <a:pt x="1767" y="1155"/>
                </a:lnTo>
                <a:lnTo>
                  <a:pt x="1643" y="1258"/>
                </a:lnTo>
                <a:lnTo>
                  <a:pt x="1518" y="1364"/>
                </a:lnTo>
                <a:lnTo>
                  <a:pt x="1394" y="1474"/>
                </a:lnTo>
                <a:lnTo>
                  <a:pt x="1275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" name="CustomShape 39"/>
          <p:cNvSpPr/>
          <p:nvPr/>
        </p:nvSpPr>
        <p:spPr>
          <a:xfrm>
            <a:off x="1690200" y="2634840"/>
            <a:ext cx="1631160" cy="1369440"/>
          </a:xfrm>
          <a:custGeom>
            <a:avLst/>
            <a:gdLst/>
            <a:ahLst/>
            <a:rect l="l" t="t" r="r" b="b"/>
            <a:pathLst>
              <a:path w="4533" h="3806">
                <a:moveTo>
                  <a:pt x="908" y="1000"/>
                </a:moveTo>
                <a:lnTo>
                  <a:pt x="1004" y="915"/>
                </a:lnTo>
                <a:lnTo>
                  <a:pt x="1100" y="835"/>
                </a:lnTo>
                <a:lnTo>
                  <a:pt x="1199" y="756"/>
                </a:lnTo>
                <a:lnTo>
                  <a:pt x="1299" y="683"/>
                </a:lnTo>
                <a:lnTo>
                  <a:pt x="1401" y="611"/>
                </a:lnTo>
                <a:lnTo>
                  <a:pt x="1506" y="545"/>
                </a:lnTo>
                <a:lnTo>
                  <a:pt x="1610" y="482"/>
                </a:lnTo>
                <a:lnTo>
                  <a:pt x="1718" y="421"/>
                </a:lnTo>
                <a:lnTo>
                  <a:pt x="1824" y="365"/>
                </a:lnTo>
                <a:lnTo>
                  <a:pt x="1931" y="313"/>
                </a:lnTo>
                <a:lnTo>
                  <a:pt x="2039" y="266"/>
                </a:lnTo>
                <a:lnTo>
                  <a:pt x="2147" y="220"/>
                </a:lnTo>
                <a:lnTo>
                  <a:pt x="2257" y="180"/>
                </a:lnTo>
                <a:lnTo>
                  <a:pt x="2364" y="143"/>
                </a:lnTo>
                <a:lnTo>
                  <a:pt x="2472" y="111"/>
                </a:lnTo>
                <a:lnTo>
                  <a:pt x="2580" y="82"/>
                </a:lnTo>
                <a:lnTo>
                  <a:pt x="2687" y="58"/>
                </a:lnTo>
                <a:lnTo>
                  <a:pt x="2793" y="37"/>
                </a:lnTo>
                <a:lnTo>
                  <a:pt x="2899" y="21"/>
                </a:lnTo>
                <a:lnTo>
                  <a:pt x="3001" y="11"/>
                </a:lnTo>
                <a:lnTo>
                  <a:pt x="3103" y="2"/>
                </a:lnTo>
                <a:lnTo>
                  <a:pt x="3204" y="0"/>
                </a:lnTo>
                <a:lnTo>
                  <a:pt x="3304" y="2"/>
                </a:lnTo>
                <a:lnTo>
                  <a:pt x="3400" y="7"/>
                </a:lnTo>
                <a:lnTo>
                  <a:pt x="3495" y="18"/>
                </a:lnTo>
                <a:lnTo>
                  <a:pt x="3587" y="34"/>
                </a:lnTo>
                <a:lnTo>
                  <a:pt x="3675" y="54"/>
                </a:lnTo>
                <a:lnTo>
                  <a:pt x="3763" y="79"/>
                </a:lnTo>
                <a:lnTo>
                  <a:pt x="3847" y="109"/>
                </a:lnTo>
                <a:lnTo>
                  <a:pt x="3928" y="143"/>
                </a:lnTo>
                <a:lnTo>
                  <a:pt x="4006" y="184"/>
                </a:lnTo>
                <a:lnTo>
                  <a:pt x="4076" y="228"/>
                </a:lnTo>
                <a:lnTo>
                  <a:pt x="4146" y="278"/>
                </a:lnTo>
                <a:lnTo>
                  <a:pt x="4208" y="330"/>
                </a:lnTo>
                <a:lnTo>
                  <a:pt x="4266" y="386"/>
                </a:lnTo>
                <a:lnTo>
                  <a:pt x="4317" y="445"/>
                </a:lnTo>
                <a:lnTo>
                  <a:pt x="4362" y="510"/>
                </a:lnTo>
                <a:lnTo>
                  <a:pt x="4402" y="575"/>
                </a:lnTo>
                <a:lnTo>
                  <a:pt x="4438" y="644"/>
                </a:lnTo>
                <a:lnTo>
                  <a:pt x="4468" y="716"/>
                </a:lnTo>
                <a:lnTo>
                  <a:pt x="4492" y="789"/>
                </a:lnTo>
                <a:lnTo>
                  <a:pt x="4510" y="866"/>
                </a:lnTo>
                <a:lnTo>
                  <a:pt x="4524" y="945"/>
                </a:lnTo>
                <a:lnTo>
                  <a:pt x="4530" y="1025"/>
                </a:lnTo>
                <a:lnTo>
                  <a:pt x="4532" y="1107"/>
                </a:lnTo>
                <a:lnTo>
                  <a:pt x="4530" y="1191"/>
                </a:lnTo>
                <a:lnTo>
                  <a:pt x="4522" y="1277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1"/>
                </a:lnTo>
                <a:lnTo>
                  <a:pt x="4438" y="1630"/>
                </a:lnTo>
                <a:lnTo>
                  <a:pt x="4404" y="1720"/>
                </a:lnTo>
                <a:lnTo>
                  <a:pt x="4364" y="1811"/>
                </a:lnTo>
                <a:lnTo>
                  <a:pt x="4322" y="1902"/>
                </a:lnTo>
                <a:lnTo>
                  <a:pt x="4273" y="1995"/>
                </a:lnTo>
                <a:lnTo>
                  <a:pt x="4220" y="2087"/>
                </a:lnTo>
                <a:lnTo>
                  <a:pt x="4162" y="2178"/>
                </a:lnTo>
                <a:lnTo>
                  <a:pt x="4100" y="2269"/>
                </a:lnTo>
                <a:lnTo>
                  <a:pt x="4032" y="2361"/>
                </a:lnTo>
                <a:lnTo>
                  <a:pt x="3959" y="2450"/>
                </a:lnTo>
                <a:lnTo>
                  <a:pt x="3883" y="2541"/>
                </a:lnTo>
                <a:lnTo>
                  <a:pt x="3801" y="2630"/>
                </a:lnTo>
                <a:lnTo>
                  <a:pt x="3713" y="2717"/>
                </a:lnTo>
                <a:lnTo>
                  <a:pt x="3623" y="2805"/>
                </a:lnTo>
                <a:lnTo>
                  <a:pt x="3529" y="2890"/>
                </a:lnTo>
                <a:lnTo>
                  <a:pt x="3433" y="2971"/>
                </a:lnTo>
                <a:lnTo>
                  <a:pt x="3332" y="3049"/>
                </a:lnTo>
                <a:lnTo>
                  <a:pt x="3232" y="3122"/>
                </a:lnTo>
                <a:lnTo>
                  <a:pt x="3130" y="3194"/>
                </a:lnTo>
                <a:lnTo>
                  <a:pt x="3027" y="3260"/>
                </a:lnTo>
                <a:lnTo>
                  <a:pt x="2923" y="3323"/>
                </a:lnTo>
                <a:lnTo>
                  <a:pt x="2815" y="3384"/>
                </a:lnTo>
                <a:lnTo>
                  <a:pt x="2709" y="3440"/>
                </a:lnTo>
                <a:lnTo>
                  <a:pt x="2602" y="3493"/>
                </a:lnTo>
                <a:lnTo>
                  <a:pt x="2492" y="3540"/>
                </a:lnTo>
                <a:lnTo>
                  <a:pt x="2386" y="3585"/>
                </a:lnTo>
                <a:lnTo>
                  <a:pt x="2277" y="3625"/>
                </a:lnTo>
                <a:lnTo>
                  <a:pt x="2167" y="3662"/>
                </a:lnTo>
                <a:lnTo>
                  <a:pt x="2061" y="3695"/>
                </a:lnTo>
                <a:lnTo>
                  <a:pt x="1953" y="3723"/>
                </a:lnTo>
                <a:lnTo>
                  <a:pt x="1847" y="3747"/>
                </a:lnTo>
                <a:lnTo>
                  <a:pt x="1740" y="3766"/>
                </a:lnTo>
                <a:lnTo>
                  <a:pt x="1635" y="3784"/>
                </a:lnTo>
                <a:lnTo>
                  <a:pt x="1530" y="3794"/>
                </a:lnTo>
                <a:lnTo>
                  <a:pt x="1428" y="3801"/>
                </a:lnTo>
                <a:lnTo>
                  <a:pt x="1327" y="3805"/>
                </a:lnTo>
                <a:lnTo>
                  <a:pt x="1229" y="3803"/>
                </a:lnTo>
                <a:lnTo>
                  <a:pt x="1131" y="3798"/>
                </a:lnTo>
                <a:lnTo>
                  <a:pt x="1038" y="3785"/>
                </a:lnTo>
                <a:lnTo>
                  <a:pt x="944" y="3771"/>
                </a:lnTo>
                <a:lnTo>
                  <a:pt x="856" y="3751"/>
                </a:lnTo>
                <a:lnTo>
                  <a:pt x="768" y="3726"/>
                </a:lnTo>
                <a:lnTo>
                  <a:pt x="686" y="3696"/>
                </a:lnTo>
                <a:lnTo>
                  <a:pt x="603" y="3662"/>
                </a:lnTo>
                <a:lnTo>
                  <a:pt x="527" y="3621"/>
                </a:lnTo>
                <a:lnTo>
                  <a:pt x="455" y="3576"/>
                </a:lnTo>
                <a:lnTo>
                  <a:pt x="385" y="3527"/>
                </a:lnTo>
                <a:lnTo>
                  <a:pt x="323" y="3475"/>
                </a:lnTo>
                <a:lnTo>
                  <a:pt x="267" y="3419"/>
                </a:lnTo>
                <a:lnTo>
                  <a:pt x="216" y="3358"/>
                </a:lnTo>
                <a:lnTo>
                  <a:pt x="169" y="3295"/>
                </a:lnTo>
                <a:lnTo>
                  <a:pt x="129" y="3230"/>
                </a:lnTo>
                <a:lnTo>
                  <a:pt x="96" y="3161"/>
                </a:lnTo>
                <a:lnTo>
                  <a:pt x="64" y="3089"/>
                </a:lnTo>
                <a:lnTo>
                  <a:pt x="42" y="3016"/>
                </a:lnTo>
                <a:lnTo>
                  <a:pt x="24" y="2939"/>
                </a:lnTo>
                <a:lnTo>
                  <a:pt x="11" y="2860"/>
                </a:lnTo>
                <a:lnTo>
                  <a:pt x="2" y="2780"/>
                </a:lnTo>
                <a:lnTo>
                  <a:pt x="0" y="2698"/>
                </a:lnTo>
                <a:lnTo>
                  <a:pt x="4" y="2614"/>
                </a:lnTo>
                <a:lnTo>
                  <a:pt x="11" y="2529"/>
                </a:lnTo>
                <a:lnTo>
                  <a:pt x="24" y="2441"/>
                </a:lnTo>
                <a:lnTo>
                  <a:pt x="44" y="2355"/>
                </a:lnTo>
                <a:lnTo>
                  <a:pt x="66" y="2265"/>
                </a:lnTo>
                <a:lnTo>
                  <a:pt x="96" y="2176"/>
                </a:lnTo>
                <a:lnTo>
                  <a:pt x="129" y="2086"/>
                </a:lnTo>
                <a:lnTo>
                  <a:pt x="167" y="1995"/>
                </a:lnTo>
                <a:lnTo>
                  <a:pt x="212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8"/>
                </a:lnTo>
                <a:lnTo>
                  <a:pt x="432" y="1536"/>
                </a:lnTo>
                <a:lnTo>
                  <a:pt x="501" y="1444"/>
                </a:lnTo>
                <a:lnTo>
                  <a:pt x="573" y="1353"/>
                </a:lnTo>
                <a:lnTo>
                  <a:pt x="650" y="1264"/>
                </a:lnTo>
                <a:lnTo>
                  <a:pt x="730" y="1175"/>
                </a:lnTo>
                <a:lnTo>
                  <a:pt x="818" y="1086"/>
                </a:lnTo>
                <a:lnTo>
                  <a:pt x="908" y="1000"/>
                </a:lnTo>
                <a:moveTo>
                  <a:pt x="878" y="1122"/>
                </a:moveTo>
                <a:lnTo>
                  <a:pt x="790" y="1208"/>
                </a:lnTo>
                <a:lnTo>
                  <a:pt x="710" y="1296"/>
                </a:lnTo>
                <a:lnTo>
                  <a:pt x="635" y="1385"/>
                </a:lnTo>
                <a:lnTo>
                  <a:pt x="563" y="1475"/>
                </a:lnTo>
                <a:lnTo>
                  <a:pt x="499" y="1564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4"/>
                </a:lnTo>
                <a:lnTo>
                  <a:pt x="281" y="1923"/>
                </a:lnTo>
                <a:lnTo>
                  <a:pt x="238" y="2012"/>
                </a:lnTo>
                <a:lnTo>
                  <a:pt x="200" y="2101"/>
                </a:lnTo>
                <a:lnTo>
                  <a:pt x="167" y="2190"/>
                </a:lnTo>
                <a:lnTo>
                  <a:pt x="140" y="2278"/>
                </a:lnTo>
                <a:lnTo>
                  <a:pt x="116" y="2363"/>
                </a:lnTo>
                <a:lnTo>
                  <a:pt x="98" y="2449"/>
                </a:lnTo>
                <a:lnTo>
                  <a:pt x="86" y="2534"/>
                </a:lnTo>
                <a:lnTo>
                  <a:pt x="78" y="2616"/>
                </a:lnTo>
                <a:lnTo>
                  <a:pt x="76" y="2697"/>
                </a:lnTo>
                <a:lnTo>
                  <a:pt x="78" y="2777"/>
                </a:lnTo>
                <a:lnTo>
                  <a:pt x="84" y="2853"/>
                </a:lnTo>
                <a:lnTo>
                  <a:pt x="96" y="2928"/>
                </a:lnTo>
                <a:lnTo>
                  <a:pt x="114" y="3002"/>
                </a:lnTo>
                <a:lnTo>
                  <a:pt x="136" y="3072"/>
                </a:lnTo>
                <a:lnTo>
                  <a:pt x="164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7"/>
                </a:lnTo>
                <a:lnTo>
                  <a:pt x="325" y="3382"/>
                </a:lnTo>
                <a:lnTo>
                  <a:pt x="379" y="3435"/>
                </a:lnTo>
                <a:lnTo>
                  <a:pt x="437" y="3485"/>
                </a:lnTo>
                <a:lnTo>
                  <a:pt x="501" y="3531"/>
                </a:lnTo>
                <a:lnTo>
                  <a:pt x="568" y="3573"/>
                </a:lnTo>
                <a:lnTo>
                  <a:pt x="639" y="3611"/>
                </a:lnTo>
                <a:lnTo>
                  <a:pt x="715" y="3643"/>
                </a:lnTo>
                <a:lnTo>
                  <a:pt x="795" y="3671"/>
                </a:lnTo>
                <a:lnTo>
                  <a:pt x="876" y="3695"/>
                </a:lnTo>
                <a:lnTo>
                  <a:pt x="960" y="3714"/>
                </a:lnTo>
                <a:lnTo>
                  <a:pt x="1049" y="3728"/>
                </a:lnTo>
                <a:lnTo>
                  <a:pt x="1138" y="3738"/>
                </a:lnTo>
                <a:lnTo>
                  <a:pt x="1229" y="3746"/>
                </a:lnTo>
                <a:lnTo>
                  <a:pt x="1325" y="3747"/>
                </a:lnTo>
                <a:lnTo>
                  <a:pt x="1421" y="3744"/>
                </a:lnTo>
                <a:lnTo>
                  <a:pt x="1522" y="3737"/>
                </a:lnTo>
                <a:lnTo>
                  <a:pt x="1620" y="3726"/>
                </a:lnTo>
                <a:lnTo>
                  <a:pt x="1722" y="3710"/>
                </a:lnTo>
                <a:lnTo>
                  <a:pt x="1824" y="3691"/>
                </a:lnTo>
                <a:lnTo>
                  <a:pt x="1929" y="3667"/>
                </a:lnTo>
                <a:lnTo>
                  <a:pt x="2033" y="3641"/>
                </a:lnTo>
                <a:lnTo>
                  <a:pt x="2139" y="3607"/>
                </a:lnTo>
                <a:lnTo>
                  <a:pt x="2245" y="3573"/>
                </a:lnTo>
                <a:lnTo>
                  <a:pt x="2350" y="3532"/>
                </a:lnTo>
                <a:lnTo>
                  <a:pt x="2458" y="3488"/>
                </a:lnTo>
                <a:lnTo>
                  <a:pt x="2562" y="3441"/>
                </a:lnTo>
                <a:lnTo>
                  <a:pt x="2666" y="3391"/>
                </a:lnTo>
                <a:lnTo>
                  <a:pt x="2771" y="3335"/>
                </a:lnTo>
                <a:lnTo>
                  <a:pt x="2875" y="3277"/>
                </a:lnTo>
                <a:lnTo>
                  <a:pt x="2979" y="3215"/>
                </a:lnTo>
                <a:lnTo>
                  <a:pt x="3081" y="3150"/>
                </a:lnTo>
                <a:lnTo>
                  <a:pt x="3181" y="3080"/>
                </a:lnTo>
                <a:lnTo>
                  <a:pt x="3282" y="3007"/>
                </a:lnTo>
                <a:lnTo>
                  <a:pt x="3378" y="2930"/>
                </a:lnTo>
                <a:lnTo>
                  <a:pt x="3473" y="2852"/>
                </a:lnTo>
                <a:lnTo>
                  <a:pt x="3567" y="2768"/>
                </a:lnTo>
                <a:lnTo>
                  <a:pt x="3655" y="2683"/>
                </a:lnTo>
                <a:lnTo>
                  <a:pt x="3741" y="2595"/>
                </a:lnTo>
                <a:lnTo>
                  <a:pt x="3821" y="2508"/>
                </a:lnTo>
                <a:lnTo>
                  <a:pt x="3896" y="2420"/>
                </a:lnTo>
                <a:lnTo>
                  <a:pt x="3968" y="2331"/>
                </a:lnTo>
                <a:lnTo>
                  <a:pt x="4034" y="2242"/>
                </a:lnTo>
                <a:lnTo>
                  <a:pt x="4096" y="2152"/>
                </a:lnTo>
                <a:lnTo>
                  <a:pt x="4152" y="2063"/>
                </a:lnTo>
                <a:lnTo>
                  <a:pt x="4204" y="1972"/>
                </a:lnTo>
                <a:lnTo>
                  <a:pt x="4253" y="1883"/>
                </a:lnTo>
                <a:lnTo>
                  <a:pt x="4295" y="1794"/>
                </a:lnTo>
                <a:lnTo>
                  <a:pt x="4333" y="1705"/>
                </a:lnTo>
                <a:lnTo>
                  <a:pt x="4364" y="1616"/>
                </a:lnTo>
                <a:lnTo>
                  <a:pt x="4393" y="1528"/>
                </a:lnTo>
                <a:lnTo>
                  <a:pt x="4415" y="1441"/>
                </a:lnTo>
                <a:lnTo>
                  <a:pt x="4434" y="1355"/>
                </a:lnTo>
                <a:lnTo>
                  <a:pt x="4448" y="1271"/>
                </a:lnTo>
                <a:lnTo>
                  <a:pt x="4454" y="1189"/>
                </a:lnTo>
                <a:lnTo>
                  <a:pt x="4458" y="1108"/>
                </a:lnTo>
                <a:lnTo>
                  <a:pt x="4456" y="1028"/>
                </a:lnTo>
                <a:lnTo>
                  <a:pt x="4450" y="952"/>
                </a:lnTo>
                <a:lnTo>
                  <a:pt x="4436" y="877"/>
                </a:lnTo>
                <a:lnTo>
                  <a:pt x="4417" y="803"/>
                </a:lnTo>
                <a:lnTo>
                  <a:pt x="4395" y="733"/>
                </a:lnTo>
                <a:lnTo>
                  <a:pt x="4369" y="666"/>
                </a:lnTo>
                <a:lnTo>
                  <a:pt x="4335" y="601"/>
                </a:lnTo>
                <a:lnTo>
                  <a:pt x="4297" y="538"/>
                </a:lnTo>
                <a:lnTo>
                  <a:pt x="4255" y="478"/>
                </a:lnTo>
                <a:lnTo>
                  <a:pt x="4208" y="423"/>
                </a:lnTo>
                <a:lnTo>
                  <a:pt x="4154" y="369"/>
                </a:lnTo>
                <a:lnTo>
                  <a:pt x="4094" y="320"/>
                </a:lnTo>
                <a:lnTo>
                  <a:pt x="4032" y="275"/>
                </a:lnTo>
                <a:lnTo>
                  <a:pt x="3963" y="233"/>
                </a:lnTo>
                <a:lnTo>
                  <a:pt x="3892" y="194"/>
                </a:lnTo>
                <a:lnTo>
                  <a:pt x="3816" y="161"/>
                </a:lnTo>
                <a:lnTo>
                  <a:pt x="3739" y="133"/>
                </a:lnTo>
                <a:lnTo>
                  <a:pt x="3655" y="111"/>
                </a:lnTo>
                <a:lnTo>
                  <a:pt x="3571" y="91"/>
                </a:lnTo>
                <a:lnTo>
                  <a:pt x="3484" y="75"/>
                </a:lnTo>
                <a:lnTo>
                  <a:pt x="3395" y="65"/>
                </a:lnTo>
                <a:lnTo>
                  <a:pt x="3302" y="59"/>
                </a:lnTo>
                <a:lnTo>
                  <a:pt x="3208" y="58"/>
                </a:lnTo>
                <a:lnTo>
                  <a:pt x="3110" y="61"/>
                </a:lnTo>
                <a:lnTo>
                  <a:pt x="3012" y="68"/>
                </a:lnTo>
                <a:lnTo>
                  <a:pt x="2911" y="79"/>
                </a:lnTo>
                <a:lnTo>
                  <a:pt x="2809" y="95"/>
                </a:lnTo>
                <a:lnTo>
                  <a:pt x="2707" y="114"/>
                </a:lnTo>
                <a:lnTo>
                  <a:pt x="2604" y="136"/>
                </a:lnTo>
                <a:lnTo>
                  <a:pt x="2500" y="164"/>
                </a:lnTo>
                <a:lnTo>
                  <a:pt x="2392" y="198"/>
                </a:lnTo>
                <a:lnTo>
                  <a:pt x="2288" y="233"/>
                </a:lnTo>
                <a:lnTo>
                  <a:pt x="2181" y="273"/>
                </a:lnTo>
                <a:lnTo>
                  <a:pt x="2077" y="317"/>
                </a:lnTo>
                <a:lnTo>
                  <a:pt x="1969" y="364"/>
                </a:lnTo>
                <a:lnTo>
                  <a:pt x="1864" y="414"/>
                </a:lnTo>
                <a:lnTo>
                  <a:pt x="1760" y="468"/>
                </a:lnTo>
                <a:lnTo>
                  <a:pt x="1656" y="528"/>
                </a:lnTo>
                <a:lnTo>
                  <a:pt x="1552" y="590"/>
                </a:lnTo>
                <a:lnTo>
                  <a:pt x="1450" y="655"/>
                </a:lnTo>
                <a:lnTo>
                  <a:pt x="1350" y="725"/>
                </a:lnTo>
                <a:lnTo>
                  <a:pt x="1251" y="798"/>
                </a:lnTo>
                <a:lnTo>
                  <a:pt x="1154" y="875"/>
                </a:lnTo>
                <a:lnTo>
                  <a:pt x="1060" y="953"/>
                </a:lnTo>
                <a:lnTo>
                  <a:pt x="966" y="1037"/>
                </a:lnTo>
                <a:lnTo>
                  <a:pt x="878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6" name="CustomShape 40"/>
          <p:cNvSpPr/>
          <p:nvPr/>
        </p:nvSpPr>
        <p:spPr>
          <a:xfrm>
            <a:off x="1690200" y="2634840"/>
            <a:ext cx="1631160" cy="1369440"/>
          </a:xfrm>
          <a:custGeom>
            <a:avLst/>
            <a:gdLst/>
            <a:ahLst/>
            <a:rect l="l" t="t" r="r" b="b"/>
            <a:pathLst>
              <a:path w="4533" h="3806">
                <a:moveTo>
                  <a:pt x="908" y="1000"/>
                </a:moveTo>
                <a:lnTo>
                  <a:pt x="1004" y="915"/>
                </a:lnTo>
                <a:lnTo>
                  <a:pt x="1100" y="835"/>
                </a:lnTo>
                <a:lnTo>
                  <a:pt x="1199" y="756"/>
                </a:lnTo>
                <a:lnTo>
                  <a:pt x="1299" y="683"/>
                </a:lnTo>
                <a:lnTo>
                  <a:pt x="1401" y="611"/>
                </a:lnTo>
                <a:lnTo>
                  <a:pt x="1506" y="545"/>
                </a:lnTo>
                <a:lnTo>
                  <a:pt x="1610" y="482"/>
                </a:lnTo>
                <a:lnTo>
                  <a:pt x="1718" y="421"/>
                </a:lnTo>
                <a:lnTo>
                  <a:pt x="1824" y="365"/>
                </a:lnTo>
                <a:lnTo>
                  <a:pt x="1931" y="313"/>
                </a:lnTo>
                <a:lnTo>
                  <a:pt x="2039" y="266"/>
                </a:lnTo>
                <a:lnTo>
                  <a:pt x="2147" y="220"/>
                </a:lnTo>
                <a:lnTo>
                  <a:pt x="2257" y="180"/>
                </a:lnTo>
                <a:lnTo>
                  <a:pt x="2364" y="143"/>
                </a:lnTo>
                <a:lnTo>
                  <a:pt x="2472" y="111"/>
                </a:lnTo>
                <a:lnTo>
                  <a:pt x="2580" y="82"/>
                </a:lnTo>
                <a:lnTo>
                  <a:pt x="2687" y="58"/>
                </a:lnTo>
                <a:lnTo>
                  <a:pt x="2793" y="37"/>
                </a:lnTo>
                <a:lnTo>
                  <a:pt x="2899" y="21"/>
                </a:lnTo>
                <a:lnTo>
                  <a:pt x="3001" y="11"/>
                </a:lnTo>
                <a:lnTo>
                  <a:pt x="3103" y="2"/>
                </a:lnTo>
                <a:lnTo>
                  <a:pt x="3204" y="0"/>
                </a:lnTo>
                <a:lnTo>
                  <a:pt x="3304" y="2"/>
                </a:lnTo>
                <a:lnTo>
                  <a:pt x="3400" y="7"/>
                </a:lnTo>
                <a:lnTo>
                  <a:pt x="3495" y="18"/>
                </a:lnTo>
                <a:lnTo>
                  <a:pt x="3587" y="34"/>
                </a:lnTo>
                <a:lnTo>
                  <a:pt x="3675" y="54"/>
                </a:lnTo>
                <a:lnTo>
                  <a:pt x="3763" y="79"/>
                </a:lnTo>
                <a:lnTo>
                  <a:pt x="3847" y="109"/>
                </a:lnTo>
                <a:lnTo>
                  <a:pt x="3928" y="143"/>
                </a:lnTo>
                <a:lnTo>
                  <a:pt x="4006" y="184"/>
                </a:lnTo>
                <a:lnTo>
                  <a:pt x="4076" y="228"/>
                </a:lnTo>
                <a:lnTo>
                  <a:pt x="4146" y="278"/>
                </a:lnTo>
                <a:lnTo>
                  <a:pt x="4208" y="330"/>
                </a:lnTo>
                <a:lnTo>
                  <a:pt x="4266" y="386"/>
                </a:lnTo>
                <a:lnTo>
                  <a:pt x="4317" y="445"/>
                </a:lnTo>
                <a:lnTo>
                  <a:pt x="4362" y="510"/>
                </a:lnTo>
                <a:lnTo>
                  <a:pt x="4402" y="575"/>
                </a:lnTo>
                <a:lnTo>
                  <a:pt x="4438" y="644"/>
                </a:lnTo>
                <a:lnTo>
                  <a:pt x="4468" y="716"/>
                </a:lnTo>
                <a:lnTo>
                  <a:pt x="4492" y="789"/>
                </a:lnTo>
                <a:lnTo>
                  <a:pt x="4510" y="866"/>
                </a:lnTo>
                <a:lnTo>
                  <a:pt x="4524" y="945"/>
                </a:lnTo>
                <a:lnTo>
                  <a:pt x="4530" y="1025"/>
                </a:lnTo>
                <a:lnTo>
                  <a:pt x="4532" y="1107"/>
                </a:lnTo>
                <a:lnTo>
                  <a:pt x="4530" y="1191"/>
                </a:lnTo>
                <a:lnTo>
                  <a:pt x="4522" y="1277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1"/>
                </a:lnTo>
                <a:lnTo>
                  <a:pt x="4438" y="1630"/>
                </a:lnTo>
                <a:lnTo>
                  <a:pt x="4404" y="1720"/>
                </a:lnTo>
                <a:lnTo>
                  <a:pt x="4364" y="1811"/>
                </a:lnTo>
                <a:lnTo>
                  <a:pt x="4322" y="1902"/>
                </a:lnTo>
                <a:lnTo>
                  <a:pt x="4273" y="1995"/>
                </a:lnTo>
                <a:lnTo>
                  <a:pt x="4220" y="2087"/>
                </a:lnTo>
                <a:lnTo>
                  <a:pt x="4162" y="2178"/>
                </a:lnTo>
                <a:lnTo>
                  <a:pt x="4100" y="2269"/>
                </a:lnTo>
                <a:lnTo>
                  <a:pt x="4032" y="2361"/>
                </a:lnTo>
                <a:lnTo>
                  <a:pt x="3959" y="2450"/>
                </a:lnTo>
                <a:lnTo>
                  <a:pt x="3883" y="2541"/>
                </a:lnTo>
                <a:lnTo>
                  <a:pt x="3801" y="2630"/>
                </a:lnTo>
                <a:lnTo>
                  <a:pt x="3713" y="2717"/>
                </a:lnTo>
                <a:lnTo>
                  <a:pt x="3623" y="2805"/>
                </a:lnTo>
                <a:lnTo>
                  <a:pt x="3529" y="2890"/>
                </a:lnTo>
                <a:lnTo>
                  <a:pt x="3433" y="2971"/>
                </a:lnTo>
                <a:lnTo>
                  <a:pt x="3332" y="3049"/>
                </a:lnTo>
                <a:lnTo>
                  <a:pt x="3232" y="3122"/>
                </a:lnTo>
                <a:lnTo>
                  <a:pt x="3130" y="3194"/>
                </a:lnTo>
                <a:lnTo>
                  <a:pt x="3027" y="3260"/>
                </a:lnTo>
                <a:lnTo>
                  <a:pt x="2923" y="3323"/>
                </a:lnTo>
                <a:lnTo>
                  <a:pt x="2815" y="3384"/>
                </a:lnTo>
                <a:lnTo>
                  <a:pt x="2709" y="3440"/>
                </a:lnTo>
                <a:lnTo>
                  <a:pt x="2602" y="3493"/>
                </a:lnTo>
                <a:lnTo>
                  <a:pt x="2492" y="3540"/>
                </a:lnTo>
                <a:lnTo>
                  <a:pt x="2386" y="3585"/>
                </a:lnTo>
                <a:lnTo>
                  <a:pt x="2277" y="3625"/>
                </a:lnTo>
                <a:lnTo>
                  <a:pt x="2167" y="3662"/>
                </a:lnTo>
                <a:lnTo>
                  <a:pt x="2061" y="3695"/>
                </a:lnTo>
                <a:lnTo>
                  <a:pt x="1953" y="3723"/>
                </a:lnTo>
                <a:lnTo>
                  <a:pt x="1847" y="3747"/>
                </a:lnTo>
                <a:lnTo>
                  <a:pt x="1740" y="3766"/>
                </a:lnTo>
                <a:lnTo>
                  <a:pt x="1635" y="3784"/>
                </a:lnTo>
                <a:lnTo>
                  <a:pt x="1530" y="3794"/>
                </a:lnTo>
                <a:lnTo>
                  <a:pt x="1428" y="3801"/>
                </a:lnTo>
                <a:lnTo>
                  <a:pt x="1327" y="3805"/>
                </a:lnTo>
                <a:lnTo>
                  <a:pt x="1229" y="3803"/>
                </a:lnTo>
                <a:lnTo>
                  <a:pt x="1131" y="3798"/>
                </a:lnTo>
                <a:lnTo>
                  <a:pt x="1038" y="3785"/>
                </a:lnTo>
                <a:lnTo>
                  <a:pt x="944" y="3771"/>
                </a:lnTo>
                <a:lnTo>
                  <a:pt x="856" y="3751"/>
                </a:lnTo>
                <a:lnTo>
                  <a:pt x="768" y="3726"/>
                </a:lnTo>
                <a:lnTo>
                  <a:pt x="686" y="3696"/>
                </a:lnTo>
                <a:lnTo>
                  <a:pt x="603" y="3662"/>
                </a:lnTo>
                <a:lnTo>
                  <a:pt x="527" y="3621"/>
                </a:lnTo>
                <a:lnTo>
                  <a:pt x="455" y="3576"/>
                </a:lnTo>
                <a:lnTo>
                  <a:pt x="385" y="3527"/>
                </a:lnTo>
                <a:lnTo>
                  <a:pt x="323" y="3475"/>
                </a:lnTo>
                <a:lnTo>
                  <a:pt x="267" y="3419"/>
                </a:lnTo>
                <a:lnTo>
                  <a:pt x="216" y="3358"/>
                </a:lnTo>
                <a:lnTo>
                  <a:pt x="169" y="3295"/>
                </a:lnTo>
                <a:lnTo>
                  <a:pt x="129" y="3230"/>
                </a:lnTo>
                <a:lnTo>
                  <a:pt x="96" y="3161"/>
                </a:lnTo>
                <a:lnTo>
                  <a:pt x="64" y="3089"/>
                </a:lnTo>
                <a:lnTo>
                  <a:pt x="42" y="3016"/>
                </a:lnTo>
                <a:lnTo>
                  <a:pt x="24" y="2939"/>
                </a:lnTo>
                <a:lnTo>
                  <a:pt x="11" y="2860"/>
                </a:lnTo>
                <a:lnTo>
                  <a:pt x="2" y="2780"/>
                </a:lnTo>
                <a:lnTo>
                  <a:pt x="0" y="2698"/>
                </a:lnTo>
                <a:lnTo>
                  <a:pt x="4" y="2614"/>
                </a:lnTo>
                <a:lnTo>
                  <a:pt x="11" y="2529"/>
                </a:lnTo>
                <a:lnTo>
                  <a:pt x="24" y="2441"/>
                </a:lnTo>
                <a:lnTo>
                  <a:pt x="44" y="2355"/>
                </a:lnTo>
                <a:lnTo>
                  <a:pt x="66" y="2265"/>
                </a:lnTo>
                <a:lnTo>
                  <a:pt x="96" y="2176"/>
                </a:lnTo>
                <a:lnTo>
                  <a:pt x="129" y="2086"/>
                </a:lnTo>
                <a:lnTo>
                  <a:pt x="167" y="1995"/>
                </a:lnTo>
                <a:lnTo>
                  <a:pt x="212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8"/>
                </a:lnTo>
                <a:lnTo>
                  <a:pt x="432" y="1536"/>
                </a:lnTo>
                <a:lnTo>
                  <a:pt x="501" y="1444"/>
                </a:lnTo>
                <a:lnTo>
                  <a:pt x="573" y="1353"/>
                </a:lnTo>
                <a:lnTo>
                  <a:pt x="650" y="1264"/>
                </a:lnTo>
                <a:lnTo>
                  <a:pt x="730" y="1175"/>
                </a:lnTo>
                <a:lnTo>
                  <a:pt x="818" y="1086"/>
                </a:lnTo>
                <a:lnTo>
                  <a:pt x="908" y="1000"/>
                </a:lnTo>
                <a:moveTo>
                  <a:pt x="878" y="1122"/>
                </a:moveTo>
                <a:lnTo>
                  <a:pt x="790" y="1208"/>
                </a:lnTo>
                <a:lnTo>
                  <a:pt x="710" y="1296"/>
                </a:lnTo>
                <a:lnTo>
                  <a:pt x="635" y="1385"/>
                </a:lnTo>
                <a:lnTo>
                  <a:pt x="563" y="1475"/>
                </a:lnTo>
                <a:lnTo>
                  <a:pt x="499" y="1564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4"/>
                </a:lnTo>
                <a:lnTo>
                  <a:pt x="281" y="1923"/>
                </a:lnTo>
                <a:lnTo>
                  <a:pt x="238" y="2012"/>
                </a:lnTo>
                <a:lnTo>
                  <a:pt x="200" y="2101"/>
                </a:lnTo>
                <a:lnTo>
                  <a:pt x="167" y="2190"/>
                </a:lnTo>
                <a:lnTo>
                  <a:pt x="140" y="2278"/>
                </a:lnTo>
                <a:lnTo>
                  <a:pt x="116" y="2363"/>
                </a:lnTo>
                <a:lnTo>
                  <a:pt x="98" y="2449"/>
                </a:lnTo>
                <a:lnTo>
                  <a:pt x="86" y="2534"/>
                </a:lnTo>
                <a:lnTo>
                  <a:pt x="78" y="2616"/>
                </a:lnTo>
                <a:lnTo>
                  <a:pt x="76" y="2697"/>
                </a:lnTo>
                <a:lnTo>
                  <a:pt x="78" y="2777"/>
                </a:lnTo>
                <a:lnTo>
                  <a:pt x="84" y="2853"/>
                </a:lnTo>
                <a:lnTo>
                  <a:pt x="96" y="2928"/>
                </a:lnTo>
                <a:lnTo>
                  <a:pt x="114" y="3002"/>
                </a:lnTo>
                <a:lnTo>
                  <a:pt x="136" y="3072"/>
                </a:lnTo>
                <a:lnTo>
                  <a:pt x="164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7"/>
                </a:lnTo>
                <a:lnTo>
                  <a:pt x="325" y="3382"/>
                </a:lnTo>
                <a:lnTo>
                  <a:pt x="379" y="3435"/>
                </a:lnTo>
                <a:lnTo>
                  <a:pt x="437" y="3485"/>
                </a:lnTo>
                <a:lnTo>
                  <a:pt x="501" y="3531"/>
                </a:lnTo>
                <a:lnTo>
                  <a:pt x="568" y="3573"/>
                </a:lnTo>
                <a:lnTo>
                  <a:pt x="639" y="3611"/>
                </a:lnTo>
                <a:lnTo>
                  <a:pt x="715" y="3643"/>
                </a:lnTo>
                <a:lnTo>
                  <a:pt x="795" y="3671"/>
                </a:lnTo>
                <a:lnTo>
                  <a:pt x="876" y="3695"/>
                </a:lnTo>
                <a:lnTo>
                  <a:pt x="960" y="3714"/>
                </a:lnTo>
                <a:lnTo>
                  <a:pt x="1049" y="3728"/>
                </a:lnTo>
                <a:lnTo>
                  <a:pt x="1138" y="3738"/>
                </a:lnTo>
                <a:lnTo>
                  <a:pt x="1229" y="3746"/>
                </a:lnTo>
                <a:lnTo>
                  <a:pt x="1325" y="3747"/>
                </a:lnTo>
                <a:lnTo>
                  <a:pt x="1421" y="3744"/>
                </a:lnTo>
                <a:lnTo>
                  <a:pt x="1522" y="3737"/>
                </a:lnTo>
                <a:lnTo>
                  <a:pt x="1620" y="3726"/>
                </a:lnTo>
                <a:lnTo>
                  <a:pt x="1722" y="3710"/>
                </a:lnTo>
                <a:lnTo>
                  <a:pt x="1824" y="3691"/>
                </a:lnTo>
                <a:lnTo>
                  <a:pt x="1929" y="3667"/>
                </a:lnTo>
                <a:lnTo>
                  <a:pt x="2033" y="3641"/>
                </a:lnTo>
                <a:lnTo>
                  <a:pt x="2139" y="3607"/>
                </a:lnTo>
                <a:lnTo>
                  <a:pt x="2245" y="3573"/>
                </a:lnTo>
                <a:lnTo>
                  <a:pt x="2350" y="3532"/>
                </a:lnTo>
                <a:lnTo>
                  <a:pt x="2458" y="3488"/>
                </a:lnTo>
                <a:lnTo>
                  <a:pt x="2562" y="3441"/>
                </a:lnTo>
                <a:lnTo>
                  <a:pt x="2666" y="3391"/>
                </a:lnTo>
                <a:lnTo>
                  <a:pt x="2771" y="3335"/>
                </a:lnTo>
                <a:lnTo>
                  <a:pt x="2875" y="3277"/>
                </a:lnTo>
                <a:lnTo>
                  <a:pt x="2979" y="3215"/>
                </a:lnTo>
                <a:lnTo>
                  <a:pt x="3081" y="3150"/>
                </a:lnTo>
                <a:lnTo>
                  <a:pt x="3181" y="3080"/>
                </a:lnTo>
                <a:lnTo>
                  <a:pt x="3282" y="3007"/>
                </a:lnTo>
                <a:lnTo>
                  <a:pt x="3378" y="2930"/>
                </a:lnTo>
                <a:lnTo>
                  <a:pt x="3473" y="2852"/>
                </a:lnTo>
                <a:lnTo>
                  <a:pt x="3567" y="2768"/>
                </a:lnTo>
                <a:lnTo>
                  <a:pt x="3655" y="2683"/>
                </a:lnTo>
                <a:lnTo>
                  <a:pt x="3741" y="2595"/>
                </a:lnTo>
                <a:lnTo>
                  <a:pt x="3821" y="2508"/>
                </a:lnTo>
                <a:lnTo>
                  <a:pt x="3896" y="2420"/>
                </a:lnTo>
                <a:lnTo>
                  <a:pt x="3968" y="2331"/>
                </a:lnTo>
                <a:lnTo>
                  <a:pt x="4034" y="2242"/>
                </a:lnTo>
                <a:lnTo>
                  <a:pt x="4096" y="2152"/>
                </a:lnTo>
                <a:lnTo>
                  <a:pt x="4152" y="2063"/>
                </a:lnTo>
                <a:lnTo>
                  <a:pt x="4204" y="1972"/>
                </a:lnTo>
                <a:lnTo>
                  <a:pt x="4253" y="1883"/>
                </a:lnTo>
                <a:lnTo>
                  <a:pt x="4295" y="1794"/>
                </a:lnTo>
                <a:lnTo>
                  <a:pt x="4333" y="1705"/>
                </a:lnTo>
                <a:lnTo>
                  <a:pt x="4364" y="1616"/>
                </a:lnTo>
                <a:lnTo>
                  <a:pt x="4393" y="1528"/>
                </a:lnTo>
                <a:lnTo>
                  <a:pt x="4415" y="1441"/>
                </a:lnTo>
                <a:lnTo>
                  <a:pt x="4434" y="1355"/>
                </a:lnTo>
                <a:lnTo>
                  <a:pt x="4448" y="1271"/>
                </a:lnTo>
                <a:lnTo>
                  <a:pt x="4454" y="1189"/>
                </a:lnTo>
                <a:lnTo>
                  <a:pt x="4458" y="1108"/>
                </a:lnTo>
                <a:lnTo>
                  <a:pt x="4456" y="1028"/>
                </a:lnTo>
                <a:lnTo>
                  <a:pt x="4450" y="952"/>
                </a:lnTo>
                <a:lnTo>
                  <a:pt x="4436" y="877"/>
                </a:lnTo>
                <a:lnTo>
                  <a:pt x="4417" y="803"/>
                </a:lnTo>
                <a:lnTo>
                  <a:pt x="4395" y="733"/>
                </a:lnTo>
                <a:lnTo>
                  <a:pt x="4369" y="666"/>
                </a:lnTo>
                <a:lnTo>
                  <a:pt x="4335" y="601"/>
                </a:lnTo>
                <a:lnTo>
                  <a:pt x="4297" y="538"/>
                </a:lnTo>
                <a:lnTo>
                  <a:pt x="4255" y="478"/>
                </a:lnTo>
                <a:lnTo>
                  <a:pt x="4208" y="423"/>
                </a:lnTo>
                <a:lnTo>
                  <a:pt x="4154" y="369"/>
                </a:lnTo>
                <a:lnTo>
                  <a:pt x="4094" y="320"/>
                </a:lnTo>
                <a:lnTo>
                  <a:pt x="4032" y="275"/>
                </a:lnTo>
                <a:lnTo>
                  <a:pt x="3963" y="233"/>
                </a:lnTo>
                <a:lnTo>
                  <a:pt x="3892" y="194"/>
                </a:lnTo>
                <a:lnTo>
                  <a:pt x="3816" y="161"/>
                </a:lnTo>
                <a:lnTo>
                  <a:pt x="3739" y="133"/>
                </a:lnTo>
                <a:lnTo>
                  <a:pt x="3655" y="111"/>
                </a:lnTo>
                <a:lnTo>
                  <a:pt x="3571" y="91"/>
                </a:lnTo>
                <a:lnTo>
                  <a:pt x="3484" y="75"/>
                </a:lnTo>
                <a:lnTo>
                  <a:pt x="3395" y="65"/>
                </a:lnTo>
                <a:lnTo>
                  <a:pt x="3302" y="59"/>
                </a:lnTo>
                <a:lnTo>
                  <a:pt x="3208" y="58"/>
                </a:lnTo>
                <a:lnTo>
                  <a:pt x="3110" y="61"/>
                </a:lnTo>
                <a:lnTo>
                  <a:pt x="3012" y="68"/>
                </a:lnTo>
                <a:lnTo>
                  <a:pt x="2911" y="79"/>
                </a:lnTo>
                <a:lnTo>
                  <a:pt x="2809" y="95"/>
                </a:lnTo>
                <a:lnTo>
                  <a:pt x="2707" y="114"/>
                </a:lnTo>
                <a:lnTo>
                  <a:pt x="2604" y="136"/>
                </a:lnTo>
                <a:lnTo>
                  <a:pt x="2500" y="164"/>
                </a:lnTo>
                <a:lnTo>
                  <a:pt x="2392" y="198"/>
                </a:lnTo>
                <a:lnTo>
                  <a:pt x="2288" y="233"/>
                </a:lnTo>
                <a:lnTo>
                  <a:pt x="2181" y="273"/>
                </a:lnTo>
                <a:lnTo>
                  <a:pt x="2077" y="317"/>
                </a:lnTo>
                <a:lnTo>
                  <a:pt x="1969" y="364"/>
                </a:lnTo>
                <a:lnTo>
                  <a:pt x="1864" y="414"/>
                </a:lnTo>
                <a:lnTo>
                  <a:pt x="1760" y="468"/>
                </a:lnTo>
                <a:lnTo>
                  <a:pt x="1656" y="528"/>
                </a:lnTo>
                <a:lnTo>
                  <a:pt x="1552" y="590"/>
                </a:lnTo>
                <a:lnTo>
                  <a:pt x="1450" y="655"/>
                </a:lnTo>
                <a:lnTo>
                  <a:pt x="1350" y="725"/>
                </a:lnTo>
                <a:lnTo>
                  <a:pt x="1251" y="798"/>
                </a:lnTo>
                <a:lnTo>
                  <a:pt x="1154" y="875"/>
                </a:lnTo>
                <a:lnTo>
                  <a:pt x="1060" y="953"/>
                </a:lnTo>
                <a:lnTo>
                  <a:pt x="966" y="1037"/>
                </a:lnTo>
                <a:lnTo>
                  <a:pt x="878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7" name="" descr=""/>
          <p:cNvPicPr/>
          <p:nvPr/>
        </p:nvPicPr>
        <p:blipFill>
          <a:blip r:embed="rId29"/>
          <a:stretch/>
        </p:blipFill>
        <p:spPr>
          <a:xfrm>
            <a:off x="2529000" y="21589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68" name="CustomShape 41"/>
          <p:cNvSpPr/>
          <p:nvPr/>
        </p:nvSpPr>
        <p:spPr>
          <a:xfrm>
            <a:off x="2524680" y="2155680"/>
            <a:ext cx="250560" cy="196200"/>
          </a:xfrm>
          <a:custGeom>
            <a:avLst/>
            <a:gdLst/>
            <a:ahLst/>
            <a:rect l="l" t="t" r="r" b="b"/>
            <a:pathLst>
              <a:path w="698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7" y="219"/>
                </a:lnTo>
                <a:lnTo>
                  <a:pt x="16" y="193"/>
                </a:lnTo>
                <a:lnTo>
                  <a:pt x="27" y="167"/>
                </a:lnTo>
                <a:lnTo>
                  <a:pt x="58" y="121"/>
                </a:lnTo>
                <a:lnTo>
                  <a:pt x="78" y="101"/>
                </a:lnTo>
                <a:lnTo>
                  <a:pt x="101" y="82"/>
                </a:lnTo>
                <a:lnTo>
                  <a:pt x="125" y="61"/>
                </a:lnTo>
                <a:lnTo>
                  <a:pt x="152" y="45"/>
                </a:lnTo>
                <a:lnTo>
                  <a:pt x="182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1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80"/>
                </a:lnTo>
                <a:lnTo>
                  <a:pt x="616" y="99"/>
                </a:lnTo>
                <a:lnTo>
                  <a:pt x="637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60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5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4"/>
                </a:lnTo>
                <a:lnTo>
                  <a:pt x="366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5" y="525"/>
                </a:lnTo>
                <a:lnTo>
                  <a:pt x="184" y="513"/>
                </a:lnTo>
                <a:lnTo>
                  <a:pt x="155" y="499"/>
                </a:lnTo>
                <a:lnTo>
                  <a:pt x="127" y="485"/>
                </a:lnTo>
                <a:lnTo>
                  <a:pt x="103" y="465"/>
                </a:lnTo>
                <a:lnTo>
                  <a:pt x="80" y="446"/>
                </a:lnTo>
                <a:lnTo>
                  <a:pt x="60" y="426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0" y="288"/>
                </a:lnTo>
                <a:lnTo>
                  <a:pt x="0" y="274"/>
                </a:lnTo>
                <a:moveTo>
                  <a:pt x="27" y="285"/>
                </a:move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7" y="393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8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3"/>
                </a:lnTo>
                <a:lnTo>
                  <a:pt x="284" y="520"/>
                </a:lnTo>
                <a:lnTo>
                  <a:pt x="316" y="523"/>
                </a:lnTo>
                <a:lnTo>
                  <a:pt x="334" y="523"/>
                </a:lnTo>
                <a:lnTo>
                  <a:pt x="348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20"/>
                </a:lnTo>
                <a:lnTo>
                  <a:pt x="445" y="513"/>
                </a:lnTo>
                <a:lnTo>
                  <a:pt x="474" y="504"/>
                </a:lnTo>
                <a:lnTo>
                  <a:pt x="500" y="493"/>
                </a:lnTo>
                <a:lnTo>
                  <a:pt x="527" y="481"/>
                </a:lnTo>
                <a:lnTo>
                  <a:pt x="552" y="468"/>
                </a:lnTo>
                <a:lnTo>
                  <a:pt x="574" y="451"/>
                </a:lnTo>
                <a:lnTo>
                  <a:pt x="596" y="432"/>
                </a:lnTo>
                <a:lnTo>
                  <a:pt x="614" y="413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5"/>
                </a:lnTo>
                <a:lnTo>
                  <a:pt x="614" y="134"/>
                </a:lnTo>
                <a:lnTo>
                  <a:pt x="596" y="115"/>
                </a:lnTo>
                <a:lnTo>
                  <a:pt x="576" y="96"/>
                </a:lnTo>
                <a:lnTo>
                  <a:pt x="554" y="80"/>
                </a:lnTo>
                <a:lnTo>
                  <a:pt x="529" y="65"/>
                </a:lnTo>
                <a:lnTo>
                  <a:pt x="503" y="53"/>
                </a:lnTo>
                <a:lnTo>
                  <a:pt x="474" y="40"/>
                </a:lnTo>
                <a:lnTo>
                  <a:pt x="445" y="34"/>
                </a:lnTo>
                <a:lnTo>
                  <a:pt x="414" y="26"/>
                </a:lnTo>
                <a:lnTo>
                  <a:pt x="382" y="23"/>
                </a:lnTo>
                <a:lnTo>
                  <a:pt x="366" y="21"/>
                </a:lnTo>
                <a:lnTo>
                  <a:pt x="334" y="21"/>
                </a:lnTo>
                <a:lnTo>
                  <a:pt x="318" y="23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1"/>
                </a:lnTo>
                <a:lnTo>
                  <a:pt x="171" y="64"/>
                </a:lnTo>
                <a:lnTo>
                  <a:pt x="145" y="80"/>
                </a:lnTo>
                <a:lnTo>
                  <a:pt x="123" y="96"/>
                </a:lnTo>
                <a:lnTo>
                  <a:pt x="101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9" name="" descr=""/>
          <p:cNvPicPr/>
          <p:nvPr/>
        </p:nvPicPr>
        <p:blipFill>
          <a:blip r:embed="rId30"/>
          <a:stretch/>
        </p:blipFill>
        <p:spPr>
          <a:xfrm>
            <a:off x="2529000" y="21589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70" name="CustomShape 42"/>
          <p:cNvSpPr/>
          <p:nvPr/>
        </p:nvSpPr>
        <p:spPr>
          <a:xfrm>
            <a:off x="2524680" y="2155680"/>
            <a:ext cx="250560" cy="196200"/>
          </a:xfrm>
          <a:custGeom>
            <a:avLst/>
            <a:gdLst/>
            <a:ahLst/>
            <a:rect l="l" t="t" r="r" b="b"/>
            <a:pathLst>
              <a:path w="698" h="547">
                <a:moveTo>
                  <a:pt x="0" y="274"/>
                </a:moveTo>
                <a:lnTo>
                  <a:pt x="0" y="260"/>
                </a:lnTo>
                <a:lnTo>
                  <a:pt x="2" y="246"/>
                </a:lnTo>
                <a:lnTo>
                  <a:pt x="7" y="219"/>
                </a:lnTo>
                <a:lnTo>
                  <a:pt x="16" y="193"/>
                </a:lnTo>
                <a:lnTo>
                  <a:pt x="27" y="167"/>
                </a:lnTo>
                <a:lnTo>
                  <a:pt x="58" y="121"/>
                </a:lnTo>
                <a:lnTo>
                  <a:pt x="78" y="101"/>
                </a:lnTo>
                <a:lnTo>
                  <a:pt x="101" y="82"/>
                </a:lnTo>
                <a:lnTo>
                  <a:pt x="125" y="61"/>
                </a:lnTo>
                <a:lnTo>
                  <a:pt x="152" y="45"/>
                </a:lnTo>
                <a:lnTo>
                  <a:pt x="182" y="34"/>
                </a:lnTo>
                <a:lnTo>
                  <a:pt x="213" y="21"/>
                </a:lnTo>
                <a:lnTo>
                  <a:pt x="244" y="12"/>
                </a:lnTo>
                <a:lnTo>
                  <a:pt x="278" y="6"/>
                </a:lnTo>
                <a:lnTo>
                  <a:pt x="314" y="0"/>
                </a:lnTo>
                <a:lnTo>
                  <a:pt x="384" y="0"/>
                </a:lnTo>
                <a:lnTo>
                  <a:pt x="418" y="6"/>
                </a:lnTo>
                <a:lnTo>
                  <a:pt x="452" y="11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80"/>
                </a:lnTo>
                <a:lnTo>
                  <a:pt x="616" y="99"/>
                </a:lnTo>
                <a:lnTo>
                  <a:pt x="637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60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3"/>
                </a:lnTo>
                <a:lnTo>
                  <a:pt x="545" y="499"/>
                </a:lnTo>
                <a:lnTo>
                  <a:pt x="516" y="513"/>
                </a:lnTo>
                <a:lnTo>
                  <a:pt x="485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4"/>
                </a:lnTo>
                <a:lnTo>
                  <a:pt x="366" y="546"/>
                </a:lnTo>
                <a:lnTo>
                  <a:pt x="332" y="546"/>
                </a:lnTo>
                <a:lnTo>
                  <a:pt x="314" y="544"/>
                </a:lnTo>
                <a:lnTo>
                  <a:pt x="280" y="540"/>
                </a:lnTo>
                <a:lnTo>
                  <a:pt x="246" y="534"/>
                </a:lnTo>
                <a:lnTo>
                  <a:pt x="215" y="525"/>
                </a:lnTo>
                <a:lnTo>
                  <a:pt x="184" y="513"/>
                </a:lnTo>
                <a:lnTo>
                  <a:pt x="155" y="499"/>
                </a:lnTo>
                <a:lnTo>
                  <a:pt x="127" y="485"/>
                </a:lnTo>
                <a:lnTo>
                  <a:pt x="103" y="465"/>
                </a:lnTo>
                <a:lnTo>
                  <a:pt x="80" y="446"/>
                </a:lnTo>
                <a:lnTo>
                  <a:pt x="60" y="426"/>
                </a:lnTo>
                <a:lnTo>
                  <a:pt x="43" y="404"/>
                </a:lnTo>
                <a:lnTo>
                  <a:pt x="27" y="380"/>
                </a:lnTo>
                <a:lnTo>
                  <a:pt x="16" y="355"/>
                </a:lnTo>
                <a:lnTo>
                  <a:pt x="7" y="329"/>
                </a:lnTo>
                <a:lnTo>
                  <a:pt x="0" y="288"/>
                </a:lnTo>
                <a:lnTo>
                  <a:pt x="0" y="274"/>
                </a:lnTo>
                <a:moveTo>
                  <a:pt x="27" y="285"/>
                </a:moveTo>
                <a:lnTo>
                  <a:pt x="34" y="322"/>
                </a:lnTo>
                <a:lnTo>
                  <a:pt x="43" y="346"/>
                </a:lnTo>
                <a:lnTo>
                  <a:pt x="52" y="369"/>
                </a:lnTo>
                <a:lnTo>
                  <a:pt x="67" y="393"/>
                </a:lnTo>
                <a:lnTo>
                  <a:pt x="83" y="413"/>
                </a:lnTo>
                <a:lnTo>
                  <a:pt x="101" y="432"/>
                </a:lnTo>
                <a:lnTo>
                  <a:pt x="121" y="449"/>
                </a:lnTo>
                <a:lnTo>
                  <a:pt x="143" y="468"/>
                </a:lnTo>
                <a:lnTo>
                  <a:pt x="168" y="481"/>
                </a:lnTo>
                <a:lnTo>
                  <a:pt x="195" y="493"/>
                </a:lnTo>
                <a:lnTo>
                  <a:pt x="224" y="504"/>
                </a:lnTo>
                <a:lnTo>
                  <a:pt x="253" y="513"/>
                </a:lnTo>
                <a:lnTo>
                  <a:pt x="284" y="520"/>
                </a:lnTo>
                <a:lnTo>
                  <a:pt x="316" y="523"/>
                </a:lnTo>
                <a:lnTo>
                  <a:pt x="334" y="523"/>
                </a:lnTo>
                <a:lnTo>
                  <a:pt x="348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20"/>
                </a:lnTo>
                <a:lnTo>
                  <a:pt x="445" y="513"/>
                </a:lnTo>
                <a:lnTo>
                  <a:pt x="474" y="504"/>
                </a:lnTo>
                <a:lnTo>
                  <a:pt x="500" y="493"/>
                </a:lnTo>
                <a:lnTo>
                  <a:pt x="527" y="481"/>
                </a:lnTo>
                <a:lnTo>
                  <a:pt x="552" y="468"/>
                </a:lnTo>
                <a:lnTo>
                  <a:pt x="574" y="451"/>
                </a:lnTo>
                <a:lnTo>
                  <a:pt x="596" y="432"/>
                </a:lnTo>
                <a:lnTo>
                  <a:pt x="614" y="413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5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5"/>
                </a:lnTo>
                <a:lnTo>
                  <a:pt x="614" y="134"/>
                </a:lnTo>
                <a:lnTo>
                  <a:pt x="596" y="115"/>
                </a:lnTo>
                <a:lnTo>
                  <a:pt x="576" y="96"/>
                </a:lnTo>
                <a:lnTo>
                  <a:pt x="554" y="80"/>
                </a:lnTo>
                <a:lnTo>
                  <a:pt x="529" y="65"/>
                </a:lnTo>
                <a:lnTo>
                  <a:pt x="503" y="53"/>
                </a:lnTo>
                <a:lnTo>
                  <a:pt x="474" y="40"/>
                </a:lnTo>
                <a:lnTo>
                  <a:pt x="445" y="34"/>
                </a:lnTo>
                <a:lnTo>
                  <a:pt x="414" y="26"/>
                </a:lnTo>
                <a:lnTo>
                  <a:pt x="382" y="23"/>
                </a:lnTo>
                <a:lnTo>
                  <a:pt x="366" y="21"/>
                </a:lnTo>
                <a:lnTo>
                  <a:pt x="334" y="21"/>
                </a:lnTo>
                <a:lnTo>
                  <a:pt x="318" y="23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1"/>
                </a:lnTo>
                <a:lnTo>
                  <a:pt x="171" y="64"/>
                </a:lnTo>
                <a:lnTo>
                  <a:pt x="145" y="80"/>
                </a:lnTo>
                <a:lnTo>
                  <a:pt x="123" y="96"/>
                </a:lnTo>
                <a:lnTo>
                  <a:pt x="101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6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" name="CustomShape 43"/>
          <p:cNvSpPr/>
          <p:nvPr/>
        </p:nvSpPr>
        <p:spPr>
          <a:xfrm>
            <a:off x="1848240" y="2040120"/>
            <a:ext cx="597600" cy="253800"/>
          </a:xfrm>
          <a:custGeom>
            <a:avLst/>
            <a:gdLst/>
            <a:ahLst/>
            <a:rect l="l" t="t" r="r" b="b"/>
            <a:pathLst>
              <a:path w="1662" h="707">
                <a:moveTo>
                  <a:pt x="1661" y="208"/>
                </a:moveTo>
                <a:cubicBezTo>
                  <a:pt x="1157" y="0"/>
                  <a:pt x="538" y="86"/>
                  <a:pt x="155" y="415"/>
                </a:cubicBezTo>
                <a:lnTo>
                  <a:pt x="0" y="356"/>
                </a:lnTo>
                <a:lnTo>
                  <a:pt x="116" y="706"/>
                </a:lnTo>
                <a:lnTo>
                  <a:pt x="645" y="604"/>
                </a:lnTo>
                <a:lnTo>
                  <a:pt x="496" y="546"/>
                </a:lnTo>
                <a:cubicBezTo>
                  <a:pt x="774" y="358"/>
                  <a:pt x="1170" y="322"/>
                  <a:pt x="1496" y="455"/>
                </a:cubicBezTo>
                <a:lnTo>
                  <a:pt x="1661" y="208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2" name="CustomShape 44"/>
          <p:cNvSpPr/>
          <p:nvPr/>
        </p:nvSpPr>
        <p:spPr>
          <a:xfrm>
            <a:off x="1834200" y="2063880"/>
            <a:ext cx="624960" cy="241920"/>
          </a:xfrm>
          <a:custGeom>
            <a:avLst/>
            <a:gdLst/>
            <a:ahLst/>
            <a:rect l="l" t="t" r="r" b="b"/>
            <a:pathLst>
              <a:path w="1738" h="674">
                <a:moveTo>
                  <a:pt x="1732" y="156"/>
                </a:moveTo>
                <a:cubicBezTo>
                  <a:pt x="1737" y="148"/>
                  <a:pt x="1737" y="142"/>
                  <a:pt x="1735" y="133"/>
                </a:cubicBezTo>
                <a:cubicBezTo>
                  <a:pt x="1732" y="126"/>
                  <a:pt x="1725" y="119"/>
                  <a:pt x="1717" y="115"/>
                </a:cubicBezTo>
                <a:lnTo>
                  <a:pt x="1619" y="81"/>
                </a:lnTo>
                <a:lnTo>
                  <a:pt x="1570" y="65"/>
                </a:lnTo>
                <a:lnTo>
                  <a:pt x="1518" y="51"/>
                </a:lnTo>
                <a:lnTo>
                  <a:pt x="1468" y="39"/>
                </a:lnTo>
                <a:lnTo>
                  <a:pt x="1416" y="28"/>
                </a:lnTo>
                <a:lnTo>
                  <a:pt x="1364" y="20"/>
                </a:lnTo>
                <a:lnTo>
                  <a:pt x="1311" y="12"/>
                </a:lnTo>
                <a:lnTo>
                  <a:pt x="1260" y="7"/>
                </a:lnTo>
                <a:lnTo>
                  <a:pt x="1207" y="4"/>
                </a:lnTo>
                <a:lnTo>
                  <a:pt x="1155" y="0"/>
                </a:lnTo>
                <a:lnTo>
                  <a:pt x="1101" y="0"/>
                </a:lnTo>
                <a:lnTo>
                  <a:pt x="1051" y="2"/>
                </a:lnTo>
                <a:lnTo>
                  <a:pt x="999" y="6"/>
                </a:lnTo>
                <a:lnTo>
                  <a:pt x="946" y="9"/>
                </a:lnTo>
                <a:lnTo>
                  <a:pt x="843" y="23"/>
                </a:lnTo>
                <a:lnTo>
                  <a:pt x="794" y="34"/>
                </a:lnTo>
                <a:lnTo>
                  <a:pt x="743" y="44"/>
                </a:lnTo>
                <a:lnTo>
                  <a:pt x="694" y="56"/>
                </a:lnTo>
                <a:lnTo>
                  <a:pt x="646" y="70"/>
                </a:lnTo>
                <a:lnTo>
                  <a:pt x="596" y="86"/>
                </a:lnTo>
                <a:lnTo>
                  <a:pt x="550" y="103"/>
                </a:lnTo>
                <a:lnTo>
                  <a:pt x="502" y="123"/>
                </a:lnTo>
                <a:lnTo>
                  <a:pt x="455" y="143"/>
                </a:lnTo>
                <a:lnTo>
                  <a:pt x="410" y="164"/>
                </a:lnTo>
                <a:lnTo>
                  <a:pt x="366" y="189"/>
                </a:lnTo>
                <a:lnTo>
                  <a:pt x="324" y="214"/>
                </a:lnTo>
                <a:lnTo>
                  <a:pt x="284" y="239"/>
                </a:lnTo>
                <a:lnTo>
                  <a:pt x="240" y="267"/>
                </a:lnTo>
                <a:lnTo>
                  <a:pt x="202" y="297"/>
                </a:lnTo>
                <a:lnTo>
                  <a:pt x="165" y="328"/>
                </a:lnTo>
                <a:lnTo>
                  <a:pt x="208" y="323"/>
                </a:lnTo>
                <a:lnTo>
                  <a:pt x="56" y="264"/>
                </a:lnTo>
                <a:cubicBezTo>
                  <a:pt x="43" y="259"/>
                  <a:pt x="27" y="261"/>
                  <a:pt x="16" y="267"/>
                </a:cubicBezTo>
                <a:cubicBezTo>
                  <a:pt x="5" y="275"/>
                  <a:pt x="0" y="286"/>
                  <a:pt x="3" y="297"/>
                </a:cubicBezTo>
                <a:lnTo>
                  <a:pt x="116" y="647"/>
                </a:lnTo>
                <a:cubicBezTo>
                  <a:pt x="123" y="663"/>
                  <a:pt x="143" y="673"/>
                  <a:pt x="163" y="668"/>
                </a:cubicBezTo>
                <a:lnTo>
                  <a:pt x="692" y="567"/>
                </a:lnTo>
                <a:cubicBezTo>
                  <a:pt x="706" y="563"/>
                  <a:pt x="716" y="553"/>
                  <a:pt x="718" y="540"/>
                </a:cubicBezTo>
                <a:cubicBezTo>
                  <a:pt x="721" y="528"/>
                  <a:pt x="712" y="517"/>
                  <a:pt x="698" y="512"/>
                </a:cubicBezTo>
                <a:lnTo>
                  <a:pt x="550" y="454"/>
                </a:lnTo>
                <a:lnTo>
                  <a:pt x="556" y="503"/>
                </a:lnTo>
                <a:lnTo>
                  <a:pt x="582" y="486"/>
                </a:lnTo>
                <a:lnTo>
                  <a:pt x="636" y="454"/>
                </a:lnTo>
                <a:lnTo>
                  <a:pt x="662" y="440"/>
                </a:lnTo>
                <a:lnTo>
                  <a:pt x="690" y="428"/>
                </a:lnTo>
                <a:lnTo>
                  <a:pt x="718" y="416"/>
                </a:lnTo>
                <a:lnTo>
                  <a:pt x="806" y="384"/>
                </a:lnTo>
                <a:lnTo>
                  <a:pt x="834" y="375"/>
                </a:lnTo>
                <a:lnTo>
                  <a:pt x="897" y="361"/>
                </a:lnTo>
                <a:lnTo>
                  <a:pt x="926" y="356"/>
                </a:lnTo>
                <a:lnTo>
                  <a:pt x="989" y="346"/>
                </a:lnTo>
                <a:lnTo>
                  <a:pt x="1019" y="342"/>
                </a:lnTo>
                <a:lnTo>
                  <a:pt x="1051" y="341"/>
                </a:lnTo>
                <a:lnTo>
                  <a:pt x="1085" y="339"/>
                </a:lnTo>
                <a:lnTo>
                  <a:pt x="1147" y="339"/>
                </a:lnTo>
                <a:lnTo>
                  <a:pt x="1209" y="342"/>
                </a:lnTo>
                <a:lnTo>
                  <a:pt x="1242" y="346"/>
                </a:lnTo>
                <a:lnTo>
                  <a:pt x="1273" y="350"/>
                </a:lnTo>
                <a:lnTo>
                  <a:pt x="1304" y="355"/>
                </a:lnTo>
                <a:lnTo>
                  <a:pt x="1336" y="361"/>
                </a:lnTo>
                <a:lnTo>
                  <a:pt x="1364" y="369"/>
                </a:lnTo>
                <a:lnTo>
                  <a:pt x="1396" y="375"/>
                </a:lnTo>
                <a:lnTo>
                  <a:pt x="1428" y="384"/>
                </a:lnTo>
                <a:lnTo>
                  <a:pt x="1456" y="395"/>
                </a:lnTo>
                <a:lnTo>
                  <a:pt x="1488" y="405"/>
                </a:lnTo>
                <a:lnTo>
                  <a:pt x="1516" y="416"/>
                </a:lnTo>
                <a:cubicBezTo>
                  <a:pt x="1534" y="423"/>
                  <a:pt x="1556" y="417"/>
                  <a:pt x="1566" y="403"/>
                </a:cubicBezTo>
                <a:lnTo>
                  <a:pt x="1732" y="156"/>
                </a:lnTo>
                <a:moveTo>
                  <a:pt x="1500" y="378"/>
                </a:moveTo>
                <a:lnTo>
                  <a:pt x="1550" y="365"/>
                </a:lnTo>
                <a:lnTo>
                  <a:pt x="1518" y="351"/>
                </a:lnTo>
                <a:lnTo>
                  <a:pt x="1452" y="330"/>
                </a:lnTo>
                <a:lnTo>
                  <a:pt x="1420" y="320"/>
                </a:lnTo>
                <a:lnTo>
                  <a:pt x="1387" y="313"/>
                </a:lnTo>
                <a:lnTo>
                  <a:pt x="1352" y="304"/>
                </a:lnTo>
                <a:lnTo>
                  <a:pt x="1318" y="299"/>
                </a:lnTo>
                <a:lnTo>
                  <a:pt x="1284" y="292"/>
                </a:lnTo>
                <a:lnTo>
                  <a:pt x="1251" y="289"/>
                </a:lnTo>
                <a:lnTo>
                  <a:pt x="1215" y="285"/>
                </a:lnTo>
                <a:lnTo>
                  <a:pt x="1182" y="283"/>
                </a:lnTo>
                <a:lnTo>
                  <a:pt x="1147" y="281"/>
                </a:lnTo>
                <a:lnTo>
                  <a:pt x="1079" y="281"/>
                </a:lnTo>
                <a:lnTo>
                  <a:pt x="1043" y="283"/>
                </a:lnTo>
                <a:lnTo>
                  <a:pt x="1011" y="285"/>
                </a:lnTo>
                <a:lnTo>
                  <a:pt x="977" y="289"/>
                </a:lnTo>
                <a:lnTo>
                  <a:pt x="941" y="294"/>
                </a:lnTo>
                <a:lnTo>
                  <a:pt x="908" y="299"/>
                </a:lnTo>
                <a:lnTo>
                  <a:pt x="875" y="306"/>
                </a:lnTo>
                <a:lnTo>
                  <a:pt x="843" y="313"/>
                </a:lnTo>
                <a:lnTo>
                  <a:pt x="776" y="330"/>
                </a:lnTo>
                <a:lnTo>
                  <a:pt x="746" y="341"/>
                </a:lnTo>
                <a:lnTo>
                  <a:pt x="652" y="378"/>
                </a:lnTo>
                <a:lnTo>
                  <a:pt x="622" y="393"/>
                </a:lnTo>
                <a:lnTo>
                  <a:pt x="592" y="407"/>
                </a:lnTo>
                <a:lnTo>
                  <a:pt x="565" y="423"/>
                </a:lnTo>
                <a:lnTo>
                  <a:pt x="536" y="440"/>
                </a:lnTo>
                <a:lnTo>
                  <a:pt x="509" y="458"/>
                </a:lnTo>
                <a:cubicBezTo>
                  <a:pt x="500" y="464"/>
                  <a:pt x="494" y="473"/>
                  <a:pt x="496" y="484"/>
                </a:cubicBezTo>
                <a:cubicBezTo>
                  <a:pt x="498" y="492"/>
                  <a:pt x="505" y="501"/>
                  <a:pt x="516" y="506"/>
                </a:cubicBezTo>
                <a:lnTo>
                  <a:pt x="666" y="565"/>
                </a:lnTo>
                <a:lnTo>
                  <a:pt x="674" y="508"/>
                </a:lnTo>
                <a:lnTo>
                  <a:pt x="145" y="612"/>
                </a:lnTo>
                <a:lnTo>
                  <a:pt x="190" y="633"/>
                </a:lnTo>
                <a:lnTo>
                  <a:pt x="76" y="283"/>
                </a:lnTo>
                <a:lnTo>
                  <a:pt x="23" y="316"/>
                </a:lnTo>
                <a:lnTo>
                  <a:pt x="176" y="375"/>
                </a:lnTo>
                <a:cubicBezTo>
                  <a:pt x="190" y="381"/>
                  <a:pt x="208" y="378"/>
                  <a:pt x="218" y="369"/>
                </a:cubicBezTo>
                <a:lnTo>
                  <a:pt x="254" y="339"/>
                </a:lnTo>
                <a:lnTo>
                  <a:pt x="292" y="311"/>
                </a:lnTo>
                <a:lnTo>
                  <a:pt x="330" y="285"/>
                </a:lnTo>
                <a:lnTo>
                  <a:pt x="368" y="261"/>
                </a:lnTo>
                <a:lnTo>
                  <a:pt x="408" y="236"/>
                </a:lnTo>
                <a:lnTo>
                  <a:pt x="494" y="194"/>
                </a:lnTo>
                <a:lnTo>
                  <a:pt x="536" y="175"/>
                </a:lnTo>
                <a:lnTo>
                  <a:pt x="626" y="140"/>
                </a:lnTo>
                <a:lnTo>
                  <a:pt x="670" y="126"/>
                </a:lnTo>
                <a:lnTo>
                  <a:pt x="716" y="112"/>
                </a:lnTo>
                <a:lnTo>
                  <a:pt x="763" y="100"/>
                </a:lnTo>
                <a:lnTo>
                  <a:pt x="810" y="89"/>
                </a:lnTo>
                <a:lnTo>
                  <a:pt x="859" y="81"/>
                </a:lnTo>
                <a:lnTo>
                  <a:pt x="906" y="73"/>
                </a:lnTo>
                <a:lnTo>
                  <a:pt x="955" y="67"/>
                </a:lnTo>
                <a:lnTo>
                  <a:pt x="1003" y="64"/>
                </a:lnTo>
                <a:lnTo>
                  <a:pt x="1053" y="59"/>
                </a:lnTo>
                <a:lnTo>
                  <a:pt x="1151" y="59"/>
                </a:lnTo>
                <a:lnTo>
                  <a:pt x="1200" y="61"/>
                </a:lnTo>
                <a:lnTo>
                  <a:pt x="1251" y="65"/>
                </a:lnTo>
                <a:lnTo>
                  <a:pt x="1300" y="70"/>
                </a:lnTo>
                <a:lnTo>
                  <a:pt x="1349" y="75"/>
                </a:lnTo>
                <a:lnTo>
                  <a:pt x="1396" y="84"/>
                </a:lnTo>
                <a:lnTo>
                  <a:pt x="1494" y="105"/>
                </a:lnTo>
                <a:lnTo>
                  <a:pt x="1588" y="133"/>
                </a:lnTo>
                <a:lnTo>
                  <a:pt x="1634" y="150"/>
                </a:lnTo>
                <a:lnTo>
                  <a:pt x="1683" y="168"/>
                </a:lnTo>
                <a:lnTo>
                  <a:pt x="1665" y="129"/>
                </a:lnTo>
                <a:lnTo>
                  <a:pt x="1500" y="378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3" name="CustomShape 45"/>
          <p:cNvSpPr/>
          <p:nvPr/>
        </p:nvSpPr>
        <p:spPr>
          <a:xfrm>
            <a:off x="2862360" y="2336760"/>
            <a:ext cx="282600" cy="471240"/>
          </a:xfrm>
          <a:custGeom>
            <a:avLst/>
            <a:gdLst/>
            <a:ahLst/>
            <a:rect l="l" t="t" r="r" b="b"/>
            <a:pathLst>
              <a:path w="787" h="1311">
                <a:moveTo>
                  <a:pt x="238" y="0"/>
                </a:moveTo>
                <a:cubicBezTo>
                  <a:pt x="665" y="295"/>
                  <a:pt x="786" y="779"/>
                  <a:pt x="529" y="1177"/>
                </a:cubicBezTo>
                <a:lnTo>
                  <a:pt x="655" y="1268"/>
                </a:lnTo>
                <a:lnTo>
                  <a:pt x="198" y="1310"/>
                </a:lnTo>
                <a:lnTo>
                  <a:pt x="131" y="887"/>
                </a:lnTo>
                <a:lnTo>
                  <a:pt x="250" y="976"/>
                </a:lnTo>
                <a:cubicBezTo>
                  <a:pt x="376" y="703"/>
                  <a:pt x="278" y="402"/>
                  <a:pt x="0" y="211"/>
                </a:cubicBezTo>
                <a:lnTo>
                  <a:pt x="238" y="0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" name="CustomShape 46"/>
          <p:cNvSpPr/>
          <p:nvPr/>
        </p:nvSpPr>
        <p:spPr>
          <a:xfrm>
            <a:off x="2847960" y="2326680"/>
            <a:ext cx="265680" cy="492840"/>
          </a:xfrm>
          <a:custGeom>
            <a:avLst/>
            <a:gdLst/>
            <a:ahLst/>
            <a:rect l="l" t="t" r="r" b="b"/>
            <a:pathLst>
              <a:path w="740" h="1371">
                <a:moveTo>
                  <a:pt x="250" y="9"/>
                </a:moveTo>
                <a:cubicBezTo>
                  <a:pt x="255" y="3"/>
                  <a:pt x="266" y="0"/>
                  <a:pt x="275" y="0"/>
                </a:cubicBezTo>
                <a:cubicBezTo>
                  <a:pt x="286" y="0"/>
                  <a:pt x="295" y="2"/>
                  <a:pt x="301" y="7"/>
                </a:cubicBezTo>
                <a:lnTo>
                  <a:pt x="341" y="35"/>
                </a:lnTo>
                <a:lnTo>
                  <a:pt x="379" y="67"/>
                </a:lnTo>
                <a:lnTo>
                  <a:pt x="417" y="96"/>
                </a:lnTo>
                <a:lnTo>
                  <a:pt x="484" y="162"/>
                </a:lnTo>
                <a:lnTo>
                  <a:pt x="515" y="195"/>
                </a:lnTo>
                <a:lnTo>
                  <a:pt x="546" y="231"/>
                </a:lnTo>
                <a:lnTo>
                  <a:pt x="572" y="266"/>
                </a:lnTo>
                <a:lnTo>
                  <a:pt x="596" y="302"/>
                </a:lnTo>
                <a:lnTo>
                  <a:pt x="619" y="340"/>
                </a:lnTo>
                <a:lnTo>
                  <a:pt x="641" y="378"/>
                </a:lnTo>
                <a:lnTo>
                  <a:pt x="661" y="416"/>
                </a:lnTo>
                <a:lnTo>
                  <a:pt x="692" y="493"/>
                </a:lnTo>
                <a:lnTo>
                  <a:pt x="706" y="534"/>
                </a:lnTo>
                <a:lnTo>
                  <a:pt x="717" y="573"/>
                </a:lnTo>
                <a:lnTo>
                  <a:pt x="726" y="614"/>
                </a:lnTo>
                <a:lnTo>
                  <a:pt x="733" y="654"/>
                </a:lnTo>
                <a:lnTo>
                  <a:pt x="737" y="694"/>
                </a:lnTo>
                <a:lnTo>
                  <a:pt x="739" y="736"/>
                </a:lnTo>
                <a:lnTo>
                  <a:pt x="739" y="816"/>
                </a:lnTo>
                <a:lnTo>
                  <a:pt x="735" y="858"/>
                </a:lnTo>
                <a:lnTo>
                  <a:pt x="728" y="898"/>
                </a:lnTo>
                <a:lnTo>
                  <a:pt x="721" y="940"/>
                </a:lnTo>
                <a:lnTo>
                  <a:pt x="699" y="1020"/>
                </a:lnTo>
                <a:lnTo>
                  <a:pt x="668" y="1101"/>
                </a:lnTo>
                <a:lnTo>
                  <a:pt x="648" y="1141"/>
                </a:lnTo>
                <a:lnTo>
                  <a:pt x="628" y="1179"/>
                </a:lnTo>
                <a:lnTo>
                  <a:pt x="603" y="1220"/>
                </a:lnTo>
                <a:lnTo>
                  <a:pt x="594" y="1184"/>
                </a:lnTo>
                <a:lnTo>
                  <a:pt x="719" y="1275"/>
                </a:lnTo>
                <a:cubicBezTo>
                  <a:pt x="730" y="1284"/>
                  <a:pt x="735" y="1295"/>
                  <a:pt x="730" y="1306"/>
                </a:cubicBezTo>
                <a:cubicBezTo>
                  <a:pt x="726" y="1317"/>
                  <a:pt x="713" y="1324"/>
                  <a:pt x="699" y="1326"/>
                </a:cubicBezTo>
                <a:lnTo>
                  <a:pt x="241" y="1367"/>
                </a:lnTo>
                <a:cubicBezTo>
                  <a:pt x="221" y="1370"/>
                  <a:pt x="201" y="1357"/>
                  <a:pt x="199" y="1342"/>
                </a:cubicBezTo>
                <a:lnTo>
                  <a:pt x="132" y="919"/>
                </a:lnTo>
                <a:cubicBezTo>
                  <a:pt x="130" y="907"/>
                  <a:pt x="139" y="895"/>
                  <a:pt x="152" y="889"/>
                </a:cubicBezTo>
                <a:cubicBezTo>
                  <a:pt x="166" y="884"/>
                  <a:pt x="183" y="886"/>
                  <a:pt x="194" y="895"/>
                </a:cubicBezTo>
                <a:lnTo>
                  <a:pt x="317" y="982"/>
                </a:lnTo>
                <a:lnTo>
                  <a:pt x="257" y="994"/>
                </a:lnTo>
                <a:lnTo>
                  <a:pt x="268" y="970"/>
                </a:lnTo>
                <a:lnTo>
                  <a:pt x="277" y="945"/>
                </a:lnTo>
                <a:lnTo>
                  <a:pt x="283" y="919"/>
                </a:lnTo>
                <a:lnTo>
                  <a:pt x="297" y="870"/>
                </a:lnTo>
                <a:lnTo>
                  <a:pt x="301" y="846"/>
                </a:lnTo>
                <a:lnTo>
                  <a:pt x="303" y="820"/>
                </a:lnTo>
                <a:lnTo>
                  <a:pt x="308" y="771"/>
                </a:lnTo>
                <a:lnTo>
                  <a:pt x="306" y="745"/>
                </a:lnTo>
                <a:lnTo>
                  <a:pt x="306" y="720"/>
                </a:lnTo>
                <a:lnTo>
                  <a:pt x="303" y="696"/>
                </a:lnTo>
                <a:lnTo>
                  <a:pt x="295" y="647"/>
                </a:lnTo>
                <a:lnTo>
                  <a:pt x="288" y="623"/>
                </a:lnTo>
                <a:lnTo>
                  <a:pt x="279" y="598"/>
                </a:lnTo>
                <a:lnTo>
                  <a:pt x="273" y="575"/>
                </a:lnTo>
                <a:lnTo>
                  <a:pt x="261" y="551"/>
                </a:lnTo>
                <a:lnTo>
                  <a:pt x="252" y="528"/>
                </a:lnTo>
                <a:lnTo>
                  <a:pt x="239" y="506"/>
                </a:lnTo>
                <a:lnTo>
                  <a:pt x="228" y="482"/>
                </a:lnTo>
                <a:lnTo>
                  <a:pt x="212" y="460"/>
                </a:lnTo>
                <a:lnTo>
                  <a:pt x="199" y="437"/>
                </a:lnTo>
                <a:lnTo>
                  <a:pt x="181" y="416"/>
                </a:lnTo>
                <a:lnTo>
                  <a:pt x="166" y="395"/>
                </a:lnTo>
                <a:lnTo>
                  <a:pt x="146" y="374"/>
                </a:lnTo>
                <a:lnTo>
                  <a:pt x="128" y="354"/>
                </a:lnTo>
                <a:lnTo>
                  <a:pt x="108" y="334"/>
                </a:lnTo>
                <a:lnTo>
                  <a:pt x="86" y="315"/>
                </a:lnTo>
                <a:lnTo>
                  <a:pt x="63" y="297"/>
                </a:lnTo>
                <a:lnTo>
                  <a:pt x="40" y="278"/>
                </a:lnTo>
                <a:lnTo>
                  <a:pt x="16" y="260"/>
                </a:lnTo>
                <a:cubicBezTo>
                  <a:pt x="0" y="250"/>
                  <a:pt x="0" y="233"/>
                  <a:pt x="14" y="220"/>
                </a:cubicBezTo>
                <a:lnTo>
                  <a:pt x="250" y="9"/>
                </a:lnTo>
                <a:moveTo>
                  <a:pt x="70" y="258"/>
                </a:moveTo>
                <a:lnTo>
                  <a:pt x="66" y="219"/>
                </a:lnTo>
                <a:lnTo>
                  <a:pt x="118" y="256"/>
                </a:lnTo>
                <a:lnTo>
                  <a:pt x="141" y="276"/>
                </a:lnTo>
                <a:lnTo>
                  <a:pt x="166" y="297"/>
                </a:lnTo>
                <a:lnTo>
                  <a:pt x="188" y="318"/>
                </a:lnTo>
                <a:lnTo>
                  <a:pt x="228" y="364"/>
                </a:lnTo>
                <a:lnTo>
                  <a:pt x="246" y="387"/>
                </a:lnTo>
                <a:lnTo>
                  <a:pt x="263" y="412"/>
                </a:lnTo>
                <a:lnTo>
                  <a:pt x="279" y="434"/>
                </a:lnTo>
                <a:lnTo>
                  <a:pt x="295" y="459"/>
                </a:lnTo>
                <a:lnTo>
                  <a:pt x="308" y="482"/>
                </a:lnTo>
                <a:lnTo>
                  <a:pt x="321" y="509"/>
                </a:lnTo>
                <a:lnTo>
                  <a:pt x="333" y="534"/>
                </a:lnTo>
                <a:lnTo>
                  <a:pt x="343" y="559"/>
                </a:lnTo>
                <a:lnTo>
                  <a:pt x="353" y="586"/>
                </a:lnTo>
                <a:lnTo>
                  <a:pt x="373" y="664"/>
                </a:lnTo>
                <a:lnTo>
                  <a:pt x="377" y="690"/>
                </a:lnTo>
                <a:lnTo>
                  <a:pt x="379" y="718"/>
                </a:lnTo>
                <a:lnTo>
                  <a:pt x="381" y="745"/>
                </a:lnTo>
                <a:lnTo>
                  <a:pt x="381" y="798"/>
                </a:lnTo>
                <a:lnTo>
                  <a:pt x="379" y="826"/>
                </a:lnTo>
                <a:lnTo>
                  <a:pt x="375" y="853"/>
                </a:lnTo>
                <a:lnTo>
                  <a:pt x="371" y="881"/>
                </a:lnTo>
                <a:lnTo>
                  <a:pt x="363" y="907"/>
                </a:lnTo>
                <a:lnTo>
                  <a:pt x="357" y="935"/>
                </a:lnTo>
                <a:lnTo>
                  <a:pt x="349" y="961"/>
                </a:lnTo>
                <a:lnTo>
                  <a:pt x="326" y="1014"/>
                </a:lnTo>
                <a:cubicBezTo>
                  <a:pt x="321" y="1022"/>
                  <a:pt x="313" y="1029"/>
                  <a:pt x="301" y="1033"/>
                </a:cubicBezTo>
                <a:cubicBezTo>
                  <a:pt x="288" y="1034"/>
                  <a:pt x="275" y="1033"/>
                  <a:pt x="266" y="1026"/>
                </a:cubicBezTo>
                <a:lnTo>
                  <a:pt x="143" y="937"/>
                </a:lnTo>
                <a:lnTo>
                  <a:pt x="206" y="912"/>
                </a:lnTo>
                <a:lnTo>
                  <a:pt x="273" y="1334"/>
                </a:lnTo>
                <a:lnTo>
                  <a:pt x="232" y="1308"/>
                </a:lnTo>
                <a:lnTo>
                  <a:pt x="690" y="1268"/>
                </a:lnTo>
                <a:lnTo>
                  <a:pt x="670" y="1319"/>
                </a:lnTo>
                <a:lnTo>
                  <a:pt x="546" y="1228"/>
                </a:lnTo>
                <a:cubicBezTo>
                  <a:pt x="532" y="1220"/>
                  <a:pt x="530" y="1206"/>
                  <a:pt x="536" y="1193"/>
                </a:cubicBezTo>
                <a:lnTo>
                  <a:pt x="558" y="1156"/>
                </a:lnTo>
                <a:lnTo>
                  <a:pt x="579" y="1120"/>
                </a:lnTo>
                <a:lnTo>
                  <a:pt x="596" y="1083"/>
                </a:lnTo>
                <a:lnTo>
                  <a:pt x="612" y="1045"/>
                </a:lnTo>
                <a:lnTo>
                  <a:pt x="626" y="1008"/>
                </a:lnTo>
                <a:lnTo>
                  <a:pt x="639" y="970"/>
                </a:lnTo>
                <a:lnTo>
                  <a:pt x="648" y="931"/>
                </a:lnTo>
                <a:lnTo>
                  <a:pt x="661" y="854"/>
                </a:lnTo>
                <a:lnTo>
                  <a:pt x="663" y="814"/>
                </a:lnTo>
                <a:lnTo>
                  <a:pt x="666" y="776"/>
                </a:lnTo>
                <a:lnTo>
                  <a:pt x="666" y="737"/>
                </a:lnTo>
                <a:lnTo>
                  <a:pt x="663" y="699"/>
                </a:lnTo>
                <a:lnTo>
                  <a:pt x="659" y="661"/>
                </a:lnTo>
                <a:lnTo>
                  <a:pt x="652" y="623"/>
                </a:lnTo>
                <a:lnTo>
                  <a:pt x="643" y="586"/>
                </a:lnTo>
                <a:lnTo>
                  <a:pt x="634" y="548"/>
                </a:lnTo>
                <a:lnTo>
                  <a:pt x="608" y="474"/>
                </a:lnTo>
                <a:lnTo>
                  <a:pt x="572" y="401"/>
                </a:lnTo>
                <a:lnTo>
                  <a:pt x="554" y="365"/>
                </a:lnTo>
                <a:lnTo>
                  <a:pt x="532" y="331"/>
                </a:lnTo>
                <a:lnTo>
                  <a:pt x="507" y="295"/>
                </a:lnTo>
                <a:lnTo>
                  <a:pt x="482" y="262"/>
                </a:lnTo>
                <a:lnTo>
                  <a:pt x="455" y="228"/>
                </a:lnTo>
                <a:lnTo>
                  <a:pt x="427" y="197"/>
                </a:lnTo>
                <a:lnTo>
                  <a:pt x="395" y="166"/>
                </a:lnTo>
                <a:lnTo>
                  <a:pt x="328" y="106"/>
                </a:lnTo>
                <a:lnTo>
                  <a:pt x="252" y="50"/>
                </a:lnTo>
                <a:lnTo>
                  <a:pt x="306" y="47"/>
                </a:lnTo>
                <a:lnTo>
                  <a:pt x="70" y="258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" name="CustomShape 47"/>
          <p:cNvSpPr/>
          <p:nvPr/>
        </p:nvSpPr>
        <p:spPr>
          <a:xfrm>
            <a:off x="948240" y="1354680"/>
            <a:ext cx="17467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Classification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" name="CustomShape 48"/>
          <p:cNvSpPr/>
          <p:nvPr/>
        </p:nvSpPr>
        <p:spPr>
          <a:xfrm>
            <a:off x="2760120" y="1946160"/>
            <a:ext cx="533880" cy="50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b0f0"/>
                </a:solidFill>
                <a:latin typeface="Calibri"/>
                <a:ea typeface="DejaVu Sans"/>
              </a:rPr>
              <a:t>?</a:t>
            </a:r>
            <a:endParaRPr b="0" lang="en-GB" sz="4000" spc="-1" strike="noStrike">
              <a:latin typeface="Arial"/>
            </a:endParaRPr>
          </a:p>
        </p:txBody>
      </p:sp>
      <p:pic>
        <p:nvPicPr>
          <p:cNvPr id="277" name="" descr=""/>
          <p:cNvPicPr/>
          <p:nvPr/>
        </p:nvPicPr>
        <p:blipFill>
          <a:blip r:embed="rId31"/>
          <a:stretch/>
        </p:blipFill>
        <p:spPr>
          <a:xfrm>
            <a:off x="4137120" y="2863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78" name="CustomShape 49"/>
          <p:cNvSpPr/>
          <p:nvPr/>
        </p:nvSpPr>
        <p:spPr>
          <a:xfrm>
            <a:off x="4132800" y="2860200"/>
            <a:ext cx="250560" cy="196200"/>
          </a:xfrm>
          <a:custGeom>
            <a:avLst/>
            <a:gdLst/>
            <a:ahLst/>
            <a:rect l="l" t="t" r="r" b="b"/>
            <a:pathLst>
              <a:path w="698" h="547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4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5" y="512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65" y="546"/>
                </a:lnTo>
                <a:lnTo>
                  <a:pt x="313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9" y="285"/>
                </a:moveTo>
                <a:lnTo>
                  <a:pt x="29" y="298"/>
                </a:lnTo>
                <a:lnTo>
                  <a:pt x="34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2"/>
                </a:lnTo>
                <a:lnTo>
                  <a:pt x="83" y="413"/>
                </a:lnTo>
                <a:lnTo>
                  <a:pt x="100" y="432"/>
                </a:lnTo>
                <a:lnTo>
                  <a:pt x="121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3" y="512"/>
                </a:lnTo>
                <a:lnTo>
                  <a:pt x="473" y="506"/>
                </a:lnTo>
                <a:lnTo>
                  <a:pt x="499" y="495"/>
                </a:lnTo>
                <a:lnTo>
                  <a:pt x="526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4" y="348"/>
                </a:lnTo>
                <a:lnTo>
                  <a:pt x="663" y="324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4" y="199"/>
                </a:lnTo>
                <a:lnTo>
                  <a:pt x="645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3"/>
                </a:lnTo>
                <a:lnTo>
                  <a:pt x="473" y="42"/>
                </a:lnTo>
                <a:lnTo>
                  <a:pt x="443" y="33"/>
                </a:lnTo>
                <a:lnTo>
                  <a:pt x="413" y="26"/>
                </a:lnTo>
                <a:lnTo>
                  <a:pt x="381" y="23"/>
                </a:lnTo>
                <a:lnTo>
                  <a:pt x="365" y="21"/>
                </a:lnTo>
                <a:lnTo>
                  <a:pt x="333" y="21"/>
                </a:lnTo>
                <a:lnTo>
                  <a:pt x="317" y="23"/>
                </a:lnTo>
                <a:lnTo>
                  <a:pt x="283" y="26"/>
                </a:lnTo>
                <a:lnTo>
                  <a:pt x="255" y="33"/>
                </a:lnTo>
                <a:lnTo>
                  <a:pt x="223" y="40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2"/>
                </a:lnTo>
                <a:lnTo>
                  <a:pt x="83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1"/>
                </a:lnTo>
                <a:lnTo>
                  <a:pt x="27" y="272"/>
                </a:lnTo>
                <a:lnTo>
                  <a:pt x="29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9" name="" descr=""/>
          <p:cNvPicPr/>
          <p:nvPr/>
        </p:nvPicPr>
        <p:blipFill>
          <a:blip r:embed="rId32"/>
          <a:stretch/>
        </p:blipFill>
        <p:spPr>
          <a:xfrm>
            <a:off x="4137120" y="28634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80" name="CustomShape 50"/>
          <p:cNvSpPr/>
          <p:nvPr/>
        </p:nvSpPr>
        <p:spPr>
          <a:xfrm>
            <a:off x="4132800" y="2860200"/>
            <a:ext cx="250560" cy="196200"/>
          </a:xfrm>
          <a:custGeom>
            <a:avLst/>
            <a:gdLst/>
            <a:ahLst/>
            <a:rect l="l" t="t" r="r" b="b"/>
            <a:pathLst>
              <a:path w="698" h="547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6"/>
                </a:lnTo>
                <a:lnTo>
                  <a:pt x="313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4" y="2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8"/>
                </a:lnTo>
                <a:lnTo>
                  <a:pt x="636" y="119"/>
                </a:lnTo>
                <a:lnTo>
                  <a:pt x="654" y="142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7" y="244"/>
                </a:lnTo>
                <a:lnTo>
                  <a:pt x="697" y="301"/>
                </a:lnTo>
                <a:lnTo>
                  <a:pt x="689" y="327"/>
                </a:lnTo>
                <a:lnTo>
                  <a:pt x="681" y="354"/>
                </a:lnTo>
                <a:lnTo>
                  <a:pt x="669" y="379"/>
                </a:lnTo>
                <a:lnTo>
                  <a:pt x="657" y="402"/>
                </a:lnTo>
                <a:lnTo>
                  <a:pt x="639" y="426"/>
                </a:lnTo>
                <a:lnTo>
                  <a:pt x="619" y="446"/>
                </a:lnTo>
                <a:lnTo>
                  <a:pt x="596" y="465"/>
                </a:lnTo>
                <a:lnTo>
                  <a:pt x="572" y="482"/>
                </a:lnTo>
                <a:lnTo>
                  <a:pt x="544" y="498"/>
                </a:lnTo>
                <a:lnTo>
                  <a:pt x="515" y="512"/>
                </a:lnTo>
                <a:lnTo>
                  <a:pt x="484" y="525"/>
                </a:lnTo>
                <a:lnTo>
                  <a:pt x="453" y="534"/>
                </a:lnTo>
                <a:lnTo>
                  <a:pt x="419" y="540"/>
                </a:lnTo>
                <a:lnTo>
                  <a:pt x="365" y="546"/>
                </a:lnTo>
                <a:lnTo>
                  <a:pt x="313" y="546"/>
                </a:lnTo>
                <a:lnTo>
                  <a:pt x="279" y="540"/>
                </a:lnTo>
                <a:lnTo>
                  <a:pt x="245" y="534"/>
                </a:lnTo>
                <a:lnTo>
                  <a:pt x="214" y="525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9" y="285"/>
                </a:moveTo>
                <a:lnTo>
                  <a:pt x="29" y="298"/>
                </a:lnTo>
                <a:lnTo>
                  <a:pt x="34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2"/>
                </a:lnTo>
                <a:lnTo>
                  <a:pt x="83" y="413"/>
                </a:lnTo>
                <a:lnTo>
                  <a:pt x="100" y="432"/>
                </a:lnTo>
                <a:lnTo>
                  <a:pt x="121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4"/>
                </a:lnTo>
                <a:lnTo>
                  <a:pt x="252" y="512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20"/>
                </a:lnTo>
                <a:lnTo>
                  <a:pt x="443" y="512"/>
                </a:lnTo>
                <a:lnTo>
                  <a:pt x="473" y="506"/>
                </a:lnTo>
                <a:lnTo>
                  <a:pt x="499" y="495"/>
                </a:lnTo>
                <a:lnTo>
                  <a:pt x="526" y="481"/>
                </a:lnTo>
                <a:lnTo>
                  <a:pt x="552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4" y="348"/>
                </a:lnTo>
                <a:lnTo>
                  <a:pt x="663" y="324"/>
                </a:lnTo>
                <a:lnTo>
                  <a:pt x="669" y="286"/>
                </a:lnTo>
                <a:lnTo>
                  <a:pt x="669" y="261"/>
                </a:lnTo>
                <a:lnTo>
                  <a:pt x="667" y="248"/>
                </a:lnTo>
                <a:lnTo>
                  <a:pt x="663" y="222"/>
                </a:lnTo>
                <a:lnTo>
                  <a:pt x="654" y="199"/>
                </a:lnTo>
                <a:lnTo>
                  <a:pt x="645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3"/>
                </a:lnTo>
                <a:lnTo>
                  <a:pt x="473" y="42"/>
                </a:lnTo>
                <a:lnTo>
                  <a:pt x="443" y="33"/>
                </a:lnTo>
                <a:lnTo>
                  <a:pt x="413" y="26"/>
                </a:lnTo>
                <a:lnTo>
                  <a:pt x="381" y="23"/>
                </a:lnTo>
                <a:lnTo>
                  <a:pt x="365" y="21"/>
                </a:lnTo>
                <a:lnTo>
                  <a:pt x="333" y="21"/>
                </a:lnTo>
                <a:lnTo>
                  <a:pt x="317" y="23"/>
                </a:lnTo>
                <a:lnTo>
                  <a:pt x="283" y="26"/>
                </a:lnTo>
                <a:lnTo>
                  <a:pt x="255" y="33"/>
                </a:lnTo>
                <a:lnTo>
                  <a:pt x="223" y="40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2"/>
                </a:lnTo>
                <a:lnTo>
                  <a:pt x="83" y="131"/>
                </a:lnTo>
                <a:lnTo>
                  <a:pt x="67" y="152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1"/>
                </a:lnTo>
                <a:lnTo>
                  <a:pt x="27" y="272"/>
                </a:lnTo>
                <a:lnTo>
                  <a:pt x="29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1" name="" descr=""/>
          <p:cNvPicPr/>
          <p:nvPr/>
        </p:nvPicPr>
        <p:blipFill>
          <a:blip r:embed="rId33"/>
          <a:stretch/>
        </p:blipFill>
        <p:spPr>
          <a:xfrm>
            <a:off x="4028040" y="2557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82" name="CustomShape 51"/>
          <p:cNvSpPr/>
          <p:nvPr/>
        </p:nvSpPr>
        <p:spPr>
          <a:xfrm>
            <a:off x="4023000" y="255348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3" y="82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6" y="2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2"/>
                </a:lnTo>
                <a:lnTo>
                  <a:pt x="619" y="101"/>
                </a:lnTo>
                <a:lnTo>
                  <a:pt x="639" y="121"/>
                </a:lnTo>
                <a:lnTo>
                  <a:pt x="657" y="144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6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7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6" y="535"/>
                </a:lnTo>
                <a:lnTo>
                  <a:pt x="422" y="540"/>
                </a:lnTo>
                <a:lnTo>
                  <a:pt x="386" y="546"/>
                </a:lnTo>
                <a:lnTo>
                  <a:pt x="368" y="548"/>
                </a:lnTo>
                <a:lnTo>
                  <a:pt x="334" y="548"/>
                </a:lnTo>
                <a:lnTo>
                  <a:pt x="316" y="546"/>
                </a:lnTo>
                <a:lnTo>
                  <a:pt x="282" y="542"/>
                </a:lnTo>
                <a:lnTo>
                  <a:pt x="248" y="535"/>
                </a:lnTo>
                <a:lnTo>
                  <a:pt x="215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2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6" y="506"/>
                </a:lnTo>
                <a:lnTo>
                  <a:pt x="256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7"/>
                </a:lnTo>
                <a:lnTo>
                  <a:pt x="529" y="65"/>
                </a:lnTo>
                <a:lnTo>
                  <a:pt x="505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4" y="23"/>
                </a:lnTo>
                <a:lnTo>
                  <a:pt x="318" y="23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7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5" y="198"/>
                </a:lnTo>
                <a:lnTo>
                  <a:pt x="36" y="223"/>
                </a:lnTo>
                <a:lnTo>
                  <a:pt x="32" y="249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3" name="" descr=""/>
          <p:cNvPicPr/>
          <p:nvPr/>
        </p:nvPicPr>
        <p:blipFill>
          <a:blip r:embed="rId34"/>
          <a:stretch/>
        </p:blipFill>
        <p:spPr>
          <a:xfrm>
            <a:off x="4028040" y="2557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84" name="CustomShape 52"/>
          <p:cNvSpPr/>
          <p:nvPr/>
        </p:nvSpPr>
        <p:spPr>
          <a:xfrm>
            <a:off x="4023000" y="255348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2" y="144"/>
                </a:lnTo>
                <a:lnTo>
                  <a:pt x="60" y="121"/>
                </a:lnTo>
                <a:lnTo>
                  <a:pt x="80" y="101"/>
                </a:lnTo>
                <a:lnTo>
                  <a:pt x="103" y="82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6" y="2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2"/>
                </a:lnTo>
                <a:lnTo>
                  <a:pt x="619" y="101"/>
                </a:lnTo>
                <a:lnTo>
                  <a:pt x="639" y="121"/>
                </a:lnTo>
                <a:lnTo>
                  <a:pt x="657" y="144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6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80"/>
                </a:lnTo>
                <a:lnTo>
                  <a:pt x="657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6" y="535"/>
                </a:lnTo>
                <a:lnTo>
                  <a:pt x="422" y="540"/>
                </a:lnTo>
                <a:lnTo>
                  <a:pt x="386" y="546"/>
                </a:lnTo>
                <a:lnTo>
                  <a:pt x="368" y="548"/>
                </a:lnTo>
                <a:lnTo>
                  <a:pt x="334" y="548"/>
                </a:lnTo>
                <a:lnTo>
                  <a:pt x="316" y="546"/>
                </a:lnTo>
                <a:lnTo>
                  <a:pt x="282" y="542"/>
                </a:lnTo>
                <a:lnTo>
                  <a:pt x="248" y="535"/>
                </a:lnTo>
                <a:lnTo>
                  <a:pt x="215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2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6" y="506"/>
                </a:lnTo>
                <a:lnTo>
                  <a:pt x="256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82" y="525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7"/>
                </a:lnTo>
                <a:lnTo>
                  <a:pt x="529" y="65"/>
                </a:lnTo>
                <a:lnTo>
                  <a:pt x="505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4" y="23"/>
                </a:lnTo>
                <a:lnTo>
                  <a:pt x="318" y="23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7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5" y="198"/>
                </a:lnTo>
                <a:lnTo>
                  <a:pt x="36" y="223"/>
                </a:lnTo>
                <a:lnTo>
                  <a:pt x="32" y="249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5" name="" descr=""/>
          <p:cNvPicPr/>
          <p:nvPr/>
        </p:nvPicPr>
        <p:blipFill>
          <a:blip r:embed="rId35"/>
          <a:stretch/>
        </p:blipFill>
        <p:spPr>
          <a:xfrm>
            <a:off x="4617360" y="265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86" name="CustomShape 53"/>
          <p:cNvSpPr/>
          <p:nvPr/>
        </p:nvSpPr>
        <p:spPr>
          <a:xfrm>
            <a:off x="4613400" y="264780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3"/>
                </a:lnTo>
                <a:lnTo>
                  <a:pt x="541" y="47"/>
                </a:lnTo>
                <a:lnTo>
                  <a:pt x="568" y="63"/>
                </a:lnTo>
                <a:lnTo>
                  <a:pt x="593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1" y="354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5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9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5" y="523"/>
                </a:lnTo>
                <a:lnTo>
                  <a:pt x="332" y="525"/>
                </a:lnTo>
                <a:lnTo>
                  <a:pt x="379" y="525"/>
                </a:lnTo>
                <a:lnTo>
                  <a:pt x="413" y="519"/>
                </a:lnTo>
                <a:lnTo>
                  <a:pt x="443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0" y="468"/>
                </a:lnTo>
                <a:lnTo>
                  <a:pt x="575" y="451"/>
                </a:lnTo>
                <a:lnTo>
                  <a:pt x="595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3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5" y="113"/>
                </a:lnTo>
                <a:lnTo>
                  <a:pt x="575" y="96"/>
                </a:lnTo>
                <a:lnTo>
                  <a:pt x="553" y="80"/>
                </a:lnTo>
                <a:lnTo>
                  <a:pt x="528" y="64"/>
                </a:lnTo>
                <a:lnTo>
                  <a:pt x="501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2"/>
                </a:lnTo>
                <a:lnTo>
                  <a:pt x="317" y="22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00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0"/>
                </a:lnTo>
                <a:lnTo>
                  <a:pt x="26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7" name="" descr=""/>
          <p:cNvPicPr/>
          <p:nvPr/>
        </p:nvPicPr>
        <p:blipFill>
          <a:blip r:embed="rId36"/>
          <a:stretch/>
        </p:blipFill>
        <p:spPr>
          <a:xfrm>
            <a:off x="4617360" y="265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88" name="CustomShape 54"/>
          <p:cNvSpPr/>
          <p:nvPr/>
        </p:nvSpPr>
        <p:spPr>
          <a:xfrm>
            <a:off x="4613400" y="264780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1" y="33"/>
                </a:lnTo>
                <a:lnTo>
                  <a:pt x="243" y="12"/>
                </a:lnTo>
                <a:lnTo>
                  <a:pt x="277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3"/>
                </a:lnTo>
                <a:lnTo>
                  <a:pt x="541" y="47"/>
                </a:lnTo>
                <a:lnTo>
                  <a:pt x="568" y="63"/>
                </a:lnTo>
                <a:lnTo>
                  <a:pt x="593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8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1" y="354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5" y="467"/>
                </a:lnTo>
                <a:lnTo>
                  <a:pt x="570" y="484"/>
                </a:lnTo>
                <a:lnTo>
                  <a:pt x="544" y="500"/>
                </a:lnTo>
                <a:lnTo>
                  <a:pt x="515" y="514"/>
                </a:lnTo>
                <a:lnTo>
                  <a:pt x="453" y="534"/>
                </a:lnTo>
                <a:lnTo>
                  <a:pt x="419" y="540"/>
                </a:lnTo>
                <a:lnTo>
                  <a:pt x="383" y="545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9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4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5" y="523"/>
                </a:lnTo>
                <a:lnTo>
                  <a:pt x="332" y="525"/>
                </a:lnTo>
                <a:lnTo>
                  <a:pt x="379" y="525"/>
                </a:lnTo>
                <a:lnTo>
                  <a:pt x="413" y="519"/>
                </a:lnTo>
                <a:lnTo>
                  <a:pt x="443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0" y="468"/>
                </a:lnTo>
                <a:lnTo>
                  <a:pt x="575" y="451"/>
                </a:lnTo>
                <a:lnTo>
                  <a:pt x="595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3"/>
                </a:lnTo>
                <a:lnTo>
                  <a:pt x="654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5" y="113"/>
                </a:lnTo>
                <a:lnTo>
                  <a:pt x="575" y="96"/>
                </a:lnTo>
                <a:lnTo>
                  <a:pt x="553" y="80"/>
                </a:lnTo>
                <a:lnTo>
                  <a:pt x="528" y="64"/>
                </a:lnTo>
                <a:lnTo>
                  <a:pt x="501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2"/>
                </a:lnTo>
                <a:lnTo>
                  <a:pt x="317" y="22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00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9" y="247"/>
                </a:lnTo>
                <a:lnTo>
                  <a:pt x="29" y="260"/>
                </a:lnTo>
                <a:lnTo>
                  <a:pt x="26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9" name="" descr=""/>
          <p:cNvPicPr/>
          <p:nvPr/>
        </p:nvPicPr>
        <p:blipFill>
          <a:blip r:embed="rId37"/>
          <a:stretch/>
        </p:blipFill>
        <p:spPr>
          <a:xfrm>
            <a:off x="4644720" y="2213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90" name="CustomShape 55"/>
          <p:cNvSpPr/>
          <p:nvPr/>
        </p:nvSpPr>
        <p:spPr>
          <a:xfrm>
            <a:off x="4640760" y="221040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1"/>
                </a:lnTo>
                <a:lnTo>
                  <a:pt x="152" y="45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300"/>
                </a:lnTo>
                <a:lnTo>
                  <a:pt x="689" y="326"/>
                </a:lnTo>
                <a:lnTo>
                  <a:pt x="681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5" y="498"/>
                </a:lnTo>
                <a:lnTo>
                  <a:pt x="515" y="512"/>
                </a:lnTo>
                <a:lnTo>
                  <a:pt x="483" y="525"/>
                </a:lnTo>
                <a:lnTo>
                  <a:pt x="453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5"/>
                </a:lnTo>
                <a:lnTo>
                  <a:pt x="60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9" y="296"/>
                </a:lnTo>
                <a:lnTo>
                  <a:pt x="34" y="322"/>
                </a:lnTo>
                <a:lnTo>
                  <a:pt x="42" y="346"/>
                </a:lnTo>
                <a:lnTo>
                  <a:pt x="52" y="369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5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3" y="519"/>
                </a:lnTo>
                <a:lnTo>
                  <a:pt x="441" y="512"/>
                </a:lnTo>
                <a:lnTo>
                  <a:pt x="473" y="503"/>
                </a:lnTo>
                <a:lnTo>
                  <a:pt x="499" y="492"/>
                </a:lnTo>
                <a:lnTo>
                  <a:pt x="526" y="481"/>
                </a:lnTo>
                <a:lnTo>
                  <a:pt x="552" y="467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3" y="369"/>
                </a:lnTo>
                <a:lnTo>
                  <a:pt x="654" y="347"/>
                </a:lnTo>
                <a:lnTo>
                  <a:pt x="663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3" y="221"/>
                </a:lnTo>
                <a:lnTo>
                  <a:pt x="654" y="197"/>
                </a:lnTo>
                <a:lnTo>
                  <a:pt x="645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65" y="21"/>
                </a:lnTo>
                <a:lnTo>
                  <a:pt x="332" y="21"/>
                </a:lnTo>
                <a:lnTo>
                  <a:pt x="317" y="22"/>
                </a:lnTo>
                <a:lnTo>
                  <a:pt x="283" y="26"/>
                </a:lnTo>
                <a:lnTo>
                  <a:pt x="254" y="31"/>
                </a:lnTo>
                <a:lnTo>
                  <a:pt x="223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0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1" name="" descr=""/>
          <p:cNvPicPr/>
          <p:nvPr/>
        </p:nvPicPr>
        <p:blipFill>
          <a:blip r:embed="rId38"/>
          <a:stretch/>
        </p:blipFill>
        <p:spPr>
          <a:xfrm>
            <a:off x="4644720" y="22136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92" name="CustomShape 56"/>
          <p:cNvSpPr/>
          <p:nvPr/>
        </p:nvSpPr>
        <p:spPr>
          <a:xfrm>
            <a:off x="4640760" y="221040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2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6" y="191"/>
                </a:lnTo>
                <a:lnTo>
                  <a:pt x="26" y="166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1"/>
                </a:lnTo>
                <a:lnTo>
                  <a:pt x="152" y="45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12" y="0"/>
                </a:lnTo>
                <a:lnTo>
                  <a:pt x="383" y="0"/>
                </a:lnTo>
                <a:lnTo>
                  <a:pt x="417" y="5"/>
                </a:lnTo>
                <a:lnTo>
                  <a:pt x="450" y="12"/>
                </a:lnTo>
                <a:lnTo>
                  <a:pt x="483" y="21"/>
                </a:lnTo>
                <a:lnTo>
                  <a:pt x="513" y="31"/>
                </a:lnTo>
                <a:lnTo>
                  <a:pt x="542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8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6" y="258"/>
                </a:lnTo>
                <a:lnTo>
                  <a:pt x="696" y="300"/>
                </a:lnTo>
                <a:lnTo>
                  <a:pt x="689" y="326"/>
                </a:lnTo>
                <a:lnTo>
                  <a:pt x="681" y="352"/>
                </a:lnTo>
                <a:lnTo>
                  <a:pt x="669" y="377"/>
                </a:lnTo>
                <a:lnTo>
                  <a:pt x="656" y="401"/>
                </a:lnTo>
                <a:lnTo>
                  <a:pt x="638" y="424"/>
                </a:lnTo>
                <a:lnTo>
                  <a:pt x="618" y="445"/>
                </a:lnTo>
                <a:lnTo>
                  <a:pt x="596" y="464"/>
                </a:lnTo>
                <a:lnTo>
                  <a:pt x="572" y="482"/>
                </a:lnTo>
                <a:lnTo>
                  <a:pt x="545" y="498"/>
                </a:lnTo>
                <a:lnTo>
                  <a:pt x="515" y="512"/>
                </a:lnTo>
                <a:lnTo>
                  <a:pt x="483" y="525"/>
                </a:lnTo>
                <a:lnTo>
                  <a:pt x="453" y="533"/>
                </a:lnTo>
                <a:lnTo>
                  <a:pt x="419" y="540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5"/>
                </a:lnTo>
                <a:lnTo>
                  <a:pt x="60" y="424"/>
                </a:lnTo>
                <a:lnTo>
                  <a:pt x="42" y="402"/>
                </a:lnTo>
                <a:lnTo>
                  <a:pt x="26" y="379"/>
                </a:lnTo>
                <a:lnTo>
                  <a:pt x="16" y="354"/>
                </a:lnTo>
                <a:lnTo>
                  <a:pt x="6" y="327"/>
                </a:lnTo>
                <a:lnTo>
                  <a:pt x="0" y="286"/>
                </a:lnTo>
                <a:lnTo>
                  <a:pt x="0" y="272"/>
                </a:lnTo>
                <a:moveTo>
                  <a:pt x="26" y="285"/>
                </a:moveTo>
                <a:lnTo>
                  <a:pt x="29" y="296"/>
                </a:lnTo>
                <a:lnTo>
                  <a:pt x="34" y="322"/>
                </a:lnTo>
                <a:lnTo>
                  <a:pt x="42" y="346"/>
                </a:lnTo>
                <a:lnTo>
                  <a:pt x="52" y="369"/>
                </a:lnTo>
                <a:lnTo>
                  <a:pt x="82" y="412"/>
                </a:lnTo>
                <a:lnTo>
                  <a:pt x="100" y="430"/>
                </a:lnTo>
                <a:lnTo>
                  <a:pt x="120" y="449"/>
                </a:lnTo>
                <a:lnTo>
                  <a:pt x="143" y="467"/>
                </a:lnTo>
                <a:lnTo>
                  <a:pt x="167" y="481"/>
                </a:lnTo>
                <a:lnTo>
                  <a:pt x="194" y="492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15" y="522"/>
                </a:lnTo>
                <a:lnTo>
                  <a:pt x="329" y="522"/>
                </a:lnTo>
                <a:lnTo>
                  <a:pt x="347" y="525"/>
                </a:lnTo>
                <a:lnTo>
                  <a:pt x="363" y="522"/>
                </a:lnTo>
                <a:lnTo>
                  <a:pt x="379" y="522"/>
                </a:lnTo>
                <a:lnTo>
                  <a:pt x="413" y="519"/>
                </a:lnTo>
                <a:lnTo>
                  <a:pt x="441" y="512"/>
                </a:lnTo>
                <a:lnTo>
                  <a:pt x="473" y="503"/>
                </a:lnTo>
                <a:lnTo>
                  <a:pt x="499" y="492"/>
                </a:lnTo>
                <a:lnTo>
                  <a:pt x="526" y="481"/>
                </a:lnTo>
                <a:lnTo>
                  <a:pt x="552" y="467"/>
                </a:lnTo>
                <a:lnTo>
                  <a:pt x="574" y="450"/>
                </a:lnTo>
                <a:lnTo>
                  <a:pt x="596" y="432"/>
                </a:lnTo>
                <a:lnTo>
                  <a:pt x="614" y="412"/>
                </a:lnTo>
                <a:lnTo>
                  <a:pt x="629" y="393"/>
                </a:lnTo>
                <a:lnTo>
                  <a:pt x="643" y="369"/>
                </a:lnTo>
                <a:lnTo>
                  <a:pt x="654" y="347"/>
                </a:lnTo>
                <a:lnTo>
                  <a:pt x="663" y="322"/>
                </a:lnTo>
                <a:lnTo>
                  <a:pt x="667" y="298"/>
                </a:lnTo>
                <a:lnTo>
                  <a:pt x="669" y="285"/>
                </a:lnTo>
                <a:lnTo>
                  <a:pt x="669" y="260"/>
                </a:lnTo>
                <a:lnTo>
                  <a:pt x="667" y="246"/>
                </a:lnTo>
                <a:lnTo>
                  <a:pt x="663" y="221"/>
                </a:lnTo>
                <a:lnTo>
                  <a:pt x="654" y="197"/>
                </a:lnTo>
                <a:lnTo>
                  <a:pt x="645" y="174"/>
                </a:lnTo>
                <a:lnTo>
                  <a:pt x="632" y="153"/>
                </a:lnTo>
                <a:lnTo>
                  <a:pt x="614" y="132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9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65" y="21"/>
                </a:lnTo>
                <a:lnTo>
                  <a:pt x="332" y="21"/>
                </a:lnTo>
                <a:lnTo>
                  <a:pt x="317" y="22"/>
                </a:lnTo>
                <a:lnTo>
                  <a:pt x="283" y="26"/>
                </a:lnTo>
                <a:lnTo>
                  <a:pt x="254" y="31"/>
                </a:lnTo>
                <a:lnTo>
                  <a:pt x="223" y="40"/>
                </a:lnTo>
                <a:lnTo>
                  <a:pt x="196" y="50"/>
                </a:lnTo>
                <a:lnTo>
                  <a:pt x="169" y="63"/>
                </a:lnTo>
                <a:lnTo>
                  <a:pt x="145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0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6" y="258"/>
                </a:lnTo>
                <a:lnTo>
                  <a:pt x="26" y="272"/>
                </a:lnTo>
                <a:lnTo>
                  <a:pt x="26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3" name="" descr=""/>
          <p:cNvPicPr/>
          <p:nvPr/>
        </p:nvPicPr>
        <p:blipFill>
          <a:blip r:embed="rId39"/>
          <a:stretch/>
        </p:blipFill>
        <p:spPr>
          <a:xfrm>
            <a:off x="4006440" y="31096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94" name="CustomShape 57"/>
          <p:cNvSpPr/>
          <p:nvPr/>
        </p:nvSpPr>
        <p:spPr>
          <a:xfrm>
            <a:off x="4001400" y="31057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3"/>
                </a:lnTo>
                <a:lnTo>
                  <a:pt x="696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4" y="534"/>
                </a:lnTo>
                <a:lnTo>
                  <a:pt x="420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80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81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4" y="519"/>
                </a:lnTo>
                <a:lnTo>
                  <a:pt x="318" y="525"/>
                </a:lnTo>
                <a:lnTo>
                  <a:pt x="382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4"/>
                </a:lnTo>
                <a:lnTo>
                  <a:pt x="366" y="22"/>
                </a:lnTo>
                <a:lnTo>
                  <a:pt x="318" y="22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9" y="248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5" name="" descr=""/>
          <p:cNvPicPr/>
          <p:nvPr/>
        </p:nvPicPr>
        <p:blipFill>
          <a:blip r:embed="rId40"/>
          <a:stretch/>
        </p:blipFill>
        <p:spPr>
          <a:xfrm>
            <a:off x="4006440" y="31096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96" name="CustomShape 58"/>
          <p:cNvSpPr/>
          <p:nvPr/>
        </p:nvSpPr>
        <p:spPr>
          <a:xfrm>
            <a:off x="4001400" y="31057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3"/>
                </a:lnTo>
                <a:lnTo>
                  <a:pt x="696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4" y="534"/>
                </a:lnTo>
                <a:lnTo>
                  <a:pt x="420" y="542"/>
                </a:lnTo>
                <a:lnTo>
                  <a:pt x="386" y="545"/>
                </a:lnTo>
                <a:lnTo>
                  <a:pt x="368" y="547"/>
                </a:lnTo>
                <a:lnTo>
                  <a:pt x="333" y="547"/>
                </a:lnTo>
                <a:lnTo>
                  <a:pt x="280" y="542"/>
                </a:lnTo>
                <a:lnTo>
                  <a:pt x="245" y="534"/>
                </a:lnTo>
                <a:lnTo>
                  <a:pt x="214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81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9" y="287"/>
                </a:moveTo>
                <a:lnTo>
                  <a:pt x="29" y="299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4" y="519"/>
                </a:lnTo>
                <a:lnTo>
                  <a:pt x="318" y="525"/>
                </a:lnTo>
                <a:lnTo>
                  <a:pt x="382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6" y="28"/>
                </a:lnTo>
                <a:lnTo>
                  <a:pt x="382" y="24"/>
                </a:lnTo>
                <a:lnTo>
                  <a:pt x="366" y="22"/>
                </a:lnTo>
                <a:lnTo>
                  <a:pt x="318" y="22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3"/>
                </a:lnTo>
                <a:lnTo>
                  <a:pt x="67" y="153"/>
                </a:lnTo>
                <a:lnTo>
                  <a:pt x="54" y="174"/>
                </a:lnTo>
                <a:lnTo>
                  <a:pt x="42" y="198"/>
                </a:lnTo>
                <a:lnTo>
                  <a:pt x="36" y="223"/>
                </a:lnTo>
                <a:lnTo>
                  <a:pt x="29" y="248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7" name="" descr=""/>
          <p:cNvPicPr/>
          <p:nvPr/>
        </p:nvPicPr>
        <p:blipFill>
          <a:blip r:embed="rId41"/>
          <a:stretch/>
        </p:blipFill>
        <p:spPr>
          <a:xfrm>
            <a:off x="5463000" y="283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98" name="CustomShape 59"/>
          <p:cNvSpPr/>
          <p:nvPr/>
        </p:nvSpPr>
        <p:spPr>
          <a:xfrm>
            <a:off x="5457960" y="282816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6"/>
                </a:lnTo>
                <a:lnTo>
                  <a:pt x="454" y="535"/>
                </a:lnTo>
                <a:lnTo>
                  <a:pt x="420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28" y="381"/>
                </a:lnTo>
                <a:lnTo>
                  <a:pt x="16" y="356"/>
                </a:lnTo>
                <a:lnTo>
                  <a:pt x="8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5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4" y="521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5"/>
                </a:lnTo>
                <a:lnTo>
                  <a:pt x="645" y="372"/>
                </a:lnTo>
                <a:lnTo>
                  <a:pt x="656" y="350"/>
                </a:lnTo>
                <a:lnTo>
                  <a:pt x="669" y="300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6" y="42"/>
                </a:lnTo>
                <a:lnTo>
                  <a:pt x="446" y="35"/>
                </a:lnTo>
                <a:lnTo>
                  <a:pt x="416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6"/>
                </a:lnTo>
                <a:lnTo>
                  <a:pt x="42" y="200"/>
                </a:lnTo>
                <a:lnTo>
                  <a:pt x="36" y="222"/>
                </a:lnTo>
                <a:lnTo>
                  <a:pt x="32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9" name="" descr=""/>
          <p:cNvPicPr/>
          <p:nvPr/>
        </p:nvPicPr>
        <p:blipFill>
          <a:blip r:embed="rId42"/>
          <a:stretch/>
        </p:blipFill>
        <p:spPr>
          <a:xfrm>
            <a:off x="5463000" y="2831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00" name="CustomShape 60"/>
          <p:cNvSpPr/>
          <p:nvPr/>
        </p:nvSpPr>
        <p:spPr>
          <a:xfrm>
            <a:off x="5457960" y="282816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5"/>
                </a:lnTo>
                <a:lnTo>
                  <a:pt x="486" y="526"/>
                </a:lnTo>
                <a:lnTo>
                  <a:pt x="454" y="535"/>
                </a:lnTo>
                <a:lnTo>
                  <a:pt x="420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3"/>
                </a:lnTo>
                <a:lnTo>
                  <a:pt x="28" y="381"/>
                </a:lnTo>
                <a:lnTo>
                  <a:pt x="16" y="356"/>
                </a:lnTo>
                <a:lnTo>
                  <a:pt x="8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5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4" y="521"/>
                </a:lnTo>
                <a:lnTo>
                  <a:pt x="444" y="515"/>
                </a:lnTo>
                <a:lnTo>
                  <a:pt x="474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5"/>
                </a:lnTo>
                <a:lnTo>
                  <a:pt x="645" y="372"/>
                </a:lnTo>
                <a:lnTo>
                  <a:pt x="656" y="350"/>
                </a:lnTo>
                <a:lnTo>
                  <a:pt x="669" y="300"/>
                </a:lnTo>
                <a:lnTo>
                  <a:pt x="669" y="248"/>
                </a:lnTo>
                <a:lnTo>
                  <a:pt x="656" y="200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6" y="42"/>
                </a:lnTo>
                <a:lnTo>
                  <a:pt x="446" y="35"/>
                </a:lnTo>
                <a:lnTo>
                  <a:pt x="416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5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6"/>
                </a:lnTo>
                <a:lnTo>
                  <a:pt x="42" y="200"/>
                </a:lnTo>
                <a:lnTo>
                  <a:pt x="36" y="222"/>
                </a:lnTo>
                <a:lnTo>
                  <a:pt x="32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1" name="" descr=""/>
          <p:cNvPicPr/>
          <p:nvPr/>
        </p:nvPicPr>
        <p:blipFill>
          <a:blip r:embed="rId43"/>
          <a:stretch/>
        </p:blipFill>
        <p:spPr>
          <a:xfrm>
            <a:off x="5703480" y="31305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02" name="CustomShape 61"/>
          <p:cNvSpPr/>
          <p:nvPr/>
        </p:nvSpPr>
        <p:spPr>
          <a:xfrm>
            <a:off x="5698440" y="312732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4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79" y="542"/>
                </a:lnTo>
                <a:lnTo>
                  <a:pt x="245" y="534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1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2"/>
                </a:lnTo>
                <a:lnTo>
                  <a:pt x="317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4"/>
                </a:lnTo>
                <a:lnTo>
                  <a:pt x="66" y="154"/>
                </a:lnTo>
                <a:lnTo>
                  <a:pt x="54" y="175"/>
                </a:lnTo>
                <a:lnTo>
                  <a:pt x="42" y="198"/>
                </a:lnTo>
                <a:lnTo>
                  <a:pt x="36" y="223"/>
                </a:lnTo>
                <a:lnTo>
                  <a:pt x="32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3" name="" descr=""/>
          <p:cNvPicPr/>
          <p:nvPr/>
        </p:nvPicPr>
        <p:blipFill>
          <a:blip r:embed="rId44"/>
          <a:stretch/>
        </p:blipFill>
        <p:spPr>
          <a:xfrm>
            <a:off x="5703480" y="31305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04" name="CustomShape 62"/>
          <p:cNvSpPr/>
          <p:nvPr/>
        </p:nvSpPr>
        <p:spPr>
          <a:xfrm>
            <a:off x="5698440" y="312732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7"/>
                </a:lnTo>
                <a:lnTo>
                  <a:pt x="683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4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79" y="542"/>
                </a:lnTo>
                <a:lnTo>
                  <a:pt x="245" y="534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28" y="299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3"/>
                </a:lnTo>
                <a:lnTo>
                  <a:pt x="332" y="525"/>
                </a:lnTo>
                <a:lnTo>
                  <a:pt x="365" y="525"/>
                </a:lnTo>
                <a:lnTo>
                  <a:pt x="381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6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56" y="200"/>
                </a:lnTo>
                <a:lnTo>
                  <a:pt x="645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2"/>
                </a:lnTo>
                <a:lnTo>
                  <a:pt x="317" y="22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6"/>
                </a:lnTo>
                <a:lnTo>
                  <a:pt x="102" y="113"/>
                </a:lnTo>
                <a:lnTo>
                  <a:pt x="82" y="134"/>
                </a:lnTo>
                <a:lnTo>
                  <a:pt x="66" y="154"/>
                </a:lnTo>
                <a:lnTo>
                  <a:pt x="54" y="175"/>
                </a:lnTo>
                <a:lnTo>
                  <a:pt x="42" y="198"/>
                </a:lnTo>
                <a:lnTo>
                  <a:pt x="36" y="223"/>
                </a:lnTo>
                <a:lnTo>
                  <a:pt x="32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5" name="" descr=""/>
          <p:cNvPicPr/>
          <p:nvPr/>
        </p:nvPicPr>
        <p:blipFill>
          <a:blip r:embed="rId45"/>
          <a:stretch/>
        </p:blipFill>
        <p:spPr>
          <a:xfrm>
            <a:off x="4893480" y="344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06" name="CustomShape 63"/>
          <p:cNvSpPr/>
          <p:nvPr/>
        </p:nvSpPr>
        <p:spPr>
          <a:xfrm>
            <a:off x="4889160" y="344448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2"/>
                </a:moveTo>
                <a:lnTo>
                  <a:pt x="0" y="244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1" y="21"/>
                </a:lnTo>
                <a:lnTo>
                  <a:pt x="513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9"/>
                </a:lnTo>
                <a:lnTo>
                  <a:pt x="636" y="120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0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4"/>
                </a:lnTo>
                <a:lnTo>
                  <a:pt x="545" y="500"/>
                </a:lnTo>
                <a:lnTo>
                  <a:pt x="515" y="512"/>
                </a:lnTo>
                <a:lnTo>
                  <a:pt x="484" y="525"/>
                </a:lnTo>
                <a:lnTo>
                  <a:pt x="453" y="533"/>
                </a:lnTo>
                <a:lnTo>
                  <a:pt x="419" y="540"/>
                </a:lnTo>
                <a:lnTo>
                  <a:pt x="383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2" y="348"/>
                </a:lnTo>
                <a:lnTo>
                  <a:pt x="52" y="370"/>
                </a:lnTo>
                <a:lnTo>
                  <a:pt x="65" y="392"/>
                </a:lnTo>
                <a:lnTo>
                  <a:pt x="83" y="412"/>
                </a:lnTo>
                <a:lnTo>
                  <a:pt x="100" y="431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29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19"/>
                </a:lnTo>
                <a:lnTo>
                  <a:pt x="441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0"/>
                </a:lnTo>
                <a:lnTo>
                  <a:pt x="667" y="247"/>
                </a:lnTo>
                <a:lnTo>
                  <a:pt x="663" y="221"/>
                </a:lnTo>
                <a:lnTo>
                  <a:pt x="654" y="199"/>
                </a:lnTo>
                <a:lnTo>
                  <a:pt x="643" y="174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81" y="22"/>
                </a:lnTo>
                <a:lnTo>
                  <a:pt x="365" y="22"/>
                </a:lnTo>
                <a:lnTo>
                  <a:pt x="347" y="21"/>
                </a:lnTo>
                <a:lnTo>
                  <a:pt x="333" y="22"/>
                </a:lnTo>
                <a:lnTo>
                  <a:pt x="317" y="22"/>
                </a:lnTo>
                <a:lnTo>
                  <a:pt x="283" y="26"/>
                </a:lnTo>
                <a:lnTo>
                  <a:pt x="252" y="33"/>
                </a:lnTo>
                <a:lnTo>
                  <a:pt x="223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7" name="" descr=""/>
          <p:cNvPicPr/>
          <p:nvPr/>
        </p:nvPicPr>
        <p:blipFill>
          <a:blip r:embed="rId46"/>
          <a:stretch/>
        </p:blipFill>
        <p:spPr>
          <a:xfrm>
            <a:off x="4893480" y="344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08" name="CustomShape 64"/>
          <p:cNvSpPr/>
          <p:nvPr/>
        </p:nvSpPr>
        <p:spPr>
          <a:xfrm>
            <a:off x="4889160" y="344448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2"/>
                </a:moveTo>
                <a:lnTo>
                  <a:pt x="0" y="244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1"/>
                </a:lnTo>
                <a:lnTo>
                  <a:pt x="243" y="12"/>
                </a:lnTo>
                <a:lnTo>
                  <a:pt x="277" y="5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7" y="5"/>
                </a:lnTo>
                <a:lnTo>
                  <a:pt x="450" y="12"/>
                </a:lnTo>
                <a:lnTo>
                  <a:pt x="481" y="21"/>
                </a:lnTo>
                <a:lnTo>
                  <a:pt x="513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6" y="99"/>
                </a:lnTo>
                <a:lnTo>
                  <a:pt x="636" y="120"/>
                </a:lnTo>
                <a:lnTo>
                  <a:pt x="654" y="141"/>
                </a:lnTo>
                <a:lnTo>
                  <a:pt x="669" y="166"/>
                </a:lnTo>
                <a:lnTo>
                  <a:pt x="681" y="190"/>
                </a:lnTo>
                <a:lnTo>
                  <a:pt x="689" y="216"/>
                </a:lnTo>
                <a:lnTo>
                  <a:pt x="697" y="258"/>
                </a:lnTo>
                <a:lnTo>
                  <a:pt x="697" y="286"/>
                </a:lnTo>
                <a:lnTo>
                  <a:pt x="695" y="300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4"/>
                </a:lnTo>
                <a:lnTo>
                  <a:pt x="545" y="500"/>
                </a:lnTo>
                <a:lnTo>
                  <a:pt x="515" y="512"/>
                </a:lnTo>
                <a:lnTo>
                  <a:pt x="484" y="525"/>
                </a:lnTo>
                <a:lnTo>
                  <a:pt x="453" y="533"/>
                </a:lnTo>
                <a:lnTo>
                  <a:pt x="419" y="540"/>
                </a:lnTo>
                <a:lnTo>
                  <a:pt x="383" y="545"/>
                </a:lnTo>
                <a:lnTo>
                  <a:pt x="313" y="545"/>
                </a:lnTo>
                <a:lnTo>
                  <a:pt x="279" y="540"/>
                </a:lnTo>
                <a:lnTo>
                  <a:pt x="245" y="533"/>
                </a:lnTo>
                <a:lnTo>
                  <a:pt x="212" y="525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286"/>
                </a:lnTo>
                <a:lnTo>
                  <a:pt x="0" y="272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2" y="348"/>
                </a:lnTo>
                <a:lnTo>
                  <a:pt x="52" y="370"/>
                </a:lnTo>
                <a:lnTo>
                  <a:pt x="65" y="392"/>
                </a:lnTo>
                <a:lnTo>
                  <a:pt x="83" y="412"/>
                </a:lnTo>
                <a:lnTo>
                  <a:pt x="100" y="431"/>
                </a:lnTo>
                <a:lnTo>
                  <a:pt x="121" y="451"/>
                </a:lnTo>
                <a:lnTo>
                  <a:pt x="143" y="467"/>
                </a:lnTo>
                <a:lnTo>
                  <a:pt x="167" y="481"/>
                </a:lnTo>
                <a:lnTo>
                  <a:pt x="194" y="493"/>
                </a:lnTo>
                <a:lnTo>
                  <a:pt x="223" y="503"/>
                </a:lnTo>
                <a:lnTo>
                  <a:pt x="252" y="512"/>
                </a:lnTo>
                <a:lnTo>
                  <a:pt x="283" y="519"/>
                </a:lnTo>
                <a:lnTo>
                  <a:pt x="329" y="525"/>
                </a:lnTo>
                <a:lnTo>
                  <a:pt x="363" y="525"/>
                </a:lnTo>
                <a:lnTo>
                  <a:pt x="379" y="523"/>
                </a:lnTo>
                <a:lnTo>
                  <a:pt x="413" y="519"/>
                </a:lnTo>
                <a:lnTo>
                  <a:pt x="441" y="514"/>
                </a:lnTo>
                <a:lnTo>
                  <a:pt x="473" y="505"/>
                </a:lnTo>
                <a:lnTo>
                  <a:pt x="499" y="495"/>
                </a:lnTo>
                <a:lnTo>
                  <a:pt x="526" y="482"/>
                </a:lnTo>
                <a:lnTo>
                  <a:pt x="552" y="467"/>
                </a:lnTo>
                <a:lnTo>
                  <a:pt x="574" y="451"/>
                </a:lnTo>
                <a:lnTo>
                  <a:pt x="596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0"/>
                </a:lnTo>
                <a:lnTo>
                  <a:pt x="654" y="348"/>
                </a:lnTo>
                <a:lnTo>
                  <a:pt x="663" y="323"/>
                </a:lnTo>
                <a:lnTo>
                  <a:pt x="669" y="286"/>
                </a:lnTo>
                <a:lnTo>
                  <a:pt x="669" y="260"/>
                </a:lnTo>
                <a:lnTo>
                  <a:pt x="667" y="247"/>
                </a:lnTo>
                <a:lnTo>
                  <a:pt x="663" y="221"/>
                </a:lnTo>
                <a:lnTo>
                  <a:pt x="654" y="199"/>
                </a:lnTo>
                <a:lnTo>
                  <a:pt x="643" y="174"/>
                </a:lnTo>
                <a:lnTo>
                  <a:pt x="629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78"/>
                </a:lnTo>
                <a:lnTo>
                  <a:pt x="528" y="64"/>
                </a:lnTo>
                <a:lnTo>
                  <a:pt x="501" y="52"/>
                </a:lnTo>
                <a:lnTo>
                  <a:pt x="473" y="41"/>
                </a:lnTo>
                <a:lnTo>
                  <a:pt x="443" y="33"/>
                </a:lnTo>
                <a:lnTo>
                  <a:pt x="413" y="26"/>
                </a:lnTo>
                <a:lnTo>
                  <a:pt x="381" y="22"/>
                </a:lnTo>
                <a:lnTo>
                  <a:pt x="365" y="22"/>
                </a:lnTo>
                <a:lnTo>
                  <a:pt x="347" y="21"/>
                </a:lnTo>
                <a:lnTo>
                  <a:pt x="333" y="22"/>
                </a:lnTo>
                <a:lnTo>
                  <a:pt x="317" y="22"/>
                </a:lnTo>
                <a:lnTo>
                  <a:pt x="283" y="26"/>
                </a:lnTo>
                <a:lnTo>
                  <a:pt x="252" y="33"/>
                </a:lnTo>
                <a:lnTo>
                  <a:pt x="223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3" y="94"/>
                </a:lnTo>
                <a:lnTo>
                  <a:pt x="100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1"/>
                </a:lnTo>
                <a:lnTo>
                  <a:pt x="29" y="246"/>
                </a:lnTo>
                <a:lnTo>
                  <a:pt x="27" y="260"/>
                </a:lnTo>
                <a:lnTo>
                  <a:pt x="27" y="272"/>
                </a:lnTo>
                <a:lnTo>
                  <a:pt x="27" y="28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9" name="" descr=""/>
          <p:cNvPicPr/>
          <p:nvPr/>
        </p:nvPicPr>
        <p:blipFill>
          <a:blip r:embed="rId47"/>
          <a:stretch/>
        </p:blipFill>
        <p:spPr>
          <a:xfrm>
            <a:off x="5328360" y="31618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10" name="CustomShape 65"/>
          <p:cNvSpPr/>
          <p:nvPr/>
        </p:nvSpPr>
        <p:spPr>
          <a:xfrm>
            <a:off x="5323680" y="315864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8" y="168"/>
                </a:lnTo>
                <a:lnTo>
                  <a:pt x="42" y="143"/>
                </a:lnTo>
                <a:lnTo>
                  <a:pt x="59" y="121"/>
                </a:lnTo>
                <a:lnTo>
                  <a:pt x="80" y="100"/>
                </a:lnTo>
                <a:lnTo>
                  <a:pt x="102" y="81"/>
                </a:lnTo>
                <a:lnTo>
                  <a:pt x="126" y="64"/>
                </a:lnTo>
                <a:lnTo>
                  <a:pt x="153" y="48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5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8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1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90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7"/>
                </a:lnTo>
                <a:lnTo>
                  <a:pt x="690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0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4" y="525"/>
                </a:lnTo>
                <a:lnTo>
                  <a:pt x="184" y="514"/>
                </a:lnTo>
                <a:lnTo>
                  <a:pt x="156" y="500"/>
                </a:lnTo>
                <a:lnTo>
                  <a:pt x="128" y="484"/>
                </a:lnTo>
                <a:lnTo>
                  <a:pt x="104" y="467"/>
                </a:lnTo>
                <a:lnTo>
                  <a:pt x="82" y="447"/>
                </a:lnTo>
                <a:lnTo>
                  <a:pt x="62" y="426"/>
                </a:lnTo>
                <a:lnTo>
                  <a:pt x="44" y="404"/>
                </a:lnTo>
                <a:lnTo>
                  <a:pt x="28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4" y="348"/>
                </a:lnTo>
                <a:lnTo>
                  <a:pt x="53" y="370"/>
                </a:lnTo>
                <a:lnTo>
                  <a:pt x="66" y="393"/>
                </a:lnTo>
                <a:lnTo>
                  <a:pt x="84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284" y="519"/>
                </a:lnTo>
                <a:lnTo>
                  <a:pt x="316" y="522"/>
                </a:lnTo>
                <a:lnTo>
                  <a:pt x="332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3" y="514"/>
                </a:lnTo>
                <a:lnTo>
                  <a:pt x="474" y="505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97" y="434"/>
                </a:lnTo>
                <a:lnTo>
                  <a:pt x="615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48"/>
                </a:lnTo>
                <a:lnTo>
                  <a:pt x="663" y="325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5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414" y="27"/>
                </a:lnTo>
                <a:lnTo>
                  <a:pt x="382" y="22"/>
                </a:lnTo>
                <a:lnTo>
                  <a:pt x="316" y="22"/>
                </a:lnTo>
                <a:lnTo>
                  <a:pt x="284" y="27"/>
                </a:lnTo>
                <a:lnTo>
                  <a:pt x="254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9"/>
                </a:lnTo>
                <a:lnTo>
                  <a:pt x="122" y="96"/>
                </a:lnTo>
                <a:lnTo>
                  <a:pt x="102" y="114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8"/>
                </a:lnTo>
                <a:lnTo>
                  <a:pt x="35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1" name="" descr=""/>
          <p:cNvPicPr/>
          <p:nvPr/>
        </p:nvPicPr>
        <p:blipFill>
          <a:blip r:embed="rId48"/>
          <a:stretch/>
        </p:blipFill>
        <p:spPr>
          <a:xfrm>
            <a:off x="5328360" y="31618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12" name="CustomShape 66"/>
          <p:cNvSpPr/>
          <p:nvPr/>
        </p:nvSpPr>
        <p:spPr>
          <a:xfrm>
            <a:off x="5323680" y="315864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6" y="192"/>
                </a:lnTo>
                <a:lnTo>
                  <a:pt x="28" y="168"/>
                </a:lnTo>
                <a:lnTo>
                  <a:pt x="42" y="143"/>
                </a:lnTo>
                <a:lnTo>
                  <a:pt x="59" y="121"/>
                </a:lnTo>
                <a:lnTo>
                  <a:pt x="80" y="100"/>
                </a:lnTo>
                <a:lnTo>
                  <a:pt x="102" y="81"/>
                </a:lnTo>
                <a:lnTo>
                  <a:pt x="126" y="64"/>
                </a:lnTo>
                <a:lnTo>
                  <a:pt x="153" y="48"/>
                </a:lnTo>
                <a:lnTo>
                  <a:pt x="182" y="33"/>
                </a:lnTo>
                <a:lnTo>
                  <a:pt x="244" y="12"/>
                </a:lnTo>
                <a:lnTo>
                  <a:pt x="278" y="5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5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8"/>
                </a:lnTo>
                <a:lnTo>
                  <a:pt x="569" y="64"/>
                </a:lnTo>
                <a:lnTo>
                  <a:pt x="594" y="81"/>
                </a:lnTo>
                <a:lnTo>
                  <a:pt x="617" y="100"/>
                </a:lnTo>
                <a:lnTo>
                  <a:pt x="637" y="121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90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7"/>
                </a:lnTo>
                <a:lnTo>
                  <a:pt x="690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0"/>
                </a:lnTo>
                <a:lnTo>
                  <a:pt x="385" y="545"/>
                </a:lnTo>
                <a:lnTo>
                  <a:pt x="367" y="545"/>
                </a:lnTo>
                <a:lnTo>
                  <a:pt x="349" y="547"/>
                </a:lnTo>
                <a:lnTo>
                  <a:pt x="332" y="545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4" y="525"/>
                </a:lnTo>
                <a:lnTo>
                  <a:pt x="184" y="514"/>
                </a:lnTo>
                <a:lnTo>
                  <a:pt x="156" y="500"/>
                </a:lnTo>
                <a:lnTo>
                  <a:pt x="128" y="484"/>
                </a:lnTo>
                <a:lnTo>
                  <a:pt x="104" y="467"/>
                </a:lnTo>
                <a:lnTo>
                  <a:pt x="82" y="447"/>
                </a:lnTo>
                <a:lnTo>
                  <a:pt x="62" y="426"/>
                </a:lnTo>
                <a:lnTo>
                  <a:pt x="44" y="404"/>
                </a:lnTo>
                <a:lnTo>
                  <a:pt x="28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8" y="287"/>
                </a:moveTo>
                <a:lnTo>
                  <a:pt x="35" y="323"/>
                </a:lnTo>
                <a:lnTo>
                  <a:pt x="44" y="348"/>
                </a:lnTo>
                <a:lnTo>
                  <a:pt x="53" y="370"/>
                </a:lnTo>
                <a:lnTo>
                  <a:pt x="66" y="393"/>
                </a:lnTo>
                <a:lnTo>
                  <a:pt x="84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284" y="519"/>
                </a:lnTo>
                <a:lnTo>
                  <a:pt x="316" y="522"/>
                </a:lnTo>
                <a:lnTo>
                  <a:pt x="332" y="525"/>
                </a:lnTo>
                <a:lnTo>
                  <a:pt x="364" y="525"/>
                </a:lnTo>
                <a:lnTo>
                  <a:pt x="380" y="522"/>
                </a:lnTo>
                <a:lnTo>
                  <a:pt x="414" y="519"/>
                </a:lnTo>
                <a:lnTo>
                  <a:pt x="443" y="514"/>
                </a:lnTo>
                <a:lnTo>
                  <a:pt x="474" y="505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97" y="434"/>
                </a:lnTo>
                <a:lnTo>
                  <a:pt x="615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48"/>
                </a:lnTo>
                <a:lnTo>
                  <a:pt x="663" y="325"/>
                </a:lnTo>
                <a:lnTo>
                  <a:pt x="667" y="299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6"/>
                </a:lnTo>
                <a:lnTo>
                  <a:pt x="629" y="154"/>
                </a:lnTo>
                <a:lnTo>
                  <a:pt x="615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414" y="27"/>
                </a:lnTo>
                <a:lnTo>
                  <a:pt x="382" y="22"/>
                </a:lnTo>
                <a:lnTo>
                  <a:pt x="316" y="22"/>
                </a:lnTo>
                <a:lnTo>
                  <a:pt x="284" y="27"/>
                </a:lnTo>
                <a:lnTo>
                  <a:pt x="254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9"/>
                </a:lnTo>
                <a:lnTo>
                  <a:pt x="122" y="96"/>
                </a:lnTo>
                <a:lnTo>
                  <a:pt x="102" y="114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8"/>
                </a:lnTo>
                <a:lnTo>
                  <a:pt x="35" y="222"/>
                </a:lnTo>
                <a:lnTo>
                  <a:pt x="31" y="248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3" name="" descr=""/>
          <p:cNvPicPr/>
          <p:nvPr/>
        </p:nvPicPr>
        <p:blipFill>
          <a:blip r:embed="rId49"/>
          <a:stretch/>
        </p:blipFill>
        <p:spPr>
          <a:xfrm>
            <a:off x="5342760" y="3488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14" name="CustomShape 67"/>
          <p:cNvSpPr/>
          <p:nvPr/>
        </p:nvSpPr>
        <p:spPr>
          <a:xfrm>
            <a:off x="5337360" y="348516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3"/>
                </a:moveTo>
                <a:lnTo>
                  <a:pt x="0" y="260"/>
                </a:lnTo>
                <a:lnTo>
                  <a:pt x="3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62" y="120"/>
                </a:lnTo>
                <a:lnTo>
                  <a:pt x="82" y="100"/>
                </a:lnTo>
                <a:lnTo>
                  <a:pt x="104" y="81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4" y="2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7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6"/>
                </a:lnTo>
                <a:lnTo>
                  <a:pt x="699" y="260"/>
                </a:lnTo>
                <a:lnTo>
                  <a:pt x="699" y="287"/>
                </a:lnTo>
                <a:lnTo>
                  <a:pt x="693" y="329"/>
                </a:lnTo>
                <a:lnTo>
                  <a:pt x="683" y="355"/>
                </a:lnTo>
                <a:lnTo>
                  <a:pt x="673" y="380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4" y="534"/>
                </a:lnTo>
                <a:lnTo>
                  <a:pt x="420" y="540"/>
                </a:lnTo>
                <a:lnTo>
                  <a:pt x="387" y="546"/>
                </a:lnTo>
                <a:lnTo>
                  <a:pt x="369" y="546"/>
                </a:lnTo>
                <a:lnTo>
                  <a:pt x="352" y="548"/>
                </a:lnTo>
                <a:lnTo>
                  <a:pt x="334" y="546"/>
                </a:lnTo>
                <a:lnTo>
                  <a:pt x="316" y="546"/>
                </a:lnTo>
                <a:lnTo>
                  <a:pt x="280" y="540"/>
                </a:lnTo>
                <a:lnTo>
                  <a:pt x="246" y="535"/>
                </a:lnTo>
                <a:lnTo>
                  <a:pt x="184" y="515"/>
                </a:lnTo>
                <a:lnTo>
                  <a:pt x="155" y="501"/>
                </a:lnTo>
                <a:lnTo>
                  <a:pt x="128" y="485"/>
                </a:lnTo>
                <a:lnTo>
                  <a:pt x="104" y="467"/>
                </a:lnTo>
                <a:lnTo>
                  <a:pt x="82" y="448"/>
                </a:lnTo>
                <a:lnTo>
                  <a:pt x="62" y="427"/>
                </a:lnTo>
                <a:lnTo>
                  <a:pt x="44" y="404"/>
                </a:lnTo>
                <a:lnTo>
                  <a:pt x="16" y="355"/>
                </a:lnTo>
                <a:lnTo>
                  <a:pt x="3" y="303"/>
                </a:lnTo>
                <a:lnTo>
                  <a:pt x="0" y="289"/>
                </a:lnTo>
                <a:lnTo>
                  <a:pt x="0" y="273"/>
                </a:lnTo>
                <a:moveTo>
                  <a:pt x="29" y="287"/>
                </a:moveTo>
                <a:lnTo>
                  <a:pt x="29" y="299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3"/>
                </a:lnTo>
                <a:lnTo>
                  <a:pt x="102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8" y="495"/>
                </a:lnTo>
                <a:lnTo>
                  <a:pt x="224" y="506"/>
                </a:lnTo>
                <a:lnTo>
                  <a:pt x="254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67" y="525"/>
                </a:lnTo>
                <a:lnTo>
                  <a:pt x="414" y="520"/>
                </a:lnTo>
                <a:lnTo>
                  <a:pt x="445" y="515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7"/>
                </a:lnTo>
                <a:lnTo>
                  <a:pt x="577" y="451"/>
                </a:lnTo>
                <a:lnTo>
                  <a:pt x="597" y="434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9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2" y="23"/>
                </a:lnTo>
                <a:lnTo>
                  <a:pt x="318" y="23"/>
                </a:lnTo>
                <a:lnTo>
                  <a:pt x="286" y="26"/>
                </a:lnTo>
                <a:lnTo>
                  <a:pt x="256" y="33"/>
                </a:lnTo>
                <a:lnTo>
                  <a:pt x="226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8"/>
                </a:lnTo>
                <a:lnTo>
                  <a:pt x="124" y="95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7"/>
                </a:lnTo>
                <a:lnTo>
                  <a:pt x="37" y="223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5" name="" descr=""/>
          <p:cNvPicPr/>
          <p:nvPr/>
        </p:nvPicPr>
        <p:blipFill>
          <a:blip r:embed="rId50"/>
          <a:stretch/>
        </p:blipFill>
        <p:spPr>
          <a:xfrm>
            <a:off x="5342760" y="3488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16" name="CustomShape 68"/>
          <p:cNvSpPr/>
          <p:nvPr/>
        </p:nvSpPr>
        <p:spPr>
          <a:xfrm>
            <a:off x="5337360" y="348516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3"/>
                </a:moveTo>
                <a:lnTo>
                  <a:pt x="0" y="260"/>
                </a:lnTo>
                <a:lnTo>
                  <a:pt x="3" y="247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62" y="120"/>
                </a:lnTo>
                <a:lnTo>
                  <a:pt x="82" y="100"/>
                </a:lnTo>
                <a:lnTo>
                  <a:pt x="104" y="81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4" y="23"/>
                </a:lnTo>
                <a:lnTo>
                  <a:pt x="246" y="12"/>
                </a:lnTo>
                <a:lnTo>
                  <a:pt x="280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420" y="6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7" y="81"/>
                </a:lnTo>
                <a:lnTo>
                  <a:pt x="619" y="100"/>
                </a:lnTo>
                <a:lnTo>
                  <a:pt x="639" y="120"/>
                </a:lnTo>
                <a:lnTo>
                  <a:pt x="657" y="143"/>
                </a:lnTo>
                <a:lnTo>
                  <a:pt x="669" y="166"/>
                </a:lnTo>
                <a:lnTo>
                  <a:pt x="683" y="192"/>
                </a:lnTo>
                <a:lnTo>
                  <a:pt x="693" y="219"/>
                </a:lnTo>
                <a:lnTo>
                  <a:pt x="697" y="246"/>
                </a:lnTo>
                <a:lnTo>
                  <a:pt x="699" y="260"/>
                </a:lnTo>
                <a:lnTo>
                  <a:pt x="699" y="287"/>
                </a:lnTo>
                <a:lnTo>
                  <a:pt x="693" y="329"/>
                </a:lnTo>
                <a:lnTo>
                  <a:pt x="683" y="355"/>
                </a:lnTo>
                <a:lnTo>
                  <a:pt x="673" y="380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5"/>
                </a:lnTo>
                <a:lnTo>
                  <a:pt x="545" y="501"/>
                </a:lnTo>
                <a:lnTo>
                  <a:pt x="516" y="515"/>
                </a:lnTo>
                <a:lnTo>
                  <a:pt x="487" y="525"/>
                </a:lnTo>
                <a:lnTo>
                  <a:pt x="454" y="534"/>
                </a:lnTo>
                <a:lnTo>
                  <a:pt x="420" y="540"/>
                </a:lnTo>
                <a:lnTo>
                  <a:pt x="387" y="546"/>
                </a:lnTo>
                <a:lnTo>
                  <a:pt x="369" y="546"/>
                </a:lnTo>
                <a:lnTo>
                  <a:pt x="352" y="548"/>
                </a:lnTo>
                <a:lnTo>
                  <a:pt x="334" y="546"/>
                </a:lnTo>
                <a:lnTo>
                  <a:pt x="316" y="546"/>
                </a:lnTo>
                <a:lnTo>
                  <a:pt x="280" y="540"/>
                </a:lnTo>
                <a:lnTo>
                  <a:pt x="246" y="535"/>
                </a:lnTo>
                <a:lnTo>
                  <a:pt x="184" y="515"/>
                </a:lnTo>
                <a:lnTo>
                  <a:pt x="155" y="501"/>
                </a:lnTo>
                <a:lnTo>
                  <a:pt x="128" y="485"/>
                </a:lnTo>
                <a:lnTo>
                  <a:pt x="104" y="467"/>
                </a:lnTo>
                <a:lnTo>
                  <a:pt x="82" y="448"/>
                </a:lnTo>
                <a:lnTo>
                  <a:pt x="62" y="427"/>
                </a:lnTo>
                <a:lnTo>
                  <a:pt x="44" y="404"/>
                </a:lnTo>
                <a:lnTo>
                  <a:pt x="16" y="355"/>
                </a:lnTo>
                <a:lnTo>
                  <a:pt x="3" y="303"/>
                </a:lnTo>
                <a:lnTo>
                  <a:pt x="0" y="289"/>
                </a:lnTo>
                <a:lnTo>
                  <a:pt x="0" y="273"/>
                </a:lnTo>
                <a:moveTo>
                  <a:pt x="29" y="287"/>
                </a:moveTo>
                <a:lnTo>
                  <a:pt x="29" y="299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3"/>
                </a:lnTo>
                <a:lnTo>
                  <a:pt x="102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8" y="495"/>
                </a:lnTo>
                <a:lnTo>
                  <a:pt x="224" y="506"/>
                </a:lnTo>
                <a:lnTo>
                  <a:pt x="254" y="515"/>
                </a:lnTo>
                <a:lnTo>
                  <a:pt x="284" y="520"/>
                </a:lnTo>
                <a:lnTo>
                  <a:pt x="318" y="523"/>
                </a:lnTo>
                <a:lnTo>
                  <a:pt x="334" y="525"/>
                </a:lnTo>
                <a:lnTo>
                  <a:pt x="367" y="525"/>
                </a:lnTo>
                <a:lnTo>
                  <a:pt x="414" y="520"/>
                </a:lnTo>
                <a:lnTo>
                  <a:pt x="445" y="515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7"/>
                </a:lnTo>
                <a:lnTo>
                  <a:pt x="577" y="451"/>
                </a:lnTo>
                <a:lnTo>
                  <a:pt x="597" y="434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6"/>
                </a:lnTo>
                <a:lnTo>
                  <a:pt x="669" y="299"/>
                </a:lnTo>
                <a:lnTo>
                  <a:pt x="669" y="249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7" y="133"/>
                </a:lnTo>
                <a:lnTo>
                  <a:pt x="599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5"/>
                </a:lnTo>
                <a:lnTo>
                  <a:pt x="503" y="53"/>
                </a:lnTo>
                <a:lnTo>
                  <a:pt x="476" y="42"/>
                </a:lnTo>
                <a:lnTo>
                  <a:pt x="447" y="33"/>
                </a:lnTo>
                <a:lnTo>
                  <a:pt x="416" y="28"/>
                </a:lnTo>
                <a:lnTo>
                  <a:pt x="382" y="23"/>
                </a:lnTo>
                <a:lnTo>
                  <a:pt x="318" y="23"/>
                </a:lnTo>
                <a:lnTo>
                  <a:pt x="286" y="26"/>
                </a:lnTo>
                <a:lnTo>
                  <a:pt x="256" y="33"/>
                </a:lnTo>
                <a:lnTo>
                  <a:pt x="226" y="42"/>
                </a:lnTo>
                <a:lnTo>
                  <a:pt x="198" y="53"/>
                </a:lnTo>
                <a:lnTo>
                  <a:pt x="171" y="65"/>
                </a:lnTo>
                <a:lnTo>
                  <a:pt x="146" y="78"/>
                </a:lnTo>
                <a:lnTo>
                  <a:pt x="124" y="95"/>
                </a:lnTo>
                <a:lnTo>
                  <a:pt x="84" y="133"/>
                </a:lnTo>
                <a:lnTo>
                  <a:pt x="68" y="154"/>
                </a:lnTo>
                <a:lnTo>
                  <a:pt x="55" y="175"/>
                </a:lnTo>
                <a:lnTo>
                  <a:pt x="44" y="197"/>
                </a:lnTo>
                <a:lnTo>
                  <a:pt x="37" y="223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" name="CustomShape 69"/>
          <p:cNvSpPr/>
          <p:nvPr/>
        </p:nvSpPr>
        <p:spPr>
          <a:xfrm>
            <a:off x="3680640" y="2109240"/>
            <a:ext cx="1473480" cy="1265400"/>
          </a:xfrm>
          <a:custGeom>
            <a:avLst/>
            <a:gdLst/>
            <a:ahLst/>
            <a:rect l="l" t="t" r="r" b="b"/>
            <a:pathLst>
              <a:path w="4095" h="3517">
                <a:moveTo>
                  <a:pt x="969" y="1042"/>
                </a:moveTo>
                <a:lnTo>
                  <a:pt x="1061" y="960"/>
                </a:lnTo>
                <a:lnTo>
                  <a:pt x="1153" y="883"/>
                </a:lnTo>
                <a:lnTo>
                  <a:pt x="1246" y="808"/>
                </a:lnTo>
                <a:lnTo>
                  <a:pt x="1340" y="735"/>
                </a:lnTo>
                <a:lnTo>
                  <a:pt x="1436" y="665"/>
                </a:lnTo>
                <a:lnTo>
                  <a:pt x="1531" y="599"/>
                </a:lnTo>
                <a:lnTo>
                  <a:pt x="1627" y="536"/>
                </a:lnTo>
                <a:lnTo>
                  <a:pt x="1725" y="477"/>
                </a:lnTo>
                <a:lnTo>
                  <a:pt x="1823" y="421"/>
                </a:lnTo>
                <a:lnTo>
                  <a:pt x="1922" y="366"/>
                </a:lnTo>
                <a:lnTo>
                  <a:pt x="2020" y="318"/>
                </a:lnTo>
                <a:lnTo>
                  <a:pt x="2118" y="270"/>
                </a:lnTo>
                <a:lnTo>
                  <a:pt x="2213" y="227"/>
                </a:lnTo>
                <a:lnTo>
                  <a:pt x="2311" y="188"/>
                </a:lnTo>
                <a:lnTo>
                  <a:pt x="2407" y="152"/>
                </a:lnTo>
                <a:lnTo>
                  <a:pt x="2503" y="119"/>
                </a:lnTo>
                <a:lnTo>
                  <a:pt x="2599" y="91"/>
                </a:lnTo>
                <a:lnTo>
                  <a:pt x="2690" y="66"/>
                </a:lnTo>
                <a:lnTo>
                  <a:pt x="2784" y="45"/>
                </a:lnTo>
                <a:lnTo>
                  <a:pt x="2873" y="28"/>
                </a:lnTo>
                <a:lnTo>
                  <a:pt x="2962" y="16"/>
                </a:lnTo>
                <a:lnTo>
                  <a:pt x="3049" y="5"/>
                </a:lnTo>
                <a:lnTo>
                  <a:pt x="3137" y="0"/>
                </a:lnTo>
                <a:lnTo>
                  <a:pt x="3219" y="0"/>
                </a:lnTo>
                <a:lnTo>
                  <a:pt x="3299" y="3"/>
                </a:lnTo>
                <a:lnTo>
                  <a:pt x="3377" y="10"/>
                </a:lnTo>
                <a:lnTo>
                  <a:pt x="3452" y="22"/>
                </a:lnTo>
                <a:lnTo>
                  <a:pt x="3526" y="40"/>
                </a:lnTo>
                <a:lnTo>
                  <a:pt x="3595" y="61"/>
                </a:lnTo>
                <a:lnTo>
                  <a:pt x="3662" y="87"/>
                </a:lnTo>
                <a:lnTo>
                  <a:pt x="3726" y="117"/>
                </a:lnTo>
                <a:lnTo>
                  <a:pt x="3785" y="153"/>
                </a:lnTo>
                <a:lnTo>
                  <a:pt x="3840" y="194"/>
                </a:lnTo>
                <a:lnTo>
                  <a:pt x="3889" y="235"/>
                </a:lnTo>
                <a:lnTo>
                  <a:pt x="3931" y="283"/>
                </a:lnTo>
                <a:lnTo>
                  <a:pt x="3971" y="333"/>
                </a:lnTo>
                <a:lnTo>
                  <a:pt x="4003" y="388"/>
                </a:lnTo>
                <a:lnTo>
                  <a:pt x="4031" y="445"/>
                </a:lnTo>
                <a:lnTo>
                  <a:pt x="4054" y="504"/>
                </a:lnTo>
                <a:lnTo>
                  <a:pt x="4072" y="566"/>
                </a:lnTo>
                <a:lnTo>
                  <a:pt x="4085" y="630"/>
                </a:lnTo>
                <a:lnTo>
                  <a:pt x="4092" y="696"/>
                </a:lnTo>
                <a:lnTo>
                  <a:pt x="4094" y="766"/>
                </a:lnTo>
                <a:lnTo>
                  <a:pt x="4092" y="838"/>
                </a:lnTo>
                <a:lnTo>
                  <a:pt x="4085" y="910"/>
                </a:lnTo>
                <a:lnTo>
                  <a:pt x="4074" y="985"/>
                </a:lnTo>
                <a:lnTo>
                  <a:pt x="4059" y="1061"/>
                </a:lnTo>
                <a:lnTo>
                  <a:pt x="4039" y="1138"/>
                </a:lnTo>
                <a:lnTo>
                  <a:pt x="4014" y="1218"/>
                </a:lnTo>
                <a:lnTo>
                  <a:pt x="3983" y="1299"/>
                </a:lnTo>
                <a:lnTo>
                  <a:pt x="3949" y="1379"/>
                </a:lnTo>
                <a:lnTo>
                  <a:pt x="3911" y="1463"/>
                </a:lnTo>
                <a:lnTo>
                  <a:pt x="3869" y="1545"/>
                </a:lnTo>
                <a:lnTo>
                  <a:pt x="3822" y="1629"/>
                </a:lnTo>
                <a:lnTo>
                  <a:pt x="3771" y="1714"/>
                </a:lnTo>
                <a:lnTo>
                  <a:pt x="3715" y="1798"/>
                </a:lnTo>
                <a:lnTo>
                  <a:pt x="3655" y="1884"/>
                </a:lnTo>
                <a:lnTo>
                  <a:pt x="3592" y="1969"/>
                </a:lnTo>
                <a:lnTo>
                  <a:pt x="3524" y="2053"/>
                </a:lnTo>
                <a:lnTo>
                  <a:pt x="3452" y="2138"/>
                </a:lnTo>
                <a:lnTo>
                  <a:pt x="3377" y="2224"/>
                </a:lnTo>
                <a:lnTo>
                  <a:pt x="3297" y="2308"/>
                </a:lnTo>
                <a:lnTo>
                  <a:pt x="3214" y="2392"/>
                </a:lnTo>
                <a:lnTo>
                  <a:pt x="3035" y="2557"/>
                </a:lnTo>
                <a:lnTo>
                  <a:pt x="2945" y="2635"/>
                </a:lnTo>
                <a:lnTo>
                  <a:pt x="2851" y="2710"/>
                </a:lnTo>
                <a:lnTo>
                  <a:pt x="2758" y="2782"/>
                </a:lnTo>
                <a:lnTo>
                  <a:pt x="2662" y="2851"/>
                </a:lnTo>
                <a:lnTo>
                  <a:pt x="2566" y="2918"/>
                </a:lnTo>
                <a:lnTo>
                  <a:pt x="2468" y="2980"/>
                </a:lnTo>
                <a:lnTo>
                  <a:pt x="2372" y="3040"/>
                </a:lnTo>
                <a:lnTo>
                  <a:pt x="2273" y="3098"/>
                </a:lnTo>
                <a:lnTo>
                  <a:pt x="2176" y="3150"/>
                </a:lnTo>
                <a:lnTo>
                  <a:pt x="2078" y="3201"/>
                </a:lnTo>
                <a:lnTo>
                  <a:pt x="1980" y="3246"/>
                </a:lnTo>
                <a:lnTo>
                  <a:pt x="1881" y="3290"/>
                </a:lnTo>
                <a:lnTo>
                  <a:pt x="1785" y="3329"/>
                </a:lnTo>
                <a:lnTo>
                  <a:pt x="1687" y="3365"/>
                </a:lnTo>
                <a:lnTo>
                  <a:pt x="1591" y="3398"/>
                </a:lnTo>
                <a:lnTo>
                  <a:pt x="1498" y="3426"/>
                </a:lnTo>
                <a:lnTo>
                  <a:pt x="1404" y="3450"/>
                </a:lnTo>
                <a:lnTo>
                  <a:pt x="1313" y="3471"/>
                </a:lnTo>
                <a:lnTo>
                  <a:pt x="1221" y="3488"/>
                </a:lnTo>
                <a:lnTo>
                  <a:pt x="1133" y="3502"/>
                </a:lnTo>
                <a:lnTo>
                  <a:pt x="1045" y="3511"/>
                </a:lnTo>
                <a:lnTo>
                  <a:pt x="961" y="3516"/>
                </a:lnTo>
                <a:lnTo>
                  <a:pt x="878" y="3516"/>
                </a:lnTo>
                <a:lnTo>
                  <a:pt x="796" y="3512"/>
                </a:lnTo>
                <a:lnTo>
                  <a:pt x="718" y="3506"/>
                </a:lnTo>
                <a:lnTo>
                  <a:pt x="642" y="3493"/>
                </a:lnTo>
                <a:lnTo>
                  <a:pt x="568" y="3476"/>
                </a:lnTo>
                <a:lnTo>
                  <a:pt x="500" y="3455"/>
                </a:lnTo>
                <a:lnTo>
                  <a:pt x="433" y="3429"/>
                </a:lnTo>
                <a:lnTo>
                  <a:pt x="371" y="3399"/>
                </a:lnTo>
                <a:lnTo>
                  <a:pt x="313" y="3362"/>
                </a:lnTo>
                <a:lnTo>
                  <a:pt x="257" y="3324"/>
                </a:lnTo>
                <a:lnTo>
                  <a:pt x="207" y="3281"/>
                </a:lnTo>
                <a:lnTo>
                  <a:pt x="163" y="3234"/>
                </a:lnTo>
                <a:lnTo>
                  <a:pt x="125" y="3182"/>
                </a:lnTo>
                <a:lnTo>
                  <a:pt x="92" y="3129"/>
                </a:lnTo>
                <a:lnTo>
                  <a:pt x="65" y="3073"/>
                </a:lnTo>
                <a:lnTo>
                  <a:pt x="43" y="3013"/>
                </a:lnTo>
                <a:lnTo>
                  <a:pt x="25" y="2951"/>
                </a:lnTo>
                <a:lnTo>
                  <a:pt x="12" y="2886"/>
                </a:lnTo>
                <a:lnTo>
                  <a:pt x="3" y="2820"/>
                </a:lnTo>
                <a:lnTo>
                  <a:pt x="0" y="2750"/>
                </a:lnTo>
                <a:lnTo>
                  <a:pt x="3" y="2680"/>
                </a:lnTo>
                <a:lnTo>
                  <a:pt x="10" y="2607"/>
                </a:lnTo>
                <a:lnTo>
                  <a:pt x="20" y="2532"/>
                </a:lnTo>
                <a:lnTo>
                  <a:pt x="36" y="2455"/>
                </a:lnTo>
                <a:lnTo>
                  <a:pt x="58" y="2378"/>
                </a:lnTo>
                <a:lnTo>
                  <a:pt x="83" y="2299"/>
                </a:lnTo>
                <a:lnTo>
                  <a:pt x="112" y="2219"/>
                </a:lnTo>
                <a:lnTo>
                  <a:pt x="147" y="2137"/>
                </a:lnTo>
                <a:lnTo>
                  <a:pt x="185" y="2054"/>
                </a:lnTo>
                <a:lnTo>
                  <a:pt x="227" y="1970"/>
                </a:lnTo>
                <a:lnTo>
                  <a:pt x="275" y="1887"/>
                </a:lnTo>
                <a:lnTo>
                  <a:pt x="325" y="1803"/>
                </a:lnTo>
                <a:lnTo>
                  <a:pt x="381" y="1718"/>
                </a:lnTo>
                <a:lnTo>
                  <a:pt x="442" y="1632"/>
                </a:lnTo>
                <a:lnTo>
                  <a:pt x="504" y="1548"/>
                </a:lnTo>
                <a:lnTo>
                  <a:pt x="571" y="1463"/>
                </a:lnTo>
                <a:lnTo>
                  <a:pt x="644" y="1377"/>
                </a:lnTo>
                <a:lnTo>
                  <a:pt x="720" y="1293"/>
                </a:lnTo>
                <a:lnTo>
                  <a:pt x="798" y="1207"/>
                </a:lnTo>
                <a:lnTo>
                  <a:pt x="883" y="1124"/>
                </a:lnTo>
                <a:lnTo>
                  <a:pt x="969" y="1042"/>
                </a:lnTo>
                <a:moveTo>
                  <a:pt x="941" y="1160"/>
                </a:moveTo>
                <a:lnTo>
                  <a:pt x="858" y="1243"/>
                </a:lnTo>
                <a:lnTo>
                  <a:pt x="780" y="1326"/>
                </a:lnTo>
                <a:lnTo>
                  <a:pt x="704" y="1409"/>
                </a:lnTo>
                <a:lnTo>
                  <a:pt x="636" y="1492"/>
                </a:lnTo>
                <a:lnTo>
                  <a:pt x="568" y="1576"/>
                </a:lnTo>
                <a:lnTo>
                  <a:pt x="506" y="1660"/>
                </a:lnTo>
                <a:lnTo>
                  <a:pt x="446" y="1743"/>
                </a:lnTo>
                <a:lnTo>
                  <a:pt x="393" y="1828"/>
                </a:lnTo>
                <a:lnTo>
                  <a:pt x="341" y="1909"/>
                </a:lnTo>
                <a:lnTo>
                  <a:pt x="297" y="1992"/>
                </a:lnTo>
                <a:lnTo>
                  <a:pt x="255" y="2073"/>
                </a:lnTo>
                <a:lnTo>
                  <a:pt x="217" y="2154"/>
                </a:lnTo>
                <a:lnTo>
                  <a:pt x="183" y="2235"/>
                </a:lnTo>
                <a:lnTo>
                  <a:pt x="154" y="2313"/>
                </a:lnTo>
                <a:lnTo>
                  <a:pt x="130" y="2390"/>
                </a:lnTo>
                <a:lnTo>
                  <a:pt x="110" y="2465"/>
                </a:lnTo>
                <a:lnTo>
                  <a:pt x="94" y="2538"/>
                </a:lnTo>
                <a:lnTo>
                  <a:pt x="83" y="2610"/>
                </a:lnTo>
                <a:lnTo>
                  <a:pt x="76" y="2680"/>
                </a:lnTo>
                <a:lnTo>
                  <a:pt x="76" y="2748"/>
                </a:lnTo>
                <a:lnTo>
                  <a:pt x="78" y="2815"/>
                </a:lnTo>
                <a:lnTo>
                  <a:pt x="85" y="2877"/>
                </a:lnTo>
                <a:lnTo>
                  <a:pt x="96" y="2938"/>
                </a:lnTo>
                <a:lnTo>
                  <a:pt x="112" y="2996"/>
                </a:lnTo>
                <a:lnTo>
                  <a:pt x="134" y="3052"/>
                </a:lnTo>
                <a:lnTo>
                  <a:pt x="159" y="3104"/>
                </a:lnTo>
                <a:lnTo>
                  <a:pt x="190" y="3153"/>
                </a:lnTo>
                <a:lnTo>
                  <a:pt x="223" y="3198"/>
                </a:lnTo>
                <a:lnTo>
                  <a:pt x="263" y="3242"/>
                </a:lnTo>
                <a:lnTo>
                  <a:pt x="308" y="3281"/>
                </a:lnTo>
                <a:lnTo>
                  <a:pt x="357" y="3317"/>
                </a:lnTo>
                <a:lnTo>
                  <a:pt x="411" y="3349"/>
                </a:lnTo>
                <a:lnTo>
                  <a:pt x="466" y="3378"/>
                </a:lnTo>
                <a:lnTo>
                  <a:pt x="526" y="3401"/>
                </a:lnTo>
                <a:lnTo>
                  <a:pt x="591" y="3420"/>
                </a:lnTo>
                <a:lnTo>
                  <a:pt x="658" y="3436"/>
                </a:lnTo>
                <a:lnTo>
                  <a:pt x="726" y="3448"/>
                </a:lnTo>
                <a:lnTo>
                  <a:pt x="800" y="3455"/>
                </a:lnTo>
                <a:lnTo>
                  <a:pt x="876" y="3459"/>
                </a:lnTo>
                <a:lnTo>
                  <a:pt x="954" y="3459"/>
                </a:lnTo>
                <a:lnTo>
                  <a:pt x="1037" y="3454"/>
                </a:lnTo>
                <a:lnTo>
                  <a:pt x="1119" y="3445"/>
                </a:lnTo>
                <a:lnTo>
                  <a:pt x="1203" y="3432"/>
                </a:lnTo>
                <a:lnTo>
                  <a:pt x="1293" y="3415"/>
                </a:lnTo>
                <a:lnTo>
                  <a:pt x="1380" y="3396"/>
                </a:lnTo>
                <a:lnTo>
                  <a:pt x="1470" y="3371"/>
                </a:lnTo>
                <a:lnTo>
                  <a:pt x="1562" y="3343"/>
                </a:lnTo>
                <a:lnTo>
                  <a:pt x="1656" y="3312"/>
                </a:lnTo>
                <a:lnTo>
                  <a:pt x="1749" y="3277"/>
                </a:lnTo>
                <a:lnTo>
                  <a:pt x="1845" y="3239"/>
                </a:lnTo>
                <a:lnTo>
                  <a:pt x="1942" y="3197"/>
                </a:lnTo>
                <a:lnTo>
                  <a:pt x="2038" y="3151"/>
                </a:lnTo>
                <a:lnTo>
                  <a:pt x="2133" y="3102"/>
                </a:lnTo>
                <a:lnTo>
                  <a:pt x="2229" y="3051"/>
                </a:lnTo>
                <a:lnTo>
                  <a:pt x="2325" y="2994"/>
                </a:lnTo>
                <a:lnTo>
                  <a:pt x="2421" y="2935"/>
                </a:lnTo>
                <a:lnTo>
                  <a:pt x="2517" y="2874"/>
                </a:lnTo>
                <a:lnTo>
                  <a:pt x="2610" y="2807"/>
                </a:lnTo>
                <a:lnTo>
                  <a:pt x="2704" y="2740"/>
                </a:lnTo>
                <a:lnTo>
                  <a:pt x="2798" y="2670"/>
                </a:lnTo>
                <a:lnTo>
                  <a:pt x="2889" y="2594"/>
                </a:lnTo>
                <a:lnTo>
                  <a:pt x="2980" y="2518"/>
                </a:lnTo>
                <a:lnTo>
                  <a:pt x="3069" y="2438"/>
                </a:lnTo>
                <a:lnTo>
                  <a:pt x="3153" y="2355"/>
                </a:lnTo>
                <a:lnTo>
                  <a:pt x="3237" y="2274"/>
                </a:lnTo>
                <a:lnTo>
                  <a:pt x="3317" y="2191"/>
                </a:lnTo>
                <a:lnTo>
                  <a:pt x="3390" y="2107"/>
                </a:lnTo>
                <a:lnTo>
                  <a:pt x="3462" y="2023"/>
                </a:lnTo>
                <a:lnTo>
                  <a:pt x="3528" y="1939"/>
                </a:lnTo>
                <a:lnTo>
                  <a:pt x="3590" y="1856"/>
                </a:lnTo>
                <a:lnTo>
                  <a:pt x="3648" y="1771"/>
                </a:lnTo>
                <a:lnTo>
                  <a:pt x="3704" y="1688"/>
                </a:lnTo>
                <a:lnTo>
                  <a:pt x="3753" y="1606"/>
                </a:lnTo>
                <a:lnTo>
                  <a:pt x="3800" y="1524"/>
                </a:lnTo>
                <a:lnTo>
                  <a:pt x="3843" y="1442"/>
                </a:lnTo>
                <a:lnTo>
                  <a:pt x="3878" y="1362"/>
                </a:lnTo>
                <a:lnTo>
                  <a:pt x="3911" y="1281"/>
                </a:lnTo>
                <a:lnTo>
                  <a:pt x="3941" y="1204"/>
                </a:lnTo>
                <a:lnTo>
                  <a:pt x="3965" y="1127"/>
                </a:lnTo>
                <a:lnTo>
                  <a:pt x="3985" y="1051"/>
                </a:lnTo>
                <a:lnTo>
                  <a:pt x="4001" y="977"/>
                </a:lnTo>
                <a:lnTo>
                  <a:pt x="4011" y="906"/>
                </a:lnTo>
                <a:lnTo>
                  <a:pt x="4019" y="836"/>
                </a:lnTo>
                <a:lnTo>
                  <a:pt x="4021" y="768"/>
                </a:lnTo>
                <a:lnTo>
                  <a:pt x="4019" y="702"/>
                </a:lnTo>
                <a:lnTo>
                  <a:pt x="4011" y="638"/>
                </a:lnTo>
                <a:lnTo>
                  <a:pt x="3999" y="577"/>
                </a:lnTo>
                <a:lnTo>
                  <a:pt x="3983" y="520"/>
                </a:lnTo>
                <a:lnTo>
                  <a:pt x="3963" y="466"/>
                </a:lnTo>
                <a:lnTo>
                  <a:pt x="3935" y="413"/>
                </a:lnTo>
                <a:lnTo>
                  <a:pt x="3907" y="363"/>
                </a:lnTo>
                <a:lnTo>
                  <a:pt x="3871" y="318"/>
                </a:lnTo>
                <a:lnTo>
                  <a:pt x="3833" y="275"/>
                </a:lnTo>
                <a:lnTo>
                  <a:pt x="3789" y="235"/>
                </a:lnTo>
                <a:lnTo>
                  <a:pt x="3740" y="199"/>
                </a:lnTo>
                <a:lnTo>
                  <a:pt x="3686" y="167"/>
                </a:lnTo>
                <a:lnTo>
                  <a:pt x="3628" y="139"/>
                </a:lnTo>
                <a:lnTo>
                  <a:pt x="3568" y="115"/>
                </a:lnTo>
                <a:lnTo>
                  <a:pt x="3506" y="96"/>
                </a:lnTo>
                <a:lnTo>
                  <a:pt x="3439" y="80"/>
                </a:lnTo>
                <a:lnTo>
                  <a:pt x="3368" y="68"/>
                </a:lnTo>
                <a:lnTo>
                  <a:pt x="3294" y="61"/>
                </a:lnTo>
                <a:lnTo>
                  <a:pt x="3219" y="58"/>
                </a:lnTo>
                <a:lnTo>
                  <a:pt x="3141" y="59"/>
                </a:lnTo>
                <a:lnTo>
                  <a:pt x="3061" y="63"/>
                </a:lnTo>
                <a:lnTo>
                  <a:pt x="2978" y="72"/>
                </a:lnTo>
                <a:lnTo>
                  <a:pt x="2891" y="83"/>
                </a:lnTo>
                <a:lnTo>
                  <a:pt x="2804" y="101"/>
                </a:lnTo>
                <a:lnTo>
                  <a:pt x="2716" y="120"/>
                </a:lnTo>
                <a:lnTo>
                  <a:pt x="2626" y="144"/>
                </a:lnTo>
                <a:lnTo>
                  <a:pt x="2532" y="172"/>
                </a:lnTo>
                <a:lnTo>
                  <a:pt x="2441" y="204"/>
                </a:lnTo>
                <a:lnTo>
                  <a:pt x="2345" y="239"/>
                </a:lnTo>
                <a:lnTo>
                  <a:pt x="2251" y="277"/>
                </a:lnTo>
                <a:lnTo>
                  <a:pt x="2156" y="319"/>
                </a:lnTo>
                <a:lnTo>
                  <a:pt x="2060" y="365"/>
                </a:lnTo>
                <a:lnTo>
                  <a:pt x="1867" y="466"/>
                </a:lnTo>
                <a:lnTo>
                  <a:pt x="1771" y="522"/>
                </a:lnTo>
                <a:lnTo>
                  <a:pt x="1676" y="581"/>
                </a:lnTo>
                <a:lnTo>
                  <a:pt x="1580" y="644"/>
                </a:lnTo>
                <a:lnTo>
                  <a:pt x="1484" y="708"/>
                </a:lnTo>
                <a:lnTo>
                  <a:pt x="1390" y="777"/>
                </a:lnTo>
                <a:lnTo>
                  <a:pt x="1297" y="848"/>
                </a:lnTo>
                <a:lnTo>
                  <a:pt x="1206" y="921"/>
                </a:lnTo>
                <a:lnTo>
                  <a:pt x="1117" y="998"/>
                </a:lnTo>
                <a:lnTo>
                  <a:pt x="1027" y="1079"/>
                </a:lnTo>
                <a:lnTo>
                  <a:pt x="941" y="116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" name="CustomShape 70"/>
          <p:cNvSpPr/>
          <p:nvPr/>
        </p:nvSpPr>
        <p:spPr>
          <a:xfrm>
            <a:off x="3680640" y="2109240"/>
            <a:ext cx="1473480" cy="1265400"/>
          </a:xfrm>
          <a:custGeom>
            <a:avLst/>
            <a:gdLst/>
            <a:ahLst/>
            <a:rect l="l" t="t" r="r" b="b"/>
            <a:pathLst>
              <a:path w="4095" h="3517">
                <a:moveTo>
                  <a:pt x="969" y="1042"/>
                </a:moveTo>
                <a:lnTo>
                  <a:pt x="1061" y="960"/>
                </a:lnTo>
                <a:lnTo>
                  <a:pt x="1153" y="883"/>
                </a:lnTo>
                <a:lnTo>
                  <a:pt x="1246" y="808"/>
                </a:lnTo>
                <a:lnTo>
                  <a:pt x="1340" y="735"/>
                </a:lnTo>
                <a:lnTo>
                  <a:pt x="1436" y="665"/>
                </a:lnTo>
                <a:lnTo>
                  <a:pt x="1531" y="599"/>
                </a:lnTo>
                <a:lnTo>
                  <a:pt x="1627" y="536"/>
                </a:lnTo>
                <a:lnTo>
                  <a:pt x="1725" y="477"/>
                </a:lnTo>
                <a:lnTo>
                  <a:pt x="1823" y="421"/>
                </a:lnTo>
                <a:lnTo>
                  <a:pt x="1922" y="366"/>
                </a:lnTo>
                <a:lnTo>
                  <a:pt x="2020" y="318"/>
                </a:lnTo>
                <a:lnTo>
                  <a:pt x="2118" y="270"/>
                </a:lnTo>
                <a:lnTo>
                  <a:pt x="2213" y="227"/>
                </a:lnTo>
                <a:lnTo>
                  <a:pt x="2311" y="188"/>
                </a:lnTo>
                <a:lnTo>
                  <a:pt x="2407" y="152"/>
                </a:lnTo>
                <a:lnTo>
                  <a:pt x="2503" y="119"/>
                </a:lnTo>
                <a:lnTo>
                  <a:pt x="2599" y="91"/>
                </a:lnTo>
                <a:lnTo>
                  <a:pt x="2690" y="66"/>
                </a:lnTo>
                <a:lnTo>
                  <a:pt x="2784" y="45"/>
                </a:lnTo>
                <a:lnTo>
                  <a:pt x="2873" y="28"/>
                </a:lnTo>
                <a:lnTo>
                  <a:pt x="2962" y="16"/>
                </a:lnTo>
                <a:lnTo>
                  <a:pt x="3049" y="5"/>
                </a:lnTo>
                <a:lnTo>
                  <a:pt x="3137" y="0"/>
                </a:lnTo>
                <a:lnTo>
                  <a:pt x="3219" y="0"/>
                </a:lnTo>
                <a:lnTo>
                  <a:pt x="3299" y="3"/>
                </a:lnTo>
                <a:lnTo>
                  <a:pt x="3377" y="10"/>
                </a:lnTo>
                <a:lnTo>
                  <a:pt x="3452" y="22"/>
                </a:lnTo>
                <a:lnTo>
                  <a:pt x="3526" y="40"/>
                </a:lnTo>
                <a:lnTo>
                  <a:pt x="3595" y="61"/>
                </a:lnTo>
                <a:lnTo>
                  <a:pt x="3662" y="87"/>
                </a:lnTo>
                <a:lnTo>
                  <a:pt x="3726" y="117"/>
                </a:lnTo>
                <a:lnTo>
                  <a:pt x="3785" y="153"/>
                </a:lnTo>
                <a:lnTo>
                  <a:pt x="3840" y="194"/>
                </a:lnTo>
                <a:lnTo>
                  <a:pt x="3889" y="235"/>
                </a:lnTo>
                <a:lnTo>
                  <a:pt x="3931" y="283"/>
                </a:lnTo>
                <a:lnTo>
                  <a:pt x="3971" y="333"/>
                </a:lnTo>
                <a:lnTo>
                  <a:pt x="4003" y="388"/>
                </a:lnTo>
                <a:lnTo>
                  <a:pt x="4031" y="445"/>
                </a:lnTo>
                <a:lnTo>
                  <a:pt x="4054" y="504"/>
                </a:lnTo>
                <a:lnTo>
                  <a:pt x="4072" y="566"/>
                </a:lnTo>
                <a:lnTo>
                  <a:pt x="4085" y="630"/>
                </a:lnTo>
                <a:lnTo>
                  <a:pt x="4092" y="696"/>
                </a:lnTo>
                <a:lnTo>
                  <a:pt x="4094" y="766"/>
                </a:lnTo>
                <a:lnTo>
                  <a:pt x="4092" y="838"/>
                </a:lnTo>
                <a:lnTo>
                  <a:pt x="4085" y="910"/>
                </a:lnTo>
                <a:lnTo>
                  <a:pt x="4074" y="985"/>
                </a:lnTo>
                <a:lnTo>
                  <a:pt x="4059" y="1061"/>
                </a:lnTo>
                <a:lnTo>
                  <a:pt x="4039" y="1138"/>
                </a:lnTo>
                <a:lnTo>
                  <a:pt x="4014" y="1218"/>
                </a:lnTo>
                <a:lnTo>
                  <a:pt x="3983" y="1299"/>
                </a:lnTo>
                <a:lnTo>
                  <a:pt x="3949" y="1379"/>
                </a:lnTo>
                <a:lnTo>
                  <a:pt x="3911" y="1463"/>
                </a:lnTo>
                <a:lnTo>
                  <a:pt x="3869" y="1545"/>
                </a:lnTo>
                <a:lnTo>
                  <a:pt x="3822" y="1629"/>
                </a:lnTo>
                <a:lnTo>
                  <a:pt x="3771" y="1714"/>
                </a:lnTo>
                <a:lnTo>
                  <a:pt x="3715" y="1798"/>
                </a:lnTo>
                <a:lnTo>
                  <a:pt x="3655" y="1884"/>
                </a:lnTo>
                <a:lnTo>
                  <a:pt x="3592" y="1969"/>
                </a:lnTo>
                <a:lnTo>
                  <a:pt x="3524" y="2053"/>
                </a:lnTo>
                <a:lnTo>
                  <a:pt x="3452" y="2138"/>
                </a:lnTo>
                <a:lnTo>
                  <a:pt x="3377" y="2224"/>
                </a:lnTo>
                <a:lnTo>
                  <a:pt x="3297" y="2308"/>
                </a:lnTo>
                <a:lnTo>
                  <a:pt x="3214" y="2392"/>
                </a:lnTo>
                <a:lnTo>
                  <a:pt x="3035" y="2557"/>
                </a:lnTo>
                <a:lnTo>
                  <a:pt x="2945" y="2635"/>
                </a:lnTo>
                <a:lnTo>
                  <a:pt x="2851" y="2710"/>
                </a:lnTo>
                <a:lnTo>
                  <a:pt x="2758" y="2782"/>
                </a:lnTo>
                <a:lnTo>
                  <a:pt x="2662" y="2851"/>
                </a:lnTo>
                <a:lnTo>
                  <a:pt x="2566" y="2918"/>
                </a:lnTo>
                <a:lnTo>
                  <a:pt x="2468" y="2980"/>
                </a:lnTo>
                <a:lnTo>
                  <a:pt x="2372" y="3040"/>
                </a:lnTo>
                <a:lnTo>
                  <a:pt x="2273" y="3098"/>
                </a:lnTo>
                <a:lnTo>
                  <a:pt x="2176" y="3150"/>
                </a:lnTo>
                <a:lnTo>
                  <a:pt x="2078" y="3201"/>
                </a:lnTo>
                <a:lnTo>
                  <a:pt x="1980" y="3246"/>
                </a:lnTo>
                <a:lnTo>
                  <a:pt x="1881" y="3290"/>
                </a:lnTo>
                <a:lnTo>
                  <a:pt x="1785" y="3329"/>
                </a:lnTo>
                <a:lnTo>
                  <a:pt x="1687" y="3365"/>
                </a:lnTo>
                <a:lnTo>
                  <a:pt x="1591" y="3398"/>
                </a:lnTo>
                <a:lnTo>
                  <a:pt x="1498" y="3426"/>
                </a:lnTo>
                <a:lnTo>
                  <a:pt x="1404" y="3450"/>
                </a:lnTo>
                <a:lnTo>
                  <a:pt x="1313" y="3471"/>
                </a:lnTo>
                <a:lnTo>
                  <a:pt x="1221" y="3488"/>
                </a:lnTo>
                <a:lnTo>
                  <a:pt x="1133" y="3502"/>
                </a:lnTo>
                <a:lnTo>
                  <a:pt x="1045" y="3511"/>
                </a:lnTo>
                <a:lnTo>
                  <a:pt x="961" y="3516"/>
                </a:lnTo>
                <a:lnTo>
                  <a:pt x="878" y="3516"/>
                </a:lnTo>
                <a:lnTo>
                  <a:pt x="796" y="3512"/>
                </a:lnTo>
                <a:lnTo>
                  <a:pt x="718" y="3506"/>
                </a:lnTo>
                <a:lnTo>
                  <a:pt x="642" y="3493"/>
                </a:lnTo>
                <a:lnTo>
                  <a:pt x="568" y="3476"/>
                </a:lnTo>
                <a:lnTo>
                  <a:pt x="500" y="3455"/>
                </a:lnTo>
                <a:lnTo>
                  <a:pt x="433" y="3429"/>
                </a:lnTo>
                <a:lnTo>
                  <a:pt x="371" y="3399"/>
                </a:lnTo>
                <a:lnTo>
                  <a:pt x="313" y="3362"/>
                </a:lnTo>
                <a:lnTo>
                  <a:pt x="257" y="3324"/>
                </a:lnTo>
                <a:lnTo>
                  <a:pt x="207" y="3281"/>
                </a:lnTo>
                <a:lnTo>
                  <a:pt x="163" y="3234"/>
                </a:lnTo>
                <a:lnTo>
                  <a:pt x="125" y="3182"/>
                </a:lnTo>
                <a:lnTo>
                  <a:pt x="92" y="3129"/>
                </a:lnTo>
                <a:lnTo>
                  <a:pt x="65" y="3073"/>
                </a:lnTo>
                <a:lnTo>
                  <a:pt x="43" y="3013"/>
                </a:lnTo>
                <a:lnTo>
                  <a:pt x="25" y="2951"/>
                </a:lnTo>
                <a:lnTo>
                  <a:pt x="12" y="2886"/>
                </a:lnTo>
                <a:lnTo>
                  <a:pt x="3" y="2820"/>
                </a:lnTo>
                <a:lnTo>
                  <a:pt x="0" y="2750"/>
                </a:lnTo>
                <a:lnTo>
                  <a:pt x="3" y="2680"/>
                </a:lnTo>
                <a:lnTo>
                  <a:pt x="10" y="2607"/>
                </a:lnTo>
                <a:lnTo>
                  <a:pt x="20" y="2532"/>
                </a:lnTo>
                <a:lnTo>
                  <a:pt x="36" y="2455"/>
                </a:lnTo>
                <a:lnTo>
                  <a:pt x="58" y="2378"/>
                </a:lnTo>
                <a:lnTo>
                  <a:pt x="83" y="2299"/>
                </a:lnTo>
                <a:lnTo>
                  <a:pt x="112" y="2219"/>
                </a:lnTo>
                <a:lnTo>
                  <a:pt x="147" y="2137"/>
                </a:lnTo>
                <a:lnTo>
                  <a:pt x="185" y="2054"/>
                </a:lnTo>
                <a:lnTo>
                  <a:pt x="227" y="1970"/>
                </a:lnTo>
                <a:lnTo>
                  <a:pt x="275" y="1887"/>
                </a:lnTo>
                <a:lnTo>
                  <a:pt x="325" y="1803"/>
                </a:lnTo>
                <a:lnTo>
                  <a:pt x="381" y="1718"/>
                </a:lnTo>
                <a:lnTo>
                  <a:pt x="442" y="1632"/>
                </a:lnTo>
                <a:lnTo>
                  <a:pt x="504" y="1548"/>
                </a:lnTo>
                <a:lnTo>
                  <a:pt x="571" y="1463"/>
                </a:lnTo>
                <a:lnTo>
                  <a:pt x="644" y="1377"/>
                </a:lnTo>
                <a:lnTo>
                  <a:pt x="720" y="1293"/>
                </a:lnTo>
                <a:lnTo>
                  <a:pt x="798" y="1207"/>
                </a:lnTo>
                <a:lnTo>
                  <a:pt x="883" y="1124"/>
                </a:lnTo>
                <a:lnTo>
                  <a:pt x="969" y="1042"/>
                </a:lnTo>
                <a:moveTo>
                  <a:pt x="941" y="1160"/>
                </a:moveTo>
                <a:lnTo>
                  <a:pt x="858" y="1243"/>
                </a:lnTo>
                <a:lnTo>
                  <a:pt x="780" y="1326"/>
                </a:lnTo>
                <a:lnTo>
                  <a:pt x="704" y="1409"/>
                </a:lnTo>
                <a:lnTo>
                  <a:pt x="636" y="1492"/>
                </a:lnTo>
                <a:lnTo>
                  <a:pt x="568" y="1576"/>
                </a:lnTo>
                <a:lnTo>
                  <a:pt x="506" y="1660"/>
                </a:lnTo>
                <a:lnTo>
                  <a:pt x="446" y="1743"/>
                </a:lnTo>
                <a:lnTo>
                  <a:pt x="393" y="1828"/>
                </a:lnTo>
                <a:lnTo>
                  <a:pt x="341" y="1909"/>
                </a:lnTo>
                <a:lnTo>
                  <a:pt x="297" y="1992"/>
                </a:lnTo>
                <a:lnTo>
                  <a:pt x="255" y="2073"/>
                </a:lnTo>
                <a:lnTo>
                  <a:pt x="217" y="2154"/>
                </a:lnTo>
                <a:lnTo>
                  <a:pt x="183" y="2235"/>
                </a:lnTo>
                <a:lnTo>
                  <a:pt x="154" y="2313"/>
                </a:lnTo>
                <a:lnTo>
                  <a:pt x="130" y="2390"/>
                </a:lnTo>
                <a:lnTo>
                  <a:pt x="110" y="2465"/>
                </a:lnTo>
                <a:lnTo>
                  <a:pt x="94" y="2538"/>
                </a:lnTo>
                <a:lnTo>
                  <a:pt x="83" y="2610"/>
                </a:lnTo>
                <a:lnTo>
                  <a:pt x="76" y="2680"/>
                </a:lnTo>
                <a:lnTo>
                  <a:pt x="76" y="2748"/>
                </a:lnTo>
                <a:lnTo>
                  <a:pt x="78" y="2815"/>
                </a:lnTo>
                <a:lnTo>
                  <a:pt x="85" y="2877"/>
                </a:lnTo>
                <a:lnTo>
                  <a:pt x="96" y="2938"/>
                </a:lnTo>
                <a:lnTo>
                  <a:pt x="112" y="2996"/>
                </a:lnTo>
                <a:lnTo>
                  <a:pt x="134" y="3052"/>
                </a:lnTo>
                <a:lnTo>
                  <a:pt x="159" y="3104"/>
                </a:lnTo>
                <a:lnTo>
                  <a:pt x="190" y="3153"/>
                </a:lnTo>
                <a:lnTo>
                  <a:pt x="223" y="3198"/>
                </a:lnTo>
                <a:lnTo>
                  <a:pt x="263" y="3242"/>
                </a:lnTo>
                <a:lnTo>
                  <a:pt x="308" y="3281"/>
                </a:lnTo>
                <a:lnTo>
                  <a:pt x="357" y="3317"/>
                </a:lnTo>
                <a:lnTo>
                  <a:pt x="411" y="3349"/>
                </a:lnTo>
                <a:lnTo>
                  <a:pt x="466" y="3378"/>
                </a:lnTo>
                <a:lnTo>
                  <a:pt x="526" y="3401"/>
                </a:lnTo>
                <a:lnTo>
                  <a:pt x="591" y="3420"/>
                </a:lnTo>
                <a:lnTo>
                  <a:pt x="658" y="3436"/>
                </a:lnTo>
                <a:lnTo>
                  <a:pt x="726" y="3448"/>
                </a:lnTo>
                <a:lnTo>
                  <a:pt x="800" y="3455"/>
                </a:lnTo>
                <a:lnTo>
                  <a:pt x="876" y="3459"/>
                </a:lnTo>
                <a:lnTo>
                  <a:pt x="954" y="3459"/>
                </a:lnTo>
                <a:lnTo>
                  <a:pt x="1037" y="3454"/>
                </a:lnTo>
                <a:lnTo>
                  <a:pt x="1119" y="3445"/>
                </a:lnTo>
                <a:lnTo>
                  <a:pt x="1203" y="3432"/>
                </a:lnTo>
                <a:lnTo>
                  <a:pt x="1293" y="3415"/>
                </a:lnTo>
                <a:lnTo>
                  <a:pt x="1380" y="3396"/>
                </a:lnTo>
                <a:lnTo>
                  <a:pt x="1470" y="3371"/>
                </a:lnTo>
                <a:lnTo>
                  <a:pt x="1562" y="3343"/>
                </a:lnTo>
                <a:lnTo>
                  <a:pt x="1656" y="3312"/>
                </a:lnTo>
                <a:lnTo>
                  <a:pt x="1749" y="3277"/>
                </a:lnTo>
                <a:lnTo>
                  <a:pt x="1845" y="3239"/>
                </a:lnTo>
                <a:lnTo>
                  <a:pt x="1942" y="3197"/>
                </a:lnTo>
                <a:lnTo>
                  <a:pt x="2038" y="3151"/>
                </a:lnTo>
                <a:lnTo>
                  <a:pt x="2133" y="3102"/>
                </a:lnTo>
                <a:lnTo>
                  <a:pt x="2229" y="3051"/>
                </a:lnTo>
                <a:lnTo>
                  <a:pt x="2325" y="2994"/>
                </a:lnTo>
                <a:lnTo>
                  <a:pt x="2421" y="2935"/>
                </a:lnTo>
                <a:lnTo>
                  <a:pt x="2517" y="2874"/>
                </a:lnTo>
                <a:lnTo>
                  <a:pt x="2610" y="2807"/>
                </a:lnTo>
                <a:lnTo>
                  <a:pt x="2704" y="2740"/>
                </a:lnTo>
                <a:lnTo>
                  <a:pt x="2798" y="2670"/>
                </a:lnTo>
                <a:lnTo>
                  <a:pt x="2889" y="2594"/>
                </a:lnTo>
                <a:lnTo>
                  <a:pt x="2980" y="2518"/>
                </a:lnTo>
                <a:lnTo>
                  <a:pt x="3069" y="2438"/>
                </a:lnTo>
                <a:lnTo>
                  <a:pt x="3153" y="2355"/>
                </a:lnTo>
                <a:lnTo>
                  <a:pt x="3237" y="2274"/>
                </a:lnTo>
                <a:lnTo>
                  <a:pt x="3317" y="2191"/>
                </a:lnTo>
                <a:lnTo>
                  <a:pt x="3390" y="2107"/>
                </a:lnTo>
                <a:lnTo>
                  <a:pt x="3462" y="2023"/>
                </a:lnTo>
                <a:lnTo>
                  <a:pt x="3528" y="1939"/>
                </a:lnTo>
                <a:lnTo>
                  <a:pt x="3590" y="1856"/>
                </a:lnTo>
                <a:lnTo>
                  <a:pt x="3648" y="1771"/>
                </a:lnTo>
                <a:lnTo>
                  <a:pt x="3704" y="1688"/>
                </a:lnTo>
                <a:lnTo>
                  <a:pt x="3753" y="1606"/>
                </a:lnTo>
                <a:lnTo>
                  <a:pt x="3800" y="1524"/>
                </a:lnTo>
                <a:lnTo>
                  <a:pt x="3843" y="1442"/>
                </a:lnTo>
                <a:lnTo>
                  <a:pt x="3878" y="1362"/>
                </a:lnTo>
                <a:lnTo>
                  <a:pt x="3911" y="1281"/>
                </a:lnTo>
                <a:lnTo>
                  <a:pt x="3941" y="1204"/>
                </a:lnTo>
                <a:lnTo>
                  <a:pt x="3965" y="1127"/>
                </a:lnTo>
                <a:lnTo>
                  <a:pt x="3985" y="1051"/>
                </a:lnTo>
                <a:lnTo>
                  <a:pt x="4001" y="977"/>
                </a:lnTo>
                <a:lnTo>
                  <a:pt x="4011" y="906"/>
                </a:lnTo>
                <a:lnTo>
                  <a:pt x="4019" y="836"/>
                </a:lnTo>
                <a:lnTo>
                  <a:pt x="4021" y="768"/>
                </a:lnTo>
                <a:lnTo>
                  <a:pt x="4019" y="702"/>
                </a:lnTo>
                <a:lnTo>
                  <a:pt x="4011" y="638"/>
                </a:lnTo>
                <a:lnTo>
                  <a:pt x="3999" y="577"/>
                </a:lnTo>
                <a:lnTo>
                  <a:pt x="3983" y="520"/>
                </a:lnTo>
                <a:lnTo>
                  <a:pt x="3963" y="466"/>
                </a:lnTo>
                <a:lnTo>
                  <a:pt x="3935" y="413"/>
                </a:lnTo>
                <a:lnTo>
                  <a:pt x="3907" y="363"/>
                </a:lnTo>
                <a:lnTo>
                  <a:pt x="3871" y="318"/>
                </a:lnTo>
                <a:lnTo>
                  <a:pt x="3833" y="275"/>
                </a:lnTo>
                <a:lnTo>
                  <a:pt x="3789" y="235"/>
                </a:lnTo>
                <a:lnTo>
                  <a:pt x="3740" y="199"/>
                </a:lnTo>
                <a:lnTo>
                  <a:pt x="3686" y="167"/>
                </a:lnTo>
                <a:lnTo>
                  <a:pt x="3628" y="139"/>
                </a:lnTo>
                <a:lnTo>
                  <a:pt x="3568" y="115"/>
                </a:lnTo>
                <a:lnTo>
                  <a:pt x="3506" y="96"/>
                </a:lnTo>
                <a:lnTo>
                  <a:pt x="3439" y="80"/>
                </a:lnTo>
                <a:lnTo>
                  <a:pt x="3368" y="68"/>
                </a:lnTo>
                <a:lnTo>
                  <a:pt x="3294" y="61"/>
                </a:lnTo>
                <a:lnTo>
                  <a:pt x="3219" y="58"/>
                </a:lnTo>
                <a:lnTo>
                  <a:pt x="3141" y="59"/>
                </a:lnTo>
                <a:lnTo>
                  <a:pt x="3061" y="63"/>
                </a:lnTo>
                <a:lnTo>
                  <a:pt x="2978" y="72"/>
                </a:lnTo>
                <a:lnTo>
                  <a:pt x="2891" y="83"/>
                </a:lnTo>
                <a:lnTo>
                  <a:pt x="2804" y="101"/>
                </a:lnTo>
                <a:lnTo>
                  <a:pt x="2716" y="120"/>
                </a:lnTo>
                <a:lnTo>
                  <a:pt x="2626" y="144"/>
                </a:lnTo>
                <a:lnTo>
                  <a:pt x="2532" y="172"/>
                </a:lnTo>
                <a:lnTo>
                  <a:pt x="2441" y="204"/>
                </a:lnTo>
                <a:lnTo>
                  <a:pt x="2345" y="239"/>
                </a:lnTo>
                <a:lnTo>
                  <a:pt x="2251" y="277"/>
                </a:lnTo>
                <a:lnTo>
                  <a:pt x="2156" y="319"/>
                </a:lnTo>
                <a:lnTo>
                  <a:pt x="2060" y="365"/>
                </a:lnTo>
                <a:lnTo>
                  <a:pt x="1867" y="466"/>
                </a:lnTo>
                <a:lnTo>
                  <a:pt x="1771" y="522"/>
                </a:lnTo>
                <a:lnTo>
                  <a:pt x="1676" y="581"/>
                </a:lnTo>
                <a:lnTo>
                  <a:pt x="1580" y="644"/>
                </a:lnTo>
                <a:lnTo>
                  <a:pt x="1484" y="708"/>
                </a:lnTo>
                <a:lnTo>
                  <a:pt x="1390" y="777"/>
                </a:lnTo>
                <a:lnTo>
                  <a:pt x="1297" y="848"/>
                </a:lnTo>
                <a:lnTo>
                  <a:pt x="1206" y="921"/>
                </a:lnTo>
                <a:lnTo>
                  <a:pt x="1117" y="998"/>
                </a:lnTo>
                <a:lnTo>
                  <a:pt x="1027" y="1079"/>
                </a:lnTo>
                <a:lnTo>
                  <a:pt x="941" y="1160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9" name="CustomShape 71"/>
          <p:cNvSpPr/>
          <p:nvPr/>
        </p:nvSpPr>
        <p:spPr>
          <a:xfrm>
            <a:off x="4684680" y="2608560"/>
            <a:ext cx="1528920" cy="1294560"/>
          </a:xfrm>
          <a:custGeom>
            <a:avLst/>
            <a:gdLst/>
            <a:ahLst/>
            <a:rect l="l" t="t" r="r" b="b"/>
            <a:pathLst>
              <a:path w="4249" h="3598">
                <a:moveTo>
                  <a:pt x="905" y="989"/>
                </a:moveTo>
                <a:lnTo>
                  <a:pt x="995" y="906"/>
                </a:lnTo>
                <a:lnTo>
                  <a:pt x="1087" y="829"/>
                </a:lnTo>
                <a:lnTo>
                  <a:pt x="1181" y="754"/>
                </a:lnTo>
                <a:lnTo>
                  <a:pt x="1277" y="683"/>
                </a:lnTo>
                <a:lnTo>
                  <a:pt x="1375" y="615"/>
                </a:lnTo>
                <a:lnTo>
                  <a:pt x="1474" y="550"/>
                </a:lnTo>
                <a:lnTo>
                  <a:pt x="1571" y="487"/>
                </a:lnTo>
                <a:lnTo>
                  <a:pt x="1671" y="429"/>
                </a:lnTo>
                <a:lnTo>
                  <a:pt x="1771" y="376"/>
                </a:lnTo>
                <a:lnTo>
                  <a:pt x="1875" y="323"/>
                </a:lnTo>
                <a:lnTo>
                  <a:pt x="1975" y="276"/>
                </a:lnTo>
                <a:lnTo>
                  <a:pt x="2077" y="232"/>
                </a:lnTo>
                <a:lnTo>
                  <a:pt x="2177" y="192"/>
                </a:lnTo>
                <a:lnTo>
                  <a:pt x="2280" y="154"/>
                </a:lnTo>
                <a:lnTo>
                  <a:pt x="2380" y="123"/>
                </a:lnTo>
                <a:lnTo>
                  <a:pt x="2480" y="93"/>
                </a:lnTo>
                <a:lnTo>
                  <a:pt x="2581" y="67"/>
                </a:lnTo>
                <a:lnTo>
                  <a:pt x="2679" y="46"/>
                </a:lnTo>
                <a:lnTo>
                  <a:pt x="2777" y="28"/>
                </a:lnTo>
                <a:lnTo>
                  <a:pt x="2872" y="16"/>
                </a:lnTo>
                <a:lnTo>
                  <a:pt x="2968" y="6"/>
                </a:lnTo>
                <a:lnTo>
                  <a:pt x="3060" y="0"/>
                </a:lnTo>
                <a:lnTo>
                  <a:pt x="3150" y="0"/>
                </a:lnTo>
                <a:lnTo>
                  <a:pt x="3240" y="4"/>
                </a:lnTo>
                <a:lnTo>
                  <a:pt x="3329" y="11"/>
                </a:lnTo>
                <a:lnTo>
                  <a:pt x="3413" y="23"/>
                </a:lnTo>
                <a:lnTo>
                  <a:pt x="3493" y="40"/>
                </a:lnTo>
                <a:lnTo>
                  <a:pt x="3574" y="62"/>
                </a:lnTo>
                <a:lnTo>
                  <a:pt x="3650" y="87"/>
                </a:lnTo>
                <a:lnTo>
                  <a:pt x="3723" y="117"/>
                </a:lnTo>
                <a:lnTo>
                  <a:pt x="3794" y="154"/>
                </a:lnTo>
                <a:lnTo>
                  <a:pt x="3860" y="194"/>
                </a:lnTo>
                <a:lnTo>
                  <a:pt x="3923" y="237"/>
                </a:lnTo>
                <a:lnTo>
                  <a:pt x="3979" y="287"/>
                </a:lnTo>
                <a:lnTo>
                  <a:pt x="4029" y="337"/>
                </a:lnTo>
                <a:lnTo>
                  <a:pt x="4074" y="393"/>
                </a:lnTo>
                <a:lnTo>
                  <a:pt x="4114" y="451"/>
                </a:lnTo>
                <a:lnTo>
                  <a:pt x="4150" y="512"/>
                </a:lnTo>
                <a:lnTo>
                  <a:pt x="4179" y="575"/>
                </a:lnTo>
                <a:lnTo>
                  <a:pt x="4204" y="641"/>
                </a:lnTo>
                <a:lnTo>
                  <a:pt x="4221" y="709"/>
                </a:lnTo>
                <a:lnTo>
                  <a:pt x="4234" y="781"/>
                </a:lnTo>
                <a:lnTo>
                  <a:pt x="4244" y="854"/>
                </a:lnTo>
                <a:lnTo>
                  <a:pt x="4248" y="927"/>
                </a:lnTo>
                <a:lnTo>
                  <a:pt x="4248" y="1005"/>
                </a:lnTo>
                <a:lnTo>
                  <a:pt x="4241" y="1083"/>
                </a:lnTo>
                <a:lnTo>
                  <a:pt x="4230" y="1163"/>
                </a:lnTo>
                <a:lnTo>
                  <a:pt x="4214" y="1244"/>
                </a:lnTo>
                <a:lnTo>
                  <a:pt x="4194" y="1328"/>
                </a:lnTo>
                <a:lnTo>
                  <a:pt x="4170" y="1410"/>
                </a:lnTo>
                <a:lnTo>
                  <a:pt x="4139" y="1495"/>
                </a:lnTo>
                <a:lnTo>
                  <a:pt x="4105" y="1579"/>
                </a:lnTo>
                <a:lnTo>
                  <a:pt x="4065" y="1667"/>
                </a:lnTo>
                <a:lnTo>
                  <a:pt x="4023" y="1752"/>
                </a:lnTo>
                <a:lnTo>
                  <a:pt x="3973" y="1839"/>
                </a:lnTo>
                <a:lnTo>
                  <a:pt x="3923" y="1925"/>
                </a:lnTo>
                <a:lnTo>
                  <a:pt x="3864" y="2012"/>
                </a:lnTo>
                <a:lnTo>
                  <a:pt x="3802" y="2099"/>
                </a:lnTo>
                <a:lnTo>
                  <a:pt x="3736" y="2184"/>
                </a:lnTo>
                <a:lnTo>
                  <a:pt x="3665" y="2272"/>
                </a:lnTo>
                <a:lnTo>
                  <a:pt x="3592" y="2358"/>
                </a:lnTo>
                <a:lnTo>
                  <a:pt x="3513" y="2442"/>
                </a:lnTo>
                <a:lnTo>
                  <a:pt x="3429" y="2525"/>
                </a:lnTo>
                <a:lnTo>
                  <a:pt x="3342" y="2609"/>
                </a:lnTo>
                <a:lnTo>
                  <a:pt x="3251" y="2689"/>
                </a:lnTo>
                <a:lnTo>
                  <a:pt x="3160" y="2767"/>
                </a:lnTo>
                <a:lnTo>
                  <a:pt x="3066" y="2843"/>
                </a:lnTo>
                <a:lnTo>
                  <a:pt x="2970" y="2914"/>
                </a:lnTo>
                <a:lnTo>
                  <a:pt x="2872" y="2983"/>
                </a:lnTo>
                <a:lnTo>
                  <a:pt x="2774" y="3047"/>
                </a:lnTo>
                <a:lnTo>
                  <a:pt x="2677" y="3110"/>
                </a:lnTo>
                <a:lnTo>
                  <a:pt x="2576" y="3167"/>
                </a:lnTo>
                <a:lnTo>
                  <a:pt x="2476" y="3222"/>
                </a:lnTo>
                <a:lnTo>
                  <a:pt x="2373" y="3274"/>
                </a:lnTo>
                <a:lnTo>
                  <a:pt x="2272" y="3321"/>
                </a:lnTo>
                <a:lnTo>
                  <a:pt x="2170" y="3365"/>
                </a:lnTo>
                <a:lnTo>
                  <a:pt x="2068" y="3405"/>
                </a:lnTo>
                <a:lnTo>
                  <a:pt x="1967" y="3441"/>
                </a:lnTo>
                <a:lnTo>
                  <a:pt x="1867" y="3475"/>
                </a:lnTo>
                <a:lnTo>
                  <a:pt x="1767" y="3505"/>
                </a:lnTo>
                <a:lnTo>
                  <a:pt x="1667" y="3529"/>
                </a:lnTo>
                <a:lnTo>
                  <a:pt x="1569" y="3552"/>
                </a:lnTo>
                <a:lnTo>
                  <a:pt x="1470" y="3569"/>
                </a:lnTo>
                <a:lnTo>
                  <a:pt x="1375" y="3581"/>
                </a:lnTo>
                <a:lnTo>
                  <a:pt x="1279" y="3591"/>
                </a:lnTo>
                <a:lnTo>
                  <a:pt x="1186" y="3595"/>
                </a:lnTo>
                <a:lnTo>
                  <a:pt x="1095" y="3597"/>
                </a:lnTo>
                <a:lnTo>
                  <a:pt x="1005" y="3594"/>
                </a:lnTo>
                <a:lnTo>
                  <a:pt x="919" y="3586"/>
                </a:lnTo>
                <a:lnTo>
                  <a:pt x="834" y="3574"/>
                </a:lnTo>
                <a:lnTo>
                  <a:pt x="752" y="3557"/>
                </a:lnTo>
                <a:lnTo>
                  <a:pt x="674" y="3536"/>
                </a:lnTo>
                <a:lnTo>
                  <a:pt x="596" y="3510"/>
                </a:lnTo>
                <a:lnTo>
                  <a:pt x="524" y="3478"/>
                </a:lnTo>
                <a:lnTo>
                  <a:pt x="453" y="3444"/>
                </a:lnTo>
                <a:lnTo>
                  <a:pt x="388" y="3403"/>
                </a:lnTo>
                <a:lnTo>
                  <a:pt x="326" y="3360"/>
                </a:lnTo>
                <a:lnTo>
                  <a:pt x="271" y="3311"/>
                </a:lnTo>
                <a:lnTo>
                  <a:pt x="219" y="3260"/>
                </a:lnTo>
                <a:lnTo>
                  <a:pt x="175" y="3205"/>
                </a:lnTo>
                <a:lnTo>
                  <a:pt x="134" y="3147"/>
                </a:lnTo>
                <a:lnTo>
                  <a:pt x="99" y="3086"/>
                </a:lnTo>
                <a:lnTo>
                  <a:pt x="70" y="3022"/>
                </a:lnTo>
                <a:lnTo>
                  <a:pt x="45" y="2956"/>
                </a:lnTo>
                <a:lnTo>
                  <a:pt x="27" y="2888"/>
                </a:lnTo>
                <a:lnTo>
                  <a:pt x="14" y="2817"/>
                </a:lnTo>
                <a:lnTo>
                  <a:pt x="5" y="2744"/>
                </a:lnTo>
                <a:lnTo>
                  <a:pt x="0" y="2669"/>
                </a:lnTo>
                <a:lnTo>
                  <a:pt x="0" y="2593"/>
                </a:lnTo>
                <a:lnTo>
                  <a:pt x="7" y="2514"/>
                </a:lnTo>
                <a:lnTo>
                  <a:pt x="18" y="2434"/>
                </a:lnTo>
                <a:lnTo>
                  <a:pt x="34" y="2353"/>
                </a:lnTo>
                <a:lnTo>
                  <a:pt x="54" y="2270"/>
                </a:lnTo>
                <a:lnTo>
                  <a:pt x="79" y="2189"/>
                </a:lnTo>
                <a:lnTo>
                  <a:pt x="110" y="2103"/>
                </a:lnTo>
                <a:lnTo>
                  <a:pt x="143" y="2017"/>
                </a:lnTo>
                <a:lnTo>
                  <a:pt x="183" y="1932"/>
                </a:lnTo>
                <a:lnTo>
                  <a:pt x="225" y="1846"/>
                </a:lnTo>
                <a:lnTo>
                  <a:pt x="275" y="1759"/>
                </a:lnTo>
                <a:lnTo>
                  <a:pt x="326" y="1673"/>
                </a:lnTo>
                <a:lnTo>
                  <a:pt x="384" y="1586"/>
                </a:lnTo>
                <a:lnTo>
                  <a:pt x="444" y="1499"/>
                </a:lnTo>
                <a:lnTo>
                  <a:pt x="511" y="1413"/>
                </a:lnTo>
                <a:lnTo>
                  <a:pt x="580" y="1326"/>
                </a:lnTo>
                <a:lnTo>
                  <a:pt x="656" y="1240"/>
                </a:lnTo>
                <a:lnTo>
                  <a:pt x="734" y="1157"/>
                </a:lnTo>
                <a:lnTo>
                  <a:pt x="818" y="1071"/>
                </a:lnTo>
                <a:lnTo>
                  <a:pt x="905" y="989"/>
                </a:lnTo>
                <a:moveTo>
                  <a:pt x="876" y="1107"/>
                </a:moveTo>
                <a:lnTo>
                  <a:pt x="794" y="1190"/>
                </a:lnTo>
                <a:lnTo>
                  <a:pt x="716" y="1274"/>
                </a:lnTo>
                <a:lnTo>
                  <a:pt x="644" y="1357"/>
                </a:lnTo>
                <a:lnTo>
                  <a:pt x="576" y="1443"/>
                </a:lnTo>
                <a:lnTo>
                  <a:pt x="508" y="1526"/>
                </a:lnTo>
                <a:lnTo>
                  <a:pt x="448" y="1612"/>
                </a:lnTo>
                <a:lnTo>
                  <a:pt x="393" y="1698"/>
                </a:lnTo>
                <a:lnTo>
                  <a:pt x="341" y="1784"/>
                </a:lnTo>
                <a:lnTo>
                  <a:pt x="295" y="1867"/>
                </a:lnTo>
                <a:lnTo>
                  <a:pt x="253" y="1953"/>
                </a:lnTo>
                <a:lnTo>
                  <a:pt x="215" y="2037"/>
                </a:lnTo>
                <a:lnTo>
                  <a:pt x="181" y="2118"/>
                </a:lnTo>
                <a:lnTo>
                  <a:pt x="152" y="2200"/>
                </a:lnTo>
                <a:lnTo>
                  <a:pt x="127" y="2283"/>
                </a:lnTo>
                <a:lnTo>
                  <a:pt x="107" y="2361"/>
                </a:lnTo>
                <a:lnTo>
                  <a:pt x="92" y="2442"/>
                </a:lnTo>
                <a:lnTo>
                  <a:pt x="81" y="2518"/>
                </a:lnTo>
                <a:lnTo>
                  <a:pt x="76" y="2593"/>
                </a:lnTo>
                <a:lnTo>
                  <a:pt x="74" y="2667"/>
                </a:lnTo>
                <a:lnTo>
                  <a:pt x="79" y="2738"/>
                </a:lnTo>
                <a:lnTo>
                  <a:pt x="85" y="2808"/>
                </a:lnTo>
                <a:lnTo>
                  <a:pt x="99" y="2876"/>
                </a:lnTo>
                <a:lnTo>
                  <a:pt x="117" y="2941"/>
                </a:lnTo>
                <a:lnTo>
                  <a:pt x="139" y="3002"/>
                </a:lnTo>
                <a:lnTo>
                  <a:pt x="167" y="3063"/>
                </a:lnTo>
                <a:lnTo>
                  <a:pt x="199" y="3119"/>
                </a:lnTo>
                <a:lnTo>
                  <a:pt x="237" y="3172"/>
                </a:lnTo>
                <a:lnTo>
                  <a:pt x="279" y="3224"/>
                </a:lnTo>
                <a:lnTo>
                  <a:pt x="323" y="3272"/>
                </a:lnTo>
                <a:lnTo>
                  <a:pt x="377" y="3316"/>
                </a:lnTo>
                <a:lnTo>
                  <a:pt x="433" y="3358"/>
                </a:lnTo>
                <a:lnTo>
                  <a:pt x="493" y="3394"/>
                </a:lnTo>
                <a:lnTo>
                  <a:pt x="558" y="3428"/>
                </a:lnTo>
                <a:lnTo>
                  <a:pt x="626" y="3455"/>
                </a:lnTo>
                <a:lnTo>
                  <a:pt x="696" y="3480"/>
                </a:lnTo>
                <a:lnTo>
                  <a:pt x="772" y="3501"/>
                </a:lnTo>
                <a:lnTo>
                  <a:pt x="847" y="3516"/>
                </a:lnTo>
                <a:lnTo>
                  <a:pt x="927" y="3527"/>
                </a:lnTo>
                <a:lnTo>
                  <a:pt x="1009" y="3536"/>
                </a:lnTo>
                <a:lnTo>
                  <a:pt x="1095" y="3539"/>
                </a:lnTo>
                <a:lnTo>
                  <a:pt x="1181" y="3538"/>
                </a:lnTo>
                <a:lnTo>
                  <a:pt x="1270" y="3533"/>
                </a:lnTo>
                <a:lnTo>
                  <a:pt x="1362" y="3524"/>
                </a:lnTo>
                <a:lnTo>
                  <a:pt x="1456" y="3511"/>
                </a:lnTo>
                <a:lnTo>
                  <a:pt x="1549" y="3496"/>
                </a:lnTo>
                <a:lnTo>
                  <a:pt x="1645" y="3475"/>
                </a:lnTo>
                <a:lnTo>
                  <a:pt x="1741" y="3450"/>
                </a:lnTo>
                <a:lnTo>
                  <a:pt x="1839" y="3421"/>
                </a:lnTo>
                <a:lnTo>
                  <a:pt x="1937" y="3389"/>
                </a:lnTo>
                <a:lnTo>
                  <a:pt x="2035" y="3355"/>
                </a:lnTo>
                <a:lnTo>
                  <a:pt x="2135" y="3314"/>
                </a:lnTo>
                <a:lnTo>
                  <a:pt x="2235" y="3271"/>
                </a:lnTo>
                <a:lnTo>
                  <a:pt x="2333" y="3225"/>
                </a:lnTo>
                <a:lnTo>
                  <a:pt x="2433" y="3175"/>
                </a:lnTo>
                <a:lnTo>
                  <a:pt x="2531" y="3120"/>
                </a:lnTo>
                <a:lnTo>
                  <a:pt x="2629" y="3063"/>
                </a:lnTo>
                <a:lnTo>
                  <a:pt x="2727" y="3003"/>
                </a:lnTo>
                <a:lnTo>
                  <a:pt x="2823" y="2939"/>
                </a:lnTo>
                <a:lnTo>
                  <a:pt x="2919" y="2872"/>
                </a:lnTo>
                <a:lnTo>
                  <a:pt x="3012" y="2803"/>
                </a:lnTo>
                <a:lnTo>
                  <a:pt x="3106" y="2728"/>
                </a:lnTo>
                <a:lnTo>
                  <a:pt x="3195" y="2653"/>
                </a:lnTo>
                <a:lnTo>
                  <a:pt x="3284" y="2572"/>
                </a:lnTo>
                <a:lnTo>
                  <a:pt x="3371" y="2490"/>
                </a:lnTo>
                <a:lnTo>
                  <a:pt x="3453" y="2408"/>
                </a:lnTo>
                <a:lnTo>
                  <a:pt x="3529" y="2325"/>
                </a:lnTo>
                <a:lnTo>
                  <a:pt x="3603" y="2241"/>
                </a:lnTo>
                <a:lnTo>
                  <a:pt x="3672" y="2155"/>
                </a:lnTo>
                <a:lnTo>
                  <a:pt x="3736" y="2071"/>
                </a:lnTo>
                <a:lnTo>
                  <a:pt x="3796" y="1986"/>
                </a:lnTo>
                <a:lnTo>
                  <a:pt x="3854" y="1900"/>
                </a:lnTo>
                <a:lnTo>
                  <a:pt x="3907" y="1815"/>
                </a:lnTo>
                <a:lnTo>
                  <a:pt x="3953" y="1731"/>
                </a:lnTo>
                <a:lnTo>
                  <a:pt x="3996" y="1645"/>
                </a:lnTo>
                <a:lnTo>
                  <a:pt x="4034" y="1562"/>
                </a:lnTo>
                <a:lnTo>
                  <a:pt x="4067" y="1479"/>
                </a:lnTo>
                <a:lnTo>
                  <a:pt x="4096" y="1398"/>
                </a:lnTo>
                <a:lnTo>
                  <a:pt x="4121" y="1315"/>
                </a:lnTo>
                <a:lnTo>
                  <a:pt x="4141" y="1235"/>
                </a:lnTo>
                <a:lnTo>
                  <a:pt x="4156" y="1157"/>
                </a:lnTo>
                <a:lnTo>
                  <a:pt x="4168" y="1080"/>
                </a:lnTo>
                <a:lnTo>
                  <a:pt x="4172" y="1005"/>
                </a:lnTo>
                <a:lnTo>
                  <a:pt x="4174" y="931"/>
                </a:lnTo>
                <a:lnTo>
                  <a:pt x="4170" y="859"/>
                </a:lnTo>
                <a:lnTo>
                  <a:pt x="4161" y="789"/>
                </a:lnTo>
                <a:lnTo>
                  <a:pt x="4150" y="721"/>
                </a:lnTo>
                <a:lnTo>
                  <a:pt x="4132" y="656"/>
                </a:lnTo>
                <a:lnTo>
                  <a:pt x="4107" y="594"/>
                </a:lnTo>
                <a:lnTo>
                  <a:pt x="4081" y="534"/>
                </a:lnTo>
                <a:lnTo>
                  <a:pt x="4049" y="478"/>
                </a:lnTo>
                <a:lnTo>
                  <a:pt x="4011" y="425"/>
                </a:lnTo>
                <a:lnTo>
                  <a:pt x="3969" y="372"/>
                </a:lnTo>
                <a:lnTo>
                  <a:pt x="3923" y="325"/>
                </a:lnTo>
                <a:lnTo>
                  <a:pt x="3870" y="281"/>
                </a:lnTo>
                <a:lnTo>
                  <a:pt x="3814" y="239"/>
                </a:lnTo>
                <a:lnTo>
                  <a:pt x="3752" y="203"/>
                </a:lnTo>
                <a:lnTo>
                  <a:pt x="3690" y="170"/>
                </a:lnTo>
                <a:lnTo>
                  <a:pt x="3621" y="140"/>
                </a:lnTo>
                <a:lnTo>
                  <a:pt x="3549" y="117"/>
                </a:lnTo>
                <a:lnTo>
                  <a:pt x="3475" y="96"/>
                </a:lnTo>
                <a:lnTo>
                  <a:pt x="3401" y="81"/>
                </a:lnTo>
                <a:lnTo>
                  <a:pt x="3320" y="68"/>
                </a:lnTo>
                <a:lnTo>
                  <a:pt x="3238" y="62"/>
                </a:lnTo>
                <a:lnTo>
                  <a:pt x="3153" y="58"/>
                </a:lnTo>
                <a:lnTo>
                  <a:pt x="3066" y="59"/>
                </a:lnTo>
                <a:lnTo>
                  <a:pt x="2977" y="63"/>
                </a:lnTo>
                <a:lnTo>
                  <a:pt x="2886" y="72"/>
                </a:lnTo>
                <a:lnTo>
                  <a:pt x="2792" y="86"/>
                </a:lnTo>
                <a:lnTo>
                  <a:pt x="2699" y="101"/>
                </a:lnTo>
                <a:lnTo>
                  <a:pt x="2603" y="123"/>
                </a:lnTo>
                <a:lnTo>
                  <a:pt x="2507" y="147"/>
                </a:lnTo>
                <a:lnTo>
                  <a:pt x="2409" y="175"/>
                </a:lnTo>
                <a:lnTo>
                  <a:pt x="2310" y="208"/>
                </a:lnTo>
                <a:lnTo>
                  <a:pt x="2210" y="243"/>
                </a:lnTo>
                <a:lnTo>
                  <a:pt x="2112" y="283"/>
                </a:lnTo>
                <a:lnTo>
                  <a:pt x="2012" y="326"/>
                </a:lnTo>
                <a:lnTo>
                  <a:pt x="1915" y="372"/>
                </a:lnTo>
                <a:lnTo>
                  <a:pt x="1814" y="423"/>
                </a:lnTo>
                <a:lnTo>
                  <a:pt x="1716" y="476"/>
                </a:lnTo>
                <a:lnTo>
                  <a:pt x="1618" y="533"/>
                </a:lnTo>
                <a:lnTo>
                  <a:pt x="1520" y="594"/>
                </a:lnTo>
                <a:lnTo>
                  <a:pt x="1424" y="658"/>
                </a:lnTo>
                <a:lnTo>
                  <a:pt x="1328" y="725"/>
                </a:lnTo>
                <a:lnTo>
                  <a:pt x="1235" y="795"/>
                </a:lnTo>
                <a:lnTo>
                  <a:pt x="1141" y="867"/>
                </a:lnTo>
                <a:lnTo>
                  <a:pt x="1049" y="945"/>
                </a:lnTo>
                <a:lnTo>
                  <a:pt x="961" y="1026"/>
                </a:lnTo>
                <a:lnTo>
                  <a:pt x="876" y="1107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" name="CustomShape 72"/>
          <p:cNvSpPr/>
          <p:nvPr/>
        </p:nvSpPr>
        <p:spPr>
          <a:xfrm>
            <a:off x="4684680" y="2608560"/>
            <a:ext cx="1528920" cy="1294560"/>
          </a:xfrm>
          <a:custGeom>
            <a:avLst/>
            <a:gdLst/>
            <a:ahLst/>
            <a:rect l="l" t="t" r="r" b="b"/>
            <a:pathLst>
              <a:path w="4249" h="3598">
                <a:moveTo>
                  <a:pt x="905" y="989"/>
                </a:moveTo>
                <a:lnTo>
                  <a:pt x="995" y="906"/>
                </a:lnTo>
                <a:lnTo>
                  <a:pt x="1087" y="829"/>
                </a:lnTo>
                <a:lnTo>
                  <a:pt x="1181" y="754"/>
                </a:lnTo>
                <a:lnTo>
                  <a:pt x="1277" y="683"/>
                </a:lnTo>
                <a:lnTo>
                  <a:pt x="1375" y="615"/>
                </a:lnTo>
                <a:lnTo>
                  <a:pt x="1474" y="550"/>
                </a:lnTo>
                <a:lnTo>
                  <a:pt x="1571" y="487"/>
                </a:lnTo>
                <a:lnTo>
                  <a:pt x="1671" y="429"/>
                </a:lnTo>
                <a:lnTo>
                  <a:pt x="1771" y="376"/>
                </a:lnTo>
                <a:lnTo>
                  <a:pt x="1875" y="323"/>
                </a:lnTo>
                <a:lnTo>
                  <a:pt x="1975" y="276"/>
                </a:lnTo>
                <a:lnTo>
                  <a:pt x="2077" y="232"/>
                </a:lnTo>
                <a:lnTo>
                  <a:pt x="2177" y="192"/>
                </a:lnTo>
                <a:lnTo>
                  <a:pt x="2280" y="154"/>
                </a:lnTo>
                <a:lnTo>
                  <a:pt x="2380" y="123"/>
                </a:lnTo>
                <a:lnTo>
                  <a:pt x="2480" y="93"/>
                </a:lnTo>
                <a:lnTo>
                  <a:pt x="2581" y="67"/>
                </a:lnTo>
                <a:lnTo>
                  <a:pt x="2679" y="46"/>
                </a:lnTo>
                <a:lnTo>
                  <a:pt x="2777" y="28"/>
                </a:lnTo>
                <a:lnTo>
                  <a:pt x="2872" y="16"/>
                </a:lnTo>
                <a:lnTo>
                  <a:pt x="2968" y="6"/>
                </a:lnTo>
                <a:lnTo>
                  <a:pt x="3060" y="0"/>
                </a:lnTo>
                <a:lnTo>
                  <a:pt x="3150" y="0"/>
                </a:lnTo>
                <a:lnTo>
                  <a:pt x="3240" y="4"/>
                </a:lnTo>
                <a:lnTo>
                  <a:pt x="3329" y="11"/>
                </a:lnTo>
                <a:lnTo>
                  <a:pt x="3413" y="23"/>
                </a:lnTo>
                <a:lnTo>
                  <a:pt x="3493" y="40"/>
                </a:lnTo>
                <a:lnTo>
                  <a:pt x="3574" y="62"/>
                </a:lnTo>
                <a:lnTo>
                  <a:pt x="3650" y="87"/>
                </a:lnTo>
                <a:lnTo>
                  <a:pt x="3723" y="117"/>
                </a:lnTo>
                <a:lnTo>
                  <a:pt x="3794" y="154"/>
                </a:lnTo>
                <a:lnTo>
                  <a:pt x="3860" y="194"/>
                </a:lnTo>
                <a:lnTo>
                  <a:pt x="3923" y="237"/>
                </a:lnTo>
                <a:lnTo>
                  <a:pt x="3979" y="287"/>
                </a:lnTo>
                <a:lnTo>
                  <a:pt x="4029" y="337"/>
                </a:lnTo>
                <a:lnTo>
                  <a:pt x="4074" y="393"/>
                </a:lnTo>
                <a:lnTo>
                  <a:pt x="4114" y="451"/>
                </a:lnTo>
                <a:lnTo>
                  <a:pt x="4150" y="512"/>
                </a:lnTo>
                <a:lnTo>
                  <a:pt x="4179" y="575"/>
                </a:lnTo>
                <a:lnTo>
                  <a:pt x="4204" y="641"/>
                </a:lnTo>
                <a:lnTo>
                  <a:pt x="4221" y="709"/>
                </a:lnTo>
                <a:lnTo>
                  <a:pt x="4234" y="781"/>
                </a:lnTo>
                <a:lnTo>
                  <a:pt x="4244" y="854"/>
                </a:lnTo>
                <a:lnTo>
                  <a:pt x="4248" y="927"/>
                </a:lnTo>
                <a:lnTo>
                  <a:pt x="4248" y="1005"/>
                </a:lnTo>
                <a:lnTo>
                  <a:pt x="4241" y="1083"/>
                </a:lnTo>
                <a:lnTo>
                  <a:pt x="4230" y="1163"/>
                </a:lnTo>
                <a:lnTo>
                  <a:pt x="4214" y="1244"/>
                </a:lnTo>
                <a:lnTo>
                  <a:pt x="4194" y="1328"/>
                </a:lnTo>
                <a:lnTo>
                  <a:pt x="4170" y="1410"/>
                </a:lnTo>
                <a:lnTo>
                  <a:pt x="4139" y="1495"/>
                </a:lnTo>
                <a:lnTo>
                  <a:pt x="4105" y="1579"/>
                </a:lnTo>
                <a:lnTo>
                  <a:pt x="4065" y="1667"/>
                </a:lnTo>
                <a:lnTo>
                  <a:pt x="4023" y="1752"/>
                </a:lnTo>
                <a:lnTo>
                  <a:pt x="3973" y="1839"/>
                </a:lnTo>
                <a:lnTo>
                  <a:pt x="3923" y="1925"/>
                </a:lnTo>
                <a:lnTo>
                  <a:pt x="3864" y="2012"/>
                </a:lnTo>
                <a:lnTo>
                  <a:pt x="3802" y="2099"/>
                </a:lnTo>
                <a:lnTo>
                  <a:pt x="3736" y="2184"/>
                </a:lnTo>
                <a:lnTo>
                  <a:pt x="3665" y="2272"/>
                </a:lnTo>
                <a:lnTo>
                  <a:pt x="3592" y="2358"/>
                </a:lnTo>
                <a:lnTo>
                  <a:pt x="3513" y="2442"/>
                </a:lnTo>
                <a:lnTo>
                  <a:pt x="3429" y="2525"/>
                </a:lnTo>
                <a:lnTo>
                  <a:pt x="3342" y="2609"/>
                </a:lnTo>
                <a:lnTo>
                  <a:pt x="3251" y="2689"/>
                </a:lnTo>
                <a:lnTo>
                  <a:pt x="3160" y="2767"/>
                </a:lnTo>
                <a:lnTo>
                  <a:pt x="3066" y="2843"/>
                </a:lnTo>
                <a:lnTo>
                  <a:pt x="2970" y="2914"/>
                </a:lnTo>
                <a:lnTo>
                  <a:pt x="2872" y="2983"/>
                </a:lnTo>
                <a:lnTo>
                  <a:pt x="2774" y="3047"/>
                </a:lnTo>
                <a:lnTo>
                  <a:pt x="2677" y="3110"/>
                </a:lnTo>
                <a:lnTo>
                  <a:pt x="2576" y="3167"/>
                </a:lnTo>
                <a:lnTo>
                  <a:pt x="2476" y="3222"/>
                </a:lnTo>
                <a:lnTo>
                  <a:pt x="2373" y="3274"/>
                </a:lnTo>
                <a:lnTo>
                  <a:pt x="2272" y="3321"/>
                </a:lnTo>
                <a:lnTo>
                  <a:pt x="2170" y="3365"/>
                </a:lnTo>
                <a:lnTo>
                  <a:pt x="2068" y="3405"/>
                </a:lnTo>
                <a:lnTo>
                  <a:pt x="1967" y="3441"/>
                </a:lnTo>
                <a:lnTo>
                  <a:pt x="1867" y="3475"/>
                </a:lnTo>
                <a:lnTo>
                  <a:pt x="1767" y="3505"/>
                </a:lnTo>
                <a:lnTo>
                  <a:pt x="1667" y="3529"/>
                </a:lnTo>
                <a:lnTo>
                  <a:pt x="1569" y="3552"/>
                </a:lnTo>
                <a:lnTo>
                  <a:pt x="1470" y="3569"/>
                </a:lnTo>
                <a:lnTo>
                  <a:pt x="1375" y="3581"/>
                </a:lnTo>
                <a:lnTo>
                  <a:pt x="1279" y="3591"/>
                </a:lnTo>
                <a:lnTo>
                  <a:pt x="1186" y="3595"/>
                </a:lnTo>
                <a:lnTo>
                  <a:pt x="1095" y="3597"/>
                </a:lnTo>
                <a:lnTo>
                  <a:pt x="1005" y="3594"/>
                </a:lnTo>
                <a:lnTo>
                  <a:pt x="919" y="3586"/>
                </a:lnTo>
                <a:lnTo>
                  <a:pt x="834" y="3574"/>
                </a:lnTo>
                <a:lnTo>
                  <a:pt x="752" y="3557"/>
                </a:lnTo>
                <a:lnTo>
                  <a:pt x="674" y="3536"/>
                </a:lnTo>
                <a:lnTo>
                  <a:pt x="596" y="3510"/>
                </a:lnTo>
                <a:lnTo>
                  <a:pt x="524" y="3478"/>
                </a:lnTo>
                <a:lnTo>
                  <a:pt x="453" y="3444"/>
                </a:lnTo>
                <a:lnTo>
                  <a:pt x="388" y="3403"/>
                </a:lnTo>
                <a:lnTo>
                  <a:pt x="326" y="3360"/>
                </a:lnTo>
                <a:lnTo>
                  <a:pt x="271" y="3311"/>
                </a:lnTo>
                <a:lnTo>
                  <a:pt x="219" y="3260"/>
                </a:lnTo>
                <a:lnTo>
                  <a:pt x="175" y="3205"/>
                </a:lnTo>
                <a:lnTo>
                  <a:pt x="134" y="3147"/>
                </a:lnTo>
                <a:lnTo>
                  <a:pt x="99" y="3086"/>
                </a:lnTo>
                <a:lnTo>
                  <a:pt x="70" y="3022"/>
                </a:lnTo>
                <a:lnTo>
                  <a:pt x="45" y="2956"/>
                </a:lnTo>
                <a:lnTo>
                  <a:pt x="27" y="2888"/>
                </a:lnTo>
                <a:lnTo>
                  <a:pt x="14" y="2817"/>
                </a:lnTo>
                <a:lnTo>
                  <a:pt x="5" y="2744"/>
                </a:lnTo>
                <a:lnTo>
                  <a:pt x="0" y="2669"/>
                </a:lnTo>
                <a:lnTo>
                  <a:pt x="0" y="2593"/>
                </a:lnTo>
                <a:lnTo>
                  <a:pt x="7" y="2514"/>
                </a:lnTo>
                <a:lnTo>
                  <a:pt x="18" y="2434"/>
                </a:lnTo>
                <a:lnTo>
                  <a:pt x="34" y="2353"/>
                </a:lnTo>
                <a:lnTo>
                  <a:pt x="54" y="2270"/>
                </a:lnTo>
                <a:lnTo>
                  <a:pt x="79" y="2189"/>
                </a:lnTo>
                <a:lnTo>
                  <a:pt x="110" y="2103"/>
                </a:lnTo>
                <a:lnTo>
                  <a:pt x="143" y="2017"/>
                </a:lnTo>
                <a:lnTo>
                  <a:pt x="183" y="1932"/>
                </a:lnTo>
                <a:lnTo>
                  <a:pt x="225" y="1846"/>
                </a:lnTo>
                <a:lnTo>
                  <a:pt x="275" y="1759"/>
                </a:lnTo>
                <a:lnTo>
                  <a:pt x="326" y="1673"/>
                </a:lnTo>
                <a:lnTo>
                  <a:pt x="384" y="1586"/>
                </a:lnTo>
                <a:lnTo>
                  <a:pt x="444" y="1499"/>
                </a:lnTo>
                <a:lnTo>
                  <a:pt x="511" y="1413"/>
                </a:lnTo>
                <a:lnTo>
                  <a:pt x="580" y="1326"/>
                </a:lnTo>
                <a:lnTo>
                  <a:pt x="656" y="1240"/>
                </a:lnTo>
                <a:lnTo>
                  <a:pt x="734" y="1157"/>
                </a:lnTo>
                <a:lnTo>
                  <a:pt x="818" y="1071"/>
                </a:lnTo>
                <a:lnTo>
                  <a:pt x="905" y="989"/>
                </a:lnTo>
                <a:moveTo>
                  <a:pt x="876" y="1107"/>
                </a:moveTo>
                <a:lnTo>
                  <a:pt x="794" y="1190"/>
                </a:lnTo>
                <a:lnTo>
                  <a:pt x="716" y="1274"/>
                </a:lnTo>
                <a:lnTo>
                  <a:pt x="644" y="1357"/>
                </a:lnTo>
                <a:lnTo>
                  <a:pt x="576" y="1443"/>
                </a:lnTo>
                <a:lnTo>
                  <a:pt x="508" y="1526"/>
                </a:lnTo>
                <a:lnTo>
                  <a:pt x="448" y="1612"/>
                </a:lnTo>
                <a:lnTo>
                  <a:pt x="393" y="1698"/>
                </a:lnTo>
                <a:lnTo>
                  <a:pt x="341" y="1784"/>
                </a:lnTo>
                <a:lnTo>
                  <a:pt x="295" y="1867"/>
                </a:lnTo>
                <a:lnTo>
                  <a:pt x="253" y="1953"/>
                </a:lnTo>
                <a:lnTo>
                  <a:pt x="215" y="2037"/>
                </a:lnTo>
                <a:lnTo>
                  <a:pt x="181" y="2118"/>
                </a:lnTo>
                <a:lnTo>
                  <a:pt x="152" y="2200"/>
                </a:lnTo>
                <a:lnTo>
                  <a:pt x="127" y="2283"/>
                </a:lnTo>
                <a:lnTo>
                  <a:pt x="107" y="2361"/>
                </a:lnTo>
                <a:lnTo>
                  <a:pt x="92" y="2442"/>
                </a:lnTo>
                <a:lnTo>
                  <a:pt x="81" y="2518"/>
                </a:lnTo>
                <a:lnTo>
                  <a:pt x="76" y="2593"/>
                </a:lnTo>
                <a:lnTo>
                  <a:pt x="74" y="2667"/>
                </a:lnTo>
                <a:lnTo>
                  <a:pt x="79" y="2738"/>
                </a:lnTo>
                <a:lnTo>
                  <a:pt x="85" y="2808"/>
                </a:lnTo>
                <a:lnTo>
                  <a:pt x="99" y="2876"/>
                </a:lnTo>
                <a:lnTo>
                  <a:pt x="117" y="2941"/>
                </a:lnTo>
                <a:lnTo>
                  <a:pt x="139" y="3002"/>
                </a:lnTo>
                <a:lnTo>
                  <a:pt x="167" y="3063"/>
                </a:lnTo>
                <a:lnTo>
                  <a:pt x="199" y="3119"/>
                </a:lnTo>
                <a:lnTo>
                  <a:pt x="237" y="3172"/>
                </a:lnTo>
                <a:lnTo>
                  <a:pt x="279" y="3224"/>
                </a:lnTo>
                <a:lnTo>
                  <a:pt x="323" y="3272"/>
                </a:lnTo>
                <a:lnTo>
                  <a:pt x="377" y="3316"/>
                </a:lnTo>
                <a:lnTo>
                  <a:pt x="433" y="3358"/>
                </a:lnTo>
                <a:lnTo>
                  <a:pt x="493" y="3394"/>
                </a:lnTo>
                <a:lnTo>
                  <a:pt x="558" y="3428"/>
                </a:lnTo>
                <a:lnTo>
                  <a:pt x="626" y="3455"/>
                </a:lnTo>
                <a:lnTo>
                  <a:pt x="696" y="3480"/>
                </a:lnTo>
                <a:lnTo>
                  <a:pt x="772" y="3501"/>
                </a:lnTo>
                <a:lnTo>
                  <a:pt x="847" y="3516"/>
                </a:lnTo>
                <a:lnTo>
                  <a:pt x="927" y="3527"/>
                </a:lnTo>
                <a:lnTo>
                  <a:pt x="1009" y="3536"/>
                </a:lnTo>
                <a:lnTo>
                  <a:pt x="1095" y="3539"/>
                </a:lnTo>
                <a:lnTo>
                  <a:pt x="1181" y="3538"/>
                </a:lnTo>
                <a:lnTo>
                  <a:pt x="1270" y="3533"/>
                </a:lnTo>
                <a:lnTo>
                  <a:pt x="1362" y="3524"/>
                </a:lnTo>
                <a:lnTo>
                  <a:pt x="1456" y="3511"/>
                </a:lnTo>
                <a:lnTo>
                  <a:pt x="1549" y="3496"/>
                </a:lnTo>
                <a:lnTo>
                  <a:pt x="1645" y="3475"/>
                </a:lnTo>
                <a:lnTo>
                  <a:pt x="1741" y="3450"/>
                </a:lnTo>
                <a:lnTo>
                  <a:pt x="1839" y="3421"/>
                </a:lnTo>
                <a:lnTo>
                  <a:pt x="1937" y="3389"/>
                </a:lnTo>
                <a:lnTo>
                  <a:pt x="2035" y="3355"/>
                </a:lnTo>
                <a:lnTo>
                  <a:pt x="2135" y="3314"/>
                </a:lnTo>
                <a:lnTo>
                  <a:pt x="2235" y="3271"/>
                </a:lnTo>
                <a:lnTo>
                  <a:pt x="2333" y="3225"/>
                </a:lnTo>
                <a:lnTo>
                  <a:pt x="2433" y="3175"/>
                </a:lnTo>
                <a:lnTo>
                  <a:pt x="2531" y="3120"/>
                </a:lnTo>
                <a:lnTo>
                  <a:pt x="2629" y="3063"/>
                </a:lnTo>
                <a:lnTo>
                  <a:pt x="2727" y="3003"/>
                </a:lnTo>
                <a:lnTo>
                  <a:pt x="2823" y="2939"/>
                </a:lnTo>
                <a:lnTo>
                  <a:pt x="2919" y="2872"/>
                </a:lnTo>
                <a:lnTo>
                  <a:pt x="3012" y="2803"/>
                </a:lnTo>
                <a:lnTo>
                  <a:pt x="3106" y="2728"/>
                </a:lnTo>
                <a:lnTo>
                  <a:pt x="3195" y="2653"/>
                </a:lnTo>
                <a:lnTo>
                  <a:pt x="3284" y="2572"/>
                </a:lnTo>
                <a:lnTo>
                  <a:pt x="3371" y="2490"/>
                </a:lnTo>
                <a:lnTo>
                  <a:pt x="3453" y="2408"/>
                </a:lnTo>
                <a:lnTo>
                  <a:pt x="3529" y="2325"/>
                </a:lnTo>
                <a:lnTo>
                  <a:pt x="3603" y="2241"/>
                </a:lnTo>
                <a:lnTo>
                  <a:pt x="3672" y="2155"/>
                </a:lnTo>
                <a:lnTo>
                  <a:pt x="3736" y="2071"/>
                </a:lnTo>
                <a:lnTo>
                  <a:pt x="3796" y="1986"/>
                </a:lnTo>
                <a:lnTo>
                  <a:pt x="3854" y="1900"/>
                </a:lnTo>
                <a:lnTo>
                  <a:pt x="3907" y="1815"/>
                </a:lnTo>
                <a:lnTo>
                  <a:pt x="3953" y="1731"/>
                </a:lnTo>
                <a:lnTo>
                  <a:pt x="3996" y="1645"/>
                </a:lnTo>
                <a:lnTo>
                  <a:pt x="4034" y="1562"/>
                </a:lnTo>
                <a:lnTo>
                  <a:pt x="4067" y="1479"/>
                </a:lnTo>
                <a:lnTo>
                  <a:pt x="4096" y="1398"/>
                </a:lnTo>
                <a:lnTo>
                  <a:pt x="4121" y="1315"/>
                </a:lnTo>
                <a:lnTo>
                  <a:pt x="4141" y="1235"/>
                </a:lnTo>
                <a:lnTo>
                  <a:pt x="4156" y="1157"/>
                </a:lnTo>
                <a:lnTo>
                  <a:pt x="4168" y="1080"/>
                </a:lnTo>
                <a:lnTo>
                  <a:pt x="4172" y="1005"/>
                </a:lnTo>
                <a:lnTo>
                  <a:pt x="4174" y="931"/>
                </a:lnTo>
                <a:lnTo>
                  <a:pt x="4170" y="859"/>
                </a:lnTo>
                <a:lnTo>
                  <a:pt x="4161" y="789"/>
                </a:lnTo>
                <a:lnTo>
                  <a:pt x="4150" y="721"/>
                </a:lnTo>
                <a:lnTo>
                  <a:pt x="4132" y="656"/>
                </a:lnTo>
                <a:lnTo>
                  <a:pt x="4107" y="594"/>
                </a:lnTo>
                <a:lnTo>
                  <a:pt x="4081" y="534"/>
                </a:lnTo>
                <a:lnTo>
                  <a:pt x="4049" y="478"/>
                </a:lnTo>
                <a:lnTo>
                  <a:pt x="4011" y="425"/>
                </a:lnTo>
                <a:lnTo>
                  <a:pt x="3969" y="372"/>
                </a:lnTo>
                <a:lnTo>
                  <a:pt x="3923" y="325"/>
                </a:lnTo>
                <a:lnTo>
                  <a:pt x="3870" y="281"/>
                </a:lnTo>
                <a:lnTo>
                  <a:pt x="3814" y="239"/>
                </a:lnTo>
                <a:lnTo>
                  <a:pt x="3752" y="203"/>
                </a:lnTo>
                <a:lnTo>
                  <a:pt x="3690" y="170"/>
                </a:lnTo>
                <a:lnTo>
                  <a:pt x="3621" y="140"/>
                </a:lnTo>
                <a:lnTo>
                  <a:pt x="3549" y="117"/>
                </a:lnTo>
                <a:lnTo>
                  <a:pt x="3475" y="96"/>
                </a:lnTo>
                <a:lnTo>
                  <a:pt x="3401" y="81"/>
                </a:lnTo>
                <a:lnTo>
                  <a:pt x="3320" y="68"/>
                </a:lnTo>
                <a:lnTo>
                  <a:pt x="3238" y="62"/>
                </a:lnTo>
                <a:lnTo>
                  <a:pt x="3153" y="58"/>
                </a:lnTo>
                <a:lnTo>
                  <a:pt x="3066" y="59"/>
                </a:lnTo>
                <a:lnTo>
                  <a:pt x="2977" y="63"/>
                </a:lnTo>
                <a:lnTo>
                  <a:pt x="2886" y="72"/>
                </a:lnTo>
                <a:lnTo>
                  <a:pt x="2792" y="86"/>
                </a:lnTo>
                <a:lnTo>
                  <a:pt x="2699" y="101"/>
                </a:lnTo>
                <a:lnTo>
                  <a:pt x="2603" y="123"/>
                </a:lnTo>
                <a:lnTo>
                  <a:pt x="2507" y="147"/>
                </a:lnTo>
                <a:lnTo>
                  <a:pt x="2409" y="175"/>
                </a:lnTo>
                <a:lnTo>
                  <a:pt x="2310" y="208"/>
                </a:lnTo>
                <a:lnTo>
                  <a:pt x="2210" y="243"/>
                </a:lnTo>
                <a:lnTo>
                  <a:pt x="2112" y="283"/>
                </a:lnTo>
                <a:lnTo>
                  <a:pt x="2012" y="326"/>
                </a:lnTo>
                <a:lnTo>
                  <a:pt x="1915" y="372"/>
                </a:lnTo>
                <a:lnTo>
                  <a:pt x="1814" y="423"/>
                </a:lnTo>
                <a:lnTo>
                  <a:pt x="1716" y="476"/>
                </a:lnTo>
                <a:lnTo>
                  <a:pt x="1618" y="533"/>
                </a:lnTo>
                <a:lnTo>
                  <a:pt x="1520" y="594"/>
                </a:lnTo>
                <a:lnTo>
                  <a:pt x="1424" y="658"/>
                </a:lnTo>
                <a:lnTo>
                  <a:pt x="1328" y="725"/>
                </a:lnTo>
                <a:lnTo>
                  <a:pt x="1235" y="795"/>
                </a:lnTo>
                <a:lnTo>
                  <a:pt x="1141" y="867"/>
                </a:lnTo>
                <a:lnTo>
                  <a:pt x="1049" y="945"/>
                </a:lnTo>
                <a:lnTo>
                  <a:pt x="961" y="1026"/>
                </a:lnTo>
                <a:lnTo>
                  <a:pt x="876" y="1107"/>
                </a:ln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" name="CustomShape 73"/>
          <p:cNvSpPr/>
          <p:nvPr/>
        </p:nvSpPr>
        <p:spPr>
          <a:xfrm>
            <a:off x="4393800" y="1354680"/>
            <a:ext cx="13381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Clustering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322" name="" descr=""/>
          <p:cNvPicPr/>
          <p:nvPr/>
        </p:nvPicPr>
        <p:blipFill>
          <a:blip r:embed="rId51"/>
          <a:stretch/>
        </p:blipFill>
        <p:spPr>
          <a:xfrm>
            <a:off x="7108920" y="27388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23" name="CustomShape 74"/>
          <p:cNvSpPr/>
          <p:nvPr/>
        </p:nvSpPr>
        <p:spPr>
          <a:xfrm>
            <a:off x="7103520" y="27349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1" y="219"/>
                </a:lnTo>
                <a:lnTo>
                  <a:pt x="17" y="195"/>
                </a:lnTo>
                <a:lnTo>
                  <a:pt x="31" y="168"/>
                </a:lnTo>
                <a:lnTo>
                  <a:pt x="44" y="144"/>
                </a:lnTo>
                <a:lnTo>
                  <a:pt x="61" y="123"/>
                </a:lnTo>
                <a:lnTo>
                  <a:pt x="82" y="101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6" y="22"/>
                </a:lnTo>
                <a:lnTo>
                  <a:pt x="246" y="14"/>
                </a:lnTo>
                <a:lnTo>
                  <a:pt x="280" y="7"/>
                </a:lnTo>
                <a:lnTo>
                  <a:pt x="314" y="2"/>
                </a:lnTo>
                <a:lnTo>
                  <a:pt x="334" y="2"/>
                </a:lnTo>
                <a:lnTo>
                  <a:pt x="352" y="0"/>
                </a:lnTo>
                <a:lnTo>
                  <a:pt x="369" y="2"/>
                </a:lnTo>
                <a:lnTo>
                  <a:pt x="384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100"/>
                </a:lnTo>
                <a:lnTo>
                  <a:pt x="639" y="120"/>
                </a:lnTo>
                <a:lnTo>
                  <a:pt x="657" y="144"/>
                </a:lnTo>
                <a:lnTo>
                  <a:pt x="672" y="168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9"/>
                </a:lnTo>
                <a:lnTo>
                  <a:pt x="697" y="301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6"/>
                </a:lnTo>
                <a:lnTo>
                  <a:pt x="456" y="535"/>
                </a:lnTo>
                <a:lnTo>
                  <a:pt x="422" y="542"/>
                </a:lnTo>
                <a:lnTo>
                  <a:pt x="386" y="545"/>
                </a:lnTo>
                <a:lnTo>
                  <a:pt x="369" y="547"/>
                </a:lnTo>
                <a:lnTo>
                  <a:pt x="334" y="547"/>
                </a:lnTo>
                <a:lnTo>
                  <a:pt x="316" y="545"/>
                </a:lnTo>
                <a:lnTo>
                  <a:pt x="282" y="542"/>
                </a:lnTo>
                <a:lnTo>
                  <a:pt x="248" y="535"/>
                </a:lnTo>
                <a:lnTo>
                  <a:pt x="216" y="526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2" y="448"/>
                </a:lnTo>
                <a:lnTo>
                  <a:pt x="61" y="426"/>
                </a:lnTo>
                <a:lnTo>
                  <a:pt x="44" y="404"/>
                </a:lnTo>
                <a:lnTo>
                  <a:pt x="31" y="381"/>
                </a:lnTo>
                <a:lnTo>
                  <a:pt x="19" y="355"/>
                </a:lnTo>
                <a:lnTo>
                  <a:pt x="11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31" y="287"/>
                </a:moveTo>
                <a:lnTo>
                  <a:pt x="37" y="324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5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2"/>
                </a:lnTo>
                <a:lnTo>
                  <a:pt x="198" y="495"/>
                </a:lnTo>
                <a:lnTo>
                  <a:pt x="226" y="506"/>
                </a:lnTo>
                <a:lnTo>
                  <a:pt x="256" y="514"/>
                </a:lnTo>
                <a:lnTo>
                  <a:pt x="284" y="520"/>
                </a:lnTo>
                <a:lnTo>
                  <a:pt x="318" y="525"/>
                </a:lnTo>
                <a:lnTo>
                  <a:pt x="382" y="525"/>
                </a:lnTo>
                <a:lnTo>
                  <a:pt x="414" y="521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9" y="301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7" y="135"/>
                </a:lnTo>
                <a:lnTo>
                  <a:pt x="599" y="115"/>
                </a:lnTo>
                <a:lnTo>
                  <a:pt x="579" y="96"/>
                </a:lnTo>
                <a:lnTo>
                  <a:pt x="554" y="80"/>
                </a:lnTo>
                <a:lnTo>
                  <a:pt x="505" y="52"/>
                </a:lnTo>
                <a:lnTo>
                  <a:pt x="476" y="42"/>
                </a:lnTo>
                <a:lnTo>
                  <a:pt x="447" y="35"/>
                </a:lnTo>
                <a:lnTo>
                  <a:pt x="416" y="28"/>
                </a:lnTo>
                <a:lnTo>
                  <a:pt x="384" y="25"/>
                </a:lnTo>
                <a:lnTo>
                  <a:pt x="366" y="22"/>
                </a:lnTo>
                <a:lnTo>
                  <a:pt x="334" y="22"/>
                </a:lnTo>
                <a:lnTo>
                  <a:pt x="318" y="25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3" y="64"/>
                </a:lnTo>
                <a:lnTo>
                  <a:pt x="124" y="96"/>
                </a:lnTo>
                <a:lnTo>
                  <a:pt x="104" y="114"/>
                </a:lnTo>
                <a:lnTo>
                  <a:pt x="86" y="134"/>
                </a:lnTo>
                <a:lnTo>
                  <a:pt x="68" y="154"/>
                </a:lnTo>
                <a:lnTo>
                  <a:pt x="55" y="176"/>
                </a:lnTo>
                <a:lnTo>
                  <a:pt x="46" y="200"/>
                </a:lnTo>
                <a:lnTo>
                  <a:pt x="37" y="223"/>
                </a:lnTo>
                <a:lnTo>
                  <a:pt x="33" y="249"/>
                </a:lnTo>
                <a:lnTo>
                  <a:pt x="31" y="261"/>
                </a:lnTo>
                <a:lnTo>
                  <a:pt x="31" y="275"/>
                </a:lnTo>
                <a:lnTo>
                  <a:pt x="31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4" name="" descr=""/>
          <p:cNvPicPr/>
          <p:nvPr/>
        </p:nvPicPr>
        <p:blipFill>
          <a:blip r:embed="rId52"/>
          <a:stretch/>
        </p:blipFill>
        <p:spPr>
          <a:xfrm>
            <a:off x="7108920" y="27388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25" name="CustomShape 75"/>
          <p:cNvSpPr/>
          <p:nvPr/>
        </p:nvSpPr>
        <p:spPr>
          <a:xfrm>
            <a:off x="7103520" y="27349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1" y="219"/>
                </a:lnTo>
                <a:lnTo>
                  <a:pt x="17" y="195"/>
                </a:lnTo>
                <a:lnTo>
                  <a:pt x="31" y="168"/>
                </a:lnTo>
                <a:lnTo>
                  <a:pt x="44" y="144"/>
                </a:lnTo>
                <a:lnTo>
                  <a:pt x="61" y="123"/>
                </a:lnTo>
                <a:lnTo>
                  <a:pt x="82" y="101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6" y="22"/>
                </a:lnTo>
                <a:lnTo>
                  <a:pt x="246" y="14"/>
                </a:lnTo>
                <a:lnTo>
                  <a:pt x="280" y="7"/>
                </a:lnTo>
                <a:lnTo>
                  <a:pt x="314" y="2"/>
                </a:lnTo>
                <a:lnTo>
                  <a:pt x="334" y="2"/>
                </a:lnTo>
                <a:lnTo>
                  <a:pt x="352" y="0"/>
                </a:lnTo>
                <a:lnTo>
                  <a:pt x="369" y="2"/>
                </a:lnTo>
                <a:lnTo>
                  <a:pt x="384" y="2"/>
                </a:lnTo>
                <a:lnTo>
                  <a:pt x="420" y="7"/>
                </a:lnTo>
                <a:lnTo>
                  <a:pt x="454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100"/>
                </a:lnTo>
                <a:lnTo>
                  <a:pt x="639" y="120"/>
                </a:lnTo>
                <a:lnTo>
                  <a:pt x="657" y="144"/>
                </a:lnTo>
                <a:lnTo>
                  <a:pt x="672" y="168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9"/>
                </a:lnTo>
                <a:lnTo>
                  <a:pt x="697" y="301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6"/>
                </a:lnTo>
                <a:lnTo>
                  <a:pt x="456" y="535"/>
                </a:lnTo>
                <a:lnTo>
                  <a:pt x="422" y="542"/>
                </a:lnTo>
                <a:lnTo>
                  <a:pt x="386" y="545"/>
                </a:lnTo>
                <a:lnTo>
                  <a:pt x="369" y="547"/>
                </a:lnTo>
                <a:lnTo>
                  <a:pt x="334" y="547"/>
                </a:lnTo>
                <a:lnTo>
                  <a:pt x="316" y="545"/>
                </a:lnTo>
                <a:lnTo>
                  <a:pt x="282" y="542"/>
                </a:lnTo>
                <a:lnTo>
                  <a:pt x="248" y="535"/>
                </a:lnTo>
                <a:lnTo>
                  <a:pt x="216" y="526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2" y="448"/>
                </a:lnTo>
                <a:lnTo>
                  <a:pt x="61" y="426"/>
                </a:lnTo>
                <a:lnTo>
                  <a:pt x="44" y="404"/>
                </a:lnTo>
                <a:lnTo>
                  <a:pt x="31" y="381"/>
                </a:lnTo>
                <a:lnTo>
                  <a:pt x="19" y="355"/>
                </a:lnTo>
                <a:lnTo>
                  <a:pt x="11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31" y="287"/>
                </a:moveTo>
                <a:lnTo>
                  <a:pt x="37" y="324"/>
                </a:lnTo>
                <a:lnTo>
                  <a:pt x="44" y="348"/>
                </a:lnTo>
                <a:lnTo>
                  <a:pt x="55" y="371"/>
                </a:lnTo>
                <a:lnTo>
                  <a:pt x="68" y="393"/>
                </a:lnTo>
                <a:lnTo>
                  <a:pt x="84" y="415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2"/>
                </a:lnTo>
                <a:lnTo>
                  <a:pt x="198" y="495"/>
                </a:lnTo>
                <a:lnTo>
                  <a:pt x="226" y="506"/>
                </a:lnTo>
                <a:lnTo>
                  <a:pt x="256" y="514"/>
                </a:lnTo>
                <a:lnTo>
                  <a:pt x="284" y="520"/>
                </a:lnTo>
                <a:lnTo>
                  <a:pt x="318" y="525"/>
                </a:lnTo>
                <a:lnTo>
                  <a:pt x="382" y="525"/>
                </a:lnTo>
                <a:lnTo>
                  <a:pt x="414" y="521"/>
                </a:lnTo>
                <a:lnTo>
                  <a:pt x="445" y="514"/>
                </a:lnTo>
                <a:lnTo>
                  <a:pt x="474" y="506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7" y="415"/>
                </a:lnTo>
                <a:lnTo>
                  <a:pt x="632" y="393"/>
                </a:lnTo>
                <a:lnTo>
                  <a:pt x="645" y="373"/>
                </a:lnTo>
                <a:lnTo>
                  <a:pt x="657" y="350"/>
                </a:lnTo>
                <a:lnTo>
                  <a:pt x="669" y="301"/>
                </a:lnTo>
                <a:lnTo>
                  <a:pt x="669" y="249"/>
                </a:lnTo>
                <a:lnTo>
                  <a:pt x="665" y="224"/>
                </a:lnTo>
                <a:lnTo>
                  <a:pt x="657" y="200"/>
                </a:lnTo>
                <a:lnTo>
                  <a:pt x="645" y="177"/>
                </a:lnTo>
                <a:lnTo>
                  <a:pt x="632" y="154"/>
                </a:lnTo>
                <a:lnTo>
                  <a:pt x="617" y="135"/>
                </a:lnTo>
                <a:lnTo>
                  <a:pt x="599" y="115"/>
                </a:lnTo>
                <a:lnTo>
                  <a:pt x="579" y="96"/>
                </a:lnTo>
                <a:lnTo>
                  <a:pt x="554" y="80"/>
                </a:lnTo>
                <a:lnTo>
                  <a:pt x="505" y="52"/>
                </a:lnTo>
                <a:lnTo>
                  <a:pt x="476" y="42"/>
                </a:lnTo>
                <a:lnTo>
                  <a:pt x="447" y="35"/>
                </a:lnTo>
                <a:lnTo>
                  <a:pt x="416" y="28"/>
                </a:lnTo>
                <a:lnTo>
                  <a:pt x="384" y="25"/>
                </a:lnTo>
                <a:lnTo>
                  <a:pt x="366" y="22"/>
                </a:lnTo>
                <a:lnTo>
                  <a:pt x="334" y="22"/>
                </a:lnTo>
                <a:lnTo>
                  <a:pt x="318" y="25"/>
                </a:lnTo>
                <a:lnTo>
                  <a:pt x="286" y="28"/>
                </a:lnTo>
                <a:lnTo>
                  <a:pt x="256" y="33"/>
                </a:lnTo>
                <a:lnTo>
                  <a:pt x="226" y="42"/>
                </a:lnTo>
                <a:lnTo>
                  <a:pt x="198" y="52"/>
                </a:lnTo>
                <a:lnTo>
                  <a:pt x="173" y="64"/>
                </a:lnTo>
                <a:lnTo>
                  <a:pt x="124" y="96"/>
                </a:lnTo>
                <a:lnTo>
                  <a:pt x="104" y="114"/>
                </a:lnTo>
                <a:lnTo>
                  <a:pt x="86" y="134"/>
                </a:lnTo>
                <a:lnTo>
                  <a:pt x="68" y="154"/>
                </a:lnTo>
                <a:lnTo>
                  <a:pt x="55" y="176"/>
                </a:lnTo>
                <a:lnTo>
                  <a:pt x="46" y="200"/>
                </a:lnTo>
                <a:lnTo>
                  <a:pt x="37" y="223"/>
                </a:lnTo>
                <a:lnTo>
                  <a:pt x="33" y="249"/>
                </a:lnTo>
                <a:lnTo>
                  <a:pt x="31" y="261"/>
                </a:lnTo>
                <a:lnTo>
                  <a:pt x="31" y="275"/>
                </a:lnTo>
                <a:lnTo>
                  <a:pt x="31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6" name="" descr=""/>
          <p:cNvPicPr/>
          <p:nvPr/>
        </p:nvPicPr>
        <p:blipFill>
          <a:blip r:embed="rId53"/>
          <a:stretch/>
        </p:blipFill>
        <p:spPr>
          <a:xfrm>
            <a:off x="7588800" y="2930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27" name="CustomShape 76"/>
          <p:cNvSpPr/>
          <p:nvPr/>
        </p:nvSpPr>
        <p:spPr>
          <a:xfrm>
            <a:off x="7584120" y="29275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3"/>
                </a:moveTo>
                <a:lnTo>
                  <a:pt x="2" y="259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5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2" y="547"/>
                </a:lnTo>
                <a:lnTo>
                  <a:pt x="334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4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3"/>
                </a:lnTo>
                <a:moveTo>
                  <a:pt x="29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3"/>
                </a:lnTo>
                <a:lnTo>
                  <a:pt x="84" y="412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5"/>
                </a:lnTo>
                <a:lnTo>
                  <a:pt x="226" y="505"/>
                </a:lnTo>
                <a:lnTo>
                  <a:pt x="256" y="514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3"/>
                </a:lnTo>
                <a:lnTo>
                  <a:pt x="68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8" name="" descr=""/>
          <p:cNvPicPr/>
          <p:nvPr/>
        </p:nvPicPr>
        <p:blipFill>
          <a:blip r:embed="rId54"/>
          <a:stretch/>
        </p:blipFill>
        <p:spPr>
          <a:xfrm>
            <a:off x="7588800" y="2930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29" name="CustomShape 77"/>
          <p:cNvSpPr/>
          <p:nvPr/>
        </p:nvSpPr>
        <p:spPr>
          <a:xfrm>
            <a:off x="7584120" y="292752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3"/>
                </a:moveTo>
                <a:lnTo>
                  <a:pt x="2" y="259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5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2" y="547"/>
                </a:lnTo>
                <a:lnTo>
                  <a:pt x="334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4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8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3"/>
                </a:lnTo>
                <a:moveTo>
                  <a:pt x="29" y="287"/>
                </a:move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3"/>
                </a:lnTo>
                <a:lnTo>
                  <a:pt x="84" y="412"/>
                </a:lnTo>
                <a:lnTo>
                  <a:pt x="104" y="434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5"/>
                </a:lnTo>
                <a:lnTo>
                  <a:pt x="226" y="505"/>
                </a:lnTo>
                <a:lnTo>
                  <a:pt x="256" y="514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2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3"/>
                </a:lnTo>
                <a:lnTo>
                  <a:pt x="578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3"/>
                </a:lnTo>
                <a:lnTo>
                  <a:pt x="68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0" name="" descr=""/>
          <p:cNvPicPr/>
          <p:nvPr/>
        </p:nvPicPr>
        <p:blipFill>
          <a:blip r:embed="rId55"/>
          <a:stretch/>
        </p:blipFill>
        <p:spPr>
          <a:xfrm>
            <a:off x="7588800" y="2526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31" name="CustomShape 78"/>
          <p:cNvSpPr/>
          <p:nvPr/>
        </p:nvSpPr>
        <p:spPr>
          <a:xfrm>
            <a:off x="7584120" y="2523240"/>
            <a:ext cx="251280" cy="195840"/>
          </a:xfrm>
          <a:custGeom>
            <a:avLst/>
            <a:gdLst/>
            <a:ahLst/>
            <a:rect l="l" t="t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5" y="21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5"/>
                </a:lnTo>
                <a:lnTo>
                  <a:pt x="572" y="61"/>
                </a:lnTo>
                <a:lnTo>
                  <a:pt x="596" y="78"/>
                </a:lnTo>
                <a:lnTo>
                  <a:pt x="619" y="99"/>
                </a:lnTo>
                <a:lnTo>
                  <a:pt x="639" y="120"/>
                </a:lnTo>
                <a:lnTo>
                  <a:pt x="657" y="142"/>
                </a:lnTo>
                <a:lnTo>
                  <a:pt x="672" y="167"/>
                </a:lnTo>
                <a:lnTo>
                  <a:pt x="683" y="191"/>
                </a:lnTo>
                <a:lnTo>
                  <a:pt x="692" y="217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2"/>
                </a:lnTo>
                <a:lnTo>
                  <a:pt x="545" y="500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3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7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2"/>
                </a:lnTo>
                <a:lnTo>
                  <a:pt x="84" y="412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3"/>
                </a:lnTo>
                <a:lnTo>
                  <a:pt x="226" y="503"/>
                </a:lnTo>
                <a:lnTo>
                  <a:pt x="256" y="512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8"/>
                </a:lnTo>
                <a:lnTo>
                  <a:pt x="665" y="222"/>
                </a:lnTo>
                <a:lnTo>
                  <a:pt x="657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2"/>
                </a:lnTo>
                <a:lnTo>
                  <a:pt x="598" y="113"/>
                </a:lnTo>
                <a:lnTo>
                  <a:pt x="578" y="96"/>
                </a:lnTo>
                <a:lnTo>
                  <a:pt x="554" y="78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6"/>
                </a:lnTo>
                <a:lnTo>
                  <a:pt x="384" y="22"/>
                </a:lnTo>
                <a:lnTo>
                  <a:pt x="366" y="22"/>
                </a:lnTo>
                <a:lnTo>
                  <a:pt x="352" y="21"/>
                </a:lnTo>
                <a:lnTo>
                  <a:pt x="33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0"/>
                </a:lnTo>
                <a:lnTo>
                  <a:pt x="68" y="153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2" name="" descr=""/>
          <p:cNvPicPr/>
          <p:nvPr/>
        </p:nvPicPr>
        <p:blipFill>
          <a:blip r:embed="rId56"/>
          <a:stretch/>
        </p:blipFill>
        <p:spPr>
          <a:xfrm>
            <a:off x="7588800" y="2526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33" name="CustomShape 79"/>
          <p:cNvSpPr/>
          <p:nvPr/>
        </p:nvSpPr>
        <p:spPr>
          <a:xfrm>
            <a:off x="7584120" y="2523240"/>
            <a:ext cx="251280" cy="195840"/>
          </a:xfrm>
          <a:custGeom>
            <a:avLst/>
            <a:gdLst/>
            <a:ahLst/>
            <a:rect l="l" t="t" r="r" b="b"/>
            <a:pathLst>
              <a:path w="700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1" y="99"/>
                </a:lnTo>
                <a:lnTo>
                  <a:pt x="104" y="80"/>
                </a:lnTo>
                <a:lnTo>
                  <a:pt x="128" y="63"/>
                </a:lnTo>
                <a:lnTo>
                  <a:pt x="155" y="47"/>
                </a:lnTo>
                <a:lnTo>
                  <a:pt x="184" y="33"/>
                </a:lnTo>
                <a:lnTo>
                  <a:pt x="215" y="21"/>
                </a:lnTo>
                <a:lnTo>
                  <a:pt x="246" y="12"/>
                </a:lnTo>
                <a:lnTo>
                  <a:pt x="280" y="5"/>
                </a:lnTo>
                <a:lnTo>
                  <a:pt x="314" y="2"/>
                </a:lnTo>
                <a:lnTo>
                  <a:pt x="334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5"/>
                </a:lnTo>
                <a:lnTo>
                  <a:pt x="572" y="61"/>
                </a:lnTo>
                <a:lnTo>
                  <a:pt x="596" y="78"/>
                </a:lnTo>
                <a:lnTo>
                  <a:pt x="619" y="99"/>
                </a:lnTo>
                <a:lnTo>
                  <a:pt x="639" y="120"/>
                </a:lnTo>
                <a:lnTo>
                  <a:pt x="657" y="142"/>
                </a:lnTo>
                <a:lnTo>
                  <a:pt x="672" y="167"/>
                </a:lnTo>
                <a:lnTo>
                  <a:pt x="683" y="191"/>
                </a:lnTo>
                <a:lnTo>
                  <a:pt x="692" y="217"/>
                </a:lnTo>
                <a:lnTo>
                  <a:pt x="699" y="259"/>
                </a:lnTo>
                <a:lnTo>
                  <a:pt x="699" y="287"/>
                </a:lnTo>
                <a:lnTo>
                  <a:pt x="697" y="301"/>
                </a:lnTo>
                <a:lnTo>
                  <a:pt x="692" y="327"/>
                </a:lnTo>
                <a:lnTo>
                  <a:pt x="683" y="353"/>
                </a:lnTo>
                <a:lnTo>
                  <a:pt x="672" y="379"/>
                </a:lnTo>
                <a:lnTo>
                  <a:pt x="657" y="402"/>
                </a:lnTo>
                <a:lnTo>
                  <a:pt x="639" y="425"/>
                </a:lnTo>
                <a:lnTo>
                  <a:pt x="619" y="445"/>
                </a:lnTo>
                <a:lnTo>
                  <a:pt x="596" y="465"/>
                </a:lnTo>
                <a:lnTo>
                  <a:pt x="572" y="482"/>
                </a:lnTo>
                <a:lnTo>
                  <a:pt x="545" y="500"/>
                </a:lnTo>
                <a:lnTo>
                  <a:pt x="487" y="525"/>
                </a:lnTo>
                <a:lnTo>
                  <a:pt x="456" y="533"/>
                </a:lnTo>
                <a:lnTo>
                  <a:pt x="422" y="540"/>
                </a:lnTo>
                <a:lnTo>
                  <a:pt x="386" y="545"/>
                </a:lnTo>
                <a:lnTo>
                  <a:pt x="316" y="545"/>
                </a:lnTo>
                <a:lnTo>
                  <a:pt x="282" y="540"/>
                </a:lnTo>
                <a:lnTo>
                  <a:pt x="248" y="533"/>
                </a:lnTo>
                <a:lnTo>
                  <a:pt x="215" y="525"/>
                </a:lnTo>
                <a:lnTo>
                  <a:pt x="186" y="514"/>
                </a:lnTo>
                <a:lnTo>
                  <a:pt x="157" y="500"/>
                </a:lnTo>
                <a:lnTo>
                  <a:pt x="131" y="484"/>
                </a:lnTo>
                <a:lnTo>
                  <a:pt x="104" y="467"/>
                </a:lnTo>
                <a:lnTo>
                  <a:pt x="81" y="447"/>
                </a:lnTo>
                <a:lnTo>
                  <a:pt x="60" y="426"/>
                </a:lnTo>
                <a:lnTo>
                  <a:pt x="42" y="404"/>
                </a:lnTo>
                <a:lnTo>
                  <a:pt x="29" y="379"/>
                </a:lnTo>
                <a:lnTo>
                  <a:pt x="18" y="355"/>
                </a:lnTo>
                <a:lnTo>
                  <a:pt x="9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9" y="285"/>
                </a:moveTo>
                <a:lnTo>
                  <a:pt x="32" y="297"/>
                </a:lnTo>
                <a:lnTo>
                  <a:pt x="36" y="323"/>
                </a:lnTo>
                <a:lnTo>
                  <a:pt x="42" y="348"/>
                </a:lnTo>
                <a:lnTo>
                  <a:pt x="54" y="370"/>
                </a:lnTo>
                <a:lnTo>
                  <a:pt x="68" y="392"/>
                </a:lnTo>
                <a:lnTo>
                  <a:pt x="84" y="412"/>
                </a:lnTo>
                <a:lnTo>
                  <a:pt x="124" y="451"/>
                </a:lnTo>
                <a:lnTo>
                  <a:pt x="146" y="467"/>
                </a:lnTo>
                <a:lnTo>
                  <a:pt x="171" y="481"/>
                </a:lnTo>
                <a:lnTo>
                  <a:pt x="197" y="493"/>
                </a:lnTo>
                <a:lnTo>
                  <a:pt x="226" y="503"/>
                </a:lnTo>
                <a:lnTo>
                  <a:pt x="256" y="512"/>
                </a:lnTo>
                <a:lnTo>
                  <a:pt x="284" y="519"/>
                </a:lnTo>
                <a:lnTo>
                  <a:pt x="318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1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0"/>
                </a:lnTo>
                <a:lnTo>
                  <a:pt x="657" y="348"/>
                </a:lnTo>
                <a:lnTo>
                  <a:pt x="669" y="299"/>
                </a:lnTo>
                <a:lnTo>
                  <a:pt x="669" y="248"/>
                </a:lnTo>
                <a:lnTo>
                  <a:pt x="665" y="222"/>
                </a:lnTo>
                <a:lnTo>
                  <a:pt x="657" y="200"/>
                </a:lnTo>
                <a:lnTo>
                  <a:pt x="645" y="175"/>
                </a:lnTo>
                <a:lnTo>
                  <a:pt x="632" y="154"/>
                </a:lnTo>
                <a:lnTo>
                  <a:pt x="616" y="132"/>
                </a:lnTo>
                <a:lnTo>
                  <a:pt x="598" y="113"/>
                </a:lnTo>
                <a:lnTo>
                  <a:pt x="578" y="96"/>
                </a:lnTo>
                <a:lnTo>
                  <a:pt x="554" y="78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6"/>
                </a:lnTo>
                <a:lnTo>
                  <a:pt x="384" y="22"/>
                </a:lnTo>
                <a:lnTo>
                  <a:pt x="366" y="22"/>
                </a:lnTo>
                <a:lnTo>
                  <a:pt x="352" y="21"/>
                </a:lnTo>
                <a:lnTo>
                  <a:pt x="334" y="22"/>
                </a:lnTo>
                <a:lnTo>
                  <a:pt x="318" y="22"/>
                </a:lnTo>
                <a:lnTo>
                  <a:pt x="286" y="26"/>
                </a:lnTo>
                <a:lnTo>
                  <a:pt x="256" y="33"/>
                </a:lnTo>
                <a:lnTo>
                  <a:pt x="226" y="41"/>
                </a:lnTo>
                <a:lnTo>
                  <a:pt x="197" y="52"/>
                </a:lnTo>
                <a:lnTo>
                  <a:pt x="173" y="64"/>
                </a:lnTo>
                <a:lnTo>
                  <a:pt x="148" y="78"/>
                </a:lnTo>
                <a:lnTo>
                  <a:pt x="124" y="94"/>
                </a:lnTo>
                <a:lnTo>
                  <a:pt x="104" y="113"/>
                </a:lnTo>
                <a:lnTo>
                  <a:pt x="86" y="130"/>
                </a:lnTo>
                <a:lnTo>
                  <a:pt x="68" y="153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7"/>
                </a:lnTo>
                <a:lnTo>
                  <a:pt x="29" y="261"/>
                </a:lnTo>
                <a:lnTo>
                  <a:pt x="29" y="273"/>
                </a:lnTo>
                <a:lnTo>
                  <a:pt x="29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4" name="" descr=""/>
          <p:cNvPicPr/>
          <p:nvPr/>
        </p:nvPicPr>
        <p:blipFill>
          <a:blip r:embed="rId57"/>
          <a:stretch/>
        </p:blipFill>
        <p:spPr>
          <a:xfrm>
            <a:off x="6653880" y="30366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35" name="CustomShape 80"/>
          <p:cNvSpPr/>
          <p:nvPr/>
        </p:nvSpPr>
        <p:spPr>
          <a:xfrm>
            <a:off x="6648840" y="303300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313" y="2"/>
                </a:lnTo>
                <a:lnTo>
                  <a:pt x="333" y="0"/>
                </a:lnTo>
                <a:lnTo>
                  <a:pt x="367" y="0"/>
                </a:lnTo>
                <a:lnTo>
                  <a:pt x="385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6" y="143"/>
                </a:lnTo>
                <a:lnTo>
                  <a:pt x="672" y="166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5" y="535"/>
                </a:lnTo>
                <a:lnTo>
                  <a:pt x="421" y="542"/>
                </a:lnTo>
                <a:lnTo>
                  <a:pt x="385" y="546"/>
                </a:lnTo>
                <a:lnTo>
                  <a:pt x="367" y="548"/>
                </a:lnTo>
                <a:lnTo>
                  <a:pt x="333" y="548"/>
                </a:lnTo>
                <a:lnTo>
                  <a:pt x="315" y="546"/>
                </a:lnTo>
                <a:lnTo>
                  <a:pt x="281" y="542"/>
                </a:lnTo>
                <a:lnTo>
                  <a:pt x="247" y="535"/>
                </a:lnTo>
                <a:lnTo>
                  <a:pt x="214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5" y="506"/>
                </a:lnTo>
                <a:lnTo>
                  <a:pt x="254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0"/>
                </a:lnTo>
                <a:lnTo>
                  <a:pt x="443" y="515"/>
                </a:lnTo>
                <a:lnTo>
                  <a:pt x="473" y="506"/>
                </a:lnTo>
                <a:lnTo>
                  <a:pt x="501" y="495"/>
                </a:lnTo>
                <a:lnTo>
                  <a:pt x="528" y="482"/>
                </a:lnTo>
                <a:lnTo>
                  <a:pt x="553" y="469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6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04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3" y="25"/>
                </a:lnTo>
                <a:lnTo>
                  <a:pt x="365" y="23"/>
                </a:lnTo>
                <a:lnTo>
                  <a:pt x="317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5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6" name="" descr=""/>
          <p:cNvPicPr/>
          <p:nvPr/>
        </p:nvPicPr>
        <p:blipFill>
          <a:blip r:embed="rId58"/>
          <a:stretch/>
        </p:blipFill>
        <p:spPr>
          <a:xfrm>
            <a:off x="6653880" y="30366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37" name="CustomShape 81"/>
          <p:cNvSpPr/>
          <p:nvPr/>
        </p:nvSpPr>
        <p:spPr>
          <a:xfrm>
            <a:off x="6648840" y="303300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2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3" y="81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313" y="2"/>
                </a:lnTo>
                <a:lnTo>
                  <a:pt x="333" y="0"/>
                </a:lnTo>
                <a:lnTo>
                  <a:pt x="367" y="0"/>
                </a:lnTo>
                <a:lnTo>
                  <a:pt x="385" y="2"/>
                </a:lnTo>
                <a:lnTo>
                  <a:pt x="419" y="6"/>
                </a:lnTo>
                <a:lnTo>
                  <a:pt x="453" y="12"/>
                </a:lnTo>
                <a:lnTo>
                  <a:pt x="484" y="21"/>
                </a:lnTo>
                <a:lnTo>
                  <a:pt x="515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9" y="100"/>
                </a:lnTo>
                <a:lnTo>
                  <a:pt x="639" y="120"/>
                </a:lnTo>
                <a:lnTo>
                  <a:pt x="656" y="143"/>
                </a:lnTo>
                <a:lnTo>
                  <a:pt x="672" y="166"/>
                </a:lnTo>
                <a:lnTo>
                  <a:pt x="683" y="192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9" y="427"/>
                </a:lnTo>
                <a:lnTo>
                  <a:pt x="619" y="448"/>
                </a:lnTo>
                <a:lnTo>
                  <a:pt x="596" y="467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86" y="525"/>
                </a:lnTo>
                <a:lnTo>
                  <a:pt x="455" y="535"/>
                </a:lnTo>
                <a:lnTo>
                  <a:pt x="421" y="542"/>
                </a:lnTo>
                <a:lnTo>
                  <a:pt x="385" y="546"/>
                </a:lnTo>
                <a:lnTo>
                  <a:pt x="367" y="548"/>
                </a:lnTo>
                <a:lnTo>
                  <a:pt x="333" y="548"/>
                </a:lnTo>
                <a:lnTo>
                  <a:pt x="315" y="546"/>
                </a:lnTo>
                <a:lnTo>
                  <a:pt x="281" y="542"/>
                </a:lnTo>
                <a:lnTo>
                  <a:pt x="247" y="535"/>
                </a:lnTo>
                <a:lnTo>
                  <a:pt x="214" y="526"/>
                </a:lnTo>
                <a:lnTo>
                  <a:pt x="185" y="515"/>
                </a:lnTo>
                <a:lnTo>
                  <a:pt x="156" y="501"/>
                </a:lnTo>
                <a:lnTo>
                  <a:pt x="129" y="485"/>
                </a:lnTo>
                <a:lnTo>
                  <a:pt x="103" y="467"/>
                </a:lnTo>
                <a:lnTo>
                  <a:pt x="80" y="448"/>
                </a:lnTo>
                <a:lnTo>
                  <a:pt x="60" y="427"/>
                </a:lnTo>
                <a:lnTo>
                  <a:pt x="29" y="381"/>
                </a:lnTo>
                <a:lnTo>
                  <a:pt x="18" y="355"/>
                </a:lnTo>
                <a:lnTo>
                  <a:pt x="9" y="328"/>
                </a:lnTo>
                <a:lnTo>
                  <a:pt x="2" y="302"/>
                </a:lnTo>
                <a:lnTo>
                  <a:pt x="2" y="288"/>
                </a:lnTo>
                <a:lnTo>
                  <a:pt x="0" y="275"/>
                </a:lnTo>
                <a:moveTo>
                  <a:pt x="29" y="286"/>
                </a:moveTo>
                <a:lnTo>
                  <a:pt x="36" y="323"/>
                </a:lnTo>
                <a:lnTo>
                  <a:pt x="42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5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5" y="506"/>
                </a:lnTo>
                <a:lnTo>
                  <a:pt x="254" y="515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0"/>
                </a:lnTo>
                <a:lnTo>
                  <a:pt x="443" y="515"/>
                </a:lnTo>
                <a:lnTo>
                  <a:pt x="473" y="506"/>
                </a:lnTo>
                <a:lnTo>
                  <a:pt x="501" y="495"/>
                </a:lnTo>
                <a:lnTo>
                  <a:pt x="528" y="482"/>
                </a:lnTo>
                <a:lnTo>
                  <a:pt x="553" y="469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50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3"/>
                </a:lnTo>
                <a:lnTo>
                  <a:pt x="656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3"/>
                </a:lnTo>
                <a:lnTo>
                  <a:pt x="598" y="114"/>
                </a:lnTo>
                <a:lnTo>
                  <a:pt x="578" y="96"/>
                </a:lnTo>
                <a:lnTo>
                  <a:pt x="553" y="81"/>
                </a:lnTo>
                <a:lnTo>
                  <a:pt x="504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3" y="25"/>
                </a:lnTo>
                <a:lnTo>
                  <a:pt x="365" y="23"/>
                </a:lnTo>
                <a:lnTo>
                  <a:pt x="317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72" y="65"/>
                </a:lnTo>
                <a:lnTo>
                  <a:pt x="147" y="78"/>
                </a:lnTo>
                <a:lnTo>
                  <a:pt x="123" y="96"/>
                </a:lnTo>
                <a:lnTo>
                  <a:pt x="103" y="114"/>
                </a:lnTo>
                <a:lnTo>
                  <a:pt x="85" y="133"/>
                </a:lnTo>
                <a:lnTo>
                  <a:pt x="67" y="154"/>
                </a:lnTo>
                <a:lnTo>
                  <a:pt x="54" y="175"/>
                </a:lnTo>
                <a:lnTo>
                  <a:pt x="45" y="197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8" name="" descr=""/>
          <p:cNvPicPr/>
          <p:nvPr/>
        </p:nvPicPr>
        <p:blipFill>
          <a:blip r:embed="rId59"/>
          <a:stretch/>
        </p:blipFill>
        <p:spPr>
          <a:xfrm>
            <a:off x="7266960" y="24573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39" name="CustomShape 82"/>
          <p:cNvSpPr/>
          <p:nvPr/>
        </p:nvSpPr>
        <p:spPr>
          <a:xfrm>
            <a:off x="7262280" y="245376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4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78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300"/>
                </a:lnTo>
                <a:lnTo>
                  <a:pt x="689" y="328"/>
                </a:lnTo>
                <a:lnTo>
                  <a:pt x="683" y="354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6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4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2" y="525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1"/>
                </a:lnTo>
                <a:lnTo>
                  <a:pt x="597" y="434"/>
                </a:lnTo>
                <a:lnTo>
                  <a:pt x="614" y="414"/>
                </a:lnTo>
                <a:lnTo>
                  <a:pt x="645" y="373"/>
                </a:lnTo>
                <a:lnTo>
                  <a:pt x="655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7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1"/>
                </a:lnTo>
                <a:lnTo>
                  <a:pt x="198" y="52"/>
                </a:lnTo>
                <a:lnTo>
                  <a:pt x="169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9" y="260"/>
                </a:lnTo>
                <a:lnTo>
                  <a:pt x="27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0" name="" descr=""/>
          <p:cNvPicPr/>
          <p:nvPr/>
        </p:nvPicPr>
        <p:blipFill>
          <a:blip r:embed="rId60"/>
          <a:stretch/>
        </p:blipFill>
        <p:spPr>
          <a:xfrm>
            <a:off x="7266960" y="24573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41" name="CustomShape 83"/>
          <p:cNvSpPr/>
          <p:nvPr/>
        </p:nvSpPr>
        <p:spPr>
          <a:xfrm>
            <a:off x="7262280" y="245376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4"/>
                </a:moveTo>
                <a:lnTo>
                  <a:pt x="0" y="260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3" y="143"/>
                </a:lnTo>
                <a:lnTo>
                  <a:pt x="61" y="120"/>
                </a:lnTo>
                <a:lnTo>
                  <a:pt x="78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13" y="22"/>
                </a:lnTo>
                <a:lnTo>
                  <a:pt x="244" y="12"/>
                </a:lnTo>
                <a:lnTo>
                  <a:pt x="278" y="7"/>
                </a:lnTo>
                <a:lnTo>
                  <a:pt x="314" y="2"/>
                </a:lnTo>
                <a:lnTo>
                  <a:pt x="332" y="2"/>
                </a:lnTo>
                <a:lnTo>
                  <a:pt x="349" y="0"/>
                </a:lnTo>
                <a:lnTo>
                  <a:pt x="367" y="2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5" y="2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7" y="80"/>
                </a:lnTo>
                <a:lnTo>
                  <a:pt x="619" y="99"/>
                </a:lnTo>
                <a:lnTo>
                  <a:pt x="639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8"/>
                </a:lnTo>
                <a:lnTo>
                  <a:pt x="697" y="244"/>
                </a:lnTo>
                <a:lnTo>
                  <a:pt x="697" y="300"/>
                </a:lnTo>
                <a:lnTo>
                  <a:pt x="689" y="328"/>
                </a:lnTo>
                <a:lnTo>
                  <a:pt x="683" y="354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7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7" y="545"/>
                </a:lnTo>
                <a:lnTo>
                  <a:pt x="367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6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6"/>
                </a:lnTo>
                <a:lnTo>
                  <a:pt x="43" y="404"/>
                </a:lnTo>
                <a:lnTo>
                  <a:pt x="27" y="381"/>
                </a:lnTo>
                <a:lnTo>
                  <a:pt x="16" y="354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34" y="322"/>
                </a:lnTo>
                <a:lnTo>
                  <a:pt x="43" y="347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1" y="434"/>
                </a:lnTo>
                <a:lnTo>
                  <a:pt x="121" y="451"/>
                </a:lnTo>
                <a:lnTo>
                  <a:pt x="169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2" y="525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1"/>
                </a:lnTo>
                <a:lnTo>
                  <a:pt x="597" y="434"/>
                </a:lnTo>
                <a:lnTo>
                  <a:pt x="614" y="414"/>
                </a:lnTo>
                <a:lnTo>
                  <a:pt x="645" y="373"/>
                </a:lnTo>
                <a:lnTo>
                  <a:pt x="655" y="349"/>
                </a:lnTo>
                <a:lnTo>
                  <a:pt x="663" y="324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7" y="199"/>
                </a:lnTo>
                <a:lnTo>
                  <a:pt x="645" y="176"/>
                </a:lnTo>
                <a:lnTo>
                  <a:pt x="632" y="153"/>
                </a:lnTo>
                <a:lnTo>
                  <a:pt x="617" y="133"/>
                </a:lnTo>
                <a:lnTo>
                  <a:pt x="597" y="113"/>
                </a:lnTo>
                <a:lnTo>
                  <a:pt x="577" y="96"/>
                </a:lnTo>
                <a:lnTo>
                  <a:pt x="554" y="80"/>
                </a:lnTo>
                <a:lnTo>
                  <a:pt x="529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6" y="28"/>
                </a:lnTo>
                <a:lnTo>
                  <a:pt x="382" y="24"/>
                </a:lnTo>
                <a:lnTo>
                  <a:pt x="367" y="22"/>
                </a:lnTo>
                <a:lnTo>
                  <a:pt x="334" y="22"/>
                </a:lnTo>
                <a:lnTo>
                  <a:pt x="286" y="28"/>
                </a:lnTo>
                <a:lnTo>
                  <a:pt x="256" y="33"/>
                </a:lnTo>
                <a:lnTo>
                  <a:pt x="226" y="41"/>
                </a:lnTo>
                <a:lnTo>
                  <a:pt x="198" y="52"/>
                </a:lnTo>
                <a:lnTo>
                  <a:pt x="169" y="64"/>
                </a:lnTo>
                <a:lnTo>
                  <a:pt x="145" y="78"/>
                </a:lnTo>
                <a:lnTo>
                  <a:pt x="101" y="113"/>
                </a:lnTo>
                <a:lnTo>
                  <a:pt x="83" y="133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9" y="260"/>
                </a:lnTo>
                <a:lnTo>
                  <a:pt x="27" y="272"/>
                </a:lnTo>
                <a:lnTo>
                  <a:pt x="29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2" name="" descr=""/>
          <p:cNvPicPr/>
          <p:nvPr/>
        </p:nvPicPr>
        <p:blipFill>
          <a:blip r:embed="rId61"/>
          <a:stretch/>
        </p:blipFill>
        <p:spPr>
          <a:xfrm>
            <a:off x="8111160" y="227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43" name="CustomShape 84"/>
          <p:cNvSpPr/>
          <p:nvPr/>
        </p:nvSpPr>
        <p:spPr>
          <a:xfrm>
            <a:off x="8106840" y="227376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310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1" y="21"/>
                </a:lnTo>
                <a:lnTo>
                  <a:pt x="513" y="34"/>
                </a:lnTo>
                <a:lnTo>
                  <a:pt x="542" y="47"/>
                </a:lnTo>
                <a:lnTo>
                  <a:pt x="568" y="64"/>
                </a:lnTo>
                <a:lnTo>
                  <a:pt x="593" y="81"/>
                </a:lnTo>
                <a:lnTo>
                  <a:pt x="615" y="100"/>
                </a:lnTo>
                <a:lnTo>
                  <a:pt x="637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9"/>
                </a:lnTo>
                <a:lnTo>
                  <a:pt x="681" y="355"/>
                </a:lnTo>
                <a:lnTo>
                  <a:pt x="669" y="380"/>
                </a:lnTo>
                <a:lnTo>
                  <a:pt x="654" y="404"/>
                </a:lnTo>
                <a:lnTo>
                  <a:pt x="639" y="427"/>
                </a:lnTo>
                <a:lnTo>
                  <a:pt x="618" y="448"/>
                </a:lnTo>
                <a:lnTo>
                  <a:pt x="593" y="467"/>
                </a:lnTo>
                <a:lnTo>
                  <a:pt x="568" y="485"/>
                </a:lnTo>
                <a:lnTo>
                  <a:pt x="542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2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4"/>
                </a:lnTo>
                <a:lnTo>
                  <a:pt x="40" y="349"/>
                </a:lnTo>
                <a:lnTo>
                  <a:pt x="52" y="371"/>
                </a:lnTo>
                <a:lnTo>
                  <a:pt x="65" y="394"/>
                </a:lnTo>
                <a:lnTo>
                  <a:pt x="80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5"/>
                </a:lnTo>
                <a:lnTo>
                  <a:pt x="379" y="525"/>
                </a:lnTo>
                <a:lnTo>
                  <a:pt x="410" y="520"/>
                </a:lnTo>
                <a:lnTo>
                  <a:pt x="441" y="515"/>
                </a:lnTo>
                <a:lnTo>
                  <a:pt x="470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95" y="434"/>
                </a:lnTo>
                <a:lnTo>
                  <a:pt x="613" y="415"/>
                </a:lnTo>
                <a:lnTo>
                  <a:pt x="629" y="394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3"/>
                </a:lnTo>
                <a:lnTo>
                  <a:pt x="654" y="200"/>
                </a:lnTo>
                <a:lnTo>
                  <a:pt x="643" y="176"/>
                </a:lnTo>
                <a:lnTo>
                  <a:pt x="629" y="154"/>
                </a:lnTo>
                <a:lnTo>
                  <a:pt x="613" y="133"/>
                </a:lnTo>
                <a:lnTo>
                  <a:pt x="595" y="114"/>
                </a:lnTo>
                <a:lnTo>
                  <a:pt x="575" y="96"/>
                </a:lnTo>
                <a:lnTo>
                  <a:pt x="553" y="81"/>
                </a:lnTo>
                <a:lnTo>
                  <a:pt x="526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5" y="23"/>
                </a:lnTo>
                <a:lnTo>
                  <a:pt x="252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4" name="" descr=""/>
          <p:cNvPicPr/>
          <p:nvPr/>
        </p:nvPicPr>
        <p:blipFill>
          <a:blip r:embed="rId62"/>
          <a:stretch/>
        </p:blipFill>
        <p:spPr>
          <a:xfrm>
            <a:off x="8111160" y="227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45" name="CustomShape 85"/>
          <p:cNvSpPr/>
          <p:nvPr/>
        </p:nvSpPr>
        <p:spPr>
          <a:xfrm>
            <a:off x="8106840" y="227376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5"/>
                </a:moveTo>
                <a:lnTo>
                  <a:pt x="0" y="247"/>
                </a:lnTo>
                <a:lnTo>
                  <a:pt x="7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1" y="81"/>
                </a:lnTo>
                <a:lnTo>
                  <a:pt x="125" y="64"/>
                </a:lnTo>
                <a:lnTo>
                  <a:pt x="152" y="47"/>
                </a:lnTo>
                <a:lnTo>
                  <a:pt x="181" y="34"/>
                </a:lnTo>
                <a:lnTo>
                  <a:pt x="243" y="12"/>
                </a:lnTo>
                <a:lnTo>
                  <a:pt x="310" y="2"/>
                </a:lnTo>
                <a:lnTo>
                  <a:pt x="330" y="0"/>
                </a:lnTo>
                <a:lnTo>
                  <a:pt x="365" y="0"/>
                </a:lnTo>
                <a:lnTo>
                  <a:pt x="383" y="2"/>
                </a:lnTo>
                <a:lnTo>
                  <a:pt x="417" y="6"/>
                </a:lnTo>
                <a:lnTo>
                  <a:pt x="450" y="12"/>
                </a:lnTo>
                <a:lnTo>
                  <a:pt x="481" y="21"/>
                </a:lnTo>
                <a:lnTo>
                  <a:pt x="513" y="34"/>
                </a:lnTo>
                <a:lnTo>
                  <a:pt x="542" y="47"/>
                </a:lnTo>
                <a:lnTo>
                  <a:pt x="568" y="64"/>
                </a:lnTo>
                <a:lnTo>
                  <a:pt x="593" y="81"/>
                </a:lnTo>
                <a:lnTo>
                  <a:pt x="615" y="100"/>
                </a:lnTo>
                <a:lnTo>
                  <a:pt x="637" y="120"/>
                </a:lnTo>
                <a:lnTo>
                  <a:pt x="654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9"/>
                </a:lnTo>
                <a:lnTo>
                  <a:pt x="697" y="286"/>
                </a:lnTo>
                <a:lnTo>
                  <a:pt x="689" y="329"/>
                </a:lnTo>
                <a:lnTo>
                  <a:pt x="681" y="355"/>
                </a:lnTo>
                <a:lnTo>
                  <a:pt x="669" y="380"/>
                </a:lnTo>
                <a:lnTo>
                  <a:pt x="654" y="404"/>
                </a:lnTo>
                <a:lnTo>
                  <a:pt x="639" y="427"/>
                </a:lnTo>
                <a:lnTo>
                  <a:pt x="618" y="448"/>
                </a:lnTo>
                <a:lnTo>
                  <a:pt x="593" y="467"/>
                </a:lnTo>
                <a:lnTo>
                  <a:pt x="568" y="485"/>
                </a:lnTo>
                <a:lnTo>
                  <a:pt x="542" y="501"/>
                </a:lnTo>
                <a:lnTo>
                  <a:pt x="515" y="515"/>
                </a:lnTo>
                <a:lnTo>
                  <a:pt x="453" y="535"/>
                </a:lnTo>
                <a:lnTo>
                  <a:pt x="419" y="540"/>
                </a:lnTo>
                <a:lnTo>
                  <a:pt x="383" y="546"/>
                </a:lnTo>
                <a:lnTo>
                  <a:pt x="365" y="548"/>
                </a:lnTo>
                <a:lnTo>
                  <a:pt x="330" y="548"/>
                </a:lnTo>
                <a:lnTo>
                  <a:pt x="313" y="546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3" y="467"/>
                </a:lnTo>
                <a:lnTo>
                  <a:pt x="78" y="448"/>
                </a:lnTo>
                <a:lnTo>
                  <a:pt x="58" y="427"/>
                </a:lnTo>
                <a:lnTo>
                  <a:pt x="27" y="382"/>
                </a:lnTo>
                <a:lnTo>
                  <a:pt x="16" y="355"/>
                </a:lnTo>
                <a:lnTo>
                  <a:pt x="7" y="329"/>
                </a:lnTo>
                <a:lnTo>
                  <a:pt x="0" y="302"/>
                </a:lnTo>
                <a:lnTo>
                  <a:pt x="0" y="289"/>
                </a:lnTo>
                <a:lnTo>
                  <a:pt x="0" y="275"/>
                </a:lnTo>
                <a:moveTo>
                  <a:pt x="27" y="286"/>
                </a:moveTo>
                <a:lnTo>
                  <a:pt x="34" y="324"/>
                </a:lnTo>
                <a:lnTo>
                  <a:pt x="40" y="349"/>
                </a:lnTo>
                <a:lnTo>
                  <a:pt x="52" y="371"/>
                </a:lnTo>
                <a:lnTo>
                  <a:pt x="65" y="394"/>
                </a:lnTo>
                <a:lnTo>
                  <a:pt x="80" y="415"/>
                </a:lnTo>
                <a:lnTo>
                  <a:pt x="101" y="434"/>
                </a:lnTo>
                <a:lnTo>
                  <a:pt x="121" y="451"/>
                </a:lnTo>
                <a:lnTo>
                  <a:pt x="143" y="467"/>
                </a:lnTo>
                <a:lnTo>
                  <a:pt x="167" y="483"/>
                </a:lnTo>
                <a:lnTo>
                  <a:pt x="194" y="495"/>
                </a:lnTo>
                <a:lnTo>
                  <a:pt x="223" y="506"/>
                </a:lnTo>
                <a:lnTo>
                  <a:pt x="252" y="515"/>
                </a:lnTo>
                <a:lnTo>
                  <a:pt x="283" y="520"/>
                </a:lnTo>
                <a:lnTo>
                  <a:pt x="315" y="525"/>
                </a:lnTo>
                <a:lnTo>
                  <a:pt x="379" y="525"/>
                </a:lnTo>
                <a:lnTo>
                  <a:pt x="410" y="520"/>
                </a:lnTo>
                <a:lnTo>
                  <a:pt x="441" y="515"/>
                </a:lnTo>
                <a:lnTo>
                  <a:pt x="470" y="506"/>
                </a:lnTo>
                <a:lnTo>
                  <a:pt x="499" y="495"/>
                </a:lnTo>
                <a:lnTo>
                  <a:pt x="526" y="483"/>
                </a:lnTo>
                <a:lnTo>
                  <a:pt x="550" y="469"/>
                </a:lnTo>
                <a:lnTo>
                  <a:pt x="595" y="434"/>
                </a:lnTo>
                <a:lnTo>
                  <a:pt x="613" y="415"/>
                </a:lnTo>
                <a:lnTo>
                  <a:pt x="629" y="394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299"/>
                </a:lnTo>
                <a:lnTo>
                  <a:pt x="667" y="286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3" y="223"/>
                </a:lnTo>
                <a:lnTo>
                  <a:pt x="654" y="200"/>
                </a:lnTo>
                <a:lnTo>
                  <a:pt x="643" y="176"/>
                </a:lnTo>
                <a:lnTo>
                  <a:pt x="629" y="154"/>
                </a:lnTo>
                <a:lnTo>
                  <a:pt x="613" y="133"/>
                </a:lnTo>
                <a:lnTo>
                  <a:pt x="595" y="114"/>
                </a:lnTo>
                <a:lnTo>
                  <a:pt x="575" y="96"/>
                </a:lnTo>
                <a:lnTo>
                  <a:pt x="553" y="81"/>
                </a:lnTo>
                <a:lnTo>
                  <a:pt x="526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1" y="23"/>
                </a:lnTo>
                <a:lnTo>
                  <a:pt x="315" y="23"/>
                </a:lnTo>
                <a:lnTo>
                  <a:pt x="252" y="34"/>
                </a:lnTo>
                <a:lnTo>
                  <a:pt x="223" y="42"/>
                </a:lnTo>
                <a:lnTo>
                  <a:pt x="197" y="53"/>
                </a:lnTo>
                <a:lnTo>
                  <a:pt x="169" y="65"/>
                </a:lnTo>
                <a:lnTo>
                  <a:pt x="145" y="79"/>
                </a:lnTo>
                <a:lnTo>
                  <a:pt x="121" y="96"/>
                </a:lnTo>
                <a:lnTo>
                  <a:pt x="101" y="114"/>
                </a:lnTo>
                <a:lnTo>
                  <a:pt x="83" y="133"/>
                </a:lnTo>
                <a:lnTo>
                  <a:pt x="52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3"/>
                </a:lnTo>
                <a:lnTo>
                  <a:pt x="27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6" name="" descr=""/>
          <p:cNvPicPr/>
          <p:nvPr/>
        </p:nvPicPr>
        <p:blipFill>
          <a:blip r:embed="rId63"/>
          <a:stretch/>
        </p:blipFill>
        <p:spPr>
          <a:xfrm>
            <a:off x="7002720" y="3191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47" name="CustomShape 86"/>
          <p:cNvSpPr/>
          <p:nvPr/>
        </p:nvSpPr>
        <p:spPr>
          <a:xfrm>
            <a:off x="6998400" y="318744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2"/>
                </a:lnTo>
                <a:lnTo>
                  <a:pt x="244" y="14"/>
                </a:lnTo>
                <a:lnTo>
                  <a:pt x="277" y="7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18" y="7"/>
                </a:lnTo>
                <a:lnTo>
                  <a:pt x="452" y="12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4"/>
                </a:lnTo>
                <a:lnTo>
                  <a:pt x="696" y="258"/>
                </a:lnTo>
                <a:lnTo>
                  <a:pt x="696" y="288"/>
                </a:lnTo>
                <a:lnTo>
                  <a:pt x="694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4" y="403"/>
                </a:lnTo>
                <a:lnTo>
                  <a:pt x="636" y="426"/>
                </a:lnTo>
                <a:lnTo>
                  <a:pt x="618" y="447"/>
                </a:lnTo>
                <a:lnTo>
                  <a:pt x="594" y="466"/>
                </a:lnTo>
                <a:lnTo>
                  <a:pt x="569" y="483"/>
                </a:lnTo>
                <a:lnTo>
                  <a:pt x="542" y="499"/>
                </a:lnTo>
                <a:lnTo>
                  <a:pt x="514" y="514"/>
                </a:lnTo>
                <a:lnTo>
                  <a:pt x="484" y="525"/>
                </a:lnTo>
                <a:lnTo>
                  <a:pt x="454" y="535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80" y="542"/>
                </a:lnTo>
                <a:lnTo>
                  <a:pt x="246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499"/>
                </a:lnTo>
                <a:lnTo>
                  <a:pt x="127" y="483"/>
                </a:lnTo>
                <a:lnTo>
                  <a:pt x="100" y="466"/>
                </a:lnTo>
                <a:lnTo>
                  <a:pt x="78" y="447"/>
                </a:lnTo>
                <a:lnTo>
                  <a:pt x="58" y="426"/>
                </a:lnTo>
                <a:lnTo>
                  <a:pt x="26" y="380"/>
                </a:lnTo>
                <a:lnTo>
                  <a:pt x="16" y="355"/>
                </a:lnTo>
                <a:lnTo>
                  <a:pt x="6" y="328"/>
                </a:lnTo>
                <a:lnTo>
                  <a:pt x="0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4" y="323"/>
                </a:lnTo>
                <a:lnTo>
                  <a:pt x="40" y="347"/>
                </a:lnTo>
                <a:lnTo>
                  <a:pt x="52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3"/>
                </a:lnTo>
                <a:lnTo>
                  <a:pt x="120" y="450"/>
                </a:lnTo>
                <a:lnTo>
                  <a:pt x="142" y="466"/>
                </a:lnTo>
                <a:lnTo>
                  <a:pt x="167" y="482"/>
                </a:lnTo>
                <a:lnTo>
                  <a:pt x="194" y="494"/>
                </a:lnTo>
                <a:lnTo>
                  <a:pt x="223" y="506"/>
                </a:lnTo>
                <a:lnTo>
                  <a:pt x="253" y="514"/>
                </a:lnTo>
                <a:lnTo>
                  <a:pt x="282" y="520"/>
                </a:lnTo>
                <a:lnTo>
                  <a:pt x="315" y="525"/>
                </a:lnTo>
                <a:lnTo>
                  <a:pt x="380" y="525"/>
                </a:lnTo>
                <a:lnTo>
                  <a:pt x="410" y="521"/>
                </a:lnTo>
                <a:lnTo>
                  <a:pt x="442" y="514"/>
                </a:lnTo>
                <a:lnTo>
                  <a:pt x="472" y="506"/>
                </a:lnTo>
                <a:lnTo>
                  <a:pt x="500" y="494"/>
                </a:lnTo>
                <a:lnTo>
                  <a:pt x="527" y="482"/>
                </a:lnTo>
                <a:lnTo>
                  <a:pt x="552" y="468"/>
                </a:lnTo>
                <a:lnTo>
                  <a:pt x="574" y="452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4" y="349"/>
                </a:lnTo>
                <a:lnTo>
                  <a:pt x="663" y="325"/>
                </a:lnTo>
                <a:lnTo>
                  <a:pt x="667" y="300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4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2" y="80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414" y="28"/>
                </a:lnTo>
                <a:lnTo>
                  <a:pt x="382" y="25"/>
                </a:lnTo>
                <a:lnTo>
                  <a:pt x="364" y="22"/>
                </a:lnTo>
                <a:lnTo>
                  <a:pt x="330" y="22"/>
                </a:lnTo>
                <a:lnTo>
                  <a:pt x="315" y="25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4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4"/>
                </a:lnTo>
                <a:lnTo>
                  <a:pt x="82" y="133"/>
                </a:lnTo>
                <a:lnTo>
                  <a:pt x="52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8"/>
                </a:lnTo>
                <a:lnTo>
                  <a:pt x="26" y="260"/>
                </a:lnTo>
                <a:lnTo>
                  <a:pt x="26" y="274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48" name="" descr=""/>
          <p:cNvPicPr/>
          <p:nvPr/>
        </p:nvPicPr>
        <p:blipFill>
          <a:blip r:embed="rId64"/>
          <a:stretch/>
        </p:blipFill>
        <p:spPr>
          <a:xfrm>
            <a:off x="7002720" y="31914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49" name="CustomShape 87"/>
          <p:cNvSpPr/>
          <p:nvPr/>
        </p:nvSpPr>
        <p:spPr>
          <a:xfrm>
            <a:off x="6998400" y="318744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4"/>
                </a:moveTo>
                <a:lnTo>
                  <a:pt x="0" y="246"/>
                </a:lnTo>
                <a:lnTo>
                  <a:pt x="6" y="219"/>
                </a:lnTo>
                <a:lnTo>
                  <a:pt x="14" y="192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2"/>
                </a:lnTo>
                <a:lnTo>
                  <a:pt x="244" y="14"/>
                </a:lnTo>
                <a:lnTo>
                  <a:pt x="277" y="7"/>
                </a:lnTo>
                <a:lnTo>
                  <a:pt x="310" y="2"/>
                </a:lnTo>
                <a:lnTo>
                  <a:pt x="330" y="2"/>
                </a:lnTo>
                <a:lnTo>
                  <a:pt x="348" y="0"/>
                </a:lnTo>
                <a:lnTo>
                  <a:pt x="366" y="2"/>
                </a:lnTo>
                <a:lnTo>
                  <a:pt x="384" y="2"/>
                </a:lnTo>
                <a:lnTo>
                  <a:pt x="418" y="7"/>
                </a:lnTo>
                <a:lnTo>
                  <a:pt x="452" y="12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4"/>
                </a:lnTo>
                <a:lnTo>
                  <a:pt x="696" y="258"/>
                </a:lnTo>
                <a:lnTo>
                  <a:pt x="696" y="288"/>
                </a:lnTo>
                <a:lnTo>
                  <a:pt x="694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4" y="403"/>
                </a:lnTo>
                <a:lnTo>
                  <a:pt x="636" y="426"/>
                </a:lnTo>
                <a:lnTo>
                  <a:pt x="618" y="447"/>
                </a:lnTo>
                <a:lnTo>
                  <a:pt x="594" y="466"/>
                </a:lnTo>
                <a:lnTo>
                  <a:pt x="569" y="483"/>
                </a:lnTo>
                <a:lnTo>
                  <a:pt x="542" y="499"/>
                </a:lnTo>
                <a:lnTo>
                  <a:pt x="514" y="514"/>
                </a:lnTo>
                <a:lnTo>
                  <a:pt x="484" y="525"/>
                </a:lnTo>
                <a:lnTo>
                  <a:pt x="454" y="535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0" y="547"/>
                </a:lnTo>
                <a:lnTo>
                  <a:pt x="313" y="545"/>
                </a:lnTo>
                <a:lnTo>
                  <a:pt x="280" y="542"/>
                </a:lnTo>
                <a:lnTo>
                  <a:pt x="246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499"/>
                </a:lnTo>
                <a:lnTo>
                  <a:pt x="127" y="483"/>
                </a:lnTo>
                <a:lnTo>
                  <a:pt x="100" y="466"/>
                </a:lnTo>
                <a:lnTo>
                  <a:pt x="78" y="447"/>
                </a:lnTo>
                <a:lnTo>
                  <a:pt x="58" y="426"/>
                </a:lnTo>
                <a:lnTo>
                  <a:pt x="26" y="380"/>
                </a:lnTo>
                <a:lnTo>
                  <a:pt x="16" y="355"/>
                </a:lnTo>
                <a:lnTo>
                  <a:pt x="6" y="328"/>
                </a:lnTo>
                <a:lnTo>
                  <a:pt x="0" y="302"/>
                </a:lnTo>
                <a:lnTo>
                  <a:pt x="0" y="288"/>
                </a:lnTo>
                <a:lnTo>
                  <a:pt x="0" y="274"/>
                </a:lnTo>
                <a:moveTo>
                  <a:pt x="26" y="286"/>
                </a:moveTo>
                <a:lnTo>
                  <a:pt x="34" y="323"/>
                </a:lnTo>
                <a:lnTo>
                  <a:pt x="40" y="347"/>
                </a:lnTo>
                <a:lnTo>
                  <a:pt x="52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3"/>
                </a:lnTo>
                <a:lnTo>
                  <a:pt x="120" y="450"/>
                </a:lnTo>
                <a:lnTo>
                  <a:pt x="142" y="466"/>
                </a:lnTo>
                <a:lnTo>
                  <a:pt x="167" y="482"/>
                </a:lnTo>
                <a:lnTo>
                  <a:pt x="194" y="494"/>
                </a:lnTo>
                <a:lnTo>
                  <a:pt x="223" y="506"/>
                </a:lnTo>
                <a:lnTo>
                  <a:pt x="253" y="514"/>
                </a:lnTo>
                <a:lnTo>
                  <a:pt x="282" y="520"/>
                </a:lnTo>
                <a:lnTo>
                  <a:pt x="315" y="525"/>
                </a:lnTo>
                <a:lnTo>
                  <a:pt x="380" y="525"/>
                </a:lnTo>
                <a:lnTo>
                  <a:pt x="410" y="521"/>
                </a:lnTo>
                <a:lnTo>
                  <a:pt x="442" y="514"/>
                </a:lnTo>
                <a:lnTo>
                  <a:pt x="472" y="506"/>
                </a:lnTo>
                <a:lnTo>
                  <a:pt x="500" y="494"/>
                </a:lnTo>
                <a:lnTo>
                  <a:pt x="527" y="482"/>
                </a:lnTo>
                <a:lnTo>
                  <a:pt x="552" y="468"/>
                </a:lnTo>
                <a:lnTo>
                  <a:pt x="574" y="452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4" y="349"/>
                </a:lnTo>
                <a:lnTo>
                  <a:pt x="663" y="325"/>
                </a:lnTo>
                <a:lnTo>
                  <a:pt x="667" y="300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8"/>
                </a:lnTo>
                <a:lnTo>
                  <a:pt x="663" y="223"/>
                </a:lnTo>
                <a:lnTo>
                  <a:pt x="654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2" y="80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414" y="28"/>
                </a:lnTo>
                <a:lnTo>
                  <a:pt x="382" y="25"/>
                </a:lnTo>
                <a:lnTo>
                  <a:pt x="364" y="22"/>
                </a:lnTo>
                <a:lnTo>
                  <a:pt x="330" y="22"/>
                </a:lnTo>
                <a:lnTo>
                  <a:pt x="315" y="25"/>
                </a:lnTo>
                <a:lnTo>
                  <a:pt x="284" y="28"/>
                </a:lnTo>
                <a:lnTo>
                  <a:pt x="253" y="33"/>
                </a:lnTo>
                <a:lnTo>
                  <a:pt x="223" y="42"/>
                </a:lnTo>
                <a:lnTo>
                  <a:pt x="194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4"/>
                </a:lnTo>
                <a:lnTo>
                  <a:pt x="82" y="133"/>
                </a:lnTo>
                <a:lnTo>
                  <a:pt x="52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8"/>
                </a:lnTo>
                <a:lnTo>
                  <a:pt x="26" y="260"/>
                </a:lnTo>
                <a:lnTo>
                  <a:pt x="26" y="274"/>
                </a:lnTo>
                <a:lnTo>
                  <a:pt x="26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" name="CustomShape 88"/>
          <p:cNvSpPr/>
          <p:nvPr/>
        </p:nvSpPr>
        <p:spPr>
          <a:xfrm>
            <a:off x="6461280" y="2097360"/>
            <a:ext cx="2005920" cy="1515600"/>
          </a:xfrm>
          <a:custGeom>
            <a:avLst/>
            <a:gdLst/>
            <a:ahLst/>
            <a:rect l="l" t="t" r="r" b="b"/>
            <a:pathLst>
              <a:path w="5574" h="4212">
                <a:moveTo>
                  <a:pt x="149" y="4186"/>
                </a:moveTo>
                <a:lnTo>
                  <a:pt x="5539" y="118"/>
                </a:lnTo>
                <a:cubicBezTo>
                  <a:pt x="5571" y="94"/>
                  <a:pt x="5573" y="52"/>
                  <a:pt x="5541" y="25"/>
                </a:cubicBezTo>
                <a:cubicBezTo>
                  <a:pt x="5508" y="0"/>
                  <a:pt x="5454" y="0"/>
                  <a:pt x="5423" y="24"/>
                </a:cubicBezTo>
                <a:lnTo>
                  <a:pt x="34" y="4092"/>
                </a:lnTo>
                <a:cubicBezTo>
                  <a:pt x="0" y="4117"/>
                  <a:pt x="0" y="4158"/>
                  <a:pt x="31" y="4184"/>
                </a:cubicBezTo>
                <a:cubicBezTo>
                  <a:pt x="64" y="4209"/>
                  <a:pt x="116" y="4211"/>
                  <a:pt x="149" y="418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" name="CustomShape 89"/>
          <p:cNvSpPr/>
          <p:nvPr/>
        </p:nvSpPr>
        <p:spPr>
          <a:xfrm>
            <a:off x="6461280" y="2097360"/>
            <a:ext cx="2005920" cy="1515600"/>
          </a:xfrm>
          <a:custGeom>
            <a:avLst/>
            <a:gdLst/>
            <a:ahLst/>
            <a:rect l="l" t="t" r="r" b="b"/>
            <a:pathLst>
              <a:path w="5574" h="4212">
                <a:moveTo>
                  <a:pt x="149" y="4186"/>
                </a:moveTo>
                <a:lnTo>
                  <a:pt x="5539" y="118"/>
                </a:lnTo>
                <a:cubicBezTo>
                  <a:pt x="5571" y="94"/>
                  <a:pt x="5573" y="52"/>
                  <a:pt x="5541" y="25"/>
                </a:cubicBezTo>
                <a:cubicBezTo>
                  <a:pt x="5508" y="0"/>
                  <a:pt x="5454" y="0"/>
                  <a:pt x="5423" y="24"/>
                </a:cubicBezTo>
                <a:lnTo>
                  <a:pt x="34" y="4092"/>
                </a:lnTo>
                <a:cubicBezTo>
                  <a:pt x="0" y="4117"/>
                  <a:pt x="0" y="4158"/>
                  <a:pt x="31" y="4184"/>
                </a:cubicBezTo>
                <a:cubicBezTo>
                  <a:pt x="64" y="4209"/>
                  <a:pt x="116" y="4211"/>
                  <a:pt x="149" y="4186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" name="CustomShape 90"/>
          <p:cNvSpPr/>
          <p:nvPr/>
        </p:nvSpPr>
        <p:spPr>
          <a:xfrm>
            <a:off x="7502400" y="1354680"/>
            <a:ext cx="1451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Regression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53" name="CustomShape 91"/>
          <p:cNvSpPr/>
          <p:nvPr/>
        </p:nvSpPr>
        <p:spPr>
          <a:xfrm>
            <a:off x="3211200" y="4135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4" name="CustomShape 92"/>
          <p:cNvSpPr/>
          <p:nvPr/>
        </p:nvSpPr>
        <p:spPr>
          <a:xfrm>
            <a:off x="3571920" y="4166280"/>
            <a:ext cx="2520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 groups of data exist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5" name="CustomShape 93"/>
          <p:cNvSpPr/>
          <p:nvPr/>
        </p:nvSpPr>
        <p:spPr>
          <a:xfrm>
            <a:off x="3211200" y="43862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6" name="CustomShape 94"/>
          <p:cNvSpPr/>
          <p:nvPr/>
        </p:nvSpPr>
        <p:spPr>
          <a:xfrm>
            <a:off x="3571920" y="4417560"/>
            <a:ext cx="2118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Create groups from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7" name="CustomShape 95"/>
          <p:cNvSpPr/>
          <p:nvPr/>
        </p:nvSpPr>
        <p:spPr>
          <a:xfrm>
            <a:off x="3571920" y="4668840"/>
            <a:ext cx="2630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close to each other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8" name="CustomShape 96"/>
          <p:cNvSpPr/>
          <p:nvPr/>
        </p:nvSpPr>
        <p:spPr>
          <a:xfrm>
            <a:off x="6847560" y="4135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59" name="CustomShape 97"/>
          <p:cNvSpPr/>
          <p:nvPr/>
        </p:nvSpPr>
        <p:spPr>
          <a:xfrm>
            <a:off x="7208280" y="4166280"/>
            <a:ext cx="2026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Identify a line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0" name="CustomShape 98"/>
          <p:cNvSpPr/>
          <p:nvPr/>
        </p:nvSpPr>
        <p:spPr>
          <a:xfrm>
            <a:off x="7208280" y="4417560"/>
            <a:ext cx="1591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 certain slope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61" name="" descr=""/>
          <p:cNvPicPr/>
          <p:nvPr/>
        </p:nvPicPr>
        <p:blipFill>
          <a:blip r:embed="rId65"/>
          <a:stretch/>
        </p:blipFill>
        <p:spPr>
          <a:xfrm>
            <a:off x="8395200" y="28728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62" name="CustomShape 99"/>
          <p:cNvSpPr/>
          <p:nvPr/>
        </p:nvSpPr>
        <p:spPr>
          <a:xfrm>
            <a:off x="8390880" y="286956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3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5" y="192"/>
                </a:lnTo>
                <a:lnTo>
                  <a:pt x="26" y="166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6" y="5"/>
                </a:lnTo>
                <a:lnTo>
                  <a:pt x="449" y="12"/>
                </a:lnTo>
                <a:lnTo>
                  <a:pt x="483" y="21"/>
                </a:lnTo>
                <a:lnTo>
                  <a:pt x="512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9"/>
                </a:lnTo>
                <a:lnTo>
                  <a:pt x="654" y="141"/>
                </a:lnTo>
                <a:lnTo>
                  <a:pt x="669" y="166"/>
                </a:lnTo>
                <a:lnTo>
                  <a:pt x="680" y="191"/>
                </a:lnTo>
                <a:lnTo>
                  <a:pt x="689" y="216"/>
                </a:lnTo>
                <a:lnTo>
                  <a:pt x="696" y="244"/>
                </a:lnTo>
                <a:lnTo>
                  <a:pt x="696" y="301"/>
                </a:lnTo>
                <a:lnTo>
                  <a:pt x="689" y="327"/>
                </a:lnTo>
                <a:lnTo>
                  <a:pt x="680" y="353"/>
                </a:lnTo>
                <a:lnTo>
                  <a:pt x="669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83" y="543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4" y="533"/>
                </a:lnTo>
                <a:lnTo>
                  <a:pt x="214" y="525"/>
                </a:lnTo>
                <a:lnTo>
                  <a:pt x="182" y="512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79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3" y="323"/>
                </a:lnTo>
                <a:lnTo>
                  <a:pt x="42" y="346"/>
                </a:lnTo>
                <a:lnTo>
                  <a:pt x="53" y="371"/>
                </a:lnTo>
                <a:lnTo>
                  <a:pt x="66" y="392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3"/>
                </a:lnTo>
                <a:lnTo>
                  <a:pt x="222" y="504"/>
                </a:lnTo>
                <a:lnTo>
                  <a:pt x="252" y="512"/>
                </a:lnTo>
                <a:lnTo>
                  <a:pt x="282" y="520"/>
                </a:lnTo>
                <a:lnTo>
                  <a:pt x="314" y="523"/>
                </a:lnTo>
                <a:lnTo>
                  <a:pt x="332" y="523"/>
                </a:lnTo>
                <a:lnTo>
                  <a:pt x="347" y="525"/>
                </a:lnTo>
                <a:lnTo>
                  <a:pt x="363" y="523"/>
                </a:lnTo>
                <a:lnTo>
                  <a:pt x="378" y="523"/>
                </a:lnTo>
                <a:lnTo>
                  <a:pt x="412" y="520"/>
                </a:lnTo>
                <a:lnTo>
                  <a:pt x="443" y="512"/>
                </a:lnTo>
                <a:lnTo>
                  <a:pt x="472" y="504"/>
                </a:lnTo>
                <a:lnTo>
                  <a:pt x="499" y="493"/>
                </a:lnTo>
                <a:lnTo>
                  <a:pt x="525" y="481"/>
                </a:lnTo>
                <a:lnTo>
                  <a:pt x="550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8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3"/>
                </a:lnTo>
                <a:lnTo>
                  <a:pt x="666" y="299"/>
                </a:lnTo>
                <a:lnTo>
                  <a:pt x="669" y="285"/>
                </a:lnTo>
                <a:lnTo>
                  <a:pt x="669" y="260"/>
                </a:lnTo>
                <a:lnTo>
                  <a:pt x="666" y="246"/>
                </a:lnTo>
                <a:lnTo>
                  <a:pt x="662" y="222"/>
                </a:lnTo>
                <a:lnTo>
                  <a:pt x="654" y="197"/>
                </a:lnTo>
                <a:lnTo>
                  <a:pt x="644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2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5" y="21"/>
                </a:lnTo>
                <a:lnTo>
                  <a:pt x="332" y="21"/>
                </a:lnTo>
                <a:lnTo>
                  <a:pt x="316" y="22"/>
                </a:lnTo>
                <a:lnTo>
                  <a:pt x="282" y="26"/>
                </a:lnTo>
                <a:lnTo>
                  <a:pt x="254" y="33"/>
                </a:lnTo>
                <a:lnTo>
                  <a:pt x="222" y="40"/>
                </a:lnTo>
                <a:lnTo>
                  <a:pt x="196" y="50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1"/>
                </a:lnTo>
                <a:lnTo>
                  <a:pt x="66" y="152"/>
                </a:lnTo>
                <a:lnTo>
                  <a:pt x="53" y="175"/>
                </a:lnTo>
                <a:lnTo>
                  <a:pt x="42" y="197"/>
                </a:lnTo>
                <a:lnTo>
                  <a:pt x="33" y="222"/>
                </a:lnTo>
                <a:lnTo>
                  <a:pt x="28" y="246"/>
                </a:lnTo>
                <a:lnTo>
                  <a:pt x="28" y="258"/>
                </a:lnTo>
                <a:lnTo>
                  <a:pt x="26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3" name="" descr=""/>
          <p:cNvPicPr/>
          <p:nvPr/>
        </p:nvPicPr>
        <p:blipFill>
          <a:blip r:embed="rId66"/>
          <a:stretch/>
        </p:blipFill>
        <p:spPr>
          <a:xfrm>
            <a:off x="8395200" y="28728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64" name="CustomShape 100"/>
          <p:cNvSpPr/>
          <p:nvPr/>
        </p:nvSpPr>
        <p:spPr>
          <a:xfrm>
            <a:off x="8390880" y="2869560"/>
            <a:ext cx="250200" cy="195840"/>
          </a:xfrm>
          <a:custGeom>
            <a:avLst/>
            <a:gdLst/>
            <a:ahLst/>
            <a:rect l="l" t="t" r="r" b="b"/>
            <a:pathLst>
              <a:path w="697" h="546">
                <a:moveTo>
                  <a:pt x="0" y="273"/>
                </a:moveTo>
                <a:lnTo>
                  <a:pt x="0" y="258"/>
                </a:lnTo>
                <a:lnTo>
                  <a:pt x="2" y="244"/>
                </a:lnTo>
                <a:lnTo>
                  <a:pt x="6" y="218"/>
                </a:lnTo>
                <a:lnTo>
                  <a:pt x="15" y="192"/>
                </a:lnTo>
                <a:lnTo>
                  <a:pt x="26" y="166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2" y="47"/>
                </a:lnTo>
                <a:lnTo>
                  <a:pt x="180" y="33"/>
                </a:lnTo>
                <a:lnTo>
                  <a:pt x="212" y="21"/>
                </a:lnTo>
                <a:lnTo>
                  <a:pt x="242" y="12"/>
                </a:lnTo>
                <a:lnTo>
                  <a:pt x="276" y="5"/>
                </a:lnTo>
                <a:lnTo>
                  <a:pt x="312" y="0"/>
                </a:lnTo>
                <a:lnTo>
                  <a:pt x="383" y="0"/>
                </a:lnTo>
                <a:lnTo>
                  <a:pt x="416" y="5"/>
                </a:lnTo>
                <a:lnTo>
                  <a:pt x="449" y="12"/>
                </a:lnTo>
                <a:lnTo>
                  <a:pt x="483" y="21"/>
                </a:lnTo>
                <a:lnTo>
                  <a:pt x="512" y="31"/>
                </a:lnTo>
                <a:lnTo>
                  <a:pt x="542" y="45"/>
                </a:lnTo>
                <a:lnTo>
                  <a:pt x="568" y="61"/>
                </a:lnTo>
                <a:lnTo>
                  <a:pt x="594" y="78"/>
                </a:lnTo>
                <a:lnTo>
                  <a:pt x="616" y="97"/>
                </a:lnTo>
                <a:lnTo>
                  <a:pt x="636" y="119"/>
                </a:lnTo>
                <a:lnTo>
                  <a:pt x="654" y="141"/>
                </a:lnTo>
                <a:lnTo>
                  <a:pt x="669" y="166"/>
                </a:lnTo>
                <a:lnTo>
                  <a:pt x="680" y="191"/>
                </a:lnTo>
                <a:lnTo>
                  <a:pt x="689" y="216"/>
                </a:lnTo>
                <a:lnTo>
                  <a:pt x="696" y="244"/>
                </a:lnTo>
                <a:lnTo>
                  <a:pt x="696" y="301"/>
                </a:lnTo>
                <a:lnTo>
                  <a:pt x="689" y="327"/>
                </a:lnTo>
                <a:lnTo>
                  <a:pt x="680" y="353"/>
                </a:lnTo>
                <a:lnTo>
                  <a:pt x="669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2"/>
                </a:lnTo>
                <a:lnTo>
                  <a:pt x="544" y="498"/>
                </a:lnTo>
                <a:lnTo>
                  <a:pt x="515" y="512"/>
                </a:lnTo>
                <a:lnTo>
                  <a:pt x="483" y="525"/>
                </a:lnTo>
                <a:lnTo>
                  <a:pt x="452" y="533"/>
                </a:lnTo>
                <a:lnTo>
                  <a:pt x="419" y="540"/>
                </a:lnTo>
                <a:lnTo>
                  <a:pt x="383" y="543"/>
                </a:lnTo>
                <a:lnTo>
                  <a:pt x="365" y="545"/>
                </a:lnTo>
                <a:lnTo>
                  <a:pt x="329" y="545"/>
                </a:lnTo>
                <a:lnTo>
                  <a:pt x="312" y="543"/>
                </a:lnTo>
                <a:lnTo>
                  <a:pt x="278" y="540"/>
                </a:lnTo>
                <a:lnTo>
                  <a:pt x="244" y="533"/>
                </a:lnTo>
                <a:lnTo>
                  <a:pt x="214" y="525"/>
                </a:lnTo>
                <a:lnTo>
                  <a:pt x="182" y="512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79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8"/>
                </a:lnTo>
                <a:lnTo>
                  <a:pt x="33" y="323"/>
                </a:lnTo>
                <a:lnTo>
                  <a:pt x="42" y="346"/>
                </a:lnTo>
                <a:lnTo>
                  <a:pt x="53" y="371"/>
                </a:lnTo>
                <a:lnTo>
                  <a:pt x="66" y="392"/>
                </a:lnTo>
                <a:lnTo>
                  <a:pt x="82" y="412"/>
                </a:lnTo>
                <a:lnTo>
                  <a:pt x="100" y="432"/>
                </a:lnTo>
                <a:lnTo>
                  <a:pt x="120" y="449"/>
                </a:lnTo>
                <a:lnTo>
                  <a:pt x="142" y="467"/>
                </a:lnTo>
                <a:lnTo>
                  <a:pt x="166" y="481"/>
                </a:lnTo>
                <a:lnTo>
                  <a:pt x="194" y="493"/>
                </a:lnTo>
                <a:lnTo>
                  <a:pt x="222" y="504"/>
                </a:lnTo>
                <a:lnTo>
                  <a:pt x="252" y="512"/>
                </a:lnTo>
                <a:lnTo>
                  <a:pt x="282" y="520"/>
                </a:lnTo>
                <a:lnTo>
                  <a:pt x="314" y="523"/>
                </a:lnTo>
                <a:lnTo>
                  <a:pt x="332" y="523"/>
                </a:lnTo>
                <a:lnTo>
                  <a:pt x="347" y="525"/>
                </a:lnTo>
                <a:lnTo>
                  <a:pt x="363" y="523"/>
                </a:lnTo>
                <a:lnTo>
                  <a:pt x="378" y="523"/>
                </a:lnTo>
                <a:lnTo>
                  <a:pt x="412" y="520"/>
                </a:lnTo>
                <a:lnTo>
                  <a:pt x="443" y="512"/>
                </a:lnTo>
                <a:lnTo>
                  <a:pt x="472" y="504"/>
                </a:lnTo>
                <a:lnTo>
                  <a:pt x="499" y="493"/>
                </a:lnTo>
                <a:lnTo>
                  <a:pt x="525" y="481"/>
                </a:lnTo>
                <a:lnTo>
                  <a:pt x="550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8" y="393"/>
                </a:lnTo>
                <a:lnTo>
                  <a:pt x="642" y="371"/>
                </a:lnTo>
                <a:lnTo>
                  <a:pt x="654" y="348"/>
                </a:lnTo>
                <a:lnTo>
                  <a:pt x="662" y="323"/>
                </a:lnTo>
                <a:lnTo>
                  <a:pt x="666" y="299"/>
                </a:lnTo>
                <a:lnTo>
                  <a:pt x="669" y="285"/>
                </a:lnTo>
                <a:lnTo>
                  <a:pt x="669" y="260"/>
                </a:lnTo>
                <a:lnTo>
                  <a:pt x="666" y="246"/>
                </a:lnTo>
                <a:lnTo>
                  <a:pt x="662" y="222"/>
                </a:lnTo>
                <a:lnTo>
                  <a:pt x="654" y="197"/>
                </a:lnTo>
                <a:lnTo>
                  <a:pt x="644" y="175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4"/>
                </a:lnTo>
                <a:lnTo>
                  <a:pt x="554" y="78"/>
                </a:lnTo>
                <a:lnTo>
                  <a:pt x="527" y="64"/>
                </a:lnTo>
                <a:lnTo>
                  <a:pt x="501" y="52"/>
                </a:lnTo>
                <a:lnTo>
                  <a:pt x="472" y="42"/>
                </a:lnTo>
                <a:lnTo>
                  <a:pt x="443" y="33"/>
                </a:lnTo>
                <a:lnTo>
                  <a:pt x="412" y="26"/>
                </a:lnTo>
                <a:lnTo>
                  <a:pt x="381" y="22"/>
                </a:lnTo>
                <a:lnTo>
                  <a:pt x="365" y="21"/>
                </a:lnTo>
                <a:lnTo>
                  <a:pt x="332" y="21"/>
                </a:lnTo>
                <a:lnTo>
                  <a:pt x="316" y="22"/>
                </a:lnTo>
                <a:lnTo>
                  <a:pt x="282" y="26"/>
                </a:lnTo>
                <a:lnTo>
                  <a:pt x="254" y="33"/>
                </a:lnTo>
                <a:lnTo>
                  <a:pt x="222" y="40"/>
                </a:lnTo>
                <a:lnTo>
                  <a:pt x="196" y="50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1"/>
                </a:lnTo>
                <a:lnTo>
                  <a:pt x="82" y="131"/>
                </a:lnTo>
                <a:lnTo>
                  <a:pt x="66" y="152"/>
                </a:lnTo>
                <a:lnTo>
                  <a:pt x="53" y="175"/>
                </a:lnTo>
                <a:lnTo>
                  <a:pt x="42" y="197"/>
                </a:lnTo>
                <a:lnTo>
                  <a:pt x="33" y="222"/>
                </a:lnTo>
                <a:lnTo>
                  <a:pt x="28" y="246"/>
                </a:lnTo>
                <a:lnTo>
                  <a:pt x="28" y="258"/>
                </a:lnTo>
                <a:lnTo>
                  <a:pt x="26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5" name="" descr=""/>
          <p:cNvPicPr/>
          <p:nvPr/>
        </p:nvPicPr>
        <p:blipFill>
          <a:blip r:embed="rId67"/>
          <a:stretch/>
        </p:blipFill>
        <p:spPr>
          <a:xfrm>
            <a:off x="8761680" y="2624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66" name="CustomShape 101"/>
          <p:cNvSpPr/>
          <p:nvPr/>
        </p:nvSpPr>
        <p:spPr>
          <a:xfrm>
            <a:off x="8757360" y="262152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2"/>
                </a:moveTo>
                <a:lnTo>
                  <a:pt x="0" y="258"/>
                </a:lnTo>
                <a:lnTo>
                  <a:pt x="2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0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6"/>
                </a:lnTo>
                <a:lnTo>
                  <a:pt x="696" y="244"/>
                </a:lnTo>
                <a:lnTo>
                  <a:pt x="696" y="300"/>
                </a:lnTo>
                <a:lnTo>
                  <a:pt x="689" y="327"/>
                </a:lnTo>
                <a:lnTo>
                  <a:pt x="680" y="352"/>
                </a:lnTo>
                <a:lnTo>
                  <a:pt x="669" y="379"/>
                </a:lnTo>
                <a:lnTo>
                  <a:pt x="656" y="402"/>
                </a:lnTo>
                <a:lnTo>
                  <a:pt x="638" y="424"/>
                </a:lnTo>
                <a:lnTo>
                  <a:pt x="618" y="446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6" y="535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2"/>
                </a:lnTo>
                <a:moveTo>
                  <a:pt x="28" y="286"/>
                </a:moveTo>
                <a:lnTo>
                  <a:pt x="28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3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4" y="495"/>
                </a:lnTo>
                <a:lnTo>
                  <a:pt x="224" y="506"/>
                </a:lnTo>
                <a:lnTo>
                  <a:pt x="253" y="512"/>
                </a:lnTo>
                <a:lnTo>
                  <a:pt x="284" y="519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3"/>
                </a:lnTo>
                <a:lnTo>
                  <a:pt x="614" y="413"/>
                </a:lnTo>
                <a:lnTo>
                  <a:pt x="629" y="393"/>
                </a:lnTo>
                <a:lnTo>
                  <a:pt x="643" y="372"/>
                </a:lnTo>
                <a:lnTo>
                  <a:pt x="654" y="347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382" y="22"/>
                </a:lnTo>
                <a:lnTo>
                  <a:pt x="317" y="22"/>
                </a:lnTo>
                <a:lnTo>
                  <a:pt x="284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3"/>
                </a:lnTo>
                <a:lnTo>
                  <a:pt x="82" y="133"/>
                </a:lnTo>
                <a:lnTo>
                  <a:pt x="66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8" y="246"/>
                </a:lnTo>
                <a:lnTo>
                  <a:pt x="28" y="260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7" name="" descr=""/>
          <p:cNvPicPr/>
          <p:nvPr/>
        </p:nvPicPr>
        <p:blipFill>
          <a:blip r:embed="rId68"/>
          <a:stretch/>
        </p:blipFill>
        <p:spPr>
          <a:xfrm>
            <a:off x="8761680" y="262476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68" name="CustomShape 102"/>
          <p:cNvSpPr/>
          <p:nvPr/>
        </p:nvSpPr>
        <p:spPr>
          <a:xfrm>
            <a:off x="8757360" y="262152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2"/>
                </a:moveTo>
                <a:lnTo>
                  <a:pt x="0" y="258"/>
                </a:lnTo>
                <a:lnTo>
                  <a:pt x="2" y="246"/>
                </a:lnTo>
                <a:lnTo>
                  <a:pt x="6" y="218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99"/>
                </a:lnTo>
                <a:lnTo>
                  <a:pt x="100" y="80"/>
                </a:lnTo>
                <a:lnTo>
                  <a:pt x="127" y="63"/>
                </a:lnTo>
                <a:lnTo>
                  <a:pt x="152" y="47"/>
                </a:lnTo>
                <a:lnTo>
                  <a:pt x="180" y="33"/>
                </a:lnTo>
                <a:lnTo>
                  <a:pt x="213" y="21"/>
                </a:lnTo>
                <a:lnTo>
                  <a:pt x="244" y="12"/>
                </a:lnTo>
                <a:lnTo>
                  <a:pt x="277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99"/>
                </a:lnTo>
                <a:lnTo>
                  <a:pt x="636" y="120"/>
                </a:lnTo>
                <a:lnTo>
                  <a:pt x="654" y="143"/>
                </a:lnTo>
                <a:lnTo>
                  <a:pt x="669" y="166"/>
                </a:lnTo>
                <a:lnTo>
                  <a:pt x="680" y="192"/>
                </a:lnTo>
                <a:lnTo>
                  <a:pt x="689" y="216"/>
                </a:lnTo>
                <a:lnTo>
                  <a:pt x="696" y="244"/>
                </a:lnTo>
                <a:lnTo>
                  <a:pt x="696" y="300"/>
                </a:lnTo>
                <a:lnTo>
                  <a:pt x="689" y="327"/>
                </a:lnTo>
                <a:lnTo>
                  <a:pt x="680" y="352"/>
                </a:lnTo>
                <a:lnTo>
                  <a:pt x="669" y="379"/>
                </a:lnTo>
                <a:lnTo>
                  <a:pt x="656" y="402"/>
                </a:lnTo>
                <a:lnTo>
                  <a:pt x="638" y="424"/>
                </a:lnTo>
                <a:lnTo>
                  <a:pt x="618" y="446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66" y="545"/>
                </a:lnTo>
                <a:lnTo>
                  <a:pt x="348" y="547"/>
                </a:lnTo>
                <a:lnTo>
                  <a:pt x="330" y="545"/>
                </a:lnTo>
                <a:lnTo>
                  <a:pt x="313" y="545"/>
                </a:lnTo>
                <a:lnTo>
                  <a:pt x="279" y="540"/>
                </a:lnTo>
                <a:lnTo>
                  <a:pt x="246" y="535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3"/>
                </a:lnTo>
                <a:lnTo>
                  <a:pt x="26" y="379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2"/>
                </a:lnTo>
                <a:moveTo>
                  <a:pt x="28" y="286"/>
                </a:moveTo>
                <a:lnTo>
                  <a:pt x="28" y="299"/>
                </a:lnTo>
                <a:lnTo>
                  <a:pt x="34" y="322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3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4" y="495"/>
                </a:lnTo>
                <a:lnTo>
                  <a:pt x="224" y="506"/>
                </a:lnTo>
                <a:lnTo>
                  <a:pt x="253" y="512"/>
                </a:lnTo>
                <a:lnTo>
                  <a:pt x="284" y="519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19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3"/>
                </a:lnTo>
                <a:lnTo>
                  <a:pt x="614" y="413"/>
                </a:lnTo>
                <a:lnTo>
                  <a:pt x="629" y="393"/>
                </a:lnTo>
                <a:lnTo>
                  <a:pt x="643" y="372"/>
                </a:lnTo>
                <a:lnTo>
                  <a:pt x="654" y="347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0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4" y="42"/>
                </a:lnTo>
                <a:lnTo>
                  <a:pt x="444" y="33"/>
                </a:lnTo>
                <a:lnTo>
                  <a:pt x="382" y="22"/>
                </a:lnTo>
                <a:lnTo>
                  <a:pt x="317" y="22"/>
                </a:lnTo>
                <a:lnTo>
                  <a:pt x="284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2"/>
                </a:lnTo>
                <a:lnTo>
                  <a:pt x="169" y="64"/>
                </a:lnTo>
                <a:lnTo>
                  <a:pt x="144" y="78"/>
                </a:lnTo>
                <a:lnTo>
                  <a:pt x="122" y="94"/>
                </a:lnTo>
                <a:lnTo>
                  <a:pt x="100" y="113"/>
                </a:lnTo>
                <a:lnTo>
                  <a:pt x="82" y="133"/>
                </a:lnTo>
                <a:lnTo>
                  <a:pt x="66" y="152"/>
                </a:lnTo>
                <a:lnTo>
                  <a:pt x="54" y="174"/>
                </a:lnTo>
                <a:lnTo>
                  <a:pt x="42" y="197"/>
                </a:lnTo>
                <a:lnTo>
                  <a:pt x="34" y="222"/>
                </a:lnTo>
                <a:lnTo>
                  <a:pt x="28" y="246"/>
                </a:lnTo>
                <a:lnTo>
                  <a:pt x="28" y="260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69" name="" descr=""/>
          <p:cNvPicPr/>
          <p:nvPr/>
        </p:nvPicPr>
        <p:blipFill>
          <a:blip r:embed="rId69"/>
          <a:stretch/>
        </p:blipFill>
        <p:spPr>
          <a:xfrm>
            <a:off x="8676720" y="29138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70" name="CustomShape 103"/>
          <p:cNvSpPr/>
          <p:nvPr/>
        </p:nvSpPr>
        <p:spPr>
          <a:xfrm>
            <a:off x="8672400" y="291024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1"/>
                </a:lnTo>
                <a:lnTo>
                  <a:pt x="78" y="100"/>
                </a:lnTo>
                <a:lnTo>
                  <a:pt x="100" y="81"/>
                </a:lnTo>
                <a:lnTo>
                  <a:pt x="124" y="64"/>
                </a:lnTo>
                <a:lnTo>
                  <a:pt x="151" y="48"/>
                </a:lnTo>
                <a:lnTo>
                  <a:pt x="180" y="34"/>
                </a:lnTo>
                <a:lnTo>
                  <a:pt x="242" y="12"/>
                </a:lnTo>
                <a:lnTo>
                  <a:pt x="276" y="6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6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4" y="81"/>
                </a:lnTo>
                <a:lnTo>
                  <a:pt x="616" y="100"/>
                </a:lnTo>
                <a:lnTo>
                  <a:pt x="636" y="121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6"/>
                </a:lnTo>
                <a:lnTo>
                  <a:pt x="696" y="260"/>
                </a:lnTo>
                <a:lnTo>
                  <a:pt x="696" y="302"/>
                </a:lnTo>
                <a:lnTo>
                  <a:pt x="689" y="329"/>
                </a:lnTo>
                <a:lnTo>
                  <a:pt x="680" y="355"/>
                </a:lnTo>
                <a:lnTo>
                  <a:pt x="669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8" y="541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29" y="546"/>
                </a:lnTo>
                <a:lnTo>
                  <a:pt x="312" y="546"/>
                </a:lnTo>
                <a:lnTo>
                  <a:pt x="278" y="543"/>
                </a:lnTo>
                <a:lnTo>
                  <a:pt x="244" y="535"/>
                </a:lnTo>
                <a:lnTo>
                  <a:pt x="182" y="51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2"/>
                </a:lnTo>
                <a:lnTo>
                  <a:pt x="15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8"/>
                </a:moveTo>
                <a:lnTo>
                  <a:pt x="33" y="324"/>
                </a:lnTo>
                <a:lnTo>
                  <a:pt x="42" y="349"/>
                </a:lnTo>
                <a:lnTo>
                  <a:pt x="53" y="371"/>
                </a:lnTo>
                <a:lnTo>
                  <a:pt x="66" y="394"/>
                </a:lnTo>
                <a:lnTo>
                  <a:pt x="82" y="415"/>
                </a:lnTo>
                <a:lnTo>
                  <a:pt x="100" y="434"/>
                </a:lnTo>
                <a:lnTo>
                  <a:pt x="120" y="452"/>
                </a:lnTo>
                <a:lnTo>
                  <a:pt x="142" y="468"/>
                </a:lnTo>
                <a:lnTo>
                  <a:pt x="166" y="482"/>
                </a:lnTo>
                <a:lnTo>
                  <a:pt x="194" y="496"/>
                </a:lnTo>
                <a:lnTo>
                  <a:pt x="222" y="506"/>
                </a:lnTo>
                <a:lnTo>
                  <a:pt x="252" y="515"/>
                </a:lnTo>
                <a:lnTo>
                  <a:pt x="282" y="520"/>
                </a:lnTo>
                <a:lnTo>
                  <a:pt x="314" y="523"/>
                </a:lnTo>
                <a:lnTo>
                  <a:pt x="332" y="525"/>
                </a:lnTo>
                <a:lnTo>
                  <a:pt x="378" y="525"/>
                </a:lnTo>
                <a:lnTo>
                  <a:pt x="412" y="520"/>
                </a:lnTo>
                <a:lnTo>
                  <a:pt x="444" y="515"/>
                </a:lnTo>
                <a:lnTo>
                  <a:pt x="473" y="506"/>
                </a:lnTo>
                <a:lnTo>
                  <a:pt x="500" y="496"/>
                </a:lnTo>
                <a:lnTo>
                  <a:pt x="526" y="483"/>
                </a:lnTo>
                <a:lnTo>
                  <a:pt x="550" y="469"/>
                </a:lnTo>
                <a:lnTo>
                  <a:pt x="576" y="452"/>
                </a:lnTo>
                <a:lnTo>
                  <a:pt x="596" y="434"/>
                </a:lnTo>
                <a:lnTo>
                  <a:pt x="614" y="415"/>
                </a:lnTo>
                <a:lnTo>
                  <a:pt x="628" y="394"/>
                </a:lnTo>
                <a:lnTo>
                  <a:pt x="642" y="373"/>
                </a:lnTo>
                <a:lnTo>
                  <a:pt x="654" y="350"/>
                </a:lnTo>
                <a:lnTo>
                  <a:pt x="662" y="326"/>
                </a:lnTo>
                <a:lnTo>
                  <a:pt x="666" y="299"/>
                </a:lnTo>
                <a:lnTo>
                  <a:pt x="669" y="288"/>
                </a:lnTo>
                <a:lnTo>
                  <a:pt x="669" y="261"/>
                </a:lnTo>
                <a:lnTo>
                  <a:pt x="662" y="224"/>
                </a:lnTo>
                <a:lnTo>
                  <a:pt x="654" y="200"/>
                </a:lnTo>
                <a:lnTo>
                  <a:pt x="644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0" y="23"/>
                </a:lnTo>
                <a:lnTo>
                  <a:pt x="316" y="23"/>
                </a:lnTo>
                <a:lnTo>
                  <a:pt x="282" y="28"/>
                </a:lnTo>
                <a:lnTo>
                  <a:pt x="254" y="34"/>
                </a:lnTo>
                <a:lnTo>
                  <a:pt x="222" y="42"/>
                </a:lnTo>
                <a:lnTo>
                  <a:pt x="196" y="53"/>
                </a:lnTo>
                <a:lnTo>
                  <a:pt x="168" y="65"/>
                </a:lnTo>
                <a:lnTo>
                  <a:pt x="144" y="79"/>
                </a:lnTo>
                <a:lnTo>
                  <a:pt x="100" y="114"/>
                </a:lnTo>
                <a:lnTo>
                  <a:pt x="82" y="133"/>
                </a:lnTo>
                <a:lnTo>
                  <a:pt x="66" y="154"/>
                </a:lnTo>
                <a:lnTo>
                  <a:pt x="53" y="175"/>
                </a:lnTo>
                <a:lnTo>
                  <a:pt x="42" y="199"/>
                </a:lnTo>
                <a:lnTo>
                  <a:pt x="33" y="223"/>
                </a:lnTo>
                <a:lnTo>
                  <a:pt x="28" y="249"/>
                </a:lnTo>
                <a:lnTo>
                  <a:pt x="28" y="261"/>
                </a:lnTo>
                <a:lnTo>
                  <a:pt x="26" y="274"/>
                </a:lnTo>
                <a:lnTo>
                  <a:pt x="26" y="288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1" name="" descr=""/>
          <p:cNvPicPr/>
          <p:nvPr/>
        </p:nvPicPr>
        <p:blipFill>
          <a:blip r:embed="rId70"/>
          <a:stretch/>
        </p:blipFill>
        <p:spPr>
          <a:xfrm>
            <a:off x="8676720" y="29138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72" name="CustomShape 104"/>
          <p:cNvSpPr/>
          <p:nvPr/>
        </p:nvSpPr>
        <p:spPr>
          <a:xfrm>
            <a:off x="8672400" y="291024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5"/>
                </a:moveTo>
                <a:lnTo>
                  <a:pt x="0" y="261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1"/>
                </a:lnTo>
                <a:lnTo>
                  <a:pt x="78" y="100"/>
                </a:lnTo>
                <a:lnTo>
                  <a:pt x="100" y="81"/>
                </a:lnTo>
                <a:lnTo>
                  <a:pt x="124" y="64"/>
                </a:lnTo>
                <a:lnTo>
                  <a:pt x="151" y="48"/>
                </a:lnTo>
                <a:lnTo>
                  <a:pt x="180" y="34"/>
                </a:lnTo>
                <a:lnTo>
                  <a:pt x="242" y="12"/>
                </a:lnTo>
                <a:lnTo>
                  <a:pt x="276" y="6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6" y="6"/>
                </a:lnTo>
                <a:lnTo>
                  <a:pt x="450" y="12"/>
                </a:lnTo>
                <a:lnTo>
                  <a:pt x="484" y="21"/>
                </a:lnTo>
                <a:lnTo>
                  <a:pt x="513" y="34"/>
                </a:lnTo>
                <a:lnTo>
                  <a:pt x="542" y="48"/>
                </a:lnTo>
                <a:lnTo>
                  <a:pt x="568" y="64"/>
                </a:lnTo>
                <a:lnTo>
                  <a:pt x="594" y="81"/>
                </a:lnTo>
                <a:lnTo>
                  <a:pt x="616" y="100"/>
                </a:lnTo>
                <a:lnTo>
                  <a:pt x="636" y="121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6"/>
                </a:lnTo>
                <a:lnTo>
                  <a:pt x="696" y="260"/>
                </a:lnTo>
                <a:lnTo>
                  <a:pt x="696" y="302"/>
                </a:lnTo>
                <a:lnTo>
                  <a:pt x="689" y="329"/>
                </a:lnTo>
                <a:lnTo>
                  <a:pt x="680" y="355"/>
                </a:lnTo>
                <a:lnTo>
                  <a:pt x="669" y="380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8"/>
                </a:lnTo>
                <a:lnTo>
                  <a:pt x="570" y="485"/>
                </a:lnTo>
                <a:lnTo>
                  <a:pt x="544" y="501"/>
                </a:lnTo>
                <a:lnTo>
                  <a:pt x="515" y="515"/>
                </a:lnTo>
                <a:lnTo>
                  <a:pt x="453" y="535"/>
                </a:lnTo>
                <a:lnTo>
                  <a:pt x="418" y="541"/>
                </a:lnTo>
                <a:lnTo>
                  <a:pt x="383" y="546"/>
                </a:lnTo>
                <a:lnTo>
                  <a:pt x="365" y="546"/>
                </a:lnTo>
                <a:lnTo>
                  <a:pt x="347" y="548"/>
                </a:lnTo>
                <a:lnTo>
                  <a:pt x="329" y="546"/>
                </a:lnTo>
                <a:lnTo>
                  <a:pt x="312" y="546"/>
                </a:lnTo>
                <a:lnTo>
                  <a:pt x="278" y="543"/>
                </a:lnTo>
                <a:lnTo>
                  <a:pt x="244" y="535"/>
                </a:lnTo>
                <a:lnTo>
                  <a:pt x="182" y="515"/>
                </a:lnTo>
                <a:lnTo>
                  <a:pt x="154" y="501"/>
                </a:lnTo>
                <a:lnTo>
                  <a:pt x="126" y="485"/>
                </a:lnTo>
                <a:lnTo>
                  <a:pt x="102" y="468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2"/>
                </a:lnTo>
                <a:lnTo>
                  <a:pt x="15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8"/>
                </a:moveTo>
                <a:lnTo>
                  <a:pt x="33" y="324"/>
                </a:lnTo>
                <a:lnTo>
                  <a:pt x="42" y="349"/>
                </a:lnTo>
                <a:lnTo>
                  <a:pt x="53" y="371"/>
                </a:lnTo>
                <a:lnTo>
                  <a:pt x="66" y="394"/>
                </a:lnTo>
                <a:lnTo>
                  <a:pt x="82" y="415"/>
                </a:lnTo>
                <a:lnTo>
                  <a:pt x="100" y="434"/>
                </a:lnTo>
                <a:lnTo>
                  <a:pt x="120" y="452"/>
                </a:lnTo>
                <a:lnTo>
                  <a:pt x="142" y="468"/>
                </a:lnTo>
                <a:lnTo>
                  <a:pt x="166" y="482"/>
                </a:lnTo>
                <a:lnTo>
                  <a:pt x="194" y="496"/>
                </a:lnTo>
                <a:lnTo>
                  <a:pt x="222" y="506"/>
                </a:lnTo>
                <a:lnTo>
                  <a:pt x="252" y="515"/>
                </a:lnTo>
                <a:lnTo>
                  <a:pt x="282" y="520"/>
                </a:lnTo>
                <a:lnTo>
                  <a:pt x="314" y="523"/>
                </a:lnTo>
                <a:lnTo>
                  <a:pt x="332" y="525"/>
                </a:lnTo>
                <a:lnTo>
                  <a:pt x="378" y="525"/>
                </a:lnTo>
                <a:lnTo>
                  <a:pt x="412" y="520"/>
                </a:lnTo>
                <a:lnTo>
                  <a:pt x="444" y="515"/>
                </a:lnTo>
                <a:lnTo>
                  <a:pt x="473" y="506"/>
                </a:lnTo>
                <a:lnTo>
                  <a:pt x="500" y="496"/>
                </a:lnTo>
                <a:lnTo>
                  <a:pt x="526" y="483"/>
                </a:lnTo>
                <a:lnTo>
                  <a:pt x="550" y="469"/>
                </a:lnTo>
                <a:lnTo>
                  <a:pt x="576" y="452"/>
                </a:lnTo>
                <a:lnTo>
                  <a:pt x="596" y="434"/>
                </a:lnTo>
                <a:lnTo>
                  <a:pt x="614" y="415"/>
                </a:lnTo>
                <a:lnTo>
                  <a:pt x="628" y="394"/>
                </a:lnTo>
                <a:lnTo>
                  <a:pt x="642" y="373"/>
                </a:lnTo>
                <a:lnTo>
                  <a:pt x="654" y="350"/>
                </a:lnTo>
                <a:lnTo>
                  <a:pt x="662" y="326"/>
                </a:lnTo>
                <a:lnTo>
                  <a:pt x="666" y="299"/>
                </a:lnTo>
                <a:lnTo>
                  <a:pt x="669" y="288"/>
                </a:lnTo>
                <a:lnTo>
                  <a:pt x="669" y="261"/>
                </a:lnTo>
                <a:lnTo>
                  <a:pt x="662" y="224"/>
                </a:lnTo>
                <a:lnTo>
                  <a:pt x="654" y="200"/>
                </a:lnTo>
                <a:lnTo>
                  <a:pt x="644" y="176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3" y="81"/>
                </a:lnTo>
                <a:lnTo>
                  <a:pt x="528" y="65"/>
                </a:lnTo>
                <a:lnTo>
                  <a:pt x="502" y="53"/>
                </a:lnTo>
                <a:lnTo>
                  <a:pt x="473" y="42"/>
                </a:lnTo>
                <a:lnTo>
                  <a:pt x="444" y="34"/>
                </a:lnTo>
                <a:lnTo>
                  <a:pt x="380" y="23"/>
                </a:lnTo>
                <a:lnTo>
                  <a:pt x="316" y="23"/>
                </a:lnTo>
                <a:lnTo>
                  <a:pt x="282" y="28"/>
                </a:lnTo>
                <a:lnTo>
                  <a:pt x="254" y="34"/>
                </a:lnTo>
                <a:lnTo>
                  <a:pt x="222" y="42"/>
                </a:lnTo>
                <a:lnTo>
                  <a:pt x="196" y="53"/>
                </a:lnTo>
                <a:lnTo>
                  <a:pt x="168" y="65"/>
                </a:lnTo>
                <a:lnTo>
                  <a:pt x="144" y="79"/>
                </a:lnTo>
                <a:lnTo>
                  <a:pt x="100" y="114"/>
                </a:lnTo>
                <a:lnTo>
                  <a:pt x="82" y="133"/>
                </a:lnTo>
                <a:lnTo>
                  <a:pt x="66" y="154"/>
                </a:lnTo>
                <a:lnTo>
                  <a:pt x="53" y="175"/>
                </a:lnTo>
                <a:lnTo>
                  <a:pt x="42" y="199"/>
                </a:lnTo>
                <a:lnTo>
                  <a:pt x="33" y="223"/>
                </a:lnTo>
                <a:lnTo>
                  <a:pt x="28" y="249"/>
                </a:lnTo>
                <a:lnTo>
                  <a:pt x="28" y="261"/>
                </a:lnTo>
                <a:lnTo>
                  <a:pt x="26" y="274"/>
                </a:lnTo>
                <a:lnTo>
                  <a:pt x="26" y="288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3" name="" descr=""/>
          <p:cNvPicPr/>
          <p:nvPr/>
        </p:nvPicPr>
        <p:blipFill>
          <a:blip r:embed="rId71"/>
          <a:stretch/>
        </p:blipFill>
        <p:spPr>
          <a:xfrm>
            <a:off x="8192880" y="3241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74" name="CustomShape 105"/>
          <p:cNvSpPr/>
          <p:nvPr/>
        </p:nvSpPr>
        <p:spPr>
          <a:xfrm>
            <a:off x="8187840" y="323712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4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9" y="7"/>
                </a:lnTo>
                <a:lnTo>
                  <a:pt x="453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4"/>
                </a:lnTo>
                <a:lnTo>
                  <a:pt x="699" y="261"/>
                </a:lnTo>
                <a:lnTo>
                  <a:pt x="699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86" y="526"/>
                </a:lnTo>
                <a:lnTo>
                  <a:pt x="453" y="535"/>
                </a:lnTo>
                <a:lnTo>
                  <a:pt x="419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9" y="382"/>
                </a:lnTo>
                <a:lnTo>
                  <a:pt x="16" y="356"/>
                </a:lnTo>
                <a:lnTo>
                  <a:pt x="9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7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1"/>
                </a:lnTo>
                <a:lnTo>
                  <a:pt x="443" y="514"/>
                </a:lnTo>
                <a:lnTo>
                  <a:pt x="473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6"/>
                </a:lnTo>
                <a:lnTo>
                  <a:pt x="645" y="373"/>
                </a:lnTo>
                <a:lnTo>
                  <a:pt x="656" y="349"/>
                </a:lnTo>
                <a:lnTo>
                  <a:pt x="669" y="300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5" y="42"/>
                </a:lnTo>
                <a:lnTo>
                  <a:pt x="445" y="35"/>
                </a:lnTo>
                <a:lnTo>
                  <a:pt x="415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6"/>
                </a:lnTo>
                <a:lnTo>
                  <a:pt x="42" y="199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5" name="" descr=""/>
          <p:cNvPicPr/>
          <p:nvPr/>
        </p:nvPicPr>
        <p:blipFill>
          <a:blip r:embed="rId72"/>
          <a:stretch/>
        </p:blipFill>
        <p:spPr>
          <a:xfrm>
            <a:off x="8192880" y="32410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76" name="CustomShape 106"/>
          <p:cNvSpPr/>
          <p:nvPr/>
        </p:nvSpPr>
        <p:spPr>
          <a:xfrm>
            <a:off x="8187840" y="3237120"/>
            <a:ext cx="251280" cy="196920"/>
          </a:xfrm>
          <a:custGeom>
            <a:avLst/>
            <a:gdLst/>
            <a:ahLst/>
            <a:rect l="l" t="t" r="r" b="b"/>
            <a:pathLst>
              <a:path w="700" h="549">
                <a:moveTo>
                  <a:pt x="0" y="274"/>
                </a:moveTo>
                <a:lnTo>
                  <a:pt x="0" y="261"/>
                </a:lnTo>
                <a:lnTo>
                  <a:pt x="2" y="247"/>
                </a:lnTo>
                <a:lnTo>
                  <a:pt x="6" y="220"/>
                </a:lnTo>
                <a:lnTo>
                  <a:pt x="16" y="194"/>
                </a:lnTo>
                <a:lnTo>
                  <a:pt x="26" y="167"/>
                </a:lnTo>
                <a:lnTo>
                  <a:pt x="42" y="145"/>
                </a:lnTo>
                <a:lnTo>
                  <a:pt x="60" y="122"/>
                </a:lnTo>
                <a:lnTo>
                  <a:pt x="80" y="101"/>
                </a:lnTo>
                <a:lnTo>
                  <a:pt x="102" y="81"/>
                </a:lnTo>
                <a:lnTo>
                  <a:pt x="127" y="63"/>
                </a:lnTo>
                <a:lnTo>
                  <a:pt x="154" y="47"/>
                </a:lnTo>
                <a:lnTo>
                  <a:pt x="212" y="23"/>
                </a:lnTo>
                <a:lnTo>
                  <a:pt x="245" y="14"/>
                </a:lnTo>
                <a:lnTo>
                  <a:pt x="279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9" y="7"/>
                </a:lnTo>
                <a:lnTo>
                  <a:pt x="453" y="12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83" y="192"/>
                </a:lnTo>
                <a:lnTo>
                  <a:pt x="692" y="219"/>
                </a:lnTo>
                <a:lnTo>
                  <a:pt x="696" y="244"/>
                </a:lnTo>
                <a:lnTo>
                  <a:pt x="699" y="261"/>
                </a:lnTo>
                <a:lnTo>
                  <a:pt x="699" y="288"/>
                </a:lnTo>
                <a:lnTo>
                  <a:pt x="696" y="300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86" y="526"/>
                </a:lnTo>
                <a:lnTo>
                  <a:pt x="453" y="535"/>
                </a:lnTo>
                <a:lnTo>
                  <a:pt x="419" y="542"/>
                </a:lnTo>
                <a:lnTo>
                  <a:pt x="385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79" y="542"/>
                </a:lnTo>
                <a:lnTo>
                  <a:pt x="245" y="535"/>
                </a:lnTo>
                <a:lnTo>
                  <a:pt x="214" y="526"/>
                </a:lnTo>
                <a:lnTo>
                  <a:pt x="183" y="514"/>
                </a:lnTo>
                <a:lnTo>
                  <a:pt x="154" y="501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9" y="382"/>
                </a:lnTo>
                <a:lnTo>
                  <a:pt x="16" y="356"/>
                </a:lnTo>
                <a:lnTo>
                  <a:pt x="9" y="330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9" y="286"/>
                </a:moveTo>
                <a:lnTo>
                  <a:pt x="29" y="299"/>
                </a:lnTo>
                <a:lnTo>
                  <a:pt x="42" y="347"/>
                </a:lnTo>
                <a:lnTo>
                  <a:pt x="54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5" y="467"/>
                </a:lnTo>
                <a:lnTo>
                  <a:pt x="169" y="482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7" y="525"/>
                </a:lnTo>
                <a:lnTo>
                  <a:pt x="381" y="525"/>
                </a:lnTo>
                <a:lnTo>
                  <a:pt x="413" y="521"/>
                </a:lnTo>
                <a:lnTo>
                  <a:pt x="443" y="514"/>
                </a:lnTo>
                <a:lnTo>
                  <a:pt x="473" y="506"/>
                </a:lnTo>
                <a:lnTo>
                  <a:pt x="502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3"/>
                </a:lnTo>
                <a:lnTo>
                  <a:pt x="616" y="415"/>
                </a:lnTo>
                <a:lnTo>
                  <a:pt x="632" y="396"/>
                </a:lnTo>
                <a:lnTo>
                  <a:pt x="645" y="373"/>
                </a:lnTo>
                <a:lnTo>
                  <a:pt x="656" y="349"/>
                </a:lnTo>
                <a:lnTo>
                  <a:pt x="669" y="300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4"/>
                </a:lnTo>
                <a:lnTo>
                  <a:pt x="598" y="115"/>
                </a:lnTo>
                <a:lnTo>
                  <a:pt x="576" y="96"/>
                </a:lnTo>
                <a:lnTo>
                  <a:pt x="554" y="81"/>
                </a:lnTo>
                <a:lnTo>
                  <a:pt x="529" y="67"/>
                </a:lnTo>
                <a:lnTo>
                  <a:pt x="502" y="53"/>
                </a:lnTo>
                <a:lnTo>
                  <a:pt x="475" y="42"/>
                </a:lnTo>
                <a:lnTo>
                  <a:pt x="445" y="35"/>
                </a:lnTo>
                <a:lnTo>
                  <a:pt x="415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5" y="81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6"/>
                </a:lnTo>
                <a:lnTo>
                  <a:pt x="42" y="199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4"/>
                </a:lnTo>
                <a:lnTo>
                  <a:pt x="29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7" name="" descr=""/>
          <p:cNvPicPr/>
          <p:nvPr/>
        </p:nvPicPr>
        <p:blipFill>
          <a:blip r:embed="rId73"/>
          <a:stretch/>
        </p:blipFill>
        <p:spPr>
          <a:xfrm>
            <a:off x="8520840" y="3117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78" name="CustomShape 107"/>
          <p:cNvSpPr/>
          <p:nvPr/>
        </p:nvSpPr>
        <p:spPr>
          <a:xfrm>
            <a:off x="8516880" y="311400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3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0" y="34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4" y="21"/>
                </a:lnTo>
                <a:lnTo>
                  <a:pt x="514" y="34"/>
                </a:lnTo>
                <a:lnTo>
                  <a:pt x="542" y="47"/>
                </a:lnTo>
                <a:lnTo>
                  <a:pt x="569" y="61"/>
                </a:lnTo>
                <a:lnTo>
                  <a:pt x="594" y="81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6"/>
                </a:lnTo>
                <a:lnTo>
                  <a:pt x="696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80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8" y="287"/>
                </a:moveTo>
                <a:lnTo>
                  <a:pt x="28" y="299"/>
                </a:lnTo>
                <a:lnTo>
                  <a:pt x="34" y="324"/>
                </a:lnTo>
                <a:lnTo>
                  <a:pt x="42" y="349"/>
                </a:lnTo>
                <a:lnTo>
                  <a:pt x="54" y="371"/>
                </a:lnTo>
                <a:lnTo>
                  <a:pt x="66" y="394"/>
                </a:lnTo>
                <a:lnTo>
                  <a:pt x="82" y="413"/>
                </a:lnTo>
                <a:lnTo>
                  <a:pt x="100" y="432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5" y="493"/>
                </a:lnTo>
                <a:lnTo>
                  <a:pt x="224" y="506"/>
                </a:lnTo>
                <a:lnTo>
                  <a:pt x="253" y="512"/>
                </a:lnTo>
                <a:lnTo>
                  <a:pt x="284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5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4"/>
                </a:lnTo>
                <a:lnTo>
                  <a:pt x="654" y="200"/>
                </a:lnTo>
                <a:lnTo>
                  <a:pt x="645" y="177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3" y="26"/>
                </a:lnTo>
                <a:lnTo>
                  <a:pt x="382" y="23"/>
                </a:lnTo>
                <a:lnTo>
                  <a:pt x="317" y="23"/>
                </a:lnTo>
                <a:lnTo>
                  <a:pt x="284" y="26"/>
                </a:lnTo>
                <a:lnTo>
                  <a:pt x="255" y="34"/>
                </a:lnTo>
                <a:lnTo>
                  <a:pt x="224" y="42"/>
                </a:lnTo>
                <a:lnTo>
                  <a:pt x="197" y="53"/>
                </a:lnTo>
                <a:lnTo>
                  <a:pt x="169" y="65"/>
                </a:lnTo>
                <a:lnTo>
                  <a:pt x="144" y="79"/>
                </a:lnTo>
                <a:lnTo>
                  <a:pt x="122" y="95"/>
                </a:lnTo>
                <a:lnTo>
                  <a:pt x="100" y="114"/>
                </a:lnTo>
                <a:lnTo>
                  <a:pt x="82" y="133"/>
                </a:lnTo>
                <a:lnTo>
                  <a:pt x="66" y="152"/>
                </a:lnTo>
                <a:lnTo>
                  <a:pt x="54" y="176"/>
                </a:lnTo>
                <a:lnTo>
                  <a:pt x="42" y="198"/>
                </a:lnTo>
                <a:lnTo>
                  <a:pt x="34" y="223"/>
                </a:lnTo>
                <a:lnTo>
                  <a:pt x="28" y="247"/>
                </a:lnTo>
                <a:lnTo>
                  <a:pt x="28" y="261"/>
                </a:lnTo>
                <a:lnTo>
                  <a:pt x="26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79" name="" descr=""/>
          <p:cNvPicPr/>
          <p:nvPr/>
        </p:nvPicPr>
        <p:blipFill>
          <a:blip r:embed="rId74"/>
          <a:stretch/>
        </p:blipFill>
        <p:spPr>
          <a:xfrm>
            <a:off x="8520840" y="3117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380" name="CustomShape 108"/>
          <p:cNvSpPr/>
          <p:nvPr/>
        </p:nvSpPr>
        <p:spPr>
          <a:xfrm>
            <a:off x="8516880" y="311400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3"/>
                </a:moveTo>
                <a:lnTo>
                  <a:pt x="0" y="260"/>
                </a:lnTo>
                <a:lnTo>
                  <a:pt x="2" y="246"/>
                </a:lnTo>
                <a:lnTo>
                  <a:pt x="6" y="219"/>
                </a:lnTo>
                <a:lnTo>
                  <a:pt x="16" y="193"/>
                </a:lnTo>
                <a:lnTo>
                  <a:pt x="26" y="168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1"/>
                </a:lnTo>
                <a:lnTo>
                  <a:pt x="127" y="63"/>
                </a:lnTo>
                <a:lnTo>
                  <a:pt x="152" y="47"/>
                </a:lnTo>
                <a:lnTo>
                  <a:pt x="180" y="34"/>
                </a:lnTo>
                <a:lnTo>
                  <a:pt x="213" y="21"/>
                </a:lnTo>
                <a:lnTo>
                  <a:pt x="244" y="12"/>
                </a:lnTo>
                <a:lnTo>
                  <a:pt x="277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6"/>
                </a:lnTo>
                <a:lnTo>
                  <a:pt x="450" y="12"/>
                </a:lnTo>
                <a:lnTo>
                  <a:pt x="484" y="21"/>
                </a:lnTo>
                <a:lnTo>
                  <a:pt x="514" y="34"/>
                </a:lnTo>
                <a:lnTo>
                  <a:pt x="542" y="47"/>
                </a:lnTo>
                <a:lnTo>
                  <a:pt x="569" y="61"/>
                </a:lnTo>
                <a:lnTo>
                  <a:pt x="594" y="81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1"/>
                </a:lnTo>
                <a:lnTo>
                  <a:pt x="689" y="218"/>
                </a:lnTo>
                <a:lnTo>
                  <a:pt x="696" y="246"/>
                </a:lnTo>
                <a:lnTo>
                  <a:pt x="696" y="301"/>
                </a:lnTo>
                <a:lnTo>
                  <a:pt x="689" y="327"/>
                </a:lnTo>
                <a:lnTo>
                  <a:pt x="680" y="354"/>
                </a:lnTo>
                <a:lnTo>
                  <a:pt x="669" y="380"/>
                </a:lnTo>
                <a:lnTo>
                  <a:pt x="656" y="402"/>
                </a:lnTo>
                <a:lnTo>
                  <a:pt x="638" y="426"/>
                </a:lnTo>
                <a:lnTo>
                  <a:pt x="618" y="446"/>
                </a:lnTo>
                <a:lnTo>
                  <a:pt x="596" y="467"/>
                </a:lnTo>
                <a:lnTo>
                  <a:pt x="572" y="485"/>
                </a:lnTo>
                <a:lnTo>
                  <a:pt x="544" y="501"/>
                </a:lnTo>
                <a:lnTo>
                  <a:pt x="516" y="512"/>
                </a:lnTo>
                <a:lnTo>
                  <a:pt x="484" y="525"/>
                </a:lnTo>
                <a:lnTo>
                  <a:pt x="454" y="534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3" y="546"/>
                </a:lnTo>
                <a:lnTo>
                  <a:pt x="279" y="540"/>
                </a:lnTo>
                <a:lnTo>
                  <a:pt x="246" y="535"/>
                </a:lnTo>
                <a:lnTo>
                  <a:pt x="183" y="515"/>
                </a:lnTo>
                <a:lnTo>
                  <a:pt x="154" y="501"/>
                </a:lnTo>
                <a:lnTo>
                  <a:pt x="127" y="485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0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7"/>
                </a:lnTo>
                <a:lnTo>
                  <a:pt x="0" y="273"/>
                </a:lnTo>
                <a:moveTo>
                  <a:pt x="28" y="287"/>
                </a:moveTo>
                <a:lnTo>
                  <a:pt x="28" y="299"/>
                </a:lnTo>
                <a:lnTo>
                  <a:pt x="34" y="324"/>
                </a:lnTo>
                <a:lnTo>
                  <a:pt x="42" y="349"/>
                </a:lnTo>
                <a:lnTo>
                  <a:pt x="54" y="371"/>
                </a:lnTo>
                <a:lnTo>
                  <a:pt x="66" y="394"/>
                </a:lnTo>
                <a:lnTo>
                  <a:pt x="82" y="413"/>
                </a:lnTo>
                <a:lnTo>
                  <a:pt x="100" y="432"/>
                </a:lnTo>
                <a:lnTo>
                  <a:pt x="120" y="451"/>
                </a:lnTo>
                <a:lnTo>
                  <a:pt x="142" y="467"/>
                </a:lnTo>
                <a:lnTo>
                  <a:pt x="167" y="481"/>
                </a:lnTo>
                <a:lnTo>
                  <a:pt x="195" y="493"/>
                </a:lnTo>
                <a:lnTo>
                  <a:pt x="224" y="506"/>
                </a:lnTo>
                <a:lnTo>
                  <a:pt x="253" y="512"/>
                </a:lnTo>
                <a:lnTo>
                  <a:pt x="284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5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4"/>
                </a:lnTo>
                <a:lnTo>
                  <a:pt x="643" y="371"/>
                </a:lnTo>
                <a:lnTo>
                  <a:pt x="654" y="349"/>
                </a:lnTo>
                <a:lnTo>
                  <a:pt x="663" y="326"/>
                </a:lnTo>
                <a:lnTo>
                  <a:pt x="667" y="299"/>
                </a:lnTo>
                <a:lnTo>
                  <a:pt x="669" y="287"/>
                </a:lnTo>
                <a:lnTo>
                  <a:pt x="669" y="261"/>
                </a:lnTo>
                <a:lnTo>
                  <a:pt x="663" y="224"/>
                </a:lnTo>
                <a:lnTo>
                  <a:pt x="654" y="200"/>
                </a:lnTo>
                <a:lnTo>
                  <a:pt x="645" y="177"/>
                </a:lnTo>
                <a:lnTo>
                  <a:pt x="632" y="154"/>
                </a:lnTo>
                <a:lnTo>
                  <a:pt x="614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1"/>
                </a:lnTo>
                <a:lnTo>
                  <a:pt x="529" y="65"/>
                </a:lnTo>
                <a:lnTo>
                  <a:pt x="502" y="53"/>
                </a:lnTo>
                <a:lnTo>
                  <a:pt x="474" y="42"/>
                </a:lnTo>
                <a:lnTo>
                  <a:pt x="444" y="34"/>
                </a:lnTo>
                <a:lnTo>
                  <a:pt x="413" y="26"/>
                </a:lnTo>
                <a:lnTo>
                  <a:pt x="382" y="23"/>
                </a:lnTo>
                <a:lnTo>
                  <a:pt x="317" y="23"/>
                </a:lnTo>
                <a:lnTo>
                  <a:pt x="284" y="26"/>
                </a:lnTo>
                <a:lnTo>
                  <a:pt x="255" y="34"/>
                </a:lnTo>
                <a:lnTo>
                  <a:pt x="224" y="42"/>
                </a:lnTo>
                <a:lnTo>
                  <a:pt x="197" y="53"/>
                </a:lnTo>
                <a:lnTo>
                  <a:pt x="169" y="65"/>
                </a:lnTo>
                <a:lnTo>
                  <a:pt x="144" y="79"/>
                </a:lnTo>
                <a:lnTo>
                  <a:pt x="122" y="95"/>
                </a:lnTo>
                <a:lnTo>
                  <a:pt x="100" y="114"/>
                </a:lnTo>
                <a:lnTo>
                  <a:pt x="82" y="133"/>
                </a:lnTo>
                <a:lnTo>
                  <a:pt x="66" y="152"/>
                </a:lnTo>
                <a:lnTo>
                  <a:pt x="54" y="176"/>
                </a:lnTo>
                <a:lnTo>
                  <a:pt x="42" y="198"/>
                </a:lnTo>
                <a:lnTo>
                  <a:pt x="34" y="223"/>
                </a:lnTo>
                <a:lnTo>
                  <a:pt x="28" y="247"/>
                </a:lnTo>
                <a:lnTo>
                  <a:pt x="28" y="261"/>
                </a:lnTo>
                <a:lnTo>
                  <a:pt x="26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1" name="CustomShape 109"/>
          <p:cNvSpPr/>
          <p:nvPr/>
        </p:nvSpPr>
        <p:spPr>
          <a:xfrm>
            <a:off x="8091720" y="2642400"/>
            <a:ext cx="838800" cy="598680"/>
          </a:xfrm>
          <a:custGeom>
            <a:avLst/>
            <a:gdLst/>
            <a:ahLst/>
            <a:rect l="l" t="t" r="r" b="b"/>
            <a:pathLst>
              <a:path w="2332" h="1665">
                <a:moveTo>
                  <a:pt x="82" y="1531"/>
                </a:moveTo>
                <a:lnTo>
                  <a:pt x="169" y="1530"/>
                </a:lnTo>
                <a:lnTo>
                  <a:pt x="256" y="1528"/>
                </a:lnTo>
                <a:lnTo>
                  <a:pt x="341" y="1526"/>
                </a:lnTo>
                <a:lnTo>
                  <a:pt x="425" y="1520"/>
                </a:lnTo>
                <a:lnTo>
                  <a:pt x="510" y="1515"/>
                </a:lnTo>
                <a:lnTo>
                  <a:pt x="593" y="1508"/>
                </a:lnTo>
                <a:lnTo>
                  <a:pt x="673" y="1500"/>
                </a:lnTo>
                <a:lnTo>
                  <a:pt x="710" y="1495"/>
                </a:lnTo>
                <a:lnTo>
                  <a:pt x="750" y="1489"/>
                </a:lnTo>
                <a:lnTo>
                  <a:pt x="790" y="1483"/>
                </a:lnTo>
                <a:lnTo>
                  <a:pt x="828" y="1475"/>
                </a:lnTo>
                <a:lnTo>
                  <a:pt x="904" y="1458"/>
                </a:lnTo>
                <a:lnTo>
                  <a:pt x="940" y="1450"/>
                </a:lnTo>
                <a:lnTo>
                  <a:pt x="978" y="1437"/>
                </a:lnTo>
                <a:lnTo>
                  <a:pt x="1014" y="1426"/>
                </a:lnTo>
                <a:lnTo>
                  <a:pt x="1049" y="1414"/>
                </a:lnTo>
                <a:lnTo>
                  <a:pt x="1085" y="1400"/>
                </a:lnTo>
                <a:lnTo>
                  <a:pt x="1119" y="1386"/>
                </a:lnTo>
                <a:lnTo>
                  <a:pt x="1151" y="1370"/>
                </a:lnTo>
                <a:lnTo>
                  <a:pt x="1187" y="1355"/>
                </a:lnTo>
                <a:lnTo>
                  <a:pt x="1219" y="1336"/>
                </a:lnTo>
                <a:lnTo>
                  <a:pt x="1252" y="1318"/>
                </a:lnTo>
                <a:lnTo>
                  <a:pt x="1330" y="1266"/>
                </a:lnTo>
                <a:lnTo>
                  <a:pt x="1343" y="1253"/>
                </a:lnTo>
                <a:lnTo>
                  <a:pt x="1359" y="1242"/>
                </a:lnTo>
                <a:lnTo>
                  <a:pt x="1372" y="1229"/>
                </a:lnTo>
                <a:lnTo>
                  <a:pt x="1430" y="1170"/>
                </a:lnTo>
                <a:lnTo>
                  <a:pt x="1459" y="1137"/>
                </a:lnTo>
                <a:lnTo>
                  <a:pt x="1486" y="1102"/>
                </a:lnTo>
                <a:lnTo>
                  <a:pt x="1512" y="1065"/>
                </a:lnTo>
                <a:lnTo>
                  <a:pt x="1542" y="1025"/>
                </a:lnTo>
                <a:lnTo>
                  <a:pt x="1568" y="984"/>
                </a:lnTo>
                <a:lnTo>
                  <a:pt x="1592" y="942"/>
                </a:lnTo>
                <a:lnTo>
                  <a:pt x="1620" y="899"/>
                </a:lnTo>
                <a:lnTo>
                  <a:pt x="1646" y="853"/>
                </a:lnTo>
                <a:lnTo>
                  <a:pt x="1696" y="763"/>
                </a:lnTo>
                <a:lnTo>
                  <a:pt x="1747" y="668"/>
                </a:lnTo>
                <a:lnTo>
                  <a:pt x="1796" y="574"/>
                </a:lnTo>
                <a:lnTo>
                  <a:pt x="1822" y="528"/>
                </a:lnTo>
                <a:lnTo>
                  <a:pt x="1847" y="481"/>
                </a:lnTo>
                <a:lnTo>
                  <a:pt x="1871" y="436"/>
                </a:lnTo>
                <a:lnTo>
                  <a:pt x="1896" y="392"/>
                </a:lnTo>
                <a:lnTo>
                  <a:pt x="1923" y="349"/>
                </a:lnTo>
                <a:lnTo>
                  <a:pt x="1947" y="306"/>
                </a:lnTo>
                <a:lnTo>
                  <a:pt x="1973" y="264"/>
                </a:lnTo>
                <a:lnTo>
                  <a:pt x="2002" y="225"/>
                </a:lnTo>
                <a:lnTo>
                  <a:pt x="2028" y="188"/>
                </a:lnTo>
                <a:lnTo>
                  <a:pt x="2058" y="151"/>
                </a:lnTo>
                <a:lnTo>
                  <a:pt x="2086" y="116"/>
                </a:lnTo>
                <a:lnTo>
                  <a:pt x="2100" y="100"/>
                </a:lnTo>
                <a:lnTo>
                  <a:pt x="2131" y="69"/>
                </a:lnTo>
                <a:lnTo>
                  <a:pt x="2178" y="28"/>
                </a:lnTo>
                <a:cubicBezTo>
                  <a:pt x="2211" y="1"/>
                  <a:pt x="2265" y="0"/>
                  <a:pt x="2298" y="25"/>
                </a:cubicBezTo>
                <a:cubicBezTo>
                  <a:pt x="2329" y="50"/>
                  <a:pt x="2331" y="92"/>
                  <a:pt x="2300" y="118"/>
                </a:cubicBezTo>
                <a:lnTo>
                  <a:pt x="2287" y="127"/>
                </a:lnTo>
                <a:lnTo>
                  <a:pt x="2273" y="139"/>
                </a:lnTo>
                <a:lnTo>
                  <a:pt x="2262" y="150"/>
                </a:lnTo>
                <a:lnTo>
                  <a:pt x="2249" y="162"/>
                </a:lnTo>
                <a:lnTo>
                  <a:pt x="2238" y="175"/>
                </a:lnTo>
                <a:lnTo>
                  <a:pt x="2224" y="189"/>
                </a:lnTo>
                <a:lnTo>
                  <a:pt x="2200" y="219"/>
                </a:lnTo>
                <a:lnTo>
                  <a:pt x="2176" y="250"/>
                </a:lnTo>
                <a:lnTo>
                  <a:pt x="2149" y="286"/>
                </a:lnTo>
                <a:lnTo>
                  <a:pt x="2100" y="363"/>
                </a:lnTo>
                <a:lnTo>
                  <a:pt x="2076" y="403"/>
                </a:lnTo>
                <a:lnTo>
                  <a:pt x="2050" y="444"/>
                </a:lnTo>
                <a:lnTo>
                  <a:pt x="2026" y="488"/>
                </a:lnTo>
                <a:lnTo>
                  <a:pt x="1951" y="624"/>
                </a:lnTo>
                <a:lnTo>
                  <a:pt x="1849" y="813"/>
                </a:lnTo>
                <a:lnTo>
                  <a:pt x="1825" y="860"/>
                </a:lnTo>
                <a:lnTo>
                  <a:pt x="1771" y="954"/>
                </a:lnTo>
                <a:lnTo>
                  <a:pt x="1744" y="998"/>
                </a:lnTo>
                <a:lnTo>
                  <a:pt x="1716" y="1044"/>
                </a:lnTo>
                <a:lnTo>
                  <a:pt x="1686" y="1087"/>
                </a:lnTo>
                <a:lnTo>
                  <a:pt x="1658" y="1130"/>
                </a:lnTo>
                <a:lnTo>
                  <a:pt x="1628" y="1170"/>
                </a:lnTo>
                <a:lnTo>
                  <a:pt x="1598" y="1210"/>
                </a:lnTo>
                <a:lnTo>
                  <a:pt x="1566" y="1247"/>
                </a:lnTo>
                <a:lnTo>
                  <a:pt x="1532" y="1283"/>
                </a:lnTo>
                <a:lnTo>
                  <a:pt x="1500" y="1315"/>
                </a:lnTo>
                <a:lnTo>
                  <a:pt x="1464" y="1346"/>
                </a:lnTo>
                <a:lnTo>
                  <a:pt x="1444" y="1362"/>
                </a:lnTo>
                <a:lnTo>
                  <a:pt x="1426" y="1374"/>
                </a:lnTo>
                <a:lnTo>
                  <a:pt x="1388" y="1400"/>
                </a:lnTo>
                <a:lnTo>
                  <a:pt x="1352" y="1423"/>
                </a:lnTo>
                <a:lnTo>
                  <a:pt x="1315" y="1444"/>
                </a:lnTo>
                <a:lnTo>
                  <a:pt x="1275" y="1465"/>
                </a:lnTo>
                <a:lnTo>
                  <a:pt x="1237" y="1484"/>
                </a:lnTo>
                <a:lnTo>
                  <a:pt x="1197" y="1501"/>
                </a:lnTo>
                <a:lnTo>
                  <a:pt x="1159" y="1519"/>
                </a:lnTo>
                <a:lnTo>
                  <a:pt x="1116" y="1533"/>
                </a:lnTo>
                <a:lnTo>
                  <a:pt x="1036" y="1561"/>
                </a:lnTo>
                <a:lnTo>
                  <a:pt x="994" y="1573"/>
                </a:lnTo>
                <a:lnTo>
                  <a:pt x="951" y="1583"/>
                </a:lnTo>
                <a:lnTo>
                  <a:pt x="911" y="1592"/>
                </a:lnTo>
                <a:lnTo>
                  <a:pt x="869" y="1603"/>
                </a:lnTo>
                <a:lnTo>
                  <a:pt x="826" y="1610"/>
                </a:lnTo>
                <a:lnTo>
                  <a:pt x="782" y="1617"/>
                </a:lnTo>
                <a:lnTo>
                  <a:pt x="740" y="1624"/>
                </a:lnTo>
                <a:lnTo>
                  <a:pt x="695" y="1629"/>
                </a:lnTo>
                <a:lnTo>
                  <a:pt x="610" y="1639"/>
                </a:lnTo>
                <a:lnTo>
                  <a:pt x="523" y="1647"/>
                </a:lnTo>
                <a:lnTo>
                  <a:pt x="437" y="1652"/>
                </a:lnTo>
                <a:lnTo>
                  <a:pt x="347" y="1657"/>
                </a:lnTo>
                <a:lnTo>
                  <a:pt x="261" y="1659"/>
                </a:lnTo>
                <a:lnTo>
                  <a:pt x="87" y="1662"/>
                </a:lnTo>
                <a:cubicBezTo>
                  <a:pt x="42" y="1664"/>
                  <a:pt x="2" y="1636"/>
                  <a:pt x="2" y="1600"/>
                </a:cubicBezTo>
                <a:cubicBezTo>
                  <a:pt x="0" y="1563"/>
                  <a:pt x="38" y="1533"/>
                  <a:pt x="82" y="1531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2" name="CustomShape 110"/>
          <p:cNvSpPr/>
          <p:nvPr/>
        </p:nvSpPr>
        <p:spPr>
          <a:xfrm>
            <a:off x="8091720" y="2642400"/>
            <a:ext cx="838800" cy="598680"/>
          </a:xfrm>
          <a:custGeom>
            <a:avLst/>
            <a:gdLst/>
            <a:ahLst/>
            <a:rect l="l" t="t" r="r" b="b"/>
            <a:pathLst>
              <a:path w="2332" h="1665">
                <a:moveTo>
                  <a:pt x="82" y="1531"/>
                </a:moveTo>
                <a:lnTo>
                  <a:pt x="169" y="1530"/>
                </a:lnTo>
                <a:lnTo>
                  <a:pt x="256" y="1528"/>
                </a:lnTo>
                <a:lnTo>
                  <a:pt x="341" y="1526"/>
                </a:lnTo>
                <a:lnTo>
                  <a:pt x="425" y="1520"/>
                </a:lnTo>
                <a:lnTo>
                  <a:pt x="510" y="1515"/>
                </a:lnTo>
                <a:lnTo>
                  <a:pt x="593" y="1508"/>
                </a:lnTo>
                <a:lnTo>
                  <a:pt x="673" y="1500"/>
                </a:lnTo>
                <a:lnTo>
                  <a:pt x="710" y="1495"/>
                </a:lnTo>
                <a:lnTo>
                  <a:pt x="750" y="1489"/>
                </a:lnTo>
                <a:lnTo>
                  <a:pt x="790" y="1483"/>
                </a:lnTo>
                <a:lnTo>
                  <a:pt x="828" y="1475"/>
                </a:lnTo>
                <a:lnTo>
                  <a:pt x="904" y="1458"/>
                </a:lnTo>
                <a:lnTo>
                  <a:pt x="940" y="1450"/>
                </a:lnTo>
                <a:lnTo>
                  <a:pt x="978" y="1437"/>
                </a:lnTo>
                <a:lnTo>
                  <a:pt x="1014" y="1426"/>
                </a:lnTo>
                <a:lnTo>
                  <a:pt x="1049" y="1414"/>
                </a:lnTo>
                <a:lnTo>
                  <a:pt x="1085" y="1400"/>
                </a:lnTo>
                <a:lnTo>
                  <a:pt x="1119" y="1386"/>
                </a:lnTo>
                <a:lnTo>
                  <a:pt x="1151" y="1370"/>
                </a:lnTo>
                <a:lnTo>
                  <a:pt x="1187" y="1355"/>
                </a:lnTo>
                <a:lnTo>
                  <a:pt x="1219" y="1336"/>
                </a:lnTo>
                <a:lnTo>
                  <a:pt x="1252" y="1318"/>
                </a:lnTo>
                <a:lnTo>
                  <a:pt x="1330" y="1266"/>
                </a:lnTo>
                <a:lnTo>
                  <a:pt x="1343" y="1253"/>
                </a:lnTo>
                <a:lnTo>
                  <a:pt x="1359" y="1242"/>
                </a:lnTo>
                <a:lnTo>
                  <a:pt x="1372" y="1229"/>
                </a:lnTo>
                <a:lnTo>
                  <a:pt x="1430" y="1170"/>
                </a:lnTo>
                <a:lnTo>
                  <a:pt x="1459" y="1137"/>
                </a:lnTo>
                <a:lnTo>
                  <a:pt x="1486" y="1102"/>
                </a:lnTo>
                <a:lnTo>
                  <a:pt x="1512" y="1065"/>
                </a:lnTo>
                <a:lnTo>
                  <a:pt x="1542" y="1025"/>
                </a:lnTo>
                <a:lnTo>
                  <a:pt x="1568" y="984"/>
                </a:lnTo>
                <a:lnTo>
                  <a:pt x="1592" y="942"/>
                </a:lnTo>
                <a:lnTo>
                  <a:pt x="1620" y="899"/>
                </a:lnTo>
                <a:lnTo>
                  <a:pt x="1646" y="853"/>
                </a:lnTo>
                <a:lnTo>
                  <a:pt x="1696" y="763"/>
                </a:lnTo>
                <a:lnTo>
                  <a:pt x="1747" y="668"/>
                </a:lnTo>
                <a:lnTo>
                  <a:pt x="1796" y="574"/>
                </a:lnTo>
                <a:lnTo>
                  <a:pt x="1822" y="528"/>
                </a:lnTo>
                <a:lnTo>
                  <a:pt x="1847" y="481"/>
                </a:lnTo>
                <a:lnTo>
                  <a:pt x="1871" y="436"/>
                </a:lnTo>
                <a:lnTo>
                  <a:pt x="1896" y="392"/>
                </a:lnTo>
                <a:lnTo>
                  <a:pt x="1923" y="349"/>
                </a:lnTo>
                <a:lnTo>
                  <a:pt x="1947" y="306"/>
                </a:lnTo>
                <a:lnTo>
                  <a:pt x="1973" y="264"/>
                </a:lnTo>
                <a:lnTo>
                  <a:pt x="2002" y="225"/>
                </a:lnTo>
                <a:lnTo>
                  <a:pt x="2028" y="188"/>
                </a:lnTo>
                <a:lnTo>
                  <a:pt x="2058" y="151"/>
                </a:lnTo>
                <a:lnTo>
                  <a:pt x="2086" y="116"/>
                </a:lnTo>
                <a:lnTo>
                  <a:pt x="2100" y="100"/>
                </a:lnTo>
                <a:lnTo>
                  <a:pt x="2131" y="69"/>
                </a:lnTo>
                <a:lnTo>
                  <a:pt x="2178" y="28"/>
                </a:lnTo>
                <a:cubicBezTo>
                  <a:pt x="2211" y="1"/>
                  <a:pt x="2265" y="0"/>
                  <a:pt x="2298" y="25"/>
                </a:cubicBezTo>
                <a:cubicBezTo>
                  <a:pt x="2329" y="50"/>
                  <a:pt x="2331" y="92"/>
                  <a:pt x="2300" y="118"/>
                </a:cubicBezTo>
                <a:lnTo>
                  <a:pt x="2287" y="127"/>
                </a:lnTo>
                <a:lnTo>
                  <a:pt x="2273" y="139"/>
                </a:lnTo>
                <a:lnTo>
                  <a:pt x="2262" y="150"/>
                </a:lnTo>
                <a:lnTo>
                  <a:pt x="2249" y="162"/>
                </a:lnTo>
                <a:lnTo>
                  <a:pt x="2238" y="175"/>
                </a:lnTo>
                <a:lnTo>
                  <a:pt x="2224" y="189"/>
                </a:lnTo>
                <a:lnTo>
                  <a:pt x="2200" y="219"/>
                </a:lnTo>
                <a:lnTo>
                  <a:pt x="2176" y="250"/>
                </a:lnTo>
                <a:lnTo>
                  <a:pt x="2149" y="286"/>
                </a:lnTo>
                <a:lnTo>
                  <a:pt x="2100" y="363"/>
                </a:lnTo>
                <a:lnTo>
                  <a:pt x="2076" y="403"/>
                </a:lnTo>
                <a:lnTo>
                  <a:pt x="2050" y="444"/>
                </a:lnTo>
                <a:lnTo>
                  <a:pt x="2026" y="488"/>
                </a:lnTo>
                <a:lnTo>
                  <a:pt x="1951" y="624"/>
                </a:lnTo>
                <a:lnTo>
                  <a:pt x="1849" y="813"/>
                </a:lnTo>
                <a:lnTo>
                  <a:pt x="1825" y="860"/>
                </a:lnTo>
                <a:lnTo>
                  <a:pt x="1771" y="954"/>
                </a:lnTo>
                <a:lnTo>
                  <a:pt x="1744" y="998"/>
                </a:lnTo>
                <a:lnTo>
                  <a:pt x="1716" y="1044"/>
                </a:lnTo>
                <a:lnTo>
                  <a:pt x="1686" y="1087"/>
                </a:lnTo>
                <a:lnTo>
                  <a:pt x="1658" y="1130"/>
                </a:lnTo>
                <a:lnTo>
                  <a:pt x="1628" y="1170"/>
                </a:lnTo>
                <a:lnTo>
                  <a:pt x="1598" y="1210"/>
                </a:lnTo>
                <a:lnTo>
                  <a:pt x="1566" y="1247"/>
                </a:lnTo>
                <a:lnTo>
                  <a:pt x="1532" y="1283"/>
                </a:lnTo>
                <a:lnTo>
                  <a:pt x="1500" y="1315"/>
                </a:lnTo>
                <a:lnTo>
                  <a:pt x="1464" y="1346"/>
                </a:lnTo>
                <a:lnTo>
                  <a:pt x="1444" y="1362"/>
                </a:lnTo>
                <a:lnTo>
                  <a:pt x="1426" y="1374"/>
                </a:lnTo>
                <a:lnTo>
                  <a:pt x="1388" y="1400"/>
                </a:lnTo>
                <a:lnTo>
                  <a:pt x="1352" y="1423"/>
                </a:lnTo>
                <a:lnTo>
                  <a:pt x="1315" y="1444"/>
                </a:lnTo>
                <a:lnTo>
                  <a:pt x="1275" y="1465"/>
                </a:lnTo>
                <a:lnTo>
                  <a:pt x="1237" y="1484"/>
                </a:lnTo>
                <a:lnTo>
                  <a:pt x="1197" y="1501"/>
                </a:lnTo>
                <a:lnTo>
                  <a:pt x="1159" y="1519"/>
                </a:lnTo>
                <a:lnTo>
                  <a:pt x="1116" y="1533"/>
                </a:lnTo>
                <a:lnTo>
                  <a:pt x="1036" y="1561"/>
                </a:lnTo>
                <a:lnTo>
                  <a:pt x="994" y="1573"/>
                </a:lnTo>
                <a:lnTo>
                  <a:pt x="951" y="1583"/>
                </a:lnTo>
                <a:lnTo>
                  <a:pt x="911" y="1592"/>
                </a:lnTo>
                <a:lnTo>
                  <a:pt x="869" y="1603"/>
                </a:lnTo>
                <a:lnTo>
                  <a:pt x="826" y="1610"/>
                </a:lnTo>
                <a:lnTo>
                  <a:pt x="782" y="1617"/>
                </a:lnTo>
                <a:lnTo>
                  <a:pt x="740" y="1624"/>
                </a:lnTo>
                <a:lnTo>
                  <a:pt x="695" y="1629"/>
                </a:lnTo>
                <a:lnTo>
                  <a:pt x="610" y="1639"/>
                </a:lnTo>
                <a:lnTo>
                  <a:pt x="523" y="1647"/>
                </a:lnTo>
                <a:lnTo>
                  <a:pt x="437" y="1652"/>
                </a:lnTo>
                <a:lnTo>
                  <a:pt x="347" y="1657"/>
                </a:lnTo>
                <a:lnTo>
                  <a:pt x="261" y="1659"/>
                </a:lnTo>
                <a:lnTo>
                  <a:pt x="87" y="1662"/>
                </a:lnTo>
                <a:cubicBezTo>
                  <a:pt x="42" y="1664"/>
                  <a:pt x="2" y="1636"/>
                  <a:pt x="2" y="1600"/>
                </a:cubicBezTo>
                <a:cubicBezTo>
                  <a:pt x="0" y="1563"/>
                  <a:pt x="38" y="1533"/>
                  <a:pt x="82" y="1531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3" name="CustomShape 111"/>
          <p:cNvSpPr/>
          <p:nvPr/>
        </p:nvSpPr>
        <p:spPr>
          <a:xfrm>
            <a:off x="436320" y="770040"/>
            <a:ext cx="9018720" cy="474840"/>
          </a:xfrm>
          <a:custGeom>
            <a:avLst/>
            <a:gdLst/>
            <a:ahLst/>
            <a:rect l="l" t="t" r="r" b="b"/>
            <a:pathLst>
              <a:path w="25054" h="1321">
                <a:moveTo>
                  <a:pt x="0" y="0"/>
                </a:moveTo>
                <a:lnTo>
                  <a:pt x="0" y="1320"/>
                </a:lnTo>
                <a:lnTo>
                  <a:pt x="25053" y="1320"/>
                </a:lnTo>
                <a:lnTo>
                  <a:pt x="2505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4" name="CustomShape 112"/>
          <p:cNvSpPr/>
          <p:nvPr/>
        </p:nvSpPr>
        <p:spPr>
          <a:xfrm>
            <a:off x="416520" y="754200"/>
            <a:ext cx="9058320" cy="506520"/>
          </a:xfrm>
          <a:custGeom>
            <a:avLst/>
            <a:gdLst/>
            <a:ahLst/>
            <a:rect l="l" t="t" r="r" b="b"/>
            <a:pathLst>
              <a:path w="25164" h="1409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25108" y="0"/>
                </a:lnTo>
                <a:cubicBezTo>
                  <a:pt x="25139" y="0"/>
                  <a:pt x="25163" y="19"/>
                  <a:pt x="25163" y="44"/>
                </a:cubicBezTo>
                <a:lnTo>
                  <a:pt x="25163" y="1364"/>
                </a:lnTo>
                <a:cubicBezTo>
                  <a:pt x="25163" y="1389"/>
                  <a:pt x="25139" y="1408"/>
                  <a:pt x="25108" y="1408"/>
                </a:cubicBezTo>
                <a:lnTo>
                  <a:pt x="55" y="1408"/>
                </a:lnTo>
                <a:cubicBezTo>
                  <a:pt x="24" y="1408"/>
                  <a:pt x="0" y="1389"/>
                  <a:pt x="0" y="1364"/>
                </a:cubicBezTo>
                <a:lnTo>
                  <a:pt x="0" y="44"/>
                </a:lnTo>
                <a:moveTo>
                  <a:pt x="111" y="1364"/>
                </a:moveTo>
                <a:lnTo>
                  <a:pt x="55" y="1320"/>
                </a:lnTo>
                <a:lnTo>
                  <a:pt x="25108" y="1320"/>
                </a:lnTo>
                <a:lnTo>
                  <a:pt x="25052" y="1364"/>
                </a:lnTo>
                <a:lnTo>
                  <a:pt x="25052" y="44"/>
                </a:lnTo>
                <a:lnTo>
                  <a:pt x="2510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5" name="CustomShape 113"/>
          <p:cNvSpPr/>
          <p:nvPr/>
        </p:nvSpPr>
        <p:spPr>
          <a:xfrm>
            <a:off x="7208280" y="4668840"/>
            <a:ext cx="2090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describing the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6" name="CustomShape 114"/>
          <p:cNvSpPr/>
          <p:nvPr/>
        </p:nvSpPr>
        <p:spPr>
          <a:xfrm>
            <a:off x="532080" y="814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7" name="CustomShape 115"/>
          <p:cNvSpPr/>
          <p:nvPr/>
        </p:nvSpPr>
        <p:spPr>
          <a:xfrm>
            <a:off x="892800" y="839160"/>
            <a:ext cx="8478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methods can be roughly categorized in classification, clustering, or regression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88" name="CustomShape 116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9" name="CustomShape 117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0" name="CustomShape 118"/>
          <p:cNvSpPr/>
          <p:nvPr/>
        </p:nvSpPr>
        <p:spPr>
          <a:xfrm>
            <a:off x="892800" y="1040040"/>
            <a:ext cx="7098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augmented with various techniques for data exploration, selection, or reduction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1" name="CustomShape 11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2" name="CustomShape 120"/>
          <p:cNvSpPr/>
          <p:nvPr/>
        </p:nvSpPr>
        <p:spPr>
          <a:xfrm>
            <a:off x="77760" y="1264680"/>
            <a:ext cx="3417480" cy="3669840"/>
          </a:xfrm>
          <a:custGeom>
            <a:avLst/>
            <a:gdLst/>
            <a:ahLst/>
            <a:rect l="l" t="t" r="r" b="b"/>
            <a:pathLst>
              <a:path w="9495" h="1019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9439" y="0"/>
                </a:lnTo>
                <a:cubicBezTo>
                  <a:pt x="9469" y="0"/>
                  <a:pt x="9494" y="19"/>
                  <a:pt x="9494" y="44"/>
                </a:cubicBezTo>
                <a:lnTo>
                  <a:pt x="9494" y="10151"/>
                </a:lnTo>
                <a:cubicBezTo>
                  <a:pt x="9494" y="10176"/>
                  <a:pt x="9469" y="10195"/>
                  <a:pt x="9439" y="10195"/>
                </a:cubicBezTo>
                <a:lnTo>
                  <a:pt x="56" y="10195"/>
                </a:lnTo>
                <a:cubicBezTo>
                  <a:pt x="25" y="10195"/>
                  <a:pt x="0" y="10176"/>
                  <a:pt x="0" y="10151"/>
                </a:cubicBezTo>
                <a:lnTo>
                  <a:pt x="0" y="44"/>
                </a:lnTo>
                <a:moveTo>
                  <a:pt x="112" y="10151"/>
                </a:moveTo>
                <a:lnTo>
                  <a:pt x="56" y="10107"/>
                </a:lnTo>
                <a:lnTo>
                  <a:pt x="9439" y="10107"/>
                </a:lnTo>
                <a:lnTo>
                  <a:pt x="9383" y="10151"/>
                </a:lnTo>
                <a:lnTo>
                  <a:pt x="9383" y="44"/>
                </a:lnTo>
                <a:lnTo>
                  <a:pt x="943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15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3" name="CustomShape 121"/>
          <p:cNvSpPr/>
          <p:nvPr/>
        </p:nvSpPr>
        <p:spPr>
          <a:xfrm>
            <a:off x="589680" y="5045040"/>
            <a:ext cx="8696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11 provides insights into unsupervised learning models like clustering algorithms in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94" name="CustomShape 122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96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97" name="CustomShape 3"/>
          <p:cNvSpPr/>
          <p:nvPr/>
        </p:nvSpPr>
        <p:spPr>
          <a:xfrm>
            <a:off x="1242720" y="370440"/>
            <a:ext cx="7170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Approaches – What means Learning?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98" name="CustomShape 4"/>
          <p:cNvSpPr/>
          <p:nvPr/>
        </p:nvSpPr>
        <p:spPr>
          <a:xfrm>
            <a:off x="596880" y="19508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99" name="CustomShape 5"/>
          <p:cNvSpPr/>
          <p:nvPr/>
        </p:nvSpPr>
        <p:spPr>
          <a:xfrm>
            <a:off x="957960" y="1987920"/>
            <a:ext cx="2624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Supervised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0" name="CustomShape 6"/>
          <p:cNvSpPr/>
          <p:nvPr/>
        </p:nvSpPr>
        <p:spPr>
          <a:xfrm>
            <a:off x="1078200" y="2301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1" name="CustomShape 7"/>
          <p:cNvSpPr/>
          <p:nvPr/>
        </p:nvSpPr>
        <p:spPr>
          <a:xfrm>
            <a:off x="1379160" y="2332440"/>
            <a:ext cx="6029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Majority of methods follow this approach in this course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2" name="CustomShape 8"/>
          <p:cNvSpPr/>
          <p:nvPr/>
        </p:nvSpPr>
        <p:spPr>
          <a:xfrm>
            <a:off x="1078200" y="2602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3" name="CustomShape 9"/>
          <p:cNvSpPr/>
          <p:nvPr/>
        </p:nvSpPr>
        <p:spPr>
          <a:xfrm>
            <a:off x="1379160" y="2634120"/>
            <a:ext cx="7752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Example: credit card approval based on previous customer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4" name="CustomShape 10"/>
          <p:cNvSpPr/>
          <p:nvPr/>
        </p:nvSpPr>
        <p:spPr>
          <a:xfrm>
            <a:off x="596880" y="29160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5" name="CustomShape 11"/>
          <p:cNvSpPr/>
          <p:nvPr/>
        </p:nvSpPr>
        <p:spPr>
          <a:xfrm>
            <a:off x="957960" y="2953440"/>
            <a:ext cx="2975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Unsupervised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06" name="CustomShape 12"/>
          <p:cNvSpPr/>
          <p:nvPr/>
        </p:nvSpPr>
        <p:spPr>
          <a:xfrm>
            <a:off x="1078200" y="3268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7" name="CustomShape 13"/>
          <p:cNvSpPr/>
          <p:nvPr/>
        </p:nvSpPr>
        <p:spPr>
          <a:xfrm>
            <a:off x="1379160" y="3299760"/>
            <a:ext cx="3936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Often applied before other learning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8" name="CustomShape 14"/>
          <p:cNvSpPr/>
          <p:nvPr/>
        </p:nvSpPr>
        <p:spPr>
          <a:xfrm>
            <a:off x="5303520" y="3268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9" name="CustomShape 15"/>
          <p:cNvSpPr/>
          <p:nvPr/>
        </p:nvSpPr>
        <p:spPr>
          <a:xfrm>
            <a:off x="5625720" y="3299760"/>
            <a:ext cx="3497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higher level data representation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0" name="CustomShape 16"/>
          <p:cNvSpPr/>
          <p:nvPr/>
        </p:nvSpPr>
        <p:spPr>
          <a:xfrm>
            <a:off x="1078200" y="3567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1" name="CustomShape 17"/>
          <p:cNvSpPr/>
          <p:nvPr/>
        </p:nvSpPr>
        <p:spPr>
          <a:xfrm>
            <a:off x="1379160" y="3599280"/>
            <a:ext cx="7819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Example: Coin recognition in vending machine based on weight and size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2" name="CustomShape 18"/>
          <p:cNvSpPr/>
          <p:nvPr/>
        </p:nvSpPr>
        <p:spPr>
          <a:xfrm>
            <a:off x="596880" y="3881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3" name="CustomShape 19"/>
          <p:cNvSpPr/>
          <p:nvPr/>
        </p:nvSpPr>
        <p:spPr>
          <a:xfrm>
            <a:off x="957960" y="3918600"/>
            <a:ext cx="31406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Reinforcement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14" name="CustomShape 20"/>
          <p:cNvSpPr/>
          <p:nvPr/>
        </p:nvSpPr>
        <p:spPr>
          <a:xfrm>
            <a:off x="1078200" y="4232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5" name="CustomShape 21"/>
          <p:cNvSpPr/>
          <p:nvPr/>
        </p:nvSpPr>
        <p:spPr>
          <a:xfrm>
            <a:off x="1379160" y="4263120"/>
            <a:ext cx="3450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Typical ‘human way‘ of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6" name="CustomShape 22"/>
          <p:cNvSpPr/>
          <p:nvPr/>
        </p:nvSpPr>
        <p:spPr>
          <a:xfrm>
            <a:off x="1078200" y="4533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17" name="CustomShape 23"/>
          <p:cNvSpPr/>
          <p:nvPr/>
        </p:nvSpPr>
        <p:spPr>
          <a:xfrm>
            <a:off x="208440" y="1120680"/>
            <a:ext cx="9321840" cy="539640"/>
          </a:xfrm>
          <a:custGeom>
            <a:avLst/>
            <a:gdLst/>
            <a:ahLst/>
            <a:rect l="l" t="t" r="r" b="b"/>
            <a:pathLst>
              <a:path w="25896" h="1501">
                <a:moveTo>
                  <a:pt x="0" y="0"/>
                </a:moveTo>
                <a:lnTo>
                  <a:pt x="0" y="1500"/>
                </a:lnTo>
                <a:lnTo>
                  <a:pt x="25895" y="1500"/>
                </a:lnTo>
                <a:lnTo>
                  <a:pt x="258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8" name="CustomShape 24"/>
          <p:cNvSpPr/>
          <p:nvPr/>
        </p:nvSpPr>
        <p:spPr>
          <a:xfrm>
            <a:off x="188640" y="1104840"/>
            <a:ext cx="9362160" cy="571320"/>
          </a:xfrm>
          <a:custGeom>
            <a:avLst/>
            <a:gdLst/>
            <a:ahLst/>
            <a:rect l="l" t="t" r="r" b="b"/>
            <a:pathLst>
              <a:path w="26008" h="158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51" y="0"/>
                </a:lnTo>
                <a:cubicBezTo>
                  <a:pt x="25982" y="0"/>
                  <a:pt x="26007" y="20"/>
                  <a:pt x="26007" y="44"/>
                </a:cubicBezTo>
                <a:lnTo>
                  <a:pt x="26007" y="1544"/>
                </a:lnTo>
                <a:cubicBezTo>
                  <a:pt x="26007" y="1569"/>
                  <a:pt x="25982" y="1588"/>
                  <a:pt x="25951" y="1588"/>
                </a:cubicBezTo>
                <a:lnTo>
                  <a:pt x="56" y="1588"/>
                </a:lnTo>
                <a:cubicBezTo>
                  <a:pt x="25" y="1588"/>
                  <a:pt x="0" y="1569"/>
                  <a:pt x="0" y="1544"/>
                </a:cubicBezTo>
                <a:lnTo>
                  <a:pt x="0" y="44"/>
                </a:lnTo>
                <a:moveTo>
                  <a:pt x="112" y="1544"/>
                </a:moveTo>
                <a:lnTo>
                  <a:pt x="56" y="1501"/>
                </a:lnTo>
                <a:lnTo>
                  <a:pt x="25951" y="1501"/>
                </a:lnTo>
                <a:lnTo>
                  <a:pt x="25895" y="1544"/>
                </a:lnTo>
                <a:lnTo>
                  <a:pt x="25895" y="44"/>
                </a:lnTo>
                <a:lnTo>
                  <a:pt x="2595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4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19" name="CustomShape 25"/>
          <p:cNvSpPr/>
          <p:nvPr/>
        </p:nvSpPr>
        <p:spPr>
          <a:xfrm>
            <a:off x="1379160" y="4564800"/>
            <a:ext cx="7123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Example: Toddler tries to touch a hot cup of tea (again and again)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20" name="CustomShape 26"/>
          <p:cNvSpPr/>
          <p:nvPr/>
        </p:nvSpPr>
        <p:spPr>
          <a:xfrm>
            <a:off x="305280" y="11649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1" name="CustomShape 27"/>
          <p:cNvSpPr/>
          <p:nvPr/>
        </p:nvSpPr>
        <p:spPr>
          <a:xfrm>
            <a:off x="666000" y="1189800"/>
            <a:ext cx="8405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basic meaning of learning is ‘to use a set of observations to uncover an underlying process‘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2" name="CustomShape 28"/>
          <p:cNvSpPr/>
          <p:nvPr/>
        </p:nvSpPr>
        <p:spPr>
          <a:xfrm>
            <a:off x="305280" y="1406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3" name="CustomShape 29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4" name="CustomShape 30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5" name="CustomShape 31"/>
          <p:cNvSpPr/>
          <p:nvPr/>
        </p:nvSpPr>
        <p:spPr>
          <a:xfrm>
            <a:off x="666000" y="1431000"/>
            <a:ext cx="8677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three different learning approaches are supervised, unsupervised, and reinforcement learning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6" name="CustomShape 32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7" name="CustomShape 33"/>
          <p:cNvSpPr/>
          <p:nvPr/>
        </p:nvSpPr>
        <p:spPr>
          <a:xfrm>
            <a:off x="480600" y="1942200"/>
            <a:ext cx="8766720" cy="981360"/>
          </a:xfrm>
          <a:custGeom>
            <a:avLst/>
            <a:gdLst/>
            <a:ahLst/>
            <a:rect l="l" t="t" r="r" b="b"/>
            <a:pathLst>
              <a:path w="24354" h="272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4297" y="0"/>
                </a:lnTo>
                <a:cubicBezTo>
                  <a:pt x="24329" y="0"/>
                  <a:pt x="24353" y="19"/>
                  <a:pt x="24353" y="44"/>
                </a:cubicBezTo>
                <a:lnTo>
                  <a:pt x="24353" y="2684"/>
                </a:lnTo>
                <a:cubicBezTo>
                  <a:pt x="24353" y="2708"/>
                  <a:pt x="24329" y="2727"/>
                  <a:pt x="24297" y="2727"/>
                </a:cubicBezTo>
                <a:lnTo>
                  <a:pt x="56" y="2727"/>
                </a:lnTo>
                <a:cubicBezTo>
                  <a:pt x="26" y="2727"/>
                  <a:pt x="0" y="2708"/>
                  <a:pt x="0" y="2684"/>
                </a:cubicBezTo>
                <a:lnTo>
                  <a:pt x="0" y="44"/>
                </a:lnTo>
                <a:moveTo>
                  <a:pt x="112" y="2684"/>
                </a:moveTo>
                <a:lnTo>
                  <a:pt x="56" y="2640"/>
                </a:lnTo>
                <a:lnTo>
                  <a:pt x="24297" y="2640"/>
                </a:lnTo>
                <a:lnTo>
                  <a:pt x="24241" y="2684"/>
                </a:lnTo>
                <a:lnTo>
                  <a:pt x="24241" y="44"/>
                </a:lnTo>
                <a:lnTo>
                  <a:pt x="2429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28" name="CustomShape 34"/>
          <p:cNvSpPr/>
          <p:nvPr/>
        </p:nvSpPr>
        <p:spPr>
          <a:xfrm>
            <a:off x="589680" y="5045040"/>
            <a:ext cx="8696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11 provides insights into unsupervised learning models like clustering algorithms in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29" name="CustomShape 35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31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432" name="CustomShape 3"/>
          <p:cNvSpPr/>
          <p:nvPr/>
        </p:nvSpPr>
        <p:spPr>
          <a:xfrm>
            <a:off x="1455840" y="370440"/>
            <a:ext cx="6735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Approaches – Supervised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33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4" name="CustomShape 5"/>
          <p:cNvSpPr/>
          <p:nvPr/>
        </p:nvSpPr>
        <p:spPr>
          <a:xfrm>
            <a:off x="957960" y="1032120"/>
            <a:ext cx="6586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Each observation of the predictor measurement(s)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5" name="CustomShape 6"/>
          <p:cNvSpPr/>
          <p:nvPr/>
        </p:nvSpPr>
        <p:spPr>
          <a:xfrm>
            <a:off x="957960" y="1333800"/>
            <a:ext cx="5537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has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an associated response measurement: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36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7" name="CustomShape 8"/>
          <p:cNvSpPr/>
          <p:nvPr/>
        </p:nvSpPr>
        <p:spPr>
          <a:xfrm>
            <a:off x="1379160" y="1678320"/>
            <a:ext cx="580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8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39" name="CustomShape 10"/>
          <p:cNvSpPr/>
          <p:nvPr/>
        </p:nvSpPr>
        <p:spPr>
          <a:xfrm>
            <a:off x="1379160" y="1980000"/>
            <a:ext cx="781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Output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0" name="CustomShape 11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1" name="CustomShape 12"/>
          <p:cNvSpPr/>
          <p:nvPr/>
        </p:nvSpPr>
        <p:spPr>
          <a:xfrm>
            <a:off x="1379160" y="2281680"/>
            <a:ext cx="511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2" name="CustomShape 13"/>
          <p:cNvSpPr/>
          <p:nvPr/>
        </p:nvSpPr>
        <p:spPr>
          <a:xfrm>
            <a:off x="596880" y="25632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3" name="CustomShape 14"/>
          <p:cNvSpPr/>
          <p:nvPr/>
        </p:nvSpPr>
        <p:spPr>
          <a:xfrm>
            <a:off x="957960" y="2600640"/>
            <a:ext cx="78181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Goal: Fit a model that relates the response to the predictors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44" name="CustomShape 15"/>
          <p:cNvSpPr/>
          <p:nvPr/>
        </p:nvSpPr>
        <p:spPr>
          <a:xfrm>
            <a:off x="1078200" y="2914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5" name="CustomShape 16"/>
          <p:cNvSpPr/>
          <p:nvPr/>
        </p:nvSpPr>
        <p:spPr>
          <a:xfrm>
            <a:off x="1379160" y="2945160"/>
            <a:ext cx="7065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Prediction: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Aims of accurately predicting the response for future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6" name="CustomShape 17"/>
          <p:cNvSpPr/>
          <p:nvPr/>
        </p:nvSpPr>
        <p:spPr>
          <a:xfrm>
            <a:off x="1379160" y="3196800"/>
            <a:ext cx="1397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observations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7" name="CustomShape 18"/>
          <p:cNvSpPr/>
          <p:nvPr/>
        </p:nvSpPr>
        <p:spPr>
          <a:xfrm>
            <a:off x="1078200" y="3467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8" name="CustomShape 19"/>
          <p:cNvSpPr/>
          <p:nvPr/>
        </p:nvSpPr>
        <p:spPr>
          <a:xfrm>
            <a:off x="1379160" y="3498480"/>
            <a:ext cx="7662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Inference: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Aims to better understanding the relationship between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49" name="CustomShape 20"/>
          <p:cNvSpPr/>
          <p:nvPr/>
        </p:nvSpPr>
        <p:spPr>
          <a:xfrm>
            <a:off x="299520" y="4264200"/>
            <a:ext cx="9171000" cy="769680"/>
          </a:xfrm>
          <a:custGeom>
            <a:avLst/>
            <a:gdLst/>
            <a:ahLst/>
            <a:rect l="l" t="t" r="r" b="b"/>
            <a:pathLst>
              <a:path w="25477" h="2140">
                <a:moveTo>
                  <a:pt x="0" y="0"/>
                </a:moveTo>
                <a:lnTo>
                  <a:pt x="0" y="2139"/>
                </a:lnTo>
                <a:lnTo>
                  <a:pt x="25476" y="2139"/>
                </a:lnTo>
                <a:lnTo>
                  <a:pt x="2547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0" name="CustomShape 21"/>
          <p:cNvSpPr/>
          <p:nvPr/>
        </p:nvSpPr>
        <p:spPr>
          <a:xfrm>
            <a:off x="279360" y="4248360"/>
            <a:ext cx="9211320" cy="801000"/>
          </a:xfrm>
          <a:custGeom>
            <a:avLst/>
            <a:gdLst/>
            <a:ahLst/>
            <a:rect l="l" t="t" r="r" b="b"/>
            <a:pathLst>
              <a:path w="25589" h="2227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5532" y="0"/>
                </a:lnTo>
                <a:cubicBezTo>
                  <a:pt x="25562" y="0"/>
                  <a:pt x="25588" y="19"/>
                  <a:pt x="25588" y="44"/>
                </a:cubicBezTo>
                <a:lnTo>
                  <a:pt x="25588" y="2183"/>
                </a:lnTo>
                <a:cubicBezTo>
                  <a:pt x="25588" y="2205"/>
                  <a:pt x="25562" y="2226"/>
                  <a:pt x="25532" y="2226"/>
                </a:cubicBezTo>
                <a:lnTo>
                  <a:pt x="56" y="2226"/>
                </a:lnTo>
                <a:cubicBezTo>
                  <a:pt x="26" y="2226"/>
                  <a:pt x="0" y="2205"/>
                  <a:pt x="0" y="2183"/>
                </a:cubicBezTo>
                <a:lnTo>
                  <a:pt x="0" y="44"/>
                </a:lnTo>
                <a:moveTo>
                  <a:pt x="111" y="2183"/>
                </a:moveTo>
                <a:lnTo>
                  <a:pt x="56" y="2139"/>
                </a:lnTo>
                <a:lnTo>
                  <a:pt x="25532" y="2139"/>
                </a:lnTo>
                <a:lnTo>
                  <a:pt x="25476" y="2183"/>
                </a:lnTo>
                <a:lnTo>
                  <a:pt x="25476" y="44"/>
                </a:lnTo>
                <a:lnTo>
                  <a:pt x="2553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18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1" name="CustomShape 22"/>
          <p:cNvSpPr/>
          <p:nvPr/>
        </p:nvSpPr>
        <p:spPr>
          <a:xfrm>
            <a:off x="1379160" y="3749400"/>
            <a:ext cx="3060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response and the predictors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52" name="CustomShape 23"/>
          <p:cNvSpPr/>
          <p:nvPr/>
        </p:nvSpPr>
        <p:spPr>
          <a:xfrm>
            <a:off x="395640" y="43074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3" name="CustomShape 24"/>
          <p:cNvSpPr/>
          <p:nvPr/>
        </p:nvSpPr>
        <p:spPr>
          <a:xfrm>
            <a:off x="756720" y="4332240"/>
            <a:ext cx="7736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Supervised learning approaches fits a model that related the response to the predictors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4" name="CustomShape 25"/>
          <p:cNvSpPr/>
          <p:nvPr/>
        </p:nvSpPr>
        <p:spPr>
          <a:xfrm>
            <a:off x="395640" y="45486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5" name="CustomShape 26"/>
          <p:cNvSpPr/>
          <p:nvPr/>
        </p:nvSpPr>
        <p:spPr>
          <a:xfrm>
            <a:off x="756720" y="4573800"/>
            <a:ext cx="7261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Supervised learning approaches are used in classification algorithms such as SVMs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6" name="CustomShape 27"/>
          <p:cNvSpPr/>
          <p:nvPr/>
        </p:nvSpPr>
        <p:spPr>
          <a:xfrm>
            <a:off x="395640" y="4790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57" name="CustomShape 28"/>
          <p:cNvSpPr/>
          <p:nvPr/>
        </p:nvSpPr>
        <p:spPr>
          <a:xfrm>
            <a:off x="756720" y="4815000"/>
            <a:ext cx="5415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Supervised learning works with data = [input, correct output]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58" name="" descr=""/>
          <p:cNvPicPr/>
          <p:nvPr/>
        </p:nvPicPr>
        <p:blipFill>
          <a:blip r:embed="rId1"/>
          <a:stretch/>
        </p:blipFill>
        <p:spPr>
          <a:xfrm>
            <a:off x="2199240" y="2187360"/>
            <a:ext cx="2590920" cy="325800"/>
          </a:xfrm>
          <a:prstGeom prst="rect">
            <a:avLst/>
          </a:prstGeom>
          <a:ln w="0">
            <a:noFill/>
          </a:ln>
        </p:spPr>
      </p:pic>
      <p:pic>
        <p:nvPicPr>
          <p:cNvPr id="459" name="" descr=""/>
          <p:cNvPicPr/>
          <p:nvPr/>
        </p:nvPicPr>
        <p:blipFill>
          <a:blip r:embed="rId2"/>
          <a:stretch/>
        </p:blipFill>
        <p:spPr>
          <a:xfrm>
            <a:off x="2205000" y="1911960"/>
            <a:ext cx="1581120" cy="291600"/>
          </a:xfrm>
          <a:prstGeom prst="rect">
            <a:avLst/>
          </a:prstGeom>
          <a:ln w="0">
            <a:noFill/>
          </a:ln>
        </p:spPr>
      </p:pic>
      <p:pic>
        <p:nvPicPr>
          <p:cNvPr id="460" name="" descr=""/>
          <p:cNvPicPr/>
          <p:nvPr/>
        </p:nvPicPr>
        <p:blipFill>
          <a:blip r:embed="rId3"/>
          <a:stretch/>
        </p:blipFill>
        <p:spPr>
          <a:xfrm>
            <a:off x="2181960" y="1672560"/>
            <a:ext cx="1711800" cy="264240"/>
          </a:xfrm>
          <a:prstGeom prst="rect">
            <a:avLst/>
          </a:prstGeom>
          <a:ln w="0">
            <a:noFill/>
          </a:ln>
        </p:spPr>
      </p:pic>
      <p:sp>
        <p:nvSpPr>
          <p:cNvPr id="461" name="CustomShape 29"/>
          <p:cNvSpPr/>
          <p:nvPr/>
        </p:nvSpPr>
        <p:spPr>
          <a:xfrm>
            <a:off x="5974920" y="5098320"/>
            <a:ext cx="3309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[18] An Introduction to Statistical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462" name="CustomShape 30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8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64" name="" descr=""/>
          <p:cNvPicPr/>
          <p:nvPr/>
        </p:nvPicPr>
        <p:blipFill>
          <a:blip r:embed="rId1"/>
          <a:stretch/>
        </p:blipFill>
        <p:spPr>
          <a:xfrm rot="5400000">
            <a:off x="7030800" y="646920"/>
            <a:ext cx="1985040" cy="2533320"/>
          </a:xfrm>
          <a:prstGeom prst="rect">
            <a:avLst/>
          </a:prstGeom>
          <a:ln w="0">
            <a:noFill/>
          </a:ln>
        </p:spPr>
      </p:pic>
      <p:pic>
        <p:nvPicPr>
          <p:cNvPr id="465" name="" descr=""/>
          <p:cNvPicPr/>
          <p:nvPr/>
        </p:nvPicPr>
        <p:blipFill>
          <a:blip r:embed="rId2"/>
          <a:stretch/>
        </p:blipFill>
        <p:spPr>
          <a:xfrm flipH="1" rot="10800000">
            <a:off x="9229320" y="2860200"/>
            <a:ext cx="50040" cy="39240"/>
          </a:xfrm>
          <a:prstGeom prst="rect">
            <a:avLst/>
          </a:prstGeom>
          <a:ln w="0">
            <a:noFill/>
          </a:ln>
        </p:spPr>
      </p:pic>
      <p:sp>
        <p:nvSpPr>
          <p:cNvPr id="466" name="CustomShape 2"/>
          <p:cNvSpPr/>
          <p:nvPr/>
        </p:nvSpPr>
        <p:spPr>
          <a:xfrm>
            <a:off x="1334160" y="370440"/>
            <a:ext cx="69919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Prerequisites &amp; Challenges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467" name="CustomShape 3"/>
          <p:cNvSpPr/>
          <p:nvPr/>
        </p:nvSpPr>
        <p:spPr>
          <a:xfrm>
            <a:off x="596880" y="103212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68" name="CustomShape 4"/>
          <p:cNvSpPr/>
          <p:nvPr/>
        </p:nvSpPr>
        <p:spPr>
          <a:xfrm>
            <a:off x="1078920" y="1032120"/>
            <a:ext cx="2576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Some pattern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69" name="CustomShape 5"/>
          <p:cNvSpPr/>
          <p:nvPr/>
        </p:nvSpPr>
        <p:spPr>
          <a:xfrm>
            <a:off x="596880" y="139392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0" name="CustomShape 6"/>
          <p:cNvSpPr/>
          <p:nvPr/>
        </p:nvSpPr>
        <p:spPr>
          <a:xfrm>
            <a:off x="1078920" y="1393920"/>
            <a:ext cx="4120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No exact mathematical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1" name="CustomShape 7"/>
          <p:cNvSpPr/>
          <p:nvPr/>
        </p:nvSpPr>
        <p:spPr>
          <a:xfrm>
            <a:off x="596880" y="175608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2" name="CustomShape 8"/>
          <p:cNvSpPr/>
          <p:nvPr/>
        </p:nvSpPr>
        <p:spPr>
          <a:xfrm>
            <a:off x="1078200" y="1756080"/>
            <a:ext cx="14162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Data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3" name="CustomShape 9"/>
          <p:cNvSpPr/>
          <p:nvPr/>
        </p:nvSpPr>
        <p:spPr>
          <a:xfrm>
            <a:off x="596880" y="20808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4" name="CustomShape 10"/>
          <p:cNvSpPr/>
          <p:nvPr/>
        </p:nvSpPr>
        <p:spPr>
          <a:xfrm>
            <a:off x="957960" y="2118240"/>
            <a:ext cx="3310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Idea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 ‘Learning from Data‘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75" name="CustomShape 11"/>
          <p:cNvSpPr/>
          <p:nvPr/>
        </p:nvSpPr>
        <p:spPr>
          <a:xfrm>
            <a:off x="1078200" y="24314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6" name="CustomShape 12"/>
          <p:cNvSpPr/>
          <p:nvPr/>
        </p:nvSpPr>
        <p:spPr>
          <a:xfrm>
            <a:off x="1379160" y="2462400"/>
            <a:ext cx="2888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Shared with a wide variety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7" name="CustomShape 13"/>
          <p:cNvSpPr/>
          <p:nvPr/>
        </p:nvSpPr>
        <p:spPr>
          <a:xfrm>
            <a:off x="1379160" y="2714040"/>
            <a:ext cx="20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 other disciplines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8" name="CustomShape 14"/>
          <p:cNvSpPr/>
          <p:nvPr/>
        </p:nvSpPr>
        <p:spPr>
          <a:xfrm>
            <a:off x="1078200" y="29844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79" name="CustomShape 15"/>
          <p:cNvSpPr/>
          <p:nvPr/>
        </p:nvSpPr>
        <p:spPr>
          <a:xfrm>
            <a:off x="1379160" y="3015720"/>
            <a:ext cx="2425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signal processing,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0" name="CustomShape 16"/>
          <p:cNvSpPr/>
          <p:nvPr/>
        </p:nvSpPr>
        <p:spPr>
          <a:xfrm>
            <a:off x="1379160" y="3267000"/>
            <a:ext cx="1825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mining, etc.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1" name="CustomShape 17"/>
          <p:cNvSpPr/>
          <p:nvPr/>
        </p:nvSpPr>
        <p:spPr>
          <a:xfrm>
            <a:off x="596880" y="35485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2" name="CustomShape 18"/>
          <p:cNvSpPr/>
          <p:nvPr/>
        </p:nvSpPr>
        <p:spPr>
          <a:xfrm>
            <a:off x="957960" y="3585960"/>
            <a:ext cx="1406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483" name="CustomShape 19"/>
          <p:cNvSpPr/>
          <p:nvPr/>
        </p:nvSpPr>
        <p:spPr>
          <a:xfrm>
            <a:off x="1078200" y="3899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4" name="CustomShape 20"/>
          <p:cNvSpPr/>
          <p:nvPr/>
        </p:nvSpPr>
        <p:spPr>
          <a:xfrm>
            <a:off x="1379160" y="3930480"/>
            <a:ext cx="2359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is often complex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5" name="CustomShape 21"/>
          <p:cNvSpPr/>
          <p:nvPr/>
        </p:nvSpPr>
        <p:spPr>
          <a:xfrm>
            <a:off x="1078200" y="4201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6" name="CustomShape 22"/>
          <p:cNvSpPr/>
          <p:nvPr/>
        </p:nvSpPr>
        <p:spPr>
          <a:xfrm>
            <a:off x="1379160" y="4232160"/>
            <a:ext cx="2075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Learning from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7" name="CustomShape 23"/>
          <p:cNvSpPr/>
          <p:nvPr/>
        </p:nvSpPr>
        <p:spPr>
          <a:xfrm>
            <a:off x="1379160" y="4483440"/>
            <a:ext cx="2120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requires processing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8" name="CustomShape 24"/>
          <p:cNvSpPr/>
          <p:nvPr/>
        </p:nvSpPr>
        <p:spPr>
          <a:xfrm>
            <a:off x="1379160" y="4736880"/>
            <a:ext cx="556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time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89" name="CustomShape 25"/>
          <p:cNvSpPr/>
          <p:nvPr/>
        </p:nvSpPr>
        <p:spPr>
          <a:xfrm>
            <a:off x="1938600" y="4705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0" name="CustomShape 26"/>
          <p:cNvSpPr/>
          <p:nvPr/>
        </p:nvSpPr>
        <p:spPr>
          <a:xfrm>
            <a:off x="3792960" y="4035600"/>
            <a:ext cx="5726520" cy="769680"/>
          </a:xfrm>
          <a:custGeom>
            <a:avLst/>
            <a:gdLst/>
            <a:ahLst/>
            <a:rect l="l" t="t" r="r" b="b"/>
            <a:pathLst>
              <a:path w="15909" h="2140">
                <a:moveTo>
                  <a:pt x="0" y="0"/>
                </a:moveTo>
                <a:lnTo>
                  <a:pt x="0" y="2139"/>
                </a:lnTo>
                <a:lnTo>
                  <a:pt x="15908" y="2139"/>
                </a:lnTo>
                <a:lnTo>
                  <a:pt x="1590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1" name="CustomShape 27"/>
          <p:cNvSpPr/>
          <p:nvPr/>
        </p:nvSpPr>
        <p:spPr>
          <a:xfrm>
            <a:off x="3772800" y="4020480"/>
            <a:ext cx="5766480" cy="801000"/>
          </a:xfrm>
          <a:custGeom>
            <a:avLst/>
            <a:gdLst/>
            <a:ahLst/>
            <a:rect l="l" t="t" r="r" b="b"/>
            <a:pathLst>
              <a:path w="16020" h="2227">
                <a:moveTo>
                  <a:pt x="0" y="43"/>
                </a:moveTo>
                <a:cubicBezTo>
                  <a:pt x="0" y="21"/>
                  <a:pt x="24" y="0"/>
                  <a:pt x="56" y="0"/>
                </a:cubicBezTo>
                <a:lnTo>
                  <a:pt x="15964" y="0"/>
                </a:lnTo>
                <a:cubicBezTo>
                  <a:pt x="15992" y="0"/>
                  <a:pt x="16019" y="21"/>
                  <a:pt x="16019" y="43"/>
                </a:cubicBezTo>
                <a:lnTo>
                  <a:pt x="16019" y="2182"/>
                </a:lnTo>
                <a:cubicBezTo>
                  <a:pt x="16019" y="2207"/>
                  <a:pt x="15992" y="2226"/>
                  <a:pt x="15964" y="2226"/>
                </a:cubicBezTo>
                <a:lnTo>
                  <a:pt x="56" y="2226"/>
                </a:lnTo>
                <a:cubicBezTo>
                  <a:pt x="24" y="2226"/>
                  <a:pt x="0" y="2207"/>
                  <a:pt x="0" y="2182"/>
                </a:cubicBezTo>
                <a:lnTo>
                  <a:pt x="0" y="43"/>
                </a:lnTo>
                <a:moveTo>
                  <a:pt x="112" y="2182"/>
                </a:moveTo>
                <a:lnTo>
                  <a:pt x="56" y="2138"/>
                </a:lnTo>
                <a:lnTo>
                  <a:pt x="15964" y="2138"/>
                </a:lnTo>
                <a:lnTo>
                  <a:pt x="15908" y="2182"/>
                </a:lnTo>
                <a:lnTo>
                  <a:pt x="15908" y="43"/>
                </a:lnTo>
                <a:lnTo>
                  <a:pt x="15964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1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92" name="CustomShape 28"/>
          <p:cNvSpPr/>
          <p:nvPr/>
        </p:nvSpPr>
        <p:spPr>
          <a:xfrm>
            <a:off x="2261160" y="4736880"/>
            <a:ext cx="731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93" name="CustomShape 29"/>
          <p:cNvSpPr/>
          <p:nvPr/>
        </p:nvSpPr>
        <p:spPr>
          <a:xfrm>
            <a:off x="3888360" y="4079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4" name="CustomShape 30"/>
          <p:cNvSpPr/>
          <p:nvPr/>
        </p:nvSpPr>
        <p:spPr>
          <a:xfrm>
            <a:off x="4249440" y="4105080"/>
            <a:ext cx="4940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is a very broad subject and goes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5" name="CustomShape 31"/>
          <p:cNvSpPr/>
          <p:nvPr/>
        </p:nvSpPr>
        <p:spPr>
          <a:xfrm>
            <a:off x="4249440" y="4306320"/>
            <a:ext cx="5166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very abstract theory to extreme practice (‘rules of thumb’)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496" name="CustomShape 32"/>
          <p:cNvSpPr/>
          <p:nvPr/>
        </p:nvSpPr>
        <p:spPr>
          <a:xfrm>
            <a:off x="3888360" y="45223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497" name="" descr=""/>
          <p:cNvPicPr/>
          <p:nvPr/>
        </p:nvPicPr>
        <p:blipFill>
          <a:blip r:embed="rId3"/>
          <a:stretch/>
        </p:blipFill>
        <p:spPr>
          <a:xfrm rot="5400000">
            <a:off x="5817240" y="646920"/>
            <a:ext cx="1985040" cy="2533320"/>
          </a:xfrm>
          <a:prstGeom prst="rect">
            <a:avLst/>
          </a:prstGeom>
          <a:ln w="0">
            <a:noFill/>
          </a:ln>
        </p:spPr>
      </p:pic>
      <p:pic>
        <p:nvPicPr>
          <p:cNvPr id="498" name="" descr=""/>
          <p:cNvPicPr/>
          <p:nvPr/>
        </p:nvPicPr>
        <p:blipFill>
          <a:blip r:embed="rId4"/>
          <a:stretch/>
        </p:blipFill>
        <p:spPr>
          <a:xfrm flipH="1" rot="10800000">
            <a:off x="8015400" y="2860200"/>
            <a:ext cx="50040" cy="39240"/>
          </a:xfrm>
          <a:prstGeom prst="rect">
            <a:avLst/>
          </a:prstGeom>
          <a:ln w="0">
            <a:noFill/>
          </a:ln>
        </p:spPr>
      </p:pic>
      <p:sp>
        <p:nvSpPr>
          <p:cNvPr id="499" name="CustomShape 33"/>
          <p:cNvSpPr/>
          <p:nvPr/>
        </p:nvSpPr>
        <p:spPr>
          <a:xfrm>
            <a:off x="4249440" y="4547160"/>
            <a:ext cx="5012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Training machine learning models needs processing time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00" name="CustomShape 34"/>
          <p:cNvSpPr/>
          <p:nvPr/>
        </p:nvSpPr>
        <p:spPr>
          <a:xfrm>
            <a:off x="5949720" y="1710360"/>
            <a:ext cx="473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Data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1" name="CustomShape 35"/>
          <p:cNvSpPr/>
          <p:nvPr/>
        </p:nvSpPr>
        <p:spPr>
          <a:xfrm>
            <a:off x="5832720" y="1936440"/>
            <a:ext cx="6994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Mining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2" name="CustomShape 36"/>
          <p:cNvSpPr/>
          <p:nvPr/>
        </p:nvSpPr>
        <p:spPr>
          <a:xfrm>
            <a:off x="5949720" y="1710360"/>
            <a:ext cx="473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Data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3" name="CustomShape 37"/>
          <p:cNvSpPr/>
          <p:nvPr/>
        </p:nvSpPr>
        <p:spPr>
          <a:xfrm>
            <a:off x="5832720" y="1936440"/>
            <a:ext cx="6994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Mining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4" name="CustomShape 38"/>
          <p:cNvSpPr/>
          <p:nvPr/>
        </p:nvSpPr>
        <p:spPr>
          <a:xfrm>
            <a:off x="8275320" y="1710360"/>
            <a:ext cx="7714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Applied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5" name="CustomShape 39"/>
          <p:cNvSpPr/>
          <p:nvPr/>
        </p:nvSpPr>
        <p:spPr>
          <a:xfrm>
            <a:off x="8217720" y="1936440"/>
            <a:ext cx="8920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Statistics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06" name="CustomShape 40"/>
          <p:cNvSpPr/>
          <p:nvPr/>
        </p:nvSpPr>
        <p:spPr>
          <a:xfrm>
            <a:off x="8275320" y="1710360"/>
            <a:ext cx="7714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Applied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507" name="" descr=""/>
          <p:cNvPicPr/>
          <p:nvPr/>
        </p:nvPicPr>
        <p:blipFill>
          <a:blip r:embed="rId5"/>
          <a:stretch/>
        </p:blipFill>
        <p:spPr>
          <a:xfrm rot="5400000">
            <a:off x="6409080" y="1722240"/>
            <a:ext cx="1985040" cy="2533320"/>
          </a:xfrm>
          <a:prstGeom prst="rect">
            <a:avLst/>
          </a:prstGeom>
          <a:ln w="0">
            <a:noFill/>
          </a:ln>
        </p:spPr>
      </p:pic>
      <p:pic>
        <p:nvPicPr>
          <p:cNvPr id="508" name="" descr=""/>
          <p:cNvPicPr/>
          <p:nvPr/>
        </p:nvPicPr>
        <p:blipFill>
          <a:blip r:embed="rId6"/>
          <a:stretch/>
        </p:blipFill>
        <p:spPr>
          <a:xfrm flipH="1" rot="10800000">
            <a:off x="8607600" y="3936240"/>
            <a:ext cx="50040" cy="39240"/>
          </a:xfrm>
          <a:prstGeom prst="rect">
            <a:avLst/>
          </a:prstGeom>
          <a:ln w="0">
            <a:noFill/>
          </a:ln>
        </p:spPr>
      </p:pic>
      <p:sp>
        <p:nvSpPr>
          <p:cNvPr id="509" name="CustomShape 41"/>
          <p:cNvSpPr/>
          <p:nvPr/>
        </p:nvSpPr>
        <p:spPr>
          <a:xfrm>
            <a:off x="8217720" y="1936440"/>
            <a:ext cx="8920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Statistics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0" name="CustomShape 42"/>
          <p:cNvSpPr/>
          <p:nvPr/>
        </p:nvSpPr>
        <p:spPr>
          <a:xfrm>
            <a:off x="7111080" y="2125440"/>
            <a:ext cx="5277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Data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1" name="CustomShape 43"/>
          <p:cNvSpPr/>
          <p:nvPr/>
        </p:nvSpPr>
        <p:spPr>
          <a:xfrm>
            <a:off x="7000560" y="2351880"/>
            <a:ext cx="7477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Science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2" name="CustomShape 44"/>
          <p:cNvSpPr/>
          <p:nvPr/>
        </p:nvSpPr>
        <p:spPr>
          <a:xfrm>
            <a:off x="7111080" y="2125440"/>
            <a:ext cx="5277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Data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3" name="CustomShape 45"/>
          <p:cNvSpPr/>
          <p:nvPr/>
        </p:nvSpPr>
        <p:spPr>
          <a:xfrm>
            <a:off x="7000560" y="2351880"/>
            <a:ext cx="7477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Science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4" name="CustomShape 46"/>
          <p:cNvSpPr/>
          <p:nvPr/>
        </p:nvSpPr>
        <p:spPr>
          <a:xfrm>
            <a:off x="7024320" y="3254400"/>
            <a:ext cx="9223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5" name="CustomShape 47"/>
          <p:cNvSpPr/>
          <p:nvPr/>
        </p:nvSpPr>
        <p:spPr>
          <a:xfrm>
            <a:off x="7029360" y="3480480"/>
            <a:ext cx="8568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6" name="CustomShape 48"/>
          <p:cNvSpPr/>
          <p:nvPr/>
        </p:nvSpPr>
        <p:spPr>
          <a:xfrm>
            <a:off x="7024320" y="3254400"/>
            <a:ext cx="9223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7" name="CustomShape 49"/>
          <p:cNvSpPr/>
          <p:nvPr/>
        </p:nvSpPr>
        <p:spPr>
          <a:xfrm>
            <a:off x="7029360" y="3480480"/>
            <a:ext cx="8568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18" name="CustomShape 50"/>
          <p:cNvSpPr/>
          <p:nvPr/>
        </p:nvSpPr>
        <p:spPr>
          <a:xfrm>
            <a:off x="4011480" y="2559960"/>
            <a:ext cx="2192040" cy="1398240"/>
          </a:xfrm>
          <a:custGeom>
            <a:avLst/>
            <a:gdLst/>
            <a:ahLst/>
            <a:rect l="l" t="t" r="r" b="b"/>
            <a:pathLst>
              <a:path w="6091" h="3886">
                <a:moveTo>
                  <a:pt x="620" y="1297"/>
                </a:moveTo>
                <a:cubicBezTo>
                  <a:pt x="552" y="864"/>
                  <a:pt x="905" y="466"/>
                  <a:pt x="1407" y="407"/>
                </a:cubicBezTo>
                <a:cubicBezTo>
                  <a:pt x="1612" y="382"/>
                  <a:pt x="1820" y="419"/>
                  <a:pt x="1995" y="508"/>
                </a:cubicBezTo>
                <a:cubicBezTo>
                  <a:pt x="2185" y="203"/>
                  <a:pt x="2624" y="87"/>
                  <a:pt x="2977" y="250"/>
                </a:cubicBezTo>
                <a:cubicBezTo>
                  <a:pt x="3041" y="278"/>
                  <a:pt x="3096" y="312"/>
                  <a:pt x="3147" y="356"/>
                </a:cubicBezTo>
                <a:cubicBezTo>
                  <a:pt x="3292" y="103"/>
                  <a:pt x="3648" y="0"/>
                  <a:pt x="3943" y="126"/>
                </a:cubicBezTo>
                <a:cubicBezTo>
                  <a:pt x="4025" y="160"/>
                  <a:pt x="4094" y="212"/>
                  <a:pt x="4150" y="274"/>
                </a:cubicBezTo>
                <a:cubicBezTo>
                  <a:pt x="4386" y="35"/>
                  <a:pt x="4802" y="5"/>
                  <a:pt x="5080" y="208"/>
                </a:cubicBezTo>
                <a:cubicBezTo>
                  <a:pt x="5199" y="293"/>
                  <a:pt x="5277" y="410"/>
                  <a:pt x="5303" y="539"/>
                </a:cubicBezTo>
                <a:cubicBezTo>
                  <a:pt x="5691" y="631"/>
                  <a:pt x="5918" y="974"/>
                  <a:pt x="5814" y="1309"/>
                </a:cubicBezTo>
                <a:cubicBezTo>
                  <a:pt x="5804" y="1337"/>
                  <a:pt x="5794" y="1364"/>
                  <a:pt x="5780" y="1391"/>
                </a:cubicBezTo>
                <a:cubicBezTo>
                  <a:pt x="6090" y="1740"/>
                  <a:pt x="6014" y="2237"/>
                  <a:pt x="5611" y="2504"/>
                </a:cubicBezTo>
                <a:cubicBezTo>
                  <a:pt x="5487" y="2588"/>
                  <a:pt x="5337" y="2640"/>
                  <a:pt x="5181" y="2659"/>
                </a:cubicBezTo>
                <a:cubicBezTo>
                  <a:pt x="5176" y="3035"/>
                  <a:pt x="4822" y="3335"/>
                  <a:pt x="4386" y="3331"/>
                </a:cubicBezTo>
                <a:cubicBezTo>
                  <a:pt x="4240" y="3331"/>
                  <a:pt x="4098" y="3295"/>
                  <a:pt x="3976" y="3228"/>
                </a:cubicBezTo>
                <a:cubicBezTo>
                  <a:pt x="3829" y="3649"/>
                  <a:pt x="3316" y="3885"/>
                  <a:pt x="2831" y="3759"/>
                </a:cubicBezTo>
                <a:cubicBezTo>
                  <a:pt x="2628" y="3705"/>
                  <a:pt x="2452" y="3593"/>
                  <a:pt x="2334" y="3439"/>
                </a:cubicBezTo>
                <a:cubicBezTo>
                  <a:pt x="1834" y="3698"/>
                  <a:pt x="1190" y="3560"/>
                  <a:pt x="891" y="3131"/>
                </a:cubicBezTo>
                <a:cubicBezTo>
                  <a:pt x="887" y="3124"/>
                  <a:pt x="883" y="3119"/>
                  <a:pt x="881" y="3113"/>
                </a:cubicBezTo>
                <a:cubicBezTo>
                  <a:pt x="556" y="3147"/>
                  <a:pt x="259" y="2945"/>
                  <a:pt x="221" y="2667"/>
                </a:cubicBezTo>
                <a:cubicBezTo>
                  <a:pt x="201" y="2518"/>
                  <a:pt x="259" y="2370"/>
                  <a:pt x="377" y="2259"/>
                </a:cubicBezTo>
                <a:cubicBezTo>
                  <a:pt x="96" y="2117"/>
                  <a:pt x="0" y="1804"/>
                  <a:pt x="165" y="1560"/>
                </a:cubicBezTo>
                <a:cubicBezTo>
                  <a:pt x="261" y="1417"/>
                  <a:pt x="428" y="1325"/>
                  <a:pt x="616" y="1309"/>
                </a:cubicBezTo>
                <a:lnTo>
                  <a:pt x="620" y="129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19" name="CustomShape 51"/>
          <p:cNvSpPr/>
          <p:nvPr/>
        </p:nvSpPr>
        <p:spPr>
          <a:xfrm>
            <a:off x="7174440" y="2539080"/>
            <a:ext cx="94320" cy="73800"/>
          </a:xfrm>
          <a:custGeom>
            <a:avLst/>
            <a:gdLst/>
            <a:ahLst/>
            <a:rect l="l" t="t" r="r" b="b"/>
            <a:pathLst>
              <a:path w="264" h="207">
                <a:moveTo>
                  <a:pt x="263" y="102"/>
                </a:moveTo>
                <a:cubicBezTo>
                  <a:pt x="263" y="161"/>
                  <a:pt x="205" y="206"/>
                  <a:pt x="132" y="206"/>
                </a:cubicBezTo>
                <a:cubicBezTo>
                  <a:pt x="59" y="206"/>
                  <a:pt x="0" y="161"/>
                  <a:pt x="0" y="102"/>
                </a:cubicBezTo>
                <a:cubicBezTo>
                  <a:pt x="0" y="45"/>
                  <a:pt x="59" y="0"/>
                  <a:pt x="132" y="0"/>
                </a:cubicBezTo>
                <a:cubicBezTo>
                  <a:pt x="205" y="0"/>
                  <a:pt x="263" y="45"/>
                  <a:pt x="263" y="10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0" name="CustomShape 52"/>
          <p:cNvSpPr/>
          <p:nvPr/>
        </p:nvSpPr>
        <p:spPr>
          <a:xfrm>
            <a:off x="6764400" y="2616840"/>
            <a:ext cx="189360" cy="149040"/>
          </a:xfrm>
          <a:custGeom>
            <a:avLst/>
            <a:gdLst/>
            <a:ahLst/>
            <a:rect l="l" t="t" r="r" b="b"/>
            <a:pathLst>
              <a:path w="528" h="416">
                <a:moveTo>
                  <a:pt x="527" y="208"/>
                </a:moveTo>
                <a:cubicBezTo>
                  <a:pt x="527" y="321"/>
                  <a:pt x="408" y="415"/>
                  <a:pt x="263" y="415"/>
                </a:cubicBezTo>
                <a:cubicBezTo>
                  <a:pt x="118" y="415"/>
                  <a:pt x="0" y="321"/>
                  <a:pt x="0" y="208"/>
                </a:cubicBezTo>
                <a:cubicBezTo>
                  <a:pt x="0" y="93"/>
                  <a:pt x="118" y="0"/>
                  <a:pt x="263" y="0"/>
                </a:cubicBezTo>
                <a:cubicBezTo>
                  <a:pt x="408" y="0"/>
                  <a:pt x="527" y="93"/>
                  <a:pt x="527" y="20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1" name="CustomShape 53"/>
          <p:cNvSpPr/>
          <p:nvPr/>
        </p:nvSpPr>
        <p:spPr>
          <a:xfrm>
            <a:off x="6266520" y="2723400"/>
            <a:ext cx="284400" cy="222840"/>
          </a:xfrm>
          <a:custGeom>
            <a:avLst/>
            <a:gdLst/>
            <a:ahLst/>
            <a:rect l="l" t="t" r="r" b="b"/>
            <a:pathLst>
              <a:path w="792" h="621">
                <a:moveTo>
                  <a:pt x="791" y="309"/>
                </a:moveTo>
                <a:cubicBezTo>
                  <a:pt x="791" y="481"/>
                  <a:pt x="616" y="620"/>
                  <a:pt x="396" y="620"/>
                </a:cubicBezTo>
                <a:cubicBezTo>
                  <a:pt x="178" y="620"/>
                  <a:pt x="0" y="481"/>
                  <a:pt x="0" y="309"/>
                </a:cubicBezTo>
                <a:cubicBezTo>
                  <a:pt x="0" y="138"/>
                  <a:pt x="178" y="0"/>
                  <a:pt x="396" y="0"/>
                </a:cubicBezTo>
                <a:cubicBezTo>
                  <a:pt x="616" y="0"/>
                  <a:pt x="791" y="138"/>
                  <a:pt x="791" y="30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2" name="CustomShape 54"/>
          <p:cNvSpPr/>
          <p:nvPr/>
        </p:nvSpPr>
        <p:spPr>
          <a:xfrm>
            <a:off x="4028040" y="2575440"/>
            <a:ext cx="2145240" cy="1360080"/>
          </a:xfrm>
          <a:custGeom>
            <a:avLst/>
            <a:gdLst/>
            <a:ahLst/>
            <a:rect l="l" t="t" r="r" b="b"/>
            <a:pathLst>
              <a:path w="5961" h="3780">
                <a:moveTo>
                  <a:pt x="539" y="1244"/>
                </a:moveTo>
                <a:lnTo>
                  <a:pt x="537" y="1257"/>
                </a:lnTo>
                <a:lnTo>
                  <a:pt x="530" y="1216"/>
                </a:lnTo>
                <a:lnTo>
                  <a:pt x="528" y="1175"/>
                </a:lnTo>
                <a:lnTo>
                  <a:pt x="528" y="1133"/>
                </a:lnTo>
                <a:lnTo>
                  <a:pt x="530" y="1093"/>
                </a:lnTo>
                <a:lnTo>
                  <a:pt x="535" y="1051"/>
                </a:lnTo>
                <a:lnTo>
                  <a:pt x="541" y="1013"/>
                </a:lnTo>
                <a:lnTo>
                  <a:pt x="550" y="972"/>
                </a:lnTo>
                <a:lnTo>
                  <a:pt x="573" y="896"/>
                </a:lnTo>
                <a:lnTo>
                  <a:pt x="588" y="858"/>
                </a:lnTo>
                <a:lnTo>
                  <a:pt x="606" y="822"/>
                </a:lnTo>
                <a:lnTo>
                  <a:pt x="626" y="786"/>
                </a:lnTo>
                <a:lnTo>
                  <a:pt x="646" y="750"/>
                </a:lnTo>
                <a:lnTo>
                  <a:pt x="695" y="684"/>
                </a:lnTo>
                <a:lnTo>
                  <a:pt x="722" y="652"/>
                </a:lnTo>
                <a:lnTo>
                  <a:pt x="780" y="592"/>
                </a:lnTo>
                <a:lnTo>
                  <a:pt x="810" y="564"/>
                </a:lnTo>
                <a:lnTo>
                  <a:pt x="844" y="536"/>
                </a:lnTo>
                <a:lnTo>
                  <a:pt x="880" y="510"/>
                </a:lnTo>
                <a:lnTo>
                  <a:pt x="918" y="486"/>
                </a:lnTo>
                <a:lnTo>
                  <a:pt x="956" y="463"/>
                </a:lnTo>
                <a:lnTo>
                  <a:pt x="994" y="442"/>
                </a:lnTo>
                <a:lnTo>
                  <a:pt x="1036" y="423"/>
                </a:lnTo>
                <a:lnTo>
                  <a:pt x="1076" y="405"/>
                </a:lnTo>
                <a:lnTo>
                  <a:pt x="1121" y="388"/>
                </a:lnTo>
                <a:lnTo>
                  <a:pt x="1165" y="374"/>
                </a:lnTo>
                <a:lnTo>
                  <a:pt x="1209" y="361"/>
                </a:lnTo>
                <a:lnTo>
                  <a:pt x="1257" y="351"/>
                </a:lnTo>
                <a:lnTo>
                  <a:pt x="1305" y="341"/>
                </a:lnTo>
                <a:lnTo>
                  <a:pt x="1352" y="336"/>
                </a:lnTo>
                <a:lnTo>
                  <a:pt x="1392" y="330"/>
                </a:lnTo>
                <a:lnTo>
                  <a:pt x="1432" y="328"/>
                </a:lnTo>
                <a:lnTo>
                  <a:pt x="1472" y="327"/>
                </a:lnTo>
                <a:lnTo>
                  <a:pt x="1514" y="327"/>
                </a:lnTo>
                <a:lnTo>
                  <a:pt x="1554" y="328"/>
                </a:lnTo>
                <a:lnTo>
                  <a:pt x="1594" y="332"/>
                </a:lnTo>
                <a:lnTo>
                  <a:pt x="1633" y="337"/>
                </a:lnTo>
                <a:lnTo>
                  <a:pt x="1671" y="342"/>
                </a:lnTo>
                <a:lnTo>
                  <a:pt x="1709" y="350"/>
                </a:lnTo>
                <a:lnTo>
                  <a:pt x="1750" y="358"/>
                </a:lnTo>
                <a:lnTo>
                  <a:pt x="1787" y="369"/>
                </a:lnTo>
                <a:lnTo>
                  <a:pt x="1825" y="381"/>
                </a:lnTo>
                <a:lnTo>
                  <a:pt x="1861" y="393"/>
                </a:lnTo>
                <a:lnTo>
                  <a:pt x="1897" y="407"/>
                </a:lnTo>
                <a:lnTo>
                  <a:pt x="1932" y="423"/>
                </a:lnTo>
                <a:lnTo>
                  <a:pt x="1968" y="440"/>
                </a:lnTo>
                <a:lnTo>
                  <a:pt x="1917" y="450"/>
                </a:lnTo>
                <a:lnTo>
                  <a:pt x="1935" y="423"/>
                </a:lnTo>
                <a:lnTo>
                  <a:pt x="1955" y="395"/>
                </a:lnTo>
                <a:lnTo>
                  <a:pt x="1977" y="369"/>
                </a:lnTo>
                <a:lnTo>
                  <a:pt x="2002" y="342"/>
                </a:lnTo>
                <a:lnTo>
                  <a:pt x="2050" y="294"/>
                </a:lnTo>
                <a:lnTo>
                  <a:pt x="2078" y="273"/>
                </a:lnTo>
                <a:lnTo>
                  <a:pt x="2106" y="252"/>
                </a:lnTo>
                <a:lnTo>
                  <a:pt x="2136" y="233"/>
                </a:lnTo>
                <a:lnTo>
                  <a:pt x="2166" y="214"/>
                </a:lnTo>
                <a:lnTo>
                  <a:pt x="2198" y="195"/>
                </a:lnTo>
                <a:lnTo>
                  <a:pt x="2229" y="181"/>
                </a:lnTo>
                <a:lnTo>
                  <a:pt x="2262" y="166"/>
                </a:lnTo>
                <a:lnTo>
                  <a:pt x="2296" y="154"/>
                </a:lnTo>
                <a:lnTo>
                  <a:pt x="2329" y="143"/>
                </a:lnTo>
                <a:lnTo>
                  <a:pt x="2365" y="133"/>
                </a:lnTo>
                <a:lnTo>
                  <a:pt x="2401" y="125"/>
                </a:lnTo>
                <a:lnTo>
                  <a:pt x="2436" y="117"/>
                </a:lnTo>
                <a:lnTo>
                  <a:pt x="2471" y="112"/>
                </a:lnTo>
                <a:lnTo>
                  <a:pt x="2509" y="106"/>
                </a:lnTo>
                <a:lnTo>
                  <a:pt x="2545" y="105"/>
                </a:lnTo>
                <a:lnTo>
                  <a:pt x="2583" y="103"/>
                </a:lnTo>
                <a:lnTo>
                  <a:pt x="2619" y="103"/>
                </a:lnTo>
                <a:lnTo>
                  <a:pt x="2657" y="105"/>
                </a:lnTo>
                <a:lnTo>
                  <a:pt x="2694" y="109"/>
                </a:lnTo>
                <a:lnTo>
                  <a:pt x="2730" y="114"/>
                </a:lnTo>
                <a:lnTo>
                  <a:pt x="2768" y="120"/>
                </a:lnTo>
                <a:lnTo>
                  <a:pt x="2806" y="129"/>
                </a:lnTo>
                <a:lnTo>
                  <a:pt x="2842" y="140"/>
                </a:lnTo>
                <a:lnTo>
                  <a:pt x="2912" y="164"/>
                </a:lnTo>
                <a:lnTo>
                  <a:pt x="2948" y="180"/>
                </a:lnTo>
                <a:lnTo>
                  <a:pt x="2998" y="205"/>
                </a:lnTo>
                <a:lnTo>
                  <a:pt x="3020" y="217"/>
                </a:lnTo>
                <a:lnTo>
                  <a:pt x="3064" y="245"/>
                </a:lnTo>
                <a:lnTo>
                  <a:pt x="3124" y="292"/>
                </a:lnTo>
                <a:lnTo>
                  <a:pt x="3066" y="299"/>
                </a:lnTo>
                <a:lnTo>
                  <a:pt x="3080" y="276"/>
                </a:lnTo>
                <a:lnTo>
                  <a:pt x="3095" y="253"/>
                </a:lnTo>
                <a:lnTo>
                  <a:pt x="3113" y="231"/>
                </a:lnTo>
                <a:lnTo>
                  <a:pt x="3133" y="208"/>
                </a:lnTo>
                <a:lnTo>
                  <a:pt x="3153" y="187"/>
                </a:lnTo>
                <a:lnTo>
                  <a:pt x="3173" y="168"/>
                </a:lnTo>
                <a:lnTo>
                  <a:pt x="3195" y="148"/>
                </a:lnTo>
                <a:lnTo>
                  <a:pt x="3218" y="131"/>
                </a:lnTo>
                <a:lnTo>
                  <a:pt x="3243" y="114"/>
                </a:lnTo>
                <a:lnTo>
                  <a:pt x="3267" y="100"/>
                </a:lnTo>
                <a:lnTo>
                  <a:pt x="3291" y="84"/>
                </a:lnTo>
                <a:lnTo>
                  <a:pt x="3319" y="70"/>
                </a:lnTo>
                <a:lnTo>
                  <a:pt x="3345" y="58"/>
                </a:lnTo>
                <a:lnTo>
                  <a:pt x="3371" y="47"/>
                </a:lnTo>
                <a:lnTo>
                  <a:pt x="3401" y="37"/>
                </a:lnTo>
                <a:lnTo>
                  <a:pt x="3427" y="28"/>
                </a:lnTo>
                <a:lnTo>
                  <a:pt x="3459" y="21"/>
                </a:lnTo>
                <a:lnTo>
                  <a:pt x="3488" y="14"/>
                </a:lnTo>
                <a:lnTo>
                  <a:pt x="3516" y="9"/>
                </a:lnTo>
                <a:lnTo>
                  <a:pt x="3548" y="4"/>
                </a:lnTo>
                <a:lnTo>
                  <a:pt x="3576" y="2"/>
                </a:lnTo>
                <a:lnTo>
                  <a:pt x="3608" y="0"/>
                </a:lnTo>
                <a:lnTo>
                  <a:pt x="3670" y="0"/>
                </a:lnTo>
                <a:lnTo>
                  <a:pt x="3702" y="4"/>
                </a:lnTo>
                <a:lnTo>
                  <a:pt x="3730" y="7"/>
                </a:lnTo>
                <a:lnTo>
                  <a:pt x="3762" y="12"/>
                </a:lnTo>
                <a:lnTo>
                  <a:pt x="3792" y="17"/>
                </a:lnTo>
                <a:lnTo>
                  <a:pt x="3824" y="26"/>
                </a:lnTo>
                <a:lnTo>
                  <a:pt x="3853" y="35"/>
                </a:lnTo>
                <a:lnTo>
                  <a:pt x="3884" y="45"/>
                </a:lnTo>
                <a:lnTo>
                  <a:pt x="3913" y="56"/>
                </a:lnTo>
                <a:lnTo>
                  <a:pt x="3975" y="87"/>
                </a:lnTo>
                <a:lnTo>
                  <a:pt x="4005" y="105"/>
                </a:lnTo>
                <a:lnTo>
                  <a:pt x="4033" y="125"/>
                </a:lnTo>
                <a:lnTo>
                  <a:pt x="4087" y="166"/>
                </a:lnTo>
                <a:lnTo>
                  <a:pt x="4109" y="189"/>
                </a:lnTo>
                <a:lnTo>
                  <a:pt x="4133" y="214"/>
                </a:lnTo>
                <a:lnTo>
                  <a:pt x="4073" y="211"/>
                </a:lnTo>
                <a:lnTo>
                  <a:pt x="4095" y="191"/>
                </a:lnTo>
                <a:lnTo>
                  <a:pt x="4123" y="168"/>
                </a:lnTo>
                <a:lnTo>
                  <a:pt x="4147" y="148"/>
                </a:lnTo>
                <a:lnTo>
                  <a:pt x="4173" y="129"/>
                </a:lnTo>
                <a:lnTo>
                  <a:pt x="4203" y="112"/>
                </a:lnTo>
                <a:lnTo>
                  <a:pt x="4229" y="95"/>
                </a:lnTo>
                <a:lnTo>
                  <a:pt x="4261" y="79"/>
                </a:lnTo>
                <a:lnTo>
                  <a:pt x="4290" y="65"/>
                </a:lnTo>
                <a:lnTo>
                  <a:pt x="4321" y="53"/>
                </a:lnTo>
                <a:lnTo>
                  <a:pt x="4383" y="31"/>
                </a:lnTo>
                <a:lnTo>
                  <a:pt x="4416" y="23"/>
                </a:lnTo>
                <a:lnTo>
                  <a:pt x="4448" y="16"/>
                </a:lnTo>
                <a:lnTo>
                  <a:pt x="4482" y="11"/>
                </a:lnTo>
                <a:lnTo>
                  <a:pt x="4514" y="6"/>
                </a:lnTo>
                <a:lnTo>
                  <a:pt x="4548" y="2"/>
                </a:lnTo>
                <a:lnTo>
                  <a:pt x="4582" y="0"/>
                </a:lnTo>
                <a:lnTo>
                  <a:pt x="4615" y="0"/>
                </a:lnTo>
                <a:lnTo>
                  <a:pt x="4650" y="2"/>
                </a:lnTo>
                <a:lnTo>
                  <a:pt x="4684" y="4"/>
                </a:lnTo>
                <a:lnTo>
                  <a:pt x="4717" y="7"/>
                </a:lnTo>
                <a:lnTo>
                  <a:pt x="4749" y="12"/>
                </a:lnTo>
                <a:lnTo>
                  <a:pt x="4782" y="20"/>
                </a:lnTo>
                <a:lnTo>
                  <a:pt x="4849" y="37"/>
                </a:lnTo>
                <a:lnTo>
                  <a:pt x="4879" y="47"/>
                </a:lnTo>
                <a:lnTo>
                  <a:pt x="4911" y="59"/>
                </a:lnTo>
                <a:lnTo>
                  <a:pt x="4943" y="73"/>
                </a:lnTo>
                <a:lnTo>
                  <a:pt x="4973" y="89"/>
                </a:lnTo>
                <a:lnTo>
                  <a:pt x="5003" y="105"/>
                </a:lnTo>
                <a:lnTo>
                  <a:pt x="5031" y="122"/>
                </a:lnTo>
                <a:lnTo>
                  <a:pt x="5058" y="143"/>
                </a:lnTo>
                <a:lnTo>
                  <a:pt x="5080" y="159"/>
                </a:lnTo>
                <a:lnTo>
                  <a:pt x="5103" y="178"/>
                </a:lnTo>
                <a:lnTo>
                  <a:pt x="5125" y="195"/>
                </a:lnTo>
                <a:lnTo>
                  <a:pt x="5143" y="215"/>
                </a:lnTo>
                <a:lnTo>
                  <a:pt x="5163" y="236"/>
                </a:lnTo>
                <a:lnTo>
                  <a:pt x="5180" y="256"/>
                </a:lnTo>
                <a:lnTo>
                  <a:pt x="5196" y="278"/>
                </a:lnTo>
                <a:lnTo>
                  <a:pt x="5212" y="300"/>
                </a:lnTo>
                <a:lnTo>
                  <a:pt x="5226" y="322"/>
                </a:lnTo>
                <a:lnTo>
                  <a:pt x="5238" y="346"/>
                </a:lnTo>
                <a:lnTo>
                  <a:pt x="5252" y="369"/>
                </a:lnTo>
                <a:lnTo>
                  <a:pt x="5263" y="393"/>
                </a:lnTo>
                <a:lnTo>
                  <a:pt x="5272" y="416"/>
                </a:lnTo>
                <a:lnTo>
                  <a:pt x="5280" y="442"/>
                </a:lnTo>
                <a:lnTo>
                  <a:pt x="5294" y="491"/>
                </a:lnTo>
                <a:lnTo>
                  <a:pt x="5270" y="470"/>
                </a:lnTo>
                <a:lnTo>
                  <a:pt x="5306" y="478"/>
                </a:lnTo>
                <a:lnTo>
                  <a:pt x="5342" y="489"/>
                </a:lnTo>
                <a:lnTo>
                  <a:pt x="5412" y="517"/>
                </a:lnTo>
                <a:lnTo>
                  <a:pt x="5446" y="531"/>
                </a:lnTo>
                <a:lnTo>
                  <a:pt x="5508" y="566"/>
                </a:lnTo>
                <a:lnTo>
                  <a:pt x="5539" y="585"/>
                </a:lnTo>
                <a:lnTo>
                  <a:pt x="5566" y="606"/>
                </a:lnTo>
                <a:lnTo>
                  <a:pt x="5595" y="627"/>
                </a:lnTo>
                <a:lnTo>
                  <a:pt x="5619" y="650"/>
                </a:lnTo>
                <a:lnTo>
                  <a:pt x="5644" y="674"/>
                </a:lnTo>
                <a:lnTo>
                  <a:pt x="5669" y="697"/>
                </a:lnTo>
                <a:lnTo>
                  <a:pt x="5691" y="723"/>
                </a:lnTo>
                <a:lnTo>
                  <a:pt x="5711" y="749"/>
                </a:lnTo>
                <a:lnTo>
                  <a:pt x="5729" y="775"/>
                </a:lnTo>
                <a:lnTo>
                  <a:pt x="5747" y="803"/>
                </a:lnTo>
                <a:lnTo>
                  <a:pt x="5763" y="831"/>
                </a:lnTo>
                <a:lnTo>
                  <a:pt x="5789" y="891"/>
                </a:lnTo>
                <a:lnTo>
                  <a:pt x="5800" y="920"/>
                </a:lnTo>
                <a:lnTo>
                  <a:pt x="5809" y="950"/>
                </a:lnTo>
                <a:lnTo>
                  <a:pt x="5818" y="981"/>
                </a:lnTo>
                <a:lnTo>
                  <a:pt x="5827" y="1044"/>
                </a:lnTo>
                <a:lnTo>
                  <a:pt x="5829" y="1077"/>
                </a:lnTo>
                <a:lnTo>
                  <a:pt x="5829" y="1142"/>
                </a:lnTo>
                <a:lnTo>
                  <a:pt x="5825" y="1174"/>
                </a:lnTo>
                <a:lnTo>
                  <a:pt x="5820" y="1207"/>
                </a:lnTo>
                <a:lnTo>
                  <a:pt x="5813" y="1240"/>
                </a:lnTo>
                <a:lnTo>
                  <a:pt x="5803" y="1271"/>
                </a:lnTo>
                <a:lnTo>
                  <a:pt x="5787" y="1315"/>
                </a:lnTo>
                <a:lnTo>
                  <a:pt x="5769" y="1357"/>
                </a:lnTo>
                <a:lnTo>
                  <a:pt x="5765" y="1330"/>
                </a:lnTo>
                <a:lnTo>
                  <a:pt x="5793" y="1363"/>
                </a:lnTo>
                <a:lnTo>
                  <a:pt x="5820" y="1399"/>
                </a:lnTo>
                <a:lnTo>
                  <a:pt x="5865" y="1472"/>
                </a:lnTo>
                <a:lnTo>
                  <a:pt x="5885" y="1508"/>
                </a:lnTo>
                <a:lnTo>
                  <a:pt x="5902" y="1548"/>
                </a:lnTo>
                <a:lnTo>
                  <a:pt x="5918" y="1584"/>
                </a:lnTo>
                <a:lnTo>
                  <a:pt x="5931" y="1625"/>
                </a:lnTo>
                <a:lnTo>
                  <a:pt x="5949" y="1701"/>
                </a:lnTo>
                <a:lnTo>
                  <a:pt x="5956" y="1742"/>
                </a:lnTo>
                <a:lnTo>
                  <a:pt x="5960" y="1780"/>
                </a:lnTo>
                <a:lnTo>
                  <a:pt x="5960" y="1858"/>
                </a:lnTo>
                <a:lnTo>
                  <a:pt x="5958" y="1898"/>
                </a:lnTo>
                <a:lnTo>
                  <a:pt x="5954" y="1937"/>
                </a:lnTo>
                <a:lnTo>
                  <a:pt x="5947" y="1977"/>
                </a:lnTo>
                <a:lnTo>
                  <a:pt x="5938" y="2016"/>
                </a:lnTo>
                <a:lnTo>
                  <a:pt x="5927" y="2054"/>
                </a:lnTo>
                <a:lnTo>
                  <a:pt x="5914" y="2091"/>
                </a:lnTo>
                <a:lnTo>
                  <a:pt x="5898" y="2127"/>
                </a:lnTo>
                <a:lnTo>
                  <a:pt x="5880" y="2164"/>
                </a:lnTo>
                <a:lnTo>
                  <a:pt x="5860" y="2200"/>
                </a:lnTo>
                <a:lnTo>
                  <a:pt x="5838" y="2236"/>
                </a:lnTo>
                <a:lnTo>
                  <a:pt x="5813" y="2270"/>
                </a:lnTo>
                <a:lnTo>
                  <a:pt x="5789" y="2303"/>
                </a:lnTo>
                <a:lnTo>
                  <a:pt x="5760" y="2336"/>
                </a:lnTo>
                <a:lnTo>
                  <a:pt x="5729" y="2369"/>
                </a:lnTo>
                <a:lnTo>
                  <a:pt x="5697" y="2397"/>
                </a:lnTo>
                <a:lnTo>
                  <a:pt x="5664" y="2427"/>
                </a:lnTo>
                <a:lnTo>
                  <a:pt x="5627" y="2455"/>
                </a:lnTo>
                <a:lnTo>
                  <a:pt x="5589" y="2482"/>
                </a:lnTo>
                <a:lnTo>
                  <a:pt x="5564" y="2499"/>
                </a:lnTo>
                <a:lnTo>
                  <a:pt x="5537" y="2513"/>
                </a:lnTo>
                <a:lnTo>
                  <a:pt x="5513" y="2529"/>
                </a:lnTo>
                <a:lnTo>
                  <a:pt x="5486" y="2541"/>
                </a:lnTo>
                <a:lnTo>
                  <a:pt x="5459" y="2555"/>
                </a:lnTo>
                <a:lnTo>
                  <a:pt x="5432" y="2567"/>
                </a:lnTo>
                <a:lnTo>
                  <a:pt x="5404" y="2578"/>
                </a:lnTo>
                <a:lnTo>
                  <a:pt x="5376" y="2588"/>
                </a:lnTo>
                <a:lnTo>
                  <a:pt x="5348" y="2599"/>
                </a:lnTo>
                <a:lnTo>
                  <a:pt x="5290" y="2616"/>
                </a:lnTo>
                <a:lnTo>
                  <a:pt x="5260" y="2623"/>
                </a:lnTo>
                <a:lnTo>
                  <a:pt x="5230" y="2630"/>
                </a:lnTo>
                <a:lnTo>
                  <a:pt x="5200" y="2637"/>
                </a:lnTo>
                <a:lnTo>
                  <a:pt x="5170" y="2642"/>
                </a:lnTo>
                <a:lnTo>
                  <a:pt x="5138" y="2646"/>
                </a:lnTo>
                <a:lnTo>
                  <a:pt x="5170" y="2618"/>
                </a:lnTo>
                <a:lnTo>
                  <a:pt x="5170" y="2653"/>
                </a:lnTo>
                <a:lnTo>
                  <a:pt x="5165" y="2688"/>
                </a:lnTo>
                <a:lnTo>
                  <a:pt x="5160" y="2724"/>
                </a:lnTo>
                <a:lnTo>
                  <a:pt x="5152" y="2758"/>
                </a:lnTo>
                <a:lnTo>
                  <a:pt x="5143" y="2792"/>
                </a:lnTo>
                <a:lnTo>
                  <a:pt x="5132" y="2825"/>
                </a:lnTo>
                <a:lnTo>
                  <a:pt x="5118" y="2858"/>
                </a:lnTo>
                <a:lnTo>
                  <a:pt x="5087" y="2921"/>
                </a:lnTo>
                <a:lnTo>
                  <a:pt x="5069" y="2951"/>
                </a:lnTo>
                <a:lnTo>
                  <a:pt x="5049" y="2980"/>
                </a:lnTo>
                <a:lnTo>
                  <a:pt x="5005" y="3037"/>
                </a:lnTo>
                <a:lnTo>
                  <a:pt x="4980" y="3063"/>
                </a:lnTo>
                <a:lnTo>
                  <a:pt x="4953" y="3089"/>
                </a:lnTo>
                <a:lnTo>
                  <a:pt x="4927" y="3113"/>
                </a:lnTo>
                <a:lnTo>
                  <a:pt x="4897" y="3136"/>
                </a:lnTo>
                <a:lnTo>
                  <a:pt x="4867" y="3159"/>
                </a:lnTo>
                <a:lnTo>
                  <a:pt x="4835" y="3180"/>
                </a:lnTo>
                <a:lnTo>
                  <a:pt x="4804" y="3199"/>
                </a:lnTo>
                <a:lnTo>
                  <a:pt x="4771" y="3216"/>
                </a:lnTo>
                <a:lnTo>
                  <a:pt x="4735" y="3234"/>
                </a:lnTo>
                <a:lnTo>
                  <a:pt x="4699" y="3249"/>
                </a:lnTo>
                <a:lnTo>
                  <a:pt x="4662" y="3263"/>
                </a:lnTo>
                <a:lnTo>
                  <a:pt x="4626" y="3276"/>
                </a:lnTo>
                <a:lnTo>
                  <a:pt x="4586" y="3286"/>
                </a:lnTo>
                <a:lnTo>
                  <a:pt x="4548" y="3297"/>
                </a:lnTo>
                <a:lnTo>
                  <a:pt x="4508" y="3304"/>
                </a:lnTo>
                <a:lnTo>
                  <a:pt x="4466" y="3311"/>
                </a:lnTo>
                <a:lnTo>
                  <a:pt x="4426" y="3314"/>
                </a:lnTo>
                <a:lnTo>
                  <a:pt x="4383" y="3318"/>
                </a:lnTo>
                <a:lnTo>
                  <a:pt x="4312" y="3318"/>
                </a:lnTo>
                <a:lnTo>
                  <a:pt x="4283" y="3316"/>
                </a:lnTo>
                <a:lnTo>
                  <a:pt x="4254" y="3313"/>
                </a:lnTo>
                <a:lnTo>
                  <a:pt x="4227" y="3311"/>
                </a:lnTo>
                <a:lnTo>
                  <a:pt x="4198" y="3305"/>
                </a:lnTo>
                <a:lnTo>
                  <a:pt x="4169" y="3302"/>
                </a:lnTo>
                <a:lnTo>
                  <a:pt x="4143" y="3295"/>
                </a:lnTo>
                <a:lnTo>
                  <a:pt x="4115" y="3290"/>
                </a:lnTo>
                <a:lnTo>
                  <a:pt x="4089" y="3283"/>
                </a:lnTo>
                <a:lnTo>
                  <a:pt x="4009" y="3257"/>
                </a:lnTo>
                <a:lnTo>
                  <a:pt x="3985" y="3246"/>
                </a:lnTo>
                <a:lnTo>
                  <a:pt x="3957" y="3234"/>
                </a:lnTo>
                <a:lnTo>
                  <a:pt x="3933" y="3224"/>
                </a:lnTo>
                <a:lnTo>
                  <a:pt x="3909" y="3210"/>
                </a:lnTo>
                <a:lnTo>
                  <a:pt x="3964" y="3194"/>
                </a:lnTo>
                <a:lnTo>
                  <a:pt x="3949" y="3232"/>
                </a:lnTo>
                <a:lnTo>
                  <a:pt x="3933" y="3272"/>
                </a:lnTo>
                <a:lnTo>
                  <a:pt x="3913" y="3309"/>
                </a:lnTo>
                <a:lnTo>
                  <a:pt x="3868" y="3382"/>
                </a:lnTo>
                <a:lnTo>
                  <a:pt x="3815" y="3449"/>
                </a:lnTo>
                <a:lnTo>
                  <a:pt x="3786" y="3480"/>
                </a:lnTo>
                <a:lnTo>
                  <a:pt x="3724" y="3540"/>
                </a:lnTo>
                <a:lnTo>
                  <a:pt x="3690" y="3566"/>
                </a:lnTo>
                <a:lnTo>
                  <a:pt x="3654" y="3592"/>
                </a:lnTo>
                <a:lnTo>
                  <a:pt x="3619" y="3616"/>
                </a:lnTo>
                <a:lnTo>
                  <a:pt x="3581" y="3639"/>
                </a:lnTo>
                <a:lnTo>
                  <a:pt x="3543" y="3660"/>
                </a:lnTo>
                <a:lnTo>
                  <a:pt x="3463" y="3698"/>
                </a:lnTo>
                <a:lnTo>
                  <a:pt x="3421" y="3714"/>
                </a:lnTo>
                <a:lnTo>
                  <a:pt x="3376" y="3728"/>
                </a:lnTo>
                <a:lnTo>
                  <a:pt x="3333" y="3742"/>
                </a:lnTo>
                <a:lnTo>
                  <a:pt x="3289" y="3752"/>
                </a:lnTo>
                <a:lnTo>
                  <a:pt x="3245" y="3761"/>
                </a:lnTo>
                <a:lnTo>
                  <a:pt x="3198" y="3768"/>
                </a:lnTo>
                <a:lnTo>
                  <a:pt x="3151" y="3773"/>
                </a:lnTo>
                <a:lnTo>
                  <a:pt x="3104" y="3777"/>
                </a:lnTo>
                <a:lnTo>
                  <a:pt x="3058" y="3779"/>
                </a:lnTo>
                <a:lnTo>
                  <a:pt x="2964" y="3775"/>
                </a:lnTo>
                <a:lnTo>
                  <a:pt x="2915" y="3770"/>
                </a:lnTo>
                <a:lnTo>
                  <a:pt x="2868" y="3763"/>
                </a:lnTo>
                <a:lnTo>
                  <a:pt x="2820" y="3754"/>
                </a:lnTo>
                <a:lnTo>
                  <a:pt x="2772" y="3743"/>
                </a:lnTo>
                <a:lnTo>
                  <a:pt x="2732" y="3732"/>
                </a:lnTo>
                <a:lnTo>
                  <a:pt x="2694" y="3719"/>
                </a:lnTo>
                <a:lnTo>
                  <a:pt x="2657" y="3705"/>
                </a:lnTo>
                <a:lnTo>
                  <a:pt x="2619" y="3690"/>
                </a:lnTo>
                <a:lnTo>
                  <a:pt x="2583" y="3674"/>
                </a:lnTo>
                <a:lnTo>
                  <a:pt x="2547" y="3657"/>
                </a:lnTo>
                <a:lnTo>
                  <a:pt x="2514" y="3637"/>
                </a:lnTo>
                <a:lnTo>
                  <a:pt x="2481" y="3616"/>
                </a:lnTo>
                <a:lnTo>
                  <a:pt x="2447" y="3593"/>
                </a:lnTo>
                <a:lnTo>
                  <a:pt x="2416" y="3573"/>
                </a:lnTo>
                <a:lnTo>
                  <a:pt x="2358" y="3524"/>
                </a:lnTo>
                <a:lnTo>
                  <a:pt x="2329" y="3498"/>
                </a:lnTo>
                <a:lnTo>
                  <a:pt x="2302" y="3469"/>
                </a:lnTo>
                <a:lnTo>
                  <a:pt x="2278" y="3441"/>
                </a:lnTo>
                <a:lnTo>
                  <a:pt x="2256" y="3412"/>
                </a:lnTo>
                <a:lnTo>
                  <a:pt x="2305" y="3421"/>
                </a:lnTo>
                <a:lnTo>
                  <a:pt x="2258" y="3445"/>
                </a:lnTo>
                <a:lnTo>
                  <a:pt x="2209" y="3466"/>
                </a:lnTo>
                <a:lnTo>
                  <a:pt x="2160" y="3485"/>
                </a:lnTo>
                <a:lnTo>
                  <a:pt x="2108" y="3502"/>
                </a:lnTo>
                <a:lnTo>
                  <a:pt x="2058" y="3516"/>
                </a:lnTo>
                <a:lnTo>
                  <a:pt x="2004" y="3529"/>
                </a:lnTo>
                <a:lnTo>
                  <a:pt x="1952" y="3540"/>
                </a:lnTo>
                <a:lnTo>
                  <a:pt x="1899" y="3546"/>
                </a:lnTo>
                <a:lnTo>
                  <a:pt x="1848" y="3552"/>
                </a:lnTo>
                <a:lnTo>
                  <a:pt x="1795" y="3555"/>
                </a:lnTo>
                <a:lnTo>
                  <a:pt x="1689" y="3555"/>
                </a:lnTo>
                <a:lnTo>
                  <a:pt x="1637" y="3552"/>
                </a:lnTo>
                <a:lnTo>
                  <a:pt x="1585" y="3545"/>
                </a:lnTo>
                <a:lnTo>
                  <a:pt x="1534" y="3538"/>
                </a:lnTo>
                <a:lnTo>
                  <a:pt x="1482" y="3527"/>
                </a:lnTo>
                <a:lnTo>
                  <a:pt x="1430" y="3515"/>
                </a:lnTo>
                <a:lnTo>
                  <a:pt x="1381" y="3501"/>
                </a:lnTo>
                <a:lnTo>
                  <a:pt x="1332" y="3485"/>
                </a:lnTo>
                <a:lnTo>
                  <a:pt x="1283" y="3468"/>
                </a:lnTo>
                <a:lnTo>
                  <a:pt x="1237" y="3447"/>
                </a:lnTo>
                <a:lnTo>
                  <a:pt x="1191" y="3426"/>
                </a:lnTo>
                <a:lnTo>
                  <a:pt x="1145" y="3402"/>
                </a:lnTo>
                <a:lnTo>
                  <a:pt x="1103" y="3375"/>
                </a:lnTo>
                <a:lnTo>
                  <a:pt x="1060" y="3347"/>
                </a:lnTo>
                <a:lnTo>
                  <a:pt x="1020" y="3318"/>
                </a:lnTo>
                <a:lnTo>
                  <a:pt x="980" y="3286"/>
                </a:lnTo>
                <a:lnTo>
                  <a:pt x="942" y="3253"/>
                </a:lnTo>
                <a:lnTo>
                  <a:pt x="906" y="3218"/>
                </a:lnTo>
                <a:lnTo>
                  <a:pt x="874" y="3180"/>
                </a:lnTo>
                <a:lnTo>
                  <a:pt x="842" y="3141"/>
                </a:lnTo>
                <a:lnTo>
                  <a:pt x="810" y="3102"/>
                </a:lnTo>
                <a:lnTo>
                  <a:pt x="800" y="3084"/>
                </a:lnTo>
                <a:lnTo>
                  <a:pt x="836" y="3099"/>
                </a:lnTo>
                <a:lnTo>
                  <a:pt x="806" y="3102"/>
                </a:lnTo>
                <a:lnTo>
                  <a:pt x="773" y="3103"/>
                </a:lnTo>
                <a:lnTo>
                  <a:pt x="742" y="3103"/>
                </a:lnTo>
                <a:lnTo>
                  <a:pt x="710" y="3102"/>
                </a:lnTo>
                <a:lnTo>
                  <a:pt x="648" y="3094"/>
                </a:lnTo>
                <a:lnTo>
                  <a:pt x="617" y="3089"/>
                </a:lnTo>
                <a:lnTo>
                  <a:pt x="588" y="3082"/>
                </a:lnTo>
                <a:lnTo>
                  <a:pt x="557" y="3074"/>
                </a:lnTo>
                <a:lnTo>
                  <a:pt x="530" y="3065"/>
                </a:lnTo>
                <a:lnTo>
                  <a:pt x="501" y="3054"/>
                </a:lnTo>
                <a:lnTo>
                  <a:pt x="447" y="3030"/>
                </a:lnTo>
                <a:lnTo>
                  <a:pt x="421" y="3016"/>
                </a:lnTo>
                <a:lnTo>
                  <a:pt x="397" y="3002"/>
                </a:lnTo>
                <a:lnTo>
                  <a:pt x="347" y="2971"/>
                </a:lnTo>
                <a:lnTo>
                  <a:pt x="325" y="2953"/>
                </a:lnTo>
                <a:lnTo>
                  <a:pt x="265" y="2895"/>
                </a:lnTo>
                <a:lnTo>
                  <a:pt x="247" y="2874"/>
                </a:lnTo>
                <a:lnTo>
                  <a:pt x="229" y="2852"/>
                </a:lnTo>
                <a:lnTo>
                  <a:pt x="214" y="2830"/>
                </a:lnTo>
                <a:lnTo>
                  <a:pt x="200" y="2806"/>
                </a:lnTo>
                <a:lnTo>
                  <a:pt x="187" y="2783"/>
                </a:lnTo>
                <a:lnTo>
                  <a:pt x="176" y="2759"/>
                </a:lnTo>
                <a:lnTo>
                  <a:pt x="165" y="2733"/>
                </a:lnTo>
                <a:lnTo>
                  <a:pt x="156" y="2708"/>
                </a:lnTo>
                <a:lnTo>
                  <a:pt x="147" y="2683"/>
                </a:lnTo>
                <a:lnTo>
                  <a:pt x="142" y="2655"/>
                </a:lnTo>
                <a:lnTo>
                  <a:pt x="138" y="2628"/>
                </a:lnTo>
                <a:lnTo>
                  <a:pt x="134" y="2599"/>
                </a:lnTo>
                <a:lnTo>
                  <a:pt x="134" y="2539"/>
                </a:lnTo>
                <a:lnTo>
                  <a:pt x="136" y="2511"/>
                </a:lnTo>
                <a:lnTo>
                  <a:pt x="140" y="2482"/>
                </a:lnTo>
                <a:lnTo>
                  <a:pt x="154" y="2425"/>
                </a:lnTo>
                <a:lnTo>
                  <a:pt x="176" y="2370"/>
                </a:lnTo>
                <a:lnTo>
                  <a:pt x="203" y="2317"/>
                </a:lnTo>
                <a:lnTo>
                  <a:pt x="220" y="2291"/>
                </a:lnTo>
                <a:lnTo>
                  <a:pt x="238" y="2267"/>
                </a:lnTo>
                <a:lnTo>
                  <a:pt x="256" y="2244"/>
                </a:lnTo>
                <a:lnTo>
                  <a:pt x="279" y="2220"/>
                </a:lnTo>
                <a:lnTo>
                  <a:pt x="301" y="2199"/>
                </a:lnTo>
                <a:lnTo>
                  <a:pt x="309" y="2241"/>
                </a:lnTo>
                <a:lnTo>
                  <a:pt x="283" y="2227"/>
                </a:lnTo>
                <a:lnTo>
                  <a:pt x="256" y="2211"/>
                </a:lnTo>
                <a:lnTo>
                  <a:pt x="207" y="2176"/>
                </a:lnTo>
                <a:lnTo>
                  <a:pt x="185" y="2159"/>
                </a:lnTo>
                <a:lnTo>
                  <a:pt x="165" y="2139"/>
                </a:lnTo>
                <a:lnTo>
                  <a:pt x="124" y="2097"/>
                </a:lnTo>
                <a:lnTo>
                  <a:pt x="107" y="2077"/>
                </a:lnTo>
                <a:lnTo>
                  <a:pt x="76" y="2031"/>
                </a:lnTo>
                <a:lnTo>
                  <a:pt x="62" y="2008"/>
                </a:lnTo>
                <a:lnTo>
                  <a:pt x="48" y="1984"/>
                </a:lnTo>
                <a:lnTo>
                  <a:pt x="38" y="1961"/>
                </a:lnTo>
                <a:lnTo>
                  <a:pt x="28" y="1937"/>
                </a:lnTo>
                <a:lnTo>
                  <a:pt x="20" y="1911"/>
                </a:lnTo>
                <a:lnTo>
                  <a:pt x="14" y="1886"/>
                </a:lnTo>
                <a:lnTo>
                  <a:pt x="8" y="1861"/>
                </a:lnTo>
                <a:lnTo>
                  <a:pt x="4" y="1836"/>
                </a:lnTo>
                <a:lnTo>
                  <a:pt x="0" y="1783"/>
                </a:lnTo>
                <a:lnTo>
                  <a:pt x="0" y="1757"/>
                </a:lnTo>
                <a:lnTo>
                  <a:pt x="2" y="1731"/>
                </a:lnTo>
                <a:lnTo>
                  <a:pt x="4" y="1706"/>
                </a:lnTo>
                <a:lnTo>
                  <a:pt x="12" y="1681"/>
                </a:lnTo>
                <a:lnTo>
                  <a:pt x="16" y="1654"/>
                </a:lnTo>
                <a:lnTo>
                  <a:pt x="34" y="1602"/>
                </a:lnTo>
                <a:lnTo>
                  <a:pt x="56" y="1553"/>
                </a:lnTo>
                <a:lnTo>
                  <a:pt x="69" y="1526"/>
                </a:lnTo>
                <a:lnTo>
                  <a:pt x="84" y="1503"/>
                </a:lnTo>
                <a:lnTo>
                  <a:pt x="104" y="1475"/>
                </a:lnTo>
                <a:lnTo>
                  <a:pt x="127" y="1449"/>
                </a:lnTo>
                <a:lnTo>
                  <a:pt x="149" y="1425"/>
                </a:lnTo>
                <a:lnTo>
                  <a:pt x="174" y="1400"/>
                </a:lnTo>
                <a:lnTo>
                  <a:pt x="227" y="1358"/>
                </a:lnTo>
                <a:lnTo>
                  <a:pt x="256" y="1339"/>
                </a:lnTo>
                <a:lnTo>
                  <a:pt x="287" y="1320"/>
                </a:lnTo>
                <a:lnTo>
                  <a:pt x="349" y="1288"/>
                </a:lnTo>
                <a:lnTo>
                  <a:pt x="383" y="1277"/>
                </a:lnTo>
                <a:lnTo>
                  <a:pt x="419" y="1264"/>
                </a:lnTo>
                <a:lnTo>
                  <a:pt x="453" y="1255"/>
                </a:lnTo>
                <a:lnTo>
                  <a:pt x="490" y="1247"/>
                </a:lnTo>
                <a:lnTo>
                  <a:pt x="525" y="1241"/>
                </a:lnTo>
                <a:lnTo>
                  <a:pt x="563" y="1236"/>
                </a:lnTo>
                <a:lnTo>
                  <a:pt x="533" y="1255"/>
                </a:lnTo>
                <a:lnTo>
                  <a:pt x="539" y="1244"/>
                </a:lnTo>
                <a:moveTo>
                  <a:pt x="604" y="1274"/>
                </a:moveTo>
                <a:cubicBezTo>
                  <a:pt x="599" y="1285"/>
                  <a:pt x="588" y="1292"/>
                  <a:pt x="575" y="1294"/>
                </a:cubicBezTo>
                <a:lnTo>
                  <a:pt x="541" y="1297"/>
                </a:lnTo>
                <a:lnTo>
                  <a:pt x="510" y="1302"/>
                </a:lnTo>
                <a:lnTo>
                  <a:pt x="477" y="1310"/>
                </a:lnTo>
                <a:lnTo>
                  <a:pt x="447" y="1318"/>
                </a:lnTo>
                <a:lnTo>
                  <a:pt x="417" y="1329"/>
                </a:lnTo>
                <a:lnTo>
                  <a:pt x="387" y="1339"/>
                </a:lnTo>
                <a:lnTo>
                  <a:pt x="359" y="1353"/>
                </a:lnTo>
                <a:lnTo>
                  <a:pt x="332" y="1367"/>
                </a:lnTo>
                <a:lnTo>
                  <a:pt x="305" y="1383"/>
                </a:lnTo>
                <a:lnTo>
                  <a:pt x="279" y="1400"/>
                </a:lnTo>
                <a:lnTo>
                  <a:pt x="254" y="1418"/>
                </a:lnTo>
                <a:lnTo>
                  <a:pt x="232" y="1438"/>
                </a:lnTo>
                <a:lnTo>
                  <a:pt x="209" y="1458"/>
                </a:lnTo>
                <a:lnTo>
                  <a:pt x="169" y="1503"/>
                </a:lnTo>
                <a:lnTo>
                  <a:pt x="152" y="1527"/>
                </a:lnTo>
                <a:lnTo>
                  <a:pt x="124" y="1574"/>
                </a:lnTo>
                <a:lnTo>
                  <a:pt x="114" y="1597"/>
                </a:lnTo>
                <a:lnTo>
                  <a:pt x="96" y="1642"/>
                </a:lnTo>
                <a:lnTo>
                  <a:pt x="89" y="1664"/>
                </a:lnTo>
                <a:lnTo>
                  <a:pt x="84" y="1687"/>
                </a:lnTo>
                <a:lnTo>
                  <a:pt x="80" y="1712"/>
                </a:lnTo>
                <a:lnTo>
                  <a:pt x="76" y="1734"/>
                </a:lnTo>
                <a:lnTo>
                  <a:pt x="76" y="1804"/>
                </a:lnTo>
                <a:lnTo>
                  <a:pt x="78" y="1828"/>
                </a:lnTo>
                <a:lnTo>
                  <a:pt x="86" y="1874"/>
                </a:lnTo>
                <a:lnTo>
                  <a:pt x="100" y="1920"/>
                </a:lnTo>
                <a:lnTo>
                  <a:pt x="109" y="1941"/>
                </a:lnTo>
                <a:lnTo>
                  <a:pt x="118" y="1963"/>
                </a:lnTo>
                <a:lnTo>
                  <a:pt x="129" y="1984"/>
                </a:lnTo>
                <a:lnTo>
                  <a:pt x="156" y="2026"/>
                </a:lnTo>
                <a:lnTo>
                  <a:pt x="169" y="2045"/>
                </a:lnTo>
                <a:lnTo>
                  <a:pt x="185" y="2064"/>
                </a:lnTo>
                <a:lnTo>
                  <a:pt x="203" y="2082"/>
                </a:lnTo>
                <a:lnTo>
                  <a:pt x="220" y="2101"/>
                </a:lnTo>
                <a:lnTo>
                  <a:pt x="238" y="2117"/>
                </a:lnTo>
                <a:lnTo>
                  <a:pt x="258" y="2134"/>
                </a:lnTo>
                <a:lnTo>
                  <a:pt x="281" y="2150"/>
                </a:lnTo>
                <a:lnTo>
                  <a:pt x="325" y="2178"/>
                </a:lnTo>
                <a:lnTo>
                  <a:pt x="352" y="2192"/>
                </a:lnTo>
                <a:cubicBezTo>
                  <a:pt x="359" y="2197"/>
                  <a:pt x="365" y="2204"/>
                  <a:pt x="367" y="2213"/>
                </a:cubicBezTo>
                <a:cubicBezTo>
                  <a:pt x="367" y="2220"/>
                  <a:pt x="365" y="2228"/>
                  <a:pt x="359" y="2234"/>
                </a:cubicBezTo>
                <a:lnTo>
                  <a:pt x="319" y="2275"/>
                </a:lnTo>
                <a:lnTo>
                  <a:pt x="303" y="2297"/>
                </a:lnTo>
                <a:lnTo>
                  <a:pt x="285" y="2317"/>
                </a:lnTo>
                <a:lnTo>
                  <a:pt x="272" y="2342"/>
                </a:lnTo>
                <a:lnTo>
                  <a:pt x="258" y="2364"/>
                </a:lnTo>
                <a:lnTo>
                  <a:pt x="245" y="2389"/>
                </a:lnTo>
                <a:lnTo>
                  <a:pt x="227" y="2438"/>
                </a:lnTo>
                <a:lnTo>
                  <a:pt x="220" y="2463"/>
                </a:lnTo>
                <a:lnTo>
                  <a:pt x="214" y="2489"/>
                </a:lnTo>
                <a:lnTo>
                  <a:pt x="209" y="2514"/>
                </a:lnTo>
                <a:lnTo>
                  <a:pt x="207" y="2541"/>
                </a:lnTo>
                <a:lnTo>
                  <a:pt x="207" y="2594"/>
                </a:lnTo>
                <a:lnTo>
                  <a:pt x="212" y="2619"/>
                </a:lnTo>
                <a:lnTo>
                  <a:pt x="220" y="2669"/>
                </a:lnTo>
                <a:lnTo>
                  <a:pt x="227" y="2693"/>
                </a:lnTo>
                <a:lnTo>
                  <a:pt x="245" y="2738"/>
                </a:lnTo>
                <a:lnTo>
                  <a:pt x="256" y="2759"/>
                </a:lnTo>
                <a:lnTo>
                  <a:pt x="267" y="2782"/>
                </a:lnTo>
                <a:lnTo>
                  <a:pt x="281" y="2803"/>
                </a:lnTo>
                <a:lnTo>
                  <a:pt x="294" y="2822"/>
                </a:lnTo>
                <a:lnTo>
                  <a:pt x="325" y="2860"/>
                </a:lnTo>
                <a:lnTo>
                  <a:pt x="341" y="2878"/>
                </a:lnTo>
                <a:lnTo>
                  <a:pt x="361" y="2895"/>
                </a:lnTo>
                <a:lnTo>
                  <a:pt x="379" y="2911"/>
                </a:lnTo>
                <a:lnTo>
                  <a:pt x="399" y="2927"/>
                </a:lnTo>
                <a:lnTo>
                  <a:pt x="419" y="2941"/>
                </a:lnTo>
                <a:lnTo>
                  <a:pt x="463" y="2969"/>
                </a:lnTo>
                <a:lnTo>
                  <a:pt x="485" y="2980"/>
                </a:lnTo>
                <a:lnTo>
                  <a:pt x="508" y="2991"/>
                </a:lnTo>
                <a:lnTo>
                  <a:pt x="533" y="3002"/>
                </a:lnTo>
                <a:lnTo>
                  <a:pt x="581" y="3019"/>
                </a:lnTo>
                <a:lnTo>
                  <a:pt x="608" y="3026"/>
                </a:lnTo>
                <a:lnTo>
                  <a:pt x="662" y="3037"/>
                </a:lnTo>
                <a:lnTo>
                  <a:pt x="688" y="3040"/>
                </a:lnTo>
                <a:lnTo>
                  <a:pt x="715" y="3044"/>
                </a:lnTo>
                <a:lnTo>
                  <a:pt x="742" y="3044"/>
                </a:lnTo>
                <a:lnTo>
                  <a:pt x="770" y="3046"/>
                </a:lnTo>
                <a:lnTo>
                  <a:pt x="798" y="3044"/>
                </a:lnTo>
                <a:lnTo>
                  <a:pt x="828" y="3042"/>
                </a:lnTo>
                <a:cubicBezTo>
                  <a:pt x="844" y="3040"/>
                  <a:pt x="858" y="3046"/>
                  <a:pt x="864" y="3055"/>
                </a:cubicBezTo>
                <a:lnTo>
                  <a:pt x="876" y="3072"/>
                </a:lnTo>
                <a:lnTo>
                  <a:pt x="904" y="3110"/>
                </a:lnTo>
                <a:lnTo>
                  <a:pt x="934" y="3147"/>
                </a:lnTo>
                <a:lnTo>
                  <a:pt x="964" y="3182"/>
                </a:lnTo>
                <a:lnTo>
                  <a:pt x="998" y="3215"/>
                </a:lnTo>
                <a:lnTo>
                  <a:pt x="1034" y="3246"/>
                </a:lnTo>
                <a:lnTo>
                  <a:pt x="1069" y="3276"/>
                </a:lnTo>
                <a:lnTo>
                  <a:pt x="1107" y="3304"/>
                </a:lnTo>
                <a:lnTo>
                  <a:pt x="1147" y="3330"/>
                </a:lnTo>
                <a:lnTo>
                  <a:pt x="1187" y="3354"/>
                </a:lnTo>
                <a:lnTo>
                  <a:pt x="1272" y="3396"/>
                </a:lnTo>
                <a:lnTo>
                  <a:pt x="1317" y="3416"/>
                </a:lnTo>
                <a:lnTo>
                  <a:pt x="1361" y="3433"/>
                </a:lnTo>
                <a:lnTo>
                  <a:pt x="1406" y="3447"/>
                </a:lnTo>
                <a:lnTo>
                  <a:pt x="1452" y="3461"/>
                </a:lnTo>
                <a:lnTo>
                  <a:pt x="1500" y="3471"/>
                </a:lnTo>
                <a:lnTo>
                  <a:pt x="1547" y="3480"/>
                </a:lnTo>
                <a:lnTo>
                  <a:pt x="1594" y="3487"/>
                </a:lnTo>
                <a:lnTo>
                  <a:pt x="1643" y="3493"/>
                </a:lnTo>
                <a:lnTo>
                  <a:pt x="1691" y="3496"/>
                </a:lnTo>
                <a:lnTo>
                  <a:pt x="1741" y="3498"/>
                </a:lnTo>
                <a:lnTo>
                  <a:pt x="1787" y="3498"/>
                </a:lnTo>
                <a:lnTo>
                  <a:pt x="1837" y="3494"/>
                </a:lnTo>
                <a:lnTo>
                  <a:pt x="1886" y="3488"/>
                </a:lnTo>
                <a:lnTo>
                  <a:pt x="1935" y="3482"/>
                </a:lnTo>
                <a:lnTo>
                  <a:pt x="1984" y="3473"/>
                </a:lnTo>
                <a:lnTo>
                  <a:pt x="2030" y="3461"/>
                </a:lnTo>
                <a:lnTo>
                  <a:pt x="2080" y="3449"/>
                </a:lnTo>
                <a:lnTo>
                  <a:pt x="2126" y="3433"/>
                </a:lnTo>
                <a:lnTo>
                  <a:pt x="2173" y="3416"/>
                </a:lnTo>
                <a:lnTo>
                  <a:pt x="2220" y="3394"/>
                </a:lnTo>
                <a:lnTo>
                  <a:pt x="2267" y="3372"/>
                </a:lnTo>
                <a:cubicBezTo>
                  <a:pt x="2285" y="3363"/>
                  <a:pt x="2307" y="3368"/>
                  <a:pt x="2318" y="3380"/>
                </a:cubicBezTo>
                <a:lnTo>
                  <a:pt x="2340" y="3408"/>
                </a:lnTo>
                <a:lnTo>
                  <a:pt x="2363" y="3435"/>
                </a:lnTo>
                <a:lnTo>
                  <a:pt x="2411" y="3484"/>
                </a:lnTo>
                <a:lnTo>
                  <a:pt x="2439" y="3507"/>
                </a:lnTo>
                <a:lnTo>
                  <a:pt x="2467" y="3529"/>
                </a:lnTo>
                <a:lnTo>
                  <a:pt x="2525" y="3571"/>
                </a:lnTo>
                <a:lnTo>
                  <a:pt x="2557" y="3588"/>
                </a:lnTo>
                <a:lnTo>
                  <a:pt x="2587" y="3607"/>
                </a:lnTo>
                <a:lnTo>
                  <a:pt x="2654" y="3639"/>
                </a:lnTo>
                <a:lnTo>
                  <a:pt x="2688" y="3653"/>
                </a:lnTo>
                <a:lnTo>
                  <a:pt x="2759" y="3677"/>
                </a:lnTo>
                <a:lnTo>
                  <a:pt x="2794" y="3688"/>
                </a:lnTo>
                <a:lnTo>
                  <a:pt x="2837" y="3698"/>
                </a:lnTo>
                <a:lnTo>
                  <a:pt x="2926" y="3712"/>
                </a:lnTo>
                <a:lnTo>
                  <a:pt x="2968" y="3718"/>
                </a:lnTo>
                <a:lnTo>
                  <a:pt x="3013" y="3719"/>
                </a:lnTo>
                <a:lnTo>
                  <a:pt x="3055" y="3721"/>
                </a:lnTo>
                <a:lnTo>
                  <a:pt x="3098" y="3719"/>
                </a:lnTo>
                <a:lnTo>
                  <a:pt x="3142" y="3716"/>
                </a:lnTo>
                <a:lnTo>
                  <a:pt x="3185" y="3710"/>
                </a:lnTo>
                <a:lnTo>
                  <a:pt x="3225" y="3705"/>
                </a:lnTo>
                <a:lnTo>
                  <a:pt x="3267" y="3696"/>
                </a:lnTo>
                <a:lnTo>
                  <a:pt x="3347" y="3676"/>
                </a:lnTo>
                <a:lnTo>
                  <a:pt x="3387" y="3662"/>
                </a:lnTo>
                <a:lnTo>
                  <a:pt x="3425" y="3648"/>
                </a:lnTo>
                <a:lnTo>
                  <a:pt x="3501" y="3613"/>
                </a:lnTo>
                <a:lnTo>
                  <a:pt x="3536" y="3593"/>
                </a:lnTo>
                <a:lnTo>
                  <a:pt x="3570" y="3573"/>
                </a:lnTo>
                <a:lnTo>
                  <a:pt x="3606" y="3549"/>
                </a:lnTo>
                <a:lnTo>
                  <a:pt x="3668" y="3501"/>
                </a:lnTo>
                <a:lnTo>
                  <a:pt x="3696" y="3474"/>
                </a:lnTo>
                <a:lnTo>
                  <a:pt x="3726" y="3447"/>
                </a:lnTo>
                <a:lnTo>
                  <a:pt x="3752" y="3418"/>
                </a:lnTo>
                <a:lnTo>
                  <a:pt x="3802" y="3354"/>
                </a:lnTo>
                <a:lnTo>
                  <a:pt x="3824" y="3321"/>
                </a:lnTo>
                <a:lnTo>
                  <a:pt x="3844" y="3288"/>
                </a:lnTo>
                <a:lnTo>
                  <a:pt x="3862" y="3253"/>
                </a:lnTo>
                <a:lnTo>
                  <a:pt x="3880" y="3216"/>
                </a:lnTo>
                <a:lnTo>
                  <a:pt x="3893" y="3178"/>
                </a:lnTo>
                <a:cubicBezTo>
                  <a:pt x="3897" y="3169"/>
                  <a:pt x="3906" y="3160"/>
                  <a:pt x="3917" y="3159"/>
                </a:cubicBezTo>
                <a:cubicBezTo>
                  <a:pt x="3926" y="3155"/>
                  <a:pt x="3940" y="3157"/>
                  <a:pt x="3949" y="3163"/>
                </a:cubicBezTo>
                <a:lnTo>
                  <a:pt x="3993" y="3183"/>
                </a:lnTo>
                <a:lnTo>
                  <a:pt x="4017" y="3194"/>
                </a:lnTo>
                <a:lnTo>
                  <a:pt x="4040" y="3202"/>
                </a:lnTo>
                <a:lnTo>
                  <a:pt x="4089" y="3220"/>
                </a:lnTo>
                <a:lnTo>
                  <a:pt x="4111" y="3227"/>
                </a:lnTo>
                <a:lnTo>
                  <a:pt x="4135" y="3234"/>
                </a:lnTo>
                <a:lnTo>
                  <a:pt x="4161" y="3239"/>
                </a:lnTo>
                <a:lnTo>
                  <a:pt x="4187" y="3244"/>
                </a:lnTo>
                <a:lnTo>
                  <a:pt x="4211" y="3249"/>
                </a:lnTo>
                <a:lnTo>
                  <a:pt x="4236" y="3253"/>
                </a:lnTo>
                <a:lnTo>
                  <a:pt x="4263" y="3255"/>
                </a:lnTo>
                <a:lnTo>
                  <a:pt x="4287" y="3258"/>
                </a:lnTo>
                <a:lnTo>
                  <a:pt x="4314" y="3258"/>
                </a:lnTo>
                <a:lnTo>
                  <a:pt x="4338" y="3260"/>
                </a:lnTo>
                <a:lnTo>
                  <a:pt x="4376" y="3258"/>
                </a:lnTo>
                <a:lnTo>
                  <a:pt x="4414" y="3257"/>
                </a:lnTo>
                <a:lnTo>
                  <a:pt x="4452" y="3253"/>
                </a:lnTo>
                <a:lnTo>
                  <a:pt x="4490" y="3248"/>
                </a:lnTo>
                <a:lnTo>
                  <a:pt x="4526" y="3241"/>
                </a:lnTo>
                <a:lnTo>
                  <a:pt x="4562" y="3232"/>
                </a:lnTo>
                <a:lnTo>
                  <a:pt x="4597" y="3222"/>
                </a:lnTo>
                <a:lnTo>
                  <a:pt x="4630" y="3211"/>
                </a:lnTo>
                <a:lnTo>
                  <a:pt x="4664" y="3199"/>
                </a:lnTo>
                <a:lnTo>
                  <a:pt x="4695" y="3185"/>
                </a:lnTo>
                <a:lnTo>
                  <a:pt x="4728" y="3169"/>
                </a:lnTo>
                <a:lnTo>
                  <a:pt x="4757" y="3154"/>
                </a:lnTo>
                <a:lnTo>
                  <a:pt x="4789" y="3135"/>
                </a:lnTo>
                <a:lnTo>
                  <a:pt x="4815" y="3115"/>
                </a:lnTo>
                <a:lnTo>
                  <a:pt x="4845" y="3096"/>
                </a:lnTo>
                <a:lnTo>
                  <a:pt x="4871" y="3075"/>
                </a:lnTo>
                <a:lnTo>
                  <a:pt x="4920" y="3030"/>
                </a:lnTo>
                <a:lnTo>
                  <a:pt x="4943" y="3005"/>
                </a:lnTo>
                <a:lnTo>
                  <a:pt x="5003" y="2927"/>
                </a:lnTo>
                <a:lnTo>
                  <a:pt x="5018" y="2899"/>
                </a:lnTo>
                <a:lnTo>
                  <a:pt x="5033" y="2869"/>
                </a:lnTo>
                <a:lnTo>
                  <a:pt x="5047" y="2841"/>
                </a:lnTo>
                <a:lnTo>
                  <a:pt x="5060" y="2810"/>
                </a:lnTo>
                <a:lnTo>
                  <a:pt x="5069" y="2780"/>
                </a:lnTo>
                <a:lnTo>
                  <a:pt x="5078" y="2749"/>
                </a:lnTo>
                <a:lnTo>
                  <a:pt x="5087" y="2716"/>
                </a:lnTo>
                <a:lnTo>
                  <a:pt x="5092" y="2684"/>
                </a:lnTo>
                <a:lnTo>
                  <a:pt x="5094" y="2651"/>
                </a:lnTo>
                <a:lnTo>
                  <a:pt x="5096" y="2616"/>
                </a:lnTo>
                <a:cubicBezTo>
                  <a:pt x="5096" y="2602"/>
                  <a:pt x="5109" y="2590"/>
                  <a:pt x="5127" y="2588"/>
                </a:cubicBezTo>
                <a:lnTo>
                  <a:pt x="5154" y="2585"/>
                </a:lnTo>
                <a:lnTo>
                  <a:pt x="5183" y="2580"/>
                </a:lnTo>
                <a:lnTo>
                  <a:pt x="5236" y="2569"/>
                </a:lnTo>
                <a:lnTo>
                  <a:pt x="5266" y="2561"/>
                </a:lnTo>
                <a:lnTo>
                  <a:pt x="5292" y="2553"/>
                </a:lnTo>
                <a:lnTo>
                  <a:pt x="5318" y="2546"/>
                </a:lnTo>
                <a:lnTo>
                  <a:pt x="5344" y="2536"/>
                </a:lnTo>
                <a:lnTo>
                  <a:pt x="5370" y="2527"/>
                </a:lnTo>
                <a:lnTo>
                  <a:pt x="5394" y="2516"/>
                </a:lnTo>
                <a:lnTo>
                  <a:pt x="5421" y="2505"/>
                </a:lnTo>
                <a:lnTo>
                  <a:pt x="5446" y="2494"/>
                </a:lnTo>
                <a:lnTo>
                  <a:pt x="5470" y="2480"/>
                </a:lnTo>
                <a:lnTo>
                  <a:pt x="5493" y="2467"/>
                </a:lnTo>
                <a:lnTo>
                  <a:pt x="5517" y="2453"/>
                </a:lnTo>
                <a:lnTo>
                  <a:pt x="5539" y="2439"/>
                </a:lnTo>
                <a:lnTo>
                  <a:pt x="5575" y="2414"/>
                </a:lnTo>
                <a:lnTo>
                  <a:pt x="5609" y="2389"/>
                </a:lnTo>
                <a:lnTo>
                  <a:pt x="5671" y="2333"/>
                </a:lnTo>
                <a:lnTo>
                  <a:pt x="5725" y="2274"/>
                </a:lnTo>
                <a:lnTo>
                  <a:pt x="5749" y="2242"/>
                </a:lnTo>
                <a:lnTo>
                  <a:pt x="5771" y="2211"/>
                </a:lnTo>
                <a:lnTo>
                  <a:pt x="5791" y="2178"/>
                </a:lnTo>
                <a:lnTo>
                  <a:pt x="5809" y="2145"/>
                </a:lnTo>
                <a:lnTo>
                  <a:pt x="5827" y="2110"/>
                </a:lnTo>
                <a:lnTo>
                  <a:pt x="5853" y="2040"/>
                </a:lnTo>
                <a:lnTo>
                  <a:pt x="5865" y="2005"/>
                </a:lnTo>
                <a:lnTo>
                  <a:pt x="5873" y="1969"/>
                </a:lnTo>
                <a:lnTo>
                  <a:pt x="5880" y="1931"/>
                </a:lnTo>
                <a:lnTo>
                  <a:pt x="5885" y="1895"/>
                </a:lnTo>
                <a:lnTo>
                  <a:pt x="5887" y="1858"/>
                </a:lnTo>
                <a:lnTo>
                  <a:pt x="5887" y="1822"/>
                </a:lnTo>
                <a:lnTo>
                  <a:pt x="5882" y="1748"/>
                </a:lnTo>
                <a:lnTo>
                  <a:pt x="5869" y="1675"/>
                </a:lnTo>
                <a:lnTo>
                  <a:pt x="5847" y="1602"/>
                </a:lnTo>
                <a:lnTo>
                  <a:pt x="5833" y="1567"/>
                </a:lnTo>
                <a:lnTo>
                  <a:pt x="5797" y="1496"/>
                </a:lnTo>
                <a:lnTo>
                  <a:pt x="5777" y="1463"/>
                </a:lnTo>
                <a:lnTo>
                  <a:pt x="5755" y="1428"/>
                </a:lnTo>
                <a:lnTo>
                  <a:pt x="5731" y="1397"/>
                </a:lnTo>
                <a:lnTo>
                  <a:pt x="5701" y="1363"/>
                </a:lnTo>
                <a:cubicBezTo>
                  <a:pt x="5695" y="1355"/>
                  <a:pt x="5695" y="1346"/>
                  <a:pt x="5697" y="1338"/>
                </a:cubicBezTo>
                <a:lnTo>
                  <a:pt x="5715" y="1299"/>
                </a:lnTo>
                <a:lnTo>
                  <a:pt x="5731" y="1258"/>
                </a:lnTo>
                <a:lnTo>
                  <a:pt x="5739" y="1229"/>
                </a:lnTo>
                <a:lnTo>
                  <a:pt x="5747" y="1199"/>
                </a:lnTo>
                <a:lnTo>
                  <a:pt x="5751" y="1168"/>
                </a:lnTo>
                <a:lnTo>
                  <a:pt x="5755" y="1108"/>
                </a:lnTo>
                <a:lnTo>
                  <a:pt x="5755" y="1079"/>
                </a:lnTo>
                <a:lnTo>
                  <a:pt x="5753" y="1049"/>
                </a:lnTo>
                <a:lnTo>
                  <a:pt x="5749" y="1022"/>
                </a:lnTo>
                <a:lnTo>
                  <a:pt x="5745" y="992"/>
                </a:lnTo>
                <a:lnTo>
                  <a:pt x="5737" y="964"/>
                </a:lnTo>
                <a:lnTo>
                  <a:pt x="5729" y="936"/>
                </a:lnTo>
                <a:lnTo>
                  <a:pt x="5717" y="908"/>
                </a:lnTo>
                <a:lnTo>
                  <a:pt x="5695" y="855"/>
                </a:lnTo>
                <a:lnTo>
                  <a:pt x="5664" y="803"/>
                </a:lnTo>
                <a:lnTo>
                  <a:pt x="5647" y="779"/>
                </a:lnTo>
                <a:lnTo>
                  <a:pt x="5629" y="756"/>
                </a:lnTo>
                <a:lnTo>
                  <a:pt x="5609" y="732"/>
                </a:lnTo>
                <a:lnTo>
                  <a:pt x="5589" y="711"/>
                </a:lnTo>
                <a:lnTo>
                  <a:pt x="5566" y="689"/>
                </a:lnTo>
                <a:lnTo>
                  <a:pt x="5541" y="669"/>
                </a:lnTo>
                <a:lnTo>
                  <a:pt x="5517" y="650"/>
                </a:lnTo>
                <a:lnTo>
                  <a:pt x="5490" y="630"/>
                </a:lnTo>
                <a:lnTo>
                  <a:pt x="5464" y="613"/>
                </a:lnTo>
                <a:lnTo>
                  <a:pt x="5437" y="597"/>
                </a:lnTo>
                <a:lnTo>
                  <a:pt x="5408" y="581"/>
                </a:lnTo>
                <a:lnTo>
                  <a:pt x="5376" y="567"/>
                </a:lnTo>
                <a:lnTo>
                  <a:pt x="5314" y="543"/>
                </a:lnTo>
                <a:lnTo>
                  <a:pt x="5280" y="534"/>
                </a:lnTo>
                <a:lnTo>
                  <a:pt x="5246" y="524"/>
                </a:lnTo>
                <a:cubicBezTo>
                  <a:pt x="5232" y="520"/>
                  <a:pt x="5223" y="511"/>
                  <a:pt x="5220" y="501"/>
                </a:cubicBezTo>
                <a:lnTo>
                  <a:pt x="5216" y="478"/>
                </a:lnTo>
                <a:lnTo>
                  <a:pt x="5210" y="456"/>
                </a:lnTo>
                <a:lnTo>
                  <a:pt x="5200" y="433"/>
                </a:lnTo>
                <a:lnTo>
                  <a:pt x="5192" y="412"/>
                </a:lnTo>
                <a:lnTo>
                  <a:pt x="5183" y="389"/>
                </a:lnTo>
                <a:lnTo>
                  <a:pt x="5160" y="348"/>
                </a:lnTo>
                <a:lnTo>
                  <a:pt x="5147" y="328"/>
                </a:lnTo>
                <a:lnTo>
                  <a:pt x="5134" y="308"/>
                </a:lnTo>
                <a:lnTo>
                  <a:pt x="5118" y="289"/>
                </a:lnTo>
                <a:lnTo>
                  <a:pt x="5103" y="270"/>
                </a:lnTo>
                <a:lnTo>
                  <a:pt x="5085" y="252"/>
                </a:lnTo>
                <a:lnTo>
                  <a:pt x="5067" y="234"/>
                </a:lnTo>
                <a:lnTo>
                  <a:pt x="5049" y="219"/>
                </a:lnTo>
                <a:lnTo>
                  <a:pt x="5029" y="201"/>
                </a:lnTo>
                <a:lnTo>
                  <a:pt x="5009" y="187"/>
                </a:lnTo>
                <a:lnTo>
                  <a:pt x="4985" y="170"/>
                </a:lnTo>
                <a:lnTo>
                  <a:pt x="4958" y="152"/>
                </a:lnTo>
                <a:lnTo>
                  <a:pt x="4933" y="139"/>
                </a:lnTo>
                <a:lnTo>
                  <a:pt x="4907" y="125"/>
                </a:lnTo>
                <a:lnTo>
                  <a:pt x="4877" y="112"/>
                </a:lnTo>
                <a:lnTo>
                  <a:pt x="4851" y="101"/>
                </a:lnTo>
                <a:lnTo>
                  <a:pt x="4822" y="91"/>
                </a:lnTo>
                <a:lnTo>
                  <a:pt x="4793" y="84"/>
                </a:lnTo>
                <a:lnTo>
                  <a:pt x="4764" y="75"/>
                </a:lnTo>
                <a:lnTo>
                  <a:pt x="4735" y="70"/>
                </a:lnTo>
                <a:lnTo>
                  <a:pt x="4706" y="65"/>
                </a:lnTo>
                <a:lnTo>
                  <a:pt x="4675" y="61"/>
                </a:lnTo>
                <a:lnTo>
                  <a:pt x="4646" y="59"/>
                </a:lnTo>
                <a:lnTo>
                  <a:pt x="4586" y="59"/>
                </a:lnTo>
                <a:lnTo>
                  <a:pt x="4557" y="61"/>
                </a:lnTo>
                <a:lnTo>
                  <a:pt x="4528" y="64"/>
                </a:lnTo>
                <a:lnTo>
                  <a:pt x="4496" y="67"/>
                </a:lnTo>
                <a:lnTo>
                  <a:pt x="4468" y="72"/>
                </a:lnTo>
                <a:lnTo>
                  <a:pt x="4438" y="79"/>
                </a:lnTo>
                <a:lnTo>
                  <a:pt x="4412" y="86"/>
                </a:lnTo>
                <a:lnTo>
                  <a:pt x="4383" y="95"/>
                </a:lnTo>
                <a:lnTo>
                  <a:pt x="4354" y="105"/>
                </a:lnTo>
                <a:lnTo>
                  <a:pt x="4327" y="115"/>
                </a:lnTo>
                <a:lnTo>
                  <a:pt x="4301" y="128"/>
                </a:lnTo>
                <a:lnTo>
                  <a:pt x="4274" y="142"/>
                </a:lnTo>
                <a:lnTo>
                  <a:pt x="4249" y="156"/>
                </a:lnTo>
                <a:lnTo>
                  <a:pt x="4225" y="172"/>
                </a:lnTo>
                <a:lnTo>
                  <a:pt x="4201" y="189"/>
                </a:lnTo>
                <a:lnTo>
                  <a:pt x="4176" y="208"/>
                </a:lnTo>
                <a:lnTo>
                  <a:pt x="4153" y="227"/>
                </a:lnTo>
                <a:lnTo>
                  <a:pt x="4131" y="248"/>
                </a:lnTo>
                <a:cubicBezTo>
                  <a:pt x="4125" y="255"/>
                  <a:pt x="4113" y="261"/>
                  <a:pt x="4103" y="259"/>
                </a:cubicBezTo>
                <a:cubicBezTo>
                  <a:pt x="4091" y="259"/>
                  <a:pt x="4081" y="255"/>
                  <a:pt x="4073" y="248"/>
                </a:cubicBezTo>
                <a:lnTo>
                  <a:pt x="4053" y="225"/>
                </a:lnTo>
                <a:lnTo>
                  <a:pt x="4009" y="187"/>
                </a:lnTo>
                <a:lnTo>
                  <a:pt x="3985" y="168"/>
                </a:lnTo>
                <a:lnTo>
                  <a:pt x="3960" y="152"/>
                </a:lnTo>
                <a:lnTo>
                  <a:pt x="3933" y="136"/>
                </a:lnTo>
                <a:lnTo>
                  <a:pt x="3880" y="109"/>
                </a:lnTo>
                <a:lnTo>
                  <a:pt x="3853" y="98"/>
                </a:lnTo>
                <a:lnTo>
                  <a:pt x="3800" y="81"/>
                </a:lnTo>
                <a:lnTo>
                  <a:pt x="3772" y="73"/>
                </a:lnTo>
                <a:lnTo>
                  <a:pt x="3746" y="68"/>
                </a:lnTo>
                <a:lnTo>
                  <a:pt x="3692" y="61"/>
                </a:lnTo>
                <a:lnTo>
                  <a:pt x="3666" y="59"/>
                </a:lnTo>
                <a:lnTo>
                  <a:pt x="3639" y="58"/>
                </a:lnTo>
                <a:lnTo>
                  <a:pt x="3612" y="58"/>
                </a:lnTo>
                <a:lnTo>
                  <a:pt x="3586" y="59"/>
                </a:lnTo>
                <a:lnTo>
                  <a:pt x="3559" y="61"/>
                </a:lnTo>
                <a:lnTo>
                  <a:pt x="3532" y="65"/>
                </a:lnTo>
                <a:lnTo>
                  <a:pt x="3508" y="70"/>
                </a:lnTo>
                <a:lnTo>
                  <a:pt x="3481" y="75"/>
                </a:lnTo>
                <a:lnTo>
                  <a:pt x="3432" y="89"/>
                </a:lnTo>
                <a:lnTo>
                  <a:pt x="3383" y="109"/>
                </a:lnTo>
                <a:lnTo>
                  <a:pt x="3359" y="119"/>
                </a:lnTo>
                <a:lnTo>
                  <a:pt x="3313" y="143"/>
                </a:lnTo>
                <a:lnTo>
                  <a:pt x="3291" y="158"/>
                </a:lnTo>
                <a:lnTo>
                  <a:pt x="3269" y="173"/>
                </a:lnTo>
                <a:lnTo>
                  <a:pt x="3249" y="189"/>
                </a:lnTo>
                <a:lnTo>
                  <a:pt x="3231" y="205"/>
                </a:lnTo>
                <a:lnTo>
                  <a:pt x="3211" y="222"/>
                </a:lnTo>
                <a:lnTo>
                  <a:pt x="3193" y="241"/>
                </a:lnTo>
                <a:lnTo>
                  <a:pt x="3178" y="261"/>
                </a:lnTo>
                <a:lnTo>
                  <a:pt x="3147" y="302"/>
                </a:lnTo>
                <a:lnTo>
                  <a:pt x="3133" y="325"/>
                </a:lnTo>
                <a:cubicBezTo>
                  <a:pt x="3127" y="334"/>
                  <a:pt x="3118" y="339"/>
                  <a:pt x="3104" y="341"/>
                </a:cubicBezTo>
                <a:cubicBezTo>
                  <a:pt x="3093" y="342"/>
                  <a:pt x="3082" y="339"/>
                  <a:pt x="3073" y="332"/>
                </a:cubicBezTo>
                <a:lnTo>
                  <a:pt x="3035" y="304"/>
                </a:lnTo>
                <a:lnTo>
                  <a:pt x="3015" y="290"/>
                </a:lnTo>
                <a:lnTo>
                  <a:pt x="2998" y="276"/>
                </a:lnTo>
                <a:lnTo>
                  <a:pt x="2975" y="264"/>
                </a:lnTo>
                <a:lnTo>
                  <a:pt x="2955" y="252"/>
                </a:lnTo>
                <a:lnTo>
                  <a:pt x="2935" y="241"/>
                </a:lnTo>
                <a:lnTo>
                  <a:pt x="2912" y="231"/>
                </a:lnTo>
                <a:lnTo>
                  <a:pt x="2882" y="217"/>
                </a:lnTo>
                <a:lnTo>
                  <a:pt x="2848" y="205"/>
                </a:lnTo>
                <a:lnTo>
                  <a:pt x="2817" y="194"/>
                </a:lnTo>
                <a:lnTo>
                  <a:pt x="2784" y="186"/>
                </a:lnTo>
                <a:lnTo>
                  <a:pt x="2750" y="178"/>
                </a:lnTo>
                <a:lnTo>
                  <a:pt x="2717" y="172"/>
                </a:lnTo>
                <a:lnTo>
                  <a:pt x="2686" y="168"/>
                </a:lnTo>
                <a:lnTo>
                  <a:pt x="2652" y="164"/>
                </a:lnTo>
                <a:lnTo>
                  <a:pt x="2619" y="162"/>
                </a:lnTo>
                <a:lnTo>
                  <a:pt x="2585" y="161"/>
                </a:lnTo>
                <a:lnTo>
                  <a:pt x="2552" y="162"/>
                </a:lnTo>
                <a:lnTo>
                  <a:pt x="2519" y="164"/>
                </a:lnTo>
                <a:lnTo>
                  <a:pt x="2487" y="168"/>
                </a:lnTo>
                <a:lnTo>
                  <a:pt x="2453" y="173"/>
                </a:lnTo>
                <a:lnTo>
                  <a:pt x="2423" y="180"/>
                </a:lnTo>
                <a:lnTo>
                  <a:pt x="2389" y="187"/>
                </a:lnTo>
                <a:lnTo>
                  <a:pt x="2358" y="195"/>
                </a:lnTo>
                <a:lnTo>
                  <a:pt x="2329" y="206"/>
                </a:lnTo>
                <a:lnTo>
                  <a:pt x="2298" y="219"/>
                </a:lnTo>
                <a:lnTo>
                  <a:pt x="2269" y="231"/>
                </a:lnTo>
                <a:lnTo>
                  <a:pt x="2240" y="245"/>
                </a:lnTo>
                <a:lnTo>
                  <a:pt x="2211" y="261"/>
                </a:lnTo>
                <a:lnTo>
                  <a:pt x="2184" y="276"/>
                </a:lnTo>
                <a:lnTo>
                  <a:pt x="2158" y="294"/>
                </a:lnTo>
                <a:lnTo>
                  <a:pt x="2130" y="313"/>
                </a:lnTo>
                <a:lnTo>
                  <a:pt x="2106" y="332"/>
                </a:lnTo>
                <a:lnTo>
                  <a:pt x="2084" y="353"/>
                </a:lnTo>
                <a:lnTo>
                  <a:pt x="2062" y="375"/>
                </a:lnTo>
                <a:lnTo>
                  <a:pt x="2040" y="400"/>
                </a:lnTo>
                <a:lnTo>
                  <a:pt x="2020" y="425"/>
                </a:lnTo>
                <a:lnTo>
                  <a:pt x="2002" y="450"/>
                </a:lnTo>
                <a:lnTo>
                  <a:pt x="1982" y="478"/>
                </a:lnTo>
                <a:cubicBezTo>
                  <a:pt x="1977" y="486"/>
                  <a:pt x="1968" y="491"/>
                  <a:pt x="1959" y="492"/>
                </a:cubicBezTo>
                <a:cubicBezTo>
                  <a:pt x="1948" y="494"/>
                  <a:pt x="1939" y="494"/>
                  <a:pt x="1930" y="489"/>
                </a:cubicBezTo>
                <a:lnTo>
                  <a:pt x="1897" y="473"/>
                </a:lnTo>
                <a:lnTo>
                  <a:pt x="1866" y="459"/>
                </a:lnTo>
                <a:lnTo>
                  <a:pt x="1832" y="447"/>
                </a:lnTo>
                <a:lnTo>
                  <a:pt x="1797" y="435"/>
                </a:lnTo>
                <a:lnTo>
                  <a:pt x="1763" y="425"/>
                </a:lnTo>
                <a:lnTo>
                  <a:pt x="1727" y="414"/>
                </a:lnTo>
                <a:lnTo>
                  <a:pt x="1695" y="407"/>
                </a:lnTo>
                <a:lnTo>
                  <a:pt x="1659" y="400"/>
                </a:lnTo>
                <a:lnTo>
                  <a:pt x="1623" y="395"/>
                </a:lnTo>
                <a:lnTo>
                  <a:pt x="1585" y="389"/>
                </a:lnTo>
                <a:lnTo>
                  <a:pt x="1549" y="388"/>
                </a:lnTo>
                <a:lnTo>
                  <a:pt x="1514" y="386"/>
                </a:lnTo>
                <a:lnTo>
                  <a:pt x="1475" y="384"/>
                </a:lnTo>
                <a:lnTo>
                  <a:pt x="1439" y="386"/>
                </a:lnTo>
                <a:lnTo>
                  <a:pt x="1403" y="388"/>
                </a:lnTo>
                <a:lnTo>
                  <a:pt x="1365" y="391"/>
                </a:lnTo>
                <a:lnTo>
                  <a:pt x="1321" y="398"/>
                </a:lnTo>
                <a:lnTo>
                  <a:pt x="1279" y="407"/>
                </a:lnTo>
                <a:lnTo>
                  <a:pt x="1235" y="416"/>
                </a:lnTo>
                <a:lnTo>
                  <a:pt x="1194" y="428"/>
                </a:lnTo>
                <a:lnTo>
                  <a:pt x="1151" y="440"/>
                </a:lnTo>
                <a:lnTo>
                  <a:pt x="1111" y="456"/>
                </a:lnTo>
                <a:lnTo>
                  <a:pt x="1074" y="472"/>
                </a:lnTo>
                <a:lnTo>
                  <a:pt x="1036" y="491"/>
                </a:lnTo>
                <a:lnTo>
                  <a:pt x="1000" y="510"/>
                </a:lnTo>
                <a:lnTo>
                  <a:pt x="964" y="531"/>
                </a:lnTo>
                <a:lnTo>
                  <a:pt x="898" y="576"/>
                </a:lnTo>
                <a:lnTo>
                  <a:pt x="866" y="603"/>
                </a:lnTo>
                <a:lnTo>
                  <a:pt x="838" y="628"/>
                </a:lnTo>
                <a:lnTo>
                  <a:pt x="810" y="655"/>
                </a:lnTo>
                <a:lnTo>
                  <a:pt x="758" y="714"/>
                </a:lnTo>
                <a:lnTo>
                  <a:pt x="735" y="744"/>
                </a:lnTo>
                <a:lnTo>
                  <a:pt x="713" y="775"/>
                </a:lnTo>
                <a:lnTo>
                  <a:pt x="693" y="808"/>
                </a:lnTo>
                <a:lnTo>
                  <a:pt x="675" y="842"/>
                </a:lnTo>
                <a:lnTo>
                  <a:pt x="659" y="877"/>
                </a:lnTo>
                <a:lnTo>
                  <a:pt x="633" y="947"/>
                </a:lnTo>
                <a:lnTo>
                  <a:pt x="621" y="983"/>
                </a:lnTo>
                <a:lnTo>
                  <a:pt x="608" y="1056"/>
                </a:lnTo>
                <a:lnTo>
                  <a:pt x="604" y="1094"/>
                </a:lnTo>
                <a:lnTo>
                  <a:pt x="601" y="1133"/>
                </a:lnTo>
                <a:lnTo>
                  <a:pt x="601" y="1172"/>
                </a:lnTo>
                <a:lnTo>
                  <a:pt x="606" y="1210"/>
                </a:lnTo>
                <a:lnTo>
                  <a:pt x="610" y="1250"/>
                </a:lnTo>
                <a:cubicBezTo>
                  <a:pt x="610" y="1255"/>
                  <a:pt x="610" y="1258"/>
                  <a:pt x="608" y="1263"/>
                </a:cubicBezTo>
                <a:lnTo>
                  <a:pt x="604" y="12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3" name="CustomShape 55"/>
          <p:cNvSpPr/>
          <p:nvPr/>
        </p:nvSpPr>
        <p:spPr>
          <a:xfrm>
            <a:off x="7160760" y="2528280"/>
            <a:ext cx="121680" cy="95400"/>
          </a:xfrm>
          <a:custGeom>
            <a:avLst/>
            <a:gdLst/>
            <a:ahLst/>
            <a:rect l="l" t="t" r="r" b="b"/>
            <a:pathLst>
              <a:path w="340" h="267">
                <a:moveTo>
                  <a:pt x="339" y="131"/>
                </a:moveTo>
                <a:lnTo>
                  <a:pt x="335" y="159"/>
                </a:lnTo>
                <a:lnTo>
                  <a:pt x="333" y="172"/>
                </a:lnTo>
                <a:lnTo>
                  <a:pt x="319" y="196"/>
                </a:lnTo>
                <a:lnTo>
                  <a:pt x="301" y="217"/>
                </a:lnTo>
                <a:lnTo>
                  <a:pt x="279" y="234"/>
                </a:lnTo>
                <a:lnTo>
                  <a:pt x="265" y="243"/>
                </a:lnTo>
                <a:lnTo>
                  <a:pt x="253" y="248"/>
                </a:lnTo>
                <a:lnTo>
                  <a:pt x="237" y="256"/>
                </a:lnTo>
                <a:lnTo>
                  <a:pt x="205" y="262"/>
                </a:lnTo>
                <a:lnTo>
                  <a:pt x="187" y="266"/>
                </a:lnTo>
                <a:lnTo>
                  <a:pt x="155" y="266"/>
                </a:lnTo>
                <a:lnTo>
                  <a:pt x="139" y="264"/>
                </a:lnTo>
                <a:lnTo>
                  <a:pt x="121" y="261"/>
                </a:lnTo>
                <a:lnTo>
                  <a:pt x="105" y="256"/>
                </a:lnTo>
                <a:lnTo>
                  <a:pt x="92" y="250"/>
                </a:lnTo>
                <a:lnTo>
                  <a:pt x="77" y="243"/>
                </a:lnTo>
                <a:lnTo>
                  <a:pt x="63" y="236"/>
                </a:lnTo>
                <a:lnTo>
                  <a:pt x="41" y="219"/>
                </a:lnTo>
                <a:lnTo>
                  <a:pt x="13" y="187"/>
                </a:lnTo>
                <a:lnTo>
                  <a:pt x="8" y="175"/>
                </a:lnTo>
                <a:lnTo>
                  <a:pt x="4" y="161"/>
                </a:lnTo>
                <a:lnTo>
                  <a:pt x="2" y="148"/>
                </a:lnTo>
                <a:lnTo>
                  <a:pt x="0" y="135"/>
                </a:lnTo>
                <a:lnTo>
                  <a:pt x="2" y="121"/>
                </a:lnTo>
                <a:lnTo>
                  <a:pt x="4" y="109"/>
                </a:lnTo>
                <a:lnTo>
                  <a:pt x="6" y="95"/>
                </a:lnTo>
                <a:lnTo>
                  <a:pt x="13" y="82"/>
                </a:lnTo>
                <a:lnTo>
                  <a:pt x="20" y="72"/>
                </a:lnTo>
                <a:lnTo>
                  <a:pt x="29" y="60"/>
                </a:lnTo>
                <a:lnTo>
                  <a:pt x="39" y="49"/>
                </a:lnTo>
                <a:lnTo>
                  <a:pt x="61" y="31"/>
                </a:lnTo>
                <a:lnTo>
                  <a:pt x="87" y="17"/>
                </a:lnTo>
                <a:lnTo>
                  <a:pt x="119" y="7"/>
                </a:lnTo>
                <a:lnTo>
                  <a:pt x="135" y="3"/>
                </a:lnTo>
                <a:lnTo>
                  <a:pt x="149" y="2"/>
                </a:lnTo>
                <a:lnTo>
                  <a:pt x="167" y="0"/>
                </a:lnTo>
                <a:lnTo>
                  <a:pt x="185" y="2"/>
                </a:lnTo>
                <a:lnTo>
                  <a:pt x="201" y="3"/>
                </a:lnTo>
                <a:lnTo>
                  <a:pt x="219" y="5"/>
                </a:lnTo>
                <a:lnTo>
                  <a:pt x="235" y="10"/>
                </a:lnTo>
                <a:lnTo>
                  <a:pt x="248" y="16"/>
                </a:lnTo>
                <a:lnTo>
                  <a:pt x="263" y="22"/>
                </a:lnTo>
                <a:lnTo>
                  <a:pt x="277" y="30"/>
                </a:lnTo>
                <a:lnTo>
                  <a:pt x="299" y="48"/>
                </a:lnTo>
                <a:lnTo>
                  <a:pt x="317" y="68"/>
                </a:lnTo>
                <a:lnTo>
                  <a:pt x="326" y="81"/>
                </a:lnTo>
                <a:lnTo>
                  <a:pt x="335" y="106"/>
                </a:lnTo>
                <a:lnTo>
                  <a:pt x="337" y="119"/>
                </a:lnTo>
                <a:lnTo>
                  <a:pt x="339" y="131"/>
                </a:lnTo>
                <a:moveTo>
                  <a:pt x="263" y="128"/>
                </a:moveTo>
                <a:lnTo>
                  <a:pt x="263" y="119"/>
                </a:lnTo>
                <a:lnTo>
                  <a:pt x="259" y="106"/>
                </a:lnTo>
                <a:lnTo>
                  <a:pt x="255" y="100"/>
                </a:lnTo>
                <a:lnTo>
                  <a:pt x="250" y="93"/>
                </a:lnTo>
                <a:lnTo>
                  <a:pt x="243" y="87"/>
                </a:lnTo>
                <a:lnTo>
                  <a:pt x="239" y="82"/>
                </a:lnTo>
                <a:lnTo>
                  <a:pt x="233" y="78"/>
                </a:lnTo>
                <a:lnTo>
                  <a:pt x="223" y="72"/>
                </a:lnTo>
                <a:lnTo>
                  <a:pt x="217" y="68"/>
                </a:lnTo>
                <a:lnTo>
                  <a:pt x="207" y="65"/>
                </a:lnTo>
                <a:lnTo>
                  <a:pt x="201" y="64"/>
                </a:lnTo>
                <a:lnTo>
                  <a:pt x="191" y="62"/>
                </a:lnTo>
                <a:lnTo>
                  <a:pt x="181" y="60"/>
                </a:lnTo>
                <a:lnTo>
                  <a:pt x="153" y="60"/>
                </a:lnTo>
                <a:lnTo>
                  <a:pt x="143" y="62"/>
                </a:lnTo>
                <a:lnTo>
                  <a:pt x="135" y="65"/>
                </a:lnTo>
                <a:lnTo>
                  <a:pt x="125" y="67"/>
                </a:lnTo>
                <a:lnTo>
                  <a:pt x="119" y="70"/>
                </a:lnTo>
                <a:lnTo>
                  <a:pt x="112" y="76"/>
                </a:lnTo>
                <a:lnTo>
                  <a:pt x="103" y="81"/>
                </a:lnTo>
                <a:lnTo>
                  <a:pt x="99" y="86"/>
                </a:lnTo>
                <a:lnTo>
                  <a:pt x="92" y="92"/>
                </a:lnTo>
                <a:lnTo>
                  <a:pt x="87" y="96"/>
                </a:lnTo>
                <a:lnTo>
                  <a:pt x="83" y="103"/>
                </a:lnTo>
                <a:lnTo>
                  <a:pt x="74" y="131"/>
                </a:lnTo>
                <a:lnTo>
                  <a:pt x="77" y="140"/>
                </a:lnTo>
                <a:lnTo>
                  <a:pt x="77" y="147"/>
                </a:lnTo>
                <a:lnTo>
                  <a:pt x="81" y="161"/>
                </a:lnTo>
                <a:lnTo>
                  <a:pt x="85" y="168"/>
                </a:lnTo>
                <a:lnTo>
                  <a:pt x="89" y="173"/>
                </a:lnTo>
                <a:lnTo>
                  <a:pt x="97" y="181"/>
                </a:lnTo>
                <a:lnTo>
                  <a:pt x="101" y="186"/>
                </a:lnTo>
                <a:lnTo>
                  <a:pt x="107" y="189"/>
                </a:lnTo>
                <a:lnTo>
                  <a:pt x="117" y="195"/>
                </a:lnTo>
                <a:lnTo>
                  <a:pt x="123" y="198"/>
                </a:lnTo>
                <a:lnTo>
                  <a:pt x="141" y="205"/>
                </a:lnTo>
                <a:lnTo>
                  <a:pt x="147" y="206"/>
                </a:lnTo>
                <a:lnTo>
                  <a:pt x="159" y="206"/>
                </a:lnTo>
                <a:lnTo>
                  <a:pt x="167" y="208"/>
                </a:lnTo>
                <a:lnTo>
                  <a:pt x="179" y="208"/>
                </a:lnTo>
                <a:lnTo>
                  <a:pt x="187" y="206"/>
                </a:lnTo>
                <a:lnTo>
                  <a:pt x="197" y="205"/>
                </a:lnTo>
                <a:lnTo>
                  <a:pt x="205" y="203"/>
                </a:lnTo>
                <a:lnTo>
                  <a:pt x="213" y="200"/>
                </a:lnTo>
                <a:lnTo>
                  <a:pt x="221" y="196"/>
                </a:lnTo>
                <a:lnTo>
                  <a:pt x="227" y="191"/>
                </a:lnTo>
                <a:lnTo>
                  <a:pt x="235" y="187"/>
                </a:lnTo>
                <a:lnTo>
                  <a:pt x="241" y="182"/>
                </a:lnTo>
                <a:lnTo>
                  <a:pt x="248" y="175"/>
                </a:lnTo>
                <a:lnTo>
                  <a:pt x="257" y="165"/>
                </a:lnTo>
                <a:lnTo>
                  <a:pt x="261" y="151"/>
                </a:lnTo>
                <a:lnTo>
                  <a:pt x="263" y="142"/>
                </a:lnTo>
                <a:lnTo>
                  <a:pt x="265" y="135"/>
                </a:lnTo>
                <a:lnTo>
                  <a:pt x="263" y="12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4" name="CustomShape 56"/>
          <p:cNvSpPr/>
          <p:nvPr/>
        </p:nvSpPr>
        <p:spPr>
          <a:xfrm>
            <a:off x="6750720" y="2606760"/>
            <a:ext cx="216720" cy="169920"/>
          </a:xfrm>
          <a:custGeom>
            <a:avLst/>
            <a:gdLst/>
            <a:ahLst/>
            <a:rect l="l" t="t" r="r" b="b"/>
            <a:pathLst>
              <a:path w="604" h="474">
                <a:moveTo>
                  <a:pt x="603" y="234"/>
                </a:moveTo>
                <a:lnTo>
                  <a:pt x="600" y="259"/>
                </a:lnTo>
                <a:lnTo>
                  <a:pt x="598" y="282"/>
                </a:lnTo>
                <a:lnTo>
                  <a:pt x="589" y="304"/>
                </a:lnTo>
                <a:lnTo>
                  <a:pt x="580" y="326"/>
                </a:lnTo>
                <a:lnTo>
                  <a:pt x="567" y="346"/>
                </a:lnTo>
                <a:lnTo>
                  <a:pt x="554" y="366"/>
                </a:lnTo>
                <a:lnTo>
                  <a:pt x="536" y="385"/>
                </a:lnTo>
                <a:lnTo>
                  <a:pt x="496" y="416"/>
                </a:lnTo>
                <a:lnTo>
                  <a:pt x="472" y="430"/>
                </a:lnTo>
                <a:lnTo>
                  <a:pt x="446" y="443"/>
                </a:lnTo>
                <a:lnTo>
                  <a:pt x="420" y="453"/>
                </a:lnTo>
                <a:lnTo>
                  <a:pt x="394" y="460"/>
                </a:lnTo>
                <a:lnTo>
                  <a:pt x="363" y="467"/>
                </a:lnTo>
                <a:lnTo>
                  <a:pt x="335" y="471"/>
                </a:lnTo>
                <a:lnTo>
                  <a:pt x="303" y="473"/>
                </a:lnTo>
                <a:lnTo>
                  <a:pt x="272" y="471"/>
                </a:lnTo>
                <a:lnTo>
                  <a:pt x="243" y="467"/>
                </a:lnTo>
                <a:lnTo>
                  <a:pt x="214" y="462"/>
                </a:lnTo>
                <a:lnTo>
                  <a:pt x="185" y="453"/>
                </a:lnTo>
                <a:lnTo>
                  <a:pt x="160" y="445"/>
                </a:lnTo>
                <a:lnTo>
                  <a:pt x="134" y="432"/>
                </a:lnTo>
                <a:lnTo>
                  <a:pt x="89" y="404"/>
                </a:lnTo>
                <a:lnTo>
                  <a:pt x="54" y="369"/>
                </a:lnTo>
                <a:lnTo>
                  <a:pt x="38" y="350"/>
                </a:lnTo>
                <a:lnTo>
                  <a:pt x="24" y="329"/>
                </a:lnTo>
                <a:lnTo>
                  <a:pt x="16" y="308"/>
                </a:lnTo>
                <a:lnTo>
                  <a:pt x="6" y="285"/>
                </a:lnTo>
                <a:lnTo>
                  <a:pt x="2" y="261"/>
                </a:lnTo>
                <a:lnTo>
                  <a:pt x="0" y="236"/>
                </a:lnTo>
                <a:lnTo>
                  <a:pt x="2" y="213"/>
                </a:lnTo>
                <a:lnTo>
                  <a:pt x="6" y="189"/>
                </a:lnTo>
                <a:lnTo>
                  <a:pt x="14" y="166"/>
                </a:lnTo>
                <a:lnTo>
                  <a:pt x="36" y="124"/>
                </a:lnTo>
                <a:lnTo>
                  <a:pt x="52" y="105"/>
                </a:lnTo>
                <a:lnTo>
                  <a:pt x="69" y="86"/>
                </a:lnTo>
                <a:lnTo>
                  <a:pt x="87" y="70"/>
                </a:lnTo>
                <a:lnTo>
                  <a:pt x="109" y="54"/>
                </a:lnTo>
                <a:lnTo>
                  <a:pt x="132" y="40"/>
                </a:lnTo>
                <a:lnTo>
                  <a:pt x="156" y="28"/>
                </a:lnTo>
                <a:lnTo>
                  <a:pt x="209" y="11"/>
                </a:lnTo>
                <a:lnTo>
                  <a:pt x="238" y="5"/>
                </a:lnTo>
                <a:lnTo>
                  <a:pt x="269" y="0"/>
                </a:lnTo>
                <a:lnTo>
                  <a:pt x="329" y="0"/>
                </a:lnTo>
                <a:lnTo>
                  <a:pt x="359" y="3"/>
                </a:lnTo>
                <a:lnTo>
                  <a:pt x="390" y="9"/>
                </a:lnTo>
                <a:lnTo>
                  <a:pt x="444" y="26"/>
                </a:lnTo>
                <a:lnTo>
                  <a:pt x="469" y="39"/>
                </a:lnTo>
                <a:lnTo>
                  <a:pt x="492" y="53"/>
                </a:lnTo>
                <a:lnTo>
                  <a:pt x="514" y="68"/>
                </a:lnTo>
                <a:lnTo>
                  <a:pt x="534" y="84"/>
                </a:lnTo>
                <a:lnTo>
                  <a:pt x="552" y="101"/>
                </a:lnTo>
                <a:lnTo>
                  <a:pt x="565" y="120"/>
                </a:lnTo>
                <a:lnTo>
                  <a:pt x="578" y="142"/>
                </a:lnTo>
                <a:lnTo>
                  <a:pt x="589" y="164"/>
                </a:lnTo>
                <a:lnTo>
                  <a:pt x="596" y="187"/>
                </a:lnTo>
                <a:lnTo>
                  <a:pt x="600" y="209"/>
                </a:lnTo>
                <a:lnTo>
                  <a:pt x="603" y="234"/>
                </a:lnTo>
                <a:moveTo>
                  <a:pt x="527" y="219"/>
                </a:moveTo>
                <a:lnTo>
                  <a:pt x="524" y="201"/>
                </a:lnTo>
                <a:lnTo>
                  <a:pt x="520" y="183"/>
                </a:lnTo>
                <a:lnTo>
                  <a:pt x="502" y="152"/>
                </a:lnTo>
                <a:lnTo>
                  <a:pt x="492" y="136"/>
                </a:lnTo>
                <a:lnTo>
                  <a:pt x="478" y="124"/>
                </a:lnTo>
                <a:lnTo>
                  <a:pt x="464" y="110"/>
                </a:lnTo>
                <a:lnTo>
                  <a:pt x="446" y="100"/>
                </a:lnTo>
                <a:lnTo>
                  <a:pt x="432" y="89"/>
                </a:lnTo>
                <a:lnTo>
                  <a:pt x="390" y="72"/>
                </a:lnTo>
                <a:lnTo>
                  <a:pt x="349" y="61"/>
                </a:lnTo>
                <a:lnTo>
                  <a:pt x="325" y="59"/>
                </a:lnTo>
                <a:lnTo>
                  <a:pt x="303" y="58"/>
                </a:lnTo>
                <a:lnTo>
                  <a:pt x="281" y="58"/>
                </a:lnTo>
                <a:lnTo>
                  <a:pt x="259" y="61"/>
                </a:lnTo>
                <a:lnTo>
                  <a:pt x="236" y="64"/>
                </a:lnTo>
                <a:lnTo>
                  <a:pt x="214" y="72"/>
                </a:lnTo>
                <a:lnTo>
                  <a:pt x="194" y="78"/>
                </a:lnTo>
                <a:lnTo>
                  <a:pt x="176" y="87"/>
                </a:lnTo>
                <a:lnTo>
                  <a:pt x="158" y="98"/>
                </a:lnTo>
                <a:lnTo>
                  <a:pt x="142" y="108"/>
                </a:lnTo>
                <a:lnTo>
                  <a:pt x="127" y="120"/>
                </a:lnTo>
                <a:lnTo>
                  <a:pt x="114" y="134"/>
                </a:lnTo>
                <a:lnTo>
                  <a:pt x="102" y="148"/>
                </a:lnTo>
                <a:lnTo>
                  <a:pt x="94" y="164"/>
                </a:lnTo>
                <a:lnTo>
                  <a:pt x="84" y="181"/>
                </a:lnTo>
                <a:lnTo>
                  <a:pt x="80" y="197"/>
                </a:lnTo>
                <a:lnTo>
                  <a:pt x="76" y="214"/>
                </a:lnTo>
                <a:lnTo>
                  <a:pt x="74" y="234"/>
                </a:lnTo>
                <a:lnTo>
                  <a:pt x="78" y="270"/>
                </a:lnTo>
                <a:lnTo>
                  <a:pt x="84" y="287"/>
                </a:lnTo>
                <a:lnTo>
                  <a:pt x="92" y="303"/>
                </a:lnTo>
                <a:lnTo>
                  <a:pt x="100" y="318"/>
                </a:lnTo>
                <a:lnTo>
                  <a:pt x="112" y="334"/>
                </a:lnTo>
                <a:lnTo>
                  <a:pt x="125" y="348"/>
                </a:lnTo>
                <a:lnTo>
                  <a:pt x="156" y="373"/>
                </a:lnTo>
                <a:lnTo>
                  <a:pt x="174" y="382"/>
                </a:lnTo>
                <a:lnTo>
                  <a:pt x="192" y="392"/>
                </a:lnTo>
                <a:lnTo>
                  <a:pt x="212" y="399"/>
                </a:lnTo>
                <a:lnTo>
                  <a:pt x="232" y="404"/>
                </a:lnTo>
                <a:lnTo>
                  <a:pt x="254" y="409"/>
                </a:lnTo>
                <a:lnTo>
                  <a:pt x="276" y="413"/>
                </a:lnTo>
                <a:lnTo>
                  <a:pt x="323" y="413"/>
                </a:lnTo>
                <a:lnTo>
                  <a:pt x="367" y="406"/>
                </a:lnTo>
                <a:lnTo>
                  <a:pt x="388" y="401"/>
                </a:lnTo>
                <a:lnTo>
                  <a:pt x="408" y="392"/>
                </a:lnTo>
                <a:lnTo>
                  <a:pt x="444" y="374"/>
                </a:lnTo>
                <a:lnTo>
                  <a:pt x="476" y="350"/>
                </a:lnTo>
                <a:lnTo>
                  <a:pt x="489" y="336"/>
                </a:lnTo>
                <a:lnTo>
                  <a:pt x="500" y="322"/>
                </a:lnTo>
                <a:lnTo>
                  <a:pt x="512" y="307"/>
                </a:lnTo>
                <a:lnTo>
                  <a:pt x="518" y="291"/>
                </a:lnTo>
                <a:lnTo>
                  <a:pt x="524" y="273"/>
                </a:lnTo>
                <a:lnTo>
                  <a:pt x="527" y="255"/>
                </a:lnTo>
                <a:lnTo>
                  <a:pt x="529" y="236"/>
                </a:lnTo>
                <a:lnTo>
                  <a:pt x="527" y="2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5" name="CustomShape 57"/>
          <p:cNvSpPr/>
          <p:nvPr/>
        </p:nvSpPr>
        <p:spPr>
          <a:xfrm>
            <a:off x="6253560" y="2712600"/>
            <a:ext cx="311040" cy="244080"/>
          </a:xfrm>
          <a:custGeom>
            <a:avLst/>
            <a:gdLst/>
            <a:ahLst/>
            <a:rect l="l" t="t" r="r" b="b"/>
            <a:pathLst>
              <a:path w="866" h="680">
                <a:moveTo>
                  <a:pt x="865" y="339"/>
                </a:moveTo>
                <a:lnTo>
                  <a:pt x="865" y="357"/>
                </a:lnTo>
                <a:lnTo>
                  <a:pt x="861" y="392"/>
                </a:lnTo>
                <a:lnTo>
                  <a:pt x="856" y="407"/>
                </a:lnTo>
                <a:lnTo>
                  <a:pt x="851" y="425"/>
                </a:lnTo>
                <a:lnTo>
                  <a:pt x="831" y="472"/>
                </a:lnTo>
                <a:lnTo>
                  <a:pt x="823" y="486"/>
                </a:lnTo>
                <a:lnTo>
                  <a:pt x="814" y="501"/>
                </a:lnTo>
                <a:lnTo>
                  <a:pt x="791" y="528"/>
                </a:lnTo>
                <a:lnTo>
                  <a:pt x="767" y="554"/>
                </a:lnTo>
                <a:lnTo>
                  <a:pt x="740" y="578"/>
                </a:lnTo>
                <a:lnTo>
                  <a:pt x="708" y="601"/>
                </a:lnTo>
                <a:lnTo>
                  <a:pt x="675" y="620"/>
                </a:lnTo>
                <a:lnTo>
                  <a:pt x="639" y="637"/>
                </a:lnTo>
                <a:lnTo>
                  <a:pt x="619" y="645"/>
                </a:lnTo>
                <a:lnTo>
                  <a:pt x="601" y="651"/>
                </a:lnTo>
                <a:lnTo>
                  <a:pt x="581" y="659"/>
                </a:lnTo>
                <a:lnTo>
                  <a:pt x="561" y="664"/>
                </a:lnTo>
                <a:lnTo>
                  <a:pt x="541" y="667"/>
                </a:lnTo>
                <a:lnTo>
                  <a:pt x="519" y="673"/>
                </a:lnTo>
                <a:lnTo>
                  <a:pt x="499" y="674"/>
                </a:lnTo>
                <a:lnTo>
                  <a:pt x="477" y="678"/>
                </a:lnTo>
                <a:lnTo>
                  <a:pt x="454" y="678"/>
                </a:lnTo>
                <a:lnTo>
                  <a:pt x="432" y="679"/>
                </a:lnTo>
                <a:lnTo>
                  <a:pt x="409" y="678"/>
                </a:lnTo>
                <a:lnTo>
                  <a:pt x="387" y="678"/>
                </a:lnTo>
                <a:lnTo>
                  <a:pt x="367" y="674"/>
                </a:lnTo>
                <a:lnTo>
                  <a:pt x="345" y="673"/>
                </a:lnTo>
                <a:lnTo>
                  <a:pt x="325" y="669"/>
                </a:lnTo>
                <a:lnTo>
                  <a:pt x="303" y="664"/>
                </a:lnTo>
                <a:lnTo>
                  <a:pt x="262" y="653"/>
                </a:lnTo>
                <a:lnTo>
                  <a:pt x="245" y="646"/>
                </a:lnTo>
                <a:lnTo>
                  <a:pt x="224" y="637"/>
                </a:lnTo>
                <a:lnTo>
                  <a:pt x="192" y="622"/>
                </a:lnTo>
                <a:lnTo>
                  <a:pt x="158" y="603"/>
                </a:lnTo>
                <a:lnTo>
                  <a:pt x="126" y="580"/>
                </a:lnTo>
                <a:lnTo>
                  <a:pt x="98" y="557"/>
                </a:lnTo>
                <a:lnTo>
                  <a:pt x="74" y="531"/>
                </a:lnTo>
                <a:lnTo>
                  <a:pt x="51" y="503"/>
                </a:lnTo>
                <a:lnTo>
                  <a:pt x="33" y="472"/>
                </a:lnTo>
                <a:lnTo>
                  <a:pt x="24" y="458"/>
                </a:lnTo>
                <a:lnTo>
                  <a:pt x="18" y="442"/>
                </a:lnTo>
                <a:lnTo>
                  <a:pt x="13" y="425"/>
                </a:lnTo>
                <a:lnTo>
                  <a:pt x="8" y="409"/>
                </a:lnTo>
                <a:lnTo>
                  <a:pt x="4" y="392"/>
                </a:lnTo>
                <a:lnTo>
                  <a:pt x="2" y="376"/>
                </a:lnTo>
                <a:lnTo>
                  <a:pt x="0" y="359"/>
                </a:lnTo>
                <a:lnTo>
                  <a:pt x="0" y="323"/>
                </a:lnTo>
                <a:lnTo>
                  <a:pt x="4" y="288"/>
                </a:lnTo>
                <a:lnTo>
                  <a:pt x="6" y="273"/>
                </a:lnTo>
                <a:lnTo>
                  <a:pt x="13" y="255"/>
                </a:lnTo>
                <a:lnTo>
                  <a:pt x="18" y="240"/>
                </a:lnTo>
                <a:lnTo>
                  <a:pt x="24" y="224"/>
                </a:lnTo>
                <a:lnTo>
                  <a:pt x="33" y="208"/>
                </a:lnTo>
                <a:lnTo>
                  <a:pt x="42" y="194"/>
                </a:lnTo>
                <a:lnTo>
                  <a:pt x="51" y="178"/>
                </a:lnTo>
                <a:lnTo>
                  <a:pt x="71" y="152"/>
                </a:lnTo>
                <a:lnTo>
                  <a:pt x="96" y="125"/>
                </a:lnTo>
                <a:lnTo>
                  <a:pt x="124" y="101"/>
                </a:lnTo>
                <a:lnTo>
                  <a:pt x="156" y="78"/>
                </a:lnTo>
                <a:lnTo>
                  <a:pt x="189" y="59"/>
                </a:lnTo>
                <a:lnTo>
                  <a:pt x="222" y="42"/>
                </a:lnTo>
                <a:lnTo>
                  <a:pt x="282" y="20"/>
                </a:lnTo>
                <a:lnTo>
                  <a:pt x="303" y="15"/>
                </a:lnTo>
                <a:lnTo>
                  <a:pt x="323" y="12"/>
                </a:lnTo>
                <a:lnTo>
                  <a:pt x="343" y="6"/>
                </a:lnTo>
                <a:lnTo>
                  <a:pt x="365" y="5"/>
                </a:lnTo>
                <a:lnTo>
                  <a:pt x="385" y="1"/>
                </a:lnTo>
                <a:lnTo>
                  <a:pt x="407" y="1"/>
                </a:lnTo>
                <a:lnTo>
                  <a:pt x="429" y="0"/>
                </a:lnTo>
                <a:lnTo>
                  <a:pt x="452" y="1"/>
                </a:lnTo>
                <a:lnTo>
                  <a:pt x="475" y="1"/>
                </a:lnTo>
                <a:lnTo>
                  <a:pt x="497" y="5"/>
                </a:lnTo>
                <a:lnTo>
                  <a:pt x="517" y="6"/>
                </a:lnTo>
                <a:lnTo>
                  <a:pt x="539" y="10"/>
                </a:lnTo>
                <a:lnTo>
                  <a:pt x="559" y="15"/>
                </a:lnTo>
                <a:lnTo>
                  <a:pt x="579" y="20"/>
                </a:lnTo>
                <a:lnTo>
                  <a:pt x="599" y="25"/>
                </a:lnTo>
                <a:lnTo>
                  <a:pt x="619" y="33"/>
                </a:lnTo>
                <a:lnTo>
                  <a:pt x="637" y="42"/>
                </a:lnTo>
                <a:lnTo>
                  <a:pt x="673" y="58"/>
                </a:lnTo>
                <a:lnTo>
                  <a:pt x="706" y="77"/>
                </a:lnTo>
                <a:lnTo>
                  <a:pt x="765" y="122"/>
                </a:lnTo>
                <a:lnTo>
                  <a:pt x="789" y="148"/>
                </a:lnTo>
                <a:lnTo>
                  <a:pt x="811" y="176"/>
                </a:lnTo>
                <a:lnTo>
                  <a:pt x="823" y="192"/>
                </a:lnTo>
                <a:lnTo>
                  <a:pt x="829" y="208"/>
                </a:lnTo>
                <a:lnTo>
                  <a:pt x="839" y="222"/>
                </a:lnTo>
                <a:lnTo>
                  <a:pt x="845" y="238"/>
                </a:lnTo>
                <a:lnTo>
                  <a:pt x="851" y="255"/>
                </a:lnTo>
                <a:lnTo>
                  <a:pt x="856" y="271"/>
                </a:lnTo>
                <a:lnTo>
                  <a:pt x="861" y="288"/>
                </a:lnTo>
                <a:lnTo>
                  <a:pt x="863" y="304"/>
                </a:lnTo>
                <a:lnTo>
                  <a:pt x="865" y="321"/>
                </a:lnTo>
                <a:lnTo>
                  <a:pt x="865" y="339"/>
                </a:lnTo>
                <a:moveTo>
                  <a:pt x="789" y="327"/>
                </a:moveTo>
                <a:lnTo>
                  <a:pt x="789" y="312"/>
                </a:lnTo>
                <a:lnTo>
                  <a:pt x="787" y="298"/>
                </a:lnTo>
                <a:lnTo>
                  <a:pt x="783" y="284"/>
                </a:lnTo>
                <a:lnTo>
                  <a:pt x="781" y="271"/>
                </a:lnTo>
                <a:lnTo>
                  <a:pt x="774" y="257"/>
                </a:lnTo>
                <a:lnTo>
                  <a:pt x="769" y="245"/>
                </a:lnTo>
                <a:lnTo>
                  <a:pt x="763" y="231"/>
                </a:lnTo>
                <a:lnTo>
                  <a:pt x="756" y="218"/>
                </a:lnTo>
                <a:lnTo>
                  <a:pt x="749" y="208"/>
                </a:lnTo>
                <a:lnTo>
                  <a:pt x="731" y="183"/>
                </a:lnTo>
                <a:lnTo>
                  <a:pt x="686" y="141"/>
                </a:lnTo>
                <a:lnTo>
                  <a:pt x="661" y="124"/>
                </a:lnTo>
                <a:lnTo>
                  <a:pt x="603" y="92"/>
                </a:lnTo>
                <a:lnTo>
                  <a:pt x="587" y="87"/>
                </a:lnTo>
                <a:lnTo>
                  <a:pt x="573" y="80"/>
                </a:lnTo>
                <a:lnTo>
                  <a:pt x="555" y="77"/>
                </a:lnTo>
                <a:lnTo>
                  <a:pt x="539" y="72"/>
                </a:lnTo>
                <a:lnTo>
                  <a:pt x="521" y="67"/>
                </a:lnTo>
                <a:lnTo>
                  <a:pt x="505" y="64"/>
                </a:lnTo>
                <a:lnTo>
                  <a:pt x="487" y="63"/>
                </a:lnTo>
                <a:lnTo>
                  <a:pt x="469" y="61"/>
                </a:lnTo>
                <a:lnTo>
                  <a:pt x="449" y="59"/>
                </a:lnTo>
                <a:lnTo>
                  <a:pt x="396" y="59"/>
                </a:lnTo>
                <a:lnTo>
                  <a:pt x="379" y="61"/>
                </a:lnTo>
                <a:lnTo>
                  <a:pt x="361" y="64"/>
                </a:lnTo>
                <a:lnTo>
                  <a:pt x="325" y="72"/>
                </a:lnTo>
                <a:lnTo>
                  <a:pt x="309" y="75"/>
                </a:lnTo>
                <a:lnTo>
                  <a:pt x="292" y="80"/>
                </a:lnTo>
                <a:lnTo>
                  <a:pt x="276" y="85"/>
                </a:lnTo>
                <a:lnTo>
                  <a:pt x="262" y="92"/>
                </a:lnTo>
                <a:lnTo>
                  <a:pt x="232" y="106"/>
                </a:lnTo>
                <a:lnTo>
                  <a:pt x="204" y="122"/>
                </a:lnTo>
                <a:lnTo>
                  <a:pt x="180" y="139"/>
                </a:lnTo>
                <a:lnTo>
                  <a:pt x="156" y="160"/>
                </a:lnTo>
                <a:lnTo>
                  <a:pt x="136" y="181"/>
                </a:lnTo>
                <a:lnTo>
                  <a:pt x="116" y="204"/>
                </a:lnTo>
                <a:lnTo>
                  <a:pt x="108" y="217"/>
                </a:lnTo>
                <a:lnTo>
                  <a:pt x="102" y="231"/>
                </a:lnTo>
                <a:lnTo>
                  <a:pt x="88" y="255"/>
                </a:lnTo>
                <a:lnTo>
                  <a:pt x="80" y="284"/>
                </a:lnTo>
                <a:lnTo>
                  <a:pt x="74" y="325"/>
                </a:lnTo>
                <a:lnTo>
                  <a:pt x="74" y="353"/>
                </a:lnTo>
                <a:lnTo>
                  <a:pt x="76" y="368"/>
                </a:lnTo>
                <a:lnTo>
                  <a:pt x="80" y="397"/>
                </a:lnTo>
                <a:lnTo>
                  <a:pt x="84" y="409"/>
                </a:lnTo>
                <a:lnTo>
                  <a:pt x="88" y="423"/>
                </a:lnTo>
                <a:lnTo>
                  <a:pt x="94" y="435"/>
                </a:lnTo>
                <a:lnTo>
                  <a:pt x="100" y="449"/>
                </a:lnTo>
                <a:lnTo>
                  <a:pt x="108" y="462"/>
                </a:lnTo>
                <a:lnTo>
                  <a:pt x="116" y="472"/>
                </a:lnTo>
                <a:lnTo>
                  <a:pt x="134" y="496"/>
                </a:lnTo>
                <a:lnTo>
                  <a:pt x="154" y="517"/>
                </a:lnTo>
                <a:lnTo>
                  <a:pt x="176" y="538"/>
                </a:lnTo>
                <a:lnTo>
                  <a:pt x="202" y="556"/>
                </a:lnTo>
                <a:lnTo>
                  <a:pt x="229" y="571"/>
                </a:lnTo>
                <a:lnTo>
                  <a:pt x="260" y="587"/>
                </a:lnTo>
                <a:lnTo>
                  <a:pt x="276" y="592"/>
                </a:lnTo>
                <a:lnTo>
                  <a:pt x="292" y="599"/>
                </a:lnTo>
                <a:lnTo>
                  <a:pt x="307" y="603"/>
                </a:lnTo>
                <a:lnTo>
                  <a:pt x="325" y="608"/>
                </a:lnTo>
                <a:lnTo>
                  <a:pt x="341" y="612"/>
                </a:lnTo>
                <a:lnTo>
                  <a:pt x="358" y="615"/>
                </a:lnTo>
                <a:lnTo>
                  <a:pt x="376" y="617"/>
                </a:lnTo>
                <a:lnTo>
                  <a:pt x="412" y="620"/>
                </a:lnTo>
                <a:lnTo>
                  <a:pt x="467" y="620"/>
                </a:lnTo>
                <a:lnTo>
                  <a:pt x="485" y="618"/>
                </a:lnTo>
                <a:lnTo>
                  <a:pt x="503" y="615"/>
                </a:lnTo>
                <a:lnTo>
                  <a:pt x="519" y="612"/>
                </a:lnTo>
                <a:lnTo>
                  <a:pt x="537" y="608"/>
                </a:lnTo>
                <a:lnTo>
                  <a:pt x="555" y="604"/>
                </a:lnTo>
                <a:lnTo>
                  <a:pt x="585" y="594"/>
                </a:lnTo>
                <a:lnTo>
                  <a:pt x="601" y="587"/>
                </a:lnTo>
                <a:lnTo>
                  <a:pt x="630" y="573"/>
                </a:lnTo>
                <a:lnTo>
                  <a:pt x="657" y="557"/>
                </a:lnTo>
                <a:lnTo>
                  <a:pt x="683" y="540"/>
                </a:lnTo>
                <a:lnTo>
                  <a:pt x="729" y="498"/>
                </a:lnTo>
                <a:lnTo>
                  <a:pt x="747" y="473"/>
                </a:lnTo>
                <a:lnTo>
                  <a:pt x="756" y="463"/>
                </a:lnTo>
                <a:lnTo>
                  <a:pt x="763" y="449"/>
                </a:lnTo>
                <a:lnTo>
                  <a:pt x="769" y="437"/>
                </a:lnTo>
                <a:lnTo>
                  <a:pt x="774" y="425"/>
                </a:lnTo>
                <a:lnTo>
                  <a:pt x="787" y="382"/>
                </a:lnTo>
                <a:lnTo>
                  <a:pt x="789" y="368"/>
                </a:lnTo>
                <a:lnTo>
                  <a:pt x="789" y="354"/>
                </a:lnTo>
                <a:lnTo>
                  <a:pt x="791" y="340"/>
                </a:lnTo>
                <a:lnTo>
                  <a:pt x="789" y="32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26" name="CustomShape 58"/>
          <p:cNvSpPr/>
          <p:nvPr/>
        </p:nvSpPr>
        <p:spPr>
          <a:xfrm>
            <a:off x="4133880" y="2642040"/>
            <a:ext cx="1972080" cy="1162800"/>
          </a:xfrm>
          <a:custGeom>
            <a:avLst/>
            <a:gdLst/>
            <a:ahLst/>
            <a:rect l="l" t="t" r="r" b="b"/>
            <a:pathLst>
              <a:path w="5480" h="3232">
                <a:moveTo>
                  <a:pt x="390" y="2114"/>
                </a:moveTo>
                <a:lnTo>
                  <a:pt x="368" y="2114"/>
                </a:lnTo>
                <a:lnTo>
                  <a:pt x="343" y="2116"/>
                </a:lnTo>
                <a:lnTo>
                  <a:pt x="319" y="2114"/>
                </a:lnTo>
                <a:lnTo>
                  <a:pt x="294" y="2114"/>
                </a:lnTo>
                <a:lnTo>
                  <a:pt x="272" y="2112"/>
                </a:lnTo>
                <a:lnTo>
                  <a:pt x="223" y="2105"/>
                </a:lnTo>
                <a:lnTo>
                  <a:pt x="201" y="2102"/>
                </a:lnTo>
                <a:lnTo>
                  <a:pt x="179" y="2097"/>
                </a:lnTo>
                <a:lnTo>
                  <a:pt x="153" y="2091"/>
                </a:lnTo>
                <a:lnTo>
                  <a:pt x="109" y="2078"/>
                </a:lnTo>
                <a:lnTo>
                  <a:pt x="65" y="2060"/>
                </a:lnTo>
                <a:lnTo>
                  <a:pt x="45" y="2051"/>
                </a:lnTo>
                <a:lnTo>
                  <a:pt x="22" y="2041"/>
                </a:lnTo>
                <a:cubicBezTo>
                  <a:pt x="5" y="2032"/>
                  <a:pt x="0" y="2014"/>
                  <a:pt x="11" y="2000"/>
                </a:cubicBezTo>
                <a:cubicBezTo>
                  <a:pt x="22" y="1986"/>
                  <a:pt x="45" y="1983"/>
                  <a:pt x="63" y="1992"/>
                </a:cubicBezTo>
                <a:lnTo>
                  <a:pt x="81" y="2000"/>
                </a:lnTo>
                <a:lnTo>
                  <a:pt x="101" y="2009"/>
                </a:lnTo>
                <a:lnTo>
                  <a:pt x="119" y="2016"/>
                </a:lnTo>
                <a:lnTo>
                  <a:pt x="159" y="2030"/>
                </a:lnTo>
                <a:lnTo>
                  <a:pt x="176" y="2036"/>
                </a:lnTo>
                <a:lnTo>
                  <a:pt x="196" y="2041"/>
                </a:lnTo>
                <a:lnTo>
                  <a:pt x="216" y="2044"/>
                </a:lnTo>
                <a:lnTo>
                  <a:pt x="239" y="2048"/>
                </a:lnTo>
                <a:lnTo>
                  <a:pt x="259" y="2051"/>
                </a:lnTo>
                <a:lnTo>
                  <a:pt x="279" y="2053"/>
                </a:lnTo>
                <a:lnTo>
                  <a:pt x="299" y="2055"/>
                </a:lnTo>
                <a:lnTo>
                  <a:pt x="321" y="2056"/>
                </a:lnTo>
                <a:lnTo>
                  <a:pt x="361" y="2056"/>
                </a:lnTo>
                <a:lnTo>
                  <a:pt x="386" y="2055"/>
                </a:lnTo>
                <a:cubicBezTo>
                  <a:pt x="406" y="2055"/>
                  <a:pt x="423" y="2067"/>
                  <a:pt x="423" y="2083"/>
                </a:cubicBezTo>
                <a:cubicBezTo>
                  <a:pt x="426" y="2098"/>
                  <a:pt x="410" y="2112"/>
                  <a:pt x="390" y="2114"/>
                </a:cubicBezTo>
                <a:moveTo>
                  <a:pt x="704" y="2863"/>
                </a:moveTo>
                <a:lnTo>
                  <a:pt x="668" y="2874"/>
                </a:lnTo>
                <a:lnTo>
                  <a:pt x="628" y="2883"/>
                </a:lnTo>
                <a:lnTo>
                  <a:pt x="588" y="2891"/>
                </a:lnTo>
                <a:lnTo>
                  <a:pt x="546" y="2896"/>
                </a:lnTo>
                <a:cubicBezTo>
                  <a:pt x="526" y="2899"/>
                  <a:pt x="508" y="2889"/>
                  <a:pt x="504" y="2874"/>
                </a:cubicBezTo>
                <a:cubicBezTo>
                  <a:pt x="502" y="2856"/>
                  <a:pt x="514" y="2842"/>
                  <a:pt x="534" y="2838"/>
                </a:cubicBezTo>
                <a:lnTo>
                  <a:pt x="570" y="2835"/>
                </a:lnTo>
                <a:lnTo>
                  <a:pt x="606" y="2828"/>
                </a:lnTo>
                <a:lnTo>
                  <a:pt x="642" y="2819"/>
                </a:lnTo>
                <a:lnTo>
                  <a:pt x="677" y="2808"/>
                </a:lnTo>
                <a:cubicBezTo>
                  <a:pt x="697" y="2802"/>
                  <a:pt x="717" y="2808"/>
                  <a:pt x="726" y="2824"/>
                </a:cubicBezTo>
                <a:cubicBezTo>
                  <a:pt x="733" y="2838"/>
                  <a:pt x="724" y="2856"/>
                  <a:pt x="704" y="2863"/>
                </a:cubicBezTo>
                <a:moveTo>
                  <a:pt x="1958" y="3211"/>
                </a:moveTo>
                <a:lnTo>
                  <a:pt x="1931" y="3174"/>
                </a:lnTo>
                <a:lnTo>
                  <a:pt x="1907" y="3137"/>
                </a:lnTo>
                <a:lnTo>
                  <a:pt x="1885" y="3097"/>
                </a:lnTo>
                <a:lnTo>
                  <a:pt x="1865" y="3057"/>
                </a:lnTo>
                <a:cubicBezTo>
                  <a:pt x="1858" y="3041"/>
                  <a:pt x="1867" y="3025"/>
                  <a:pt x="1887" y="3018"/>
                </a:cubicBezTo>
                <a:cubicBezTo>
                  <a:pt x="1905" y="3013"/>
                  <a:pt x="1927" y="3020"/>
                  <a:pt x="1934" y="3036"/>
                </a:cubicBezTo>
                <a:lnTo>
                  <a:pt x="1974" y="3109"/>
                </a:lnTo>
                <a:lnTo>
                  <a:pt x="1996" y="3146"/>
                </a:lnTo>
                <a:lnTo>
                  <a:pt x="2023" y="3180"/>
                </a:lnTo>
                <a:cubicBezTo>
                  <a:pt x="2034" y="3195"/>
                  <a:pt x="2027" y="3214"/>
                  <a:pt x="2010" y="3222"/>
                </a:cubicBezTo>
                <a:cubicBezTo>
                  <a:pt x="1992" y="3231"/>
                  <a:pt x="1969" y="3225"/>
                  <a:pt x="1958" y="3211"/>
                </a:cubicBezTo>
                <a:moveTo>
                  <a:pt x="3707" y="2824"/>
                </a:moveTo>
                <a:lnTo>
                  <a:pt x="3702" y="2866"/>
                </a:lnTo>
                <a:lnTo>
                  <a:pt x="3694" y="2910"/>
                </a:lnTo>
                <a:lnTo>
                  <a:pt x="3672" y="2994"/>
                </a:lnTo>
                <a:cubicBezTo>
                  <a:pt x="3664" y="3010"/>
                  <a:pt x="3644" y="3018"/>
                  <a:pt x="3624" y="3015"/>
                </a:cubicBezTo>
                <a:cubicBezTo>
                  <a:pt x="3604" y="3011"/>
                  <a:pt x="3594" y="2996"/>
                  <a:pt x="3598" y="2980"/>
                </a:cubicBezTo>
                <a:lnTo>
                  <a:pt x="3611" y="2939"/>
                </a:lnTo>
                <a:lnTo>
                  <a:pt x="3620" y="2902"/>
                </a:lnTo>
                <a:lnTo>
                  <a:pt x="3629" y="2861"/>
                </a:lnTo>
                <a:lnTo>
                  <a:pt x="3634" y="2819"/>
                </a:lnTo>
                <a:cubicBezTo>
                  <a:pt x="3636" y="2803"/>
                  <a:pt x="3654" y="2791"/>
                  <a:pt x="3674" y="2793"/>
                </a:cubicBezTo>
                <a:cubicBezTo>
                  <a:pt x="3696" y="2794"/>
                  <a:pt x="3710" y="2808"/>
                  <a:pt x="3707" y="2824"/>
                </a:cubicBezTo>
                <a:moveTo>
                  <a:pt x="4411" y="1782"/>
                </a:moveTo>
                <a:lnTo>
                  <a:pt x="4436" y="1792"/>
                </a:lnTo>
                <a:lnTo>
                  <a:pt x="4462" y="1805"/>
                </a:lnTo>
                <a:lnTo>
                  <a:pt x="4486" y="1819"/>
                </a:lnTo>
                <a:lnTo>
                  <a:pt x="4512" y="1831"/>
                </a:lnTo>
                <a:lnTo>
                  <a:pt x="4536" y="1847"/>
                </a:lnTo>
                <a:lnTo>
                  <a:pt x="4558" y="1861"/>
                </a:lnTo>
                <a:lnTo>
                  <a:pt x="4602" y="1894"/>
                </a:lnTo>
                <a:lnTo>
                  <a:pt x="4642" y="1927"/>
                </a:lnTo>
                <a:lnTo>
                  <a:pt x="4680" y="1964"/>
                </a:lnTo>
                <a:lnTo>
                  <a:pt x="4716" y="2004"/>
                </a:lnTo>
                <a:lnTo>
                  <a:pt x="4748" y="2044"/>
                </a:lnTo>
                <a:lnTo>
                  <a:pt x="4776" y="2086"/>
                </a:lnTo>
                <a:lnTo>
                  <a:pt x="4790" y="2109"/>
                </a:lnTo>
                <a:lnTo>
                  <a:pt x="4823" y="2177"/>
                </a:lnTo>
                <a:lnTo>
                  <a:pt x="4832" y="2200"/>
                </a:lnTo>
                <a:lnTo>
                  <a:pt x="4841" y="2224"/>
                </a:lnTo>
                <a:lnTo>
                  <a:pt x="4847" y="2247"/>
                </a:lnTo>
                <a:lnTo>
                  <a:pt x="4855" y="2271"/>
                </a:lnTo>
                <a:lnTo>
                  <a:pt x="4863" y="2320"/>
                </a:lnTo>
                <a:lnTo>
                  <a:pt x="4867" y="2346"/>
                </a:lnTo>
                <a:lnTo>
                  <a:pt x="4872" y="2395"/>
                </a:lnTo>
                <a:lnTo>
                  <a:pt x="4872" y="2421"/>
                </a:lnTo>
                <a:cubicBezTo>
                  <a:pt x="4872" y="2437"/>
                  <a:pt x="4855" y="2450"/>
                  <a:pt x="4834" y="2450"/>
                </a:cubicBezTo>
                <a:cubicBezTo>
                  <a:pt x="4814" y="2450"/>
                  <a:pt x="4799" y="2437"/>
                  <a:pt x="4797" y="2421"/>
                </a:cubicBezTo>
                <a:lnTo>
                  <a:pt x="4797" y="2374"/>
                </a:lnTo>
                <a:lnTo>
                  <a:pt x="4794" y="2351"/>
                </a:lnTo>
                <a:lnTo>
                  <a:pt x="4790" y="2328"/>
                </a:lnTo>
                <a:lnTo>
                  <a:pt x="4788" y="2306"/>
                </a:lnTo>
                <a:lnTo>
                  <a:pt x="4781" y="2283"/>
                </a:lnTo>
                <a:lnTo>
                  <a:pt x="4776" y="2261"/>
                </a:lnTo>
                <a:lnTo>
                  <a:pt x="4770" y="2239"/>
                </a:lnTo>
                <a:lnTo>
                  <a:pt x="4761" y="2217"/>
                </a:lnTo>
                <a:lnTo>
                  <a:pt x="4734" y="2154"/>
                </a:lnTo>
                <a:lnTo>
                  <a:pt x="4723" y="2133"/>
                </a:lnTo>
                <a:lnTo>
                  <a:pt x="4712" y="2114"/>
                </a:lnTo>
                <a:lnTo>
                  <a:pt x="4685" y="2074"/>
                </a:lnTo>
                <a:lnTo>
                  <a:pt x="4656" y="2037"/>
                </a:lnTo>
                <a:lnTo>
                  <a:pt x="4625" y="2000"/>
                </a:lnTo>
                <a:lnTo>
                  <a:pt x="4590" y="1967"/>
                </a:lnTo>
                <a:lnTo>
                  <a:pt x="4552" y="1936"/>
                </a:lnTo>
                <a:lnTo>
                  <a:pt x="4512" y="1906"/>
                </a:lnTo>
                <a:lnTo>
                  <a:pt x="4489" y="1892"/>
                </a:lnTo>
                <a:lnTo>
                  <a:pt x="4469" y="1878"/>
                </a:lnTo>
                <a:lnTo>
                  <a:pt x="4444" y="1866"/>
                </a:lnTo>
                <a:lnTo>
                  <a:pt x="4422" y="1854"/>
                </a:lnTo>
                <a:lnTo>
                  <a:pt x="4400" y="1843"/>
                </a:lnTo>
                <a:lnTo>
                  <a:pt x="4373" y="1833"/>
                </a:lnTo>
                <a:cubicBezTo>
                  <a:pt x="4355" y="1825"/>
                  <a:pt x="4349" y="1806"/>
                  <a:pt x="4360" y="1792"/>
                </a:cubicBezTo>
                <a:cubicBezTo>
                  <a:pt x="4369" y="1779"/>
                  <a:pt x="4393" y="1773"/>
                  <a:pt x="4411" y="1782"/>
                </a:cubicBezTo>
                <a:moveTo>
                  <a:pt x="5471" y="1164"/>
                </a:moveTo>
                <a:lnTo>
                  <a:pt x="5453" y="1198"/>
                </a:lnTo>
                <a:lnTo>
                  <a:pt x="5432" y="1231"/>
                </a:lnTo>
                <a:lnTo>
                  <a:pt x="5410" y="1262"/>
                </a:lnTo>
                <a:lnTo>
                  <a:pt x="5384" y="1293"/>
                </a:lnTo>
                <a:lnTo>
                  <a:pt x="5358" y="1323"/>
                </a:lnTo>
                <a:lnTo>
                  <a:pt x="5328" y="1351"/>
                </a:lnTo>
                <a:lnTo>
                  <a:pt x="5298" y="1379"/>
                </a:lnTo>
                <a:lnTo>
                  <a:pt x="5264" y="1403"/>
                </a:lnTo>
                <a:cubicBezTo>
                  <a:pt x="5251" y="1415"/>
                  <a:pt x="5226" y="1415"/>
                  <a:pt x="5213" y="1403"/>
                </a:cubicBezTo>
                <a:cubicBezTo>
                  <a:pt x="5198" y="1393"/>
                  <a:pt x="5198" y="1373"/>
                  <a:pt x="5213" y="1364"/>
                </a:cubicBezTo>
                <a:lnTo>
                  <a:pt x="5271" y="1315"/>
                </a:lnTo>
                <a:lnTo>
                  <a:pt x="5298" y="1290"/>
                </a:lnTo>
                <a:lnTo>
                  <a:pt x="5322" y="1262"/>
                </a:lnTo>
                <a:lnTo>
                  <a:pt x="5344" y="1234"/>
                </a:lnTo>
                <a:lnTo>
                  <a:pt x="5384" y="1175"/>
                </a:lnTo>
                <a:lnTo>
                  <a:pt x="5402" y="1142"/>
                </a:lnTo>
                <a:cubicBezTo>
                  <a:pt x="5410" y="1126"/>
                  <a:pt x="5432" y="1121"/>
                  <a:pt x="5451" y="1126"/>
                </a:cubicBezTo>
                <a:cubicBezTo>
                  <a:pt x="5471" y="1133"/>
                  <a:pt x="5479" y="1148"/>
                  <a:pt x="5471" y="1164"/>
                </a:cubicBezTo>
                <a:moveTo>
                  <a:pt x="4999" y="295"/>
                </a:moveTo>
                <a:lnTo>
                  <a:pt x="5003" y="321"/>
                </a:lnTo>
                <a:lnTo>
                  <a:pt x="5009" y="349"/>
                </a:lnTo>
                <a:lnTo>
                  <a:pt x="5011" y="379"/>
                </a:lnTo>
                <a:lnTo>
                  <a:pt x="5011" y="407"/>
                </a:lnTo>
                <a:cubicBezTo>
                  <a:pt x="5011" y="423"/>
                  <a:pt x="4995" y="437"/>
                  <a:pt x="4975" y="437"/>
                </a:cubicBezTo>
                <a:cubicBezTo>
                  <a:pt x="4953" y="437"/>
                  <a:pt x="4937" y="424"/>
                  <a:pt x="4937" y="407"/>
                </a:cubicBezTo>
                <a:lnTo>
                  <a:pt x="4937" y="382"/>
                </a:lnTo>
                <a:lnTo>
                  <a:pt x="4935" y="356"/>
                </a:lnTo>
                <a:lnTo>
                  <a:pt x="4931" y="330"/>
                </a:lnTo>
                <a:lnTo>
                  <a:pt x="4925" y="302"/>
                </a:lnTo>
                <a:cubicBezTo>
                  <a:pt x="4923" y="286"/>
                  <a:pt x="4937" y="272"/>
                  <a:pt x="4957" y="271"/>
                </a:cubicBezTo>
                <a:cubicBezTo>
                  <a:pt x="4977" y="267"/>
                  <a:pt x="4997" y="279"/>
                  <a:pt x="4999" y="295"/>
                </a:cubicBezTo>
                <a:moveTo>
                  <a:pt x="3672" y="160"/>
                </a:moveTo>
                <a:lnTo>
                  <a:pt x="3692" y="122"/>
                </a:lnTo>
                <a:lnTo>
                  <a:pt x="3716" y="85"/>
                </a:lnTo>
                <a:lnTo>
                  <a:pt x="3744" y="51"/>
                </a:lnTo>
                <a:lnTo>
                  <a:pt x="3776" y="16"/>
                </a:lnTo>
                <a:cubicBezTo>
                  <a:pt x="3788" y="4"/>
                  <a:pt x="3812" y="0"/>
                  <a:pt x="3828" y="9"/>
                </a:cubicBezTo>
                <a:cubicBezTo>
                  <a:pt x="3846" y="19"/>
                  <a:pt x="3848" y="37"/>
                  <a:pt x="3836" y="51"/>
                </a:cubicBezTo>
                <a:lnTo>
                  <a:pt x="3808" y="80"/>
                </a:lnTo>
                <a:lnTo>
                  <a:pt x="3782" y="113"/>
                </a:lnTo>
                <a:lnTo>
                  <a:pt x="3760" y="146"/>
                </a:lnTo>
                <a:lnTo>
                  <a:pt x="3738" y="183"/>
                </a:lnTo>
                <a:cubicBezTo>
                  <a:pt x="3732" y="197"/>
                  <a:pt x="3710" y="204"/>
                  <a:pt x="3690" y="199"/>
                </a:cubicBezTo>
                <a:cubicBezTo>
                  <a:pt x="3672" y="192"/>
                  <a:pt x="3662" y="174"/>
                  <a:pt x="3672" y="160"/>
                </a:cubicBezTo>
                <a:moveTo>
                  <a:pt x="2725" y="230"/>
                </a:moveTo>
                <a:lnTo>
                  <a:pt x="2733" y="201"/>
                </a:lnTo>
                <a:lnTo>
                  <a:pt x="2745" y="169"/>
                </a:lnTo>
                <a:lnTo>
                  <a:pt x="2776" y="107"/>
                </a:lnTo>
                <a:cubicBezTo>
                  <a:pt x="2785" y="93"/>
                  <a:pt x="2805" y="85"/>
                  <a:pt x="2825" y="91"/>
                </a:cubicBezTo>
                <a:cubicBezTo>
                  <a:pt x="2842" y="98"/>
                  <a:pt x="2852" y="115"/>
                  <a:pt x="2845" y="129"/>
                </a:cubicBezTo>
                <a:lnTo>
                  <a:pt x="2829" y="157"/>
                </a:lnTo>
                <a:lnTo>
                  <a:pt x="2816" y="185"/>
                </a:lnTo>
                <a:lnTo>
                  <a:pt x="2807" y="213"/>
                </a:lnTo>
                <a:lnTo>
                  <a:pt x="2798" y="244"/>
                </a:lnTo>
                <a:cubicBezTo>
                  <a:pt x="2794" y="260"/>
                  <a:pt x="2774" y="271"/>
                  <a:pt x="2754" y="265"/>
                </a:cubicBezTo>
                <a:cubicBezTo>
                  <a:pt x="2733" y="262"/>
                  <a:pt x="2720" y="246"/>
                  <a:pt x="2725" y="230"/>
                </a:cubicBezTo>
                <a:moveTo>
                  <a:pt x="1675" y="255"/>
                </a:moveTo>
                <a:lnTo>
                  <a:pt x="1723" y="279"/>
                </a:lnTo>
                <a:lnTo>
                  <a:pt x="1769" y="309"/>
                </a:lnTo>
                <a:lnTo>
                  <a:pt x="1813" y="340"/>
                </a:lnTo>
                <a:lnTo>
                  <a:pt x="1856" y="374"/>
                </a:lnTo>
                <a:cubicBezTo>
                  <a:pt x="1871" y="385"/>
                  <a:pt x="1871" y="404"/>
                  <a:pt x="1856" y="415"/>
                </a:cubicBezTo>
                <a:cubicBezTo>
                  <a:pt x="1843" y="426"/>
                  <a:pt x="1818" y="426"/>
                  <a:pt x="1805" y="415"/>
                </a:cubicBezTo>
                <a:lnTo>
                  <a:pt x="1765" y="384"/>
                </a:lnTo>
                <a:lnTo>
                  <a:pt x="1723" y="354"/>
                </a:lnTo>
                <a:lnTo>
                  <a:pt x="1679" y="329"/>
                </a:lnTo>
                <a:lnTo>
                  <a:pt x="1633" y="302"/>
                </a:lnTo>
                <a:cubicBezTo>
                  <a:pt x="1615" y="293"/>
                  <a:pt x="1611" y="276"/>
                  <a:pt x="1622" y="262"/>
                </a:cubicBezTo>
                <a:cubicBezTo>
                  <a:pt x="1635" y="248"/>
                  <a:pt x="1657" y="246"/>
                  <a:pt x="1675" y="255"/>
                </a:cubicBezTo>
                <a:moveTo>
                  <a:pt x="274" y="1198"/>
                </a:moveTo>
                <a:lnTo>
                  <a:pt x="265" y="1168"/>
                </a:lnTo>
                <a:lnTo>
                  <a:pt x="247" y="1105"/>
                </a:lnTo>
                <a:lnTo>
                  <a:pt x="243" y="1072"/>
                </a:lnTo>
                <a:cubicBezTo>
                  <a:pt x="241" y="1056"/>
                  <a:pt x="254" y="1042"/>
                  <a:pt x="274" y="1039"/>
                </a:cubicBezTo>
                <a:cubicBezTo>
                  <a:pt x="294" y="1037"/>
                  <a:pt x="314" y="1049"/>
                  <a:pt x="316" y="1065"/>
                </a:cubicBezTo>
                <a:lnTo>
                  <a:pt x="321" y="1095"/>
                </a:lnTo>
                <a:lnTo>
                  <a:pt x="327" y="1124"/>
                </a:lnTo>
                <a:lnTo>
                  <a:pt x="345" y="1184"/>
                </a:lnTo>
                <a:cubicBezTo>
                  <a:pt x="352" y="1199"/>
                  <a:pt x="339" y="1215"/>
                  <a:pt x="319" y="1218"/>
                </a:cubicBezTo>
                <a:cubicBezTo>
                  <a:pt x="299" y="1222"/>
                  <a:pt x="279" y="1213"/>
                  <a:pt x="274" y="119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27" name="" descr=""/>
          <p:cNvPicPr/>
          <p:nvPr/>
        </p:nvPicPr>
        <p:blipFill>
          <a:blip r:embed="rId7"/>
          <a:stretch/>
        </p:blipFill>
        <p:spPr>
          <a:xfrm rot="5400000">
            <a:off x="4838400" y="2519280"/>
            <a:ext cx="171720" cy="80100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8"/>
          <a:stretch/>
        </p:blipFill>
        <p:spPr>
          <a:xfrm>
            <a:off x="4534920" y="2997360"/>
            <a:ext cx="784800" cy="199800"/>
          </a:xfrm>
          <a:prstGeom prst="rect">
            <a:avLst/>
          </a:prstGeom>
          <a:ln w="0">
            <a:noFill/>
          </a:ln>
        </p:spPr>
      </p:pic>
      <p:pic>
        <p:nvPicPr>
          <p:cNvPr id="529" name="" descr=""/>
          <p:cNvPicPr/>
          <p:nvPr/>
        </p:nvPicPr>
        <p:blipFill>
          <a:blip r:embed="rId9"/>
          <a:stretch/>
        </p:blipFill>
        <p:spPr>
          <a:xfrm rot="5400000">
            <a:off x="4827240" y="2885040"/>
            <a:ext cx="193680" cy="801000"/>
          </a:xfrm>
          <a:prstGeom prst="rect">
            <a:avLst/>
          </a:prstGeom>
          <a:ln w="0">
            <a:noFill/>
          </a:ln>
        </p:spPr>
      </p:pic>
      <p:pic>
        <p:nvPicPr>
          <p:cNvPr id="530" name="" descr=""/>
          <p:cNvPicPr/>
          <p:nvPr/>
        </p:nvPicPr>
        <p:blipFill>
          <a:blip r:embed="rId10"/>
          <a:stretch/>
        </p:blipFill>
        <p:spPr>
          <a:xfrm>
            <a:off x="5203800" y="2916720"/>
            <a:ext cx="208080" cy="4680"/>
          </a:xfrm>
          <a:prstGeom prst="rect">
            <a:avLst/>
          </a:prstGeom>
          <a:ln w="0">
            <a:noFill/>
          </a:ln>
        </p:spPr>
      </p:pic>
      <p:pic>
        <p:nvPicPr>
          <p:cNvPr id="531" name="" descr=""/>
          <p:cNvPicPr/>
          <p:nvPr/>
        </p:nvPicPr>
        <p:blipFill>
          <a:blip r:embed="rId11"/>
          <a:stretch/>
        </p:blipFill>
        <p:spPr>
          <a:xfrm>
            <a:off x="5160600" y="2922480"/>
            <a:ext cx="294840" cy="468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12"/>
          <a:stretch/>
        </p:blipFill>
        <p:spPr>
          <a:xfrm>
            <a:off x="5131800" y="2927880"/>
            <a:ext cx="352440" cy="468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13"/>
          <a:stretch/>
        </p:blipFill>
        <p:spPr>
          <a:xfrm>
            <a:off x="5103000" y="2933640"/>
            <a:ext cx="403200" cy="468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14"/>
          <a:stretch/>
        </p:blipFill>
        <p:spPr>
          <a:xfrm>
            <a:off x="5088600" y="2939400"/>
            <a:ext cx="439200" cy="468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15"/>
          <a:stretch/>
        </p:blipFill>
        <p:spPr>
          <a:xfrm>
            <a:off x="5074200" y="2944800"/>
            <a:ext cx="468000" cy="468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16"/>
          <a:stretch/>
        </p:blipFill>
        <p:spPr>
          <a:xfrm>
            <a:off x="5059440" y="2950560"/>
            <a:ext cx="496800" cy="468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17"/>
          <a:stretch/>
        </p:blipFill>
        <p:spPr>
          <a:xfrm>
            <a:off x="5052240" y="2956680"/>
            <a:ext cx="511560" cy="468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18"/>
          <a:stretch/>
        </p:blipFill>
        <p:spPr>
          <a:xfrm>
            <a:off x="5045040" y="2962080"/>
            <a:ext cx="525960" cy="468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19"/>
          <a:stretch/>
        </p:blipFill>
        <p:spPr>
          <a:xfrm>
            <a:off x="5037840" y="2967840"/>
            <a:ext cx="540360" cy="1044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20"/>
          <a:stretch/>
        </p:blipFill>
        <p:spPr>
          <a:xfrm>
            <a:off x="5030640" y="2979000"/>
            <a:ext cx="547560" cy="1044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21"/>
          <a:stretch/>
        </p:blipFill>
        <p:spPr>
          <a:xfrm>
            <a:off x="5037840" y="2990520"/>
            <a:ext cx="540360" cy="9504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22"/>
          <a:stretch/>
        </p:blipFill>
        <p:spPr>
          <a:xfrm rot="5400000">
            <a:off x="5155920" y="2923560"/>
            <a:ext cx="428760" cy="720720"/>
          </a:xfrm>
          <a:prstGeom prst="rect">
            <a:avLst/>
          </a:prstGeom>
          <a:ln w="0">
            <a:noFill/>
          </a:ln>
        </p:spPr>
      </p:pic>
      <p:sp>
        <p:nvSpPr>
          <p:cNvPr id="543" name="CustomShape 59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44" name="CustomShape 60"/>
          <p:cNvSpPr/>
          <p:nvPr/>
        </p:nvSpPr>
        <p:spPr>
          <a:xfrm>
            <a:off x="4624560" y="3378600"/>
            <a:ext cx="37872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Cloud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545" name="CustomShape 61"/>
          <p:cNvSpPr/>
          <p:nvPr/>
        </p:nvSpPr>
        <p:spPr>
          <a:xfrm>
            <a:off x="4624560" y="3522240"/>
            <a:ext cx="73116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2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546" name="CustomShape 62"/>
          <p:cNvSpPr/>
          <p:nvPr/>
        </p:nvSpPr>
        <p:spPr>
          <a:xfrm>
            <a:off x="8743680" y="5369400"/>
            <a:ext cx="32112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48" name="" descr=""/>
          <p:cNvPicPr/>
          <p:nvPr/>
        </p:nvPicPr>
        <p:blipFill>
          <a:blip r:embed="rId1"/>
          <a:stretch/>
        </p:blipFill>
        <p:spPr>
          <a:xfrm>
            <a:off x="106920" y="1319400"/>
            <a:ext cx="4710600" cy="1915560"/>
          </a:xfrm>
          <a:prstGeom prst="rect">
            <a:avLst/>
          </a:prstGeom>
          <a:ln w="0">
            <a:noFill/>
          </a:ln>
        </p:spPr>
      </p:pic>
      <p:sp>
        <p:nvSpPr>
          <p:cNvPr id="549" name="CustomShape 2"/>
          <p:cNvSpPr/>
          <p:nvPr/>
        </p:nvSpPr>
        <p:spPr>
          <a:xfrm>
            <a:off x="532080" y="3310920"/>
            <a:ext cx="2282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(flowers of type ‘IRIS Setosa‘)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0" name="CustomShape 3"/>
          <p:cNvSpPr/>
          <p:nvPr/>
        </p:nvSpPr>
        <p:spPr>
          <a:xfrm>
            <a:off x="650160" y="370800"/>
            <a:ext cx="8357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Simple Application Example: Classification of a Flower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551" name="CustomShape 4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552" name="CustomShape 5"/>
          <p:cNvSpPr/>
          <p:nvPr/>
        </p:nvSpPr>
        <p:spPr>
          <a:xfrm>
            <a:off x="708840" y="4933080"/>
            <a:ext cx="3171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[13] Image sources: Species Iris Group of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53" name="" descr=""/>
          <p:cNvPicPr/>
          <p:nvPr/>
        </p:nvPicPr>
        <p:blipFill>
          <a:blip r:embed="rId2"/>
          <a:stretch/>
        </p:blipFill>
        <p:spPr>
          <a:xfrm>
            <a:off x="5045760" y="2936880"/>
            <a:ext cx="4544640" cy="1874880"/>
          </a:xfrm>
          <a:prstGeom prst="rect">
            <a:avLst/>
          </a:prstGeom>
          <a:ln w="0">
            <a:noFill/>
          </a:ln>
        </p:spPr>
      </p:pic>
      <p:sp>
        <p:nvSpPr>
          <p:cNvPr id="554" name="CustomShape 6"/>
          <p:cNvSpPr/>
          <p:nvPr/>
        </p:nvSpPr>
        <p:spPr>
          <a:xfrm>
            <a:off x="708840" y="5109120"/>
            <a:ext cx="3304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North America Database, www.signa.org 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555" name="" descr=""/>
          <p:cNvPicPr/>
          <p:nvPr/>
        </p:nvPicPr>
        <p:blipFill>
          <a:blip r:embed="rId3"/>
          <a:stretch/>
        </p:blipFill>
        <p:spPr>
          <a:xfrm>
            <a:off x="6126480" y="1271160"/>
            <a:ext cx="2466720" cy="1374480"/>
          </a:xfrm>
          <a:prstGeom prst="rect">
            <a:avLst/>
          </a:prstGeom>
          <a:ln w="0">
            <a:noFill/>
          </a:ln>
        </p:spPr>
      </p:pic>
      <p:sp>
        <p:nvSpPr>
          <p:cNvPr id="556" name="CustomShape 7"/>
          <p:cNvSpPr/>
          <p:nvPr/>
        </p:nvSpPr>
        <p:spPr>
          <a:xfrm>
            <a:off x="6235200" y="4985280"/>
            <a:ext cx="2442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(flowers of type ‘IRIS Virginica‘)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57" name="CustomShape 8"/>
          <p:cNvSpPr/>
          <p:nvPr/>
        </p:nvSpPr>
        <p:spPr>
          <a:xfrm>
            <a:off x="3146760" y="1961280"/>
            <a:ext cx="2017080" cy="1734480"/>
          </a:xfrm>
          <a:custGeom>
            <a:avLst/>
            <a:gdLst/>
            <a:ahLst/>
            <a:rect l="l" t="t" r="r" b="b"/>
            <a:pathLst>
              <a:path w="5605" h="4820">
                <a:moveTo>
                  <a:pt x="1337" y="1436"/>
                </a:moveTo>
                <a:lnTo>
                  <a:pt x="1461" y="1324"/>
                </a:lnTo>
                <a:lnTo>
                  <a:pt x="1588" y="1218"/>
                </a:lnTo>
                <a:lnTo>
                  <a:pt x="1716" y="1115"/>
                </a:lnTo>
                <a:lnTo>
                  <a:pt x="1844" y="1014"/>
                </a:lnTo>
                <a:lnTo>
                  <a:pt x="1976" y="919"/>
                </a:lnTo>
                <a:lnTo>
                  <a:pt x="2109" y="828"/>
                </a:lnTo>
                <a:lnTo>
                  <a:pt x="2241" y="741"/>
                </a:lnTo>
                <a:lnTo>
                  <a:pt x="2374" y="658"/>
                </a:lnTo>
                <a:lnTo>
                  <a:pt x="2510" y="580"/>
                </a:lnTo>
                <a:lnTo>
                  <a:pt x="2644" y="506"/>
                </a:lnTo>
                <a:lnTo>
                  <a:pt x="2778" y="439"/>
                </a:lnTo>
                <a:lnTo>
                  <a:pt x="2911" y="374"/>
                </a:lnTo>
                <a:lnTo>
                  <a:pt x="3045" y="314"/>
                </a:lnTo>
                <a:lnTo>
                  <a:pt x="3180" y="261"/>
                </a:lnTo>
                <a:lnTo>
                  <a:pt x="3311" y="209"/>
                </a:lnTo>
                <a:lnTo>
                  <a:pt x="3443" y="166"/>
                </a:lnTo>
                <a:lnTo>
                  <a:pt x="3572" y="126"/>
                </a:lnTo>
                <a:lnTo>
                  <a:pt x="3699" y="93"/>
                </a:lnTo>
                <a:lnTo>
                  <a:pt x="3826" y="64"/>
                </a:lnTo>
                <a:lnTo>
                  <a:pt x="3951" y="39"/>
                </a:lnTo>
                <a:lnTo>
                  <a:pt x="4071" y="21"/>
                </a:lnTo>
                <a:lnTo>
                  <a:pt x="4189" y="9"/>
                </a:lnTo>
                <a:lnTo>
                  <a:pt x="4307" y="2"/>
                </a:lnTo>
                <a:lnTo>
                  <a:pt x="4418" y="0"/>
                </a:lnTo>
                <a:lnTo>
                  <a:pt x="4530" y="4"/>
                </a:lnTo>
                <a:lnTo>
                  <a:pt x="4636" y="14"/>
                </a:lnTo>
                <a:lnTo>
                  <a:pt x="4739" y="30"/>
                </a:lnTo>
                <a:lnTo>
                  <a:pt x="4837" y="53"/>
                </a:lnTo>
                <a:lnTo>
                  <a:pt x="4931" y="82"/>
                </a:lnTo>
                <a:lnTo>
                  <a:pt x="4977" y="98"/>
                </a:lnTo>
                <a:lnTo>
                  <a:pt x="5067" y="136"/>
                </a:lnTo>
                <a:lnTo>
                  <a:pt x="5107" y="159"/>
                </a:lnTo>
                <a:lnTo>
                  <a:pt x="5149" y="181"/>
                </a:lnTo>
                <a:lnTo>
                  <a:pt x="5187" y="206"/>
                </a:lnTo>
                <a:lnTo>
                  <a:pt x="5225" y="233"/>
                </a:lnTo>
                <a:lnTo>
                  <a:pt x="5260" y="261"/>
                </a:lnTo>
                <a:lnTo>
                  <a:pt x="5296" y="290"/>
                </a:lnTo>
                <a:lnTo>
                  <a:pt x="5328" y="320"/>
                </a:lnTo>
                <a:lnTo>
                  <a:pt x="5358" y="351"/>
                </a:lnTo>
                <a:lnTo>
                  <a:pt x="5386" y="383"/>
                </a:lnTo>
                <a:lnTo>
                  <a:pt x="5438" y="450"/>
                </a:lnTo>
                <a:lnTo>
                  <a:pt x="5484" y="524"/>
                </a:lnTo>
                <a:lnTo>
                  <a:pt x="5519" y="600"/>
                </a:lnTo>
                <a:lnTo>
                  <a:pt x="5550" y="681"/>
                </a:lnTo>
                <a:lnTo>
                  <a:pt x="5575" y="767"/>
                </a:lnTo>
                <a:lnTo>
                  <a:pt x="5590" y="854"/>
                </a:lnTo>
                <a:lnTo>
                  <a:pt x="5601" y="944"/>
                </a:lnTo>
                <a:lnTo>
                  <a:pt x="5604" y="1040"/>
                </a:lnTo>
                <a:lnTo>
                  <a:pt x="5601" y="1137"/>
                </a:lnTo>
                <a:lnTo>
                  <a:pt x="5590" y="1237"/>
                </a:lnTo>
                <a:lnTo>
                  <a:pt x="5575" y="1338"/>
                </a:lnTo>
                <a:lnTo>
                  <a:pt x="5552" y="1443"/>
                </a:lnTo>
                <a:lnTo>
                  <a:pt x="5524" y="1550"/>
                </a:lnTo>
                <a:lnTo>
                  <a:pt x="5490" y="1658"/>
                </a:lnTo>
                <a:lnTo>
                  <a:pt x="5448" y="1767"/>
                </a:lnTo>
                <a:lnTo>
                  <a:pt x="5401" y="1879"/>
                </a:lnTo>
                <a:lnTo>
                  <a:pt x="5348" y="1992"/>
                </a:lnTo>
                <a:lnTo>
                  <a:pt x="5290" y="2106"/>
                </a:lnTo>
                <a:lnTo>
                  <a:pt x="5225" y="2222"/>
                </a:lnTo>
                <a:lnTo>
                  <a:pt x="5154" y="2339"/>
                </a:lnTo>
                <a:lnTo>
                  <a:pt x="5078" y="2453"/>
                </a:lnTo>
                <a:lnTo>
                  <a:pt x="4995" y="2571"/>
                </a:lnTo>
                <a:lnTo>
                  <a:pt x="4909" y="2688"/>
                </a:lnTo>
                <a:lnTo>
                  <a:pt x="4815" y="2805"/>
                </a:lnTo>
                <a:lnTo>
                  <a:pt x="4717" y="2922"/>
                </a:lnTo>
                <a:lnTo>
                  <a:pt x="4612" y="3038"/>
                </a:lnTo>
                <a:lnTo>
                  <a:pt x="4503" y="3154"/>
                </a:lnTo>
                <a:lnTo>
                  <a:pt x="4387" y="3269"/>
                </a:lnTo>
                <a:lnTo>
                  <a:pt x="4267" y="3384"/>
                </a:lnTo>
                <a:lnTo>
                  <a:pt x="4143" y="3494"/>
                </a:lnTo>
                <a:lnTo>
                  <a:pt x="4017" y="3602"/>
                </a:lnTo>
                <a:lnTo>
                  <a:pt x="3888" y="3705"/>
                </a:lnTo>
                <a:lnTo>
                  <a:pt x="3760" y="3805"/>
                </a:lnTo>
                <a:lnTo>
                  <a:pt x="3628" y="3901"/>
                </a:lnTo>
                <a:lnTo>
                  <a:pt x="3496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5" y="4240"/>
                </a:lnTo>
                <a:lnTo>
                  <a:pt x="2961" y="4312"/>
                </a:lnTo>
                <a:lnTo>
                  <a:pt x="2825" y="4381"/>
                </a:lnTo>
                <a:lnTo>
                  <a:pt x="2691" y="4445"/>
                </a:lnTo>
                <a:lnTo>
                  <a:pt x="2558" y="4504"/>
                </a:lnTo>
                <a:lnTo>
                  <a:pt x="2426" y="4559"/>
                </a:lnTo>
                <a:lnTo>
                  <a:pt x="2292" y="4609"/>
                </a:lnTo>
                <a:lnTo>
                  <a:pt x="2163" y="4653"/>
                </a:lnTo>
                <a:lnTo>
                  <a:pt x="2033" y="4693"/>
                </a:lnTo>
                <a:lnTo>
                  <a:pt x="1904" y="4726"/>
                </a:lnTo>
                <a:lnTo>
                  <a:pt x="1780" y="4756"/>
                </a:lnTo>
                <a:lnTo>
                  <a:pt x="1655" y="4781"/>
                </a:lnTo>
                <a:lnTo>
                  <a:pt x="1535" y="4798"/>
                </a:lnTo>
                <a:lnTo>
                  <a:pt x="1415" y="4810"/>
                </a:lnTo>
                <a:lnTo>
                  <a:pt x="1299" y="4817"/>
                </a:lnTo>
                <a:lnTo>
                  <a:pt x="1185" y="4819"/>
                </a:lnTo>
                <a:lnTo>
                  <a:pt x="1076" y="4815"/>
                </a:lnTo>
                <a:lnTo>
                  <a:pt x="968" y="4805"/>
                </a:lnTo>
                <a:lnTo>
                  <a:pt x="866" y="4789"/>
                </a:lnTo>
                <a:lnTo>
                  <a:pt x="768" y="4767"/>
                </a:lnTo>
                <a:lnTo>
                  <a:pt x="673" y="4737"/>
                </a:lnTo>
                <a:lnTo>
                  <a:pt x="625" y="4720"/>
                </a:lnTo>
                <a:lnTo>
                  <a:pt x="581" y="4702"/>
                </a:lnTo>
                <a:lnTo>
                  <a:pt x="539" y="4683"/>
                </a:lnTo>
                <a:lnTo>
                  <a:pt x="497" y="4660"/>
                </a:lnTo>
                <a:lnTo>
                  <a:pt x="457" y="4637"/>
                </a:lnTo>
                <a:lnTo>
                  <a:pt x="417" y="4613"/>
                </a:lnTo>
                <a:lnTo>
                  <a:pt x="379" y="4587"/>
                </a:lnTo>
                <a:lnTo>
                  <a:pt x="343" y="4559"/>
                </a:lnTo>
                <a:lnTo>
                  <a:pt x="309" y="4529"/>
                </a:lnTo>
                <a:lnTo>
                  <a:pt x="278" y="4500"/>
                </a:lnTo>
                <a:lnTo>
                  <a:pt x="247" y="4468"/>
                </a:lnTo>
                <a:lnTo>
                  <a:pt x="218" y="4437"/>
                </a:lnTo>
                <a:lnTo>
                  <a:pt x="166" y="4368"/>
                </a:lnTo>
                <a:lnTo>
                  <a:pt x="122" y="4295"/>
                </a:lnTo>
                <a:lnTo>
                  <a:pt x="84" y="4218"/>
                </a:lnTo>
                <a:lnTo>
                  <a:pt x="56" y="4138"/>
                </a:lnTo>
                <a:lnTo>
                  <a:pt x="31" y="4053"/>
                </a:lnTo>
                <a:lnTo>
                  <a:pt x="13" y="3965"/>
                </a:lnTo>
                <a:lnTo>
                  <a:pt x="4" y="3874"/>
                </a:lnTo>
                <a:lnTo>
                  <a:pt x="0" y="3780"/>
                </a:lnTo>
                <a:lnTo>
                  <a:pt x="4" y="3682"/>
                </a:lnTo>
                <a:lnTo>
                  <a:pt x="13" y="3583"/>
                </a:lnTo>
                <a:lnTo>
                  <a:pt x="28" y="3482"/>
                </a:lnTo>
                <a:lnTo>
                  <a:pt x="51" y="3377"/>
                </a:lnTo>
                <a:lnTo>
                  <a:pt x="80" y="3271"/>
                </a:lnTo>
                <a:lnTo>
                  <a:pt x="116" y="3163"/>
                </a:lnTo>
                <a:lnTo>
                  <a:pt x="156" y="3052"/>
                </a:lnTo>
                <a:lnTo>
                  <a:pt x="202" y="2941"/>
                </a:lnTo>
                <a:lnTo>
                  <a:pt x="256" y="2827"/>
                </a:lnTo>
                <a:lnTo>
                  <a:pt x="316" y="2712"/>
                </a:lnTo>
                <a:lnTo>
                  <a:pt x="381" y="2599"/>
                </a:lnTo>
                <a:lnTo>
                  <a:pt x="449" y="2482"/>
                </a:lnTo>
                <a:lnTo>
                  <a:pt x="527" y="2364"/>
                </a:lnTo>
                <a:lnTo>
                  <a:pt x="608" y="2250"/>
                </a:lnTo>
                <a:lnTo>
                  <a:pt x="697" y="2131"/>
                </a:lnTo>
                <a:lnTo>
                  <a:pt x="790" y="2014"/>
                </a:lnTo>
                <a:lnTo>
                  <a:pt x="888" y="1898"/>
                </a:lnTo>
                <a:lnTo>
                  <a:pt x="994" y="1781"/>
                </a:lnTo>
                <a:lnTo>
                  <a:pt x="1102" y="1667"/>
                </a:lnTo>
                <a:lnTo>
                  <a:pt x="1219" y="1551"/>
                </a:lnTo>
                <a:lnTo>
                  <a:pt x="1337" y="1436"/>
                </a:lnTo>
                <a:moveTo>
                  <a:pt x="1277" y="1586"/>
                </a:moveTo>
                <a:lnTo>
                  <a:pt x="1163" y="1700"/>
                </a:lnTo>
                <a:lnTo>
                  <a:pt x="1054" y="1815"/>
                </a:lnTo>
                <a:lnTo>
                  <a:pt x="951" y="1930"/>
                </a:lnTo>
                <a:lnTo>
                  <a:pt x="853" y="2045"/>
                </a:lnTo>
                <a:lnTo>
                  <a:pt x="762" y="2161"/>
                </a:lnTo>
                <a:lnTo>
                  <a:pt x="675" y="2277"/>
                </a:lnTo>
                <a:lnTo>
                  <a:pt x="593" y="2392"/>
                </a:lnTo>
                <a:lnTo>
                  <a:pt x="517" y="2508"/>
                </a:lnTo>
                <a:lnTo>
                  <a:pt x="447" y="2621"/>
                </a:lnTo>
                <a:lnTo>
                  <a:pt x="383" y="2735"/>
                </a:lnTo>
                <a:lnTo>
                  <a:pt x="325" y="2846"/>
                </a:lnTo>
                <a:lnTo>
                  <a:pt x="274" y="2958"/>
                </a:lnTo>
                <a:lnTo>
                  <a:pt x="227" y="3068"/>
                </a:lnTo>
                <a:lnTo>
                  <a:pt x="187" y="3177"/>
                </a:lnTo>
                <a:lnTo>
                  <a:pt x="154" y="3283"/>
                </a:lnTo>
                <a:lnTo>
                  <a:pt x="124" y="3386"/>
                </a:lnTo>
                <a:lnTo>
                  <a:pt x="104" y="3488"/>
                </a:lnTo>
                <a:lnTo>
                  <a:pt x="86" y="3588"/>
                </a:lnTo>
                <a:lnTo>
                  <a:pt x="78" y="3684"/>
                </a:lnTo>
                <a:lnTo>
                  <a:pt x="76" y="3779"/>
                </a:lnTo>
                <a:lnTo>
                  <a:pt x="78" y="3869"/>
                </a:lnTo>
                <a:lnTo>
                  <a:pt x="86" y="3957"/>
                </a:lnTo>
                <a:lnTo>
                  <a:pt x="104" y="4040"/>
                </a:lnTo>
                <a:lnTo>
                  <a:pt x="126" y="4121"/>
                </a:lnTo>
                <a:lnTo>
                  <a:pt x="154" y="4198"/>
                </a:lnTo>
                <a:lnTo>
                  <a:pt x="189" y="4271"/>
                </a:lnTo>
                <a:lnTo>
                  <a:pt x="232" y="4339"/>
                </a:lnTo>
                <a:lnTo>
                  <a:pt x="280" y="4404"/>
                </a:lnTo>
                <a:lnTo>
                  <a:pt x="334" y="4463"/>
                </a:lnTo>
                <a:lnTo>
                  <a:pt x="365" y="4490"/>
                </a:lnTo>
                <a:lnTo>
                  <a:pt x="396" y="4517"/>
                </a:lnTo>
                <a:lnTo>
                  <a:pt x="429" y="4543"/>
                </a:lnTo>
                <a:lnTo>
                  <a:pt x="463" y="4568"/>
                </a:lnTo>
                <a:lnTo>
                  <a:pt x="501" y="4590"/>
                </a:lnTo>
                <a:lnTo>
                  <a:pt x="577" y="4632"/>
                </a:lnTo>
                <a:lnTo>
                  <a:pt x="617" y="4651"/>
                </a:lnTo>
                <a:lnTo>
                  <a:pt x="659" y="4667"/>
                </a:lnTo>
                <a:lnTo>
                  <a:pt x="699" y="4683"/>
                </a:lnTo>
                <a:lnTo>
                  <a:pt x="788" y="4711"/>
                </a:lnTo>
                <a:lnTo>
                  <a:pt x="882" y="4731"/>
                </a:lnTo>
                <a:lnTo>
                  <a:pt x="978" y="4748"/>
                </a:lnTo>
                <a:lnTo>
                  <a:pt x="1080" y="4756"/>
                </a:lnTo>
                <a:lnTo>
                  <a:pt x="1185" y="4761"/>
                </a:lnTo>
                <a:lnTo>
                  <a:pt x="1291" y="4759"/>
                </a:lnTo>
                <a:lnTo>
                  <a:pt x="1405" y="4753"/>
                </a:lnTo>
                <a:lnTo>
                  <a:pt x="1519" y="4740"/>
                </a:lnTo>
                <a:lnTo>
                  <a:pt x="1637" y="4723"/>
                </a:lnTo>
                <a:lnTo>
                  <a:pt x="1758" y="4700"/>
                </a:lnTo>
                <a:lnTo>
                  <a:pt x="1880" y="4673"/>
                </a:lnTo>
                <a:lnTo>
                  <a:pt x="2005" y="4639"/>
                </a:lnTo>
                <a:lnTo>
                  <a:pt x="2131" y="4601"/>
                </a:lnTo>
                <a:lnTo>
                  <a:pt x="2261" y="4557"/>
                </a:lnTo>
                <a:lnTo>
                  <a:pt x="2390" y="4509"/>
                </a:lnTo>
                <a:lnTo>
                  <a:pt x="2522" y="4454"/>
                </a:lnTo>
                <a:lnTo>
                  <a:pt x="2653" y="4396"/>
                </a:lnTo>
                <a:lnTo>
                  <a:pt x="2785" y="4332"/>
                </a:lnTo>
                <a:lnTo>
                  <a:pt x="2919" y="4265"/>
                </a:lnTo>
                <a:lnTo>
                  <a:pt x="3049" y="4192"/>
                </a:lnTo>
                <a:lnTo>
                  <a:pt x="3184" y="4115"/>
                </a:lnTo>
                <a:lnTo>
                  <a:pt x="3315" y="4034"/>
                </a:lnTo>
                <a:lnTo>
                  <a:pt x="3447" y="3948"/>
                </a:lnTo>
                <a:lnTo>
                  <a:pt x="3579" y="3859"/>
                </a:lnTo>
                <a:lnTo>
                  <a:pt x="3708" y="3765"/>
                </a:lnTo>
                <a:lnTo>
                  <a:pt x="3834" y="3665"/>
                </a:lnTo>
                <a:lnTo>
                  <a:pt x="3962" y="3564"/>
                </a:lnTo>
                <a:lnTo>
                  <a:pt x="4087" y="3457"/>
                </a:lnTo>
                <a:lnTo>
                  <a:pt x="4209" y="3346"/>
                </a:lnTo>
                <a:lnTo>
                  <a:pt x="4329" y="3234"/>
                </a:lnTo>
                <a:lnTo>
                  <a:pt x="4443" y="3121"/>
                </a:lnTo>
                <a:lnTo>
                  <a:pt x="4552" y="3005"/>
                </a:lnTo>
                <a:lnTo>
                  <a:pt x="4654" y="2890"/>
                </a:lnTo>
                <a:lnTo>
                  <a:pt x="4753" y="2775"/>
                </a:lnTo>
                <a:lnTo>
                  <a:pt x="4844" y="2660"/>
                </a:lnTo>
                <a:lnTo>
                  <a:pt x="4931" y="2543"/>
                </a:lnTo>
                <a:lnTo>
                  <a:pt x="5011" y="2427"/>
                </a:lnTo>
                <a:lnTo>
                  <a:pt x="5087" y="2312"/>
                </a:lnTo>
                <a:lnTo>
                  <a:pt x="5156" y="2199"/>
                </a:lnTo>
                <a:lnTo>
                  <a:pt x="5220" y="2086"/>
                </a:lnTo>
                <a:lnTo>
                  <a:pt x="5278" y="1973"/>
                </a:lnTo>
                <a:lnTo>
                  <a:pt x="5332" y="1862"/>
                </a:lnTo>
                <a:lnTo>
                  <a:pt x="5376" y="1752"/>
                </a:lnTo>
                <a:lnTo>
                  <a:pt x="5416" y="1644"/>
                </a:lnTo>
                <a:lnTo>
                  <a:pt x="5452" y="1537"/>
                </a:lnTo>
                <a:lnTo>
                  <a:pt x="5479" y="1434"/>
                </a:lnTo>
                <a:lnTo>
                  <a:pt x="5501" y="1331"/>
                </a:lnTo>
                <a:lnTo>
                  <a:pt x="5517" y="1232"/>
                </a:lnTo>
                <a:lnTo>
                  <a:pt x="5526" y="1136"/>
                </a:lnTo>
                <a:lnTo>
                  <a:pt x="5530" y="1042"/>
                </a:lnTo>
                <a:lnTo>
                  <a:pt x="5526" y="950"/>
                </a:lnTo>
                <a:lnTo>
                  <a:pt x="5517" y="863"/>
                </a:lnTo>
                <a:lnTo>
                  <a:pt x="5501" y="779"/>
                </a:lnTo>
                <a:lnTo>
                  <a:pt x="5479" y="699"/>
                </a:lnTo>
                <a:lnTo>
                  <a:pt x="5450" y="622"/>
                </a:lnTo>
                <a:lnTo>
                  <a:pt x="5414" y="548"/>
                </a:lnTo>
                <a:lnTo>
                  <a:pt x="5374" y="480"/>
                </a:lnTo>
                <a:lnTo>
                  <a:pt x="5326" y="416"/>
                </a:lnTo>
                <a:lnTo>
                  <a:pt x="5298" y="386"/>
                </a:lnTo>
                <a:lnTo>
                  <a:pt x="5270" y="356"/>
                </a:lnTo>
                <a:lnTo>
                  <a:pt x="5240" y="328"/>
                </a:lnTo>
                <a:lnTo>
                  <a:pt x="5209" y="303"/>
                </a:lnTo>
                <a:lnTo>
                  <a:pt x="5176" y="276"/>
                </a:lnTo>
                <a:lnTo>
                  <a:pt x="5140" y="252"/>
                </a:lnTo>
                <a:lnTo>
                  <a:pt x="5105" y="229"/>
                </a:lnTo>
                <a:lnTo>
                  <a:pt x="5029" y="187"/>
                </a:lnTo>
                <a:lnTo>
                  <a:pt x="4989" y="168"/>
                </a:lnTo>
                <a:lnTo>
                  <a:pt x="4904" y="136"/>
                </a:lnTo>
                <a:lnTo>
                  <a:pt x="4817" y="109"/>
                </a:lnTo>
                <a:lnTo>
                  <a:pt x="4724" y="87"/>
                </a:lnTo>
                <a:lnTo>
                  <a:pt x="4626" y="72"/>
                </a:lnTo>
                <a:lnTo>
                  <a:pt x="4526" y="61"/>
                </a:lnTo>
                <a:lnTo>
                  <a:pt x="4421" y="58"/>
                </a:lnTo>
                <a:lnTo>
                  <a:pt x="4311" y="59"/>
                </a:lnTo>
                <a:lnTo>
                  <a:pt x="4201" y="67"/>
                </a:lnTo>
                <a:lnTo>
                  <a:pt x="4085" y="79"/>
                </a:lnTo>
                <a:lnTo>
                  <a:pt x="3966" y="96"/>
                </a:lnTo>
                <a:lnTo>
                  <a:pt x="3846" y="119"/>
                </a:lnTo>
                <a:lnTo>
                  <a:pt x="3724" y="147"/>
                </a:lnTo>
                <a:lnTo>
                  <a:pt x="3599" y="180"/>
                </a:lnTo>
                <a:lnTo>
                  <a:pt x="3471" y="219"/>
                </a:lnTo>
                <a:lnTo>
                  <a:pt x="3345" y="262"/>
                </a:lnTo>
                <a:lnTo>
                  <a:pt x="3215" y="311"/>
                </a:lnTo>
                <a:lnTo>
                  <a:pt x="3084" y="365"/>
                </a:lnTo>
                <a:lnTo>
                  <a:pt x="2951" y="423"/>
                </a:lnTo>
                <a:lnTo>
                  <a:pt x="2818" y="487"/>
                </a:lnTo>
                <a:lnTo>
                  <a:pt x="2686" y="553"/>
                </a:lnTo>
                <a:lnTo>
                  <a:pt x="2552" y="627"/>
                </a:lnTo>
                <a:lnTo>
                  <a:pt x="2422" y="703"/>
                </a:lnTo>
                <a:lnTo>
                  <a:pt x="2290" y="786"/>
                </a:lnTo>
                <a:lnTo>
                  <a:pt x="2159" y="872"/>
                </a:lnTo>
                <a:lnTo>
                  <a:pt x="2027" y="960"/>
                </a:lnTo>
                <a:lnTo>
                  <a:pt x="1898" y="1056"/>
                </a:lnTo>
                <a:lnTo>
                  <a:pt x="1768" y="1155"/>
                </a:lnTo>
                <a:lnTo>
                  <a:pt x="1642" y="1256"/>
                </a:lnTo>
                <a:lnTo>
                  <a:pt x="1517" y="1362"/>
                </a:lnTo>
                <a:lnTo>
                  <a:pt x="1395" y="1475"/>
                </a:lnTo>
                <a:lnTo>
                  <a:pt x="1277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8" name="CustomShape 9"/>
          <p:cNvSpPr/>
          <p:nvPr/>
        </p:nvSpPr>
        <p:spPr>
          <a:xfrm>
            <a:off x="3146760" y="1961280"/>
            <a:ext cx="2017080" cy="1734480"/>
          </a:xfrm>
          <a:custGeom>
            <a:avLst/>
            <a:gdLst/>
            <a:ahLst/>
            <a:rect l="l" t="t" r="r" b="b"/>
            <a:pathLst>
              <a:path w="5605" h="4820">
                <a:moveTo>
                  <a:pt x="1337" y="1436"/>
                </a:moveTo>
                <a:lnTo>
                  <a:pt x="1461" y="1324"/>
                </a:lnTo>
                <a:lnTo>
                  <a:pt x="1588" y="1218"/>
                </a:lnTo>
                <a:lnTo>
                  <a:pt x="1716" y="1115"/>
                </a:lnTo>
                <a:lnTo>
                  <a:pt x="1844" y="1014"/>
                </a:lnTo>
                <a:lnTo>
                  <a:pt x="1976" y="919"/>
                </a:lnTo>
                <a:lnTo>
                  <a:pt x="2109" y="828"/>
                </a:lnTo>
                <a:lnTo>
                  <a:pt x="2241" y="741"/>
                </a:lnTo>
                <a:lnTo>
                  <a:pt x="2374" y="658"/>
                </a:lnTo>
                <a:lnTo>
                  <a:pt x="2510" y="580"/>
                </a:lnTo>
                <a:lnTo>
                  <a:pt x="2644" y="506"/>
                </a:lnTo>
                <a:lnTo>
                  <a:pt x="2778" y="439"/>
                </a:lnTo>
                <a:lnTo>
                  <a:pt x="2911" y="374"/>
                </a:lnTo>
                <a:lnTo>
                  <a:pt x="3045" y="314"/>
                </a:lnTo>
                <a:lnTo>
                  <a:pt x="3180" y="261"/>
                </a:lnTo>
                <a:lnTo>
                  <a:pt x="3311" y="209"/>
                </a:lnTo>
                <a:lnTo>
                  <a:pt x="3443" y="166"/>
                </a:lnTo>
                <a:lnTo>
                  <a:pt x="3572" y="126"/>
                </a:lnTo>
                <a:lnTo>
                  <a:pt x="3699" y="93"/>
                </a:lnTo>
                <a:lnTo>
                  <a:pt x="3826" y="64"/>
                </a:lnTo>
                <a:lnTo>
                  <a:pt x="3951" y="39"/>
                </a:lnTo>
                <a:lnTo>
                  <a:pt x="4071" y="21"/>
                </a:lnTo>
                <a:lnTo>
                  <a:pt x="4189" y="9"/>
                </a:lnTo>
                <a:lnTo>
                  <a:pt x="4307" y="2"/>
                </a:lnTo>
                <a:lnTo>
                  <a:pt x="4418" y="0"/>
                </a:lnTo>
                <a:lnTo>
                  <a:pt x="4530" y="4"/>
                </a:lnTo>
                <a:lnTo>
                  <a:pt x="4636" y="14"/>
                </a:lnTo>
                <a:lnTo>
                  <a:pt x="4739" y="30"/>
                </a:lnTo>
                <a:lnTo>
                  <a:pt x="4837" y="53"/>
                </a:lnTo>
                <a:lnTo>
                  <a:pt x="4931" y="82"/>
                </a:lnTo>
                <a:lnTo>
                  <a:pt x="4977" y="98"/>
                </a:lnTo>
                <a:lnTo>
                  <a:pt x="5067" y="136"/>
                </a:lnTo>
                <a:lnTo>
                  <a:pt x="5107" y="159"/>
                </a:lnTo>
                <a:lnTo>
                  <a:pt x="5149" y="181"/>
                </a:lnTo>
                <a:lnTo>
                  <a:pt x="5187" y="206"/>
                </a:lnTo>
                <a:lnTo>
                  <a:pt x="5225" y="233"/>
                </a:lnTo>
                <a:lnTo>
                  <a:pt x="5260" y="261"/>
                </a:lnTo>
                <a:lnTo>
                  <a:pt x="5296" y="290"/>
                </a:lnTo>
                <a:lnTo>
                  <a:pt x="5328" y="320"/>
                </a:lnTo>
                <a:lnTo>
                  <a:pt x="5358" y="351"/>
                </a:lnTo>
                <a:lnTo>
                  <a:pt x="5386" y="383"/>
                </a:lnTo>
                <a:lnTo>
                  <a:pt x="5438" y="450"/>
                </a:lnTo>
                <a:lnTo>
                  <a:pt x="5484" y="524"/>
                </a:lnTo>
                <a:lnTo>
                  <a:pt x="5519" y="600"/>
                </a:lnTo>
                <a:lnTo>
                  <a:pt x="5550" y="681"/>
                </a:lnTo>
                <a:lnTo>
                  <a:pt x="5575" y="767"/>
                </a:lnTo>
                <a:lnTo>
                  <a:pt x="5590" y="854"/>
                </a:lnTo>
                <a:lnTo>
                  <a:pt x="5601" y="944"/>
                </a:lnTo>
                <a:lnTo>
                  <a:pt x="5604" y="1040"/>
                </a:lnTo>
                <a:lnTo>
                  <a:pt x="5601" y="1137"/>
                </a:lnTo>
                <a:lnTo>
                  <a:pt x="5590" y="1237"/>
                </a:lnTo>
                <a:lnTo>
                  <a:pt x="5575" y="1338"/>
                </a:lnTo>
                <a:lnTo>
                  <a:pt x="5552" y="1443"/>
                </a:lnTo>
                <a:lnTo>
                  <a:pt x="5524" y="1550"/>
                </a:lnTo>
                <a:lnTo>
                  <a:pt x="5490" y="1658"/>
                </a:lnTo>
                <a:lnTo>
                  <a:pt x="5448" y="1767"/>
                </a:lnTo>
                <a:lnTo>
                  <a:pt x="5401" y="1879"/>
                </a:lnTo>
                <a:lnTo>
                  <a:pt x="5348" y="1992"/>
                </a:lnTo>
                <a:lnTo>
                  <a:pt x="5290" y="2106"/>
                </a:lnTo>
                <a:lnTo>
                  <a:pt x="5225" y="2222"/>
                </a:lnTo>
                <a:lnTo>
                  <a:pt x="5154" y="2339"/>
                </a:lnTo>
                <a:lnTo>
                  <a:pt x="5078" y="2453"/>
                </a:lnTo>
                <a:lnTo>
                  <a:pt x="4995" y="2571"/>
                </a:lnTo>
                <a:lnTo>
                  <a:pt x="4909" y="2688"/>
                </a:lnTo>
                <a:lnTo>
                  <a:pt x="4815" y="2805"/>
                </a:lnTo>
                <a:lnTo>
                  <a:pt x="4717" y="2922"/>
                </a:lnTo>
                <a:lnTo>
                  <a:pt x="4612" y="3038"/>
                </a:lnTo>
                <a:lnTo>
                  <a:pt x="4503" y="3154"/>
                </a:lnTo>
                <a:lnTo>
                  <a:pt x="4387" y="3269"/>
                </a:lnTo>
                <a:lnTo>
                  <a:pt x="4267" y="3384"/>
                </a:lnTo>
                <a:lnTo>
                  <a:pt x="4143" y="3494"/>
                </a:lnTo>
                <a:lnTo>
                  <a:pt x="4017" y="3602"/>
                </a:lnTo>
                <a:lnTo>
                  <a:pt x="3888" y="3705"/>
                </a:lnTo>
                <a:lnTo>
                  <a:pt x="3760" y="3805"/>
                </a:lnTo>
                <a:lnTo>
                  <a:pt x="3628" y="3901"/>
                </a:lnTo>
                <a:lnTo>
                  <a:pt x="3496" y="3992"/>
                </a:lnTo>
                <a:lnTo>
                  <a:pt x="3363" y="4079"/>
                </a:lnTo>
                <a:lnTo>
                  <a:pt x="3229" y="4161"/>
                </a:lnTo>
                <a:lnTo>
                  <a:pt x="3095" y="4240"/>
                </a:lnTo>
                <a:lnTo>
                  <a:pt x="2961" y="4312"/>
                </a:lnTo>
                <a:lnTo>
                  <a:pt x="2825" y="4381"/>
                </a:lnTo>
                <a:lnTo>
                  <a:pt x="2691" y="4445"/>
                </a:lnTo>
                <a:lnTo>
                  <a:pt x="2558" y="4504"/>
                </a:lnTo>
                <a:lnTo>
                  <a:pt x="2426" y="4559"/>
                </a:lnTo>
                <a:lnTo>
                  <a:pt x="2292" y="4609"/>
                </a:lnTo>
                <a:lnTo>
                  <a:pt x="2163" y="4653"/>
                </a:lnTo>
                <a:lnTo>
                  <a:pt x="2033" y="4693"/>
                </a:lnTo>
                <a:lnTo>
                  <a:pt x="1904" y="4726"/>
                </a:lnTo>
                <a:lnTo>
                  <a:pt x="1780" y="4756"/>
                </a:lnTo>
                <a:lnTo>
                  <a:pt x="1655" y="4781"/>
                </a:lnTo>
                <a:lnTo>
                  <a:pt x="1535" y="4798"/>
                </a:lnTo>
                <a:lnTo>
                  <a:pt x="1415" y="4810"/>
                </a:lnTo>
                <a:lnTo>
                  <a:pt x="1299" y="4817"/>
                </a:lnTo>
                <a:lnTo>
                  <a:pt x="1185" y="4819"/>
                </a:lnTo>
                <a:lnTo>
                  <a:pt x="1076" y="4815"/>
                </a:lnTo>
                <a:lnTo>
                  <a:pt x="968" y="4805"/>
                </a:lnTo>
                <a:lnTo>
                  <a:pt x="866" y="4789"/>
                </a:lnTo>
                <a:lnTo>
                  <a:pt x="768" y="4767"/>
                </a:lnTo>
                <a:lnTo>
                  <a:pt x="673" y="4737"/>
                </a:lnTo>
                <a:lnTo>
                  <a:pt x="625" y="4720"/>
                </a:lnTo>
                <a:lnTo>
                  <a:pt x="581" y="4702"/>
                </a:lnTo>
                <a:lnTo>
                  <a:pt x="539" y="4683"/>
                </a:lnTo>
                <a:lnTo>
                  <a:pt x="497" y="4660"/>
                </a:lnTo>
                <a:lnTo>
                  <a:pt x="457" y="4637"/>
                </a:lnTo>
                <a:lnTo>
                  <a:pt x="417" y="4613"/>
                </a:lnTo>
                <a:lnTo>
                  <a:pt x="379" y="4587"/>
                </a:lnTo>
                <a:lnTo>
                  <a:pt x="343" y="4559"/>
                </a:lnTo>
                <a:lnTo>
                  <a:pt x="309" y="4529"/>
                </a:lnTo>
                <a:lnTo>
                  <a:pt x="278" y="4500"/>
                </a:lnTo>
                <a:lnTo>
                  <a:pt x="247" y="4468"/>
                </a:lnTo>
                <a:lnTo>
                  <a:pt x="218" y="4437"/>
                </a:lnTo>
                <a:lnTo>
                  <a:pt x="166" y="4368"/>
                </a:lnTo>
                <a:lnTo>
                  <a:pt x="122" y="4295"/>
                </a:lnTo>
                <a:lnTo>
                  <a:pt x="84" y="4218"/>
                </a:lnTo>
                <a:lnTo>
                  <a:pt x="56" y="4138"/>
                </a:lnTo>
                <a:lnTo>
                  <a:pt x="31" y="4053"/>
                </a:lnTo>
                <a:lnTo>
                  <a:pt x="13" y="3965"/>
                </a:lnTo>
                <a:lnTo>
                  <a:pt x="4" y="3874"/>
                </a:lnTo>
                <a:lnTo>
                  <a:pt x="0" y="3780"/>
                </a:lnTo>
                <a:lnTo>
                  <a:pt x="4" y="3682"/>
                </a:lnTo>
                <a:lnTo>
                  <a:pt x="13" y="3583"/>
                </a:lnTo>
                <a:lnTo>
                  <a:pt x="28" y="3482"/>
                </a:lnTo>
                <a:lnTo>
                  <a:pt x="51" y="3377"/>
                </a:lnTo>
                <a:lnTo>
                  <a:pt x="80" y="3271"/>
                </a:lnTo>
                <a:lnTo>
                  <a:pt x="116" y="3163"/>
                </a:lnTo>
                <a:lnTo>
                  <a:pt x="156" y="3052"/>
                </a:lnTo>
                <a:lnTo>
                  <a:pt x="202" y="2941"/>
                </a:lnTo>
                <a:lnTo>
                  <a:pt x="256" y="2827"/>
                </a:lnTo>
                <a:lnTo>
                  <a:pt x="316" y="2712"/>
                </a:lnTo>
                <a:lnTo>
                  <a:pt x="381" y="2599"/>
                </a:lnTo>
                <a:lnTo>
                  <a:pt x="449" y="2482"/>
                </a:lnTo>
                <a:lnTo>
                  <a:pt x="527" y="2364"/>
                </a:lnTo>
                <a:lnTo>
                  <a:pt x="608" y="2250"/>
                </a:lnTo>
                <a:lnTo>
                  <a:pt x="697" y="2131"/>
                </a:lnTo>
                <a:lnTo>
                  <a:pt x="790" y="2014"/>
                </a:lnTo>
                <a:lnTo>
                  <a:pt x="888" y="1898"/>
                </a:lnTo>
                <a:lnTo>
                  <a:pt x="994" y="1781"/>
                </a:lnTo>
                <a:lnTo>
                  <a:pt x="1102" y="1667"/>
                </a:lnTo>
                <a:lnTo>
                  <a:pt x="1219" y="1551"/>
                </a:lnTo>
                <a:lnTo>
                  <a:pt x="1337" y="1436"/>
                </a:lnTo>
                <a:moveTo>
                  <a:pt x="1277" y="1586"/>
                </a:moveTo>
                <a:lnTo>
                  <a:pt x="1163" y="1700"/>
                </a:lnTo>
                <a:lnTo>
                  <a:pt x="1054" y="1815"/>
                </a:lnTo>
                <a:lnTo>
                  <a:pt x="951" y="1930"/>
                </a:lnTo>
                <a:lnTo>
                  <a:pt x="853" y="2045"/>
                </a:lnTo>
                <a:lnTo>
                  <a:pt x="762" y="2161"/>
                </a:lnTo>
                <a:lnTo>
                  <a:pt x="675" y="2277"/>
                </a:lnTo>
                <a:lnTo>
                  <a:pt x="593" y="2392"/>
                </a:lnTo>
                <a:lnTo>
                  <a:pt x="517" y="2508"/>
                </a:lnTo>
                <a:lnTo>
                  <a:pt x="447" y="2621"/>
                </a:lnTo>
                <a:lnTo>
                  <a:pt x="383" y="2735"/>
                </a:lnTo>
                <a:lnTo>
                  <a:pt x="325" y="2846"/>
                </a:lnTo>
                <a:lnTo>
                  <a:pt x="274" y="2958"/>
                </a:lnTo>
                <a:lnTo>
                  <a:pt x="227" y="3068"/>
                </a:lnTo>
                <a:lnTo>
                  <a:pt x="187" y="3177"/>
                </a:lnTo>
                <a:lnTo>
                  <a:pt x="154" y="3283"/>
                </a:lnTo>
                <a:lnTo>
                  <a:pt x="124" y="3386"/>
                </a:lnTo>
                <a:lnTo>
                  <a:pt x="104" y="3488"/>
                </a:lnTo>
                <a:lnTo>
                  <a:pt x="86" y="3588"/>
                </a:lnTo>
                <a:lnTo>
                  <a:pt x="78" y="3684"/>
                </a:lnTo>
                <a:lnTo>
                  <a:pt x="76" y="3779"/>
                </a:lnTo>
                <a:lnTo>
                  <a:pt x="78" y="3869"/>
                </a:lnTo>
                <a:lnTo>
                  <a:pt x="86" y="3957"/>
                </a:lnTo>
                <a:lnTo>
                  <a:pt x="104" y="4040"/>
                </a:lnTo>
                <a:lnTo>
                  <a:pt x="126" y="4121"/>
                </a:lnTo>
                <a:lnTo>
                  <a:pt x="154" y="4198"/>
                </a:lnTo>
                <a:lnTo>
                  <a:pt x="189" y="4271"/>
                </a:lnTo>
                <a:lnTo>
                  <a:pt x="232" y="4339"/>
                </a:lnTo>
                <a:lnTo>
                  <a:pt x="280" y="4404"/>
                </a:lnTo>
                <a:lnTo>
                  <a:pt x="334" y="4463"/>
                </a:lnTo>
                <a:lnTo>
                  <a:pt x="365" y="4490"/>
                </a:lnTo>
                <a:lnTo>
                  <a:pt x="396" y="4517"/>
                </a:lnTo>
                <a:lnTo>
                  <a:pt x="429" y="4543"/>
                </a:lnTo>
                <a:lnTo>
                  <a:pt x="463" y="4568"/>
                </a:lnTo>
                <a:lnTo>
                  <a:pt x="501" y="4590"/>
                </a:lnTo>
                <a:lnTo>
                  <a:pt x="577" y="4632"/>
                </a:lnTo>
                <a:lnTo>
                  <a:pt x="617" y="4651"/>
                </a:lnTo>
                <a:lnTo>
                  <a:pt x="659" y="4667"/>
                </a:lnTo>
                <a:lnTo>
                  <a:pt x="699" y="4683"/>
                </a:lnTo>
                <a:lnTo>
                  <a:pt x="788" y="4711"/>
                </a:lnTo>
                <a:lnTo>
                  <a:pt x="882" y="4731"/>
                </a:lnTo>
                <a:lnTo>
                  <a:pt x="978" y="4748"/>
                </a:lnTo>
                <a:lnTo>
                  <a:pt x="1080" y="4756"/>
                </a:lnTo>
                <a:lnTo>
                  <a:pt x="1185" y="4761"/>
                </a:lnTo>
                <a:lnTo>
                  <a:pt x="1291" y="4759"/>
                </a:lnTo>
                <a:lnTo>
                  <a:pt x="1405" y="4753"/>
                </a:lnTo>
                <a:lnTo>
                  <a:pt x="1519" y="4740"/>
                </a:lnTo>
                <a:lnTo>
                  <a:pt x="1637" y="4723"/>
                </a:lnTo>
                <a:lnTo>
                  <a:pt x="1758" y="4700"/>
                </a:lnTo>
                <a:lnTo>
                  <a:pt x="1880" y="4673"/>
                </a:lnTo>
                <a:lnTo>
                  <a:pt x="2005" y="4639"/>
                </a:lnTo>
                <a:lnTo>
                  <a:pt x="2131" y="4601"/>
                </a:lnTo>
                <a:lnTo>
                  <a:pt x="2261" y="4557"/>
                </a:lnTo>
                <a:lnTo>
                  <a:pt x="2390" y="4509"/>
                </a:lnTo>
                <a:lnTo>
                  <a:pt x="2522" y="4454"/>
                </a:lnTo>
                <a:lnTo>
                  <a:pt x="2653" y="4396"/>
                </a:lnTo>
                <a:lnTo>
                  <a:pt x="2785" y="4332"/>
                </a:lnTo>
                <a:lnTo>
                  <a:pt x="2919" y="4265"/>
                </a:lnTo>
                <a:lnTo>
                  <a:pt x="3049" y="4192"/>
                </a:lnTo>
                <a:lnTo>
                  <a:pt x="3184" y="4115"/>
                </a:lnTo>
                <a:lnTo>
                  <a:pt x="3315" y="4034"/>
                </a:lnTo>
                <a:lnTo>
                  <a:pt x="3447" y="3948"/>
                </a:lnTo>
                <a:lnTo>
                  <a:pt x="3579" y="3859"/>
                </a:lnTo>
                <a:lnTo>
                  <a:pt x="3708" y="3765"/>
                </a:lnTo>
                <a:lnTo>
                  <a:pt x="3834" y="3665"/>
                </a:lnTo>
                <a:lnTo>
                  <a:pt x="3962" y="3564"/>
                </a:lnTo>
                <a:lnTo>
                  <a:pt x="4087" y="3457"/>
                </a:lnTo>
                <a:lnTo>
                  <a:pt x="4209" y="3346"/>
                </a:lnTo>
                <a:lnTo>
                  <a:pt x="4329" y="3234"/>
                </a:lnTo>
                <a:lnTo>
                  <a:pt x="4443" y="3121"/>
                </a:lnTo>
                <a:lnTo>
                  <a:pt x="4552" y="3005"/>
                </a:lnTo>
                <a:lnTo>
                  <a:pt x="4654" y="2890"/>
                </a:lnTo>
                <a:lnTo>
                  <a:pt x="4753" y="2775"/>
                </a:lnTo>
                <a:lnTo>
                  <a:pt x="4844" y="2660"/>
                </a:lnTo>
                <a:lnTo>
                  <a:pt x="4931" y="2543"/>
                </a:lnTo>
                <a:lnTo>
                  <a:pt x="5011" y="2427"/>
                </a:lnTo>
                <a:lnTo>
                  <a:pt x="5087" y="2312"/>
                </a:lnTo>
                <a:lnTo>
                  <a:pt x="5156" y="2199"/>
                </a:lnTo>
                <a:lnTo>
                  <a:pt x="5220" y="2086"/>
                </a:lnTo>
                <a:lnTo>
                  <a:pt x="5278" y="1973"/>
                </a:lnTo>
                <a:lnTo>
                  <a:pt x="5332" y="1862"/>
                </a:lnTo>
                <a:lnTo>
                  <a:pt x="5376" y="1752"/>
                </a:lnTo>
                <a:lnTo>
                  <a:pt x="5416" y="1644"/>
                </a:lnTo>
                <a:lnTo>
                  <a:pt x="5452" y="1537"/>
                </a:lnTo>
                <a:lnTo>
                  <a:pt x="5479" y="1434"/>
                </a:lnTo>
                <a:lnTo>
                  <a:pt x="5501" y="1331"/>
                </a:lnTo>
                <a:lnTo>
                  <a:pt x="5517" y="1232"/>
                </a:lnTo>
                <a:lnTo>
                  <a:pt x="5526" y="1136"/>
                </a:lnTo>
                <a:lnTo>
                  <a:pt x="5530" y="1042"/>
                </a:lnTo>
                <a:lnTo>
                  <a:pt x="5526" y="950"/>
                </a:lnTo>
                <a:lnTo>
                  <a:pt x="5517" y="863"/>
                </a:lnTo>
                <a:lnTo>
                  <a:pt x="5501" y="779"/>
                </a:lnTo>
                <a:lnTo>
                  <a:pt x="5479" y="699"/>
                </a:lnTo>
                <a:lnTo>
                  <a:pt x="5450" y="622"/>
                </a:lnTo>
                <a:lnTo>
                  <a:pt x="5414" y="548"/>
                </a:lnTo>
                <a:lnTo>
                  <a:pt x="5374" y="480"/>
                </a:lnTo>
                <a:lnTo>
                  <a:pt x="5326" y="416"/>
                </a:lnTo>
                <a:lnTo>
                  <a:pt x="5298" y="386"/>
                </a:lnTo>
                <a:lnTo>
                  <a:pt x="5270" y="356"/>
                </a:lnTo>
                <a:lnTo>
                  <a:pt x="5240" y="328"/>
                </a:lnTo>
                <a:lnTo>
                  <a:pt x="5209" y="303"/>
                </a:lnTo>
                <a:lnTo>
                  <a:pt x="5176" y="276"/>
                </a:lnTo>
                <a:lnTo>
                  <a:pt x="5140" y="252"/>
                </a:lnTo>
                <a:lnTo>
                  <a:pt x="5105" y="229"/>
                </a:lnTo>
                <a:lnTo>
                  <a:pt x="5029" y="187"/>
                </a:lnTo>
                <a:lnTo>
                  <a:pt x="4989" y="168"/>
                </a:lnTo>
                <a:lnTo>
                  <a:pt x="4904" y="136"/>
                </a:lnTo>
                <a:lnTo>
                  <a:pt x="4817" y="109"/>
                </a:lnTo>
                <a:lnTo>
                  <a:pt x="4724" y="87"/>
                </a:lnTo>
                <a:lnTo>
                  <a:pt x="4626" y="72"/>
                </a:lnTo>
                <a:lnTo>
                  <a:pt x="4526" y="61"/>
                </a:lnTo>
                <a:lnTo>
                  <a:pt x="4421" y="58"/>
                </a:lnTo>
                <a:lnTo>
                  <a:pt x="4311" y="59"/>
                </a:lnTo>
                <a:lnTo>
                  <a:pt x="4201" y="67"/>
                </a:lnTo>
                <a:lnTo>
                  <a:pt x="4085" y="79"/>
                </a:lnTo>
                <a:lnTo>
                  <a:pt x="3966" y="96"/>
                </a:lnTo>
                <a:lnTo>
                  <a:pt x="3846" y="119"/>
                </a:lnTo>
                <a:lnTo>
                  <a:pt x="3724" y="147"/>
                </a:lnTo>
                <a:lnTo>
                  <a:pt x="3599" y="180"/>
                </a:lnTo>
                <a:lnTo>
                  <a:pt x="3471" y="219"/>
                </a:lnTo>
                <a:lnTo>
                  <a:pt x="3345" y="262"/>
                </a:lnTo>
                <a:lnTo>
                  <a:pt x="3215" y="311"/>
                </a:lnTo>
                <a:lnTo>
                  <a:pt x="3084" y="365"/>
                </a:lnTo>
                <a:lnTo>
                  <a:pt x="2951" y="423"/>
                </a:lnTo>
                <a:lnTo>
                  <a:pt x="2818" y="487"/>
                </a:lnTo>
                <a:lnTo>
                  <a:pt x="2686" y="553"/>
                </a:lnTo>
                <a:lnTo>
                  <a:pt x="2552" y="627"/>
                </a:lnTo>
                <a:lnTo>
                  <a:pt x="2422" y="703"/>
                </a:lnTo>
                <a:lnTo>
                  <a:pt x="2290" y="786"/>
                </a:lnTo>
                <a:lnTo>
                  <a:pt x="2159" y="872"/>
                </a:lnTo>
                <a:lnTo>
                  <a:pt x="2027" y="960"/>
                </a:lnTo>
                <a:lnTo>
                  <a:pt x="1898" y="1056"/>
                </a:lnTo>
                <a:lnTo>
                  <a:pt x="1768" y="1155"/>
                </a:lnTo>
                <a:lnTo>
                  <a:pt x="1642" y="1256"/>
                </a:lnTo>
                <a:lnTo>
                  <a:pt x="1517" y="1362"/>
                </a:lnTo>
                <a:lnTo>
                  <a:pt x="1395" y="1475"/>
                </a:lnTo>
                <a:lnTo>
                  <a:pt x="1277" y="1586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59" name="CustomShape 10"/>
          <p:cNvSpPr/>
          <p:nvPr/>
        </p:nvSpPr>
        <p:spPr>
          <a:xfrm>
            <a:off x="7000560" y="1055520"/>
            <a:ext cx="2237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(what type of flower is this?)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560" name="CustomShape 11"/>
          <p:cNvSpPr/>
          <p:nvPr/>
        </p:nvSpPr>
        <p:spPr>
          <a:xfrm>
            <a:off x="734040" y="3844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1" name="CustomShape 12"/>
          <p:cNvSpPr/>
          <p:nvPr/>
        </p:nvSpPr>
        <p:spPr>
          <a:xfrm>
            <a:off x="1095120" y="3876120"/>
            <a:ext cx="218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Groups of data exist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2" name="CustomShape 13"/>
          <p:cNvSpPr/>
          <p:nvPr/>
        </p:nvSpPr>
        <p:spPr>
          <a:xfrm>
            <a:off x="734040" y="40960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563" name="CustomShape 14"/>
          <p:cNvSpPr/>
          <p:nvPr/>
        </p:nvSpPr>
        <p:spPr>
          <a:xfrm>
            <a:off x="1095120" y="4127040"/>
            <a:ext cx="215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New data classified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564" name="" descr=""/>
          <p:cNvPicPr/>
          <p:nvPr/>
        </p:nvPicPr>
        <p:blipFill>
          <a:blip r:embed="rId4"/>
          <a:stretch/>
        </p:blipFill>
        <p:spPr>
          <a:xfrm>
            <a:off x="5013720" y="3003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65" name="CustomShape 15"/>
          <p:cNvSpPr/>
          <p:nvPr/>
        </p:nvSpPr>
        <p:spPr>
          <a:xfrm>
            <a:off x="5009040" y="300024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4"/>
                </a:moveTo>
                <a:lnTo>
                  <a:pt x="0" y="261"/>
                </a:lnTo>
                <a:lnTo>
                  <a:pt x="6" y="219"/>
                </a:lnTo>
                <a:lnTo>
                  <a:pt x="15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4" y="12"/>
                </a:lnTo>
                <a:lnTo>
                  <a:pt x="279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6" y="245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6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1"/>
                </a:lnTo>
                <a:lnTo>
                  <a:pt x="516" y="514"/>
                </a:lnTo>
                <a:lnTo>
                  <a:pt x="486" y="525"/>
                </a:lnTo>
                <a:lnTo>
                  <a:pt x="453" y="535"/>
                </a:lnTo>
                <a:lnTo>
                  <a:pt x="386" y="546"/>
                </a:lnTo>
                <a:lnTo>
                  <a:pt x="368" y="548"/>
                </a:lnTo>
                <a:lnTo>
                  <a:pt x="333" y="548"/>
                </a:lnTo>
                <a:lnTo>
                  <a:pt x="279" y="542"/>
                </a:lnTo>
                <a:lnTo>
                  <a:pt x="244" y="535"/>
                </a:lnTo>
                <a:lnTo>
                  <a:pt x="214" y="526"/>
                </a:lnTo>
                <a:lnTo>
                  <a:pt x="182" y="514"/>
                </a:lnTo>
                <a:lnTo>
                  <a:pt x="154" y="501"/>
                </a:lnTo>
                <a:lnTo>
                  <a:pt x="126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81"/>
                </a:lnTo>
                <a:lnTo>
                  <a:pt x="15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3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1"/>
                </a:lnTo>
                <a:lnTo>
                  <a:pt x="196" y="495"/>
                </a:lnTo>
                <a:lnTo>
                  <a:pt x="222" y="506"/>
                </a:lnTo>
                <a:lnTo>
                  <a:pt x="253" y="514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82" y="525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0"/>
                </a:lnTo>
                <a:lnTo>
                  <a:pt x="596" y="433"/>
                </a:lnTo>
                <a:lnTo>
                  <a:pt x="616" y="414"/>
                </a:lnTo>
                <a:lnTo>
                  <a:pt x="632" y="393"/>
                </a:lnTo>
                <a:lnTo>
                  <a:pt x="644" y="372"/>
                </a:lnTo>
                <a:lnTo>
                  <a:pt x="656" y="350"/>
                </a:lnTo>
                <a:lnTo>
                  <a:pt x="662" y="325"/>
                </a:lnTo>
                <a:lnTo>
                  <a:pt x="666" y="299"/>
                </a:lnTo>
                <a:lnTo>
                  <a:pt x="669" y="286"/>
                </a:lnTo>
                <a:lnTo>
                  <a:pt x="669" y="248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6"/>
                </a:lnTo>
                <a:lnTo>
                  <a:pt x="554" y="81"/>
                </a:lnTo>
                <a:lnTo>
                  <a:pt x="528" y="64"/>
                </a:lnTo>
                <a:lnTo>
                  <a:pt x="502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2" y="23"/>
                </a:lnTo>
                <a:lnTo>
                  <a:pt x="317" y="23"/>
                </a:lnTo>
                <a:lnTo>
                  <a:pt x="286" y="28"/>
                </a:lnTo>
                <a:lnTo>
                  <a:pt x="255" y="33"/>
                </a:lnTo>
                <a:lnTo>
                  <a:pt x="224" y="42"/>
                </a:lnTo>
                <a:lnTo>
                  <a:pt x="196" y="53"/>
                </a:lnTo>
                <a:lnTo>
                  <a:pt x="168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3" y="175"/>
                </a:lnTo>
                <a:lnTo>
                  <a:pt x="42" y="197"/>
                </a:lnTo>
                <a:lnTo>
                  <a:pt x="35" y="222"/>
                </a:lnTo>
                <a:lnTo>
                  <a:pt x="28" y="248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66" name="" descr=""/>
          <p:cNvPicPr/>
          <p:nvPr/>
        </p:nvPicPr>
        <p:blipFill>
          <a:blip r:embed="rId5"/>
          <a:stretch/>
        </p:blipFill>
        <p:spPr>
          <a:xfrm>
            <a:off x="5013720" y="3003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67" name="CustomShape 16"/>
          <p:cNvSpPr/>
          <p:nvPr/>
        </p:nvSpPr>
        <p:spPr>
          <a:xfrm>
            <a:off x="5009040" y="300024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4"/>
                </a:moveTo>
                <a:lnTo>
                  <a:pt x="0" y="261"/>
                </a:lnTo>
                <a:lnTo>
                  <a:pt x="6" y="219"/>
                </a:lnTo>
                <a:lnTo>
                  <a:pt x="15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1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4" y="12"/>
                </a:lnTo>
                <a:lnTo>
                  <a:pt x="279" y="6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20" y="6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0" y="63"/>
                </a:lnTo>
                <a:lnTo>
                  <a:pt x="596" y="81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2" y="192"/>
                </a:lnTo>
                <a:lnTo>
                  <a:pt x="696" y="245"/>
                </a:lnTo>
                <a:lnTo>
                  <a:pt x="698" y="258"/>
                </a:lnTo>
                <a:lnTo>
                  <a:pt x="698" y="286"/>
                </a:lnTo>
                <a:lnTo>
                  <a:pt x="692" y="328"/>
                </a:lnTo>
                <a:lnTo>
                  <a:pt x="682" y="355"/>
                </a:lnTo>
                <a:lnTo>
                  <a:pt x="672" y="379"/>
                </a:lnTo>
                <a:lnTo>
                  <a:pt x="656" y="403"/>
                </a:lnTo>
                <a:lnTo>
                  <a:pt x="638" y="426"/>
                </a:lnTo>
                <a:lnTo>
                  <a:pt x="618" y="447"/>
                </a:lnTo>
                <a:lnTo>
                  <a:pt x="596" y="466"/>
                </a:lnTo>
                <a:lnTo>
                  <a:pt x="570" y="484"/>
                </a:lnTo>
                <a:lnTo>
                  <a:pt x="544" y="501"/>
                </a:lnTo>
                <a:lnTo>
                  <a:pt x="516" y="514"/>
                </a:lnTo>
                <a:lnTo>
                  <a:pt x="486" y="525"/>
                </a:lnTo>
                <a:lnTo>
                  <a:pt x="453" y="535"/>
                </a:lnTo>
                <a:lnTo>
                  <a:pt x="386" y="546"/>
                </a:lnTo>
                <a:lnTo>
                  <a:pt x="368" y="548"/>
                </a:lnTo>
                <a:lnTo>
                  <a:pt x="333" y="548"/>
                </a:lnTo>
                <a:lnTo>
                  <a:pt x="279" y="542"/>
                </a:lnTo>
                <a:lnTo>
                  <a:pt x="244" y="535"/>
                </a:lnTo>
                <a:lnTo>
                  <a:pt x="214" y="526"/>
                </a:lnTo>
                <a:lnTo>
                  <a:pt x="182" y="514"/>
                </a:lnTo>
                <a:lnTo>
                  <a:pt x="154" y="501"/>
                </a:lnTo>
                <a:lnTo>
                  <a:pt x="126" y="484"/>
                </a:lnTo>
                <a:lnTo>
                  <a:pt x="102" y="466"/>
                </a:lnTo>
                <a:lnTo>
                  <a:pt x="80" y="447"/>
                </a:lnTo>
                <a:lnTo>
                  <a:pt x="60" y="426"/>
                </a:lnTo>
                <a:lnTo>
                  <a:pt x="42" y="403"/>
                </a:lnTo>
                <a:lnTo>
                  <a:pt x="28" y="381"/>
                </a:lnTo>
                <a:lnTo>
                  <a:pt x="15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3" y="370"/>
                </a:lnTo>
                <a:lnTo>
                  <a:pt x="66" y="393"/>
                </a:lnTo>
                <a:lnTo>
                  <a:pt x="82" y="414"/>
                </a:lnTo>
                <a:lnTo>
                  <a:pt x="100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1"/>
                </a:lnTo>
                <a:lnTo>
                  <a:pt x="196" y="495"/>
                </a:lnTo>
                <a:lnTo>
                  <a:pt x="222" y="506"/>
                </a:lnTo>
                <a:lnTo>
                  <a:pt x="253" y="514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82" y="525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0"/>
                </a:lnTo>
                <a:lnTo>
                  <a:pt x="596" y="433"/>
                </a:lnTo>
                <a:lnTo>
                  <a:pt x="616" y="414"/>
                </a:lnTo>
                <a:lnTo>
                  <a:pt x="632" y="393"/>
                </a:lnTo>
                <a:lnTo>
                  <a:pt x="644" y="372"/>
                </a:lnTo>
                <a:lnTo>
                  <a:pt x="656" y="350"/>
                </a:lnTo>
                <a:lnTo>
                  <a:pt x="662" y="325"/>
                </a:lnTo>
                <a:lnTo>
                  <a:pt x="666" y="299"/>
                </a:lnTo>
                <a:lnTo>
                  <a:pt x="669" y="286"/>
                </a:lnTo>
                <a:lnTo>
                  <a:pt x="669" y="248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6"/>
                </a:lnTo>
                <a:lnTo>
                  <a:pt x="554" y="81"/>
                </a:lnTo>
                <a:lnTo>
                  <a:pt x="528" y="64"/>
                </a:lnTo>
                <a:lnTo>
                  <a:pt x="502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8"/>
                </a:lnTo>
                <a:lnTo>
                  <a:pt x="382" y="23"/>
                </a:lnTo>
                <a:lnTo>
                  <a:pt x="317" y="23"/>
                </a:lnTo>
                <a:lnTo>
                  <a:pt x="286" y="28"/>
                </a:lnTo>
                <a:lnTo>
                  <a:pt x="255" y="33"/>
                </a:lnTo>
                <a:lnTo>
                  <a:pt x="224" y="42"/>
                </a:lnTo>
                <a:lnTo>
                  <a:pt x="196" y="53"/>
                </a:lnTo>
                <a:lnTo>
                  <a:pt x="168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3" y="175"/>
                </a:lnTo>
                <a:lnTo>
                  <a:pt x="42" y="197"/>
                </a:lnTo>
                <a:lnTo>
                  <a:pt x="35" y="222"/>
                </a:lnTo>
                <a:lnTo>
                  <a:pt x="28" y="248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68" name="" descr=""/>
          <p:cNvPicPr/>
          <p:nvPr/>
        </p:nvPicPr>
        <p:blipFill>
          <a:blip r:embed="rId6"/>
          <a:stretch/>
        </p:blipFill>
        <p:spPr>
          <a:xfrm>
            <a:off x="5582520" y="27050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69" name="CustomShape 17"/>
          <p:cNvSpPr/>
          <p:nvPr/>
        </p:nvSpPr>
        <p:spPr>
          <a:xfrm>
            <a:off x="5578200" y="270180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3"/>
                </a:moveTo>
                <a:lnTo>
                  <a:pt x="0" y="259"/>
                </a:lnTo>
                <a:lnTo>
                  <a:pt x="3" y="245"/>
                </a:lnTo>
                <a:lnTo>
                  <a:pt x="7" y="219"/>
                </a:lnTo>
                <a:lnTo>
                  <a:pt x="17" y="193"/>
                </a:lnTo>
                <a:lnTo>
                  <a:pt x="28" y="166"/>
                </a:lnTo>
                <a:lnTo>
                  <a:pt x="59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1"/>
                </a:lnTo>
                <a:lnTo>
                  <a:pt x="153" y="45"/>
                </a:lnTo>
                <a:lnTo>
                  <a:pt x="182" y="33"/>
                </a:lnTo>
                <a:lnTo>
                  <a:pt x="214" y="21"/>
                </a:lnTo>
                <a:lnTo>
                  <a:pt x="244" y="12"/>
                </a:lnTo>
                <a:lnTo>
                  <a:pt x="278" y="5"/>
                </a:lnTo>
                <a:lnTo>
                  <a:pt x="314" y="0"/>
                </a:lnTo>
                <a:lnTo>
                  <a:pt x="385" y="0"/>
                </a:lnTo>
                <a:lnTo>
                  <a:pt x="418" y="5"/>
                </a:lnTo>
                <a:lnTo>
                  <a:pt x="452" y="10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7" y="97"/>
                </a:lnTo>
                <a:lnTo>
                  <a:pt x="637" y="119"/>
                </a:lnTo>
                <a:lnTo>
                  <a:pt x="655" y="141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5" y="243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8"/>
                </a:lnTo>
                <a:lnTo>
                  <a:pt x="657" y="402"/>
                </a:lnTo>
                <a:lnTo>
                  <a:pt x="639" y="425"/>
                </a:lnTo>
                <a:lnTo>
                  <a:pt x="619" y="446"/>
                </a:lnTo>
                <a:lnTo>
                  <a:pt x="597" y="465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6" y="533"/>
                </a:lnTo>
                <a:lnTo>
                  <a:pt x="216" y="525"/>
                </a:lnTo>
                <a:lnTo>
                  <a:pt x="184" y="512"/>
                </a:lnTo>
                <a:lnTo>
                  <a:pt x="155" y="498"/>
                </a:lnTo>
                <a:lnTo>
                  <a:pt x="128" y="484"/>
                </a:lnTo>
                <a:lnTo>
                  <a:pt x="104" y="465"/>
                </a:lnTo>
                <a:lnTo>
                  <a:pt x="82" y="446"/>
                </a:lnTo>
                <a:lnTo>
                  <a:pt x="62" y="425"/>
                </a:lnTo>
                <a:lnTo>
                  <a:pt x="44" y="404"/>
                </a:lnTo>
                <a:lnTo>
                  <a:pt x="28" y="379"/>
                </a:lnTo>
                <a:lnTo>
                  <a:pt x="17" y="355"/>
                </a:lnTo>
                <a:lnTo>
                  <a:pt x="7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35" y="322"/>
                </a:lnTo>
                <a:lnTo>
                  <a:pt x="44" y="346"/>
                </a:lnTo>
                <a:lnTo>
                  <a:pt x="55" y="369"/>
                </a:lnTo>
                <a:lnTo>
                  <a:pt x="68" y="392"/>
                </a:lnTo>
                <a:lnTo>
                  <a:pt x="84" y="412"/>
                </a:lnTo>
                <a:lnTo>
                  <a:pt x="102" y="432"/>
                </a:lnTo>
                <a:lnTo>
                  <a:pt x="122" y="449"/>
                </a:lnTo>
                <a:lnTo>
                  <a:pt x="144" y="467"/>
                </a:lnTo>
                <a:lnTo>
                  <a:pt x="168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3"/>
                </a:lnTo>
                <a:lnTo>
                  <a:pt x="334" y="523"/>
                </a:lnTo>
                <a:lnTo>
                  <a:pt x="349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1" y="493"/>
                </a:lnTo>
                <a:lnTo>
                  <a:pt x="527" y="481"/>
                </a:lnTo>
                <a:lnTo>
                  <a:pt x="552" y="467"/>
                </a:lnTo>
                <a:lnTo>
                  <a:pt x="577" y="451"/>
                </a:lnTo>
                <a:lnTo>
                  <a:pt x="597" y="432"/>
                </a:lnTo>
                <a:lnTo>
                  <a:pt x="615" y="412"/>
                </a:lnTo>
                <a:lnTo>
                  <a:pt x="629" y="393"/>
                </a:lnTo>
                <a:lnTo>
                  <a:pt x="643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59"/>
                </a:lnTo>
                <a:lnTo>
                  <a:pt x="663" y="223"/>
                </a:lnTo>
                <a:lnTo>
                  <a:pt x="655" y="198"/>
                </a:lnTo>
                <a:lnTo>
                  <a:pt x="645" y="174"/>
                </a:lnTo>
                <a:lnTo>
                  <a:pt x="632" y="153"/>
                </a:lnTo>
                <a:lnTo>
                  <a:pt x="615" y="133"/>
                </a:lnTo>
                <a:lnTo>
                  <a:pt x="597" y="113"/>
                </a:lnTo>
                <a:lnTo>
                  <a:pt x="577" y="94"/>
                </a:lnTo>
                <a:lnTo>
                  <a:pt x="554" y="78"/>
                </a:lnTo>
                <a:lnTo>
                  <a:pt x="529" y="64"/>
                </a:lnTo>
                <a:lnTo>
                  <a:pt x="503" y="52"/>
                </a:lnTo>
                <a:lnTo>
                  <a:pt x="474" y="40"/>
                </a:lnTo>
                <a:lnTo>
                  <a:pt x="445" y="33"/>
                </a:lnTo>
                <a:lnTo>
                  <a:pt x="414" y="26"/>
                </a:lnTo>
                <a:lnTo>
                  <a:pt x="367" y="21"/>
                </a:lnTo>
                <a:lnTo>
                  <a:pt x="334" y="21"/>
                </a:lnTo>
                <a:lnTo>
                  <a:pt x="318" y="22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0"/>
                </a:lnTo>
                <a:lnTo>
                  <a:pt x="171" y="63"/>
                </a:lnTo>
                <a:lnTo>
                  <a:pt x="146" y="78"/>
                </a:lnTo>
                <a:lnTo>
                  <a:pt x="124" y="94"/>
                </a:lnTo>
                <a:lnTo>
                  <a:pt x="102" y="111"/>
                </a:lnTo>
                <a:lnTo>
                  <a:pt x="84" y="131"/>
                </a:lnTo>
                <a:lnTo>
                  <a:pt x="68" y="152"/>
                </a:lnTo>
                <a:lnTo>
                  <a:pt x="55" y="174"/>
                </a:lnTo>
                <a:lnTo>
                  <a:pt x="44" y="198"/>
                </a:lnTo>
                <a:lnTo>
                  <a:pt x="35" y="220"/>
                </a:lnTo>
                <a:lnTo>
                  <a:pt x="31" y="247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0" name="" descr=""/>
          <p:cNvPicPr/>
          <p:nvPr/>
        </p:nvPicPr>
        <p:blipFill>
          <a:blip r:embed="rId7"/>
          <a:stretch/>
        </p:blipFill>
        <p:spPr>
          <a:xfrm>
            <a:off x="5582520" y="27050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71" name="CustomShape 18"/>
          <p:cNvSpPr/>
          <p:nvPr/>
        </p:nvSpPr>
        <p:spPr>
          <a:xfrm>
            <a:off x="5578200" y="270180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3"/>
                </a:moveTo>
                <a:lnTo>
                  <a:pt x="0" y="259"/>
                </a:lnTo>
                <a:lnTo>
                  <a:pt x="3" y="245"/>
                </a:lnTo>
                <a:lnTo>
                  <a:pt x="7" y="219"/>
                </a:lnTo>
                <a:lnTo>
                  <a:pt x="17" y="193"/>
                </a:lnTo>
                <a:lnTo>
                  <a:pt x="28" y="166"/>
                </a:lnTo>
                <a:lnTo>
                  <a:pt x="59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1"/>
                </a:lnTo>
                <a:lnTo>
                  <a:pt x="153" y="45"/>
                </a:lnTo>
                <a:lnTo>
                  <a:pt x="182" y="33"/>
                </a:lnTo>
                <a:lnTo>
                  <a:pt x="214" y="21"/>
                </a:lnTo>
                <a:lnTo>
                  <a:pt x="244" y="12"/>
                </a:lnTo>
                <a:lnTo>
                  <a:pt x="278" y="5"/>
                </a:lnTo>
                <a:lnTo>
                  <a:pt x="314" y="0"/>
                </a:lnTo>
                <a:lnTo>
                  <a:pt x="385" y="0"/>
                </a:lnTo>
                <a:lnTo>
                  <a:pt x="418" y="5"/>
                </a:lnTo>
                <a:lnTo>
                  <a:pt x="452" y="10"/>
                </a:lnTo>
                <a:lnTo>
                  <a:pt x="485" y="21"/>
                </a:lnTo>
                <a:lnTo>
                  <a:pt x="514" y="31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7" y="97"/>
                </a:lnTo>
                <a:lnTo>
                  <a:pt x="637" y="119"/>
                </a:lnTo>
                <a:lnTo>
                  <a:pt x="655" y="141"/>
                </a:lnTo>
                <a:lnTo>
                  <a:pt x="669" y="166"/>
                </a:lnTo>
                <a:lnTo>
                  <a:pt x="681" y="191"/>
                </a:lnTo>
                <a:lnTo>
                  <a:pt x="689" y="217"/>
                </a:lnTo>
                <a:lnTo>
                  <a:pt x="695" y="243"/>
                </a:lnTo>
                <a:lnTo>
                  <a:pt x="697" y="259"/>
                </a:lnTo>
                <a:lnTo>
                  <a:pt x="697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8"/>
                </a:lnTo>
                <a:lnTo>
                  <a:pt x="657" y="402"/>
                </a:lnTo>
                <a:lnTo>
                  <a:pt x="639" y="425"/>
                </a:lnTo>
                <a:lnTo>
                  <a:pt x="619" y="446"/>
                </a:lnTo>
                <a:lnTo>
                  <a:pt x="597" y="465"/>
                </a:lnTo>
                <a:lnTo>
                  <a:pt x="572" y="482"/>
                </a:lnTo>
                <a:lnTo>
                  <a:pt x="545" y="498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6" y="533"/>
                </a:lnTo>
                <a:lnTo>
                  <a:pt x="216" y="525"/>
                </a:lnTo>
                <a:lnTo>
                  <a:pt x="184" y="512"/>
                </a:lnTo>
                <a:lnTo>
                  <a:pt x="155" y="498"/>
                </a:lnTo>
                <a:lnTo>
                  <a:pt x="128" y="484"/>
                </a:lnTo>
                <a:lnTo>
                  <a:pt x="104" y="465"/>
                </a:lnTo>
                <a:lnTo>
                  <a:pt x="82" y="446"/>
                </a:lnTo>
                <a:lnTo>
                  <a:pt x="62" y="425"/>
                </a:lnTo>
                <a:lnTo>
                  <a:pt x="44" y="404"/>
                </a:lnTo>
                <a:lnTo>
                  <a:pt x="28" y="379"/>
                </a:lnTo>
                <a:lnTo>
                  <a:pt x="17" y="355"/>
                </a:lnTo>
                <a:lnTo>
                  <a:pt x="7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35" y="322"/>
                </a:lnTo>
                <a:lnTo>
                  <a:pt x="44" y="346"/>
                </a:lnTo>
                <a:lnTo>
                  <a:pt x="55" y="369"/>
                </a:lnTo>
                <a:lnTo>
                  <a:pt x="68" y="392"/>
                </a:lnTo>
                <a:lnTo>
                  <a:pt x="84" y="412"/>
                </a:lnTo>
                <a:lnTo>
                  <a:pt x="102" y="432"/>
                </a:lnTo>
                <a:lnTo>
                  <a:pt x="122" y="449"/>
                </a:lnTo>
                <a:lnTo>
                  <a:pt x="144" y="467"/>
                </a:lnTo>
                <a:lnTo>
                  <a:pt x="168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4" y="519"/>
                </a:lnTo>
                <a:lnTo>
                  <a:pt x="316" y="523"/>
                </a:lnTo>
                <a:lnTo>
                  <a:pt x="334" y="523"/>
                </a:lnTo>
                <a:lnTo>
                  <a:pt x="349" y="525"/>
                </a:lnTo>
                <a:lnTo>
                  <a:pt x="364" y="523"/>
                </a:lnTo>
                <a:lnTo>
                  <a:pt x="380" y="523"/>
                </a:lnTo>
                <a:lnTo>
                  <a:pt x="414" y="519"/>
                </a:lnTo>
                <a:lnTo>
                  <a:pt x="445" y="512"/>
                </a:lnTo>
                <a:lnTo>
                  <a:pt x="474" y="503"/>
                </a:lnTo>
                <a:lnTo>
                  <a:pt x="501" y="493"/>
                </a:lnTo>
                <a:lnTo>
                  <a:pt x="527" y="481"/>
                </a:lnTo>
                <a:lnTo>
                  <a:pt x="552" y="467"/>
                </a:lnTo>
                <a:lnTo>
                  <a:pt x="577" y="451"/>
                </a:lnTo>
                <a:lnTo>
                  <a:pt x="597" y="432"/>
                </a:lnTo>
                <a:lnTo>
                  <a:pt x="615" y="412"/>
                </a:lnTo>
                <a:lnTo>
                  <a:pt x="629" y="393"/>
                </a:lnTo>
                <a:lnTo>
                  <a:pt x="643" y="370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9" y="285"/>
                </a:lnTo>
                <a:lnTo>
                  <a:pt x="669" y="259"/>
                </a:lnTo>
                <a:lnTo>
                  <a:pt x="663" y="223"/>
                </a:lnTo>
                <a:lnTo>
                  <a:pt x="655" y="198"/>
                </a:lnTo>
                <a:lnTo>
                  <a:pt x="645" y="174"/>
                </a:lnTo>
                <a:lnTo>
                  <a:pt x="632" y="153"/>
                </a:lnTo>
                <a:lnTo>
                  <a:pt x="615" y="133"/>
                </a:lnTo>
                <a:lnTo>
                  <a:pt x="597" y="113"/>
                </a:lnTo>
                <a:lnTo>
                  <a:pt x="577" y="94"/>
                </a:lnTo>
                <a:lnTo>
                  <a:pt x="554" y="78"/>
                </a:lnTo>
                <a:lnTo>
                  <a:pt x="529" y="64"/>
                </a:lnTo>
                <a:lnTo>
                  <a:pt x="503" y="52"/>
                </a:lnTo>
                <a:lnTo>
                  <a:pt x="474" y="40"/>
                </a:lnTo>
                <a:lnTo>
                  <a:pt x="445" y="33"/>
                </a:lnTo>
                <a:lnTo>
                  <a:pt x="414" y="26"/>
                </a:lnTo>
                <a:lnTo>
                  <a:pt x="367" y="21"/>
                </a:lnTo>
                <a:lnTo>
                  <a:pt x="334" y="21"/>
                </a:lnTo>
                <a:lnTo>
                  <a:pt x="318" y="22"/>
                </a:lnTo>
                <a:lnTo>
                  <a:pt x="284" y="26"/>
                </a:lnTo>
                <a:lnTo>
                  <a:pt x="256" y="31"/>
                </a:lnTo>
                <a:lnTo>
                  <a:pt x="224" y="40"/>
                </a:lnTo>
                <a:lnTo>
                  <a:pt x="198" y="50"/>
                </a:lnTo>
                <a:lnTo>
                  <a:pt x="171" y="63"/>
                </a:lnTo>
                <a:lnTo>
                  <a:pt x="146" y="78"/>
                </a:lnTo>
                <a:lnTo>
                  <a:pt x="124" y="94"/>
                </a:lnTo>
                <a:lnTo>
                  <a:pt x="102" y="111"/>
                </a:lnTo>
                <a:lnTo>
                  <a:pt x="84" y="131"/>
                </a:lnTo>
                <a:lnTo>
                  <a:pt x="68" y="152"/>
                </a:lnTo>
                <a:lnTo>
                  <a:pt x="55" y="174"/>
                </a:lnTo>
                <a:lnTo>
                  <a:pt x="44" y="198"/>
                </a:lnTo>
                <a:lnTo>
                  <a:pt x="35" y="220"/>
                </a:lnTo>
                <a:lnTo>
                  <a:pt x="31" y="247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2" name="" descr=""/>
          <p:cNvPicPr/>
          <p:nvPr/>
        </p:nvPicPr>
        <p:blipFill>
          <a:blip r:embed="rId8"/>
          <a:stretch/>
        </p:blipFill>
        <p:spPr>
          <a:xfrm>
            <a:off x="5823360" y="3003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73" name="CustomShape 19"/>
          <p:cNvSpPr/>
          <p:nvPr/>
        </p:nvSpPr>
        <p:spPr>
          <a:xfrm>
            <a:off x="5818680" y="300024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4"/>
                </a:moveTo>
                <a:lnTo>
                  <a:pt x="0" y="261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59" y="120"/>
                </a:lnTo>
                <a:lnTo>
                  <a:pt x="79" y="100"/>
                </a:lnTo>
                <a:lnTo>
                  <a:pt x="102" y="81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8"/>
                </a:lnTo>
                <a:lnTo>
                  <a:pt x="697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7" y="403"/>
                </a:lnTo>
                <a:lnTo>
                  <a:pt x="639" y="426"/>
                </a:lnTo>
                <a:lnTo>
                  <a:pt x="619" y="447"/>
                </a:lnTo>
                <a:lnTo>
                  <a:pt x="597" y="466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54" y="535"/>
                </a:lnTo>
                <a:lnTo>
                  <a:pt x="420" y="540"/>
                </a:lnTo>
                <a:lnTo>
                  <a:pt x="384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1"/>
                </a:lnTo>
                <a:lnTo>
                  <a:pt x="128" y="484"/>
                </a:lnTo>
                <a:lnTo>
                  <a:pt x="104" y="466"/>
                </a:lnTo>
                <a:lnTo>
                  <a:pt x="82" y="447"/>
                </a:lnTo>
                <a:lnTo>
                  <a:pt x="62" y="426"/>
                </a:lnTo>
                <a:lnTo>
                  <a:pt x="44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7" y="286"/>
                </a:moveTo>
                <a:lnTo>
                  <a:pt x="34" y="323"/>
                </a:lnTo>
                <a:lnTo>
                  <a:pt x="44" y="347"/>
                </a:lnTo>
                <a:lnTo>
                  <a:pt x="55" y="370"/>
                </a:lnTo>
                <a:lnTo>
                  <a:pt x="68" y="393"/>
                </a:lnTo>
                <a:lnTo>
                  <a:pt x="84" y="414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1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20"/>
                </a:lnTo>
                <a:lnTo>
                  <a:pt x="316" y="523"/>
                </a:lnTo>
                <a:lnTo>
                  <a:pt x="334" y="525"/>
                </a:lnTo>
                <a:lnTo>
                  <a:pt x="380" y="525"/>
                </a:lnTo>
                <a:lnTo>
                  <a:pt x="414" y="520"/>
                </a:lnTo>
                <a:lnTo>
                  <a:pt x="445" y="514"/>
                </a:lnTo>
                <a:lnTo>
                  <a:pt x="474" y="506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0"/>
                </a:lnTo>
                <a:lnTo>
                  <a:pt x="597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1"/>
                </a:lnTo>
                <a:lnTo>
                  <a:pt x="663" y="223"/>
                </a:lnTo>
                <a:lnTo>
                  <a:pt x="655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4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382" y="23"/>
                </a:lnTo>
                <a:lnTo>
                  <a:pt x="318" y="23"/>
                </a:lnTo>
                <a:lnTo>
                  <a:pt x="284" y="28"/>
                </a:lnTo>
                <a:lnTo>
                  <a:pt x="256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4"/>
                </a:lnTo>
                <a:lnTo>
                  <a:pt x="146" y="78"/>
                </a:lnTo>
                <a:lnTo>
                  <a:pt x="102" y="114"/>
                </a:lnTo>
                <a:lnTo>
                  <a:pt x="84" y="133"/>
                </a:lnTo>
                <a:lnTo>
                  <a:pt x="68" y="153"/>
                </a:lnTo>
                <a:lnTo>
                  <a:pt x="55" y="175"/>
                </a:lnTo>
                <a:lnTo>
                  <a:pt x="44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2"/>
                </a:lnTo>
                <a:lnTo>
                  <a:pt x="27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4" name="" descr=""/>
          <p:cNvPicPr/>
          <p:nvPr/>
        </p:nvPicPr>
        <p:blipFill>
          <a:blip r:embed="rId9"/>
          <a:stretch/>
        </p:blipFill>
        <p:spPr>
          <a:xfrm>
            <a:off x="5823360" y="3003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75" name="CustomShape 20"/>
          <p:cNvSpPr/>
          <p:nvPr/>
        </p:nvSpPr>
        <p:spPr>
          <a:xfrm>
            <a:off x="5818680" y="3000240"/>
            <a:ext cx="250560" cy="196920"/>
          </a:xfrm>
          <a:custGeom>
            <a:avLst/>
            <a:gdLst/>
            <a:ahLst/>
            <a:rect l="l" t="t" r="r" b="b"/>
            <a:pathLst>
              <a:path w="698" h="549">
                <a:moveTo>
                  <a:pt x="0" y="274"/>
                </a:moveTo>
                <a:lnTo>
                  <a:pt x="0" y="261"/>
                </a:lnTo>
                <a:lnTo>
                  <a:pt x="7" y="219"/>
                </a:lnTo>
                <a:lnTo>
                  <a:pt x="16" y="192"/>
                </a:lnTo>
                <a:lnTo>
                  <a:pt x="27" y="167"/>
                </a:lnTo>
                <a:lnTo>
                  <a:pt x="44" y="143"/>
                </a:lnTo>
                <a:lnTo>
                  <a:pt x="59" y="120"/>
                </a:lnTo>
                <a:lnTo>
                  <a:pt x="79" y="100"/>
                </a:lnTo>
                <a:lnTo>
                  <a:pt x="102" y="81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44" y="12"/>
                </a:lnTo>
                <a:lnTo>
                  <a:pt x="278" y="6"/>
                </a:lnTo>
                <a:lnTo>
                  <a:pt x="314" y="2"/>
                </a:lnTo>
                <a:lnTo>
                  <a:pt x="332" y="0"/>
                </a:lnTo>
                <a:lnTo>
                  <a:pt x="367" y="0"/>
                </a:lnTo>
                <a:lnTo>
                  <a:pt x="384" y="2"/>
                </a:lnTo>
                <a:lnTo>
                  <a:pt x="418" y="6"/>
                </a:lnTo>
                <a:lnTo>
                  <a:pt x="452" y="12"/>
                </a:lnTo>
                <a:lnTo>
                  <a:pt x="485" y="21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1"/>
                </a:lnTo>
                <a:lnTo>
                  <a:pt x="617" y="100"/>
                </a:lnTo>
                <a:lnTo>
                  <a:pt x="637" y="120"/>
                </a:lnTo>
                <a:lnTo>
                  <a:pt x="655" y="143"/>
                </a:lnTo>
                <a:lnTo>
                  <a:pt x="669" y="166"/>
                </a:lnTo>
                <a:lnTo>
                  <a:pt x="681" y="192"/>
                </a:lnTo>
                <a:lnTo>
                  <a:pt x="689" y="219"/>
                </a:lnTo>
                <a:lnTo>
                  <a:pt x="695" y="245"/>
                </a:lnTo>
                <a:lnTo>
                  <a:pt x="697" y="258"/>
                </a:lnTo>
                <a:lnTo>
                  <a:pt x="697" y="300"/>
                </a:lnTo>
                <a:lnTo>
                  <a:pt x="689" y="328"/>
                </a:lnTo>
                <a:lnTo>
                  <a:pt x="681" y="355"/>
                </a:lnTo>
                <a:lnTo>
                  <a:pt x="669" y="379"/>
                </a:lnTo>
                <a:lnTo>
                  <a:pt x="657" y="403"/>
                </a:lnTo>
                <a:lnTo>
                  <a:pt x="639" y="426"/>
                </a:lnTo>
                <a:lnTo>
                  <a:pt x="619" y="447"/>
                </a:lnTo>
                <a:lnTo>
                  <a:pt x="597" y="466"/>
                </a:lnTo>
                <a:lnTo>
                  <a:pt x="572" y="484"/>
                </a:lnTo>
                <a:lnTo>
                  <a:pt x="545" y="501"/>
                </a:lnTo>
                <a:lnTo>
                  <a:pt x="516" y="514"/>
                </a:lnTo>
                <a:lnTo>
                  <a:pt x="454" y="535"/>
                </a:lnTo>
                <a:lnTo>
                  <a:pt x="420" y="540"/>
                </a:lnTo>
                <a:lnTo>
                  <a:pt x="384" y="546"/>
                </a:lnTo>
                <a:lnTo>
                  <a:pt x="367" y="548"/>
                </a:lnTo>
                <a:lnTo>
                  <a:pt x="332" y="548"/>
                </a:lnTo>
                <a:lnTo>
                  <a:pt x="314" y="546"/>
                </a:lnTo>
                <a:lnTo>
                  <a:pt x="280" y="542"/>
                </a:lnTo>
                <a:lnTo>
                  <a:pt x="246" y="535"/>
                </a:lnTo>
                <a:lnTo>
                  <a:pt x="216" y="526"/>
                </a:lnTo>
                <a:lnTo>
                  <a:pt x="184" y="514"/>
                </a:lnTo>
                <a:lnTo>
                  <a:pt x="155" y="501"/>
                </a:lnTo>
                <a:lnTo>
                  <a:pt x="128" y="484"/>
                </a:lnTo>
                <a:lnTo>
                  <a:pt x="104" y="466"/>
                </a:lnTo>
                <a:lnTo>
                  <a:pt x="82" y="447"/>
                </a:lnTo>
                <a:lnTo>
                  <a:pt x="62" y="426"/>
                </a:lnTo>
                <a:lnTo>
                  <a:pt x="44" y="403"/>
                </a:lnTo>
                <a:lnTo>
                  <a:pt x="27" y="381"/>
                </a:lnTo>
                <a:lnTo>
                  <a:pt x="16" y="355"/>
                </a:lnTo>
                <a:lnTo>
                  <a:pt x="7" y="328"/>
                </a:lnTo>
                <a:lnTo>
                  <a:pt x="3" y="302"/>
                </a:lnTo>
                <a:lnTo>
                  <a:pt x="0" y="288"/>
                </a:lnTo>
                <a:lnTo>
                  <a:pt x="0" y="274"/>
                </a:lnTo>
                <a:moveTo>
                  <a:pt x="27" y="286"/>
                </a:moveTo>
                <a:lnTo>
                  <a:pt x="34" y="323"/>
                </a:lnTo>
                <a:lnTo>
                  <a:pt x="44" y="347"/>
                </a:lnTo>
                <a:lnTo>
                  <a:pt x="55" y="370"/>
                </a:lnTo>
                <a:lnTo>
                  <a:pt x="68" y="393"/>
                </a:lnTo>
                <a:lnTo>
                  <a:pt x="84" y="414"/>
                </a:lnTo>
                <a:lnTo>
                  <a:pt x="102" y="433"/>
                </a:lnTo>
                <a:lnTo>
                  <a:pt x="122" y="450"/>
                </a:lnTo>
                <a:lnTo>
                  <a:pt x="144" y="466"/>
                </a:lnTo>
                <a:lnTo>
                  <a:pt x="168" y="481"/>
                </a:lnTo>
                <a:lnTo>
                  <a:pt x="196" y="495"/>
                </a:lnTo>
                <a:lnTo>
                  <a:pt x="224" y="506"/>
                </a:lnTo>
                <a:lnTo>
                  <a:pt x="254" y="514"/>
                </a:lnTo>
                <a:lnTo>
                  <a:pt x="284" y="520"/>
                </a:lnTo>
                <a:lnTo>
                  <a:pt x="316" y="523"/>
                </a:lnTo>
                <a:lnTo>
                  <a:pt x="334" y="525"/>
                </a:lnTo>
                <a:lnTo>
                  <a:pt x="380" y="525"/>
                </a:lnTo>
                <a:lnTo>
                  <a:pt x="414" y="520"/>
                </a:lnTo>
                <a:lnTo>
                  <a:pt x="445" y="514"/>
                </a:lnTo>
                <a:lnTo>
                  <a:pt x="474" y="506"/>
                </a:lnTo>
                <a:lnTo>
                  <a:pt x="501" y="495"/>
                </a:lnTo>
                <a:lnTo>
                  <a:pt x="527" y="482"/>
                </a:lnTo>
                <a:lnTo>
                  <a:pt x="552" y="468"/>
                </a:lnTo>
                <a:lnTo>
                  <a:pt x="577" y="450"/>
                </a:lnTo>
                <a:lnTo>
                  <a:pt x="597" y="433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1"/>
                </a:lnTo>
                <a:lnTo>
                  <a:pt x="663" y="223"/>
                </a:lnTo>
                <a:lnTo>
                  <a:pt x="655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3"/>
                </a:lnTo>
                <a:lnTo>
                  <a:pt x="597" y="114"/>
                </a:lnTo>
                <a:lnTo>
                  <a:pt x="577" y="96"/>
                </a:lnTo>
                <a:lnTo>
                  <a:pt x="554" y="81"/>
                </a:lnTo>
                <a:lnTo>
                  <a:pt x="529" y="64"/>
                </a:lnTo>
                <a:lnTo>
                  <a:pt x="503" y="53"/>
                </a:lnTo>
                <a:lnTo>
                  <a:pt x="474" y="42"/>
                </a:lnTo>
                <a:lnTo>
                  <a:pt x="445" y="33"/>
                </a:lnTo>
                <a:lnTo>
                  <a:pt x="382" y="23"/>
                </a:lnTo>
                <a:lnTo>
                  <a:pt x="318" y="23"/>
                </a:lnTo>
                <a:lnTo>
                  <a:pt x="284" y="28"/>
                </a:lnTo>
                <a:lnTo>
                  <a:pt x="256" y="33"/>
                </a:lnTo>
                <a:lnTo>
                  <a:pt x="224" y="42"/>
                </a:lnTo>
                <a:lnTo>
                  <a:pt x="198" y="53"/>
                </a:lnTo>
                <a:lnTo>
                  <a:pt x="171" y="64"/>
                </a:lnTo>
                <a:lnTo>
                  <a:pt x="146" y="78"/>
                </a:lnTo>
                <a:lnTo>
                  <a:pt x="102" y="114"/>
                </a:lnTo>
                <a:lnTo>
                  <a:pt x="84" y="133"/>
                </a:lnTo>
                <a:lnTo>
                  <a:pt x="68" y="153"/>
                </a:lnTo>
                <a:lnTo>
                  <a:pt x="55" y="175"/>
                </a:lnTo>
                <a:lnTo>
                  <a:pt x="44" y="197"/>
                </a:lnTo>
                <a:lnTo>
                  <a:pt x="34" y="222"/>
                </a:lnTo>
                <a:lnTo>
                  <a:pt x="29" y="248"/>
                </a:lnTo>
                <a:lnTo>
                  <a:pt x="27" y="261"/>
                </a:lnTo>
                <a:lnTo>
                  <a:pt x="27" y="272"/>
                </a:lnTo>
                <a:lnTo>
                  <a:pt x="27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6" name="" descr=""/>
          <p:cNvPicPr/>
          <p:nvPr/>
        </p:nvPicPr>
        <p:blipFill>
          <a:blip r:embed="rId10"/>
          <a:stretch/>
        </p:blipFill>
        <p:spPr>
          <a:xfrm>
            <a:off x="5013720" y="33210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77" name="CustomShape 21"/>
          <p:cNvSpPr/>
          <p:nvPr/>
        </p:nvSpPr>
        <p:spPr>
          <a:xfrm>
            <a:off x="5009040" y="331740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4"/>
                </a:lnTo>
                <a:lnTo>
                  <a:pt x="60" y="121"/>
                </a:lnTo>
                <a:lnTo>
                  <a:pt x="80" y="100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1"/>
                </a:lnTo>
                <a:lnTo>
                  <a:pt x="244" y="12"/>
                </a:lnTo>
                <a:lnTo>
                  <a:pt x="279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5"/>
                </a:lnTo>
                <a:lnTo>
                  <a:pt x="570" y="61"/>
                </a:lnTo>
                <a:lnTo>
                  <a:pt x="596" y="80"/>
                </a:lnTo>
                <a:lnTo>
                  <a:pt x="618" y="100"/>
                </a:lnTo>
                <a:lnTo>
                  <a:pt x="638" y="121"/>
                </a:lnTo>
                <a:lnTo>
                  <a:pt x="656" y="143"/>
                </a:lnTo>
                <a:lnTo>
                  <a:pt x="682" y="191"/>
                </a:lnTo>
                <a:lnTo>
                  <a:pt x="689" y="218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2" y="354"/>
                </a:lnTo>
                <a:lnTo>
                  <a:pt x="672" y="379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4"/>
                </a:lnTo>
                <a:lnTo>
                  <a:pt x="544" y="500"/>
                </a:lnTo>
                <a:lnTo>
                  <a:pt x="486" y="525"/>
                </a:lnTo>
                <a:lnTo>
                  <a:pt x="453" y="534"/>
                </a:lnTo>
                <a:lnTo>
                  <a:pt x="420" y="540"/>
                </a:lnTo>
                <a:lnTo>
                  <a:pt x="386" y="545"/>
                </a:lnTo>
                <a:lnTo>
                  <a:pt x="315" y="545"/>
                </a:lnTo>
                <a:lnTo>
                  <a:pt x="279" y="540"/>
                </a:lnTo>
                <a:lnTo>
                  <a:pt x="244" y="535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9"/>
                </a:lnTo>
                <a:lnTo>
                  <a:pt x="42" y="348"/>
                </a:lnTo>
                <a:lnTo>
                  <a:pt x="53" y="371"/>
                </a:lnTo>
                <a:lnTo>
                  <a:pt x="66" y="392"/>
                </a:lnTo>
                <a:lnTo>
                  <a:pt x="82" y="413"/>
                </a:lnTo>
                <a:lnTo>
                  <a:pt x="100" y="432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222" y="506"/>
                </a:lnTo>
                <a:lnTo>
                  <a:pt x="253" y="512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382" y="523"/>
                </a:lnTo>
                <a:lnTo>
                  <a:pt x="413" y="520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4" y="371"/>
                </a:lnTo>
                <a:lnTo>
                  <a:pt x="656" y="348"/>
                </a:lnTo>
                <a:lnTo>
                  <a:pt x="662" y="326"/>
                </a:lnTo>
                <a:lnTo>
                  <a:pt x="666" y="299"/>
                </a:lnTo>
                <a:lnTo>
                  <a:pt x="669" y="287"/>
                </a:lnTo>
                <a:lnTo>
                  <a:pt x="669" y="249"/>
                </a:lnTo>
                <a:lnTo>
                  <a:pt x="656" y="200"/>
                </a:lnTo>
                <a:lnTo>
                  <a:pt x="644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6"/>
                </a:lnTo>
                <a:lnTo>
                  <a:pt x="382" y="23"/>
                </a:lnTo>
                <a:lnTo>
                  <a:pt x="366" y="23"/>
                </a:lnTo>
                <a:lnTo>
                  <a:pt x="350" y="21"/>
                </a:lnTo>
                <a:lnTo>
                  <a:pt x="333" y="23"/>
                </a:lnTo>
                <a:lnTo>
                  <a:pt x="317" y="23"/>
                </a:lnTo>
                <a:lnTo>
                  <a:pt x="286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3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82" y="134"/>
                </a:lnTo>
                <a:lnTo>
                  <a:pt x="66" y="153"/>
                </a:lnTo>
                <a:lnTo>
                  <a:pt x="53" y="176"/>
                </a:lnTo>
                <a:lnTo>
                  <a:pt x="42" y="198"/>
                </a:lnTo>
                <a:lnTo>
                  <a:pt x="28" y="247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78" name="" descr=""/>
          <p:cNvPicPr/>
          <p:nvPr/>
        </p:nvPicPr>
        <p:blipFill>
          <a:blip r:embed="rId11"/>
          <a:stretch/>
        </p:blipFill>
        <p:spPr>
          <a:xfrm>
            <a:off x="5013720" y="33210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79" name="CustomShape 22"/>
          <p:cNvSpPr/>
          <p:nvPr/>
        </p:nvSpPr>
        <p:spPr>
          <a:xfrm>
            <a:off x="5009040" y="331740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0" y="259"/>
                </a:lnTo>
                <a:lnTo>
                  <a:pt x="2" y="245"/>
                </a:lnTo>
                <a:lnTo>
                  <a:pt x="6" y="219"/>
                </a:lnTo>
                <a:lnTo>
                  <a:pt x="15" y="193"/>
                </a:lnTo>
                <a:lnTo>
                  <a:pt x="26" y="168"/>
                </a:lnTo>
                <a:lnTo>
                  <a:pt x="42" y="144"/>
                </a:lnTo>
                <a:lnTo>
                  <a:pt x="60" y="121"/>
                </a:lnTo>
                <a:lnTo>
                  <a:pt x="80" y="100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1"/>
                </a:lnTo>
                <a:lnTo>
                  <a:pt x="244" y="12"/>
                </a:lnTo>
                <a:lnTo>
                  <a:pt x="279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5"/>
                </a:lnTo>
                <a:lnTo>
                  <a:pt x="570" y="61"/>
                </a:lnTo>
                <a:lnTo>
                  <a:pt x="596" y="80"/>
                </a:lnTo>
                <a:lnTo>
                  <a:pt x="618" y="100"/>
                </a:lnTo>
                <a:lnTo>
                  <a:pt x="638" y="121"/>
                </a:lnTo>
                <a:lnTo>
                  <a:pt x="656" y="143"/>
                </a:lnTo>
                <a:lnTo>
                  <a:pt x="682" y="191"/>
                </a:lnTo>
                <a:lnTo>
                  <a:pt x="689" y="218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2" y="354"/>
                </a:lnTo>
                <a:lnTo>
                  <a:pt x="672" y="379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0" y="484"/>
                </a:lnTo>
                <a:lnTo>
                  <a:pt x="544" y="500"/>
                </a:lnTo>
                <a:lnTo>
                  <a:pt x="486" y="525"/>
                </a:lnTo>
                <a:lnTo>
                  <a:pt x="453" y="534"/>
                </a:lnTo>
                <a:lnTo>
                  <a:pt x="420" y="540"/>
                </a:lnTo>
                <a:lnTo>
                  <a:pt x="386" y="545"/>
                </a:lnTo>
                <a:lnTo>
                  <a:pt x="315" y="545"/>
                </a:lnTo>
                <a:lnTo>
                  <a:pt x="279" y="540"/>
                </a:lnTo>
                <a:lnTo>
                  <a:pt x="244" y="535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15" y="355"/>
                </a:lnTo>
                <a:lnTo>
                  <a:pt x="6" y="329"/>
                </a:lnTo>
                <a:lnTo>
                  <a:pt x="0" y="287"/>
                </a:lnTo>
                <a:lnTo>
                  <a:pt x="0" y="273"/>
                </a:lnTo>
                <a:moveTo>
                  <a:pt x="28" y="285"/>
                </a:moveTo>
                <a:lnTo>
                  <a:pt x="28" y="299"/>
                </a:lnTo>
                <a:lnTo>
                  <a:pt x="42" y="348"/>
                </a:lnTo>
                <a:lnTo>
                  <a:pt x="53" y="371"/>
                </a:lnTo>
                <a:lnTo>
                  <a:pt x="66" y="392"/>
                </a:lnTo>
                <a:lnTo>
                  <a:pt x="82" y="413"/>
                </a:lnTo>
                <a:lnTo>
                  <a:pt x="100" y="432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222" y="506"/>
                </a:lnTo>
                <a:lnTo>
                  <a:pt x="253" y="512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382" y="523"/>
                </a:lnTo>
                <a:lnTo>
                  <a:pt x="413" y="520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4" y="371"/>
                </a:lnTo>
                <a:lnTo>
                  <a:pt x="656" y="348"/>
                </a:lnTo>
                <a:lnTo>
                  <a:pt x="662" y="326"/>
                </a:lnTo>
                <a:lnTo>
                  <a:pt x="666" y="299"/>
                </a:lnTo>
                <a:lnTo>
                  <a:pt x="669" y="287"/>
                </a:lnTo>
                <a:lnTo>
                  <a:pt x="669" y="249"/>
                </a:lnTo>
                <a:lnTo>
                  <a:pt x="656" y="200"/>
                </a:lnTo>
                <a:lnTo>
                  <a:pt x="644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54" y="78"/>
                </a:lnTo>
                <a:lnTo>
                  <a:pt x="528" y="64"/>
                </a:lnTo>
                <a:lnTo>
                  <a:pt x="502" y="53"/>
                </a:lnTo>
                <a:lnTo>
                  <a:pt x="475" y="42"/>
                </a:lnTo>
                <a:lnTo>
                  <a:pt x="446" y="33"/>
                </a:lnTo>
                <a:lnTo>
                  <a:pt x="415" y="26"/>
                </a:lnTo>
                <a:lnTo>
                  <a:pt x="382" y="23"/>
                </a:lnTo>
                <a:lnTo>
                  <a:pt x="366" y="23"/>
                </a:lnTo>
                <a:lnTo>
                  <a:pt x="350" y="21"/>
                </a:lnTo>
                <a:lnTo>
                  <a:pt x="333" y="23"/>
                </a:lnTo>
                <a:lnTo>
                  <a:pt x="317" y="23"/>
                </a:lnTo>
                <a:lnTo>
                  <a:pt x="286" y="26"/>
                </a:lnTo>
                <a:lnTo>
                  <a:pt x="255" y="33"/>
                </a:lnTo>
                <a:lnTo>
                  <a:pt x="224" y="42"/>
                </a:lnTo>
                <a:lnTo>
                  <a:pt x="196" y="53"/>
                </a:lnTo>
                <a:lnTo>
                  <a:pt x="168" y="64"/>
                </a:lnTo>
                <a:lnTo>
                  <a:pt x="144" y="78"/>
                </a:lnTo>
                <a:lnTo>
                  <a:pt x="122" y="94"/>
                </a:lnTo>
                <a:lnTo>
                  <a:pt x="82" y="134"/>
                </a:lnTo>
                <a:lnTo>
                  <a:pt x="66" y="153"/>
                </a:lnTo>
                <a:lnTo>
                  <a:pt x="53" y="176"/>
                </a:lnTo>
                <a:lnTo>
                  <a:pt x="42" y="198"/>
                </a:lnTo>
                <a:lnTo>
                  <a:pt x="28" y="247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0" name="" descr=""/>
          <p:cNvPicPr/>
          <p:nvPr/>
        </p:nvPicPr>
        <p:blipFill>
          <a:blip r:embed="rId12"/>
          <a:stretch/>
        </p:blipFill>
        <p:spPr>
          <a:xfrm>
            <a:off x="5447880" y="30348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81" name="CustomShape 23"/>
          <p:cNvSpPr/>
          <p:nvPr/>
        </p:nvSpPr>
        <p:spPr>
          <a:xfrm>
            <a:off x="5443560" y="303156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4"/>
                </a:moveTo>
                <a:lnTo>
                  <a:pt x="0" y="260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2"/>
                </a:lnTo>
                <a:lnTo>
                  <a:pt x="696" y="244"/>
                </a:lnTo>
                <a:lnTo>
                  <a:pt x="696" y="258"/>
                </a:lnTo>
                <a:lnTo>
                  <a:pt x="698" y="272"/>
                </a:lnTo>
                <a:lnTo>
                  <a:pt x="698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5"/>
                </a:lnTo>
                <a:lnTo>
                  <a:pt x="385" y="545"/>
                </a:lnTo>
                <a:lnTo>
                  <a:pt x="367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0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1" y="525"/>
                </a:lnTo>
                <a:lnTo>
                  <a:pt x="444" y="514"/>
                </a:lnTo>
                <a:lnTo>
                  <a:pt x="474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49"/>
                </a:lnTo>
                <a:lnTo>
                  <a:pt x="662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8" y="248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2" name="" descr=""/>
          <p:cNvPicPr/>
          <p:nvPr/>
        </p:nvPicPr>
        <p:blipFill>
          <a:blip r:embed="rId13"/>
          <a:stretch/>
        </p:blipFill>
        <p:spPr>
          <a:xfrm>
            <a:off x="5447880" y="30348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83" name="CustomShape 24"/>
          <p:cNvSpPr/>
          <p:nvPr/>
        </p:nvSpPr>
        <p:spPr>
          <a:xfrm>
            <a:off x="5443560" y="303156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4"/>
                </a:moveTo>
                <a:lnTo>
                  <a:pt x="0" y="260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100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3"/>
                </a:lnTo>
                <a:lnTo>
                  <a:pt x="245" y="12"/>
                </a:lnTo>
                <a:lnTo>
                  <a:pt x="278" y="5"/>
                </a:lnTo>
                <a:lnTo>
                  <a:pt x="312" y="2"/>
                </a:lnTo>
                <a:lnTo>
                  <a:pt x="329" y="0"/>
                </a:lnTo>
                <a:lnTo>
                  <a:pt x="365" y="0"/>
                </a:lnTo>
                <a:lnTo>
                  <a:pt x="383" y="2"/>
                </a:lnTo>
                <a:lnTo>
                  <a:pt x="419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4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100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3" y="192"/>
                </a:lnTo>
                <a:lnTo>
                  <a:pt x="696" y="244"/>
                </a:lnTo>
                <a:lnTo>
                  <a:pt x="696" y="258"/>
                </a:lnTo>
                <a:lnTo>
                  <a:pt x="698" y="272"/>
                </a:lnTo>
                <a:lnTo>
                  <a:pt x="698" y="286"/>
                </a:lnTo>
                <a:lnTo>
                  <a:pt x="692" y="328"/>
                </a:lnTo>
                <a:lnTo>
                  <a:pt x="683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4" y="535"/>
                </a:lnTo>
                <a:lnTo>
                  <a:pt x="385" y="545"/>
                </a:lnTo>
                <a:lnTo>
                  <a:pt x="367" y="548"/>
                </a:lnTo>
                <a:lnTo>
                  <a:pt x="332" y="548"/>
                </a:lnTo>
                <a:lnTo>
                  <a:pt x="278" y="542"/>
                </a:lnTo>
                <a:lnTo>
                  <a:pt x="245" y="535"/>
                </a:lnTo>
                <a:lnTo>
                  <a:pt x="214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0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6"/>
                </a:lnTo>
                <a:lnTo>
                  <a:pt x="252" y="514"/>
                </a:lnTo>
                <a:lnTo>
                  <a:pt x="283" y="520"/>
                </a:lnTo>
                <a:lnTo>
                  <a:pt x="316" y="523"/>
                </a:lnTo>
                <a:lnTo>
                  <a:pt x="332" y="525"/>
                </a:lnTo>
                <a:lnTo>
                  <a:pt x="381" y="525"/>
                </a:lnTo>
                <a:lnTo>
                  <a:pt x="444" y="514"/>
                </a:lnTo>
                <a:lnTo>
                  <a:pt x="474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32" y="393"/>
                </a:lnTo>
                <a:lnTo>
                  <a:pt x="645" y="372"/>
                </a:lnTo>
                <a:lnTo>
                  <a:pt x="656" y="349"/>
                </a:lnTo>
                <a:lnTo>
                  <a:pt x="662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48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3"/>
                </a:lnTo>
                <a:lnTo>
                  <a:pt x="598" y="114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3"/>
                </a:lnTo>
                <a:lnTo>
                  <a:pt x="476" y="42"/>
                </a:lnTo>
                <a:lnTo>
                  <a:pt x="446" y="33"/>
                </a:lnTo>
                <a:lnTo>
                  <a:pt x="415" y="28"/>
                </a:lnTo>
                <a:lnTo>
                  <a:pt x="381" y="23"/>
                </a:lnTo>
                <a:lnTo>
                  <a:pt x="316" y="23"/>
                </a:lnTo>
                <a:lnTo>
                  <a:pt x="285" y="28"/>
                </a:lnTo>
                <a:lnTo>
                  <a:pt x="254" y="33"/>
                </a:lnTo>
                <a:lnTo>
                  <a:pt x="225" y="42"/>
                </a:lnTo>
                <a:lnTo>
                  <a:pt x="196" y="53"/>
                </a:lnTo>
                <a:lnTo>
                  <a:pt x="169" y="64"/>
                </a:lnTo>
                <a:lnTo>
                  <a:pt x="144" y="78"/>
                </a:lnTo>
                <a:lnTo>
                  <a:pt x="122" y="96"/>
                </a:lnTo>
                <a:lnTo>
                  <a:pt x="102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5"/>
                </a:lnTo>
                <a:lnTo>
                  <a:pt x="42" y="197"/>
                </a:lnTo>
                <a:lnTo>
                  <a:pt x="36" y="222"/>
                </a:lnTo>
                <a:lnTo>
                  <a:pt x="28" y="248"/>
                </a:lnTo>
                <a:lnTo>
                  <a:pt x="28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4" name="" descr=""/>
          <p:cNvPicPr/>
          <p:nvPr/>
        </p:nvPicPr>
        <p:blipFill>
          <a:blip r:embed="rId14"/>
          <a:stretch/>
        </p:blipFill>
        <p:spPr>
          <a:xfrm>
            <a:off x="5554080" y="34596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85" name="CustomShape 25"/>
          <p:cNvSpPr/>
          <p:nvPr/>
        </p:nvSpPr>
        <p:spPr>
          <a:xfrm>
            <a:off x="5550120" y="345636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3"/>
                </a:moveTo>
                <a:lnTo>
                  <a:pt x="0" y="244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2" y="80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12" y="2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7" y="100"/>
                </a:lnTo>
                <a:lnTo>
                  <a:pt x="637" y="120"/>
                </a:lnTo>
                <a:lnTo>
                  <a:pt x="655" y="141"/>
                </a:lnTo>
                <a:lnTo>
                  <a:pt x="669" y="166"/>
                </a:lnTo>
                <a:lnTo>
                  <a:pt x="681" y="191"/>
                </a:lnTo>
                <a:lnTo>
                  <a:pt x="689" y="216"/>
                </a:lnTo>
                <a:lnTo>
                  <a:pt x="697" y="258"/>
                </a:lnTo>
                <a:lnTo>
                  <a:pt x="697" y="287"/>
                </a:lnTo>
                <a:lnTo>
                  <a:pt x="695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6"/>
                </a:lnTo>
                <a:lnTo>
                  <a:pt x="597" y="465"/>
                </a:lnTo>
                <a:lnTo>
                  <a:pt x="569" y="484"/>
                </a:lnTo>
                <a:lnTo>
                  <a:pt x="543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3"/>
                </a:lnTo>
                <a:lnTo>
                  <a:pt x="213" y="525"/>
                </a:lnTo>
                <a:lnTo>
                  <a:pt x="184" y="514"/>
                </a:lnTo>
                <a:lnTo>
                  <a:pt x="155" y="500"/>
                </a:lnTo>
                <a:lnTo>
                  <a:pt x="128" y="484"/>
                </a:lnTo>
                <a:lnTo>
                  <a:pt x="104" y="467"/>
                </a:lnTo>
                <a:lnTo>
                  <a:pt x="78" y="448"/>
                </a:lnTo>
                <a:lnTo>
                  <a:pt x="58" y="426"/>
                </a:lnTo>
                <a:lnTo>
                  <a:pt x="43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1"/>
                </a:lnTo>
                <a:lnTo>
                  <a:pt x="0" y="287"/>
                </a:lnTo>
                <a:lnTo>
                  <a:pt x="0" y="273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0" y="348"/>
                </a:lnTo>
                <a:lnTo>
                  <a:pt x="52" y="371"/>
                </a:lnTo>
                <a:lnTo>
                  <a:pt x="65" y="392"/>
                </a:lnTo>
                <a:lnTo>
                  <a:pt x="81" y="412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4" y="520"/>
                </a:lnTo>
                <a:lnTo>
                  <a:pt x="316" y="523"/>
                </a:lnTo>
                <a:lnTo>
                  <a:pt x="332" y="525"/>
                </a:lnTo>
                <a:lnTo>
                  <a:pt x="364" y="525"/>
                </a:lnTo>
                <a:lnTo>
                  <a:pt x="380" y="523"/>
                </a:lnTo>
                <a:lnTo>
                  <a:pt x="414" y="520"/>
                </a:lnTo>
                <a:lnTo>
                  <a:pt x="442" y="514"/>
                </a:lnTo>
                <a:lnTo>
                  <a:pt x="472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7" y="287"/>
                </a:lnTo>
                <a:lnTo>
                  <a:pt x="669" y="273"/>
                </a:lnTo>
                <a:lnTo>
                  <a:pt x="667" y="260"/>
                </a:lnTo>
                <a:lnTo>
                  <a:pt x="667" y="247"/>
                </a:lnTo>
                <a:lnTo>
                  <a:pt x="663" y="222"/>
                </a:lnTo>
                <a:lnTo>
                  <a:pt x="655" y="199"/>
                </a:lnTo>
                <a:lnTo>
                  <a:pt x="643" y="175"/>
                </a:lnTo>
                <a:lnTo>
                  <a:pt x="629" y="153"/>
                </a:lnTo>
                <a:lnTo>
                  <a:pt x="614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78"/>
                </a:lnTo>
                <a:lnTo>
                  <a:pt x="527" y="64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4" y="26"/>
                </a:lnTo>
                <a:lnTo>
                  <a:pt x="382" y="22"/>
                </a:lnTo>
                <a:lnTo>
                  <a:pt x="364" y="22"/>
                </a:lnTo>
                <a:lnTo>
                  <a:pt x="349" y="21"/>
                </a:lnTo>
                <a:lnTo>
                  <a:pt x="334" y="22"/>
                </a:lnTo>
                <a:lnTo>
                  <a:pt x="316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6"/>
                </a:lnTo>
                <a:lnTo>
                  <a:pt x="27" y="260"/>
                </a:lnTo>
                <a:lnTo>
                  <a:pt x="27" y="273"/>
                </a:lnTo>
                <a:lnTo>
                  <a:pt x="27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6" name="" descr=""/>
          <p:cNvPicPr/>
          <p:nvPr/>
        </p:nvPicPr>
        <p:blipFill>
          <a:blip r:embed="rId15"/>
          <a:stretch/>
        </p:blipFill>
        <p:spPr>
          <a:xfrm>
            <a:off x="5554080" y="34596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87" name="CustomShape 26"/>
          <p:cNvSpPr/>
          <p:nvPr/>
        </p:nvSpPr>
        <p:spPr>
          <a:xfrm>
            <a:off x="5550120" y="3456360"/>
            <a:ext cx="250560" cy="195840"/>
          </a:xfrm>
          <a:custGeom>
            <a:avLst/>
            <a:gdLst/>
            <a:ahLst/>
            <a:rect l="l" t="t" r="r" b="b"/>
            <a:pathLst>
              <a:path w="698" h="546">
                <a:moveTo>
                  <a:pt x="0" y="273"/>
                </a:moveTo>
                <a:lnTo>
                  <a:pt x="0" y="244"/>
                </a:lnTo>
                <a:lnTo>
                  <a:pt x="7" y="218"/>
                </a:lnTo>
                <a:lnTo>
                  <a:pt x="16" y="192"/>
                </a:lnTo>
                <a:lnTo>
                  <a:pt x="27" y="167"/>
                </a:lnTo>
                <a:lnTo>
                  <a:pt x="40" y="143"/>
                </a:lnTo>
                <a:lnTo>
                  <a:pt x="58" y="120"/>
                </a:lnTo>
                <a:lnTo>
                  <a:pt x="78" y="100"/>
                </a:lnTo>
                <a:lnTo>
                  <a:pt x="102" y="80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13" y="21"/>
                </a:lnTo>
                <a:lnTo>
                  <a:pt x="244" y="12"/>
                </a:lnTo>
                <a:lnTo>
                  <a:pt x="278" y="5"/>
                </a:lnTo>
                <a:lnTo>
                  <a:pt x="312" y="2"/>
                </a:lnTo>
                <a:lnTo>
                  <a:pt x="332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2" y="12"/>
                </a:lnTo>
                <a:lnTo>
                  <a:pt x="483" y="21"/>
                </a:lnTo>
                <a:lnTo>
                  <a:pt x="514" y="33"/>
                </a:lnTo>
                <a:lnTo>
                  <a:pt x="543" y="45"/>
                </a:lnTo>
                <a:lnTo>
                  <a:pt x="569" y="61"/>
                </a:lnTo>
                <a:lnTo>
                  <a:pt x="594" y="78"/>
                </a:lnTo>
                <a:lnTo>
                  <a:pt x="617" y="100"/>
                </a:lnTo>
                <a:lnTo>
                  <a:pt x="637" y="120"/>
                </a:lnTo>
                <a:lnTo>
                  <a:pt x="655" y="141"/>
                </a:lnTo>
                <a:lnTo>
                  <a:pt x="669" y="166"/>
                </a:lnTo>
                <a:lnTo>
                  <a:pt x="681" y="191"/>
                </a:lnTo>
                <a:lnTo>
                  <a:pt x="689" y="216"/>
                </a:lnTo>
                <a:lnTo>
                  <a:pt x="697" y="258"/>
                </a:lnTo>
                <a:lnTo>
                  <a:pt x="697" y="287"/>
                </a:lnTo>
                <a:lnTo>
                  <a:pt x="695" y="301"/>
                </a:lnTo>
                <a:lnTo>
                  <a:pt x="689" y="327"/>
                </a:lnTo>
                <a:lnTo>
                  <a:pt x="681" y="353"/>
                </a:lnTo>
                <a:lnTo>
                  <a:pt x="669" y="379"/>
                </a:lnTo>
                <a:lnTo>
                  <a:pt x="639" y="425"/>
                </a:lnTo>
                <a:lnTo>
                  <a:pt x="619" y="446"/>
                </a:lnTo>
                <a:lnTo>
                  <a:pt x="597" y="465"/>
                </a:lnTo>
                <a:lnTo>
                  <a:pt x="569" y="484"/>
                </a:lnTo>
                <a:lnTo>
                  <a:pt x="543" y="500"/>
                </a:lnTo>
                <a:lnTo>
                  <a:pt x="516" y="512"/>
                </a:lnTo>
                <a:lnTo>
                  <a:pt x="485" y="525"/>
                </a:lnTo>
                <a:lnTo>
                  <a:pt x="454" y="533"/>
                </a:lnTo>
                <a:lnTo>
                  <a:pt x="420" y="540"/>
                </a:lnTo>
                <a:lnTo>
                  <a:pt x="384" y="545"/>
                </a:lnTo>
                <a:lnTo>
                  <a:pt x="314" y="545"/>
                </a:lnTo>
                <a:lnTo>
                  <a:pt x="280" y="540"/>
                </a:lnTo>
                <a:lnTo>
                  <a:pt x="246" y="533"/>
                </a:lnTo>
                <a:lnTo>
                  <a:pt x="213" y="525"/>
                </a:lnTo>
                <a:lnTo>
                  <a:pt x="184" y="514"/>
                </a:lnTo>
                <a:lnTo>
                  <a:pt x="155" y="500"/>
                </a:lnTo>
                <a:lnTo>
                  <a:pt x="128" y="484"/>
                </a:lnTo>
                <a:lnTo>
                  <a:pt x="104" y="467"/>
                </a:lnTo>
                <a:lnTo>
                  <a:pt x="78" y="448"/>
                </a:lnTo>
                <a:lnTo>
                  <a:pt x="58" y="426"/>
                </a:lnTo>
                <a:lnTo>
                  <a:pt x="43" y="404"/>
                </a:lnTo>
                <a:lnTo>
                  <a:pt x="27" y="379"/>
                </a:lnTo>
                <a:lnTo>
                  <a:pt x="16" y="355"/>
                </a:lnTo>
                <a:lnTo>
                  <a:pt x="7" y="329"/>
                </a:lnTo>
                <a:lnTo>
                  <a:pt x="0" y="301"/>
                </a:lnTo>
                <a:lnTo>
                  <a:pt x="0" y="287"/>
                </a:lnTo>
                <a:lnTo>
                  <a:pt x="0" y="273"/>
                </a:lnTo>
                <a:moveTo>
                  <a:pt x="27" y="285"/>
                </a:moveTo>
                <a:lnTo>
                  <a:pt x="29" y="299"/>
                </a:lnTo>
                <a:lnTo>
                  <a:pt x="34" y="323"/>
                </a:lnTo>
                <a:lnTo>
                  <a:pt x="40" y="348"/>
                </a:lnTo>
                <a:lnTo>
                  <a:pt x="52" y="371"/>
                </a:lnTo>
                <a:lnTo>
                  <a:pt x="65" y="392"/>
                </a:lnTo>
                <a:lnTo>
                  <a:pt x="81" y="412"/>
                </a:lnTo>
                <a:lnTo>
                  <a:pt x="122" y="451"/>
                </a:lnTo>
                <a:lnTo>
                  <a:pt x="144" y="467"/>
                </a:lnTo>
                <a:lnTo>
                  <a:pt x="168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4" y="520"/>
                </a:lnTo>
                <a:lnTo>
                  <a:pt x="316" y="523"/>
                </a:lnTo>
                <a:lnTo>
                  <a:pt x="332" y="525"/>
                </a:lnTo>
                <a:lnTo>
                  <a:pt x="364" y="525"/>
                </a:lnTo>
                <a:lnTo>
                  <a:pt x="380" y="523"/>
                </a:lnTo>
                <a:lnTo>
                  <a:pt x="414" y="520"/>
                </a:lnTo>
                <a:lnTo>
                  <a:pt x="442" y="514"/>
                </a:lnTo>
                <a:lnTo>
                  <a:pt x="472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7"/>
                </a:lnTo>
                <a:lnTo>
                  <a:pt x="574" y="451"/>
                </a:lnTo>
                <a:lnTo>
                  <a:pt x="597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1"/>
                </a:lnTo>
                <a:lnTo>
                  <a:pt x="655" y="348"/>
                </a:lnTo>
                <a:lnTo>
                  <a:pt x="663" y="323"/>
                </a:lnTo>
                <a:lnTo>
                  <a:pt x="667" y="299"/>
                </a:lnTo>
                <a:lnTo>
                  <a:pt x="667" y="287"/>
                </a:lnTo>
                <a:lnTo>
                  <a:pt x="669" y="273"/>
                </a:lnTo>
                <a:lnTo>
                  <a:pt x="667" y="260"/>
                </a:lnTo>
                <a:lnTo>
                  <a:pt x="667" y="247"/>
                </a:lnTo>
                <a:lnTo>
                  <a:pt x="663" y="222"/>
                </a:lnTo>
                <a:lnTo>
                  <a:pt x="655" y="199"/>
                </a:lnTo>
                <a:lnTo>
                  <a:pt x="643" y="175"/>
                </a:lnTo>
                <a:lnTo>
                  <a:pt x="629" y="153"/>
                </a:lnTo>
                <a:lnTo>
                  <a:pt x="614" y="133"/>
                </a:lnTo>
                <a:lnTo>
                  <a:pt x="597" y="113"/>
                </a:lnTo>
                <a:lnTo>
                  <a:pt x="576" y="96"/>
                </a:lnTo>
                <a:lnTo>
                  <a:pt x="554" y="78"/>
                </a:lnTo>
                <a:lnTo>
                  <a:pt x="527" y="64"/>
                </a:lnTo>
                <a:lnTo>
                  <a:pt x="503" y="52"/>
                </a:lnTo>
                <a:lnTo>
                  <a:pt x="474" y="42"/>
                </a:lnTo>
                <a:lnTo>
                  <a:pt x="445" y="33"/>
                </a:lnTo>
                <a:lnTo>
                  <a:pt x="414" y="26"/>
                </a:lnTo>
                <a:lnTo>
                  <a:pt x="382" y="22"/>
                </a:lnTo>
                <a:lnTo>
                  <a:pt x="364" y="22"/>
                </a:lnTo>
                <a:lnTo>
                  <a:pt x="349" y="21"/>
                </a:lnTo>
                <a:lnTo>
                  <a:pt x="334" y="22"/>
                </a:lnTo>
                <a:lnTo>
                  <a:pt x="316" y="22"/>
                </a:lnTo>
                <a:lnTo>
                  <a:pt x="284" y="26"/>
                </a:lnTo>
                <a:lnTo>
                  <a:pt x="254" y="33"/>
                </a:lnTo>
                <a:lnTo>
                  <a:pt x="224" y="42"/>
                </a:lnTo>
                <a:lnTo>
                  <a:pt x="198" y="52"/>
                </a:lnTo>
                <a:lnTo>
                  <a:pt x="171" y="64"/>
                </a:lnTo>
                <a:lnTo>
                  <a:pt x="146" y="78"/>
                </a:lnTo>
                <a:lnTo>
                  <a:pt x="122" y="94"/>
                </a:lnTo>
                <a:lnTo>
                  <a:pt x="102" y="113"/>
                </a:lnTo>
                <a:lnTo>
                  <a:pt x="83" y="133"/>
                </a:lnTo>
                <a:lnTo>
                  <a:pt x="67" y="152"/>
                </a:lnTo>
                <a:lnTo>
                  <a:pt x="54" y="175"/>
                </a:lnTo>
                <a:lnTo>
                  <a:pt x="43" y="197"/>
                </a:lnTo>
                <a:lnTo>
                  <a:pt x="34" y="222"/>
                </a:lnTo>
                <a:lnTo>
                  <a:pt x="29" y="246"/>
                </a:lnTo>
                <a:lnTo>
                  <a:pt x="27" y="260"/>
                </a:lnTo>
                <a:lnTo>
                  <a:pt x="27" y="273"/>
                </a:lnTo>
                <a:lnTo>
                  <a:pt x="27" y="285"/>
                </a:lnTo>
                <a:close/>
              </a:path>
            </a:pathLst>
          </a:custGeom>
          <a:solidFill>
            <a:srgbClr val="98b95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88" name="" descr=""/>
          <p:cNvPicPr/>
          <p:nvPr/>
        </p:nvPicPr>
        <p:blipFill>
          <a:blip r:embed="rId16"/>
          <a:stretch/>
        </p:blipFill>
        <p:spPr>
          <a:xfrm>
            <a:off x="3853440" y="27900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89" name="CustomShape 27"/>
          <p:cNvSpPr/>
          <p:nvPr/>
        </p:nvSpPr>
        <p:spPr>
          <a:xfrm>
            <a:off x="3848400" y="278676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2"/>
                </a:moveTo>
                <a:lnTo>
                  <a:pt x="2" y="258"/>
                </a:lnTo>
                <a:lnTo>
                  <a:pt x="2" y="244"/>
                </a:lnTo>
                <a:lnTo>
                  <a:pt x="16" y="191"/>
                </a:lnTo>
                <a:lnTo>
                  <a:pt x="28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4" y="21"/>
                </a:lnTo>
                <a:lnTo>
                  <a:pt x="245" y="12"/>
                </a:lnTo>
                <a:lnTo>
                  <a:pt x="278" y="5"/>
                </a:lnTo>
                <a:lnTo>
                  <a:pt x="312" y="2"/>
                </a:lnTo>
                <a:lnTo>
                  <a:pt x="332" y="0"/>
                </a:lnTo>
                <a:lnTo>
                  <a:pt x="383" y="0"/>
                </a:lnTo>
                <a:lnTo>
                  <a:pt x="419" y="5"/>
                </a:lnTo>
                <a:lnTo>
                  <a:pt x="452" y="12"/>
                </a:lnTo>
                <a:lnTo>
                  <a:pt x="483" y="21"/>
                </a:lnTo>
                <a:lnTo>
                  <a:pt x="515" y="31"/>
                </a:lnTo>
                <a:lnTo>
                  <a:pt x="543" y="45"/>
                </a:lnTo>
                <a:lnTo>
                  <a:pt x="570" y="61"/>
                </a:lnTo>
                <a:lnTo>
                  <a:pt x="595" y="78"/>
                </a:lnTo>
                <a:lnTo>
                  <a:pt x="617" y="97"/>
                </a:lnTo>
                <a:lnTo>
                  <a:pt x="637" y="118"/>
                </a:lnTo>
                <a:lnTo>
                  <a:pt x="655" y="141"/>
                </a:lnTo>
                <a:lnTo>
                  <a:pt x="670" y="166"/>
                </a:lnTo>
                <a:lnTo>
                  <a:pt x="681" y="190"/>
                </a:lnTo>
                <a:lnTo>
                  <a:pt x="692" y="216"/>
                </a:lnTo>
                <a:lnTo>
                  <a:pt x="698" y="258"/>
                </a:lnTo>
                <a:lnTo>
                  <a:pt x="698" y="286"/>
                </a:lnTo>
                <a:lnTo>
                  <a:pt x="696" y="300"/>
                </a:lnTo>
                <a:lnTo>
                  <a:pt x="692" y="326"/>
                </a:lnTo>
                <a:lnTo>
                  <a:pt x="681" y="352"/>
                </a:lnTo>
                <a:lnTo>
                  <a:pt x="670" y="377"/>
                </a:lnTo>
                <a:lnTo>
                  <a:pt x="655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3" y="498"/>
                </a:lnTo>
                <a:lnTo>
                  <a:pt x="515" y="512"/>
                </a:lnTo>
                <a:lnTo>
                  <a:pt x="485" y="525"/>
                </a:lnTo>
                <a:lnTo>
                  <a:pt x="455" y="533"/>
                </a:lnTo>
                <a:lnTo>
                  <a:pt x="421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7" y="533"/>
                </a:lnTo>
                <a:lnTo>
                  <a:pt x="214" y="525"/>
                </a:lnTo>
                <a:lnTo>
                  <a:pt x="156" y="500"/>
                </a:lnTo>
                <a:lnTo>
                  <a:pt x="129" y="483"/>
                </a:lnTo>
                <a:lnTo>
                  <a:pt x="102" y="466"/>
                </a:lnTo>
                <a:lnTo>
                  <a:pt x="80" y="446"/>
                </a:lnTo>
                <a:lnTo>
                  <a:pt x="60" y="426"/>
                </a:lnTo>
                <a:lnTo>
                  <a:pt x="44" y="402"/>
                </a:lnTo>
                <a:lnTo>
                  <a:pt x="28" y="379"/>
                </a:lnTo>
                <a:lnTo>
                  <a:pt x="18" y="354"/>
                </a:lnTo>
                <a:lnTo>
                  <a:pt x="8" y="327"/>
                </a:lnTo>
                <a:lnTo>
                  <a:pt x="2" y="300"/>
                </a:lnTo>
                <a:lnTo>
                  <a:pt x="2" y="286"/>
                </a:lnTo>
                <a:lnTo>
                  <a:pt x="0" y="272"/>
                </a:lnTo>
                <a:moveTo>
                  <a:pt x="28" y="285"/>
                </a:moveTo>
                <a:lnTo>
                  <a:pt x="31" y="296"/>
                </a:lnTo>
                <a:lnTo>
                  <a:pt x="36" y="322"/>
                </a:lnTo>
                <a:lnTo>
                  <a:pt x="42" y="346"/>
                </a:lnTo>
                <a:lnTo>
                  <a:pt x="54" y="369"/>
                </a:lnTo>
                <a:lnTo>
                  <a:pt x="66" y="391"/>
                </a:lnTo>
                <a:lnTo>
                  <a:pt x="82" y="412"/>
                </a:lnTo>
                <a:lnTo>
                  <a:pt x="102" y="430"/>
                </a:lnTo>
                <a:lnTo>
                  <a:pt x="122" y="448"/>
                </a:lnTo>
                <a:lnTo>
                  <a:pt x="144" y="466"/>
                </a:lnTo>
                <a:lnTo>
                  <a:pt x="169" y="480"/>
                </a:lnTo>
                <a:lnTo>
                  <a:pt x="196" y="492"/>
                </a:lnTo>
                <a:lnTo>
                  <a:pt x="225" y="503"/>
                </a:lnTo>
                <a:lnTo>
                  <a:pt x="254" y="512"/>
                </a:lnTo>
                <a:lnTo>
                  <a:pt x="283" y="519"/>
                </a:lnTo>
                <a:lnTo>
                  <a:pt x="316" y="522"/>
                </a:lnTo>
                <a:lnTo>
                  <a:pt x="332" y="525"/>
                </a:lnTo>
                <a:lnTo>
                  <a:pt x="365" y="525"/>
                </a:lnTo>
                <a:lnTo>
                  <a:pt x="381" y="522"/>
                </a:lnTo>
                <a:lnTo>
                  <a:pt x="412" y="519"/>
                </a:lnTo>
                <a:lnTo>
                  <a:pt x="443" y="512"/>
                </a:lnTo>
                <a:lnTo>
                  <a:pt x="473" y="503"/>
                </a:lnTo>
                <a:lnTo>
                  <a:pt x="501" y="492"/>
                </a:lnTo>
                <a:lnTo>
                  <a:pt x="527" y="480"/>
                </a:lnTo>
                <a:lnTo>
                  <a:pt x="553" y="466"/>
                </a:lnTo>
                <a:lnTo>
                  <a:pt x="575" y="450"/>
                </a:lnTo>
                <a:lnTo>
                  <a:pt x="595" y="432"/>
                </a:lnTo>
                <a:lnTo>
                  <a:pt x="615" y="413"/>
                </a:lnTo>
                <a:lnTo>
                  <a:pt x="630" y="393"/>
                </a:lnTo>
                <a:lnTo>
                  <a:pt x="644" y="369"/>
                </a:lnTo>
                <a:lnTo>
                  <a:pt x="655" y="347"/>
                </a:lnTo>
                <a:lnTo>
                  <a:pt x="668" y="298"/>
                </a:lnTo>
                <a:lnTo>
                  <a:pt x="668" y="247"/>
                </a:lnTo>
                <a:lnTo>
                  <a:pt x="664" y="221"/>
                </a:lnTo>
                <a:lnTo>
                  <a:pt x="655" y="197"/>
                </a:lnTo>
                <a:lnTo>
                  <a:pt x="644" y="174"/>
                </a:lnTo>
                <a:lnTo>
                  <a:pt x="630" y="153"/>
                </a:lnTo>
                <a:lnTo>
                  <a:pt x="615" y="132"/>
                </a:lnTo>
                <a:lnTo>
                  <a:pt x="597" y="113"/>
                </a:lnTo>
                <a:lnTo>
                  <a:pt x="577" y="94"/>
                </a:lnTo>
                <a:lnTo>
                  <a:pt x="553" y="78"/>
                </a:lnTo>
                <a:lnTo>
                  <a:pt x="527" y="64"/>
                </a:lnTo>
                <a:lnTo>
                  <a:pt x="503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6"/>
                </a:lnTo>
                <a:lnTo>
                  <a:pt x="383" y="22"/>
                </a:lnTo>
                <a:lnTo>
                  <a:pt x="365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3"/>
                </a:lnTo>
                <a:lnTo>
                  <a:pt x="225" y="40"/>
                </a:lnTo>
                <a:lnTo>
                  <a:pt x="196" y="50"/>
                </a:lnTo>
                <a:lnTo>
                  <a:pt x="146" y="78"/>
                </a:lnTo>
                <a:lnTo>
                  <a:pt x="122" y="94"/>
                </a:lnTo>
                <a:lnTo>
                  <a:pt x="102" y="111"/>
                </a:lnTo>
                <a:lnTo>
                  <a:pt x="84" y="130"/>
                </a:lnTo>
                <a:lnTo>
                  <a:pt x="66" y="152"/>
                </a:lnTo>
                <a:lnTo>
                  <a:pt x="54" y="174"/>
                </a:lnTo>
                <a:lnTo>
                  <a:pt x="44" y="197"/>
                </a:lnTo>
                <a:lnTo>
                  <a:pt x="36" y="221"/>
                </a:lnTo>
                <a:lnTo>
                  <a:pt x="28" y="258"/>
                </a:lnTo>
                <a:lnTo>
                  <a:pt x="28" y="272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0" name="" descr=""/>
          <p:cNvPicPr/>
          <p:nvPr/>
        </p:nvPicPr>
        <p:blipFill>
          <a:blip r:embed="rId17"/>
          <a:stretch/>
        </p:blipFill>
        <p:spPr>
          <a:xfrm>
            <a:off x="3853440" y="27900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91" name="CustomShape 28"/>
          <p:cNvSpPr/>
          <p:nvPr/>
        </p:nvSpPr>
        <p:spPr>
          <a:xfrm>
            <a:off x="3848400" y="278676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2"/>
                </a:moveTo>
                <a:lnTo>
                  <a:pt x="2" y="258"/>
                </a:lnTo>
                <a:lnTo>
                  <a:pt x="2" y="244"/>
                </a:lnTo>
                <a:lnTo>
                  <a:pt x="16" y="191"/>
                </a:lnTo>
                <a:lnTo>
                  <a:pt x="28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3"/>
                </a:lnTo>
                <a:lnTo>
                  <a:pt x="214" y="21"/>
                </a:lnTo>
                <a:lnTo>
                  <a:pt x="245" y="12"/>
                </a:lnTo>
                <a:lnTo>
                  <a:pt x="278" y="5"/>
                </a:lnTo>
                <a:lnTo>
                  <a:pt x="312" y="2"/>
                </a:lnTo>
                <a:lnTo>
                  <a:pt x="332" y="0"/>
                </a:lnTo>
                <a:lnTo>
                  <a:pt x="383" y="0"/>
                </a:lnTo>
                <a:lnTo>
                  <a:pt x="419" y="5"/>
                </a:lnTo>
                <a:lnTo>
                  <a:pt x="452" y="12"/>
                </a:lnTo>
                <a:lnTo>
                  <a:pt x="483" y="21"/>
                </a:lnTo>
                <a:lnTo>
                  <a:pt x="515" y="31"/>
                </a:lnTo>
                <a:lnTo>
                  <a:pt x="543" y="45"/>
                </a:lnTo>
                <a:lnTo>
                  <a:pt x="570" y="61"/>
                </a:lnTo>
                <a:lnTo>
                  <a:pt x="595" y="78"/>
                </a:lnTo>
                <a:lnTo>
                  <a:pt x="617" y="97"/>
                </a:lnTo>
                <a:lnTo>
                  <a:pt x="637" y="118"/>
                </a:lnTo>
                <a:lnTo>
                  <a:pt x="655" y="141"/>
                </a:lnTo>
                <a:lnTo>
                  <a:pt x="670" y="166"/>
                </a:lnTo>
                <a:lnTo>
                  <a:pt x="681" y="190"/>
                </a:lnTo>
                <a:lnTo>
                  <a:pt x="692" y="216"/>
                </a:lnTo>
                <a:lnTo>
                  <a:pt x="698" y="258"/>
                </a:lnTo>
                <a:lnTo>
                  <a:pt x="698" y="286"/>
                </a:lnTo>
                <a:lnTo>
                  <a:pt x="696" y="300"/>
                </a:lnTo>
                <a:lnTo>
                  <a:pt x="692" y="326"/>
                </a:lnTo>
                <a:lnTo>
                  <a:pt x="681" y="352"/>
                </a:lnTo>
                <a:lnTo>
                  <a:pt x="670" y="377"/>
                </a:lnTo>
                <a:lnTo>
                  <a:pt x="655" y="401"/>
                </a:lnTo>
                <a:lnTo>
                  <a:pt x="637" y="424"/>
                </a:lnTo>
                <a:lnTo>
                  <a:pt x="617" y="445"/>
                </a:lnTo>
                <a:lnTo>
                  <a:pt x="595" y="464"/>
                </a:lnTo>
                <a:lnTo>
                  <a:pt x="570" y="482"/>
                </a:lnTo>
                <a:lnTo>
                  <a:pt x="543" y="498"/>
                </a:lnTo>
                <a:lnTo>
                  <a:pt x="515" y="512"/>
                </a:lnTo>
                <a:lnTo>
                  <a:pt x="485" y="525"/>
                </a:lnTo>
                <a:lnTo>
                  <a:pt x="455" y="533"/>
                </a:lnTo>
                <a:lnTo>
                  <a:pt x="421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7" y="533"/>
                </a:lnTo>
                <a:lnTo>
                  <a:pt x="214" y="525"/>
                </a:lnTo>
                <a:lnTo>
                  <a:pt x="156" y="500"/>
                </a:lnTo>
                <a:lnTo>
                  <a:pt x="129" y="483"/>
                </a:lnTo>
                <a:lnTo>
                  <a:pt x="102" y="466"/>
                </a:lnTo>
                <a:lnTo>
                  <a:pt x="80" y="446"/>
                </a:lnTo>
                <a:lnTo>
                  <a:pt x="60" y="426"/>
                </a:lnTo>
                <a:lnTo>
                  <a:pt x="44" y="402"/>
                </a:lnTo>
                <a:lnTo>
                  <a:pt x="28" y="379"/>
                </a:lnTo>
                <a:lnTo>
                  <a:pt x="18" y="354"/>
                </a:lnTo>
                <a:lnTo>
                  <a:pt x="8" y="327"/>
                </a:lnTo>
                <a:lnTo>
                  <a:pt x="2" y="300"/>
                </a:lnTo>
                <a:lnTo>
                  <a:pt x="2" y="286"/>
                </a:lnTo>
                <a:lnTo>
                  <a:pt x="0" y="272"/>
                </a:lnTo>
                <a:moveTo>
                  <a:pt x="28" y="285"/>
                </a:moveTo>
                <a:lnTo>
                  <a:pt x="31" y="296"/>
                </a:lnTo>
                <a:lnTo>
                  <a:pt x="36" y="322"/>
                </a:lnTo>
                <a:lnTo>
                  <a:pt x="42" y="346"/>
                </a:lnTo>
                <a:lnTo>
                  <a:pt x="54" y="369"/>
                </a:lnTo>
                <a:lnTo>
                  <a:pt x="66" y="391"/>
                </a:lnTo>
                <a:lnTo>
                  <a:pt x="82" y="412"/>
                </a:lnTo>
                <a:lnTo>
                  <a:pt x="102" y="430"/>
                </a:lnTo>
                <a:lnTo>
                  <a:pt x="122" y="448"/>
                </a:lnTo>
                <a:lnTo>
                  <a:pt x="144" y="466"/>
                </a:lnTo>
                <a:lnTo>
                  <a:pt x="169" y="480"/>
                </a:lnTo>
                <a:lnTo>
                  <a:pt x="196" y="492"/>
                </a:lnTo>
                <a:lnTo>
                  <a:pt x="225" y="503"/>
                </a:lnTo>
                <a:lnTo>
                  <a:pt x="254" y="512"/>
                </a:lnTo>
                <a:lnTo>
                  <a:pt x="283" y="519"/>
                </a:lnTo>
                <a:lnTo>
                  <a:pt x="316" y="522"/>
                </a:lnTo>
                <a:lnTo>
                  <a:pt x="332" y="525"/>
                </a:lnTo>
                <a:lnTo>
                  <a:pt x="365" y="525"/>
                </a:lnTo>
                <a:lnTo>
                  <a:pt x="381" y="522"/>
                </a:lnTo>
                <a:lnTo>
                  <a:pt x="412" y="519"/>
                </a:lnTo>
                <a:lnTo>
                  <a:pt x="443" y="512"/>
                </a:lnTo>
                <a:lnTo>
                  <a:pt x="473" y="503"/>
                </a:lnTo>
                <a:lnTo>
                  <a:pt x="501" y="492"/>
                </a:lnTo>
                <a:lnTo>
                  <a:pt x="527" y="480"/>
                </a:lnTo>
                <a:lnTo>
                  <a:pt x="553" y="466"/>
                </a:lnTo>
                <a:lnTo>
                  <a:pt x="575" y="450"/>
                </a:lnTo>
                <a:lnTo>
                  <a:pt x="595" y="432"/>
                </a:lnTo>
                <a:lnTo>
                  <a:pt x="615" y="413"/>
                </a:lnTo>
                <a:lnTo>
                  <a:pt x="630" y="393"/>
                </a:lnTo>
                <a:lnTo>
                  <a:pt x="644" y="369"/>
                </a:lnTo>
                <a:lnTo>
                  <a:pt x="655" y="347"/>
                </a:lnTo>
                <a:lnTo>
                  <a:pt x="668" y="298"/>
                </a:lnTo>
                <a:lnTo>
                  <a:pt x="668" y="247"/>
                </a:lnTo>
                <a:lnTo>
                  <a:pt x="664" y="221"/>
                </a:lnTo>
                <a:lnTo>
                  <a:pt x="655" y="197"/>
                </a:lnTo>
                <a:lnTo>
                  <a:pt x="644" y="174"/>
                </a:lnTo>
                <a:lnTo>
                  <a:pt x="630" y="153"/>
                </a:lnTo>
                <a:lnTo>
                  <a:pt x="615" y="132"/>
                </a:lnTo>
                <a:lnTo>
                  <a:pt x="597" y="113"/>
                </a:lnTo>
                <a:lnTo>
                  <a:pt x="577" y="94"/>
                </a:lnTo>
                <a:lnTo>
                  <a:pt x="553" y="78"/>
                </a:lnTo>
                <a:lnTo>
                  <a:pt x="527" y="64"/>
                </a:lnTo>
                <a:lnTo>
                  <a:pt x="503" y="52"/>
                </a:lnTo>
                <a:lnTo>
                  <a:pt x="475" y="41"/>
                </a:lnTo>
                <a:lnTo>
                  <a:pt x="445" y="33"/>
                </a:lnTo>
                <a:lnTo>
                  <a:pt x="414" y="26"/>
                </a:lnTo>
                <a:lnTo>
                  <a:pt x="383" y="22"/>
                </a:lnTo>
                <a:lnTo>
                  <a:pt x="365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3"/>
                </a:lnTo>
                <a:lnTo>
                  <a:pt x="225" y="40"/>
                </a:lnTo>
                <a:lnTo>
                  <a:pt x="196" y="50"/>
                </a:lnTo>
                <a:lnTo>
                  <a:pt x="146" y="78"/>
                </a:lnTo>
                <a:lnTo>
                  <a:pt x="122" y="94"/>
                </a:lnTo>
                <a:lnTo>
                  <a:pt x="102" y="111"/>
                </a:lnTo>
                <a:lnTo>
                  <a:pt x="84" y="130"/>
                </a:lnTo>
                <a:lnTo>
                  <a:pt x="66" y="152"/>
                </a:lnTo>
                <a:lnTo>
                  <a:pt x="54" y="174"/>
                </a:lnTo>
                <a:lnTo>
                  <a:pt x="44" y="197"/>
                </a:lnTo>
                <a:lnTo>
                  <a:pt x="36" y="221"/>
                </a:lnTo>
                <a:lnTo>
                  <a:pt x="28" y="258"/>
                </a:lnTo>
                <a:lnTo>
                  <a:pt x="28" y="272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2" name="" descr=""/>
          <p:cNvPicPr/>
          <p:nvPr/>
        </p:nvPicPr>
        <p:blipFill>
          <a:blip r:embed="rId18"/>
          <a:stretch/>
        </p:blipFill>
        <p:spPr>
          <a:xfrm>
            <a:off x="3732840" y="3324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93" name="CustomShape 29"/>
          <p:cNvSpPr/>
          <p:nvPr/>
        </p:nvSpPr>
        <p:spPr>
          <a:xfrm>
            <a:off x="3727800" y="332100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3" y="143"/>
                </a:lnTo>
                <a:lnTo>
                  <a:pt x="60" y="120"/>
                </a:lnTo>
                <a:lnTo>
                  <a:pt x="80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279" y="5"/>
                </a:lnTo>
                <a:lnTo>
                  <a:pt x="313" y="2"/>
                </a:lnTo>
                <a:lnTo>
                  <a:pt x="334" y="0"/>
                </a:lnTo>
                <a:lnTo>
                  <a:pt x="369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4"/>
                </a:lnTo>
                <a:lnTo>
                  <a:pt x="422" y="540"/>
                </a:lnTo>
                <a:lnTo>
                  <a:pt x="386" y="545"/>
                </a:lnTo>
                <a:lnTo>
                  <a:pt x="369" y="545"/>
                </a:lnTo>
                <a:lnTo>
                  <a:pt x="352" y="547"/>
                </a:lnTo>
                <a:lnTo>
                  <a:pt x="334" y="545"/>
                </a:lnTo>
                <a:lnTo>
                  <a:pt x="315" y="545"/>
                </a:lnTo>
                <a:lnTo>
                  <a:pt x="281" y="542"/>
                </a:lnTo>
                <a:lnTo>
                  <a:pt x="247" y="534"/>
                </a:lnTo>
                <a:lnTo>
                  <a:pt x="214" y="525"/>
                </a:lnTo>
                <a:lnTo>
                  <a:pt x="185" y="514"/>
                </a:lnTo>
                <a:lnTo>
                  <a:pt x="156" y="500"/>
                </a:lnTo>
                <a:lnTo>
                  <a:pt x="129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29" y="381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3"/>
                </a:lnTo>
                <a:lnTo>
                  <a:pt x="43" y="348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1"/>
                </a:lnTo>
                <a:lnTo>
                  <a:pt x="197" y="495"/>
                </a:lnTo>
                <a:lnTo>
                  <a:pt x="225" y="505"/>
                </a:lnTo>
                <a:lnTo>
                  <a:pt x="255" y="514"/>
                </a:lnTo>
                <a:lnTo>
                  <a:pt x="283" y="519"/>
                </a:lnTo>
                <a:lnTo>
                  <a:pt x="317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4"/>
                </a:lnTo>
                <a:lnTo>
                  <a:pt x="599" y="113"/>
                </a:lnTo>
                <a:lnTo>
                  <a:pt x="579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7" y="22"/>
                </a:lnTo>
                <a:lnTo>
                  <a:pt x="285" y="28"/>
                </a:lnTo>
                <a:lnTo>
                  <a:pt x="255" y="33"/>
                </a:lnTo>
                <a:lnTo>
                  <a:pt x="225" y="41"/>
                </a:lnTo>
                <a:lnTo>
                  <a:pt x="197" y="52"/>
                </a:lnTo>
                <a:lnTo>
                  <a:pt x="172" y="64"/>
                </a:lnTo>
                <a:lnTo>
                  <a:pt x="147" y="78"/>
                </a:lnTo>
                <a:lnTo>
                  <a:pt x="123" y="96"/>
                </a:lnTo>
                <a:lnTo>
                  <a:pt x="103" y="113"/>
                </a:lnTo>
                <a:lnTo>
                  <a:pt x="85" y="134"/>
                </a:lnTo>
                <a:lnTo>
                  <a:pt x="67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4" name="" descr=""/>
          <p:cNvPicPr/>
          <p:nvPr/>
        </p:nvPicPr>
        <p:blipFill>
          <a:blip r:embed="rId19"/>
          <a:stretch/>
        </p:blipFill>
        <p:spPr>
          <a:xfrm>
            <a:off x="3732840" y="3324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95" name="CustomShape 30"/>
          <p:cNvSpPr/>
          <p:nvPr/>
        </p:nvSpPr>
        <p:spPr>
          <a:xfrm>
            <a:off x="3727800" y="3321000"/>
            <a:ext cx="251280" cy="196560"/>
          </a:xfrm>
          <a:custGeom>
            <a:avLst/>
            <a:gdLst/>
            <a:ahLst/>
            <a:rect l="l" t="t" r="r" b="b"/>
            <a:pathLst>
              <a:path w="700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9" y="219"/>
                </a:lnTo>
                <a:lnTo>
                  <a:pt x="16" y="193"/>
                </a:lnTo>
                <a:lnTo>
                  <a:pt x="43" y="143"/>
                </a:lnTo>
                <a:lnTo>
                  <a:pt x="60" y="120"/>
                </a:lnTo>
                <a:lnTo>
                  <a:pt x="80" y="99"/>
                </a:lnTo>
                <a:lnTo>
                  <a:pt x="103" y="80"/>
                </a:lnTo>
                <a:lnTo>
                  <a:pt x="127" y="63"/>
                </a:lnTo>
                <a:lnTo>
                  <a:pt x="154" y="47"/>
                </a:lnTo>
                <a:lnTo>
                  <a:pt x="183" y="33"/>
                </a:lnTo>
                <a:lnTo>
                  <a:pt x="245" y="12"/>
                </a:lnTo>
                <a:lnTo>
                  <a:pt x="279" y="5"/>
                </a:lnTo>
                <a:lnTo>
                  <a:pt x="313" y="2"/>
                </a:lnTo>
                <a:lnTo>
                  <a:pt x="334" y="0"/>
                </a:lnTo>
                <a:lnTo>
                  <a:pt x="369" y="0"/>
                </a:lnTo>
                <a:lnTo>
                  <a:pt x="384" y="2"/>
                </a:lnTo>
                <a:lnTo>
                  <a:pt x="420" y="5"/>
                </a:lnTo>
                <a:lnTo>
                  <a:pt x="454" y="12"/>
                </a:lnTo>
                <a:lnTo>
                  <a:pt x="485" y="21"/>
                </a:lnTo>
                <a:lnTo>
                  <a:pt x="516" y="33"/>
                </a:lnTo>
                <a:lnTo>
                  <a:pt x="545" y="47"/>
                </a:lnTo>
                <a:lnTo>
                  <a:pt x="572" y="63"/>
                </a:lnTo>
                <a:lnTo>
                  <a:pt x="596" y="80"/>
                </a:lnTo>
                <a:lnTo>
                  <a:pt x="619" y="99"/>
                </a:lnTo>
                <a:lnTo>
                  <a:pt x="639" y="120"/>
                </a:lnTo>
                <a:lnTo>
                  <a:pt x="657" y="143"/>
                </a:lnTo>
                <a:lnTo>
                  <a:pt x="672" y="167"/>
                </a:lnTo>
                <a:lnTo>
                  <a:pt x="683" y="193"/>
                </a:lnTo>
                <a:lnTo>
                  <a:pt x="692" y="219"/>
                </a:lnTo>
                <a:lnTo>
                  <a:pt x="697" y="245"/>
                </a:lnTo>
                <a:lnTo>
                  <a:pt x="699" y="259"/>
                </a:lnTo>
                <a:lnTo>
                  <a:pt x="699" y="287"/>
                </a:lnTo>
                <a:lnTo>
                  <a:pt x="692" y="329"/>
                </a:lnTo>
                <a:lnTo>
                  <a:pt x="683" y="355"/>
                </a:lnTo>
                <a:lnTo>
                  <a:pt x="672" y="379"/>
                </a:lnTo>
                <a:lnTo>
                  <a:pt x="657" y="404"/>
                </a:lnTo>
                <a:lnTo>
                  <a:pt x="639" y="426"/>
                </a:lnTo>
                <a:lnTo>
                  <a:pt x="619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87" y="525"/>
                </a:lnTo>
                <a:lnTo>
                  <a:pt x="456" y="534"/>
                </a:lnTo>
                <a:lnTo>
                  <a:pt x="422" y="540"/>
                </a:lnTo>
                <a:lnTo>
                  <a:pt x="386" y="545"/>
                </a:lnTo>
                <a:lnTo>
                  <a:pt x="369" y="545"/>
                </a:lnTo>
                <a:lnTo>
                  <a:pt x="352" y="547"/>
                </a:lnTo>
                <a:lnTo>
                  <a:pt x="334" y="545"/>
                </a:lnTo>
                <a:lnTo>
                  <a:pt x="315" y="545"/>
                </a:lnTo>
                <a:lnTo>
                  <a:pt x="281" y="542"/>
                </a:lnTo>
                <a:lnTo>
                  <a:pt x="247" y="534"/>
                </a:lnTo>
                <a:lnTo>
                  <a:pt x="214" y="525"/>
                </a:lnTo>
                <a:lnTo>
                  <a:pt x="185" y="514"/>
                </a:lnTo>
                <a:lnTo>
                  <a:pt x="156" y="500"/>
                </a:lnTo>
                <a:lnTo>
                  <a:pt x="129" y="484"/>
                </a:lnTo>
                <a:lnTo>
                  <a:pt x="103" y="467"/>
                </a:lnTo>
                <a:lnTo>
                  <a:pt x="80" y="448"/>
                </a:lnTo>
                <a:lnTo>
                  <a:pt x="60" y="426"/>
                </a:lnTo>
                <a:lnTo>
                  <a:pt x="29" y="381"/>
                </a:lnTo>
                <a:lnTo>
                  <a:pt x="18" y="355"/>
                </a:lnTo>
                <a:lnTo>
                  <a:pt x="9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9" y="287"/>
                </a:moveTo>
                <a:lnTo>
                  <a:pt x="36" y="323"/>
                </a:lnTo>
                <a:lnTo>
                  <a:pt x="43" y="348"/>
                </a:lnTo>
                <a:lnTo>
                  <a:pt x="54" y="370"/>
                </a:lnTo>
                <a:lnTo>
                  <a:pt x="67" y="393"/>
                </a:lnTo>
                <a:lnTo>
                  <a:pt x="83" y="414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69" y="481"/>
                </a:lnTo>
                <a:lnTo>
                  <a:pt x="197" y="495"/>
                </a:lnTo>
                <a:lnTo>
                  <a:pt x="225" y="505"/>
                </a:lnTo>
                <a:lnTo>
                  <a:pt x="255" y="514"/>
                </a:lnTo>
                <a:lnTo>
                  <a:pt x="283" y="519"/>
                </a:lnTo>
                <a:lnTo>
                  <a:pt x="317" y="523"/>
                </a:lnTo>
                <a:lnTo>
                  <a:pt x="334" y="525"/>
                </a:lnTo>
                <a:lnTo>
                  <a:pt x="366" y="525"/>
                </a:lnTo>
                <a:lnTo>
                  <a:pt x="382" y="523"/>
                </a:lnTo>
                <a:lnTo>
                  <a:pt x="414" y="519"/>
                </a:lnTo>
                <a:lnTo>
                  <a:pt x="445" y="514"/>
                </a:lnTo>
                <a:lnTo>
                  <a:pt x="474" y="505"/>
                </a:lnTo>
                <a:lnTo>
                  <a:pt x="503" y="495"/>
                </a:lnTo>
                <a:lnTo>
                  <a:pt x="529" y="482"/>
                </a:lnTo>
                <a:lnTo>
                  <a:pt x="554" y="468"/>
                </a:lnTo>
                <a:lnTo>
                  <a:pt x="576" y="451"/>
                </a:lnTo>
                <a:lnTo>
                  <a:pt x="596" y="434"/>
                </a:lnTo>
                <a:lnTo>
                  <a:pt x="616" y="414"/>
                </a:lnTo>
                <a:lnTo>
                  <a:pt x="632" y="393"/>
                </a:lnTo>
                <a:lnTo>
                  <a:pt x="645" y="373"/>
                </a:lnTo>
                <a:lnTo>
                  <a:pt x="657" y="348"/>
                </a:lnTo>
                <a:lnTo>
                  <a:pt x="663" y="325"/>
                </a:lnTo>
                <a:lnTo>
                  <a:pt x="669" y="299"/>
                </a:lnTo>
                <a:lnTo>
                  <a:pt x="669" y="248"/>
                </a:lnTo>
                <a:lnTo>
                  <a:pt x="665" y="224"/>
                </a:lnTo>
                <a:lnTo>
                  <a:pt x="657" y="200"/>
                </a:lnTo>
                <a:lnTo>
                  <a:pt x="645" y="176"/>
                </a:lnTo>
                <a:lnTo>
                  <a:pt x="632" y="154"/>
                </a:lnTo>
                <a:lnTo>
                  <a:pt x="616" y="134"/>
                </a:lnTo>
                <a:lnTo>
                  <a:pt x="599" y="113"/>
                </a:lnTo>
                <a:lnTo>
                  <a:pt x="579" y="96"/>
                </a:lnTo>
                <a:lnTo>
                  <a:pt x="529" y="64"/>
                </a:lnTo>
                <a:lnTo>
                  <a:pt x="505" y="52"/>
                </a:lnTo>
                <a:lnTo>
                  <a:pt x="476" y="41"/>
                </a:lnTo>
                <a:lnTo>
                  <a:pt x="447" y="33"/>
                </a:lnTo>
                <a:lnTo>
                  <a:pt x="416" y="28"/>
                </a:lnTo>
                <a:lnTo>
                  <a:pt x="384" y="22"/>
                </a:lnTo>
                <a:lnTo>
                  <a:pt x="317" y="22"/>
                </a:lnTo>
                <a:lnTo>
                  <a:pt x="285" y="28"/>
                </a:lnTo>
                <a:lnTo>
                  <a:pt x="255" y="33"/>
                </a:lnTo>
                <a:lnTo>
                  <a:pt x="225" y="41"/>
                </a:lnTo>
                <a:lnTo>
                  <a:pt x="197" y="52"/>
                </a:lnTo>
                <a:lnTo>
                  <a:pt x="172" y="64"/>
                </a:lnTo>
                <a:lnTo>
                  <a:pt x="147" y="78"/>
                </a:lnTo>
                <a:lnTo>
                  <a:pt x="123" y="96"/>
                </a:lnTo>
                <a:lnTo>
                  <a:pt x="103" y="113"/>
                </a:lnTo>
                <a:lnTo>
                  <a:pt x="85" y="134"/>
                </a:lnTo>
                <a:lnTo>
                  <a:pt x="67" y="154"/>
                </a:lnTo>
                <a:lnTo>
                  <a:pt x="54" y="175"/>
                </a:lnTo>
                <a:lnTo>
                  <a:pt x="45" y="198"/>
                </a:lnTo>
                <a:lnTo>
                  <a:pt x="36" y="222"/>
                </a:lnTo>
                <a:lnTo>
                  <a:pt x="32" y="248"/>
                </a:lnTo>
                <a:lnTo>
                  <a:pt x="29" y="261"/>
                </a:lnTo>
                <a:lnTo>
                  <a:pt x="29" y="273"/>
                </a:lnTo>
                <a:lnTo>
                  <a:pt x="29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6" name="" descr=""/>
          <p:cNvPicPr/>
          <p:nvPr/>
        </p:nvPicPr>
        <p:blipFill>
          <a:blip r:embed="rId20"/>
          <a:stretch/>
        </p:blipFill>
        <p:spPr>
          <a:xfrm>
            <a:off x="3743280" y="24832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97" name="CustomShape 31"/>
          <p:cNvSpPr/>
          <p:nvPr/>
        </p:nvSpPr>
        <p:spPr>
          <a:xfrm>
            <a:off x="3739320" y="248004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1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1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58"/>
                </a:lnTo>
                <a:lnTo>
                  <a:pt x="698" y="272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3" y="355"/>
                </a:lnTo>
                <a:lnTo>
                  <a:pt x="656" y="404"/>
                </a:lnTo>
                <a:lnTo>
                  <a:pt x="638" y="425"/>
                </a:lnTo>
                <a:lnTo>
                  <a:pt x="618" y="447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4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7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4"/>
                </a:lnTo>
                <a:moveTo>
                  <a:pt x="28" y="287"/>
                </a:moveTo>
                <a:lnTo>
                  <a:pt x="28" y="299"/>
                </a:lnTo>
                <a:lnTo>
                  <a:pt x="34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4"/>
                </a:lnTo>
                <a:lnTo>
                  <a:pt x="120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2"/>
                </a:lnTo>
                <a:lnTo>
                  <a:pt x="333" y="525"/>
                </a:lnTo>
                <a:lnTo>
                  <a:pt x="366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2"/>
                </a:lnTo>
                <a:lnTo>
                  <a:pt x="656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2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1"/>
                </a:lnTo>
                <a:lnTo>
                  <a:pt x="444" y="33"/>
                </a:lnTo>
                <a:lnTo>
                  <a:pt x="416" y="27"/>
                </a:lnTo>
                <a:lnTo>
                  <a:pt x="382" y="22"/>
                </a:lnTo>
                <a:lnTo>
                  <a:pt x="317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4"/>
                </a:lnTo>
                <a:lnTo>
                  <a:pt x="82" y="132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6" y="221"/>
                </a:lnTo>
                <a:lnTo>
                  <a:pt x="28" y="247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98" name="" descr=""/>
          <p:cNvPicPr/>
          <p:nvPr/>
        </p:nvPicPr>
        <p:blipFill>
          <a:blip r:embed="rId21"/>
          <a:stretch/>
        </p:blipFill>
        <p:spPr>
          <a:xfrm>
            <a:off x="3743280" y="24832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599" name="CustomShape 32"/>
          <p:cNvSpPr/>
          <p:nvPr/>
        </p:nvSpPr>
        <p:spPr>
          <a:xfrm>
            <a:off x="3739320" y="248004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4"/>
                </a:moveTo>
                <a:lnTo>
                  <a:pt x="0" y="260"/>
                </a:lnTo>
                <a:lnTo>
                  <a:pt x="6" y="218"/>
                </a:lnTo>
                <a:lnTo>
                  <a:pt x="16" y="191"/>
                </a:lnTo>
                <a:lnTo>
                  <a:pt x="26" y="167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7" y="63"/>
                </a:lnTo>
                <a:lnTo>
                  <a:pt x="154" y="47"/>
                </a:lnTo>
                <a:lnTo>
                  <a:pt x="182" y="33"/>
                </a:lnTo>
                <a:lnTo>
                  <a:pt x="212" y="22"/>
                </a:lnTo>
                <a:lnTo>
                  <a:pt x="245" y="12"/>
                </a:lnTo>
                <a:lnTo>
                  <a:pt x="279" y="5"/>
                </a:lnTo>
                <a:lnTo>
                  <a:pt x="313" y="2"/>
                </a:lnTo>
                <a:lnTo>
                  <a:pt x="330" y="0"/>
                </a:lnTo>
                <a:lnTo>
                  <a:pt x="366" y="0"/>
                </a:lnTo>
                <a:lnTo>
                  <a:pt x="420" y="5"/>
                </a:lnTo>
                <a:lnTo>
                  <a:pt x="454" y="12"/>
                </a:lnTo>
                <a:lnTo>
                  <a:pt x="484" y="21"/>
                </a:lnTo>
                <a:lnTo>
                  <a:pt x="516" y="33"/>
                </a:lnTo>
                <a:lnTo>
                  <a:pt x="542" y="47"/>
                </a:lnTo>
                <a:lnTo>
                  <a:pt x="572" y="63"/>
                </a:lnTo>
                <a:lnTo>
                  <a:pt x="596" y="80"/>
                </a:lnTo>
                <a:lnTo>
                  <a:pt x="618" y="99"/>
                </a:lnTo>
                <a:lnTo>
                  <a:pt x="638" y="120"/>
                </a:lnTo>
                <a:lnTo>
                  <a:pt x="656" y="143"/>
                </a:lnTo>
                <a:lnTo>
                  <a:pt x="669" y="166"/>
                </a:lnTo>
                <a:lnTo>
                  <a:pt x="681" y="191"/>
                </a:lnTo>
                <a:lnTo>
                  <a:pt x="689" y="218"/>
                </a:lnTo>
                <a:lnTo>
                  <a:pt x="696" y="244"/>
                </a:lnTo>
                <a:lnTo>
                  <a:pt x="696" y="258"/>
                </a:lnTo>
                <a:lnTo>
                  <a:pt x="698" y="272"/>
                </a:lnTo>
                <a:lnTo>
                  <a:pt x="696" y="287"/>
                </a:lnTo>
                <a:lnTo>
                  <a:pt x="696" y="301"/>
                </a:lnTo>
                <a:lnTo>
                  <a:pt x="689" y="329"/>
                </a:lnTo>
                <a:lnTo>
                  <a:pt x="683" y="355"/>
                </a:lnTo>
                <a:lnTo>
                  <a:pt x="656" y="404"/>
                </a:lnTo>
                <a:lnTo>
                  <a:pt x="638" y="425"/>
                </a:lnTo>
                <a:lnTo>
                  <a:pt x="618" y="447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4" y="525"/>
                </a:lnTo>
                <a:lnTo>
                  <a:pt x="454" y="533"/>
                </a:lnTo>
                <a:lnTo>
                  <a:pt x="420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7"/>
                </a:lnTo>
                <a:lnTo>
                  <a:pt x="333" y="545"/>
                </a:lnTo>
                <a:lnTo>
                  <a:pt x="315" y="545"/>
                </a:lnTo>
                <a:lnTo>
                  <a:pt x="279" y="540"/>
                </a:lnTo>
                <a:lnTo>
                  <a:pt x="245" y="534"/>
                </a:lnTo>
                <a:lnTo>
                  <a:pt x="182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7"/>
                </a:lnTo>
                <a:lnTo>
                  <a:pt x="60" y="426"/>
                </a:lnTo>
                <a:lnTo>
                  <a:pt x="42" y="404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74"/>
                </a:lnTo>
                <a:moveTo>
                  <a:pt x="28" y="287"/>
                </a:moveTo>
                <a:lnTo>
                  <a:pt x="28" y="299"/>
                </a:lnTo>
                <a:lnTo>
                  <a:pt x="34" y="323"/>
                </a:lnTo>
                <a:lnTo>
                  <a:pt x="42" y="348"/>
                </a:lnTo>
                <a:lnTo>
                  <a:pt x="54" y="370"/>
                </a:lnTo>
                <a:lnTo>
                  <a:pt x="66" y="393"/>
                </a:lnTo>
                <a:lnTo>
                  <a:pt x="82" y="412"/>
                </a:lnTo>
                <a:lnTo>
                  <a:pt x="100" y="434"/>
                </a:lnTo>
                <a:lnTo>
                  <a:pt x="120" y="451"/>
                </a:lnTo>
                <a:lnTo>
                  <a:pt x="145" y="467"/>
                </a:lnTo>
                <a:lnTo>
                  <a:pt x="169" y="481"/>
                </a:lnTo>
                <a:lnTo>
                  <a:pt x="196" y="495"/>
                </a:lnTo>
                <a:lnTo>
                  <a:pt x="223" y="505"/>
                </a:lnTo>
                <a:lnTo>
                  <a:pt x="252" y="514"/>
                </a:lnTo>
                <a:lnTo>
                  <a:pt x="283" y="519"/>
                </a:lnTo>
                <a:lnTo>
                  <a:pt x="317" y="522"/>
                </a:lnTo>
                <a:lnTo>
                  <a:pt x="333" y="525"/>
                </a:lnTo>
                <a:lnTo>
                  <a:pt x="366" y="525"/>
                </a:lnTo>
                <a:lnTo>
                  <a:pt x="414" y="519"/>
                </a:lnTo>
                <a:lnTo>
                  <a:pt x="444" y="514"/>
                </a:lnTo>
                <a:lnTo>
                  <a:pt x="474" y="505"/>
                </a:lnTo>
                <a:lnTo>
                  <a:pt x="502" y="495"/>
                </a:lnTo>
                <a:lnTo>
                  <a:pt x="529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4" y="414"/>
                </a:lnTo>
                <a:lnTo>
                  <a:pt x="632" y="393"/>
                </a:lnTo>
                <a:lnTo>
                  <a:pt x="645" y="372"/>
                </a:lnTo>
                <a:lnTo>
                  <a:pt x="656" y="348"/>
                </a:lnTo>
                <a:lnTo>
                  <a:pt x="663" y="325"/>
                </a:lnTo>
                <a:lnTo>
                  <a:pt x="667" y="299"/>
                </a:lnTo>
                <a:lnTo>
                  <a:pt x="669" y="287"/>
                </a:lnTo>
                <a:lnTo>
                  <a:pt x="669" y="260"/>
                </a:lnTo>
                <a:lnTo>
                  <a:pt x="663" y="223"/>
                </a:lnTo>
                <a:lnTo>
                  <a:pt x="656" y="199"/>
                </a:lnTo>
                <a:lnTo>
                  <a:pt x="645" y="176"/>
                </a:lnTo>
                <a:lnTo>
                  <a:pt x="632" y="153"/>
                </a:lnTo>
                <a:lnTo>
                  <a:pt x="616" y="132"/>
                </a:lnTo>
                <a:lnTo>
                  <a:pt x="596" y="113"/>
                </a:lnTo>
                <a:lnTo>
                  <a:pt x="576" y="96"/>
                </a:lnTo>
                <a:lnTo>
                  <a:pt x="554" y="80"/>
                </a:lnTo>
                <a:lnTo>
                  <a:pt x="529" y="64"/>
                </a:lnTo>
                <a:lnTo>
                  <a:pt x="502" y="52"/>
                </a:lnTo>
                <a:lnTo>
                  <a:pt x="476" y="41"/>
                </a:lnTo>
                <a:lnTo>
                  <a:pt x="444" y="33"/>
                </a:lnTo>
                <a:lnTo>
                  <a:pt x="416" y="27"/>
                </a:lnTo>
                <a:lnTo>
                  <a:pt x="382" y="22"/>
                </a:lnTo>
                <a:lnTo>
                  <a:pt x="317" y="22"/>
                </a:lnTo>
                <a:lnTo>
                  <a:pt x="285" y="26"/>
                </a:lnTo>
                <a:lnTo>
                  <a:pt x="254" y="33"/>
                </a:lnTo>
                <a:lnTo>
                  <a:pt x="225" y="41"/>
                </a:lnTo>
                <a:lnTo>
                  <a:pt x="196" y="52"/>
                </a:lnTo>
                <a:lnTo>
                  <a:pt x="169" y="64"/>
                </a:lnTo>
                <a:lnTo>
                  <a:pt x="145" y="78"/>
                </a:lnTo>
                <a:lnTo>
                  <a:pt x="122" y="94"/>
                </a:lnTo>
                <a:lnTo>
                  <a:pt x="82" y="132"/>
                </a:lnTo>
                <a:lnTo>
                  <a:pt x="66" y="153"/>
                </a:lnTo>
                <a:lnTo>
                  <a:pt x="54" y="174"/>
                </a:lnTo>
                <a:lnTo>
                  <a:pt x="42" y="197"/>
                </a:lnTo>
                <a:lnTo>
                  <a:pt x="36" y="221"/>
                </a:lnTo>
                <a:lnTo>
                  <a:pt x="28" y="247"/>
                </a:lnTo>
                <a:lnTo>
                  <a:pt x="28" y="272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00" name="" descr=""/>
          <p:cNvPicPr/>
          <p:nvPr/>
        </p:nvPicPr>
        <p:blipFill>
          <a:blip r:embed="rId22"/>
          <a:stretch/>
        </p:blipFill>
        <p:spPr>
          <a:xfrm>
            <a:off x="4333680" y="2577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01" name="CustomShape 33"/>
          <p:cNvSpPr/>
          <p:nvPr/>
        </p:nvSpPr>
        <p:spPr>
          <a:xfrm>
            <a:off x="4328640" y="257400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5" y="193"/>
                </a:lnTo>
                <a:lnTo>
                  <a:pt x="42" y="144"/>
                </a:lnTo>
                <a:lnTo>
                  <a:pt x="61" y="121"/>
                </a:lnTo>
                <a:lnTo>
                  <a:pt x="81" y="101"/>
                </a:lnTo>
                <a:lnTo>
                  <a:pt x="103" y="81"/>
                </a:lnTo>
                <a:lnTo>
                  <a:pt x="127" y="64"/>
                </a:lnTo>
                <a:lnTo>
                  <a:pt x="155" y="48"/>
                </a:lnTo>
                <a:lnTo>
                  <a:pt x="183" y="34"/>
                </a:lnTo>
                <a:lnTo>
                  <a:pt x="246" y="12"/>
                </a:lnTo>
                <a:lnTo>
                  <a:pt x="279" y="5"/>
                </a:lnTo>
                <a:lnTo>
                  <a:pt x="313" y="2"/>
                </a:lnTo>
                <a:lnTo>
                  <a:pt x="333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4"/>
                </a:lnTo>
                <a:lnTo>
                  <a:pt x="544" y="48"/>
                </a:lnTo>
                <a:lnTo>
                  <a:pt x="572" y="64"/>
                </a:lnTo>
                <a:lnTo>
                  <a:pt x="596" y="81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72" y="167"/>
                </a:lnTo>
                <a:lnTo>
                  <a:pt x="682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5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5" y="534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8"/>
                </a:lnTo>
                <a:lnTo>
                  <a:pt x="333" y="545"/>
                </a:lnTo>
                <a:lnTo>
                  <a:pt x="315" y="545"/>
                </a:lnTo>
                <a:lnTo>
                  <a:pt x="281" y="540"/>
                </a:lnTo>
                <a:lnTo>
                  <a:pt x="248" y="535"/>
                </a:lnTo>
                <a:lnTo>
                  <a:pt x="215" y="525"/>
                </a:lnTo>
                <a:lnTo>
                  <a:pt x="185" y="514"/>
                </a:lnTo>
                <a:lnTo>
                  <a:pt x="157" y="500"/>
                </a:lnTo>
                <a:lnTo>
                  <a:pt x="129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4" y="404"/>
                </a:lnTo>
                <a:lnTo>
                  <a:pt x="28" y="379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3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71" y="481"/>
                </a:lnTo>
                <a:lnTo>
                  <a:pt x="197" y="495"/>
                </a:lnTo>
                <a:lnTo>
                  <a:pt x="225" y="506"/>
                </a:lnTo>
                <a:lnTo>
                  <a:pt x="255" y="514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382" y="523"/>
                </a:lnTo>
                <a:lnTo>
                  <a:pt x="413" y="520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4" y="373"/>
                </a:lnTo>
                <a:lnTo>
                  <a:pt x="656" y="348"/>
                </a:lnTo>
                <a:lnTo>
                  <a:pt x="662" y="326"/>
                </a:lnTo>
                <a:lnTo>
                  <a:pt x="669" y="299"/>
                </a:lnTo>
                <a:lnTo>
                  <a:pt x="669" y="249"/>
                </a:lnTo>
                <a:lnTo>
                  <a:pt x="664" y="224"/>
                </a:lnTo>
                <a:lnTo>
                  <a:pt x="656" y="200"/>
                </a:lnTo>
                <a:lnTo>
                  <a:pt x="644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6"/>
                </a:lnTo>
                <a:lnTo>
                  <a:pt x="528" y="65"/>
                </a:lnTo>
                <a:lnTo>
                  <a:pt x="504" y="54"/>
                </a:lnTo>
                <a:lnTo>
                  <a:pt x="476" y="43"/>
                </a:lnTo>
                <a:lnTo>
                  <a:pt x="446" y="34"/>
                </a:lnTo>
                <a:lnTo>
                  <a:pt x="384" y="24"/>
                </a:lnTo>
                <a:lnTo>
                  <a:pt x="317" y="24"/>
                </a:lnTo>
                <a:lnTo>
                  <a:pt x="286" y="27"/>
                </a:lnTo>
                <a:lnTo>
                  <a:pt x="255" y="34"/>
                </a:lnTo>
                <a:lnTo>
                  <a:pt x="225" y="43"/>
                </a:lnTo>
                <a:lnTo>
                  <a:pt x="197" y="54"/>
                </a:lnTo>
                <a:lnTo>
                  <a:pt x="173" y="65"/>
                </a:lnTo>
                <a:lnTo>
                  <a:pt x="147" y="79"/>
                </a:lnTo>
                <a:lnTo>
                  <a:pt x="123" y="95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4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02" name="" descr=""/>
          <p:cNvPicPr/>
          <p:nvPr/>
        </p:nvPicPr>
        <p:blipFill>
          <a:blip r:embed="rId23"/>
          <a:stretch/>
        </p:blipFill>
        <p:spPr>
          <a:xfrm>
            <a:off x="4333680" y="257724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03" name="CustomShape 34"/>
          <p:cNvSpPr/>
          <p:nvPr/>
        </p:nvSpPr>
        <p:spPr>
          <a:xfrm>
            <a:off x="4328640" y="2574000"/>
            <a:ext cx="250920" cy="196920"/>
          </a:xfrm>
          <a:custGeom>
            <a:avLst/>
            <a:gdLst/>
            <a:ahLst/>
            <a:rect l="l" t="t" r="r" b="b"/>
            <a:pathLst>
              <a:path w="699" h="549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8" y="219"/>
                </a:lnTo>
                <a:lnTo>
                  <a:pt x="15" y="193"/>
                </a:lnTo>
                <a:lnTo>
                  <a:pt x="42" y="144"/>
                </a:lnTo>
                <a:lnTo>
                  <a:pt x="61" y="121"/>
                </a:lnTo>
                <a:lnTo>
                  <a:pt x="81" y="101"/>
                </a:lnTo>
                <a:lnTo>
                  <a:pt x="103" y="81"/>
                </a:lnTo>
                <a:lnTo>
                  <a:pt x="127" y="64"/>
                </a:lnTo>
                <a:lnTo>
                  <a:pt x="155" y="48"/>
                </a:lnTo>
                <a:lnTo>
                  <a:pt x="183" y="34"/>
                </a:lnTo>
                <a:lnTo>
                  <a:pt x="246" y="12"/>
                </a:lnTo>
                <a:lnTo>
                  <a:pt x="279" y="5"/>
                </a:lnTo>
                <a:lnTo>
                  <a:pt x="313" y="2"/>
                </a:lnTo>
                <a:lnTo>
                  <a:pt x="333" y="0"/>
                </a:lnTo>
                <a:lnTo>
                  <a:pt x="368" y="0"/>
                </a:lnTo>
                <a:lnTo>
                  <a:pt x="384" y="2"/>
                </a:lnTo>
                <a:lnTo>
                  <a:pt x="420" y="5"/>
                </a:lnTo>
                <a:lnTo>
                  <a:pt x="453" y="12"/>
                </a:lnTo>
                <a:lnTo>
                  <a:pt x="484" y="21"/>
                </a:lnTo>
                <a:lnTo>
                  <a:pt x="516" y="34"/>
                </a:lnTo>
                <a:lnTo>
                  <a:pt x="544" y="48"/>
                </a:lnTo>
                <a:lnTo>
                  <a:pt x="572" y="64"/>
                </a:lnTo>
                <a:lnTo>
                  <a:pt x="596" y="81"/>
                </a:lnTo>
                <a:lnTo>
                  <a:pt x="618" y="101"/>
                </a:lnTo>
                <a:lnTo>
                  <a:pt x="638" y="121"/>
                </a:lnTo>
                <a:lnTo>
                  <a:pt x="656" y="144"/>
                </a:lnTo>
                <a:lnTo>
                  <a:pt x="672" y="167"/>
                </a:lnTo>
                <a:lnTo>
                  <a:pt x="682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59"/>
                </a:lnTo>
                <a:lnTo>
                  <a:pt x="698" y="287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6" y="404"/>
                </a:lnTo>
                <a:lnTo>
                  <a:pt x="638" y="425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86" y="525"/>
                </a:lnTo>
                <a:lnTo>
                  <a:pt x="455" y="534"/>
                </a:lnTo>
                <a:lnTo>
                  <a:pt x="422" y="540"/>
                </a:lnTo>
                <a:lnTo>
                  <a:pt x="386" y="545"/>
                </a:lnTo>
                <a:lnTo>
                  <a:pt x="368" y="545"/>
                </a:lnTo>
                <a:lnTo>
                  <a:pt x="350" y="548"/>
                </a:lnTo>
                <a:lnTo>
                  <a:pt x="333" y="545"/>
                </a:lnTo>
                <a:lnTo>
                  <a:pt x="315" y="545"/>
                </a:lnTo>
                <a:lnTo>
                  <a:pt x="281" y="540"/>
                </a:lnTo>
                <a:lnTo>
                  <a:pt x="248" y="535"/>
                </a:lnTo>
                <a:lnTo>
                  <a:pt x="215" y="525"/>
                </a:lnTo>
                <a:lnTo>
                  <a:pt x="185" y="514"/>
                </a:lnTo>
                <a:lnTo>
                  <a:pt x="157" y="500"/>
                </a:lnTo>
                <a:lnTo>
                  <a:pt x="129" y="484"/>
                </a:lnTo>
                <a:lnTo>
                  <a:pt x="103" y="467"/>
                </a:lnTo>
                <a:lnTo>
                  <a:pt x="81" y="448"/>
                </a:lnTo>
                <a:lnTo>
                  <a:pt x="61" y="427"/>
                </a:lnTo>
                <a:lnTo>
                  <a:pt x="44" y="404"/>
                </a:lnTo>
                <a:lnTo>
                  <a:pt x="28" y="379"/>
                </a:lnTo>
                <a:lnTo>
                  <a:pt x="18" y="355"/>
                </a:lnTo>
                <a:lnTo>
                  <a:pt x="8" y="329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4"/>
                </a:lnTo>
                <a:lnTo>
                  <a:pt x="42" y="348"/>
                </a:lnTo>
                <a:lnTo>
                  <a:pt x="54" y="371"/>
                </a:lnTo>
                <a:lnTo>
                  <a:pt x="67" y="393"/>
                </a:lnTo>
                <a:lnTo>
                  <a:pt x="83" y="413"/>
                </a:lnTo>
                <a:lnTo>
                  <a:pt x="103" y="434"/>
                </a:lnTo>
                <a:lnTo>
                  <a:pt x="123" y="451"/>
                </a:lnTo>
                <a:lnTo>
                  <a:pt x="145" y="467"/>
                </a:lnTo>
                <a:lnTo>
                  <a:pt x="171" y="481"/>
                </a:lnTo>
                <a:lnTo>
                  <a:pt x="197" y="495"/>
                </a:lnTo>
                <a:lnTo>
                  <a:pt x="225" y="506"/>
                </a:lnTo>
                <a:lnTo>
                  <a:pt x="255" y="514"/>
                </a:lnTo>
                <a:lnTo>
                  <a:pt x="283" y="520"/>
                </a:lnTo>
                <a:lnTo>
                  <a:pt x="317" y="523"/>
                </a:lnTo>
                <a:lnTo>
                  <a:pt x="333" y="525"/>
                </a:lnTo>
                <a:lnTo>
                  <a:pt x="366" y="525"/>
                </a:lnTo>
                <a:lnTo>
                  <a:pt x="382" y="523"/>
                </a:lnTo>
                <a:lnTo>
                  <a:pt x="413" y="520"/>
                </a:lnTo>
                <a:lnTo>
                  <a:pt x="444" y="514"/>
                </a:lnTo>
                <a:lnTo>
                  <a:pt x="473" y="506"/>
                </a:lnTo>
                <a:lnTo>
                  <a:pt x="502" y="495"/>
                </a:lnTo>
                <a:lnTo>
                  <a:pt x="528" y="482"/>
                </a:lnTo>
                <a:lnTo>
                  <a:pt x="554" y="467"/>
                </a:lnTo>
                <a:lnTo>
                  <a:pt x="576" y="451"/>
                </a:lnTo>
                <a:lnTo>
                  <a:pt x="596" y="434"/>
                </a:lnTo>
                <a:lnTo>
                  <a:pt x="616" y="415"/>
                </a:lnTo>
                <a:lnTo>
                  <a:pt x="632" y="393"/>
                </a:lnTo>
                <a:lnTo>
                  <a:pt x="644" y="373"/>
                </a:lnTo>
                <a:lnTo>
                  <a:pt x="656" y="348"/>
                </a:lnTo>
                <a:lnTo>
                  <a:pt x="662" y="326"/>
                </a:lnTo>
                <a:lnTo>
                  <a:pt x="669" y="299"/>
                </a:lnTo>
                <a:lnTo>
                  <a:pt x="669" y="249"/>
                </a:lnTo>
                <a:lnTo>
                  <a:pt x="664" y="224"/>
                </a:lnTo>
                <a:lnTo>
                  <a:pt x="656" y="200"/>
                </a:lnTo>
                <a:lnTo>
                  <a:pt x="644" y="177"/>
                </a:lnTo>
                <a:lnTo>
                  <a:pt x="632" y="154"/>
                </a:lnTo>
                <a:lnTo>
                  <a:pt x="616" y="134"/>
                </a:lnTo>
                <a:lnTo>
                  <a:pt x="598" y="115"/>
                </a:lnTo>
                <a:lnTo>
                  <a:pt x="578" y="96"/>
                </a:lnTo>
                <a:lnTo>
                  <a:pt x="528" y="65"/>
                </a:lnTo>
                <a:lnTo>
                  <a:pt x="504" y="54"/>
                </a:lnTo>
                <a:lnTo>
                  <a:pt x="476" y="43"/>
                </a:lnTo>
                <a:lnTo>
                  <a:pt x="446" y="34"/>
                </a:lnTo>
                <a:lnTo>
                  <a:pt x="384" y="24"/>
                </a:lnTo>
                <a:lnTo>
                  <a:pt x="317" y="24"/>
                </a:lnTo>
                <a:lnTo>
                  <a:pt x="286" y="27"/>
                </a:lnTo>
                <a:lnTo>
                  <a:pt x="255" y="34"/>
                </a:lnTo>
                <a:lnTo>
                  <a:pt x="225" y="43"/>
                </a:lnTo>
                <a:lnTo>
                  <a:pt x="197" y="54"/>
                </a:lnTo>
                <a:lnTo>
                  <a:pt x="173" y="65"/>
                </a:lnTo>
                <a:lnTo>
                  <a:pt x="147" y="79"/>
                </a:lnTo>
                <a:lnTo>
                  <a:pt x="123" y="95"/>
                </a:lnTo>
                <a:lnTo>
                  <a:pt x="103" y="115"/>
                </a:lnTo>
                <a:lnTo>
                  <a:pt x="85" y="134"/>
                </a:lnTo>
                <a:lnTo>
                  <a:pt x="67" y="154"/>
                </a:lnTo>
                <a:lnTo>
                  <a:pt x="54" y="176"/>
                </a:lnTo>
                <a:lnTo>
                  <a:pt x="44" y="198"/>
                </a:lnTo>
                <a:lnTo>
                  <a:pt x="36" y="223"/>
                </a:lnTo>
                <a:lnTo>
                  <a:pt x="31" y="249"/>
                </a:lnTo>
                <a:lnTo>
                  <a:pt x="28" y="261"/>
                </a:lnTo>
                <a:lnTo>
                  <a:pt x="28" y="273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04" name="" descr=""/>
          <p:cNvPicPr/>
          <p:nvPr/>
        </p:nvPicPr>
        <p:blipFill>
          <a:blip r:embed="rId24"/>
          <a:stretch/>
        </p:blipFill>
        <p:spPr>
          <a:xfrm>
            <a:off x="3398760" y="308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05" name="CustomShape 35"/>
          <p:cNvSpPr/>
          <p:nvPr/>
        </p:nvSpPr>
        <p:spPr>
          <a:xfrm>
            <a:off x="3393720" y="308448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5" y="192"/>
                </a:lnTo>
                <a:lnTo>
                  <a:pt x="28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1"/>
                </a:lnTo>
                <a:lnTo>
                  <a:pt x="154" y="45"/>
                </a:lnTo>
                <a:lnTo>
                  <a:pt x="182" y="33"/>
                </a:lnTo>
                <a:lnTo>
                  <a:pt x="214" y="21"/>
                </a:lnTo>
                <a:lnTo>
                  <a:pt x="244" y="12"/>
                </a:lnTo>
                <a:lnTo>
                  <a:pt x="278" y="5"/>
                </a:lnTo>
                <a:lnTo>
                  <a:pt x="312" y="0"/>
                </a:lnTo>
                <a:lnTo>
                  <a:pt x="385" y="0"/>
                </a:lnTo>
                <a:lnTo>
                  <a:pt x="452" y="11"/>
                </a:lnTo>
                <a:lnTo>
                  <a:pt x="515" y="31"/>
                </a:lnTo>
                <a:lnTo>
                  <a:pt x="543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7"/>
                </a:lnTo>
                <a:lnTo>
                  <a:pt x="638" y="119"/>
                </a:lnTo>
                <a:lnTo>
                  <a:pt x="656" y="141"/>
                </a:lnTo>
                <a:lnTo>
                  <a:pt x="672" y="166"/>
                </a:lnTo>
                <a:lnTo>
                  <a:pt x="682" y="191"/>
                </a:lnTo>
                <a:lnTo>
                  <a:pt x="692" y="217"/>
                </a:lnTo>
                <a:lnTo>
                  <a:pt x="696" y="243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2" y="353"/>
                </a:lnTo>
                <a:lnTo>
                  <a:pt x="672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3" y="498"/>
                </a:lnTo>
                <a:lnTo>
                  <a:pt x="515" y="512"/>
                </a:lnTo>
                <a:lnTo>
                  <a:pt x="485" y="525"/>
                </a:lnTo>
                <a:lnTo>
                  <a:pt x="454" y="533"/>
                </a:lnTo>
                <a:lnTo>
                  <a:pt x="421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7" y="533"/>
                </a:lnTo>
                <a:lnTo>
                  <a:pt x="214" y="525"/>
                </a:lnTo>
                <a:lnTo>
                  <a:pt x="184" y="512"/>
                </a:lnTo>
                <a:lnTo>
                  <a:pt x="156" y="498"/>
                </a:lnTo>
                <a:lnTo>
                  <a:pt x="128" y="484"/>
                </a:lnTo>
                <a:lnTo>
                  <a:pt x="102" y="465"/>
                </a:lnTo>
                <a:lnTo>
                  <a:pt x="80" y="446"/>
                </a:lnTo>
                <a:lnTo>
                  <a:pt x="60" y="425"/>
                </a:lnTo>
                <a:lnTo>
                  <a:pt x="44" y="404"/>
                </a:lnTo>
                <a:lnTo>
                  <a:pt x="28" y="379"/>
                </a:lnTo>
                <a:lnTo>
                  <a:pt x="18" y="355"/>
                </a:lnTo>
                <a:lnTo>
                  <a:pt x="8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8" y="285"/>
                </a:moveTo>
                <a:lnTo>
                  <a:pt x="36" y="322"/>
                </a:lnTo>
                <a:lnTo>
                  <a:pt x="42" y="346"/>
                </a:lnTo>
                <a:lnTo>
                  <a:pt x="53" y="369"/>
                </a:lnTo>
                <a:lnTo>
                  <a:pt x="66" y="392"/>
                </a:lnTo>
                <a:lnTo>
                  <a:pt x="82" y="412"/>
                </a:lnTo>
                <a:lnTo>
                  <a:pt x="102" y="432"/>
                </a:lnTo>
                <a:lnTo>
                  <a:pt x="122" y="449"/>
                </a:lnTo>
                <a:lnTo>
                  <a:pt x="144" y="467"/>
                </a:lnTo>
                <a:lnTo>
                  <a:pt x="169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2" y="519"/>
                </a:lnTo>
                <a:lnTo>
                  <a:pt x="316" y="523"/>
                </a:lnTo>
                <a:lnTo>
                  <a:pt x="332" y="523"/>
                </a:lnTo>
                <a:lnTo>
                  <a:pt x="349" y="525"/>
                </a:lnTo>
                <a:lnTo>
                  <a:pt x="365" y="523"/>
                </a:lnTo>
                <a:lnTo>
                  <a:pt x="381" y="523"/>
                </a:lnTo>
                <a:lnTo>
                  <a:pt x="412" y="519"/>
                </a:lnTo>
                <a:lnTo>
                  <a:pt x="443" y="512"/>
                </a:lnTo>
                <a:lnTo>
                  <a:pt x="472" y="503"/>
                </a:lnTo>
                <a:lnTo>
                  <a:pt x="501" y="493"/>
                </a:lnTo>
                <a:lnTo>
                  <a:pt x="527" y="481"/>
                </a:lnTo>
                <a:lnTo>
                  <a:pt x="553" y="467"/>
                </a:lnTo>
                <a:lnTo>
                  <a:pt x="576" y="451"/>
                </a:lnTo>
                <a:lnTo>
                  <a:pt x="616" y="412"/>
                </a:lnTo>
                <a:lnTo>
                  <a:pt x="632" y="393"/>
                </a:lnTo>
                <a:lnTo>
                  <a:pt x="644" y="371"/>
                </a:lnTo>
                <a:lnTo>
                  <a:pt x="656" y="348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7"/>
                </a:lnTo>
                <a:lnTo>
                  <a:pt x="644" y="174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4"/>
                </a:lnTo>
                <a:lnTo>
                  <a:pt x="553" y="78"/>
                </a:lnTo>
                <a:lnTo>
                  <a:pt x="527" y="64"/>
                </a:lnTo>
                <a:lnTo>
                  <a:pt x="503" y="52"/>
                </a:lnTo>
                <a:lnTo>
                  <a:pt x="474" y="40"/>
                </a:lnTo>
                <a:lnTo>
                  <a:pt x="445" y="33"/>
                </a:lnTo>
                <a:lnTo>
                  <a:pt x="414" y="26"/>
                </a:lnTo>
                <a:lnTo>
                  <a:pt x="383" y="22"/>
                </a:lnTo>
                <a:lnTo>
                  <a:pt x="365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1"/>
                </a:lnTo>
                <a:lnTo>
                  <a:pt x="224" y="40"/>
                </a:lnTo>
                <a:lnTo>
                  <a:pt x="196" y="50"/>
                </a:lnTo>
                <a:lnTo>
                  <a:pt x="172" y="63"/>
                </a:lnTo>
                <a:lnTo>
                  <a:pt x="122" y="94"/>
                </a:lnTo>
                <a:lnTo>
                  <a:pt x="102" y="111"/>
                </a:lnTo>
                <a:lnTo>
                  <a:pt x="84" y="131"/>
                </a:lnTo>
                <a:lnTo>
                  <a:pt x="66" y="152"/>
                </a:lnTo>
                <a:lnTo>
                  <a:pt x="53" y="174"/>
                </a:lnTo>
                <a:lnTo>
                  <a:pt x="36" y="221"/>
                </a:lnTo>
                <a:lnTo>
                  <a:pt x="31" y="247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06" name="" descr=""/>
          <p:cNvPicPr/>
          <p:nvPr/>
        </p:nvPicPr>
        <p:blipFill>
          <a:blip r:embed="rId25"/>
          <a:stretch/>
        </p:blipFill>
        <p:spPr>
          <a:xfrm>
            <a:off x="3398760" y="30877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07" name="CustomShape 36"/>
          <p:cNvSpPr/>
          <p:nvPr/>
        </p:nvSpPr>
        <p:spPr>
          <a:xfrm>
            <a:off x="3393720" y="3084480"/>
            <a:ext cx="250920" cy="195840"/>
          </a:xfrm>
          <a:custGeom>
            <a:avLst/>
            <a:gdLst/>
            <a:ahLst/>
            <a:rect l="l" t="t" r="r" b="b"/>
            <a:pathLst>
              <a:path w="699" h="546">
                <a:moveTo>
                  <a:pt x="0" y="273"/>
                </a:moveTo>
                <a:lnTo>
                  <a:pt x="2" y="259"/>
                </a:lnTo>
                <a:lnTo>
                  <a:pt x="2" y="245"/>
                </a:lnTo>
                <a:lnTo>
                  <a:pt x="15" y="192"/>
                </a:lnTo>
                <a:lnTo>
                  <a:pt x="28" y="166"/>
                </a:lnTo>
                <a:lnTo>
                  <a:pt x="42" y="143"/>
                </a:lnTo>
                <a:lnTo>
                  <a:pt x="60" y="120"/>
                </a:lnTo>
                <a:lnTo>
                  <a:pt x="80" y="99"/>
                </a:lnTo>
                <a:lnTo>
                  <a:pt x="102" y="80"/>
                </a:lnTo>
                <a:lnTo>
                  <a:pt x="126" y="61"/>
                </a:lnTo>
                <a:lnTo>
                  <a:pt x="154" y="45"/>
                </a:lnTo>
                <a:lnTo>
                  <a:pt x="182" y="33"/>
                </a:lnTo>
                <a:lnTo>
                  <a:pt x="214" y="21"/>
                </a:lnTo>
                <a:lnTo>
                  <a:pt x="244" y="12"/>
                </a:lnTo>
                <a:lnTo>
                  <a:pt x="278" y="5"/>
                </a:lnTo>
                <a:lnTo>
                  <a:pt x="312" y="0"/>
                </a:lnTo>
                <a:lnTo>
                  <a:pt x="385" y="0"/>
                </a:lnTo>
                <a:lnTo>
                  <a:pt x="452" y="11"/>
                </a:lnTo>
                <a:lnTo>
                  <a:pt x="515" y="31"/>
                </a:lnTo>
                <a:lnTo>
                  <a:pt x="543" y="45"/>
                </a:lnTo>
                <a:lnTo>
                  <a:pt x="572" y="61"/>
                </a:lnTo>
                <a:lnTo>
                  <a:pt x="596" y="78"/>
                </a:lnTo>
                <a:lnTo>
                  <a:pt x="618" y="97"/>
                </a:lnTo>
                <a:lnTo>
                  <a:pt x="638" y="119"/>
                </a:lnTo>
                <a:lnTo>
                  <a:pt x="656" y="141"/>
                </a:lnTo>
                <a:lnTo>
                  <a:pt x="672" y="166"/>
                </a:lnTo>
                <a:lnTo>
                  <a:pt x="682" y="191"/>
                </a:lnTo>
                <a:lnTo>
                  <a:pt x="692" y="217"/>
                </a:lnTo>
                <a:lnTo>
                  <a:pt x="696" y="243"/>
                </a:lnTo>
                <a:lnTo>
                  <a:pt x="698" y="259"/>
                </a:lnTo>
                <a:lnTo>
                  <a:pt x="698" y="287"/>
                </a:lnTo>
                <a:lnTo>
                  <a:pt x="696" y="301"/>
                </a:lnTo>
                <a:lnTo>
                  <a:pt x="692" y="327"/>
                </a:lnTo>
                <a:lnTo>
                  <a:pt x="682" y="353"/>
                </a:lnTo>
                <a:lnTo>
                  <a:pt x="672" y="378"/>
                </a:lnTo>
                <a:lnTo>
                  <a:pt x="656" y="402"/>
                </a:lnTo>
                <a:lnTo>
                  <a:pt x="638" y="425"/>
                </a:lnTo>
                <a:lnTo>
                  <a:pt x="618" y="446"/>
                </a:lnTo>
                <a:lnTo>
                  <a:pt x="596" y="465"/>
                </a:lnTo>
                <a:lnTo>
                  <a:pt x="572" y="482"/>
                </a:lnTo>
                <a:lnTo>
                  <a:pt x="543" y="498"/>
                </a:lnTo>
                <a:lnTo>
                  <a:pt x="515" y="512"/>
                </a:lnTo>
                <a:lnTo>
                  <a:pt x="485" y="525"/>
                </a:lnTo>
                <a:lnTo>
                  <a:pt x="454" y="533"/>
                </a:lnTo>
                <a:lnTo>
                  <a:pt x="421" y="540"/>
                </a:lnTo>
                <a:lnTo>
                  <a:pt x="367" y="545"/>
                </a:lnTo>
                <a:lnTo>
                  <a:pt x="332" y="545"/>
                </a:lnTo>
                <a:lnTo>
                  <a:pt x="314" y="543"/>
                </a:lnTo>
                <a:lnTo>
                  <a:pt x="280" y="540"/>
                </a:lnTo>
                <a:lnTo>
                  <a:pt x="247" y="533"/>
                </a:lnTo>
                <a:lnTo>
                  <a:pt x="214" y="525"/>
                </a:lnTo>
                <a:lnTo>
                  <a:pt x="184" y="512"/>
                </a:lnTo>
                <a:lnTo>
                  <a:pt x="156" y="498"/>
                </a:lnTo>
                <a:lnTo>
                  <a:pt x="128" y="484"/>
                </a:lnTo>
                <a:lnTo>
                  <a:pt x="102" y="465"/>
                </a:lnTo>
                <a:lnTo>
                  <a:pt x="80" y="446"/>
                </a:lnTo>
                <a:lnTo>
                  <a:pt x="60" y="425"/>
                </a:lnTo>
                <a:lnTo>
                  <a:pt x="44" y="404"/>
                </a:lnTo>
                <a:lnTo>
                  <a:pt x="28" y="379"/>
                </a:lnTo>
                <a:lnTo>
                  <a:pt x="18" y="355"/>
                </a:lnTo>
                <a:lnTo>
                  <a:pt x="8" y="329"/>
                </a:lnTo>
                <a:lnTo>
                  <a:pt x="2" y="301"/>
                </a:lnTo>
                <a:lnTo>
                  <a:pt x="2" y="287"/>
                </a:lnTo>
                <a:lnTo>
                  <a:pt x="0" y="273"/>
                </a:lnTo>
                <a:moveTo>
                  <a:pt x="28" y="285"/>
                </a:moveTo>
                <a:lnTo>
                  <a:pt x="36" y="322"/>
                </a:lnTo>
                <a:lnTo>
                  <a:pt x="42" y="346"/>
                </a:lnTo>
                <a:lnTo>
                  <a:pt x="53" y="369"/>
                </a:lnTo>
                <a:lnTo>
                  <a:pt x="66" y="392"/>
                </a:lnTo>
                <a:lnTo>
                  <a:pt x="82" y="412"/>
                </a:lnTo>
                <a:lnTo>
                  <a:pt x="102" y="432"/>
                </a:lnTo>
                <a:lnTo>
                  <a:pt x="122" y="449"/>
                </a:lnTo>
                <a:lnTo>
                  <a:pt x="144" y="467"/>
                </a:lnTo>
                <a:lnTo>
                  <a:pt x="169" y="481"/>
                </a:lnTo>
                <a:lnTo>
                  <a:pt x="196" y="493"/>
                </a:lnTo>
                <a:lnTo>
                  <a:pt x="224" y="503"/>
                </a:lnTo>
                <a:lnTo>
                  <a:pt x="254" y="512"/>
                </a:lnTo>
                <a:lnTo>
                  <a:pt x="282" y="519"/>
                </a:lnTo>
                <a:lnTo>
                  <a:pt x="316" y="523"/>
                </a:lnTo>
                <a:lnTo>
                  <a:pt x="332" y="523"/>
                </a:lnTo>
                <a:lnTo>
                  <a:pt x="349" y="525"/>
                </a:lnTo>
                <a:lnTo>
                  <a:pt x="365" y="523"/>
                </a:lnTo>
                <a:lnTo>
                  <a:pt x="381" y="523"/>
                </a:lnTo>
                <a:lnTo>
                  <a:pt x="412" y="519"/>
                </a:lnTo>
                <a:lnTo>
                  <a:pt x="443" y="512"/>
                </a:lnTo>
                <a:lnTo>
                  <a:pt x="472" y="503"/>
                </a:lnTo>
                <a:lnTo>
                  <a:pt x="501" y="493"/>
                </a:lnTo>
                <a:lnTo>
                  <a:pt x="527" y="481"/>
                </a:lnTo>
                <a:lnTo>
                  <a:pt x="553" y="467"/>
                </a:lnTo>
                <a:lnTo>
                  <a:pt x="576" y="451"/>
                </a:lnTo>
                <a:lnTo>
                  <a:pt x="616" y="412"/>
                </a:lnTo>
                <a:lnTo>
                  <a:pt x="632" y="393"/>
                </a:lnTo>
                <a:lnTo>
                  <a:pt x="644" y="371"/>
                </a:lnTo>
                <a:lnTo>
                  <a:pt x="656" y="348"/>
                </a:lnTo>
                <a:lnTo>
                  <a:pt x="669" y="299"/>
                </a:lnTo>
                <a:lnTo>
                  <a:pt x="669" y="247"/>
                </a:lnTo>
                <a:lnTo>
                  <a:pt x="664" y="223"/>
                </a:lnTo>
                <a:lnTo>
                  <a:pt x="656" y="197"/>
                </a:lnTo>
                <a:lnTo>
                  <a:pt x="644" y="174"/>
                </a:lnTo>
                <a:lnTo>
                  <a:pt x="632" y="153"/>
                </a:lnTo>
                <a:lnTo>
                  <a:pt x="616" y="133"/>
                </a:lnTo>
                <a:lnTo>
                  <a:pt x="598" y="113"/>
                </a:lnTo>
                <a:lnTo>
                  <a:pt x="578" y="94"/>
                </a:lnTo>
                <a:lnTo>
                  <a:pt x="553" y="78"/>
                </a:lnTo>
                <a:lnTo>
                  <a:pt x="527" y="64"/>
                </a:lnTo>
                <a:lnTo>
                  <a:pt x="503" y="52"/>
                </a:lnTo>
                <a:lnTo>
                  <a:pt x="474" y="40"/>
                </a:lnTo>
                <a:lnTo>
                  <a:pt x="445" y="33"/>
                </a:lnTo>
                <a:lnTo>
                  <a:pt x="414" y="26"/>
                </a:lnTo>
                <a:lnTo>
                  <a:pt x="383" y="22"/>
                </a:lnTo>
                <a:lnTo>
                  <a:pt x="365" y="21"/>
                </a:lnTo>
                <a:lnTo>
                  <a:pt x="332" y="21"/>
                </a:lnTo>
                <a:lnTo>
                  <a:pt x="285" y="26"/>
                </a:lnTo>
                <a:lnTo>
                  <a:pt x="254" y="31"/>
                </a:lnTo>
                <a:lnTo>
                  <a:pt x="224" y="40"/>
                </a:lnTo>
                <a:lnTo>
                  <a:pt x="196" y="50"/>
                </a:lnTo>
                <a:lnTo>
                  <a:pt x="172" y="63"/>
                </a:lnTo>
                <a:lnTo>
                  <a:pt x="122" y="94"/>
                </a:lnTo>
                <a:lnTo>
                  <a:pt x="102" y="111"/>
                </a:lnTo>
                <a:lnTo>
                  <a:pt x="84" y="131"/>
                </a:lnTo>
                <a:lnTo>
                  <a:pt x="66" y="152"/>
                </a:lnTo>
                <a:lnTo>
                  <a:pt x="53" y="174"/>
                </a:lnTo>
                <a:lnTo>
                  <a:pt x="36" y="221"/>
                </a:lnTo>
                <a:lnTo>
                  <a:pt x="31" y="247"/>
                </a:lnTo>
                <a:lnTo>
                  <a:pt x="28" y="259"/>
                </a:lnTo>
                <a:lnTo>
                  <a:pt x="28" y="273"/>
                </a:lnTo>
                <a:lnTo>
                  <a:pt x="28" y="28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08" name="" descr=""/>
          <p:cNvPicPr/>
          <p:nvPr/>
        </p:nvPicPr>
        <p:blipFill>
          <a:blip r:embed="rId26"/>
          <a:stretch/>
        </p:blipFill>
        <p:spPr>
          <a:xfrm>
            <a:off x="4361040" y="21402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09" name="CustomShape 37"/>
          <p:cNvSpPr/>
          <p:nvPr/>
        </p:nvSpPr>
        <p:spPr>
          <a:xfrm>
            <a:off x="4356000" y="213624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5" y="195"/>
                </a:lnTo>
                <a:lnTo>
                  <a:pt x="28" y="168"/>
                </a:lnTo>
                <a:lnTo>
                  <a:pt x="42" y="144"/>
                </a:lnTo>
                <a:lnTo>
                  <a:pt x="60" y="122"/>
                </a:lnTo>
                <a:lnTo>
                  <a:pt x="80" y="101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5"/>
                </a:lnTo>
                <a:lnTo>
                  <a:pt x="214" y="22"/>
                </a:lnTo>
                <a:lnTo>
                  <a:pt x="244" y="14"/>
                </a:lnTo>
                <a:lnTo>
                  <a:pt x="278" y="7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7"/>
                </a:lnTo>
                <a:lnTo>
                  <a:pt x="452" y="12"/>
                </a:lnTo>
                <a:lnTo>
                  <a:pt x="515" y="33"/>
                </a:lnTo>
                <a:lnTo>
                  <a:pt x="543" y="47"/>
                </a:lnTo>
                <a:lnTo>
                  <a:pt x="570" y="63"/>
                </a:lnTo>
                <a:lnTo>
                  <a:pt x="595" y="80"/>
                </a:lnTo>
                <a:lnTo>
                  <a:pt x="617" y="99"/>
                </a:lnTo>
                <a:lnTo>
                  <a:pt x="637" y="120"/>
                </a:lnTo>
                <a:lnTo>
                  <a:pt x="655" y="143"/>
                </a:lnTo>
                <a:lnTo>
                  <a:pt x="682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9"/>
                </a:lnTo>
                <a:lnTo>
                  <a:pt x="696" y="303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5" y="404"/>
                </a:lnTo>
                <a:lnTo>
                  <a:pt x="637" y="426"/>
                </a:lnTo>
                <a:lnTo>
                  <a:pt x="617" y="448"/>
                </a:lnTo>
                <a:lnTo>
                  <a:pt x="595" y="467"/>
                </a:lnTo>
                <a:lnTo>
                  <a:pt x="570" y="484"/>
                </a:lnTo>
                <a:lnTo>
                  <a:pt x="543" y="500"/>
                </a:lnTo>
                <a:lnTo>
                  <a:pt x="515" y="514"/>
                </a:lnTo>
                <a:lnTo>
                  <a:pt x="485" y="526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4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7"/>
                </a:lnTo>
                <a:lnTo>
                  <a:pt x="8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3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21"/>
                </a:lnTo>
                <a:lnTo>
                  <a:pt x="443" y="514"/>
                </a:lnTo>
                <a:lnTo>
                  <a:pt x="472" y="505"/>
                </a:lnTo>
                <a:lnTo>
                  <a:pt x="501" y="495"/>
                </a:lnTo>
                <a:lnTo>
                  <a:pt x="527" y="482"/>
                </a:lnTo>
                <a:lnTo>
                  <a:pt x="553" y="468"/>
                </a:lnTo>
                <a:lnTo>
                  <a:pt x="575" y="453"/>
                </a:lnTo>
                <a:lnTo>
                  <a:pt x="615" y="414"/>
                </a:lnTo>
                <a:lnTo>
                  <a:pt x="630" y="395"/>
                </a:lnTo>
                <a:lnTo>
                  <a:pt x="643" y="373"/>
                </a:lnTo>
                <a:lnTo>
                  <a:pt x="655" y="350"/>
                </a:lnTo>
                <a:lnTo>
                  <a:pt x="668" y="301"/>
                </a:lnTo>
                <a:lnTo>
                  <a:pt x="668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7"/>
                </a:lnTo>
                <a:lnTo>
                  <a:pt x="630" y="154"/>
                </a:lnTo>
                <a:lnTo>
                  <a:pt x="615" y="134"/>
                </a:lnTo>
                <a:lnTo>
                  <a:pt x="597" y="115"/>
                </a:lnTo>
                <a:lnTo>
                  <a:pt x="577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2"/>
                </a:lnTo>
                <a:lnTo>
                  <a:pt x="474" y="42"/>
                </a:lnTo>
                <a:lnTo>
                  <a:pt x="445" y="35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4" y="80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4"/>
                </a:lnTo>
                <a:lnTo>
                  <a:pt x="53" y="177"/>
                </a:lnTo>
                <a:lnTo>
                  <a:pt x="42" y="200"/>
                </a:lnTo>
                <a:lnTo>
                  <a:pt x="36" y="223"/>
                </a:lnTo>
                <a:lnTo>
                  <a:pt x="31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0" name="" descr=""/>
          <p:cNvPicPr/>
          <p:nvPr/>
        </p:nvPicPr>
        <p:blipFill>
          <a:blip r:embed="rId27"/>
          <a:stretch/>
        </p:blipFill>
        <p:spPr>
          <a:xfrm>
            <a:off x="4361040" y="214020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11" name="CustomShape 38"/>
          <p:cNvSpPr/>
          <p:nvPr/>
        </p:nvSpPr>
        <p:spPr>
          <a:xfrm>
            <a:off x="4356000" y="2136240"/>
            <a:ext cx="250920" cy="196560"/>
          </a:xfrm>
          <a:custGeom>
            <a:avLst/>
            <a:gdLst/>
            <a:ahLst/>
            <a:rect l="l" t="t" r="r" b="b"/>
            <a:pathLst>
              <a:path w="699" h="548">
                <a:moveTo>
                  <a:pt x="0" y="275"/>
                </a:moveTo>
                <a:lnTo>
                  <a:pt x="2" y="261"/>
                </a:lnTo>
                <a:lnTo>
                  <a:pt x="2" y="247"/>
                </a:lnTo>
                <a:lnTo>
                  <a:pt x="15" y="195"/>
                </a:lnTo>
                <a:lnTo>
                  <a:pt x="28" y="168"/>
                </a:lnTo>
                <a:lnTo>
                  <a:pt x="42" y="144"/>
                </a:lnTo>
                <a:lnTo>
                  <a:pt x="60" y="122"/>
                </a:lnTo>
                <a:lnTo>
                  <a:pt x="80" y="101"/>
                </a:lnTo>
                <a:lnTo>
                  <a:pt x="102" y="80"/>
                </a:lnTo>
                <a:lnTo>
                  <a:pt x="126" y="63"/>
                </a:lnTo>
                <a:lnTo>
                  <a:pt x="154" y="47"/>
                </a:lnTo>
                <a:lnTo>
                  <a:pt x="182" y="35"/>
                </a:lnTo>
                <a:lnTo>
                  <a:pt x="214" y="22"/>
                </a:lnTo>
                <a:lnTo>
                  <a:pt x="244" y="14"/>
                </a:lnTo>
                <a:lnTo>
                  <a:pt x="278" y="7"/>
                </a:lnTo>
                <a:lnTo>
                  <a:pt x="312" y="2"/>
                </a:lnTo>
                <a:lnTo>
                  <a:pt x="329" y="2"/>
                </a:lnTo>
                <a:lnTo>
                  <a:pt x="349" y="0"/>
                </a:lnTo>
                <a:lnTo>
                  <a:pt x="367" y="2"/>
                </a:lnTo>
                <a:lnTo>
                  <a:pt x="383" y="2"/>
                </a:lnTo>
                <a:lnTo>
                  <a:pt x="419" y="7"/>
                </a:lnTo>
                <a:lnTo>
                  <a:pt x="452" y="12"/>
                </a:lnTo>
                <a:lnTo>
                  <a:pt x="515" y="33"/>
                </a:lnTo>
                <a:lnTo>
                  <a:pt x="543" y="47"/>
                </a:lnTo>
                <a:lnTo>
                  <a:pt x="570" y="63"/>
                </a:lnTo>
                <a:lnTo>
                  <a:pt x="595" y="80"/>
                </a:lnTo>
                <a:lnTo>
                  <a:pt x="617" y="99"/>
                </a:lnTo>
                <a:lnTo>
                  <a:pt x="637" y="120"/>
                </a:lnTo>
                <a:lnTo>
                  <a:pt x="655" y="143"/>
                </a:lnTo>
                <a:lnTo>
                  <a:pt x="682" y="193"/>
                </a:lnTo>
                <a:lnTo>
                  <a:pt x="692" y="219"/>
                </a:lnTo>
                <a:lnTo>
                  <a:pt x="696" y="245"/>
                </a:lnTo>
                <a:lnTo>
                  <a:pt x="698" y="261"/>
                </a:lnTo>
                <a:lnTo>
                  <a:pt x="698" y="289"/>
                </a:lnTo>
                <a:lnTo>
                  <a:pt x="696" y="303"/>
                </a:lnTo>
                <a:lnTo>
                  <a:pt x="692" y="329"/>
                </a:lnTo>
                <a:lnTo>
                  <a:pt x="682" y="355"/>
                </a:lnTo>
                <a:lnTo>
                  <a:pt x="672" y="379"/>
                </a:lnTo>
                <a:lnTo>
                  <a:pt x="655" y="404"/>
                </a:lnTo>
                <a:lnTo>
                  <a:pt x="637" y="426"/>
                </a:lnTo>
                <a:lnTo>
                  <a:pt x="617" y="448"/>
                </a:lnTo>
                <a:lnTo>
                  <a:pt x="595" y="467"/>
                </a:lnTo>
                <a:lnTo>
                  <a:pt x="570" y="484"/>
                </a:lnTo>
                <a:lnTo>
                  <a:pt x="543" y="500"/>
                </a:lnTo>
                <a:lnTo>
                  <a:pt x="515" y="514"/>
                </a:lnTo>
                <a:lnTo>
                  <a:pt x="485" y="526"/>
                </a:lnTo>
                <a:lnTo>
                  <a:pt x="452" y="534"/>
                </a:lnTo>
                <a:lnTo>
                  <a:pt x="419" y="542"/>
                </a:lnTo>
                <a:lnTo>
                  <a:pt x="385" y="545"/>
                </a:lnTo>
                <a:lnTo>
                  <a:pt x="367" y="547"/>
                </a:lnTo>
                <a:lnTo>
                  <a:pt x="332" y="547"/>
                </a:lnTo>
                <a:lnTo>
                  <a:pt x="278" y="542"/>
                </a:lnTo>
                <a:lnTo>
                  <a:pt x="244" y="534"/>
                </a:lnTo>
                <a:lnTo>
                  <a:pt x="214" y="526"/>
                </a:lnTo>
                <a:lnTo>
                  <a:pt x="182" y="514"/>
                </a:lnTo>
                <a:lnTo>
                  <a:pt x="156" y="500"/>
                </a:lnTo>
                <a:lnTo>
                  <a:pt x="128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8" y="381"/>
                </a:lnTo>
                <a:lnTo>
                  <a:pt x="18" y="357"/>
                </a:lnTo>
                <a:lnTo>
                  <a:pt x="8" y="331"/>
                </a:lnTo>
                <a:lnTo>
                  <a:pt x="2" y="303"/>
                </a:lnTo>
                <a:lnTo>
                  <a:pt x="2" y="289"/>
                </a:lnTo>
                <a:lnTo>
                  <a:pt x="0" y="275"/>
                </a:lnTo>
                <a:moveTo>
                  <a:pt x="28" y="287"/>
                </a:moveTo>
                <a:lnTo>
                  <a:pt x="36" y="323"/>
                </a:lnTo>
                <a:lnTo>
                  <a:pt x="42" y="348"/>
                </a:lnTo>
                <a:lnTo>
                  <a:pt x="53" y="370"/>
                </a:lnTo>
                <a:lnTo>
                  <a:pt x="66" y="393"/>
                </a:lnTo>
                <a:lnTo>
                  <a:pt x="82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9" y="482"/>
                </a:lnTo>
                <a:lnTo>
                  <a:pt x="196" y="495"/>
                </a:lnTo>
                <a:lnTo>
                  <a:pt x="222" y="505"/>
                </a:lnTo>
                <a:lnTo>
                  <a:pt x="254" y="514"/>
                </a:lnTo>
                <a:lnTo>
                  <a:pt x="282" y="519"/>
                </a:lnTo>
                <a:lnTo>
                  <a:pt x="316" y="525"/>
                </a:lnTo>
                <a:lnTo>
                  <a:pt x="381" y="525"/>
                </a:lnTo>
                <a:lnTo>
                  <a:pt x="412" y="521"/>
                </a:lnTo>
                <a:lnTo>
                  <a:pt x="443" y="514"/>
                </a:lnTo>
                <a:lnTo>
                  <a:pt x="472" y="505"/>
                </a:lnTo>
                <a:lnTo>
                  <a:pt x="501" y="495"/>
                </a:lnTo>
                <a:lnTo>
                  <a:pt x="527" y="482"/>
                </a:lnTo>
                <a:lnTo>
                  <a:pt x="553" y="468"/>
                </a:lnTo>
                <a:lnTo>
                  <a:pt x="575" y="453"/>
                </a:lnTo>
                <a:lnTo>
                  <a:pt x="615" y="414"/>
                </a:lnTo>
                <a:lnTo>
                  <a:pt x="630" y="395"/>
                </a:lnTo>
                <a:lnTo>
                  <a:pt x="643" y="373"/>
                </a:lnTo>
                <a:lnTo>
                  <a:pt x="655" y="350"/>
                </a:lnTo>
                <a:lnTo>
                  <a:pt x="668" y="301"/>
                </a:lnTo>
                <a:lnTo>
                  <a:pt x="668" y="248"/>
                </a:lnTo>
                <a:lnTo>
                  <a:pt x="663" y="224"/>
                </a:lnTo>
                <a:lnTo>
                  <a:pt x="655" y="200"/>
                </a:lnTo>
                <a:lnTo>
                  <a:pt x="643" y="177"/>
                </a:lnTo>
                <a:lnTo>
                  <a:pt x="630" y="154"/>
                </a:lnTo>
                <a:lnTo>
                  <a:pt x="615" y="134"/>
                </a:lnTo>
                <a:lnTo>
                  <a:pt x="597" y="115"/>
                </a:lnTo>
                <a:lnTo>
                  <a:pt x="577" y="96"/>
                </a:lnTo>
                <a:lnTo>
                  <a:pt x="553" y="80"/>
                </a:lnTo>
                <a:lnTo>
                  <a:pt x="527" y="66"/>
                </a:lnTo>
                <a:lnTo>
                  <a:pt x="501" y="52"/>
                </a:lnTo>
                <a:lnTo>
                  <a:pt x="474" y="42"/>
                </a:lnTo>
                <a:lnTo>
                  <a:pt x="445" y="35"/>
                </a:lnTo>
                <a:lnTo>
                  <a:pt x="414" y="28"/>
                </a:lnTo>
                <a:lnTo>
                  <a:pt x="383" y="24"/>
                </a:lnTo>
                <a:lnTo>
                  <a:pt x="365" y="22"/>
                </a:lnTo>
                <a:lnTo>
                  <a:pt x="332" y="22"/>
                </a:lnTo>
                <a:lnTo>
                  <a:pt x="285" y="28"/>
                </a:lnTo>
                <a:lnTo>
                  <a:pt x="254" y="33"/>
                </a:lnTo>
                <a:lnTo>
                  <a:pt x="224" y="42"/>
                </a:lnTo>
                <a:lnTo>
                  <a:pt x="196" y="52"/>
                </a:lnTo>
                <a:lnTo>
                  <a:pt x="172" y="64"/>
                </a:lnTo>
                <a:lnTo>
                  <a:pt x="144" y="80"/>
                </a:lnTo>
                <a:lnTo>
                  <a:pt x="122" y="96"/>
                </a:lnTo>
                <a:lnTo>
                  <a:pt x="102" y="113"/>
                </a:lnTo>
                <a:lnTo>
                  <a:pt x="84" y="133"/>
                </a:lnTo>
                <a:lnTo>
                  <a:pt x="66" y="154"/>
                </a:lnTo>
                <a:lnTo>
                  <a:pt x="53" y="177"/>
                </a:lnTo>
                <a:lnTo>
                  <a:pt x="42" y="200"/>
                </a:lnTo>
                <a:lnTo>
                  <a:pt x="36" y="223"/>
                </a:lnTo>
                <a:lnTo>
                  <a:pt x="31" y="248"/>
                </a:lnTo>
                <a:lnTo>
                  <a:pt x="28" y="261"/>
                </a:lnTo>
                <a:lnTo>
                  <a:pt x="28" y="275"/>
                </a:lnTo>
                <a:lnTo>
                  <a:pt x="28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2" name="" descr=""/>
          <p:cNvPicPr/>
          <p:nvPr/>
        </p:nvPicPr>
        <p:blipFill>
          <a:blip r:embed="rId28"/>
          <a:stretch/>
        </p:blipFill>
        <p:spPr>
          <a:xfrm>
            <a:off x="4856040" y="2328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13" name="CustomShape 39"/>
          <p:cNvSpPr/>
          <p:nvPr/>
        </p:nvSpPr>
        <p:spPr>
          <a:xfrm>
            <a:off x="4851720" y="232488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5"/>
                </a:moveTo>
                <a:lnTo>
                  <a:pt x="0" y="247"/>
                </a:lnTo>
                <a:lnTo>
                  <a:pt x="6" y="220"/>
                </a:lnTo>
                <a:lnTo>
                  <a:pt x="16" y="195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4" y="63"/>
                </a:lnTo>
                <a:lnTo>
                  <a:pt x="152" y="47"/>
                </a:lnTo>
                <a:lnTo>
                  <a:pt x="180" y="35"/>
                </a:lnTo>
                <a:lnTo>
                  <a:pt x="212" y="22"/>
                </a:lnTo>
                <a:lnTo>
                  <a:pt x="242" y="14"/>
                </a:lnTo>
                <a:lnTo>
                  <a:pt x="276" y="7"/>
                </a:lnTo>
                <a:lnTo>
                  <a:pt x="309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49" y="12"/>
                </a:lnTo>
                <a:lnTo>
                  <a:pt x="513" y="33"/>
                </a:lnTo>
                <a:lnTo>
                  <a:pt x="541" y="47"/>
                </a:lnTo>
                <a:lnTo>
                  <a:pt x="567" y="63"/>
                </a:lnTo>
                <a:lnTo>
                  <a:pt x="593" y="80"/>
                </a:lnTo>
                <a:lnTo>
                  <a:pt x="615" y="99"/>
                </a:lnTo>
                <a:lnTo>
                  <a:pt x="635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5"/>
                </a:lnTo>
                <a:lnTo>
                  <a:pt x="696" y="261"/>
                </a:lnTo>
                <a:lnTo>
                  <a:pt x="696" y="289"/>
                </a:lnTo>
                <a:lnTo>
                  <a:pt x="694" y="303"/>
                </a:lnTo>
                <a:lnTo>
                  <a:pt x="689" y="329"/>
                </a:lnTo>
                <a:lnTo>
                  <a:pt x="680" y="355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7" y="448"/>
                </a:lnTo>
                <a:lnTo>
                  <a:pt x="593" y="467"/>
                </a:lnTo>
                <a:lnTo>
                  <a:pt x="567" y="484"/>
                </a:lnTo>
                <a:lnTo>
                  <a:pt x="541" y="500"/>
                </a:lnTo>
                <a:lnTo>
                  <a:pt x="515" y="514"/>
                </a:lnTo>
                <a:lnTo>
                  <a:pt x="483" y="526"/>
                </a:lnTo>
                <a:lnTo>
                  <a:pt x="452" y="534"/>
                </a:lnTo>
                <a:lnTo>
                  <a:pt x="419" y="542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8" y="542"/>
                </a:lnTo>
                <a:lnTo>
                  <a:pt x="245" y="534"/>
                </a:lnTo>
                <a:lnTo>
                  <a:pt x="212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78" y="448"/>
                </a:lnTo>
                <a:lnTo>
                  <a:pt x="58" y="426"/>
                </a:lnTo>
                <a:lnTo>
                  <a:pt x="26" y="381"/>
                </a:lnTo>
                <a:lnTo>
                  <a:pt x="16" y="357"/>
                </a:lnTo>
                <a:lnTo>
                  <a:pt x="6" y="331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7"/>
                </a:moveTo>
                <a:lnTo>
                  <a:pt x="33" y="323"/>
                </a:lnTo>
                <a:lnTo>
                  <a:pt x="40" y="348"/>
                </a:lnTo>
                <a:lnTo>
                  <a:pt x="51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4"/>
                </a:lnTo>
                <a:lnTo>
                  <a:pt x="120" y="451"/>
                </a:lnTo>
                <a:lnTo>
                  <a:pt x="142" y="467"/>
                </a:lnTo>
                <a:lnTo>
                  <a:pt x="166" y="482"/>
                </a:lnTo>
                <a:lnTo>
                  <a:pt x="194" y="495"/>
                </a:lnTo>
                <a:lnTo>
                  <a:pt x="222" y="505"/>
                </a:lnTo>
                <a:lnTo>
                  <a:pt x="252" y="514"/>
                </a:lnTo>
                <a:lnTo>
                  <a:pt x="314" y="525"/>
                </a:lnTo>
                <a:lnTo>
                  <a:pt x="379" y="525"/>
                </a:lnTo>
                <a:lnTo>
                  <a:pt x="412" y="521"/>
                </a:lnTo>
                <a:lnTo>
                  <a:pt x="441" y="514"/>
                </a:lnTo>
                <a:lnTo>
                  <a:pt x="469" y="505"/>
                </a:lnTo>
                <a:lnTo>
                  <a:pt x="499" y="495"/>
                </a:lnTo>
                <a:lnTo>
                  <a:pt x="525" y="482"/>
                </a:lnTo>
                <a:lnTo>
                  <a:pt x="550" y="468"/>
                </a:lnTo>
                <a:lnTo>
                  <a:pt x="573" y="453"/>
                </a:lnTo>
                <a:lnTo>
                  <a:pt x="595" y="434"/>
                </a:lnTo>
                <a:lnTo>
                  <a:pt x="613" y="414"/>
                </a:lnTo>
                <a:lnTo>
                  <a:pt x="628" y="395"/>
                </a:lnTo>
                <a:lnTo>
                  <a:pt x="642" y="373"/>
                </a:lnTo>
                <a:lnTo>
                  <a:pt x="654" y="350"/>
                </a:lnTo>
                <a:lnTo>
                  <a:pt x="662" y="325"/>
                </a:lnTo>
                <a:lnTo>
                  <a:pt x="667" y="301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2" y="224"/>
                </a:lnTo>
                <a:lnTo>
                  <a:pt x="654" y="200"/>
                </a:lnTo>
                <a:lnTo>
                  <a:pt x="642" y="177"/>
                </a:lnTo>
                <a:lnTo>
                  <a:pt x="628" y="153"/>
                </a:lnTo>
                <a:lnTo>
                  <a:pt x="613" y="134"/>
                </a:lnTo>
                <a:lnTo>
                  <a:pt x="595" y="115"/>
                </a:lnTo>
                <a:lnTo>
                  <a:pt x="575" y="96"/>
                </a:lnTo>
                <a:lnTo>
                  <a:pt x="553" y="80"/>
                </a:lnTo>
                <a:lnTo>
                  <a:pt x="525" y="66"/>
                </a:lnTo>
                <a:lnTo>
                  <a:pt x="501" y="52"/>
                </a:lnTo>
                <a:lnTo>
                  <a:pt x="472" y="42"/>
                </a:lnTo>
                <a:lnTo>
                  <a:pt x="443" y="35"/>
                </a:lnTo>
                <a:lnTo>
                  <a:pt x="412" y="28"/>
                </a:lnTo>
                <a:lnTo>
                  <a:pt x="381" y="24"/>
                </a:lnTo>
                <a:lnTo>
                  <a:pt x="363" y="22"/>
                </a:lnTo>
                <a:lnTo>
                  <a:pt x="332" y="22"/>
                </a:lnTo>
                <a:lnTo>
                  <a:pt x="314" y="24"/>
                </a:lnTo>
                <a:lnTo>
                  <a:pt x="283" y="28"/>
                </a:lnTo>
                <a:lnTo>
                  <a:pt x="252" y="33"/>
                </a:lnTo>
                <a:lnTo>
                  <a:pt x="222" y="42"/>
                </a:lnTo>
                <a:lnTo>
                  <a:pt x="196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3"/>
                </a:lnTo>
                <a:lnTo>
                  <a:pt x="82" y="133"/>
                </a:lnTo>
                <a:lnTo>
                  <a:pt x="66" y="153"/>
                </a:lnTo>
                <a:lnTo>
                  <a:pt x="51" y="177"/>
                </a:lnTo>
                <a:lnTo>
                  <a:pt x="33" y="223"/>
                </a:lnTo>
                <a:lnTo>
                  <a:pt x="28" y="248"/>
                </a:lnTo>
                <a:lnTo>
                  <a:pt x="26" y="261"/>
                </a:lnTo>
                <a:lnTo>
                  <a:pt x="26" y="275"/>
                </a:lnTo>
                <a:lnTo>
                  <a:pt x="26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4" name="" descr=""/>
          <p:cNvPicPr/>
          <p:nvPr/>
        </p:nvPicPr>
        <p:blipFill>
          <a:blip r:embed="rId29"/>
          <a:stretch/>
        </p:blipFill>
        <p:spPr>
          <a:xfrm>
            <a:off x="4856040" y="2328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15" name="CustomShape 40"/>
          <p:cNvSpPr/>
          <p:nvPr/>
        </p:nvSpPr>
        <p:spPr>
          <a:xfrm>
            <a:off x="4851720" y="2324880"/>
            <a:ext cx="250200" cy="196560"/>
          </a:xfrm>
          <a:custGeom>
            <a:avLst/>
            <a:gdLst/>
            <a:ahLst/>
            <a:rect l="l" t="t" r="r" b="b"/>
            <a:pathLst>
              <a:path w="697" h="548">
                <a:moveTo>
                  <a:pt x="0" y="275"/>
                </a:moveTo>
                <a:lnTo>
                  <a:pt x="0" y="247"/>
                </a:lnTo>
                <a:lnTo>
                  <a:pt x="6" y="220"/>
                </a:lnTo>
                <a:lnTo>
                  <a:pt x="16" y="195"/>
                </a:lnTo>
                <a:lnTo>
                  <a:pt x="26" y="167"/>
                </a:lnTo>
                <a:lnTo>
                  <a:pt x="40" y="144"/>
                </a:lnTo>
                <a:lnTo>
                  <a:pt x="58" y="122"/>
                </a:lnTo>
                <a:lnTo>
                  <a:pt x="78" y="101"/>
                </a:lnTo>
                <a:lnTo>
                  <a:pt x="100" y="80"/>
                </a:lnTo>
                <a:lnTo>
                  <a:pt x="124" y="63"/>
                </a:lnTo>
                <a:lnTo>
                  <a:pt x="152" y="47"/>
                </a:lnTo>
                <a:lnTo>
                  <a:pt x="180" y="35"/>
                </a:lnTo>
                <a:lnTo>
                  <a:pt x="212" y="22"/>
                </a:lnTo>
                <a:lnTo>
                  <a:pt x="242" y="14"/>
                </a:lnTo>
                <a:lnTo>
                  <a:pt x="276" y="7"/>
                </a:lnTo>
                <a:lnTo>
                  <a:pt x="309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49" y="12"/>
                </a:lnTo>
                <a:lnTo>
                  <a:pt x="513" y="33"/>
                </a:lnTo>
                <a:lnTo>
                  <a:pt x="541" y="47"/>
                </a:lnTo>
                <a:lnTo>
                  <a:pt x="567" y="63"/>
                </a:lnTo>
                <a:lnTo>
                  <a:pt x="593" y="80"/>
                </a:lnTo>
                <a:lnTo>
                  <a:pt x="615" y="99"/>
                </a:lnTo>
                <a:lnTo>
                  <a:pt x="635" y="120"/>
                </a:lnTo>
                <a:lnTo>
                  <a:pt x="654" y="143"/>
                </a:lnTo>
                <a:lnTo>
                  <a:pt x="669" y="167"/>
                </a:lnTo>
                <a:lnTo>
                  <a:pt x="680" y="193"/>
                </a:lnTo>
                <a:lnTo>
                  <a:pt x="689" y="219"/>
                </a:lnTo>
                <a:lnTo>
                  <a:pt x="694" y="245"/>
                </a:lnTo>
                <a:lnTo>
                  <a:pt x="696" y="261"/>
                </a:lnTo>
                <a:lnTo>
                  <a:pt x="696" y="289"/>
                </a:lnTo>
                <a:lnTo>
                  <a:pt x="694" y="303"/>
                </a:lnTo>
                <a:lnTo>
                  <a:pt x="689" y="329"/>
                </a:lnTo>
                <a:lnTo>
                  <a:pt x="680" y="355"/>
                </a:lnTo>
                <a:lnTo>
                  <a:pt x="669" y="379"/>
                </a:lnTo>
                <a:lnTo>
                  <a:pt x="654" y="404"/>
                </a:lnTo>
                <a:lnTo>
                  <a:pt x="638" y="426"/>
                </a:lnTo>
                <a:lnTo>
                  <a:pt x="617" y="448"/>
                </a:lnTo>
                <a:lnTo>
                  <a:pt x="593" y="467"/>
                </a:lnTo>
                <a:lnTo>
                  <a:pt x="567" y="484"/>
                </a:lnTo>
                <a:lnTo>
                  <a:pt x="541" y="500"/>
                </a:lnTo>
                <a:lnTo>
                  <a:pt x="515" y="514"/>
                </a:lnTo>
                <a:lnTo>
                  <a:pt x="483" y="526"/>
                </a:lnTo>
                <a:lnTo>
                  <a:pt x="452" y="534"/>
                </a:lnTo>
                <a:lnTo>
                  <a:pt x="419" y="542"/>
                </a:lnTo>
                <a:lnTo>
                  <a:pt x="365" y="547"/>
                </a:lnTo>
                <a:lnTo>
                  <a:pt x="329" y="547"/>
                </a:lnTo>
                <a:lnTo>
                  <a:pt x="312" y="545"/>
                </a:lnTo>
                <a:lnTo>
                  <a:pt x="278" y="542"/>
                </a:lnTo>
                <a:lnTo>
                  <a:pt x="245" y="534"/>
                </a:lnTo>
                <a:lnTo>
                  <a:pt x="212" y="526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78" y="448"/>
                </a:lnTo>
                <a:lnTo>
                  <a:pt x="58" y="426"/>
                </a:lnTo>
                <a:lnTo>
                  <a:pt x="26" y="381"/>
                </a:lnTo>
                <a:lnTo>
                  <a:pt x="16" y="357"/>
                </a:lnTo>
                <a:lnTo>
                  <a:pt x="6" y="331"/>
                </a:lnTo>
                <a:lnTo>
                  <a:pt x="0" y="303"/>
                </a:lnTo>
                <a:lnTo>
                  <a:pt x="0" y="289"/>
                </a:lnTo>
                <a:lnTo>
                  <a:pt x="0" y="275"/>
                </a:lnTo>
                <a:moveTo>
                  <a:pt x="26" y="287"/>
                </a:moveTo>
                <a:lnTo>
                  <a:pt x="33" y="323"/>
                </a:lnTo>
                <a:lnTo>
                  <a:pt x="40" y="348"/>
                </a:lnTo>
                <a:lnTo>
                  <a:pt x="51" y="370"/>
                </a:lnTo>
                <a:lnTo>
                  <a:pt x="64" y="393"/>
                </a:lnTo>
                <a:lnTo>
                  <a:pt x="80" y="414"/>
                </a:lnTo>
                <a:lnTo>
                  <a:pt x="100" y="434"/>
                </a:lnTo>
                <a:lnTo>
                  <a:pt x="120" y="451"/>
                </a:lnTo>
                <a:lnTo>
                  <a:pt x="142" y="467"/>
                </a:lnTo>
                <a:lnTo>
                  <a:pt x="166" y="482"/>
                </a:lnTo>
                <a:lnTo>
                  <a:pt x="194" y="495"/>
                </a:lnTo>
                <a:lnTo>
                  <a:pt x="222" y="505"/>
                </a:lnTo>
                <a:lnTo>
                  <a:pt x="252" y="514"/>
                </a:lnTo>
                <a:lnTo>
                  <a:pt x="314" y="525"/>
                </a:lnTo>
                <a:lnTo>
                  <a:pt x="379" y="525"/>
                </a:lnTo>
                <a:lnTo>
                  <a:pt x="412" y="521"/>
                </a:lnTo>
                <a:lnTo>
                  <a:pt x="441" y="514"/>
                </a:lnTo>
                <a:lnTo>
                  <a:pt x="469" y="505"/>
                </a:lnTo>
                <a:lnTo>
                  <a:pt x="499" y="495"/>
                </a:lnTo>
                <a:lnTo>
                  <a:pt x="525" y="482"/>
                </a:lnTo>
                <a:lnTo>
                  <a:pt x="550" y="468"/>
                </a:lnTo>
                <a:lnTo>
                  <a:pt x="573" y="453"/>
                </a:lnTo>
                <a:lnTo>
                  <a:pt x="595" y="434"/>
                </a:lnTo>
                <a:lnTo>
                  <a:pt x="613" y="414"/>
                </a:lnTo>
                <a:lnTo>
                  <a:pt x="628" y="395"/>
                </a:lnTo>
                <a:lnTo>
                  <a:pt x="642" y="373"/>
                </a:lnTo>
                <a:lnTo>
                  <a:pt x="654" y="350"/>
                </a:lnTo>
                <a:lnTo>
                  <a:pt x="662" y="325"/>
                </a:lnTo>
                <a:lnTo>
                  <a:pt x="667" y="301"/>
                </a:lnTo>
                <a:lnTo>
                  <a:pt x="667" y="287"/>
                </a:lnTo>
                <a:lnTo>
                  <a:pt x="669" y="275"/>
                </a:lnTo>
                <a:lnTo>
                  <a:pt x="667" y="261"/>
                </a:lnTo>
                <a:lnTo>
                  <a:pt x="667" y="248"/>
                </a:lnTo>
                <a:lnTo>
                  <a:pt x="662" y="224"/>
                </a:lnTo>
                <a:lnTo>
                  <a:pt x="654" y="200"/>
                </a:lnTo>
                <a:lnTo>
                  <a:pt x="642" y="177"/>
                </a:lnTo>
                <a:lnTo>
                  <a:pt x="628" y="153"/>
                </a:lnTo>
                <a:lnTo>
                  <a:pt x="613" y="134"/>
                </a:lnTo>
                <a:lnTo>
                  <a:pt x="595" y="115"/>
                </a:lnTo>
                <a:lnTo>
                  <a:pt x="575" y="96"/>
                </a:lnTo>
                <a:lnTo>
                  <a:pt x="553" y="80"/>
                </a:lnTo>
                <a:lnTo>
                  <a:pt x="525" y="66"/>
                </a:lnTo>
                <a:lnTo>
                  <a:pt x="501" y="52"/>
                </a:lnTo>
                <a:lnTo>
                  <a:pt x="472" y="42"/>
                </a:lnTo>
                <a:lnTo>
                  <a:pt x="443" y="35"/>
                </a:lnTo>
                <a:lnTo>
                  <a:pt x="412" y="28"/>
                </a:lnTo>
                <a:lnTo>
                  <a:pt x="381" y="24"/>
                </a:lnTo>
                <a:lnTo>
                  <a:pt x="363" y="22"/>
                </a:lnTo>
                <a:lnTo>
                  <a:pt x="332" y="22"/>
                </a:lnTo>
                <a:lnTo>
                  <a:pt x="314" y="24"/>
                </a:lnTo>
                <a:lnTo>
                  <a:pt x="283" y="28"/>
                </a:lnTo>
                <a:lnTo>
                  <a:pt x="252" y="33"/>
                </a:lnTo>
                <a:lnTo>
                  <a:pt x="222" y="42"/>
                </a:lnTo>
                <a:lnTo>
                  <a:pt x="196" y="52"/>
                </a:lnTo>
                <a:lnTo>
                  <a:pt x="169" y="64"/>
                </a:lnTo>
                <a:lnTo>
                  <a:pt x="120" y="96"/>
                </a:lnTo>
                <a:lnTo>
                  <a:pt x="100" y="113"/>
                </a:lnTo>
                <a:lnTo>
                  <a:pt x="82" y="133"/>
                </a:lnTo>
                <a:lnTo>
                  <a:pt x="66" y="153"/>
                </a:lnTo>
                <a:lnTo>
                  <a:pt x="51" y="177"/>
                </a:lnTo>
                <a:lnTo>
                  <a:pt x="33" y="223"/>
                </a:lnTo>
                <a:lnTo>
                  <a:pt x="28" y="248"/>
                </a:lnTo>
                <a:lnTo>
                  <a:pt x="26" y="261"/>
                </a:lnTo>
                <a:lnTo>
                  <a:pt x="26" y="275"/>
                </a:lnTo>
                <a:lnTo>
                  <a:pt x="26" y="28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6" name="" descr=""/>
          <p:cNvPicPr/>
          <p:nvPr/>
        </p:nvPicPr>
        <p:blipFill>
          <a:blip r:embed="rId30"/>
          <a:stretch/>
        </p:blipFill>
        <p:spPr>
          <a:xfrm>
            <a:off x="3721680" y="30355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17" name="CustomShape 41"/>
          <p:cNvSpPr/>
          <p:nvPr/>
        </p:nvSpPr>
        <p:spPr>
          <a:xfrm>
            <a:off x="3717720" y="303228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4"/>
                </a:move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4" y="47"/>
                </a:lnTo>
                <a:lnTo>
                  <a:pt x="180" y="33"/>
                </a:lnTo>
                <a:lnTo>
                  <a:pt x="242" y="12"/>
                </a:lnTo>
                <a:lnTo>
                  <a:pt x="276" y="5"/>
                </a:lnTo>
                <a:lnTo>
                  <a:pt x="312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8" y="100"/>
                </a:lnTo>
                <a:lnTo>
                  <a:pt x="638" y="120"/>
                </a:lnTo>
                <a:lnTo>
                  <a:pt x="669" y="166"/>
                </a:lnTo>
                <a:lnTo>
                  <a:pt x="680" y="192"/>
                </a:lnTo>
                <a:lnTo>
                  <a:pt x="689" y="219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0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5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2" y="546"/>
                </a:lnTo>
                <a:lnTo>
                  <a:pt x="278" y="542"/>
                </a:lnTo>
                <a:lnTo>
                  <a:pt x="245" y="535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34" y="323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4" y="467"/>
                </a:lnTo>
                <a:lnTo>
                  <a:pt x="194" y="495"/>
                </a:lnTo>
                <a:lnTo>
                  <a:pt x="222" y="506"/>
                </a:lnTo>
                <a:lnTo>
                  <a:pt x="252" y="514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2"/>
                </a:lnTo>
                <a:lnTo>
                  <a:pt x="654" y="347"/>
                </a:lnTo>
                <a:lnTo>
                  <a:pt x="662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1"/>
                </a:lnTo>
                <a:lnTo>
                  <a:pt x="662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3"/>
                </a:lnTo>
                <a:lnTo>
                  <a:pt x="317" y="23"/>
                </a:lnTo>
                <a:lnTo>
                  <a:pt x="283" y="28"/>
                </a:lnTo>
                <a:lnTo>
                  <a:pt x="254" y="33"/>
                </a:lnTo>
                <a:lnTo>
                  <a:pt x="222" y="42"/>
                </a:lnTo>
                <a:lnTo>
                  <a:pt x="196" y="53"/>
                </a:lnTo>
                <a:lnTo>
                  <a:pt x="169" y="64"/>
                </a:lnTo>
                <a:lnTo>
                  <a:pt x="144" y="78"/>
                </a:lnTo>
                <a:lnTo>
                  <a:pt x="100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8" y="248"/>
                </a:lnTo>
                <a:lnTo>
                  <a:pt x="28" y="261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18" name="" descr=""/>
          <p:cNvPicPr/>
          <p:nvPr/>
        </p:nvPicPr>
        <p:blipFill>
          <a:blip r:embed="rId31"/>
          <a:stretch/>
        </p:blipFill>
        <p:spPr>
          <a:xfrm>
            <a:off x="3721680" y="303552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19" name="CustomShape 42"/>
          <p:cNvSpPr/>
          <p:nvPr/>
        </p:nvSpPr>
        <p:spPr>
          <a:xfrm>
            <a:off x="3717720" y="303228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0" y="274"/>
                </a:move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0"/>
                </a:lnTo>
                <a:lnTo>
                  <a:pt x="78" y="100"/>
                </a:lnTo>
                <a:lnTo>
                  <a:pt x="100" y="80"/>
                </a:lnTo>
                <a:lnTo>
                  <a:pt x="126" y="63"/>
                </a:lnTo>
                <a:lnTo>
                  <a:pt x="154" y="47"/>
                </a:lnTo>
                <a:lnTo>
                  <a:pt x="180" y="33"/>
                </a:lnTo>
                <a:lnTo>
                  <a:pt x="242" y="12"/>
                </a:lnTo>
                <a:lnTo>
                  <a:pt x="276" y="5"/>
                </a:lnTo>
                <a:lnTo>
                  <a:pt x="312" y="2"/>
                </a:lnTo>
                <a:lnTo>
                  <a:pt x="330" y="0"/>
                </a:lnTo>
                <a:lnTo>
                  <a:pt x="366" y="0"/>
                </a:lnTo>
                <a:lnTo>
                  <a:pt x="384" y="2"/>
                </a:lnTo>
                <a:lnTo>
                  <a:pt x="418" y="5"/>
                </a:lnTo>
                <a:lnTo>
                  <a:pt x="450" y="12"/>
                </a:lnTo>
                <a:lnTo>
                  <a:pt x="484" y="21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8" y="100"/>
                </a:lnTo>
                <a:lnTo>
                  <a:pt x="638" y="120"/>
                </a:lnTo>
                <a:lnTo>
                  <a:pt x="669" y="166"/>
                </a:lnTo>
                <a:lnTo>
                  <a:pt x="680" y="192"/>
                </a:lnTo>
                <a:lnTo>
                  <a:pt x="689" y="219"/>
                </a:lnTo>
                <a:lnTo>
                  <a:pt x="696" y="244"/>
                </a:lnTo>
                <a:lnTo>
                  <a:pt x="696" y="300"/>
                </a:lnTo>
                <a:lnTo>
                  <a:pt x="689" y="328"/>
                </a:lnTo>
                <a:lnTo>
                  <a:pt x="680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7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4" y="500"/>
                </a:lnTo>
                <a:lnTo>
                  <a:pt x="516" y="514"/>
                </a:lnTo>
                <a:lnTo>
                  <a:pt x="453" y="535"/>
                </a:lnTo>
                <a:lnTo>
                  <a:pt x="420" y="540"/>
                </a:lnTo>
                <a:lnTo>
                  <a:pt x="384" y="546"/>
                </a:lnTo>
                <a:lnTo>
                  <a:pt x="366" y="546"/>
                </a:lnTo>
                <a:lnTo>
                  <a:pt x="348" y="548"/>
                </a:lnTo>
                <a:lnTo>
                  <a:pt x="330" y="546"/>
                </a:lnTo>
                <a:lnTo>
                  <a:pt x="312" y="546"/>
                </a:lnTo>
                <a:lnTo>
                  <a:pt x="278" y="542"/>
                </a:lnTo>
                <a:lnTo>
                  <a:pt x="245" y="535"/>
                </a:lnTo>
                <a:lnTo>
                  <a:pt x="182" y="514"/>
                </a:lnTo>
                <a:lnTo>
                  <a:pt x="154" y="500"/>
                </a:lnTo>
                <a:lnTo>
                  <a:pt x="126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7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8"/>
                </a:lnTo>
                <a:lnTo>
                  <a:pt x="2" y="302"/>
                </a:lnTo>
                <a:lnTo>
                  <a:pt x="0" y="288"/>
                </a:lnTo>
                <a:lnTo>
                  <a:pt x="0" y="274"/>
                </a:lnTo>
                <a:moveTo>
                  <a:pt x="28" y="286"/>
                </a:moveTo>
                <a:lnTo>
                  <a:pt x="28" y="299"/>
                </a:lnTo>
                <a:lnTo>
                  <a:pt x="34" y="323"/>
                </a:lnTo>
                <a:lnTo>
                  <a:pt x="42" y="347"/>
                </a:lnTo>
                <a:lnTo>
                  <a:pt x="54" y="370"/>
                </a:lnTo>
                <a:lnTo>
                  <a:pt x="66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4" y="467"/>
                </a:lnTo>
                <a:lnTo>
                  <a:pt x="194" y="495"/>
                </a:lnTo>
                <a:lnTo>
                  <a:pt x="222" y="506"/>
                </a:lnTo>
                <a:lnTo>
                  <a:pt x="252" y="514"/>
                </a:lnTo>
                <a:lnTo>
                  <a:pt x="283" y="520"/>
                </a:lnTo>
                <a:lnTo>
                  <a:pt x="315" y="523"/>
                </a:lnTo>
                <a:lnTo>
                  <a:pt x="333" y="525"/>
                </a:lnTo>
                <a:lnTo>
                  <a:pt x="364" y="525"/>
                </a:lnTo>
                <a:lnTo>
                  <a:pt x="380" y="523"/>
                </a:lnTo>
                <a:lnTo>
                  <a:pt x="413" y="520"/>
                </a:lnTo>
                <a:lnTo>
                  <a:pt x="444" y="514"/>
                </a:lnTo>
                <a:lnTo>
                  <a:pt x="474" y="506"/>
                </a:lnTo>
                <a:lnTo>
                  <a:pt x="500" y="495"/>
                </a:lnTo>
                <a:lnTo>
                  <a:pt x="526" y="482"/>
                </a:lnTo>
                <a:lnTo>
                  <a:pt x="552" y="468"/>
                </a:lnTo>
                <a:lnTo>
                  <a:pt x="576" y="451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2" y="372"/>
                </a:lnTo>
                <a:lnTo>
                  <a:pt x="654" y="347"/>
                </a:lnTo>
                <a:lnTo>
                  <a:pt x="662" y="325"/>
                </a:lnTo>
                <a:lnTo>
                  <a:pt x="667" y="299"/>
                </a:lnTo>
                <a:lnTo>
                  <a:pt x="669" y="286"/>
                </a:lnTo>
                <a:lnTo>
                  <a:pt x="669" y="261"/>
                </a:lnTo>
                <a:lnTo>
                  <a:pt x="662" y="223"/>
                </a:lnTo>
                <a:lnTo>
                  <a:pt x="656" y="199"/>
                </a:lnTo>
                <a:lnTo>
                  <a:pt x="644" y="176"/>
                </a:lnTo>
                <a:lnTo>
                  <a:pt x="632" y="153"/>
                </a:lnTo>
                <a:lnTo>
                  <a:pt x="616" y="133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8" y="64"/>
                </a:lnTo>
                <a:lnTo>
                  <a:pt x="502" y="53"/>
                </a:lnTo>
                <a:lnTo>
                  <a:pt x="474" y="42"/>
                </a:lnTo>
                <a:lnTo>
                  <a:pt x="444" y="33"/>
                </a:lnTo>
                <a:lnTo>
                  <a:pt x="413" y="28"/>
                </a:lnTo>
                <a:lnTo>
                  <a:pt x="382" y="23"/>
                </a:lnTo>
                <a:lnTo>
                  <a:pt x="317" y="23"/>
                </a:lnTo>
                <a:lnTo>
                  <a:pt x="283" y="28"/>
                </a:lnTo>
                <a:lnTo>
                  <a:pt x="254" y="33"/>
                </a:lnTo>
                <a:lnTo>
                  <a:pt x="222" y="42"/>
                </a:lnTo>
                <a:lnTo>
                  <a:pt x="196" y="53"/>
                </a:lnTo>
                <a:lnTo>
                  <a:pt x="169" y="64"/>
                </a:lnTo>
                <a:lnTo>
                  <a:pt x="144" y="78"/>
                </a:lnTo>
                <a:lnTo>
                  <a:pt x="100" y="114"/>
                </a:lnTo>
                <a:lnTo>
                  <a:pt x="82" y="133"/>
                </a:lnTo>
                <a:lnTo>
                  <a:pt x="66" y="153"/>
                </a:lnTo>
                <a:lnTo>
                  <a:pt x="54" y="175"/>
                </a:lnTo>
                <a:lnTo>
                  <a:pt x="42" y="197"/>
                </a:lnTo>
                <a:lnTo>
                  <a:pt x="34" y="222"/>
                </a:lnTo>
                <a:lnTo>
                  <a:pt x="28" y="248"/>
                </a:lnTo>
                <a:lnTo>
                  <a:pt x="28" y="261"/>
                </a:lnTo>
                <a:lnTo>
                  <a:pt x="26" y="272"/>
                </a:lnTo>
                <a:lnTo>
                  <a:pt x="28" y="2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0" name="CustomShape 43"/>
          <p:cNvSpPr/>
          <p:nvPr/>
        </p:nvSpPr>
        <p:spPr>
          <a:xfrm>
            <a:off x="4715280" y="2561760"/>
            <a:ext cx="1631160" cy="1369080"/>
          </a:xfrm>
          <a:custGeom>
            <a:avLst/>
            <a:gdLst/>
            <a:ahLst/>
            <a:rect l="l" t="t" r="r" b="b"/>
            <a:pathLst>
              <a:path w="4533" h="3805">
                <a:moveTo>
                  <a:pt x="910" y="1000"/>
                </a:moveTo>
                <a:lnTo>
                  <a:pt x="1003" y="915"/>
                </a:lnTo>
                <a:lnTo>
                  <a:pt x="1102" y="835"/>
                </a:lnTo>
                <a:lnTo>
                  <a:pt x="1200" y="755"/>
                </a:lnTo>
                <a:lnTo>
                  <a:pt x="1300" y="682"/>
                </a:lnTo>
                <a:lnTo>
                  <a:pt x="1402" y="611"/>
                </a:lnTo>
                <a:lnTo>
                  <a:pt x="1507" y="544"/>
                </a:lnTo>
                <a:lnTo>
                  <a:pt x="1611" y="480"/>
                </a:lnTo>
                <a:lnTo>
                  <a:pt x="1717" y="421"/>
                </a:lnTo>
                <a:lnTo>
                  <a:pt x="1823" y="365"/>
                </a:lnTo>
                <a:lnTo>
                  <a:pt x="1932" y="313"/>
                </a:lnTo>
                <a:lnTo>
                  <a:pt x="2040" y="265"/>
                </a:lnTo>
                <a:lnTo>
                  <a:pt x="2148" y="219"/>
                </a:lnTo>
                <a:lnTo>
                  <a:pt x="2256" y="180"/>
                </a:lnTo>
                <a:lnTo>
                  <a:pt x="2365" y="143"/>
                </a:lnTo>
                <a:lnTo>
                  <a:pt x="2473" y="110"/>
                </a:lnTo>
                <a:lnTo>
                  <a:pt x="2581" y="82"/>
                </a:lnTo>
                <a:lnTo>
                  <a:pt x="2688" y="58"/>
                </a:lnTo>
                <a:lnTo>
                  <a:pt x="2792" y="36"/>
                </a:lnTo>
                <a:lnTo>
                  <a:pt x="2900" y="21"/>
                </a:lnTo>
                <a:lnTo>
                  <a:pt x="3002" y="8"/>
                </a:lnTo>
                <a:lnTo>
                  <a:pt x="3104" y="2"/>
                </a:lnTo>
                <a:lnTo>
                  <a:pt x="3205" y="0"/>
                </a:lnTo>
                <a:lnTo>
                  <a:pt x="3305" y="2"/>
                </a:lnTo>
                <a:lnTo>
                  <a:pt x="3401" y="7"/>
                </a:lnTo>
                <a:lnTo>
                  <a:pt x="3496" y="17"/>
                </a:lnTo>
                <a:lnTo>
                  <a:pt x="3588" y="33"/>
                </a:lnTo>
                <a:lnTo>
                  <a:pt x="3676" y="54"/>
                </a:lnTo>
                <a:lnTo>
                  <a:pt x="3764" y="78"/>
                </a:lnTo>
                <a:lnTo>
                  <a:pt x="3848" y="108"/>
                </a:lnTo>
                <a:lnTo>
                  <a:pt x="3929" y="143"/>
                </a:lnTo>
                <a:lnTo>
                  <a:pt x="4005" y="183"/>
                </a:lnTo>
                <a:lnTo>
                  <a:pt x="4077" y="227"/>
                </a:lnTo>
                <a:lnTo>
                  <a:pt x="4147" y="275"/>
                </a:lnTo>
                <a:lnTo>
                  <a:pt x="4209" y="330"/>
                </a:lnTo>
                <a:lnTo>
                  <a:pt x="4267" y="386"/>
                </a:lnTo>
                <a:lnTo>
                  <a:pt x="4318" y="445"/>
                </a:lnTo>
                <a:lnTo>
                  <a:pt x="4363" y="508"/>
                </a:lnTo>
                <a:lnTo>
                  <a:pt x="4403" y="574"/>
                </a:lnTo>
                <a:lnTo>
                  <a:pt x="4438" y="644"/>
                </a:lnTo>
                <a:lnTo>
                  <a:pt x="4468" y="716"/>
                </a:lnTo>
                <a:lnTo>
                  <a:pt x="4490" y="788"/>
                </a:lnTo>
                <a:lnTo>
                  <a:pt x="4510" y="866"/>
                </a:lnTo>
                <a:lnTo>
                  <a:pt x="4522" y="944"/>
                </a:lnTo>
                <a:lnTo>
                  <a:pt x="4530" y="1024"/>
                </a:lnTo>
                <a:lnTo>
                  <a:pt x="4532" y="1107"/>
                </a:lnTo>
                <a:lnTo>
                  <a:pt x="4530" y="1190"/>
                </a:lnTo>
                <a:lnTo>
                  <a:pt x="4522" y="1276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0"/>
                </a:lnTo>
                <a:lnTo>
                  <a:pt x="4436" y="1629"/>
                </a:lnTo>
                <a:lnTo>
                  <a:pt x="4403" y="1720"/>
                </a:lnTo>
                <a:lnTo>
                  <a:pt x="4365" y="1811"/>
                </a:lnTo>
                <a:lnTo>
                  <a:pt x="4323" y="1902"/>
                </a:lnTo>
                <a:lnTo>
                  <a:pt x="4274" y="1994"/>
                </a:lnTo>
                <a:lnTo>
                  <a:pt x="4221" y="2085"/>
                </a:lnTo>
                <a:lnTo>
                  <a:pt x="4163" y="2177"/>
                </a:lnTo>
                <a:lnTo>
                  <a:pt x="4101" y="2268"/>
                </a:lnTo>
                <a:lnTo>
                  <a:pt x="4033" y="2359"/>
                </a:lnTo>
                <a:lnTo>
                  <a:pt x="3960" y="2449"/>
                </a:lnTo>
                <a:lnTo>
                  <a:pt x="3884" y="2540"/>
                </a:lnTo>
                <a:lnTo>
                  <a:pt x="3802" y="2629"/>
                </a:lnTo>
                <a:lnTo>
                  <a:pt x="3714" y="2717"/>
                </a:lnTo>
                <a:lnTo>
                  <a:pt x="3624" y="2804"/>
                </a:lnTo>
                <a:lnTo>
                  <a:pt x="3530" y="2888"/>
                </a:lnTo>
                <a:lnTo>
                  <a:pt x="3432" y="2970"/>
                </a:lnTo>
                <a:lnTo>
                  <a:pt x="3333" y="3046"/>
                </a:lnTo>
                <a:lnTo>
                  <a:pt x="3233" y="3121"/>
                </a:lnTo>
                <a:lnTo>
                  <a:pt x="3131" y="3192"/>
                </a:lnTo>
                <a:lnTo>
                  <a:pt x="3026" y="3260"/>
                </a:lnTo>
                <a:lnTo>
                  <a:pt x="2922" y="3323"/>
                </a:lnTo>
                <a:lnTo>
                  <a:pt x="2817" y="3382"/>
                </a:lnTo>
                <a:lnTo>
                  <a:pt x="2710" y="3437"/>
                </a:lnTo>
                <a:lnTo>
                  <a:pt x="2601" y="3490"/>
                </a:lnTo>
                <a:lnTo>
                  <a:pt x="2493" y="3539"/>
                </a:lnTo>
                <a:lnTo>
                  <a:pt x="2385" y="3584"/>
                </a:lnTo>
                <a:lnTo>
                  <a:pt x="2278" y="3625"/>
                </a:lnTo>
                <a:lnTo>
                  <a:pt x="2168" y="3661"/>
                </a:lnTo>
                <a:lnTo>
                  <a:pt x="2062" y="3695"/>
                </a:lnTo>
                <a:lnTo>
                  <a:pt x="1952" y="3722"/>
                </a:lnTo>
                <a:lnTo>
                  <a:pt x="1846" y="3747"/>
                </a:lnTo>
                <a:lnTo>
                  <a:pt x="1741" y="3766"/>
                </a:lnTo>
                <a:lnTo>
                  <a:pt x="1637" y="3781"/>
                </a:lnTo>
                <a:lnTo>
                  <a:pt x="1531" y="3794"/>
                </a:lnTo>
                <a:lnTo>
                  <a:pt x="1429" y="3801"/>
                </a:lnTo>
                <a:lnTo>
                  <a:pt x="1328" y="3804"/>
                </a:lnTo>
                <a:lnTo>
                  <a:pt x="1228" y="3803"/>
                </a:lnTo>
                <a:lnTo>
                  <a:pt x="1133" y="3797"/>
                </a:lnTo>
                <a:lnTo>
                  <a:pt x="1039" y="3785"/>
                </a:lnTo>
                <a:lnTo>
                  <a:pt x="945" y="3771"/>
                </a:lnTo>
                <a:lnTo>
                  <a:pt x="857" y="3750"/>
                </a:lnTo>
                <a:lnTo>
                  <a:pt x="769" y="3726"/>
                </a:lnTo>
                <a:lnTo>
                  <a:pt x="685" y="3696"/>
                </a:lnTo>
                <a:lnTo>
                  <a:pt x="605" y="3661"/>
                </a:lnTo>
                <a:lnTo>
                  <a:pt x="528" y="3621"/>
                </a:lnTo>
                <a:lnTo>
                  <a:pt x="455" y="3576"/>
                </a:lnTo>
                <a:lnTo>
                  <a:pt x="385" y="3526"/>
                </a:lnTo>
                <a:lnTo>
                  <a:pt x="323" y="3474"/>
                </a:lnTo>
                <a:lnTo>
                  <a:pt x="267" y="3418"/>
                </a:lnTo>
                <a:lnTo>
                  <a:pt x="214" y="3357"/>
                </a:lnTo>
                <a:lnTo>
                  <a:pt x="169" y="3295"/>
                </a:lnTo>
                <a:lnTo>
                  <a:pt x="129" y="3228"/>
                </a:lnTo>
                <a:lnTo>
                  <a:pt x="94" y="3160"/>
                </a:lnTo>
                <a:lnTo>
                  <a:pt x="64" y="3088"/>
                </a:lnTo>
                <a:lnTo>
                  <a:pt x="42" y="3015"/>
                </a:lnTo>
                <a:lnTo>
                  <a:pt x="22" y="2938"/>
                </a:lnTo>
                <a:lnTo>
                  <a:pt x="11" y="2860"/>
                </a:lnTo>
                <a:lnTo>
                  <a:pt x="2" y="2779"/>
                </a:lnTo>
                <a:lnTo>
                  <a:pt x="0" y="2698"/>
                </a:lnTo>
                <a:lnTo>
                  <a:pt x="4" y="2613"/>
                </a:lnTo>
                <a:lnTo>
                  <a:pt x="11" y="2529"/>
                </a:lnTo>
                <a:lnTo>
                  <a:pt x="24" y="2441"/>
                </a:lnTo>
                <a:lnTo>
                  <a:pt x="42" y="2354"/>
                </a:lnTo>
                <a:lnTo>
                  <a:pt x="66" y="2265"/>
                </a:lnTo>
                <a:lnTo>
                  <a:pt x="96" y="2176"/>
                </a:lnTo>
                <a:lnTo>
                  <a:pt x="129" y="2085"/>
                </a:lnTo>
                <a:lnTo>
                  <a:pt x="167" y="1994"/>
                </a:lnTo>
                <a:lnTo>
                  <a:pt x="209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6"/>
                </a:lnTo>
                <a:lnTo>
                  <a:pt x="433" y="1534"/>
                </a:lnTo>
                <a:lnTo>
                  <a:pt x="499" y="1443"/>
                </a:lnTo>
                <a:lnTo>
                  <a:pt x="574" y="1352"/>
                </a:lnTo>
                <a:lnTo>
                  <a:pt x="652" y="1263"/>
                </a:lnTo>
                <a:lnTo>
                  <a:pt x="731" y="1174"/>
                </a:lnTo>
                <a:lnTo>
                  <a:pt x="819" y="1085"/>
                </a:lnTo>
                <a:lnTo>
                  <a:pt x="910" y="1000"/>
                </a:lnTo>
                <a:moveTo>
                  <a:pt x="877" y="1122"/>
                </a:moveTo>
                <a:lnTo>
                  <a:pt x="791" y="1207"/>
                </a:lnTo>
                <a:lnTo>
                  <a:pt x="711" y="1295"/>
                </a:lnTo>
                <a:lnTo>
                  <a:pt x="636" y="1384"/>
                </a:lnTo>
                <a:lnTo>
                  <a:pt x="564" y="1473"/>
                </a:lnTo>
                <a:lnTo>
                  <a:pt x="499" y="1562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3"/>
                </a:lnTo>
                <a:lnTo>
                  <a:pt x="281" y="1922"/>
                </a:lnTo>
                <a:lnTo>
                  <a:pt x="238" y="2011"/>
                </a:lnTo>
                <a:lnTo>
                  <a:pt x="200" y="2100"/>
                </a:lnTo>
                <a:lnTo>
                  <a:pt x="167" y="2190"/>
                </a:lnTo>
                <a:lnTo>
                  <a:pt x="140" y="2277"/>
                </a:lnTo>
                <a:lnTo>
                  <a:pt x="116" y="2363"/>
                </a:lnTo>
                <a:lnTo>
                  <a:pt x="98" y="2448"/>
                </a:lnTo>
                <a:lnTo>
                  <a:pt x="84" y="2532"/>
                </a:lnTo>
                <a:lnTo>
                  <a:pt x="78" y="2616"/>
                </a:lnTo>
                <a:lnTo>
                  <a:pt x="76" y="2696"/>
                </a:lnTo>
                <a:lnTo>
                  <a:pt x="76" y="2774"/>
                </a:lnTo>
                <a:lnTo>
                  <a:pt x="84" y="2853"/>
                </a:lnTo>
                <a:lnTo>
                  <a:pt x="96" y="2928"/>
                </a:lnTo>
                <a:lnTo>
                  <a:pt x="114" y="2999"/>
                </a:lnTo>
                <a:lnTo>
                  <a:pt x="136" y="3071"/>
                </a:lnTo>
                <a:lnTo>
                  <a:pt x="162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5" y="3382"/>
                </a:lnTo>
                <a:lnTo>
                  <a:pt x="379" y="3434"/>
                </a:lnTo>
                <a:lnTo>
                  <a:pt x="437" y="3485"/>
                </a:lnTo>
                <a:lnTo>
                  <a:pt x="499" y="3531"/>
                </a:lnTo>
                <a:lnTo>
                  <a:pt x="569" y="3572"/>
                </a:lnTo>
                <a:lnTo>
                  <a:pt x="640" y="3609"/>
                </a:lnTo>
                <a:lnTo>
                  <a:pt x="716" y="3642"/>
                </a:lnTo>
                <a:lnTo>
                  <a:pt x="794" y="3670"/>
                </a:lnTo>
                <a:lnTo>
                  <a:pt x="877" y="3695"/>
                </a:lnTo>
                <a:lnTo>
                  <a:pt x="961" y="3714"/>
                </a:lnTo>
                <a:lnTo>
                  <a:pt x="1048" y="3728"/>
                </a:lnTo>
                <a:lnTo>
                  <a:pt x="1140" y="3738"/>
                </a:lnTo>
                <a:lnTo>
                  <a:pt x="1230" y="3745"/>
                </a:lnTo>
                <a:lnTo>
                  <a:pt x="1326" y="3747"/>
                </a:lnTo>
                <a:lnTo>
                  <a:pt x="1422" y="3743"/>
                </a:lnTo>
                <a:lnTo>
                  <a:pt x="1520" y="3736"/>
                </a:lnTo>
                <a:lnTo>
                  <a:pt x="1621" y="3726"/>
                </a:lnTo>
                <a:lnTo>
                  <a:pt x="1723" y="3710"/>
                </a:lnTo>
                <a:lnTo>
                  <a:pt x="1825" y="3691"/>
                </a:lnTo>
                <a:lnTo>
                  <a:pt x="1930" y="3667"/>
                </a:lnTo>
                <a:lnTo>
                  <a:pt x="2035" y="3639"/>
                </a:lnTo>
                <a:lnTo>
                  <a:pt x="2140" y="3607"/>
                </a:lnTo>
                <a:lnTo>
                  <a:pt x="2244" y="3572"/>
                </a:lnTo>
                <a:lnTo>
                  <a:pt x="2351" y="3532"/>
                </a:lnTo>
                <a:lnTo>
                  <a:pt x="2456" y="3488"/>
                </a:lnTo>
                <a:lnTo>
                  <a:pt x="2563" y="3441"/>
                </a:lnTo>
                <a:lnTo>
                  <a:pt x="2668" y="3390"/>
                </a:lnTo>
                <a:lnTo>
                  <a:pt x="2772" y="3335"/>
                </a:lnTo>
                <a:lnTo>
                  <a:pt x="2878" y="3277"/>
                </a:lnTo>
                <a:lnTo>
                  <a:pt x="2980" y="3215"/>
                </a:lnTo>
                <a:lnTo>
                  <a:pt x="3082" y="3148"/>
                </a:lnTo>
                <a:lnTo>
                  <a:pt x="3183" y="3080"/>
                </a:lnTo>
                <a:lnTo>
                  <a:pt x="3281" y="3007"/>
                </a:lnTo>
                <a:lnTo>
                  <a:pt x="3379" y="2930"/>
                </a:lnTo>
                <a:lnTo>
                  <a:pt x="3474" y="2849"/>
                </a:lnTo>
                <a:lnTo>
                  <a:pt x="3566" y="2768"/>
                </a:lnTo>
                <a:lnTo>
                  <a:pt x="3656" y="2682"/>
                </a:lnTo>
                <a:lnTo>
                  <a:pt x="3742" y="2594"/>
                </a:lnTo>
                <a:lnTo>
                  <a:pt x="3822" y="2507"/>
                </a:lnTo>
                <a:lnTo>
                  <a:pt x="3897" y="2420"/>
                </a:lnTo>
                <a:lnTo>
                  <a:pt x="3969" y="2331"/>
                </a:lnTo>
                <a:lnTo>
                  <a:pt x="4035" y="2240"/>
                </a:lnTo>
                <a:lnTo>
                  <a:pt x="4095" y="2151"/>
                </a:lnTo>
                <a:lnTo>
                  <a:pt x="4153" y="2063"/>
                </a:lnTo>
                <a:lnTo>
                  <a:pt x="4205" y="1971"/>
                </a:lnTo>
                <a:lnTo>
                  <a:pt x="4252" y="1883"/>
                </a:lnTo>
                <a:lnTo>
                  <a:pt x="4294" y="1791"/>
                </a:lnTo>
                <a:lnTo>
                  <a:pt x="4332" y="1705"/>
                </a:lnTo>
                <a:lnTo>
                  <a:pt x="4365" y="1615"/>
                </a:lnTo>
                <a:lnTo>
                  <a:pt x="4394" y="1527"/>
                </a:lnTo>
                <a:lnTo>
                  <a:pt x="4416" y="1440"/>
                </a:lnTo>
                <a:lnTo>
                  <a:pt x="4434" y="1354"/>
                </a:lnTo>
                <a:lnTo>
                  <a:pt x="4448" y="1271"/>
                </a:lnTo>
                <a:lnTo>
                  <a:pt x="4454" y="1188"/>
                </a:lnTo>
                <a:lnTo>
                  <a:pt x="4458" y="1107"/>
                </a:lnTo>
                <a:lnTo>
                  <a:pt x="4456" y="1028"/>
                </a:lnTo>
                <a:lnTo>
                  <a:pt x="4448" y="951"/>
                </a:lnTo>
                <a:lnTo>
                  <a:pt x="4436" y="876"/>
                </a:lnTo>
                <a:lnTo>
                  <a:pt x="4418" y="802"/>
                </a:lnTo>
                <a:lnTo>
                  <a:pt x="4396" y="733"/>
                </a:lnTo>
                <a:lnTo>
                  <a:pt x="4370" y="665"/>
                </a:lnTo>
                <a:lnTo>
                  <a:pt x="4336" y="600"/>
                </a:lnTo>
                <a:lnTo>
                  <a:pt x="4298" y="538"/>
                </a:lnTo>
                <a:lnTo>
                  <a:pt x="4256" y="478"/>
                </a:lnTo>
                <a:lnTo>
                  <a:pt x="4207" y="422"/>
                </a:lnTo>
                <a:lnTo>
                  <a:pt x="4155" y="368"/>
                </a:lnTo>
                <a:lnTo>
                  <a:pt x="4095" y="319"/>
                </a:lnTo>
                <a:lnTo>
                  <a:pt x="4033" y="274"/>
                </a:lnTo>
                <a:lnTo>
                  <a:pt x="3964" y="230"/>
                </a:lnTo>
                <a:lnTo>
                  <a:pt x="3893" y="194"/>
                </a:lnTo>
                <a:lnTo>
                  <a:pt x="3817" y="160"/>
                </a:lnTo>
                <a:lnTo>
                  <a:pt x="3740" y="133"/>
                </a:lnTo>
                <a:lnTo>
                  <a:pt x="3656" y="110"/>
                </a:lnTo>
                <a:lnTo>
                  <a:pt x="3572" y="91"/>
                </a:lnTo>
                <a:lnTo>
                  <a:pt x="3485" y="75"/>
                </a:lnTo>
                <a:lnTo>
                  <a:pt x="3394" y="64"/>
                </a:lnTo>
                <a:lnTo>
                  <a:pt x="3303" y="59"/>
                </a:lnTo>
                <a:lnTo>
                  <a:pt x="3207" y="58"/>
                </a:lnTo>
                <a:lnTo>
                  <a:pt x="3111" y="59"/>
                </a:lnTo>
                <a:lnTo>
                  <a:pt x="3013" y="66"/>
                </a:lnTo>
                <a:lnTo>
                  <a:pt x="2912" y="78"/>
                </a:lnTo>
                <a:lnTo>
                  <a:pt x="2810" y="94"/>
                </a:lnTo>
                <a:lnTo>
                  <a:pt x="2708" y="113"/>
                </a:lnTo>
                <a:lnTo>
                  <a:pt x="2603" y="136"/>
                </a:lnTo>
                <a:lnTo>
                  <a:pt x="2499" y="164"/>
                </a:lnTo>
                <a:lnTo>
                  <a:pt x="2393" y="195"/>
                </a:lnTo>
                <a:lnTo>
                  <a:pt x="2289" y="232"/>
                </a:lnTo>
                <a:lnTo>
                  <a:pt x="2182" y="272"/>
                </a:lnTo>
                <a:lnTo>
                  <a:pt x="2078" y="314"/>
                </a:lnTo>
                <a:lnTo>
                  <a:pt x="1970" y="363"/>
                </a:lnTo>
                <a:lnTo>
                  <a:pt x="1866" y="413"/>
                </a:lnTo>
                <a:lnTo>
                  <a:pt x="1761" y="468"/>
                </a:lnTo>
                <a:lnTo>
                  <a:pt x="1657" y="527"/>
                </a:lnTo>
                <a:lnTo>
                  <a:pt x="1554" y="590"/>
                </a:lnTo>
                <a:lnTo>
                  <a:pt x="1451" y="654"/>
                </a:lnTo>
                <a:lnTo>
                  <a:pt x="1351" y="724"/>
                </a:lnTo>
                <a:lnTo>
                  <a:pt x="1252" y="797"/>
                </a:lnTo>
                <a:lnTo>
                  <a:pt x="1155" y="873"/>
                </a:lnTo>
                <a:lnTo>
                  <a:pt x="1059" y="953"/>
                </a:lnTo>
                <a:lnTo>
                  <a:pt x="968" y="1037"/>
                </a:lnTo>
                <a:lnTo>
                  <a:pt x="877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1" name="CustomShape 44"/>
          <p:cNvSpPr/>
          <p:nvPr/>
        </p:nvSpPr>
        <p:spPr>
          <a:xfrm>
            <a:off x="4715280" y="2561760"/>
            <a:ext cx="1631160" cy="1369080"/>
          </a:xfrm>
          <a:custGeom>
            <a:avLst/>
            <a:gdLst/>
            <a:ahLst/>
            <a:rect l="l" t="t" r="r" b="b"/>
            <a:pathLst>
              <a:path w="4533" h="3805">
                <a:moveTo>
                  <a:pt x="910" y="1000"/>
                </a:moveTo>
                <a:lnTo>
                  <a:pt x="1003" y="915"/>
                </a:lnTo>
                <a:lnTo>
                  <a:pt x="1102" y="835"/>
                </a:lnTo>
                <a:lnTo>
                  <a:pt x="1200" y="755"/>
                </a:lnTo>
                <a:lnTo>
                  <a:pt x="1300" y="682"/>
                </a:lnTo>
                <a:lnTo>
                  <a:pt x="1402" y="611"/>
                </a:lnTo>
                <a:lnTo>
                  <a:pt x="1507" y="544"/>
                </a:lnTo>
                <a:lnTo>
                  <a:pt x="1611" y="480"/>
                </a:lnTo>
                <a:lnTo>
                  <a:pt x="1717" y="421"/>
                </a:lnTo>
                <a:lnTo>
                  <a:pt x="1823" y="365"/>
                </a:lnTo>
                <a:lnTo>
                  <a:pt x="1932" y="313"/>
                </a:lnTo>
                <a:lnTo>
                  <a:pt x="2040" y="265"/>
                </a:lnTo>
                <a:lnTo>
                  <a:pt x="2148" y="219"/>
                </a:lnTo>
                <a:lnTo>
                  <a:pt x="2256" y="180"/>
                </a:lnTo>
                <a:lnTo>
                  <a:pt x="2365" y="143"/>
                </a:lnTo>
                <a:lnTo>
                  <a:pt x="2473" y="110"/>
                </a:lnTo>
                <a:lnTo>
                  <a:pt x="2581" y="82"/>
                </a:lnTo>
                <a:lnTo>
                  <a:pt x="2688" y="58"/>
                </a:lnTo>
                <a:lnTo>
                  <a:pt x="2792" y="36"/>
                </a:lnTo>
                <a:lnTo>
                  <a:pt x="2900" y="21"/>
                </a:lnTo>
                <a:lnTo>
                  <a:pt x="3002" y="8"/>
                </a:lnTo>
                <a:lnTo>
                  <a:pt x="3104" y="2"/>
                </a:lnTo>
                <a:lnTo>
                  <a:pt x="3205" y="0"/>
                </a:lnTo>
                <a:lnTo>
                  <a:pt x="3305" y="2"/>
                </a:lnTo>
                <a:lnTo>
                  <a:pt x="3401" y="7"/>
                </a:lnTo>
                <a:lnTo>
                  <a:pt x="3496" y="17"/>
                </a:lnTo>
                <a:lnTo>
                  <a:pt x="3588" y="33"/>
                </a:lnTo>
                <a:lnTo>
                  <a:pt x="3676" y="54"/>
                </a:lnTo>
                <a:lnTo>
                  <a:pt x="3764" y="78"/>
                </a:lnTo>
                <a:lnTo>
                  <a:pt x="3848" y="108"/>
                </a:lnTo>
                <a:lnTo>
                  <a:pt x="3929" y="143"/>
                </a:lnTo>
                <a:lnTo>
                  <a:pt x="4005" y="183"/>
                </a:lnTo>
                <a:lnTo>
                  <a:pt x="4077" y="227"/>
                </a:lnTo>
                <a:lnTo>
                  <a:pt x="4147" y="275"/>
                </a:lnTo>
                <a:lnTo>
                  <a:pt x="4209" y="330"/>
                </a:lnTo>
                <a:lnTo>
                  <a:pt x="4267" y="386"/>
                </a:lnTo>
                <a:lnTo>
                  <a:pt x="4318" y="445"/>
                </a:lnTo>
                <a:lnTo>
                  <a:pt x="4363" y="508"/>
                </a:lnTo>
                <a:lnTo>
                  <a:pt x="4403" y="574"/>
                </a:lnTo>
                <a:lnTo>
                  <a:pt x="4438" y="644"/>
                </a:lnTo>
                <a:lnTo>
                  <a:pt x="4468" y="716"/>
                </a:lnTo>
                <a:lnTo>
                  <a:pt x="4490" y="788"/>
                </a:lnTo>
                <a:lnTo>
                  <a:pt x="4510" y="866"/>
                </a:lnTo>
                <a:lnTo>
                  <a:pt x="4522" y="944"/>
                </a:lnTo>
                <a:lnTo>
                  <a:pt x="4530" y="1024"/>
                </a:lnTo>
                <a:lnTo>
                  <a:pt x="4532" y="1107"/>
                </a:lnTo>
                <a:lnTo>
                  <a:pt x="4530" y="1190"/>
                </a:lnTo>
                <a:lnTo>
                  <a:pt x="4522" y="1276"/>
                </a:lnTo>
                <a:lnTo>
                  <a:pt x="4508" y="1362"/>
                </a:lnTo>
                <a:lnTo>
                  <a:pt x="4490" y="1451"/>
                </a:lnTo>
                <a:lnTo>
                  <a:pt x="4466" y="1540"/>
                </a:lnTo>
                <a:lnTo>
                  <a:pt x="4436" y="1629"/>
                </a:lnTo>
                <a:lnTo>
                  <a:pt x="4403" y="1720"/>
                </a:lnTo>
                <a:lnTo>
                  <a:pt x="4365" y="1811"/>
                </a:lnTo>
                <a:lnTo>
                  <a:pt x="4323" y="1902"/>
                </a:lnTo>
                <a:lnTo>
                  <a:pt x="4274" y="1994"/>
                </a:lnTo>
                <a:lnTo>
                  <a:pt x="4221" y="2085"/>
                </a:lnTo>
                <a:lnTo>
                  <a:pt x="4163" y="2177"/>
                </a:lnTo>
                <a:lnTo>
                  <a:pt x="4101" y="2268"/>
                </a:lnTo>
                <a:lnTo>
                  <a:pt x="4033" y="2359"/>
                </a:lnTo>
                <a:lnTo>
                  <a:pt x="3960" y="2449"/>
                </a:lnTo>
                <a:lnTo>
                  <a:pt x="3884" y="2540"/>
                </a:lnTo>
                <a:lnTo>
                  <a:pt x="3802" y="2629"/>
                </a:lnTo>
                <a:lnTo>
                  <a:pt x="3714" y="2717"/>
                </a:lnTo>
                <a:lnTo>
                  <a:pt x="3624" y="2804"/>
                </a:lnTo>
                <a:lnTo>
                  <a:pt x="3530" y="2888"/>
                </a:lnTo>
                <a:lnTo>
                  <a:pt x="3432" y="2970"/>
                </a:lnTo>
                <a:lnTo>
                  <a:pt x="3333" y="3046"/>
                </a:lnTo>
                <a:lnTo>
                  <a:pt x="3233" y="3121"/>
                </a:lnTo>
                <a:lnTo>
                  <a:pt x="3131" y="3192"/>
                </a:lnTo>
                <a:lnTo>
                  <a:pt x="3026" y="3260"/>
                </a:lnTo>
                <a:lnTo>
                  <a:pt x="2922" y="3323"/>
                </a:lnTo>
                <a:lnTo>
                  <a:pt x="2817" y="3382"/>
                </a:lnTo>
                <a:lnTo>
                  <a:pt x="2710" y="3437"/>
                </a:lnTo>
                <a:lnTo>
                  <a:pt x="2601" y="3490"/>
                </a:lnTo>
                <a:lnTo>
                  <a:pt x="2493" y="3539"/>
                </a:lnTo>
                <a:lnTo>
                  <a:pt x="2385" y="3584"/>
                </a:lnTo>
                <a:lnTo>
                  <a:pt x="2278" y="3625"/>
                </a:lnTo>
                <a:lnTo>
                  <a:pt x="2168" y="3661"/>
                </a:lnTo>
                <a:lnTo>
                  <a:pt x="2062" y="3695"/>
                </a:lnTo>
                <a:lnTo>
                  <a:pt x="1952" y="3722"/>
                </a:lnTo>
                <a:lnTo>
                  <a:pt x="1846" y="3747"/>
                </a:lnTo>
                <a:lnTo>
                  <a:pt x="1741" y="3766"/>
                </a:lnTo>
                <a:lnTo>
                  <a:pt x="1637" y="3781"/>
                </a:lnTo>
                <a:lnTo>
                  <a:pt x="1531" y="3794"/>
                </a:lnTo>
                <a:lnTo>
                  <a:pt x="1429" y="3801"/>
                </a:lnTo>
                <a:lnTo>
                  <a:pt x="1328" y="3804"/>
                </a:lnTo>
                <a:lnTo>
                  <a:pt x="1228" y="3803"/>
                </a:lnTo>
                <a:lnTo>
                  <a:pt x="1133" y="3797"/>
                </a:lnTo>
                <a:lnTo>
                  <a:pt x="1039" y="3785"/>
                </a:lnTo>
                <a:lnTo>
                  <a:pt x="945" y="3771"/>
                </a:lnTo>
                <a:lnTo>
                  <a:pt x="857" y="3750"/>
                </a:lnTo>
                <a:lnTo>
                  <a:pt x="769" y="3726"/>
                </a:lnTo>
                <a:lnTo>
                  <a:pt x="685" y="3696"/>
                </a:lnTo>
                <a:lnTo>
                  <a:pt x="605" y="3661"/>
                </a:lnTo>
                <a:lnTo>
                  <a:pt x="528" y="3621"/>
                </a:lnTo>
                <a:lnTo>
                  <a:pt x="455" y="3576"/>
                </a:lnTo>
                <a:lnTo>
                  <a:pt x="385" y="3526"/>
                </a:lnTo>
                <a:lnTo>
                  <a:pt x="323" y="3474"/>
                </a:lnTo>
                <a:lnTo>
                  <a:pt x="267" y="3418"/>
                </a:lnTo>
                <a:lnTo>
                  <a:pt x="214" y="3357"/>
                </a:lnTo>
                <a:lnTo>
                  <a:pt x="169" y="3295"/>
                </a:lnTo>
                <a:lnTo>
                  <a:pt x="129" y="3228"/>
                </a:lnTo>
                <a:lnTo>
                  <a:pt x="94" y="3160"/>
                </a:lnTo>
                <a:lnTo>
                  <a:pt x="64" y="3088"/>
                </a:lnTo>
                <a:lnTo>
                  <a:pt x="42" y="3015"/>
                </a:lnTo>
                <a:lnTo>
                  <a:pt x="22" y="2938"/>
                </a:lnTo>
                <a:lnTo>
                  <a:pt x="11" y="2860"/>
                </a:lnTo>
                <a:lnTo>
                  <a:pt x="2" y="2779"/>
                </a:lnTo>
                <a:lnTo>
                  <a:pt x="0" y="2698"/>
                </a:lnTo>
                <a:lnTo>
                  <a:pt x="4" y="2613"/>
                </a:lnTo>
                <a:lnTo>
                  <a:pt x="11" y="2529"/>
                </a:lnTo>
                <a:lnTo>
                  <a:pt x="24" y="2441"/>
                </a:lnTo>
                <a:lnTo>
                  <a:pt x="42" y="2354"/>
                </a:lnTo>
                <a:lnTo>
                  <a:pt x="66" y="2265"/>
                </a:lnTo>
                <a:lnTo>
                  <a:pt x="96" y="2176"/>
                </a:lnTo>
                <a:lnTo>
                  <a:pt x="129" y="2085"/>
                </a:lnTo>
                <a:lnTo>
                  <a:pt x="167" y="1994"/>
                </a:lnTo>
                <a:lnTo>
                  <a:pt x="209" y="1902"/>
                </a:lnTo>
                <a:lnTo>
                  <a:pt x="258" y="1811"/>
                </a:lnTo>
                <a:lnTo>
                  <a:pt x="312" y="1719"/>
                </a:lnTo>
                <a:lnTo>
                  <a:pt x="369" y="1626"/>
                </a:lnTo>
                <a:lnTo>
                  <a:pt x="433" y="1534"/>
                </a:lnTo>
                <a:lnTo>
                  <a:pt x="499" y="1443"/>
                </a:lnTo>
                <a:lnTo>
                  <a:pt x="574" y="1352"/>
                </a:lnTo>
                <a:lnTo>
                  <a:pt x="652" y="1263"/>
                </a:lnTo>
                <a:lnTo>
                  <a:pt x="731" y="1174"/>
                </a:lnTo>
                <a:lnTo>
                  <a:pt x="819" y="1085"/>
                </a:lnTo>
                <a:lnTo>
                  <a:pt x="910" y="1000"/>
                </a:lnTo>
                <a:moveTo>
                  <a:pt x="877" y="1122"/>
                </a:moveTo>
                <a:lnTo>
                  <a:pt x="791" y="1207"/>
                </a:lnTo>
                <a:lnTo>
                  <a:pt x="711" y="1295"/>
                </a:lnTo>
                <a:lnTo>
                  <a:pt x="636" y="1384"/>
                </a:lnTo>
                <a:lnTo>
                  <a:pt x="564" y="1473"/>
                </a:lnTo>
                <a:lnTo>
                  <a:pt x="499" y="1562"/>
                </a:lnTo>
                <a:lnTo>
                  <a:pt x="437" y="1654"/>
                </a:lnTo>
                <a:lnTo>
                  <a:pt x="379" y="1743"/>
                </a:lnTo>
                <a:lnTo>
                  <a:pt x="327" y="1833"/>
                </a:lnTo>
                <a:lnTo>
                  <a:pt x="281" y="1922"/>
                </a:lnTo>
                <a:lnTo>
                  <a:pt x="238" y="2011"/>
                </a:lnTo>
                <a:lnTo>
                  <a:pt x="200" y="2100"/>
                </a:lnTo>
                <a:lnTo>
                  <a:pt x="167" y="2190"/>
                </a:lnTo>
                <a:lnTo>
                  <a:pt x="140" y="2277"/>
                </a:lnTo>
                <a:lnTo>
                  <a:pt x="116" y="2363"/>
                </a:lnTo>
                <a:lnTo>
                  <a:pt x="98" y="2448"/>
                </a:lnTo>
                <a:lnTo>
                  <a:pt x="84" y="2532"/>
                </a:lnTo>
                <a:lnTo>
                  <a:pt x="78" y="2616"/>
                </a:lnTo>
                <a:lnTo>
                  <a:pt x="76" y="2696"/>
                </a:lnTo>
                <a:lnTo>
                  <a:pt x="76" y="2774"/>
                </a:lnTo>
                <a:lnTo>
                  <a:pt x="84" y="2853"/>
                </a:lnTo>
                <a:lnTo>
                  <a:pt x="96" y="2928"/>
                </a:lnTo>
                <a:lnTo>
                  <a:pt x="114" y="2999"/>
                </a:lnTo>
                <a:lnTo>
                  <a:pt x="136" y="3071"/>
                </a:lnTo>
                <a:lnTo>
                  <a:pt x="162" y="3140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5" y="3382"/>
                </a:lnTo>
                <a:lnTo>
                  <a:pt x="379" y="3434"/>
                </a:lnTo>
                <a:lnTo>
                  <a:pt x="437" y="3485"/>
                </a:lnTo>
                <a:lnTo>
                  <a:pt x="499" y="3531"/>
                </a:lnTo>
                <a:lnTo>
                  <a:pt x="569" y="3572"/>
                </a:lnTo>
                <a:lnTo>
                  <a:pt x="640" y="3609"/>
                </a:lnTo>
                <a:lnTo>
                  <a:pt x="716" y="3642"/>
                </a:lnTo>
                <a:lnTo>
                  <a:pt x="794" y="3670"/>
                </a:lnTo>
                <a:lnTo>
                  <a:pt x="877" y="3695"/>
                </a:lnTo>
                <a:lnTo>
                  <a:pt x="961" y="3714"/>
                </a:lnTo>
                <a:lnTo>
                  <a:pt x="1048" y="3728"/>
                </a:lnTo>
                <a:lnTo>
                  <a:pt x="1140" y="3738"/>
                </a:lnTo>
                <a:lnTo>
                  <a:pt x="1230" y="3745"/>
                </a:lnTo>
                <a:lnTo>
                  <a:pt x="1326" y="3747"/>
                </a:lnTo>
                <a:lnTo>
                  <a:pt x="1422" y="3743"/>
                </a:lnTo>
                <a:lnTo>
                  <a:pt x="1520" y="3736"/>
                </a:lnTo>
                <a:lnTo>
                  <a:pt x="1621" y="3726"/>
                </a:lnTo>
                <a:lnTo>
                  <a:pt x="1723" y="3710"/>
                </a:lnTo>
                <a:lnTo>
                  <a:pt x="1825" y="3691"/>
                </a:lnTo>
                <a:lnTo>
                  <a:pt x="1930" y="3667"/>
                </a:lnTo>
                <a:lnTo>
                  <a:pt x="2035" y="3639"/>
                </a:lnTo>
                <a:lnTo>
                  <a:pt x="2140" y="3607"/>
                </a:lnTo>
                <a:lnTo>
                  <a:pt x="2244" y="3572"/>
                </a:lnTo>
                <a:lnTo>
                  <a:pt x="2351" y="3532"/>
                </a:lnTo>
                <a:lnTo>
                  <a:pt x="2456" y="3488"/>
                </a:lnTo>
                <a:lnTo>
                  <a:pt x="2563" y="3441"/>
                </a:lnTo>
                <a:lnTo>
                  <a:pt x="2668" y="3390"/>
                </a:lnTo>
                <a:lnTo>
                  <a:pt x="2772" y="3335"/>
                </a:lnTo>
                <a:lnTo>
                  <a:pt x="2878" y="3277"/>
                </a:lnTo>
                <a:lnTo>
                  <a:pt x="2980" y="3215"/>
                </a:lnTo>
                <a:lnTo>
                  <a:pt x="3082" y="3148"/>
                </a:lnTo>
                <a:lnTo>
                  <a:pt x="3183" y="3080"/>
                </a:lnTo>
                <a:lnTo>
                  <a:pt x="3281" y="3007"/>
                </a:lnTo>
                <a:lnTo>
                  <a:pt x="3379" y="2930"/>
                </a:lnTo>
                <a:lnTo>
                  <a:pt x="3474" y="2849"/>
                </a:lnTo>
                <a:lnTo>
                  <a:pt x="3566" y="2768"/>
                </a:lnTo>
                <a:lnTo>
                  <a:pt x="3656" y="2682"/>
                </a:lnTo>
                <a:lnTo>
                  <a:pt x="3742" y="2594"/>
                </a:lnTo>
                <a:lnTo>
                  <a:pt x="3822" y="2507"/>
                </a:lnTo>
                <a:lnTo>
                  <a:pt x="3897" y="2420"/>
                </a:lnTo>
                <a:lnTo>
                  <a:pt x="3969" y="2331"/>
                </a:lnTo>
                <a:lnTo>
                  <a:pt x="4035" y="2240"/>
                </a:lnTo>
                <a:lnTo>
                  <a:pt x="4095" y="2151"/>
                </a:lnTo>
                <a:lnTo>
                  <a:pt x="4153" y="2063"/>
                </a:lnTo>
                <a:lnTo>
                  <a:pt x="4205" y="1971"/>
                </a:lnTo>
                <a:lnTo>
                  <a:pt x="4252" y="1883"/>
                </a:lnTo>
                <a:lnTo>
                  <a:pt x="4294" y="1791"/>
                </a:lnTo>
                <a:lnTo>
                  <a:pt x="4332" y="1705"/>
                </a:lnTo>
                <a:lnTo>
                  <a:pt x="4365" y="1615"/>
                </a:lnTo>
                <a:lnTo>
                  <a:pt x="4394" y="1527"/>
                </a:lnTo>
                <a:lnTo>
                  <a:pt x="4416" y="1440"/>
                </a:lnTo>
                <a:lnTo>
                  <a:pt x="4434" y="1354"/>
                </a:lnTo>
                <a:lnTo>
                  <a:pt x="4448" y="1271"/>
                </a:lnTo>
                <a:lnTo>
                  <a:pt x="4454" y="1188"/>
                </a:lnTo>
                <a:lnTo>
                  <a:pt x="4458" y="1107"/>
                </a:lnTo>
                <a:lnTo>
                  <a:pt x="4456" y="1028"/>
                </a:lnTo>
                <a:lnTo>
                  <a:pt x="4448" y="951"/>
                </a:lnTo>
                <a:lnTo>
                  <a:pt x="4436" y="876"/>
                </a:lnTo>
                <a:lnTo>
                  <a:pt x="4418" y="802"/>
                </a:lnTo>
                <a:lnTo>
                  <a:pt x="4396" y="733"/>
                </a:lnTo>
                <a:lnTo>
                  <a:pt x="4370" y="665"/>
                </a:lnTo>
                <a:lnTo>
                  <a:pt x="4336" y="600"/>
                </a:lnTo>
                <a:lnTo>
                  <a:pt x="4298" y="538"/>
                </a:lnTo>
                <a:lnTo>
                  <a:pt x="4256" y="478"/>
                </a:lnTo>
                <a:lnTo>
                  <a:pt x="4207" y="422"/>
                </a:lnTo>
                <a:lnTo>
                  <a:pt x="4155" y="368"/>
                </a:lnTo>
                <a:lnTo>
                  <a:pt x="4095" y="319"/>
                </a:lnTo>
                <a:lnTo>
                  <a:pt x="4033" y="274"/>
                </a:lnTo>
                <a:lnTo>
                  <a:pt x="3964" y="230"/>
                </a:lnTo>
                <a:lnTo>
                  <a:pt x="3893" y="194"/>
                </a:lnTo>
                <a:lnTo>
                  <a:pt x="3817" y="160"/>
                </a:lnTo>
                <a:lnTo>
                  <a:pt x="3740" y="133"/>
                </a:lnTo>
                <a:lnTo>
                  <a:pt x="3656" y="110"/>
                </a:lnTo>
                <a:lnTo>
                  <a:pt x="3572" y="91"/>
                </a:lnTo>
                <a:lnTo>
                  <a:pt x="3485" y="75"/>
                </a:lnTo>
                <a:lnTo>
                  <a:pt x="3394" y="64"/>
                </a:lnTo>
                <a:lnTo>
                  <a:pt x="3303" y="59"/>
                </a:lnTo>
                <a:lnTo>
                  <a:pt x="3207" y="58"/>
                </a:lnTo>
                <a:lnTo>
                  <a:pt x="3111" y="59"/>
                </a:lnTo>
                <a:lnTo>
                  <a:pt x="3013" y="66"/>
                </a:lnTo>
                <a:lnTo>
                  <a:pt x="2912" y="78"/>
                </a:lnTo>
                <a:lnTo>
                  <a:pt x="2810" y="94"/>
                </a:lnTo>
                <a:lnTo>
                  <a:pt x="2708" y="113"/>
                </a:lnTo>
                <a:lnTo>
                  <a:pt x="2603" y="136"/>
                </a:lnTo>
                <a:lnTo>
                  <a:pt x="2499" y="164"/>
                </a:lnTo>
                <a:lnTo>
                  <a:pt x="2393" y="195"/>
                </a:lnTo>
                <a:lnTo>
                  <a:pt x="2289" y="232"/>
                </a:lnTo>
                <a:lnTo>
                  <a:pt x="2182" y="272"/>
                </a:lnTo>
                <a:lnTo>
                  <a:pt x="2078" y="314"/>
                </a:lnTo>
                <a:lnTo>
                  <a:pt x="1970" y="363"/>
                </a:lnTo>
                <a:lnTo>
                  <a:pt x="1866" y="413"/>
                </a:lnTo>
                <a:lnTo>
                  <a:pt x="1761" y="468"/>
                </a:lnTo>
                <a:lnTo>
                  <a:pt x="1657" y="527"/>
                </a:lnTo>
                <a:lnTo>
                  <a:pt x="1554" y="590"/>
                </a:lnTo>
                <a:lnTo>
                  <a:pt x="1451" y="654"/>
                </a:lnTo>
                <a:lnTo>
                  <a:pt x="1351" y="724"/>
                </a:lnTo>
                <a:lnTo>
                  <a:pt x="1252" y="797"/>
                </a:lnTo>
                <a:lnTo>
                  <a:pt x="1155" y="873"/>
                </a:lnTo>
                <a:lnTo>
                  <a:pt x="1059" y="953"/>
                </a:lnTo>
                <a:lnTo>
                  <a:pt x="968" y="1037"/>
                </a:lnTo>
                <a:lnTo>
                  <a:pt x="877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22" name="" descr=""/>
          <p:cNvPicPr/>
          <p:nvPr/>
        </p:nvPicPr>
        <p:blipFill>
          <a:blip r:embed="rId32"/>
          <a:stretch/>
        </p:blipFill>
        <p:spPr>
          <a:xfrm>
            <a:off x="5554080" y="208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23" name="CustomShape 45"/>
          <p:cNvSpPr/>
          <p:nvPr/>
        </p:nvSpPr>
        <p:spPr>
          <a:xfrm>
            <a:off x="5550120" y="208152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4"/>
                </a:moveTo>
                <a:lnTo>
                  <a:pt x="0" y="246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2" y="80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13" y="22"/>
                </a:lnTo>
                <a:lnTo>
                  <a:pt x="244" y="14"/>
                </a:lnTo>
                <a:lnTo>
                  <a:pt x="278" y="7"/>
                </a:lnTo>
                <a:lnTo>
                  <a:pt x="312" y="2"/>
                </a:lnTo>
                <a:lnTo>
                  <a:pt x="332" y="2"/>
                </a:lnTo>
                <a:lnTo>
                  <a:pt x="349" y="0"/>
                </a:lnTo>
                <a:lnTo>
                  <a:pt x="366" y="2"/>
                </a:lnTo>
                <a:lnTo>
                  <a:pt x="384" y="2"/>
                </a:lnTo>
                <a:lnTo>
                  <a:pt x="452" y="1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99"/>
                </a:lnTo>
                <a:lnTo>
                  <a:pt x="637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58"/>
                </a:lnTo>
                <a:lnTo>
                  <a:pt x="697" y="288"/>
                </a:lnTo>
                <a:lnTo>
                  <a:pt x="695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69" y="484"/>
                </a:lnTo>
                <a:lnTo>
                  <a:pt x="543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3" y="526"/>
                </a:lnTo>
                <a:lnTo>
                  <a:pt x="184" y="514"/>
                </a:lnTo>
                <a:lnTo>
                  <a:pt x="155" y="500"/>
                </a:lnTo>
                <a:lnTo>
                  <a:pt x="128" y="484"/>
                </a:lnTo>
                <a:lnTo>
                  <a:pt x="104" y="467"/>
                </a:lnTo>
                <a:lnTo>
                  <a:pt x="78" y="447"/>
                </a:lnTo>
                <a:lnTo>
                  <a:pt x="58" y="426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8"/>
                </a:lnTo>
                <a:lnTo>
                  <a:pt x="0" y="274"/>
                </a:lnTo>
                <a:moveTo>
                  <a:pt x="27" y="286"/>
                </a:moveTo>
                <a:lnTo>
                  <a:pt x="34" y="323"/>
                </a:lnTo>
                <a:lnTo>
                  <a:pt x="40" y="348"/>
                </a:lnTo>
                <a:lnTo>
                  <a:pt x="52" y="370"/>
                </a:lnTo>
                <a:lnTo>
                  <a:pt x="65" y="393"/>
                </a:lnTo>
                <a:lnTo>
                  <a:pt x="81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4"/>
                </a:lnTo>
                <a:lnTo>
                  <a:pt x="472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7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301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7"/>
                </a:lnTo>
                <a:lnTo>
                  <a:pt x="663" y="223"/>
                </a:lnTo>
                <a:lnTo>
                  <a:pt x="655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7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4" y="27"/>
                </a:lnTo>
                <a:lnTo>
                  <a:pt x="382" y="24"/>
                </a:lnTo>
                <a:lnTo>
                  <a:pt x="364" y="22"/>
                </a:lnTo>
                <a:lnTo>
                  <a:pt x="334" y="22"/>
                </a:lnTo>
                <a:lnTo>
                  <a:pt x="316" y="24"/>
                </a:lnTo>
                <a:lnTo>
                  <a:pt x="284" y="27"/>
                </a:lnTo>
                <a:lnTo>
                  <a:pt x="254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22" y="96"/>
                </a:lnTo>
                <a:lnTo>
                  <a:pt x="102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624" name="" descr=""/>
          <p:cNvPicPr/>
          <p:nvPr/>
        </p:nvPicPr>
        <p:blipFill>
          <a:blip r:embed="rId33"/>
          <a:stretch/>
        </p:blipFill>
        <p:spPr>
          <a:xfrm>
            <a:off x="5554080" y="208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625" name="CustomShape 46"/>
          <p:cNvSpPr/>
          <p:nvPr/>
        </p:nvSpPr>
        <p:spPr>
          <a:xfrm>
            <a:off x="5550120" y="2081520"/>
            <a:ext cx="250560" cy="196560"/>
          </a:xfrm>
          <a:custGeom>
            <a:avLst/>
            <a:gdLst/>
            <a:ahLst/>
            <a:rect l="l" t="t" r="r" b="b"/>
            <a:pathLst>
              <a:path w="698" h="548">
                <a:moveTo>
                  <a:pt x="0" y="274"/>
                </a:moveTo>
                <a:lnTo>
                  <a:pt x="0" y="246"/>
                </a:lnTo>
                <a:lnTo>
                  <a:pt x="7" y="218"/>
                </a:lnTo>
                <a:lnTo>
                  <a:pt x="16" y="191"/>
                </a:lnTo>
                <a:lnTo>
                  <a:pt x="27" y="167"/>
                </a:lnTo>
                <a:lnTo>
                  <a:pt x="40" y="143"/>
                </a:lnTo>
                <a:lnTo>
                  <a:pt x="58" y="122"/>
                </a:lnTo>
                <a:lnTo>
                  <a:pt x="78" y="101"/>
                </a:lnTo>
                <a:lnTo>
                  <a:pt x="102" y="80"/>
                </a:lnTo>
                <a:lnTo>
                  <a:pt x="126" y="63"/>
                </a:lnTo>
                <a:lnTo>
                  <a:pt x="153" y="47"/>
                </a:lnTo>
                <a:lnTo>
                  <a:pt x="182" y="33"/>
                </a:lnTo>
                <a:lnTo>
                  <a:pt x="213" y="22"/>
                </a:lnTo>
                <a:lnTo>
                  <a:pt x="244" y="14"/>
                </a:lnTo>
                <a:lnTo>
                  <a:pt x="278" y="7"/>
                </a:lnTo>
                <a:lnTo>
                  <a:pt x="312" y="2"/>
                </a:lnTo>
                <a:lnTo>
                  <a:pt x="332" y="2"/>
                </a:lnTo>
                <a:lnTo>
                  <a:pt x="349" y="0"/>
                </a:lnTo>
                <a:lnTo>
                  <a:pt x="366" y="2"/>
                </a:lnTo>
                <a:lnTo>
                  <a:pt x="384" y="2"/>
                </a:lnTo>
                <a:lnTo>
                  <a:pt x="452" y="12"/>
                </a:lnTo>
                <a:lnTo>
                  <a:pt x="514" y="33"/>
                </a:lnTo>
                <a:lnTo>
                  <a:pt x="543" y="47"/>
                </a:lnTo>
                <a:lnTo>
                  <a:pt x="569" y="63"/>
                </a:lnTo>
                <a:lnTo>
                  <a:pt x="594" y="80"/>
                </a:lnTo>
                <a:lnTo>
                  <a:pt x="617" y="99"/>
                </a:lnTo>
                <a:lnTo>
                  <a:pt x="637" y="120"/>
                </a:lnTo>
                <a:lnTo>
                  <a:pt x="655" y="143"/>
                </a:lnTo>
                <a:lnTo>
                  <a:pt x="669" y="167"/>
                </a:lnTo>
                <a:lnTo>
                  <a:pt x="681" y="191"/>
                </a:lnTo>
                <a:lnTo>
                  <a:pt x="689" y="218"/>
                </a:lnTo>
                <a:lnTo>
                  <a:pt x="695" y="244"/>
                </a:lnTo>
                <a:lnTo>
                  <a:pt x="697" y="258"/>
                </a:lnTo>
                <a:lnTo>
                  <a:pt x="697" y="288"/>
                </a:lnTo>
                <a:lnTo>
                  <a:pt x="695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5" y="404"/>
                </a:lnTo>
                <a:lnTo>
                  <a:pt x="639" y="426"/>
                </a:lnTo>
                <a:lnTo>
                  <a:pt x="619" y="447"/>
                </a:lnTo>
                <a:lnTo>
                  <a:pt x="597" y="467"/>
                </a:lnTo>
                <a:lnTo>
                  <a:pt x="569" y="484"/>
                </a:lnTo>
                <a:lnTo>
                  <a:pt x="543" y="500"/>
                </a:lnTo>
                <a:lnTo>
                  <a:pt x="516" y="514"/>
                </a:lnTo>
                <a:lnTo>
                  <a:pt x="454" y="534"/>
                </a:lnTo>
                <a:lnTo>
                  <a:pt x="420" y="542"/>
                </a:lnTo>
                <a:lnTo>
                  <a:pt x="384" y="545"/>
                </a:lnTo>
                <a:lnTo>
                  <a:pt x="366" y="547"/>
                </a:lnTo>
                <a:lnTo>
                  <a:pt x="332" y="547"/>
                </a:lnTo>
                <a:lnTo>
                  <a:pt x="314" y="545"/>
                </a:lnTo>
                <a:lnTo>
                  <a:pt x="280" y="542"/>
                </a:lnTo>
                <a:lnTo>
                  <a:pt x="246" y="534"/>
                </a:lnTo>
                <a:lnTo>
                  <a:pt x="213" y="526"/>
                </a:lnTo>
                <a:lnTo>
                  <a:pt x="184" y="514"/>
                </a:lnTo>
                <a:lnTo>
                  <a:pt x="155" y="500"/>
                </a:lnTo>
                <a:lnTo>
                  <a:pt x="128" y="484"/>
                </a:lnTo>
                <a:lnTo>
                  <a:pt x="104" y="467"/>
                </a:lnTo>
                <a:lnTo>
                  <a:pt x="78" y="447"/>
                </a:lnTo>
                <a:lnTo>
                  <a:pt x="58" y="426"/>
                </a:lnTo>
                <a:lnTo>
                  <a:pt x="27" y="381"/>
                </a:lnTo>
                <a:lnTo>
                  <a:pt x="16" y="355"/>
                </a:lnTo>
                <a:lnTo>
                  <a:pt x="7" y="329"/>
                </a:lnTo>
                <a:lnTo>
                  <a:pt x="0" y="303"/>
                </a:lnTo>
                <a:lnTo>
                  <a:pt x="0" y="288"/>
                </a:lnTo>
                <a:lnTo>
                  <a:pt x="0" y="274"/>
                </a:lnTo>
                <a:moveTo>
                  <a:pt x="27" y="286"/>
                </a:moveTo>
                <a:lnTo>
                  <a:pt x="34" y="323"/>
                </a:lnTo>
                <a:lnTo>
                  <a:pt x="40" y="348"/>
                </a:lnTo>
                <a:lnTo>
                  <a:pt x="52" y="370"/>
                </a:lnTo>
                <a:lnTo>
                  <a:pt x="65" y="393"/>
                </a:lnTo>
                <a:lnTo>
                  <a:pt x="81" y="414"/>
                </a:lnTo>
                <a:lnTo>
                  <a:pt x="102" y="434"/>
                </a:lnTo>
                <a:lnTo>
                  <a:pt x="122" y="451"/>
                </a:lnTo>
                <a:lnTo>
                  <a:pt x="144" y="467"/>
                </a:lnTo>
                <a:lnTo>
                  <a:pt x="168" y="482"/>
                </a:lnTo>
                <a:lnTo>
                  <a:pt x="196" y="495"/>
                </a:lnTo>
                <a:lnTo>
                  <a:pt x="224" y="505"/>
                </a:lnTo>
                <a:lnTo>
                  <a:pt x="254" y="514"/>
                </a:lnTo>
                <a:lnTo>
                  <a:pt x="316" y="525"/>
                </a:lnTo>
                <a:lnTo>
                  <a:pt x="380" y="525"/>
                </a:lnTo>
                <a:lnTo>
                  <a:pt x="414" y="520"/>
                </a:lnTo>
                <a:lnTo>
                  <a:pt x="442" y="514"/>
                </a:lnTo>
                <a:lnTo>
                  <a:pt x="472" y="505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7" y="434"/>
                </a:lnTo>
                <a:lnTo>
                  <a:pt x="614" y="414"/>
                </a:lnTo>
                <a:lnTo>
                  <a:pt x="629" y="393"/>
                </a:lnTo>
                <a:lnTo>
                  <a:pt x="643" y="372"/>
                </a:lnTo>
                <a:lnTo>
                  <a:pt x="655" y="350"/>
                </a:lnTo>
                <a:lnTo>
                  <a:pt x="663" y="325"/>
                </a:lnTo>
                <a:lnTo>
                  <a:pt x="667" y="301"/>
                </a:lnTo>
                <a:lnTo>
                  <a:pt x="667" y="286"/>
                </a:lnTo>
                <a:lnTo>
                  <a:pt x="669" y="274"/>
                </a:lnTo>
                <a:lnTo>
                  <a:pt x="667" y="260"/>
                </a:lnTo>
                <a:lnTo>
                  <a:pt x="667" y="247"/>
                </a:lnTo>
                <a:lnTo>
                  <a:pt x="663" y="223"/>
                </a:lnTo>
                <a:lnTo>
                  <a:pt x="655" y="199"/>
                </a:lnTo>
                <a:lnTo>
                  <a:pt x="643" y="176"/>
                </a:lnTo>
                <a:lnTo>
                  <a:pt x="629" y="153"/>
                </a:lnTo>
                <a:lnTo>
                  <a:pt x="614" y="134"/>
                </a:lnTo>
                <a:lnTo>
                  <a:pt x="597" y="113"/>
                </a:lnTo>
                <a:lnTo>
                  <a:pt x="576" y="96"/>
                </a:lnTo>
                <a:lnTo>
                  <a:pt x="554" y="80"/>
                </a:lnTo>
                <a:lnTo>
                  <a:pt x="527" y="66"/>
                </a:lnTo>
                <a:lnTo>
                  <a:pt x="503" y="52"/>
                </a:lnTo>
                <a:lnTo>
                  <a:pt x="474" y="41"/>
                </a:lnTo>
                <a:lnTo>
                  <a:pt x="445" y="33"/>
                </a:lnTo>
                <a:lnTo>
                  <a:pt x="414" y="27"/>
                </a:lnTo>
                <a:lnTo>
                  <a:pt x="382" y="24"/>
                </a:lnTo>
                <a:lnTo>
                  <a:pt x="364" y="22"/>
                </a:lnTo>
                <a:lnTo>
                  <a:pt x="334" y="22"/>
                </a:lnTo>
                <a:lnTo>
                  <a:pt x="316" y="24"/>
                </a:lnTo>
                <a:lnTo>
                  <a:pt x="284" y="27"/>
                </a:lnTo>
                <a:lnTo>
                  <a:pt x="254" y="33"/>
                </a:lnTo>
                <a:lnTo>
                  <a:pt x="224" y="41"/>
                </a:lnTo>
                <a:lnTo>
                  <a:pt x="198" y="52"/>
                </a:lnTo>
                <a:lnTo>
                  <a:pt x="171" y="64"/>
                </a:lnTo>
                <a:lnTo>
                  <a:pt x="122" y="96"/>
                </a:lnTo>
                <a:lnTo>
                  <a:pt x="102" y="113"/>
                </a:lnTo>
                <a:lnTo>
                  <a:pt x="83" y="132"/>
                </a:lnTo>
                <a:lnTo>
                  <a:pt x="67" y="153"/>
                </a:lnTo>
                <a:lnTo>
                  <a:pt x="54" y="174"/>
                </a:lnTo>
                <a:lnTo>
                  <a:pt x="43" y="199"/>
                </a:lnTo>
                <a:lnTo>
                  <a:pt x="34" y="221"/>
                </a:lnTo>
                <a:lnTo>
                  <a:pt x="29" y="247"/>
                </a:lnTo>
                <a:lnTo>
                  <a:pt x="27" y="260"/>
                </a:lnTo>
                <a:lnTo>
                  <a:pt x="27" y="274"/>
                </a:lnTo>
                <a:lnTo>
                  <a:pt x="27" y="286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6" name="CustomShape 47"/>
          <p:cNvSpPr/>
          <p:nvPr/>
        </p:nvSpPr>
        <p:spPr>
          <a:xfrm>
            <a:off x="4873320" y="1966680"/>
            <a:ext cx="597600" cy="253440"/>
          </a:xfrm>
          <a:custGeom>
            <a:avLst/>
            <a:gdLst/>
            <a:ahLst/>
            <a:rect l="l" t="t" r="r" b="b"/>
            <a:pathLst>
              <a:path w="1662" h="706">
                <a:moveTo>
                  <a:pt x="1661" y="208"/>
                </a:moveTo>
                <a:cubicBezTo>
                  <a:pt x="1157" y="0"/>
                  <a:pt x="538" y="85"/>
                  <a:pt x="155" y="416"/>
                </a:cubicBezTo>
                <a:lnTo>
                  <a:pt x="0" y="357"/>
                </a:lnTo>
                <a:lnTo>
                  <a:pt x="115" y="705"/>
                </a:lnTo>
                <a:lnTo>
                  <a:pt x="642" y="605"/>
                </a:lnTo>
                <a:lnTo>
                  <a:pt x="494" y="547"/>
                </a:lnTo>
                <a:cubicBezTo>
                  <a:pt x="772" y="358"/>
                  <a:pt x="1168" y="324"/>
                  <a:pt x="1494" y="456"/>
                </a:cubicBezTo>
                <a:lnTo>
                  <a:pt x="1661" y="208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7" name="CustomShape 48"/>
          <p:cNvSpPr/>
          <p:nvPr/>
        </p:nvSpPr>
        <p:spPr>
          <a:xfrm>
            <a:off x="4858920" y="1990440"/>
            <a:ext cx="625680" cy="240840"/>
          </a:xfrm>
          <a:custGeom>
            <a:avLst/>
            <a:gdLst/>
            <a:ahLst/>
            <a:rect l="l" t="t" r="r" b="b"/>
            <a:pathLst>
              <a:path w="1740" h="671">
                <a:moveTo>
                  <a:pt x="1735" y="156"/>
                </a:moveTo>
                <a:cubicBezTo>
                  <a:pt x="1739" y="149"/>
                  <a:pt x="1739" y="140"/>
                  <a:pt x="1737" y="133"/>
                </a:cubicBezTo>
                <a:cubicBezTo>
                  <a:pt x="1731" y="126"/>
                  <a:pt x="1725" y="119"/>
                  <a:pt x="1717" y="115"/>
                </a:cubicBezTo>
                <a:lnTo>
                  <a:pt x="1669" y="98"/>
                </a:lnTo>
                <a:lnTo>
                  <a:pt x="1621" y="81"/>
                </a:lnTo>
                <a:lnTo>
                  <a:pt x="1569" y="64"/>
                </a:lnTo>
                <a:lnTo>
                  <a:pt x="1520" y="50"/>
                </a:lnTo>
                <a:lnTo>
                  <a:pt x="1469" y="38"/>
                </a:lnTo>
                <a:lnTo>
                  <a:pt x="1418" y="28"/>
                </a:lnTo>
                <a:lnTo>
                  <a:pt x="1364" y="19"/>
                </a:lnTo>
                <a:lnTo>
                  <a:pt x="1314" y="12"/>
                </a:lnTo>
                <a:lnTo>
                  <a:pt x="1262" y="6"/>
                </a:lnTo>
                <a:lnTo>
                  <a:pt x="1208" y="1"/>
                </a:lnTo>
                <a:lnTo>
                  <a:pt x="1157" y="0"/>
                </a:lnTo>
                <a:lnTo>
                  <a:pt x="1104" y="0"/>
                </a:lnTo>
                <a:lnTo>
                  <a:pt x="1053" y="1"/>
                </a:lnTo>
                <a:lnTo>
                  <a:pt x="999" y="3"/>
                </a:lnTo>
                <a:lnTo>
                  <a:pt x="947" y="8"/>
                </a:lnTo>
                <a:lnTo>
                  <a:pt x="845" y="22"/>
                </a:lnTo>
                <a:lnTo>
                  <a:pt x="794" y="33"/>
                </a:lnTo>
                <a:lnTo>
                  <a:pt x="744" y="44"/>
                </a:lnTo>
                <a:lnTo>
                  <a:pt x="695" y="55"/>
                </a:lnTo>
                <a:lnTo>
                  <a:pt x="646" y="70"/>
                </a:lnTo>
                <a:lnTo>
                  <a:pt x="597" y="86"/>
                </a:lnTo>
                <a:lnTo>
                  <a:pt x="551" y="104"/>
                </a:lnTo>
                <a:lnTo>
                  <a:pt x="503" y="123"/>
                </a:lnTo>
                <a:lnTo>
                  <a:pt x="457" y="143"/>
                </a:lnTo>
                <a:lnTo>
                  <a:pt x="412" y="165"/>
                </a:lnTo>
                <a:lnTo>
                  <a:pt x="367" y="189"/>
                </a:lnTo>
                <a:lnTo>
                  <a:pt x="325" y="213"/>
                </a:lnTo>
                <a:lnTo>
                  <a:pt x="283" y="240"/>
                </a:lnTo>
                <a:lnTo>
                  <a:pt x="243" y="268"/>
                </a:lnTo>
                <a:lnTo>
                  <a:pt x="205" y="298"/>
                </a:lnTo>
                <a:lnTo>
                  <a:pt x="167" y="329"/>
                </a:lnTo>
                <a:lnTo>
                  <a:pt x="210" y="323"/>
                </a:lnTo>
                <a:lnTo>
                  <a:pt x="58" y="264"/>
                </a:lnTo>
                <a:cubicBezTo>
                  <a:pt x="44" y="259"/>
                  <a:pt x="29" y="260"/>
                  <a:pt x="18" y="268"/>
                </a:cubicBezTo>
                <a:cubicBezTo>
                  <a:pt x="6" y="274"/>
                  <a:pt x="0" y="287"/>
                  <a:pt x="4" y="298"/>
                </a:cubicBezTo>
                <a:lnTo>
                  <a:pt x="118" y="646"/>
                </a:lnTo>
                <a:cubicBezTo>
                  <a:pt x="124" y="662"/>
                  <a:pt x="144" y="670"/>
                  <a:pt x="162" y="667"/>
                </a:cubicBezTo>
                <a:lnTo>
                  <a:pt x="691" y="566"/>
                </a:lnTo>
                <a:cubicBezTo>
                  <a:pt x="706" y="562"/>
                  <a:pt x="717" y="552"/>
                  <a:pt x="719" y="540"/>
                </a:cubicBezTo>
                <a:cubicBezTo>
                  <a:pt x="722" y="528"/>
                  <a:pt x="713" y="517"/>
                  <a:pt x="699" y="512"/>
                </a:cubicBezTo>
                <a:lnTo>
                  <a:pt x="551" y="454"/>
                </a:lnTo>
                <a:lnTo>
                  <a:pt x="557" y="501"/>
                </a:lnTo>
                <a:lnTo>
                  <a:pt x="637" y="454"/>
                </a:lnTo>
                <a:lnTo>
                  <a:pt x="664" y="440"/>
                </a:lnTo>
                <a:lnTo>
                  <a:pt x="691" y="428"/>
                </a:lnTo>
                <a:lnTo>
                  <a:pt x="719" y="415"/>
                </a:lnTo>
                <a:lnTo>
                  <a:pt x="807" y="384"/>
                </a:lnTo>
                <a:lnTo>
                  <a:pt x="837" y="376"/>
                </a:lnTo>
                <a:lnTo>
                  <a:pt x="867" y="368"/>
                </a:lnTo>
                <a:lnTo>
                  <a:pt x="897" y="362"/>
                </a:lnTo>
                <a:lnTo>
                  <a:pt x="927" y="354"/>
                </a:lnTo>
                <a:lnTo>
                  <a:pt x="959" y="351"/>
                </a:lnTo>
                <a:lnTo>
                  <a:pt x="991" y="346"/>
                </a:lnTo>
                <a:lnTo>
                  <a:pt x="1021" y="343"/>
                </a:lnTo>
                <a:lnTo>
                  <a:pt x="1053" y="340"/>
                </a:lnTo>
                <a:lnTo>
                  <a:pt x="1083" y="339"/>
                </a:lnTo>
                <a:lnTo>
                  <a:pt x="1148" y="339"/>
                </a:lnTo>
                <a:lnTo>
                  <a:pt x="1180" y="340"/>
                </a:lnTo>
                <a:lnTo>
                  <a:pt x="1210" y="343"/>
                </a:lnTo>
                <a:lnTo>
                  <a:pt x="1273" y="349"/>
                </a:lnTo>
                <a:lnTo>
                  <a:pt x="1304" y="354"/>
                </a:lnTo>
                <a:lnTo>
                  <a:pt x="1338" y="362"/>
                </a:lnTo>
                <a:lnTo>
                  <a:pt x="1366" y="367"/>
                </a:lnTo>
                <a:lnTo>
                  <a:pt x="1429" y="384"/>
                </a:lnTo>
                <a:lnTo>
                  <a:pt x="1458" y="393"/>
                </a:lnTo>
                <a:lnTo>
                  <a:pt x="1489" y="406"/>
                </a:lnTo>
                <a:lnTo>
                  <a:pt x="1518" y="415"/>
                </a:lnTo>
                <a:cubicBezTo>
                  <a:pt x="1536" y="423"/>
                  <a:pt x="1558" y="418"/>
                  <a:pt x="1567" y="404"/>
                </a:cubicBezTo>
                <a:lnTo>
                  <a:pt x="1735" y="156"/>
                </a:lnTo>
                <a:moveTo>
                  <a:pt x="1502" y="378"/>
                </a:moveTo>
                <a:lnTo>
                  <a:pt x="1552" y="364"/>
                </a:lnTo>
                <a:lnTo>
                  <a:pt x="1518" y="351"/>
                </a:lnTo>
                <a:lnTo>
                  <a:pt x="1487" y="340"/>
                </a:lnTo>
                <a:lnTo>
                  <a:pt x="1420" y="320"/>
                </a:lnTo>
                <a:lnTo>
                  <a:pt x="1386" y="311"/>
                </a:lnTo>
                <a:lnTo>
                  <a:pt x="1354" y="304"/>
                </a:lnTo>
                <a:lnTo>
                  <a:pt x="1320" y="299"/>
                </a:lnTo>
                <a:lnTo>
                  <a:pt x="1286" y="292"/>
                </a:lnTo>
                <a:lnTo>
                  <a:pt x="1250" y="288"/>
                </a:lnTo>
                <a:lnTo>
                  <a:pt x="1217" y="285"/>
                </a:lnTo>
                <a:lnTo>
                  <a:pt x="1184" y="284"/>
                </a:lnTo>
                <a:lnTo>
                  <a:pt x="1148" y="281"/>
                </a:lnTo>
                <a:lnTo>
                  <a:pt x="1079" y="281"/>
                </a:lnTo>
                <a:lnTo>
                  <a:pt x="1013" y="285"/>
                </a:lnTo>
                <a:lnTo>
                  <a:pt x="977" y="288"/>
                </a:lnTo>
                <a:lnTo>
                  <a:pt x="909" y="299"/>
                </a:lnTo>
                <a:lnTo>
                  <a:pt x="843" y="313"/>
                </a:lnTo>
                <a:lnTo>
                  <a:pt x="812" y="321"/>
                </a:lnTo>
                <a:lnTo>
                  <a:pt x="779" y="331"/>
                </a:lnTo>
                <a:lnTo>
                  <a:pt x="746" y="340"/>
                </a:lnTo>
                <a:lnTo>
                  <a:pt x="653" y="378"/>
                </a:lnTo>
                <a:lnTo>
                  <a:pt x="621" y="392"/>
                </a:lnTo>
                <a:lnTo>
                  <a:pt x="563" y="423"/>
                </a:lnTo>
                <a:lnTo>
                  <a:pt x="511" y="458"/>
                </a:lnTo>
                <a:cubicBezTo>
                  <a:pt x="499" y="463"/>
                  <a:pt x="495" y="473"/>
                  <a:pt x="497" y="484"/>
                </a:cubicBezTo>
                <a:cubicBezTo>
                  <a:pt x="499" y="493"/>
                  <a:pt x="505" y="501"/>
                  <a:pt x="517" y="507"/>
                </a:cubicBezTo>
                <a:lnTo>
                  <a:pt x="666" y="562"/>
                </a:lnTo>
                <a:lnTo>
                  <a:pt x="673" y="509"/>
                </a:lnTo>
                <a:lnTo>
                  <a:pt x="144" y="612"/>
                </a:lnTo>
                <a:lnTo>
                  <a:pt x="192" y="632"/>
                </a:lnTo>
                <a:lnTo>
                  <a:pt x="76" y="284"/>
                </a:lnTo>
                <a:lnTo>
                  <a:pt x="24" y="317"/>
                </a:lnTo>
                <a:lnTo>
                  <a:pt x="176" y="376"/>
                </a:lnTo>
                <a:cubicBezTo>
                  <a:pt x="192" y="381"/>
                  <a:pt x="210" y="378"/>
                  <a:pt x="220" y="368"/>
                </a:cubicBezTo>
                <a:lnTo>
                  <a:pt x="256" y="339"/>
                </a:lnTo>
                <a:lnTo>
                  <a:pt x="292" y="311"/>
                </a:lnTo>
                <a:lnTo>
                  <a:pt x="330" y="285"/>
                </a:lnTo>
                <a:lnTo>
                  <a:pt x="410" y="236"/>
                </a:lnTo>
                <a:lnTo>
                  <a:pt x="495" y="194"/>
                </a:lnTo>
                <a:lnTo>
                  <a:pt x="537" y="175"/>
                </a:lnTo>
                <a:lnTo>
                  <a:pt x="581" y="156"/>
                </a:lnTo>
                <a:lnTo>
                  <a:pt x="671" y="124"/>
                </a:lnTo>
                <a:lnTo>
                  <a:pt x="765" y="100"/>
                </a:lnTo>
                <a:lnTo>
                  <a:pt x="812" y="90"/>
                </a:lnTo>
                <a:lnTo>
                  <a:pt x="861" y="81"/>
                </a:lnTo>
                <a:lnTo>
                  <a:pt x="907" y="74"/>
                </a:lnTo>
                <a:lnTo>
                  <a:pt x="957" y="66"/>
                </a:lnTo>
                <a:lnTo>
                  <a:pt x="1055" y="59"/>
                </a:lnTo>
                <a:lnTo>
                  <a:pt x="1104" y="58"/>
                </a:lnTo>
                <a:lnTo>
                  <a:pt x="1202" y="61"/>
                </a:lnTo>
                <a:lnTo>
                  <a:pt x="1300" y="68"/>
                </a:lnTo>
                <a:lnTo>
                  <a:pt x="1348" y="76"/>
                </a:lnTo>
                <a:lnTo>
                  <a:pt x="1398" y="84"/>
                </a:lnTo>
                <a:lnTo>
                  <a:pt x="1496" y="105"/>
                </a:lnTo>
                <a:lnTo>
                  <a:pt x="1589" y="133"/>
                </a:lnTo>
                <a:lnTo>
                  <a:pt x="1636" y="151"/>
                </a:lnTo>
                <a:lnTo>
                  <a:pt x="1685" y="168"/>
                </a:lnTo>
                <a:lnTo>
                  <a:pt x="1667" y="129"/>
                </a:lnTo>
                <a:lnTo>
                  <a:pt x="1502" y="378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8" name="CustomShape 49"/>
          <p:cNvSpPr/>
          <p:nvPr/>
        </p:nvSpPr>
        <p:spPr>
          <a:xfrm>
            <a:off x="5887440" y="2262960"/>
            <a:ext cx="281520" cy="471240"/>
          </a:xfrm>
          <a:custGeom>
            <a:avLst/>
            <a:gdLst/>
            <a:ahLst/>
            <a:rect l="l" t="t" r="r" b="b"/>
            <a:pathLst>
              <a:path w="784" h="1311">
                <a:moveTo>
                  <a:pt x="237" y="0"/>
                </a:moveTo>
                <a:cubicBezTo>
                  <a:pt x="665" y="296"/>
                  <a:pt x="783" y="779"/>
                  <a:pt x="529" y="1178"/>
                </a:cubicBezTo>
                <a:lnTo>
                  <a:pt x="655" y="1268"/>
                </a:lnTo>
                <a:lnTo>
                  <a:pt x="197" y="1310"/>
                </a:lnTo>
                <a:lnTo>
                  <a:pt x="129" y="888"/>
                </a:lnTo>
                <a:lnTo>
                  <a:pt x="252" y="975"/>
                </a:lnTo>
                <a:cubicBezTo>
                  <a:pt x="376" y="704"/>
                  <a:pt x="278" y="402"/>
                  <a:pt x="0" y="212"/>
                </a:cubicBezTo>
                <a:lnTo>
                  <a:pt x="237" y="0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9" name="CustomShape 50"/>
          <p:cNvSpPr/>
          <p:nvPr/>
        </p:nvSpPr>
        <p:spPr>
          <a:xfrm>
            <a:off x="5872680" y="2252520"/>
            <a:ext cx="266400" cy="493200"/>
          </a:xfrm>
          <a:custGeom>
            <a:avLst/>
            <a:gdLst/>
            <a:ahLst/>
            <a:rect l="l" t="t" r="r" b="b"/>
            <a:pathLst>
              <a:path w="742" h="1372">
                <a:moveTo>
                  <a:pt x="251" y="10"/>
                </a:moveTo>
                <a:cubicBezTo>
                  <a:pt x="258" y="5"/>
                  <a:pt x="267" y="1"/>
                  <a:pt x="278" y="1"/>
                </a:cubicBezTo>
                <a:cubicBezTo>
                  <a:pt x="287" y="0"/>
                  <a:pt x="298" y="4"/>
                  <a:pt x="305" y="9"/>
                </a:cubicBezTo>
                <a:lnTo>
                  <a:pt x="345" y="37"/>
                </a:lnTo>
                <a:lnTo>
                  <a:pt x="382" y="67"/>
                </a:lnTo>
                <a:lnTo>
                  <a:pt x="418" y="98"/>
                </a:lnTo>
                <a:lnTo>
                  <a:pt x="454" y="131"/>
                </a:lnTo>
                <a:lnTo>
                  <a:pt x="488" y="164"/>
                </a:lnTo>
                <a:lnTo>
                  <a:pt x="518" y="198"/>
                </a:lnTo>
                <a:lnTo>
                  <a:pt x="548" y="232"/>
                </a:lnTo>
                <a:lnTo>
                  <a:pt x="574" y="267"/>
                </a:lnTo>
                <a:lnTo>
                  <a:pt x="599" y="304"/>
                </a:lnTo>
                <a:lnTo>
                  <a:pt x="621" y="340"/>
                </a:lnTo>
                <a:lnTo>
                  <a:pt x="643" y="379"/>
                </a:lnTo>
                <a:lnTo>
                  <a:pt x="661" y="415"/>
                </a:lnTo>
                <a:lnTo>
                  <a:pt x="679" y="456"/>
                </a:lnTo>
                <a:lnTo>
                  <a:pt x="695" y="494"/>
                </a:lnTo>
                <a:lnTo>
                  <a:pt x="708" y="535"/>
                </a:lnTo>
                <a:lnTo>
                  <a:pt x="719" y="574"/>
                </a:lnTo>
                <a:lnTo>
                  <a:pt x="728" y="615"/>
                </a:lnTo>
                <a:lnTo>
                  <a:pt x="735" y="655"/>
                </a:lnTo>
                <a:lnTo>
                  <a:pt x="739" y="696"/>
                </a:lnTo>
                <a:lnTo>
                  <a:pt x="741" y="735"/>
                </a:lnTo>
                <a:lnTo>
                  <a:pt x="741" y="818"/>
                </a:lnTo>
                <a:lnTo>
                  <a:pt x="737" y="860"/>
                </a:lnTo>
                <a:lnTo>
                  <a:pt x="730" y="899"/>
                </a:lnTo>
                <a:lnTo>
                  <a:pt x="723" y="942"/>
                </a:lnTo>
                <a:lnTo>
                  <a:pt x="701" y="1022"/>
                </a:lnTo>
                <a:lnTo>
                  <a:pt x="686" y="1062"/>
                </a:lnTo>
                <a:lnTo>
                  <a:pt x="650" y="1143"/>
                </a:lnTo>
                <a:lnTo>
                  <a:pt x="606" y="1219"/>
                </a:lnTo>
                <a:lnTo>
                  <a:pt x="596" y="1186"/>
                </a:lnTo>
                <a:lnTo>
                  <a:pt x="721" y="1277"/>
                </a:lnTo>
                <a:cubicBezTo>
                  <a:pt x="733" y="1284"/>
                  <a:pt x="737" y="1296"/>
                  <a:pt x="733" y="1307"/>
                </a:cubicBezTo>
                <a:cubicBezTo>
                  <a:pt x="728" y="1318"/>
                  <a:pt x="715" y="1326"/>
                  <a:pt x="701" y="1327"/>
                </a:cubicBezTo>
                <a:lnTo>
                  <a:pt x="242" y="1368"/>
                </a:lnTo>
                <a:cubicBezTo>
                  <a:pt x="222" y="1371"/>
                  <a:pt x="204" y="1359"/>
                  <a:pt x="201" y="1343"/>
                </a:cubicBezTo>
                <a:lnTo>
                  <a:pt x="134" y="921"/>
                </a:lnTo>
                <a:cubicBezTo>
                  <a:pt x="132" y="909"/>
                  <a:pt x="141" y="896"/>
                  <a:pt x="154" y="891"/>
                </a:cubicBezTo>
                <a:cubicBezTo>
                  <a:pt x="168" y="885"/>
                  <a:pt x="186" y="888"/>
                  <a:pt x="197" y="896"/>
                </a:cubicBezTo>
                <a:lnTo>
                  <a:pt x="320" y="984"/>
                </a:lnTo>
                <a:lnTo>
                  <a:pt x="258" y="996"/>
                </a:lnTo>
                <a:lnTo>
                  <a:pt x="269" y="971"/>
                </a:lnTo>
                <a:lnTo>
                  <a:pt x="280" y="945"/>
                </a:lnTo>
                <a:lnTo>
                  <a:pt x="300" y="872"/>
                </a:lnTo>
                <a:lnTo>
                  <a:pt x="305" y="848"/>
                </a:lnTo>
                <a:lnTo>
                  <a:pt x="307" y="821"/>
                </a:lnTo>
                <a:lnTo>
                  <a:pt x="309" y="797"/>
                </a:lnTo>
                <a:lnTo>
                  <a:pt x="309" y="722"/>
                </a:lnTo>
                <a:lnTo>
                  <a:pt x="305" y="697"/>
                </a:lnTo>
                <a:lnTo>
                  <a:pt x="302" y="673"/>
                </a:lnTo>
                <a:lnTo>
                  <a:pt x="296" y="649"/>
                </a:lnTo>
                <a:lnTo>
                  <a:pt x="291" y="624"/>
                </a:lnTo>
                <a:lnTo>
                  <a:pt x="282" y="599"/>
                </a:lnTo>
                <a:lnTo>
                  <a:pt x="273" y="577"/>
                </a:lnTo>
                <a:lnTo>
                  <a:pt x="265" y="552"/>
                </a:lnTo>
                <a:lnTo>
                  <a:pt x="253" y="530"/>
                </a:lnTo>
                <a:lnTo>
                  <a:pt x="242" y="504"/>
                </a:lnTo>
                <a:lnTo>
                  <a:pt x="229" y="484"/>
                </a:lnTo>
                <a:lnTo>
                  <a:pt x="215" y="461"/>
                </a:lnTo>
                <a:lnTo>
                  <a:pt x="199" y="438"/>
                </a:lnTo>
                <a:lnTo>
                  <a:pt x="184" y="417"/>
                </a:lnTo>
                <a:lnTo>
                  <a:pt x="130" y="354"/>
                </a:lnTo>
                <a:lnTo>
                  <a:pt x="110" y="335"/>
                </a:lnTo>
                <a:lnTo>
                  <a:pt x="66" y="297"/>
                </a:lnTo>
                <a:lnTo>
                  <a:pt x="42" y="279"/>
                </a:lnTo>
                <a:lnTo>
                  <a:pt x="18" y="262"/>
                </a:lnTo>
                <a:cubicBezTo>
                  <a:pt x="2" y="251"/>
                  <a:pt x="0" y="234"/>
                  <a:pt x="14" y="222"/>
                </a:cubicBezTo>
                <a:lnTo>
                  <a:pt x="251" y="10"/>
                </a:lnTo>
                <a:moveTo>
                  <a:pt x="70" y="260"/>
                </a:moveTo>
                <a:lnTo>
                  <a:pt x="68" y="220"/>
                </a:lnTo>
                <a:lnTo>
                  <a:pt x="94" y="237"/>
                </a:lnTo>
                <a:lnTo>
                  <a:pt x="118" y="259"/>
                </a:lnTo>
                <a:lnTo>
                  <a:pt x="144" y="278"/>
                </a:lnTo>
                <a:lnTo>
                  <a:pt x="168" y="298"/>
                </a:lnTo>
                <a:lnTo>
                  <a:pt x="188" y="320"/>
                </a:lnTo>
                <a:lnTo>
                  <a:pt x="210" y="342"/>
                </a:lnTo>
                <a:lnTo>
                  <a:pt x="231" y="365"/>
                </a:lnTo>
                <a:lnTo>
                  <a:pt x="267" y="410"/>
                </a:lnTo>
                <a:lnTo>
                  <a:pt x="298" y="459"/>
                </a:lnTo>
                <a:lnTo>
                  <a:pt x="325" y="508"/>
                </a:lnTo>
                <a:lnTo>
                  <a:pt x="347" y="561"/>
                </a:lnTo>
                <a:lnTo>
                  <a:pt x="356" y="588"/>
                </a:lnTo>
                <a:lnTo>
                  <a:pt x="376" y="666"/>
                </a:lnTo>
                <a:lnTo>
                  <a:pt x="380" y="692"/>
                </a:lnTo>
                <a:lnTo>
                  <a:pt x="382" y="718"/>
                </a:lnTo>
                <a:lnTo>
                  <a:pt x="385" y="746"/>
                </a:lnTo>
                <a:lnTo>
                  <a:pt x="385" y="774"/>
                </a:lnTo>
                <a:lnTo>
                  <a:pt x="382" y="800"/>
                </a:lnTo>
                <a:lnTo>
                  <a:pt x="380" y="829"/>
                </a:lnTo>
                <a:lnTo>
                  <a:pt x="378" y="854"/>
                </a:lnTo>
                <a:lnTo>
                  <a:pt x="374" y="882"/>
                </a:lnTo>
                <a:lnTo>
                  <a:pt x="367" y="909"/>
                </a:lnTo>
                <a:lnTo>
                  <a:pt x="358" y="937"/>
                </a:lnTo>
                <a:lnTo>
                  <a:pt x="352" y="963"/>
                </a:lnTo>
                <a:lnTo>
                  <a:pt x="329" y="1015"/>
                </a:lnTo>
                <a:cubicBezTo>
                  <a:pt x="325" y="1024"/>
                  <a:pt x="316" y="1031"/>
                  <a:pt x="302" y="1034"/>
                </a:cubicBezTo>
                <a:cubicBezTo>
                  <a:pt x="291" y="1036"/>
                  <a:pt x="278" y="1034"/>
                  <a:pt x="269" y="1027"/>
                </a:cubicBezTo>
                <a:lnTo>
                  <a:pt x="146" y="938"/>
                </a:lnTo>
                <a:lnTo>
                  <a:pt x="208" y="913"/>
                </a:lnTo>
                <a:lnTo>
                  <a:pt x="276" y="1337"/>
                </a:lnTo>
                <a:lnTo>
                  <a:pt x="236" y="1310"/>
                </a:lnTo>
                <a:lnTo>
                  <a:pt x="692" y="1270"/>
                </a:lnTo>
                <a:lnTo>
                  <a:pt x="670" y="1318"/>
                </a:lnTo>
                <a:lnTo>
                  <a:pt x="548" y="1228"/>
                </a:lnTo>
                <a:cubicBezTo>
                  <a:pt x="534" y="1221"/>
                  <a:pt x="532" y="1207"/>
                  <a:pt x="538" y="1195"/>
                </a:cubicBezTo>
                <a:lnTo>
                  <a:pt x="561" y="1158"/>
                </a:lnTo>
                <a:lnTo>
                  <a:pt x="581" y="1121"/>
                </a:lnTo>
                <a:lnTo>
                  <a:pt x="599" y="1085"/>
                </a:lnTo>
                <a:lnTo>
                  <a:pt x="614" y="1046"/>
                </a:lnTo>
                <a:lnTo>
                  <a:pt x="628" y="1008"/>
                </a:lnTo>
                <a:lnTo>
                  <a:pt x="639" y="971"/>
                </a:lnTo>
                <a:lnTo>
                  <a:pt x="650" y="933"/>
                </a:lnTo>
                <a:lnTo>
                  <a:pt x="657" y="895"/>
                </a:lnTo>
                <a:lnTo>
                  <a:pt x="663" y="854"/>
                </a:lnTo>
                <a:lnTo>
                  <a:pt x="668" y="777"/>
                </a:lnTo>
                <a:lnTo>
                  <a:pt x="668" y="739"/>
                </a:lnTo>
                <a:lnTo>
                  <a:pt x="666" y="701"/>
                </a:lnTo>
                <a:lnTo>
                  <a:pt x="661" y="663"/>
                </a:lnTo>
                <a:lnTo>
                  <a:pt x="654" y="624"/>
                </a:lnTo>
                <a:lnTo>
                  <a:pt x="646" y="588"/>
                </a:lnTo>
                <a:lnTo>
                  <a:pt x="634" y="549"/>
                </a:lnTo>
                <a:lnTo>
                  <a:pt x="623" y="512"/>
                </a:lnTo>
                <a:lnTo>
                  <a:pt x="610" y="475"/>
                </a:lnTo>
                <a:lnTo>
                  <a:pt x="574" y="401"/>
                </a:lnTo>
                <a:lnTo>
                  <a:pt x="534" y="332"/>
                </a:lnTo>
                <a:lnTo>
                  <a:pt x="510" y="297"/>
                </a:lnTo>
                <a:lnTo>
                  <a:pt x="486" y="264"/>
                </a:lnTo>
                <a:lnTo>
                  <a:pt x="456" y="231"/>
                </a:lnTo>
                <a:lnTo>
                  <a:pt x="398" y="168"/>
                </a:lnTo>
                <a:lnTo>
                  <a:pt x="365" y="138"/>
                </a:lnTo>
                <a:lnTo>
                  <a:pt x="329" y="109"/>
                </a:lnTo>
                <a:lnTo>
                  <a:pt x="294" y="81"/>
                </a:lnTo>
                <a:lnTo>
                  <a:pt x="256" y="53"/>
                </a:lnTo>
                <a:lnTo>
                  <a:pt x="307" y="49"/>
                </a:lnTo>
                <a:lnTo>
                  <a:pt x="70" y="260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30" name="CustomShape 51"/>
          <p:cNvSpPr/>
          <p:nvPr/>
        </p:nvSpPr>
        <p:spPr>
          <a:xfrm>
            <a:off x="1095120" y="4378680"/>
            <a:ext cx="1931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existing groups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1" name="CustomShape 52"/>
          <p:cNvSpPr/>
          <p:nvPr/>
        </p:nvSpPr>
        <p:spPr>
          <a:xfrm>
            <a:off x="5785200" y="1873440"/>
            <a:ext cx="533880" cy="50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b0f0"/>
                </a:solidFill>
                <a:latin typeface="Calibri"/>
                <a:ea typeface="DejaVu Sans"/>
              </a:rPr>
              <a:t>?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632" name="CustomShape 53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10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34" name="CustomShape 2"/>
          <p:cNvSpPr/>
          <p:nvPr/>
        </p:nvSpPr>
        <p:spPr>
          <a:xfrm>
            <a:off x="1938600" y="370800"/>
            <a:ext cx="5780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The Learning Problem in the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35" name="CustomShape 3"/>
          <p:cNvSpPr/>
          <p:nvPr/>
        </p:nvSpPr>
        <p:spPr>
          <a:xfrm>
            <a:off x="596880" y="3776400"/>
            <a:ext cx="46598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problem: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A prediction task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36" name="CustomShape 4"/>
          <p:cNvSpPr/>
          <p:nvPr/>
        </p:nvSpPr>
        <p:spPr>
          <a:xfrm>
            <a:off x="596880" y="4089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7" name="CustomShape 5"/>
          <p:cNvSpPr/>
          <p:nvPr/>
        </p:nvSpPr>
        <p:spPr>
          <a:xfrm>
            <a:off x="957960" y="4120920"/>
            <a:ext cx="4069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Determine whether a new Iris flower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8" name="CustomShape 6"/>
          <p:cNvSpPr/>
          <p:nvPr/>
        </p:nvSpPr>
        <p:spPr>
          <a:xfrm>
            <a:off x="957960" y="4372560"/>
            <a:ext cx="3721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sample is a “Setosa” or “Virginica”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39" name="CustomShape 7"/>
          <p:cNvSpPr/>
          <p:nvPr/>
        </p:nvSpPr>
        <p:spPr>
          <a:xfrm>
            <a:off x="596880" y="46429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0" name="CustomShape 8"/>
          <p:cNvSpPr/>
          <p:nvPr/>
        </p:nvSpPr>
        <p:spPr>
          <a:xfrm>
            <a:off x="957960" y="4673880"/>
            <a:ext cx="4343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Binary (two class) classification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1" name="CustomShape 9"/>
          <p:cNvSpPr/>
          <p:nvPr/>
        </p:nvSpPr>
        <p:spPr>
          <a:xfrm>
            <a:off x="596880" y="4944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2" name="CustomShape 10"/>
          <p:cNvSpPr/>
          <p:nvPr/>
        </p:nvSpPr>
        <p:spPr>
          <a:xfrm>
            <a:off x="957960" y="4975560"/>
            <a:ext cx="4058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What attributes about the data help?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43" name="CustomShape 11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644" name="" descr=""/>
          <p:cNvPicPr/>
          <p:nvPr/>
        </p:nvPicPr>
        <p:blipFill>
          <a:blip r:embed="rId1"/>
          <a:stretch/>
        </p:blipFill>
        <p:spPr>
          <a:xfrm>
            <a:off x="106920" y="1295280"/>
            <a:ext cx="9470880" cy="99180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2"/>
          <a:stretch/>
        </p:blipFill>
        <p:spPr>
          <a:xfrm>
            <a:off x="106920" y="2288160"/>
            <a:ext cx="9470880" cy="991080"/>
          </a:xfrm>
          <a:prstGeom prst="rect">
            <a:avLst/>
          </a:prstGeom>
          <a:ln w="0">
            <a:noFill/>
          </a:ln>
        </p:spPr>
      </p:pic>
      <p:sp>
        <p:nvSpPr>
          <p:cNvPr id="646" name="CustomShape 12"/>
          <p:cNvSpPr/>
          <p:nvPr/>
        </p:nvSpPr>
        <p:spPr>
          <a:xfrm>
            <a:off x="1546560" y="3332880"/>
            <a:ext cx="6475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[13] Image sources: Species Iris Group of North America Database, www.signa.org 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47" name="CustomShape 13"/>
          <p:cNvSpPr/>
          <p:nvPr/>
        </p:nvSpPr>
        <p:spPr>
          <a:xfrm>
            <a:off x="1138320" y="1110240"/>
            <a:ext cx="2282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(flowers of type ‘IRIS Setosa‘)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48" name="" descr=""/>
          <p:cNvPicPr/>
          <p:nvPr/>
        </p:nvPicPr>
        <p:blipFill>
          <a:blip r:embed="rId3"/>
          <a:stretch/>
        </p:blipFill>
        <p:spPr>
          <a:xfrm>
            <a:off x="6721200" y="3701880"/>
            <a:ext cx="2466720" cy="1370160"/>
          </a:xfrm>
          <a:prstGeom prst="rect">
            <a:avLst/>
          </a:prstGeom>
          <a:ln w="0">
            <a:noFill/>
          </a:ln>
        </p:spPr>
      </p:pic>
      <p:sp>
        <p:nvSpPr>
          <p:cNvPr id="649" name="CustomShape 14"/>
          <p:cNvSpPr/>
          <p:nvPr/>
        </p:nvSpPr>
        <p:spPr>
          <a:xfrm>
            <a:off x="5979240" y="1113480"/>
            <a:ext cx="2442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(flowers of type ‘IRIS Virginica‘)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50" name="CustomShape 15"/>
          <p:cNvSpPr/>
          <p:nvPr/>
        </p:nvSpPr>
        <p:spPr>
          <a:xfrm>
            <a:off x="6887880" y="5133240"/>
            <a:ext cx="2237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(what type of flower is this?)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51" name="CustomShape 16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11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3" name="CustomShape 2"/>
          <p:cNvSpPr/>
          <p:nvPr/>
        </p:nvSpPr>
        <p:spPr>
          <a:xfrm>
            <a:off x="1197000" y="370800"/>
            <a:ext cx="7263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Feasibility of Machine Learning in this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54" name="CustomShape 3"/>
          <p:cNvSpPr/>
          <p:nvPr/>
        </p:nvSpPr>
        <p:spPr>
          <a:xfrm>
            <a:off x="596880" y="103284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5" name="CustomShape 4"/>
          <p:cNvSpPr/>
          <p:nvPr/>
        </p:nvSpPr>
        <p:spPr>
          <a:xfrm>
            <a:off x="1078560" y="1032840"/>
            <a:ext cx="2734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Some pattern exists: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56" name="CustomShape 5"/>
          <p:cNvSpPr/>
          <p:nvPr/>
        </p:nvSpPr>
        <p:spPr>
          <a:xfrm>
            <a:off x="101844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7" name="CustomShape 6"/>
          <p:cNvSpPr/>
          <p:nvPr/>
        </p:nvSpPr>
        <p:spPr>
          <a:xfrm>
            <a:off x="1499400" y="1377360"/>
            <a:ext cx="452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Believe in a ‘pattern with ‘petal length‘ &amp;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8" name="CustomShape 7"/>
          <p:cNvSpPr/>
          <p:nvPr/>
        </p:nvSpPr>
        <p:spPr>
          <a:xfrm>
            <a:off x="1499400" y="1629000"/>
            <a:ext cx="4537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petal width‘ somehow influence the type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59" name="CustomShape 8"/>
          <p:cNvSpPr/>
          <p:nvPr/>
        </p:nvSpPr>
        <p:spPr>
          <a:xfrm>
            <a:off x="596880" y="194760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0" name="CustomShape 9"/>
          <p:cNvSpPr/>
          <p:nvPr/>
        </p:nvSpPr>
        <p:spPr>
          <a:xfrm>
            <a:off x="1078560" y="1947600"/>
            <a:ext cx="4120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No exact mathematical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1" name="CustomShape 10"/>
          <p:cNvSpPr/>
          <p:nvPr/>
        </p:nvSpPr>
        <p:spPr>
          <a:xfrm>
            <a:off x="1018440" y="2261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2" name="CustomShape 11"/>
          <p:cNvSpPr/>
          <p:nvPr/>
        </p:nvSpPr>
        <p:spPr>
          <a:xfrm>
            <a:off x="1499400" y="2292480"/>
            <a:ext cx="4478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the best of our knowledge there is no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3" name="CustomShape 12"/>
          <p:cNvSpPr/>
          <p:nvPr/>
        </p:nvSpPr>
        <p:spPr>
          <a:xfrm>
            <a:off x="1499400" y="2543400"/>
            <a:ext cx="3519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precise formula for this 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4" name="CustomShape 13"/>
          <p:cNvSpPr/>
          <p:nvPr/>
        </p:nvSpPr>
        <p:spPr>
          <a:xfrm>
            <a:off x="596880" y="286272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5" name="CustomShape 14"/>
          <p:cNvSpPr/>
          <p:nvPr/>
        </p:nvSpPr>
        <p:spPr>
          <a:xfrm>
            <a:off x="1078200" y="2862720"/>
            <a:ext cx="14162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Data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666" name="CustomShape 15"/>
          <p:cNvSpPr/>
          <p:nvPr/>
        </p:nvSpPr>
        <p:spPr>
          <a:xfrm>
            <a:off x="1018440" y="3176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7" name="CustomShape 16"/>
          <p:cNvSpPr/>
          <p:nvPr/>
        </p:nvSpPr>
        <p:spPr>
          <a:xfrm>
            <a:off x="1499400" y="3207240"/>
            <a:ext cx="4172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Data collection from UCI Dataset „Iris“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8" name="CustomShape 17"/>
          <p:cNvSpPr/>
          <p:nvPr/>
        </p:nvSpPr>
        <p:spPr>
          <a:xfrm>
            <a:off x="1018440" y="3477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69" name="CustomShape 18"/>
          <p:cNvSpPr/>
          <p:nvPr/>
        </p:nvSpPr>
        <p:spPr>
          <a:xfrm>
            <a:off x="1499400" y="3508920"/>
            <a:ext cx="4302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150 labelled samples (aka ‘data points‘)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0" name="CustomShape 19"/>
          <p:cNvSpPr/>
          <p:nvPr/>
        </p:nvSpPr>
        <p:spPr>
          <a:xfrm>
            <a:off x="1018440" y="3779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1" name="CustomShape 20"/>
          <p:cNvSpPr/>
          <p:nvPr/>
        </p:nvSpPr>
        <p:spPr>
          <a:xfrm>
            <a:off x="1499400" y="3810600"/>
            <a:ext cx="3082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Balanced: 50 samples / class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672" name="CustomShape 21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73" name="CustomShape 22"/>
          <p:cNvSpPr/>
          <p:nvPr/>
        </p:nvSpPr>
        <p:spPr>
          <a:xfrm>
            <a:off x="832320" y="4474080"/>
            <a:ext cx="2104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[14] UCI Machine Learning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674" name="" descr=""/>
          <p:cNvPicPr/>
          <p:nvPr/>
        </p:nvPicPr>
        <p:blipFill>
          <a:blip r:embed="rId1"/>
          <a:stretch/>
        </p:blipFill>
        <p:spPr>
          <a:xfrm>
            <a:off x="6266520" y="987120"/>
            <a:ext cx="2960640" cy="2467440"/>
          </a:xfrm>
          <a:prstGeom prst="rect">
            <a:avLst/>
          </a:prstGeom>
          <a:ln w="0">
            <a:noFill/>
          </a:ln>
        </p:spPr>
      </p:pic>
      <p:sp>
        <p:nvSpPr>
          <p:cNvPr id="675" name="CustomShape 23"/>
          <p:cNvSpPr/>
          <p:nvPr/>
        </p:nvSpPr>
        <p:spPr>
          <a:xfrm>
            <a:off x="832320" y="4650120"/>
            <a:ext cx="1769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Repository Iris Dataset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6" name="CustomShape 24"/>
          <p:cNvSpPr/>
          <p:nvPr/>
        </p:nvSpPr>
        <p:spPr>
          <a:xfrm>
            <a:off x="6327360" y="3516480"/>
            <a:ext cx="2787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[15] Image source: Wikipedia, Sepal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77" name="CustomShape 25"/>
          <p:cNvSpPr/>
          <p:nvPr/>
        </p:nvSpPr>
        <p:spPr>
          <a:xfrm>
            <a:off x="6368400" y="3832200"/>
            <a:ext cx="23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78" name="CustomShape 26"/>
          <p:cNvSpPr/>
          <p:nvPr/>
        </p:nvSpPr>
        <p:spPr>
          <a:xfrm>
            <a:off x="6669360" y="3859920"/>
            <a:ext cx="177264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sepal length in cm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79" name="CustomShape 27"/>
          <p:cNvSpPr/>
          <p:nvPr/>
        </p:nvSpPr>
        <p:spPr>
          <a:xfrm>
            <a:off x="6368400" y="4058280"/>
            <a:ext cx="23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0" name="CustomShape 28"/>
          <p:cNvSpPr/>
          <p:nvPr/>
        </p:nvSpPr>
        <p:spPr>
          <a:xfrm>
            <a:off x="6669360" y="4086360"/>
            <a:ext cx="17100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sepal width in cm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1" name="CustomShape 29"/>
          <p:cNvSpPr/>
          <p:nvPr/>
        </p:nvSpPr>
        <p:spPr>
          <a:xfrm>
            <a:off x="6368400" y="4284360"/>
            <a:ext cx="23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2" name="CustomShape 30"/>
          <p:cNvSpPr/>
          <p:nvPr/>
        </p:nvSpPr>
        <p:spPr>
          <a:xfrm>
            <a:off x="6669360" y="4312440"/>
            <a:ext cx="175824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length in cm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3" name="CustomShape 31"/>
          <p:cNvSpPr/>
          <p:nvPr/>
        </p:nvSpPr>
        <p:spPr>
          <a:xfrm>
            <a:off x="6368400" y="4510800"/>
            <a:ext cx="23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4" name="CustomShape 32"/>
          <p:cNvSpPr/>
          <p:nvPr/>
        </p:nvSpPr>
        <p:spPr>
          <a:xfrm>
            <a:off x="6669360" y="4538520"/>
            <a:ext cx="16956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width in cm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5" name="CustomShape 33"/>
          <p:cNvSpPr/>
          <p:nvPr/>
        </p:nvSpPr>
        <p:spPr>
          <a:xfrm>
            <a:off x="6368400" y="4736880"/>
            <a:ext cx="23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6" name="CustomShape 34"/>
          <p:cNvSpPr/>
          <p:nvPr/>
        </p:nvSpPr>
        <p:spPr>
          <a:xfrm>
            <a:off x="6669360" y="4764960"/>
            <a:ext cx="18990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class: Iris Setosa, or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7" name="CustomShape 35"/>
          <p:cNvSpPr/>
          <p:nvPr/>
        </p:nvSpPr>
        <p:spPr>
          <a:xfrm>
            <a:off x="6669360" y="4991040"/>
            <a:ext cx="18349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Iris Versicolour,  or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8" name="CustomShape 36"/>
          <p:cNvSpPr/>
          <p:nvPr/>
        </p:nvSpPr>
        <p:spPr>
          <a:xfrm>
            <a:off x="6669360" y="5217480"/>
            <a:ext cx="11887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Iris Virginica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89" name="CustomShape 37"/>
          <p:cNvSpPr/>
          <p:nvPr/>
        </p:nvSpPr>
        <p:spPr>
          <a:xfrm>
            <a:off x="3711960" y="4112280"/>
            <a:ext cx="2269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(four data attributes for each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0" name="CustomShape 38"/>
          <p:cNvSpPr/>
          <p:nvPr/>
        </p:nvSpPr>
        <p:spPr>
          <a:xfrm>
            <a:off x="5886000" y="3895560"/>
            <a:ext cx="359280" cy="769680"/>
          </a:xfrm>
          <a:custGeom>
            <a:avLst/>
            <a:gdLst/>
            <a:ahLst/>
            <a:rect l="l" t="t" r="r" b="b"/>
            <a:pathLst>
              <a:path w="1000" h="2140">
                <a:moveTo>
                  <a:pt x="970" y="2139"/>
                </a:moveTo>
                <a:lnTo>
                  <a:pt x="921" y="2139"/>
                </a:lnTo>
                <a:lnTo>
                  <a:pt x="875" y="2138"/>
                </a:lnTo>
                <a:lnTo>
                  <a:pt x="829" y="2136"/>
                </a:lnTo>
                <a:lnTo>
                  <a:pt x="784" y="2134"/>
                </a:lnTo>
                <a:lnTo>
                  <a:pt x="742" y="2131"/>
                </a:lnTo>
                <a:lnTo>
                  <a:pt x="704" y="2129"/>
                </a:lnTo>
                <a:lnTo>
                  <a:pt x="666" y="2125"/>
                </a:lnTo>
                <a:lnTo>
                  <a:pt x="633" y="2120"/>
                </a:lnTo>
                <a:lnTo>
                  <a:pt x="602" y="2117"/>
                </a:lnTo>
                <a:lnTo>
                  <a:pt x="586" y="2114"/>
                </a:lnTo>
                <a:lnTo>
                  <a:pt x="573" y="2111"/>
                </a:lnTo>
                <a:lnTo>
                  <a:pt x="559" y="2108"/>
                </a:lnTo>
                <a:lnTo>
                  <a:pt x="548" y="2106"/>
                </a:lnTo>
                <a:lnTo>
                  <a:pt x="537" y="2103"/>
                </a:lnTo>
                <a:lnTo>
                  <a:pt x="526" y="2101"/>
                </a:lnTo>
                <a:lnTo>
                  <a:pt x="508" y="2094"/>
                </a:lnTo>
                <a:lnTo>
                  <a:pt x="499" y="2091"/>
                </a:lnTo>
                <a:lnTo>
                  <a:pt x="493" y="2086"/>
                </a:lnTo>
                <a:lnTo>
                  <a:pt x="486" y="2082"/>
                </a:lnTo>
                <a:cubicBezTo>
                  <a:pt x="486" y="2080"/>
                  <a:pt x="484" y="2080"/>
                  <a:pt x="484" y="2078"/>
                </a:cubicBezTo>
                <a:lnTo>
                  <a:pt x="479" y="2075"/>
                </a:lnTo>
                <a:cubicBezTo>
                  <a:pt x="479" y="2075"/>
                  <a:pt x="477" y="2073"/>
                  <a:pt x="477" y="2072"/>
                </a:cubicBezTo>
                <a:lnTo>
                  <a:pt x="475" y="2068"/>
                </a:lnTo>
                <a:cubicBezTo>
                  <a:pt x="473" y="2066"/>
                  <a:pt x="473" y="2064"/>
                  <a:pt x="473" y="2063"/>
                </a:cubicBezTo>
                <a:lnTo>
                  <a:pt x="473" y="2059"/>
                </a:lnTo>
                <a:lnTo>
                  <a:pt x="470" y="1131"/>
                </a:lnTo>
                <a:lnTo>
                  <a:pt x="473" y="1137"/>
                </a:lnTo>
                <a:lnTo>
                  <a:pt x="473" y="1134"/>
                </a:lnTo>
                <a:lnTo>
                  <a:pt x="475" y="1137"/>
                </a:lnTo>
                <a:lnTo>
                  <a:pt x="473" y="1136"/>
                </a:lnTo>
                <a:lnTo>
                  <a:pt x="475" y="1137"/>
                </a:lnTo>
                <a:lnTo>
                  <a:pt x="470" y="1136"/>
                </a:lnTo>
                <a:lnTo>
                  <a:pt x="468" y="1134"/>
                </a:lnTo>
                <a:lnTo>
                  <a:pt x="463" y="1132"/>
                </a:lnTo>
                <a:lnTo>
                  <a:pt x="457" y="1129"/>
                </a:lnTo>
                <a:lnTo>
                  <a:pt x="453" y="1127"/>
                </a:lnTo>
                <a:lnTo>
                  <a:pt x="443" y="1126"/>
                </a:lnTo>
                <a:lnTo>
                  <a:pt x="435" y="1123"/>
                </a:lnTo>
                <a:lnTo>
                  <a:pt x="423" y="1120"/>
                </a:lnTo>
                <a:lnTo>
                  <a:pt x="413" y="1118"/>
                </a:lnTo>
                <a:lnTo>
                  <a:pt x="399" y="1117"/>
                </a:lnTo>
                <a:lnTo>
                  <a:pt x="385" y="1113"/>
                </a:lnTo>
                <a:lnTo>
                  <a:pt x="357" y="1110"/>
                </a:lnTo>
                <a:lnTo>
                  <a:pt x="323" y="1106"/>
                </a:lnTo>
                <a:lnTo>
                  <a:pt x="287" y="1103"/>
                </a:lnTo>
                <a:lnTo>
                  <a:pt x="249" y="1099"/>
                </a:lnTo>
                <a:lnTo>
                  <a:pt x="209" y="1096"/>
                </a:lnTo>
                <a:lnTo>
                  <a:pt x="167" y="1094"/>
                </a:lnTo>
                <a:lnTo>
                  <a:pt x="123" y="1092"/>
                </a:lnTo>
                <a:lnTo>
                  <a:pt x="29" y="1092"/>
                </a:lnTo>
                <a:cubicBezTo>
                  <a:pt x="14" y="1092"/>
                  <a:pt x="0" y="1082"/>
                  <a:pt x="0" y="1070"/>
                </a:cubicBezTo>
                <a:cubicBezTo>
                  <a:pt x="0" y="1057"/>
                  <a:pt x="14" y="1048"/>
                  <a:pt x="29" y="1048"/>
                </a:cubicBezTo>
                <a:lnTo>
                  <a:pt x="76" y="1048"/>
                </a:lnTo>
                <a:lnTo>
                  <a:pt x="123" y="1047"/>
                </a:lnTo>
                <a:lnTo>
                  <a:pt x="167" y="1045"/>
                </a:lnTo>
                <a:lnTo>
                  <a:pt x="209" y="1043"/>
                </a:lnTo>
                <a:lnTo>
                  <a:pt x="252" y="1042"/>
                </a:lnTo>
                <a:lnTo>
                  <a:pt x="289" y="1038"/>
                </a:lnTo>
                <a:lnTo>
                  <a:pt x="325" y="1034"/>
                </a:lnTo>
                <a:lnTo>
                  <a:pt x="357" y="1031"/>
                </a:lnTo>
                <a:lnTo>
                  <a:pt x="388" y="1026"/>
                </a:lnTo>
                <a:lnTo>
                  <a:pt x="399" y="1024"/>
                </a:lnTo>
                <a:lnTo>
                  <a:pt x="413" y="1023"/>
                </a:lnTo>
                <a:lnTo>
                  <a:pt x="423" y="1018"/>
                </a:lnTo>
                <a:lnTo>
                  <a:pt x="435" y="1017"/>
                </a:lnTo>
                <a:lnTo>
                  <a:pt x="443" y="1014"/>
                </a:lnTo>
                <a:lnTo>
                  <a:pt x="453" y="1012"/>
                </a:lnTo>
                <a:lnTo>
                  <a:pt x="459" y="1010"/>
                </a:lnTo>
                <a:lnTo>
                  <a:pt x="466" y="1007"/>
                </a:lnTo>
                <a:lnTo>
                  <a:pt x="470" y="1005"/>
                </a:lnTo>
                <a:lnTo>
                  <a:pt x="475" y="1001"/>
                </a:lnTo>
                <a:lnTo>
                  <a:pt x="473" y="1005"/>
                </a:lnTo>
                <a:lnTo>
                  <a:pt x="475" y="1001"/>
                </a:lnTo>
                <a:lnTo>
                  <a:pt x="473" y="1007"/>
                </a:lnTo>
                <a:lnTo>
                  <a:pt x="473" y="1003"/>
                </a:lnTo>
                <a:lnTo>
                  <a:pt x="470" y="1009"/>
                </a:lnTo>
                <a:lnTo>
                  <a:pt x="473" y="1005"/>
                </a:lnTo>
                <a:lnTo>
                  <a:pt x="470" y="82"/>
                </a:lnTo>
                <a:lnTo>
                  <a:pt x="473" y="78"/>
                </a:lnTo>
                <a:cubicBezTo>
                  <a:pt x="473" y="75"/>
                  <a:pt x="473" y="73"/>
                  <a:pt x="475" y="70"/>
                </a:cubicBezTo>
                <a:lnTo>
                  <a:pt x="477" y="68"/>
                </a:lnTo>
                <a:cubicBezTo>
                  <a:pt x="477" y="67"/>
                  <a:pt x="479" y="65"/>
                  <a:pt x="479" y="64"/>
                </a:cubicBezTo>
                <a:lnTo>
                  <a:pt x="490" y="54"/>
                </a:lnTo>
                <a:lnTo>
                  <a:pt x="497" y="51"/>
                </a:lnTo>
                <a:lnTo>
                  <a:pt x="506" y="45"/>
                </a:lnTo>
                <a:lnTo>
                  <a:pt x="515" y="42"/>
                </a:lnTo>
                <a:lnTo>
                  <a:pt x="526" y="39"/>
                </a:lnTo>
                <a:lnTo>
                  <a:pt x="535" y="35"/>
                </a:lnTo>
                <a:lnTo>
                  <a:pt x="548" y="34"/>
                </a:lnTo>
                <a:lnTo>
                  <a:pt x="559" y="30"/>
                </a:lnTo>
                <a:lnTo>
                  <a:pt x="573" y="28"/>
                </a:lnTo>
                <a:lnTo>
                  <a:pt x="586" y="25"/>
                </a:lnTo>
                <a:lnTo>
                  <a:pt x="602" y="23"/>
                </a:lnTo>
                <a:lnTo>
                  <a:pt x="633" y="18"/>
                </a:lnTo>
                <a:lnTo>
                  <a:pt x="666" y="14"/>
                </a:lnTo>
                <a:lnTo>
                  <a:pt x="702" y="11"/>
                </a:lnTo>
                <a:lnTo>
                  <a:pt x="742" y="7"/>
                </a:lnTo>
                <a:lnTo>
                  <a:pt x="784" y="6"/>
                </a:lnTo>
                <a:lnTo>
                  <a:pt x="826" y="2"/>
                </a:lnTo>
                <a:lnTo>
                  <a:pt x="875" y="0"/>
                </a:lnTo>
                <a:lnTo>
                  <a:pt x="970" y="0"/>
                </a:lnTo>
                <a:cubicBezTo>
                  <a:pt x="986" y="0"/>
                  <a:pt x="997" y="9"/>
                  <a:pt x="997" y="21"/>
                </a:cubicBezTo>
                <a:cubicBezTo>
                  <a:pt x="999" y="34"/>
                  <a:pt x="986" y="44"/>
                  <a:pt x="970" y="44"/>
                </a:cubicBezTo>
                <a:lnTo>
                  <a:pt x="877" y="44"/>
                </a:lnTo>
                <a:lnTo>
                  <a:pt x="831" y="45"/>
                </a:lnTo>
                <a:lnTo>
                  <a:pt x="789" y="48"/>
                </a:lnTo>
                <a:lnTo>
                  <a:pt x="748" y="51"/>
                </a:lnTo>
                <a:lnTo>
                  <a:pt x="710" y="54"/>
                </a:lnTo>
                <a:lnTo>
                  <a:pt x="676" y="58"/>
                </a:lnTo>
                <a:lnTo>
                  <a:pt x="642" y="62"/>
                </a:lnTo>
                <a:lnTo>
                  <a:pt x="613" y="65"/>
                </a:lnTo>
                <a:lnTo>
                  <a:pt x="600" y="68"/>
                </a:lnTo>
                <a:lnTo>
                  <a:pt x="586" y="70"/>
                </a:lnTo>
                <a:lnTo>
                  <a:pt x="575" y="72"/>
                </a:lnTo>
                <a:lnTo>
                  <a:pt x="564" y="75"/>
                </a:lnTo>
                <a:lnTo>
                  <a:pt x="555" y="78"/>
                </a:lnTo>
                <a:lnTo>
                  <a:pt x="546" y="79"/>
                </a:lnTo>
                <a:lnTo>
                  <a:pt x="539" y="81"/>
                </a:lnTo>
                <a:lnTo>
                  <a:pt x="535" y="84"/>
                </a:lnTo>
                <a:lnTo>
                  <a:pt x="530" y="86"/>
                </a:lnTo>
                <a:lnTo>
                  <a:pt x="528" y="87"/>
                </a:lnTo>
                <a:lnTo>
                  <a:pt x="524" y="89"/>
                </a:lnTo>
                <a:lnTo>
                  <a:pt x="526" y="87"/>
                </a:lnTo>
                <a:lnTo>
                  <a:pt x="524" y="89"/>
                </a:lnTo>
                <a:lnTo>
                  <a:pt x="526" y="86"/>
                </a:lnTo>
                <a:lnTo>
                  <a:pt x="526" y="89"/>
                </a:lnTo>
                <a:lnTo>
                  <a:pt x="528" y="82"/>
                </a:lnTo>
                <a:lnTo>
                  <a:pt x="526" y="82"/>
                </a:lnTo>
                <a:lnTo>
                  <a:pt x="526" y="1015"/>
                </a:lnTo>
                <a:cubicBezTo>
                  <a:pt x="526" y="1017"/>
                  <a:pt x="526" y="1018"/>
                  <a:pt x="524" y="1021"/>
                </a:cubicBezTo>
                <a:lnTo>
                  <a:pt x="522" y="1024"/>
                </a:lnTo>
                <a:cubicBezTo>
                  <a:pt x="522" y="1026"/>
                  <a:pt x="519" y="1028"/>
                  <a:pt x="519" y="1028"/>
                </a:cubicBezTo>
                <a:lnTo>
                  <a:pt x="515" y="1031"/>
                </a:lnTo>
                <a:cubicBezTo>
                  <a:pt x="515" y="1033"/>
                  <a:pt x="513" y="1033"/>
                  <a:pt x="513" y="1034"/>
                </a:cubicBezTo>
                <a:lnTo>
                  <a:pt x="506" y="1038"/>
                </a:lnTo>
                <a:lnTo>
                  <a:pt x="499" y="1043"/>
                </a:lnTo>
                <a:lnTo>
                  <a:pt x="473" y="1054"/>
                </a:lnTo>
                <a:lnTo>
                  <a:pt x="461" y="1056"/>
                </a:lnTo>
                <a:lnTo>
                  <a:pt x="450" y="1059"/>
                </a:lnTo>
                <a:lnTo>
                  <a:pt x="437" y="1061"/>
                </a:lnTo>
                <a:lnTo>
                  <a:pt x="425" y="1064"/>
                </a:lnTo>
                <a:lnTo>
                  <a:pt x="413" y="1066"/>
                </a:lnTo>
                <a:lnTo>
                  <a:pt x="397" y="1070"/>
                </a:lnTo>
                <a:lnTo>
                  <a:pt x="365" y="1073"/>
                </a:lnTo>
                <a:lnTo>
                  <a:pt x="333" y="1078"/>
                </a:lnTo>
                <a:lnTo>
                  <a:pt x="295" y="1082"/>
                </a:lnTo>
                <a:lnTo>
                  <a:pt x="257" y="1084"/>
                </a:lnTo>
                <a:lnTo>
                  <a:pt x="214" y="1087"/>
                </a:lnTo>
                <a:lnTo>
                  <a:pt x="169" y="1089"/>
                </a:lnTo>
                <a:lnTo>
                  <a:pt x="125" y="1090"/>
                </a:lnTo>
                <a:lnTo>
                  <a:pt x="78" y="1092"/>
                </a:lnTo>
                <a:lnTo>
                  <a:pt x="29" y="1092"/>
                </a:lnTo>
                <a:lnTo>
                  <a:pt x="29" y="1048"/>
                </a:lnTo>
                <a:lnTo>
                  <a:pt x="125" y="1048"/>
                </a:lnTo>
                <a:lnTo>
                  <a:pt x="169" y="1051"/>
                </a:lnTo>
                <a:lnTo>
                  <a:pt x="214" y="1054"/>
                </a:lnTo>
                <a:lnTo>
                  <a:pt x="257" y="1056"/>
                </a:lnTo>
                <a:lnTo>
                  <a:pt x="333" y="1062"/>
                </a:lnTo>
                <a:lnTo>
                  <a:pt x="365" y="1066"/>
                </a:lnTo>
                <a:lnTo>
                  <a:pt x="397" y="1071"/>
                </a:lnTo>
                <a:lnTo>
                  <a:pt x="413" y="1073"/>
                </a:lnTo>
                <a:lnTo>
                  <a:pt x="425" y="1076"/>
                </a:lnTo>
                <a:lnTo>
                  <a:pt x="439" y="1078"/>
                </a:lnTo>
                <a:lnTo>
                  <a:pt x="450" y="1082"/>
                </a:lnTo>
                <a:lnTo>
                  <a:pt x="461" y="1084"/>
                </a:lnTo>
                <a:lnTo>
                  <a:pt x="473" y="1087"/>
                </a:lnTo>
                <a:lnTo>
                  <a:pt x="484" y="1090"/>
                </a:lnTo>
                <a:lnTo>
                  <a:pt x="493" y="1094"/>
                </a:lnTo>
                <a:lnTo>
                  <a:pt x="501" y="1099"/>
                </a:lnTo>
                <a:lnTo>
                  <a:pt x="508" y="1103"/>
                </a:lnTo>
                <a:lnTo>
                  <a:pt x="519" y="1112"/>
                </a:lnTo>
                <a:cubicBezTo>
                  <a:pt x="519" y="1113"/>
                  <a:pt x="522" y="1115"/>
                  <a:pt x="522" y="1117"/>
                </a:cubicBezTo>
                <a:lnTo>
                  <a:pt x="524" y="1118"/>
                </a:lnTo>
                <a:cubicBezTo>
                  <a:pt x="526" y="1122"/>
                  <a:pt x="526" y="1123"/>
                  <a:pt x="526" y="1126"/>
                </a:cubicBezTo>
                <a:lnTo>
                  <a:pt x="526" y="2053"/>
                </a:lnTo>
                <a:lnTo>
                  <a:pt x="528" y="2056"/>
                </a:lnTo>
                <a:lnTo>
                  <a:pt x="526" y="2050"/>
                </a:lnTo>
                <a:lnTo>
                  <a:pt x="526" y="2054"/>
                </a:lnTo>
                <a:lnTo>
                  <a:pt x="524" y="2049"/>
                </a:lnTo>
                <a:lnTo>
                  <a:pt x="526" y="2053"/>
                </a:lnTo>
                <a:lnTo>
                  <a:pt x="524" y="2049"/>
                </a:lnTo>
                <a:lnTo>
                  <a:pt x="528" y="2053"/>
                </a:lnTo>
                <a:lnTo>
                  <a:pt x="533" y="2054"/>
                </a:lnTo>
                <a:lnTo>
                  <a:pt x="539" y="2058"/>
                </a:lnTo>
                <a:lnTo>
                  <a:pt x="546" y="2059"/>
                </a:lnTo>
                <a:lnTo>
                  <a:pt x="555" y="2061"/>
                </a:lnTo>
                <a:lnTo>
                  <a:pt x="564" y="2064"/>
                </a:lnTo>
                <a:lnTo>
                  <a:pt x="575" y="2066"/>
                </a:lnTo>
                <a:lnTo>
                  <a:pt x="586" y="2070"/>
                </a:lnTo>
                <a:lnTo>
                  <a:pt x="597" y="2072"/>
                </a:lnTo>
                <a:lnTo>
                  <a:pt x="610" y="2073"/>
                </a:lnTo>
                <a:lnTo>
                  <a:pt x="642" y="2078"/>
                </a:lnTo>
                <a:lnTo>
                  <a:pt x="673" y="2082"/>
                </a:lnTo>
                <a:lnTo>
                  <a:pt x="708" y="2086"/>
                </a:lnTo>
                <a:lnTo>
                  <a:pt x="746" y="2089"/>
                </a:lnTo>
                <a:lnTo>
                  <a:pt x="789" y="2091"/>
                </a:lnTo>
                <a:lnTo>
                  <a:pt x="831" y="2092"/>
                </a:lnTo>
                <a:lnTo>
                  <a:pt x="877" y="2094"/>
                </a:lnTo>
                <a:lnTo>
                  <a:pt x="924" y="2096"/>
                </a:lnTo>
                <a:lnTo>
                  <a:pt x="970" y="2096"/>
                </a:lnTo>
                <a:cubicBezTo>
                  <a:pt x="986" y="2096"/>
                  <a:pt x="999" y="2105"/>
                  <a:pt x="997" y="2117"/>
                </a:cubicBezTo>
                <a:cubicBezTo>
                  <a:pt x="997" y="2129"/>
                  <a:pt x="986" y="2139"/>
                  <a:pt x="970" y="213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1" name="CustomShape 39"/>
          <p:cNvSpPr/>
          <p:nvPr/>
        </p:nvSpPr>
        <p:spPr>
          <a:xfrm>
            <a:off x="5886000" y="3895560"/>
            <a:ext cx="359280" cy="769680"/>
          </a:xfrm>
          <a:custGeom>
            <a:avLst/>
            <a:gdLst/>
            <a:ahLst/>
            <a:rect l="l" t="t" r="r" b="b"/>
            <a:pathLst>
              <a:path w="1000" h="2140">
                <a:moveTo>
                  <a:pt x="970" y="2139"/>
                </a:moveTo>
                <a:lnTo>
                  <a:pt x="921" y="2139"/>
                </a:lnTo>
                <a:lnTo>
                  <a:pt x="875" y="2138"/>
                </a:lnTo>
                <a:lnTo>
                  <a:pt x="829" y="2136"/>
                </a:lnTo>
                <a:lnTo>
                  <a:pt x="784" y="2134"/>
                </a:lnTo>
                <a:lnTo>
                  <a:pt x="742" y="2131"/>
                </a:lnTo>
                <a:lnTo>
                  <a:pt x="704" y="2129"/>
                </a:lnTo>
                <a:lnTo>
                  <a:pt x="666" y="2125"/>
                </a:lnTo>
                <a:lnTo>
                  <a:pt x="633" y="2120"/>
                </a:lnTo>
                <a:lnTo>
                  <a:pt x="602" y="2117"/>
                </a:lnTo>
                <a:lnTo>
                  <a:pt x="586" y="2114"/>
                </a:lnTo>
                <a:lnTo>
                  <a:pt x="573" y="2111"/>
                </a:lnTo>
                <a:lnTo>
                  <a:pt x="559" y="2108"/>
                </a:lnTo>
                <a:lnTo>
                  <a:pt x="548" y="2106"/>
                </a:lnTo>
                <a:lnTo>
                  <a:pt x="537" y="2103"/>
                </a:lnTo>
                <a:lnTo>
                  <a:pt x="526" y="2101"/>
                </a:lnTo>
                <a:lnTo>
                  <a:pt x="508" y="2094"/>
                </a:lnTo>
                <a:lnTo>
                  <a:pt x="499" y="2091"/>
                </a:lnTo>
                <a:lnTo>
                  <a:pt x="493" y="2086"/>
                </a:lnTo>
                <a:lnTo>
                  <a:pt x="486" y="2082"/>
                </a:lnTo>
                <a:cubicBezTo>
                  <a:pt x="486" y="2080"/>
                  <a:pt x="484" y="2080"/>
                  <a:pt x="484" y="2078"/>
                </a:cubicBezTo>
                <a:lnTo>
                  <a:pt x="479" y="2075"/>
                </a:lnTo>
                <a:cubicBezTo>
                  <a:pt x="479" y="2075"/>
                  <a:pt x="477" y="2073"/>
                  <a:pt x="477" y="2072"/>
                </a:cubicBezTo>
                <a:lnTo>
                  <a:pt x="475" y="2068"/>
                </a:lnTo>
                <a:cubicBezTo>
                  <a:pt x="473" y="2066"/>
                  <a:pt x="473" y="2064"/>
                  <a:pt x="473" y="2063"/>
                </a:cubicBezTo>
                <a:lnTo>
                  <a:pt x="473" y="2059"/>
                </a:lnTo>
                <a:lnTo>
                  <a:pt x="470" y="1131"/>
                </a:lnTo>
                <a:lnTo>
                  <a:pt x="473" y="1137"/>
                </a:lnTo>
                <a:lnTo>
                  <a:pt x="473" y="1134"/>
                </a:lnTo>
                <a:lnTo>
                  <a:pt x="475" y="1137"/>
                </a:lnTo>
                <a:lnTo>
                  <a:pt x="473" y="1136"/>
                </a:lnTo>
                <a:lnTo>
                  <a:pt x="475" y="1137"/>
                </a:lnTo>
                <a:lnTo>
                  <a:pt x="470" y="1136"/>
                </a:lnTo>
                <a:lnTo>
                  <a:pt x="468" y="1134"/>
                </a:lnTo>
                <a:lnTo>
                  <a:pt x="463" y="1132"/>
                </a:lnTo>
                <a:lnTo>
                  <a:pt x="457" y="1129"/>
                </a:lnTo>
                <a:lnTo>
                  <a:pt x="453" y="1127"/>
                </a:lnTo>
                <a:lnTo>
                  <a:pt x="443" y="1126"/>
                </a:lnTo>
                <a:lnTo>
                  <a:pt x="435" y="1123"/>
                </a:lnTo>
                <a:lnTo>
                  <a:pt x="423" y="1120"/>
                </a:lnTo>
                <a:lnTo>
                  <a:pt x="413" y="1118"/>
                </a:lnTo>
                <a:lnTo>
                  <a:pt x="399" y="1117"/>
                </a:lnTo>
                <a:lnTo>
                  <a:pt x="385" y="1113"/>
                </a:lnTo>
                <a:lnTo>
                  <a:pt x="357" y="1110"/>
                </a:lnTo>
                <a:lnTo>
                  <a:pt x="323" y="1106"/>
                </a:lnTo>
                <a:lnTo>
                  <a:pt x="287" y="1103"/>
                </a:lnTo>
                <a:lnTo>
                  <a:pt x="249" y="1099"/>
                </a:lnTo>
                <a:lnTo>
                  <a:pt x="209" y="1096"/>
                </a:lnTo>
                <a:lnTo>
                  <a:pt x="167" y="1094"/>
                </a:lnTo>
                <a:lnTo>
                  <a:pt x="123" y="1092"/>
                </a:lnTo>
                <a:lnTo>
                  <a:pt x="29" y="1092"/>
                </a:lnTo>
                <a:cubicBezTo>
                  <a:pt x="14" y="1092"/>
                  <a:pt x="0" y="1082"/>
                  <a:pt x="0" y="1070"/>
                </a:cubicBezTo>
                <a:cubicBezTo>
                  <a:pt x="0" y="1057"/>
                  <a:pt x="14" y="1048"/>
                  <a:pt x="29" y="1048"/>
                </a:cubicBezTo>
                <a:lnTo>
                  <a:pt x="76" y="1048"/>
                </a:lnTo>
                <a:lnTo>
                  <a:pt x="123" y="1047"/>
                </a:lnTo>
                <a:lnTo>
                  <a:pt x="167" y="1045"/>
                </a:lnTo>
                <a:lnTo>
                  <a:pt x="209" y="1043"/>
                </a:lnTo>
                <a:lnTo>
                  <a:pt x="252" y="1042"/>
                </a:lnTo>
                <a:lnTo>
                  <a:pt x="289" y="1038"/>
                </a:lnTo>
                <a:lnTo>
                  <a:pt x="325" y="1034"/>
                </a:lnTo>
                <a:lnTo>
                  <a:pt x="357" y="1031"/>
                </a:lnTo>
                <a:lnTo>
                  <a:pt x="388" y="1026"/>
                </a:lnTo>
                <a:lnTo>
                  <a:pt x="399" y="1024"/>
                </a:lnTo>
                <a:lnTo>
                  <a:pt x="413" y="1023"/>
                </a:lnTo>
                <a:lnTo>
                  <a:pt x="423" y="1018"/>
                </a:lnTo>
                <a:lnTo>
                  <a:pt x="435" y="1017"/>
                </a:lnTo>
                <a:lnTo>
                  <a:pt x="443" y="1014"/>
                </a:lnTo>
                <a:lnTo>
                  <a:pt x="453" y="1012"/>
                </a:lnTo>
                <a:lnTo>
                  <a:pt x="459" y="1010"/>
                </a:lnTo>
                <a:lnTo>
                  <a:pt x="466" y="1007"/>
                </a:lnTo>
                <a:lnTo>
                  <a:pt x="470" y="1005"/>
                </a:lnTo>
                <a:lnTo>
                  <a:pt x="475" y="1001"/>
                </a:lnTo>
                <a:lnTo>
                  <a:pt x="473" y="1005"/>
                </a:lnTo>
                <a:lnTo>
                  <a:pt x="475" y="1001"/>
                </a:lnTo>
                <a:lnTo>
                  <a:pt x="473" y="1007"/>
                </a:lnTo>
                <a:lnTo>
                  <a:pt x="473" y="1003"/>
                </a:lnTo>
                <a:lnTo>
                  <a:pt x="470" y="1009"/>
                </a:lnTo>
                <a:lnTo>
                  <a:pt x="473" y="1005"/>
                </a:lnTo>
                <a:lnTo>
                  <a:pt x="470" y="82"/>
                </a:lnTo>
                <a:lnTo>
                  <a:pt x="473" y="78"/>
                </a:lnTo>
                <a:cubicBezTo>
                  <a:pt x="473" y="75"/>
                  <a:pt x="473" y="73"/>
                  <a:pt x="475" y="70"/>
                </a:cubicBezTo>
                <a:lnTo>
                  <a:pt x="477" y="68"/>
                </a:lnTo>
                <a:cubicBezTo>
                  <a:pt x="477" y="67"/>
                  <a:pt x="479" y="65"/>
                  <a:pt x="479" y="64"/>
                </a:cubicBezTo>
                <a:lnTo>
                  <a:pt x="490" y="54"/>
                </a:lnTo>
                <a:lnTo>
                  <a:pt x="497" y="51"/>
                </a:lnTo>
                <a:lnTo>
                  <a:pt x="506" y="45"/>
                </a:lnTo>
                <a:lnTo>
                  <a:pt x="515" y="42"/>
                </a:lnTo>
                <a:lnTo>
                  <a:pt x="526" y="39"/>
                </a:lnTo>
                <a:lnTo>
                  <a:pt x="535" y="35"/>
                </a:lnTo>
                <a:lnTo>
                  <a:pt x="548" y="34"/>
                </a:lnTo>
                <a:lnTo>
                  <a:pt x="559" y="30"/>
                </a:lnTo>
                <a:lnTo>
                  <a:pt x="573" y="28"/>
                </a:lnTo>
                <a:lnTo>
                  <a:pt x="586" y="25"/>
                </a:lnTo>
                <a:lnTo>
                  <a:pt x="602" y="23"/>
                </a:lnTo>
                <a:lnTo>
                  <a:pt x="633" y="18"/>
                </a:lnTo>
                <a:lnTo>
                  <a:pt x="666" y="14"/>
                </a:lnTo>
                <a:lnTo>
                  <a:pt x="702" y="11"/>
                </a:lnTo>
                <a:lnTo>
                  <a:pt x="742" y="7"/>
                </a:lnTo>
                <a:lnTo>
                  <a:pt x="784" y="6"/>
                </a:lnTo>
                <a:lnTo>
                  <a:pt x="826" y="2"/>
                </a:lnTo>
                <a:lnTo>
                  <a:pt x="875" y="0"/>
                </a:lnTo>
                <a:lnTo>
                  <a:pt x="970" y="0"/>
                </a:lnTo>
                <a:cubicBezTo>
                  <a:pt x="986" y="0"/>
                  <a:pt x="997" y="9"/>
                  <a:pt x="997" y="21"/>
                </a:cubicBezTo>
                <a:cubicBezTo>
                  <a:pt x="999" y="34"/>
                  <a:pt x="986" y="44"/>
                  <a:pt x="970" y="44"/>
                </a:cubicBezTo>
                <a:lnTo>
                  <a:pt x="877" y="44"/>
                </a:lnTo>
                <a:lnTo>
                  <a:pt x="831" y="45"/>
                </a:lnTo>
                <a:lnTo>
                  <a:pt x="789" y="48"/>
                </a:lnTo>
                <a:lnTo>
                  <a:pt x="748" y="51"/>
                </a:lnTo>
                <a:lnTo>
                  <a:pt x="710" y="54"/>
                </a:lnTo>
                <a:lnTo>
                  <a:pt x="676" y="58"/>
                </a:lnTo>
                <a:lnTo>
                  <a:pt x="642" y="62"/>
                </a:lnTo>
                <a:lnTo>
                  <a:pt x="613" y="65"/>
                </a:lnTo>
                <a:lnTo>
                  <a:pt x="600" y="68"/>
                </a:lnTo>
                <a:lnTo>
                  <a:pt x="586" y="70"/>
                </a:lnTo>
                <a:lnTo>
                  <a:pt x="575" y="72"/>
                </a:lnTo>
                <a:lnTo>
                  <a:pt x="564" y="75"/>
                </a:lnTo>
                <a:lnTo>
                  <a:pt x="555" y="78"/>
                </a:lnTo>
                <a:lnTo>
                  <a:pt x="546" y="79"/>
                </a:lnTo>
                <a:lnTo>
                  <a:pt x="539" y="81"/>
                </a:lnTo>
                <a:lnTo>
                  <a:pt x="535" y="84"/>
                </a:lnTo>
                <a:lnTo>
                  <a:pt x="530" y="86"/>
                </a:lnTo>
                <a:lnTo>
                  <a:pt x="528" y="87"/>
                </a:lnTo>
                <a:lnTo>
                  <a:pt x="524" y="89"/>
                </a:lnTo>
                <a:lnTo>
                  <a:pt x="526" y="87"/>
                </a:lnTo>
                <a:lnTo>
                  <a:pt x="524" y="89"/>
                </a:lnTo>
                <a:lnTo>
                  <a:pt x="526" y="86"/>
                </a:lnTo>
                <a:lnTo>
                  <a:pt x="526" y="89"/>
                </a:lnTo>
                <a:lnTo>
                  <a:pt x="528" y="82"/>
                </a:lnTo>
                <a:lnTo>
                  <a:pt x="526" y="82"/>
                </a:lnTo>
                <a:lnTo>
                  <a:pt x="526" y="1015"/>
                </a:lnTo>
                <a:cubicBezTo>
                  <a:pt x="526" y="1017"/>
                  <a:pt x="526" y="1018"/>
                  <a:pt x="524" y="1021"/>
                </a:cubicBezTo>
                <a:lnTo>
                  <a:pt x="522" y="1024"/>
                </a:lnTo>
                <a:cubicBezTo>
                  <a:pt x="522" y="1026"/>
                  <a:pt x="519" y="1028"/>
                  <a:pt x="519" y="1028"/>
                </a:cubicBezTo>
                <a:lnTo>
                  <a:pt x="515" y="1031"/>
                </a:lnTo>
                <a:cubicBezTo>
                  <a:pt x="515" y="1033"/>
                  <a:pt x="513" y="1033"/>
                  <a:pt x="513" y="1034"/>
                </a:cubicBezTo>
                <a:lnTo>
                  <a:pt x="506" y="1038"/>
                </a:lnTo>
                <a:lnTo>
                  <a:pt x="499" y="1043"/>
                </a:lnTo>
                <a:lnTo>
                  <a:pt x="473" y="1054"/>
                </a:lnTo>
                <a:lnTo>
                  <a:pt x="461" y="1056"/>
                </a:lnTo>
                <a:lnTo>
                  <a:pt x="450" y="1059"/>
                </a:lnTo>
                <a:lnTo>
                  <a:pt x="437" y="1061"/>
                </a:lnTo>
                <a:lnTo>
                  <a:pt x="425" y="1064"/>
                </a:lnTo>
                <a:lnTo>
                  <a:pt x="413" y="1066"/>
                </a:lnTo>
                <a:lnTo>
                  <a:pt x="397" y="1070"/>
                </a:lnTo>
                <a:lnTo>
                  <a:pt x="365" y="1073"/>
                </a:lnTo>
                <a:lnTo>
                  <a:pt x="333" y="1078"/>
                </a:lnTo>
                <a:lnTo>
                  <a:pt x="295" y="1082"/>
                </a:lnTo>
                <a:lnTo>
                  <a:pt x="257" y="1084"/>
                </a:lnTo>
                <a:lnTo>
                  <a:pt x="214" y="1087"/>
                </a:lnTo>
                <a:lnTo>
                  <a:pt x="169" y="1089"/>
                </a:lnTo>
                <a:lnTo>
                  <a:pt x="125" y="1090"/>
                </a:lnTo>
                <a:lnTo>
                  <a:pt x="78" y="1092"/>
                </a:lnTo>
                <a:lnTo>
                  <a:pt x="29" y="1092"/>
                </a:lnTo>
                <a:lnTo>
                  <a:pt x="29" y="1048"/>
                </a:lnTo>
                <a:lnTo>
                  <a:pt x="125" y="1048"/>
                </a:lnTo>
                <a:lnTo>
                  <a:pt x="169" y="1051"/>
                </a:lnTo>
                <a:lnTo>
                  <a:pt x="214" y="1054"/>
                </a:lnTo>
                <a:lnTo>
                  <a:pt x="257" y="1056"/>
                </a:lnTo>
                <a:lnTo>
                  <a:pt x="333" y="1062"/>
                </a:lnTo>
                <a:lnTo>
                  <a:pt x="365" y="1066"/>
                </a:lnTo>
                <a:lnTo>
                  <a:pt x="397" y="1071"/>
                </a:lnTo>
                <a:lnTo>
                  <a:pt x="413" y="1073"/>
                </a:lnTo>
                <a:lnTo>
                  <a:pt x="425" y="1076"/>
                </a:lnTo>
                <a:lnTo>
                  <a:pt x="439" y="1078"/>
                </a:lnTo>
                <a:lnTo>
                  <a:pt x="450" y="1082"/>
                </a:lnTo>
                <a:lnTo>
                  <a:pt x="461" y="1084"/>
                </a:lnTo>
                <a:lnTo>
                  <a:pt x="473" y="1087"/>
                </a:lnTo>
                <a:lnTo>
                  <a:pt x="484" y="1090"/>
                </a:lnTo>
                <a:lnTo>
                  <a:pt x="493" y="1094"/>
                </a:lnTo>
                <a:lnTo>
                  <a:pt x="501" y="1099"/>
                </a:lnTo>
                <a:lnTo>
                  <a:pt x="508" y="1103"/>
                </a:lnTo>
                <a:lnTo>
                  <a:pt x="519" y="1112"/>
                </a:lnTo>
                <a:cubicBezTo>
                  <a:pt x="519" y="1113"/>
                  <a:pt x="522" y="1115"/>
                  <a:pt x="522" y="1117"/>
                </a:cubicBezTo>
                <a:lnTo>
                  <a:pt x="524" y="1118"/>
                </a:lnTo>
                <a:cubicBezTo>
                  <a:pt x="526" y="1122"/>
                  <a:pt x="526" y="1123"/>
                  <a:pt x="526" y="1126"/>
                </a:cubicBezTo>
                <a:lnTo>
                  <a:pt x="526" y="2053"/>
                </a:lnTo>
                <a:lnTo>
                  <a:pt x="528" y="2056"/>
                </a:lnTo>
                <a:lnTo>
                  <a:pt x="526" y="2050"/>
                </a:lnTo>
                <a:lnTo>
                  <a:pt x="526" y="2054"/>
                </a:lnTo>
                <a:lnTo>
                  <a:pt x="524" y="2049"/>
                </a:lnTo>
                <a:lnTo>
                  <a:pt x="526" y="2053"/>
                </a:lnTo>
                <a:lnTo>
                  <a:pt x="524" y="2049"/>
                </a:lnTo>
                <a:lnTo>
                  <a:pt x="528" y="2053"/>
                </a:lnTo>
                <a:lnTo>
                  <a:pt x="533" y="2054"/>
                </a:lnTo>
                <a:lnTo>
                  <a:pt x="539" y="2058"/>
                </a:lnTo>
                <a:lnTo>
                  <a:pt x="546" y="2059"/>
                </a:lnTo>
                <a:lnTo>
                  <a:pt x="555" y="2061"/>
                </a:lnTo>
                <a:lnTo>
                  <a:pt x="564" y="2064"/>
                </a:lnTo>
                <a:lnTo>
                  <a:pt x="575" y="2066"/>
                </a:lnTo>
                <a:lnTo>
                  <a:pt x="586" y="2070"/>
                </a:lnTo>
                <a:lnTo>
                  <a:pt x="597" y="2072"/>
                </a:lnTo>
                <a:lnTo>
                  <a:pt x="610" y="2073"/>
                </a:lnTo>
                <a:lnTo>
                  <a:pt x="642" y="2078"/>
                </a:lnTo>
                <a:lnTo>
                  <a:pt x="673" y="2082"/>
                </a:lnTo>
                <a:lnTo>
                  <a:pt x="708" y="2086"/>
                </a:lnTo>
                <a:lnTo>
                  <a:pt x="746" y="2089"/>
                </a:lnTo>
                <a:lnTo>
                  <a:pt x="789" y="2091"/>
                </a:lnTo>
                <a:lnTo>
                  <a:pt x="831" y="2092"/>
                </a:lnTo>
                <a:lnTo>
                  <a:pt x="877" y="2094"/>
                </a:lnTo>
                <a:lnTo>
                  <a:pt x="924" y="2096"/>
                </a:lnTo>
                <a:lnTo>
                  <a:pt x="970" y="2096"/>
                </a:lnTo>
                <a:cubicBezTo>
                  <a:pt x="986" y="2096"/>
                  <a:pt x="999" y="2105"/>
                  <a:pt x="997" y="2117"/>
                </a:cubicBezTo>
                <a:cubicBezTo>
                  <a:pt x="997" y="2129"/>
                  <a:pt x="986" y="2139"/>
                  <a:pt x="970" y="2139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2" name="CustomShape 40"/>
          <p:cNvSpPr/>
          <p:nvPr/>
        </p:nvSpPr>
        <p:spPr>
          <a:xfrm>
            <a:off x="3711960" y="4287960"/>
            <a:ext cx="1743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sample in the dataset)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3" name="CustomShape 41"/>
          <p:cNvSpPr/>
          <p:nvPr/>
        </p:nvSpPr>
        <p:spPr>
          <a:xfrm>
            <a:off x="3901320" y="4922280"/>
            <a:ext cx="1867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(one class label for each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4" name="CustomShape 42"/>
          <p:cNvSpPr/>
          <p:nvPr/>
        </p:nvSpPr>
        <p:spPr>
          <a:xfrm>
            <a:off x="5915880" y="4740840"/>
            <a:ext cx="358560" cy="645480"/>
          </a:xfrm>
          <a:custGeom>
            <a:avLst/>
            <a:gdLst/>
            <a:ahLst/>
            <a:rect l="l" t="t" r="r" b="b"/>
            <a:pathLst>
              <a:path w="998" h="1795">
                <a:moveTo>
                  <a:pt x="967" y="1794"/>
                </a:moveTo>
                <a:lnTo>
                  <a:pt x="921" y="1794"/>
                </a:lnTo>
                <a:lnTo>
                  <a:pt x="874" y="1792"/>
                </a:lnTo>
                <a:lnTo>
                  <a:pt x="827" y="1792"/>
                </a:lnTo>
                <a:lnTo>
                  <a:pt x="785" y="1789"/>
                </a:lnTo>
                <a:lnTo>
                  <a:pt x="741" y="1787"/>
                </a:lnTo>
                <a:lnTo>
                  <a:pt x="701" y="1783"/>
                </a:lnTo>
                <a:lnTo>
                  <a:pt x="630" y="1776"/>
                </a:lnTo>
                <a:lnTo>
                  <a:pt x="599" y="1771"/>
                </a:lnTo>
                <a:lnTo>
                  <a:pt x="585" y="1770"/>
                </a:lnTo>
                <a:lnTo>
                  <a:pt x="573" y="1766"/>
                </a:lnTo>
                <a:lnTo>
                  <a:pt x="559" y="1764"/>
                </a:lnTo>
                <a:lnTo>
                  <a:pt x="545" y="1761"/>
                </a:lnTo>
                <a:lnTo>
                  <a:pt x="535" y="1759"/>
                </a:lnTo>
                <a:lnTo>
                  <a:pt x="525" y="1756"/>
                </a:lnTo>
                <a:lnTo>
                  <a:pt x="517" y="1752"/>
                </a:lnTo>
                <a:lnTo>
                  <a:pt x="505" y="1748"/>
                </a:lnTo>
                <a:lnTo>
                  <a:pt x="499" y="1745"/>
                </a:lnTo>
                <a:lnTo>
                  <a:pt x="489" y="1742"/>
                </a:lnTo>
                <a:lnTo>
                  <a:pt x="485" y="1736"/>
                </a:lnTo>
                <a:cubicBezTo>
                  <a:pt x="483" y="1736"/>
                  <a:pt x="483" y="1734"/>
                  <a:pt x="481" y="1734"/>
                </a:cubicBezTo>
                <a:lnTo>
                  <a:pt x="479" y="1731"/>
                </a:lnTo>
                <a:cubicBezTo>
                  <a:pt x="477" y="1729"/>
                  <a:pt x="477" y="1728"/>
                  <a:pt x="474" y="1726"/>
                </a:cubicBezTo>
                <a:lnTo>
                  <a:pt x="472" y="1722"/>
                </a:lnTo>
                <a:cubicBezTo>
                  <a:pt x="472" y="1720"/>
                  <a:pt x="472" y="1719"/>
                  <a:pt x="469" y="1717"/>
                </a:cubicBezTo>
                <a:lnTo>
                  <a:pt x="469" y="958"/>
                </a:lnTo>
                <a:lnTo>
                  <a:pt x="472" y="964"/>
                </a:lnTo>
                <a:lnTo>
                  <a:pt x="469" y="961"/>
                </a:lnTo>
                <a:lnTo>
                  <a:pt x="474" y="966"/>
                </a:lnTo>
                <a:lnTo>
                  <a:pt x="469" y="962"/>
                </a:lnTo>
                <a:lnTo>
                  <a:pt x="474" y="966"/>
                </a:lnTo>
                <a:lnTo>
                  <a:pt x="469" y="962"/>
                </a:lnTo>
                <a:lnTo>
                  <a:pt x="465" y="961"/>
                </a:lnTo>
                <a:lnTo>
                  <a:pt x="463" y="958"/>
                </a:lnTo>
                <a:lnTo>
                  <a:pt x="449" y="955"/>
                </a:lnTo>
                <a:lnTo>
                  <a:pt x="441" y="952"/>
                </a:lnTo>
                <a:lnTo>
                  <a:pt x="432" y="950"/>
                </a:lnTo>
                <a:lnTo>
                  <a:pt x="421" y="947"/>
                </a:lnTo>
                <a:lnTo>
                  <a:pt x="409" y="944"/>
                </a:lnTo>
                <a:lnTo>
                  <a:pt x="398" y="943"/>
                </a:lnTo>
                <a:lnTo>
                  <a:pt x="385" y="941"/>
                </a:lnTo>
                <a:lnTo>
                  <a:pt x="354" y="936"/>
                </a:lnTo>
                <a:lnTo>
                  <a:pt x="322" y="933"/>
                </a:lnTo>
                <a:lnTo>
                  <a:pt x="287" y="929"/>
                </a:lnTo>
                <a:lnTo>
                  <a:pt x="249" y="925"/>
                </a:lnTo>
                <a:lnTo>
                  <a:pt x="209" y="924"/>
                </a:lnTo>
                <a:lnTo>
                  <a:pt x="120" y="920"/>
                </a:lnTo>
                <a:lnTo>
                  <a:pt x="76" y="919"/>
                </a:lnTo>
                <a:lnTo>
                  <a:pt x="26" y="919"/>
                </a:lnTo>
                <a:cubicBezTo>
                  <a:pt x="11" y="919"/>
                  <a:pt x="0" y="908"/>
                  <a:pt x="0" y="897"/>
                </a:cubicBezTo>
                <a:cubicBezTo>
                  <a:pt x="0" y="885"/>
                  <a:pt x="11" y="875"/>
                  <a:pt x="26" y="875"/>
                </a:cubicBezTo>
                <a:lnTo>
                  <a:pt x="76" y="875"/>
                </a:lnTo>
                <a:lnTo>
                  <a:pt x="122" y="873"/>
                </a:lnTo>
                <a:lnTo>
                  <a:pt x="166" y="872"/>
                </a:lnTo>
                <a:lnTo>
                  <a:pt x="209" y="869"/>
                </a:lnTo>
                <a:lnTo>
                  <a:pt x="249" y="868"/>
                </a:lnTo>
                <a:lnTo>
                  <a:pt x="287" y="864"/>
                </a:lnTo>
                <a:lnTo>
                  <a:pt x="322" y="861"/>
                </a:lnTo>
                <a:lnTo>
                  <a:pt x="356" y="858"/>
                </a:lnTo>
                <a:lnTo>
                  <a:pt x="385" y="852"/>
                </a:lnTo>
                <a:lnTo>
                  <a:pt x="412" y="849"/>
                </a:lnTo>
                <a:lnTo>
                  <a:pt x="423" y="847"/>
                </a:lnTo>
                <a:lnTo>
                  <a:pt x="434" y="844"/>
                </a:lnTo>
                <a:lnTo>
                  <a:pt x="443" y="842"/>
                </a:lnTo>
                <a:lnTo>
                  <a:pt x="452" y="838"/>
                </a:lnTo>
                <a:lnTo>
                  <a:pt x="459" y="836"/>
                </a:lnTo>
                <a:lnTo>
                  <a:pt x="465" y="835"/>
                </a:lnTo>
                <a:lnTo>
                  <a:pt x="472" y="830"/>
                </a:lnTo>
                <a:lnTo>
                  <a:pt x="474" y="830"/>
                </a:lnTo>
                <a:lnTo>
                  <a:pt x="469" y="831"/>
                </a:lnTo>
                <a:lnTo>
                  <a:pt x="474" y="828"/>
                </a:lnTo>
                <a:lnTo>
                  <a:pt x="469" y="833"/>
                </a:lnTo>
                <a:lnTo>
                  <a:pt x="472" y="830"/>
                </a:lnTo>
                <a:lnTo>
                  <a:pt x="469" y="836"/>
                </a:lnTo>
                <a:lnTo>
                  <a:pt x="469" y="77"/>
                </a:lnTo>
                <a:cubicBezTo>
                  <a:pt x="472" y="75"/>
                  <a:pt x="472" y="73"/>
                  <a:pt x="472" y="72"/>
                </a:cubicBezTo>
                <a:lnTo>
                  <a:pt x="474" y="68"/>
                </a:lnTo>
                <a:cubicBezTo>
                  <a:pt x="477" y="67"/>
                  <a:pt x="477" y="65"/>
                  <a:pt x="479" y="64"/>
                </a:cubicBezTo>
                <a:lnTo>
                  <a:pt x="481" y="61"/>
                </a:lnTo>
                <a:cubicBezTo>
                  <a:pt x="483" y="59"/>
                  <a:pt x="483" y="58"/>
                  <a:pt x="485" y="58"/>
                </a:cubicBezTo>
                <a:lnTo>
                  <a:pt x="487" y="54"/>
                </a:lnTo>
                <a:lnTo>
                  <a:pt x="497" y="51"/>
                </a:lnTo>
                <a:lnTo>
                  <a:pt x="505" y="45"/>
                </a:lnTo>
                <a:lnTo>
                  <a:pt x="523" y="39"/>
                </a:lnTo>
                <a:lnTo>
                  <a:pt x="535" y="37"/>
                </a:lnTo>
                <a:lnTo>
                  <a:pt x="545" y="34"/>
                </a:lnTo>
                <a:lnTo>
                  <a:pt x="559" y="30"/>
                </a:lnTo>
                <a:lnTo>
                  <a:pt x="569" y="28"/>
                </a:lnTo>
                <a:lnTo>
                  <a:pt x="585" y="25"/>
                </a:lnTo>
                <a:lnTo>
                  <a:pt x="599" y="23"/>
                </a:lnTo>
                <a:lnTo>
                  <a:pt x="630" y="18"/>
                </a:lnTo>
                <a:lnTo>
                  <a:pt x="663" y="14"/>
                </a:lnTo>
                <a:lnTo>
                  <a:pt x="701" y="11"/>
                </a:lnTo>
                <a:lnTo>
                  <a:pt x="741" y="7"/>
                </a:lnTo>
                <a:lnTo>
                  <a:pt x="783" y="6"/>
                </a:lnTo>
                <a:lnTo>
                  <a:pt x="827" y="4"/>
                </a:lnTo>
                <a:lnTo>
                  <a:pt x="871" y="2"/>
                </a:lnTo>
                <a:lnTo>
                  <a:pt x="921" y="0"/>
                </a:lnTo>
                <a:lnTo>
                  <a:pt x="967" y="0"/>
                </a:lnTo>
                <a:cubicBezTo>
                  <a:pt x="983" y="0"/>
                  <a:pt x="997" y="9"/>
                  <a:pt x="997" y="21"/>
                </a:cubicBezTo>
                <a:cubicBezTo>
                  <a:pt x="997" y="34"/>
                  <a:pt x="985" y="44"/>
                  <a:pt x="969" y="44"/>
                </a:cubicBezTo>
                <a:lnTo>
                  <a:pt x="921" y="44"/>
                </a:lnTo>
                <a:lnTo>
                  <a:pt x="874" y="45"/>
                </a:lnTo>
                <a:lnTo>
                  <a:pt x="831" y="45"/>
                </a:lnTo>
                <a:lnTo>
                  <a:pt x="787" y="49"/>
                </a:lnTo>
                <a:lnTo>
                  <a:pt x="746" y="51"/>
                </a:lnTo>
                <a:lnTo>
                  <a:pt x="708" y="54"/>
                </a:lnTo>
                <a:lnTo>
                  <a:pt x="673" y="58"/>
                </a:lnTo>
                <a:lnTo>
                  <a:pt x="641" y="61"/>
                </a:lnTo>
                <a:lnTo>
                  <a:pt x="610" y="65"/>
                </a:lnTo>
                <a:lnTo>
                  <a:pt x="597" y="68"/>
                </a:lnTo>
                <a:lnTo>
                  <a:pt x="585" y="70"/>
                </a:lnTo>
                <a:lnTo>
                  <a:pt x="575" y="72"/>
                </a:lnTo>
                <a:lnTo>
                  <a:pt x="563" y="75"/>
                </a:lnTo>
                <a:lnTo>
                  <a:pt x="545" y="79"/>
                </a:lnTo>
                <a:lnTo>
                  <a:pt x="539" y="82"/>
                </a:lnTo>
                <a:lnTo>
                  <a:pt x="532" y="84"/>
                </a:lnTo>
                <a:lnTo>
                  <a:pt x="529" y="86"/>
                </a:lnTo>
                <a:lnTo>
                  <a:pt x="525" y="87"/>
                </a:lnTo>
                <a:lnTo>
                  <a:pt x="521" y="91"/>
                </a:lnTo>
                <a:lnTo>
                  <a:pt x="525" y="87"/>
                </a:lnTo>
                <a:lnTo>
                  <a:pt x="521" y="91"/>
                </a:lnTo>
                <a:lnTo>
                  <a:pt x="525" y="86"/>
                </a:lnTo>
                <a:lnTo>
                  <a:pt x="523" y="89"/>
                </a:lnTo>
                <a:lnTo>
                  <a:pt x="525" y="84"/>
                </a:lnTo>
                <a:lnTo>
                  <a:pt x="525" y="842"/>
                </a:lnTo>
                <a:cubicBezTo>
                  <a:pt x="523" y="844"/>
                  <a:pt x="523" y="845"/>
                  <a:pt x="523" y="849"/>
                </a:cubicBezTo>
                <a:lnTo>
                  <a:pt x="521" y="850"/>
                </a:lnTo>
                <a:cubicBezTo>
                  <a:pt x="519" y="852"/>
                  <a:pt x="519" y="854"/>
                  <a:pt x="517" y="856"/>
                </a:cubicBezTo>
                <a:lnTo>
                  <a:pt x="515" y="858"/>
                </a:lnTo>
                <a:cubicBezTo>
                  <a:pt x="515" y="859"/>
                  <a:pt x="512" y="859"/>
                  <a:pt x="512" y="861"/>
                </a:cubicBezTo>
                <a:lnTo>
                  <a:pt x="505" y="866"/>
                </a:lnTo>
                <a:lnTo>
                  <a:pt x="497" y="869"/>
                </a:lnTo>
                <a:lnTo>
                  <a:pt x="489" y="873"/>
                </a:lnTo>
                <a:lnTo>
                  <a:pt x="481" y="877"/>
                </a:lnTo>
                <a:lnTo>
                  <a:pt x="469" y="880"/>
                </a:lnTo>
                <a:lnTo>
                  <a:pt x="461" y="882"/>
                </a:lnTo>
                <a:lnTo>
                  <a:pt x="447" y="885"/>
                </a:lnTo>
                <a:lnTo>
                  <a:pt x="436" y="889"/>
                </a:lnTo>
                <a:lnTo>
                  <a:pt x="423" y="891"/>
                </a:lnTo>
                <a:lnTo>
                  <a:pt x="409" y="894"/>
                </a:lnTo>
                <a:lnTo>
                  <a:pt x="396" y="896"/>
                </a:lnTo>
                <a:lnTo>
                  <a:pt x="365" y="901"/>
                </a:lnTo>
                <a:lnTo>
                  <a:pt x="294" y="908"/>
                </a:lnTo>
                <a:lnTo>
                  <a:pt x="254" y="911"/>
                </a:lnTo>
                <a:lnTo>
                  <a:pt x="168" y="915"/>
                </a:lnTo>
                <a:lnTo>
                  <a:pt x="122" y="917"/>
                </a:lnTo>
                <a:lnTo>
                  <a:pt x="76" y="919"/>
                </a:lnTo>
                <a:lnTo>
                  <a:pt x="28" y="919"/>
                </a:lnTo>
                <a:lnTo>
                  <a:pt x="28" y="875"/>
                </a:lnTo>
                <a:lnTo>
                  <a:pt x="76" y="875"/>
                </a:lnTo>
                <a:lnTo>
                  <a:pt x="122" y="877"/>
                </a:lnTo>
                <a:lnTo>
                  <a:pt x="168" y="878"/>
                </a:lnTo>
                <a:lnTo>
                  <a:pt x="214" y="880"/>
                </a:lnTo>
                <a:lnTo>
                  <a:pt x="254" y="882"/>
                </a:lnTo>
                <a:lnTo>
                  <a:pt x="294" y="885"/>
                </a:lnTo>
                <a:lnTo>
                  <a:pt x="332" y="889"/>
                </a:lnTo>
                <a:lnTo>
                  <a:pt x="365" y="894"/>
                </a:lnTo>
                <a:lnTo>
                  <a:pt x="396" y="897"/>
                </a:lnTo>
                <a:lnTo>
                  <a:pt x="409" y="901"/>
                </a:lnTo>
                <a:lnTo>
                  <a:pt x="425" y="903"/>
                </a:lnTo>
                <a:lnTo>
                  <a:pt x="439" y="906"/>
                </a:lnTo>
                <a:lnTo>
                  <a:pt x="449" y="908"/>
                </a:lnTo>
                <a:lnTo>
                  <a:pt x="461" y="911"/>
                </a:lnTo>
                <a:lnTo>
                  <a:pt x="472" y="915"/>
                </a:lnTo>
                <a:lnTo>
                  <a:pt x="481" y="917"/>
                </a:lnTo>
                <a:lnTo>
                  <a:pt x="489" y="920"/>
                </a:lnTo>
                <a:lnTo>
                  <a:pt x="499" y="925"/>
                </a:lnTo>
                <a:lnTo>
                  <a:pt x="507" y="929"/>
                </a:lnTo>
                <a:lnTo>
                  <a:pt x="509" y="933"/>
                </a:lnTo>
                <a:cubicBezTo>
                  <a:pt x="512" y="934"/>
                  <a:pt x="512" y="934"/>
                  <a:pt x="515" y="936"/>
                </a:cubicBezTo>
                <a:lnTo>
                  <a:pt x="517" y="938"/>
                </a:lnTo>
                <a:cubicBezTo>
                  <a:pt x="519" y="939"/>
                  <a:pt x="519" y="941"/>
                  <a:pt x="521" y="943"/>
                </a:cubicBezTo>
                <a:lnTo>
                  <a:pt x="523" y="947"/>
                </a:lnTo>
                <a:cubicBezTo>
                  <a:pt x="523" y="948"/>
                  <a:pt x="523" y="950"/>
                  <a:pt x="525" y="952"/>
                </a:cubicBezTo>
                <a:lnTo>
                  <a:pt x="525" y="1712"/>
                </a:lnTo>
                <a:lnTo>
                  <a:pt x="523" y="1705"/>
                </a:lnTo>
                <a:lnTo>
                  <a:pt x="525" y="1708"/>
                </a:lnTo>
                <a:lnTo>
                  <a:pt x="521" y="1703"/>
                </a:lnTo>
                <a:lnTo>
                  <a:pt x="525" y="1706"/>
                </a:lnTo>
                <a:lnTo>
                  <a:pt x="521" y="1705"/>
                </a:lnTo>
                <a:lnTo>
                  <a:pt x="523" y="1706"/>
                </a:lnTo>
                <a:lnTo>
                  <a:pt x="525" y="1706"/>
                </a:lnTo>
                <a:lnTo>
                  <a:pt x="532" y="1710"/>
                </a:lnTo>
                <a:lnTo>
                  <a:pt x="537" y="1712"/>
                </a:lnTo>
                <a:lnTo>
                  <a:pt x="543" y="1714"/>
                </a:lnTo>
                <a:lnTo>
                  <a:pt x="552" y="1717"/>
                </a:lnTo>
                <a:lnTo>
                  <a:pt x="561" y="1719"/>
                </a:lnTo>
                <a:lnTo>
                  <a:pt x="573" y="1722"/>
                </a:lnTo>
                <a:lnTo>
                  <a:pt x="583" y="1724"/>
                </a:lnTo>
                <a:lnTo>
                  <a:pt x="597" y="1726"/>
                </a:lnTo>
                <a:lnTo>
                  <a:pt x="610" y="1729"/>
                </a:lnTo>
                <a:lnTo>
                  <a:pt x="639" y="1733"/>
                </a:lnTo>
                <a:lnTo>
                  <a:pt x="673" y="1736"/>
                </a:lnTo>
                <a:lnTo>
                  <a:pt x="708" y="1740"/>
                </a:lnTo>
                <a:lnTo>
                  <a:pt x="746" y="1743"/>
                </a:lnTo>
                <a:lnTo>
                  <a:pt x="787" y="1745"/>
                </a:lnTo>
                <a:lnTo>
                  <a:pt x="829" y="1748"/>
                </a:lnTo>
                <a:lnTo>
                  <a:pt x="874" y="1748"/>
                </a:lnTo>
                <a:lnTo>
                  <a:pt x="921" y="1750"/>
                </a:lnTo>
                <a:lnTo>
                  <a:pt x="969" y="1750"/>
                </a:lnTo>
                <a:cubicBezTo>
                  <a:pt x="985" y="1750"/>
                  <a:pt x="997" y="1761"/>
                  <a:pt x="997" y="1773"/>
                </a:cubicBezTo>
                <a:cubicBezTo>
                  <a:pt x="997" y="1785"/>
                  <a:pt x="983" y="1794"/>
                  <a:pt x="967" y="1794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5" name="CustomShape 43"/>
          <p:cNvSpPr/>
          <p:nvPr/>
        </p:nvSpPr>
        <p:spPr>
          <a:xfrm>
            <a:off x="5915880" y="4740840"/>
            <a:ext cx="358560" cy="645480"/>
          </a:xfrm>
          <a:custGeom>
            <a:avLst/>
            <a:gdLst/>
            <a:ahLst/>
            <a:rect l="l" t="t" r="r" b="b"/>
            <a:pathLst>
              <a:path w="998" h="1795">
                <a:moveTo>
                  <a:pt x="967" y="1794"/>
                </a:moveTo>
                <a:lnTo>
                  <a:pt x="921" y="1794"/>
                </a:lnTo>
                <a:lnTo>
                  <a:pt x="874" y="1792"/>
                </a:lnTo>
                <a:lnTo>
                  <a:pt x="827" y="1792"/>
                </a:lnTo>
                <a:lnTo>
                  <a:pt x="785" y="1789"/>
                </a:lnTo>
                <a:lnTo>
                  <a:pt x="741" y="1787"/>
                </a:lnTo>
                <a:lnTo>
                  <a:pt x="701" y="1783"/>
                </a:lnTo>
                <a:lnTo>
                  <a:pt x="630" y="1776"/>
                </a:lnTo>
                <a:lnTo>
                  <a:pt x="599" y="1771"/>
                </a:lnTo>
                <a:lnTo>
                  <a:pt x="585" y="1770"/>
                </a:lnTo>
                <a:lnTo>
                  <a:pt x="573" y="1766"/>
                </a:lnTo>
                <a:lnTo>
                  <a:pt x="559" y="1764"/>
                </a:lnTo>
                <a:lnTo>
                  <a:pt x="545" y="1761"/>
                </a:lnTo>
                <a:lnTo>
                  <a:pt x="535" y="1759"/>
                </a:lnTo>
                <a:lnTo>
                  <a:pt x="525" y="1756"/>
                </a:lnTo>
                <a:lnTo>
                  <a:pt x="517" y="1752"/>
                </a:lnTo>
                <a:lnTo>
                  <a:pt x="505" y="1748"/>
                </a:lnTo>
                <a:lnTo>
                  <a:pt x="499" y="1745"/>
                </a:lnTo>
                <a:lnTo>
                  <a:pt x="489" y="1742"/>
                </a:lnTo>
                <a:lnTo>
                  <a:pt x="485" y="1736"/>
                </a:lnTo>
                <a:cubicBezTo>
                  <a:pt x="483" y="1736"/>
                  <a:pt x="483" y="1734"/>
                  <a:pt x="481" y="1734"/>
                </a:cubicBezTo>
                <a:lnTo>
                  <a:pt x="479" y="1731"/>
                </a:lnTo>
                <a:cubicBezTo>
                  <a:pt x="477" y="1729"/>
                  <a:pt x="477" y="1728"/>
                  <a:pt x="474" y="1726"/>
                </a:cubicBezTo>
                <a:lnTo>
                  <a:pt x="472" y="1722"/>
                </a:lnTo>
                <a:cubicBezTo>
                  <a:pt x="472" y="1720"/>
                  <a:pt x="472" y="1719"/>
                  <a:pt x="469" y="1717"/>
                </a:cubicBezTo>
                <a:lnTo>
                  <a:pt x="469" y="958"/>
                </a:lnTo>
                <a:lnTo>
                  <a:pt x="472" y="964"/>
                </a:lnTo>
                <a:lnTo>
                  <a:pt x="469" y="961"/>
                </a:lnTo>
                <a:lnTo>
                  <a:pt x="474" y="966"/>
                </a:lnTo>
                <a:lnTo>
                  <a:pt x="469" y="962"/>
                </a:lnTo>
                <a:lnTo>
                  <a:pt x="474" y="966"/>
                </a:lnTo>
                <a:lnTo>
                  <a:pt x="469" y="962"/>
                </a:lnTo>
                <a:lnTo>
                  <a:pt x="465" y="961"/>
                </a:lnTo>
                <a:lnTo>
                  <a:pt x="463" y="958"/>
                </a:lnTo>
                <a:lnTo>
                  <a:pt x="449" y="955"/>
                </a:lnTo>
                <a:lnTo>
                  <a:pt x="441" y="952"/>
                </a:lnTo>
                <a:lnTo>
                  <a:pt x="432" y="950"/>
                </a:lnTo>
                <a:lnTo>
                  <a:pt x="421" y="947"/>
                </a:lnTo>
                <a:lnTo>
                  <a:pt x="409" y="944"/>
                </a:lnTo>
                <a:lnTo>
                  <a:pt x="398" y="943"/>
                </a:lnTo>
                <a:lnTo>
                  <a:pt x="385" y="941"/>
                </a:lnTo>
                <a:lnTo>
                  <a:pt x="354" y="936"/>
                </a:lnTo>
                <a:lnTo>
                  <a:pt x="322" y="933"/>
                </a:lnTo>
                <a:lnTo>
                  <a:pt x="287" y="929"/>
                </a:lnTo>
                <a:lnTo>
                  <a:pt x="249" y="925"/>
                </a:lnTo>
                <a:lnTo>
                  <a:pt x="209" y="924"/>
                </a:lnTo>
                <a:lnTo>
                  <a:pt x="120" y="920"/>
                </a:lnTo>
                <a:lnTo>
                  <a:pt x="76" y="919"/>
                </a:lnTo>
                <a:lnTo>
                  <a:pt x="26" y="919"/>
                </a:lnTo>
                <a:cubicBezTo>
                  <a:pt x="11" y="919"/>
                  <a:pt x="0" y="908"/>
                  <a:pt x="0" y="897"/>
                </a:cubicBezTo>
                <a:cubicBezTo>
                  <a:pt x="0" y="885"/>
                  <a:pt x="11" y="875"/>
                  <a:pt x="26" y="875"/>
                </a:cubicBezTo>
                <a:lnTo>
                  <a:pt x="76" y="875"/>
                </a:lnTo>
                <a:lnTo>
                  <a:pt x="122" y="873"/>
                </a:lnTo>
                <a:lnTo>
                  <a:pt x="166" y="872"/>
                </a:lnTo>
                <a:lnTo>
                  <a:pt x="209" y="869"/>
                </a:lnTo>
                <a:lnTo>
                  <a:pt x="249" y="868"/>
                </a:lnTo>
                <a:lnTo>
                  <a:pt x="287" y="864"/>
                </a:lnTo>
                <a:lnTo>
                  <a:pt x="322" y="861"/>
                </a:lnTo>
                <a:lnTo>
                  <a:pt x="356" y="858"/>
                </a:lnTo>
                <a:lnTo>
                  <a:pt x="385" y="852"/>
                </a:lnTo>
                <a:lnTo>
                  <a:pt x="412" y="849"/>
                </a:lnTo>
                <a:lnTo>
                  <a:pt x="423" y="847"/>
                </a:lnTo>
                <a:lnTo>
                  <a:pt x="434" y="844"/>
                </a:lnTo>
                <a:lnTo>
                  <a:pt x="443" y="842"/>
                </a:lnTo>
                <a:lnTo>
                  <a:pt x="452" y="838"/>
                </a:lnTo>
                <a:lnTo>
                  <a:pt x="459" y="836"/>
                </a:lnTo>
                <a:lnTo>
                  <a:pt x="465" y="835"/>
                </a:lnTo>
                <a:lnTo>
                  <a:pt x="472" y="830"/>
                </a:lnTo>
                <a:lnTo>
                  <a:pt x="474" y="830"/>
                </a:lnTo>
                <a:lnTo>
                  <a:pt x="469" y="831"/>
                </a:lnTo>
                <a:lnTo>
                  <a:pt x="474" y="828"/>
                </a:lnTo>
                <a:lnTo>
                  <a:pt x="469" y="833"/>
                </a:lnTo>
                <a:lnTo>
                  <a:pt x="472" y="830"/>
                </a:lnTo>
                <a:lnTo>
                  <a:pt x="469" y="836"/>
                </a:lnTo>
                <a:lnTo>
                  <a:pt x="469" y="77"/>
                </a:lnTo>
                <a:cubicBezTo>
                  <a:pt x="472" y="75"/>
                  <a:pt x="472" y="73"/>
                  <a:pt x="472" y="72"/>
                </a:cubicBezTo>
                <a:lnTo>
                  <a:pt x="474" y="68"/>
                </a:lnTo>
                <a:cubicBezTo>
                  <a:pt x="477" y="67"/>
                  <a:pt x="477" y="65"/>
                  <a:pt x="479" y="64"/>
                </a:cubicBezTo>
                <a:lnTo>
                  <a:pt x="481" y="61"/>
                </a:lnTo>
                <a:cubicBezTo>
                  <a:pt x="483" y="59"/>
                  <a:pt x="483" y="58"/>
                  <a:pt x="485" y="58"/>
                </a:cubicBezTo>
                <a:lnTo>
                  <a:pt x="487" y="54"/>
                </a:lnTo>
                <a:lnTo>
                  <a:pt x="497" y="51"/>
                </a:lnTo>
                <a:lnTo>
                  <a:pt x="505" y="45"/>
                </a:lnTo>
                <a:lnTo>
                  <a:pt x="523" y="39"/>
                </a:lnTo>
                <a:lnTo>
                  <a:pt x="535" y="37"/>
                </a:lnTo>
                <a:lnTo>
                  <a:pt x="545" y="34"/>
                </a:lnTo>
                <a:lnTo>
                  <a:pt x="559" y="30"/>
                </a:lnTo>
                <a:lnTo>
                  <a:pt x="569" y="28"/>
                </a:lnTo>
                <a:lnTo>
                  <a:pt x="585" y="25"/>
                </a:lnTo>
                <a:lnTo>
                  <a:pt x="599" y="23"/>
                </a:lnTo>
                <a:lnTo>
                  <a:pt x="630" y="18"/>
                </a:lnTo>
                <a:lnTo>
                  <a:pt x="663" y="14"/>
                </a:lnTo>
                <a:lnTo>
                  <a:pt x="701" y="11"/>
                </a:lnTo>
                <a:lnTo>
                  <a:pt x="741" y="7"/>
                </a:lnTo>
                <a:lnTo>
                  <a:pt x="783" y="6"/>
                </a:lnTo>
                <a:lnTo>
                  <a:pt x="827" y="4"/>
                </a:lnTo>
                <a:lnTo>
                  <a:pt x="871" y="2"/>
                </a:lnTo>
                <a:lnTo>
                  <a:pt x="921" y="0"/>
                </a:lnTo>
                <a:lnTo>
                  <a:pt x="967" y="0"/>
                </a:lnTo>
                <a:cubicBezTo>
                  <a:pt x="983" y="0"/>
                  <a:pt x="997" y="9"/>
                  <a:pt x="997" y="21"/>
                </a:cubicBezTo>
                <a:cubicBezTo>
                  <a:pt x="997" y="34"/>
                  <a:pt x="985" y="44"/>
                  <a:pt x="969" y="44"/>
                </a:cubicBezTo>
                <a:lnTo>
                  <a:pt x="921" y="44"/>
                </a:lnTo>
                <a:lnTo>
                  <a:pt x="874" y="45"/>
                </a:lnTo>
                <a:lnTo>
                  <a:pt x="831" y="45"/>
                </a:lnTo>
                <a:lnTo>
                  <a:pt x="787" y="49"/>
                </a:lnTo>
                <a:lnTo>
                  <a:pt x="746" y="51"/>
                </a:lnTo>
                <a:lnTo>
                  <a:pt x="708" y="54"/>
                </a:lnTo>
                <a:lnTo>
                  <a:pt x="673" y="58"/>
                </a:lnTo>
                <a:lnTo>
                  <a:pt x="641" y="61"/>
                </a:lnTo>
                <a:lnTo>
                  <a:pt x="610" y="65"/>
                </a:lnTo>
                <a:lnTo>
                  <a:pt x="597" y="68"/>
                </a:lnTo>
                <a:lnTo>
                  <a:pt x="585" y="70"/>
                </a:lnTo>
                <a:lnTo>
                  <a:pt x="575" y="72"/>
                </a:lnTo>
                <a:lnTo>
                  <a:pt x="563" y="75"/>
                </a:lnTo>
                <a:lnTo>
                  <a:pt x="545" y="79"/>
                </a:lnTo>
                <a:lnTo>
                  <a:pt x="539" y="82"/>
                </a:lnTo>
                <a:lnTo>
                  <a:pt x="532" y="84"/>
                </a:lnTo>
                <a:lnTo>
                  <a:pt x="529" y="86"/>
                </a:lnTo>
                <a:lnTo>
                  <a:pt x="525" y="87"/>
                </a:lnTo>
                <a:lnTo>
                  <a:pt x="521" y="91"/>
                </a:lnTo>
                <a:lnTo>
                  <a:pt x="525" y="87"/>
                </a:lnTo>
                <a:lnTo>
                  <a:pt x="521" y="91"/>
                </a:lnTo>
                <a:lnTo>
                  <a:pt x="525" y="86"/>
                </a:lnTo>
                <a:lnTo>
                  <a:pt x="523" y="89"/>
                </a:lnTo>
                <a:lnTo>
                  <a:pt x="525" y="84"/>
                </a:lnTo>
                <a:lnTo>
                  <a:pt x="525" y="842"/>
                </a:lnTo>
                <a:cubicBezTo>
                  <a:pt x="523" y="844"/>
                  <a:pt x="523" y="845"/>
                  <a:pt x="523" y="849"/>
                </a:cubicBezTo>
                <a:lnTo>
                  <a:pt x="521" y="850"/>
                </a:lnTo>
                <a:cubicBezTo>
                  <a:pt x="519" y="852"/>
                  <a:pt x="519" y="854"/>
                  <a:pt x="517" y="856"/>
                </a:cubicBezTo>
                <a:lnTo>
                  <a:pt x="515" y="858"/>
                </a:lnTo>
                <a:cubicBezTo>
                  <a:pt x="515" y="859"/>
                  <a:pt x="512" y="859"/>
                  <a:pt x="512" y="861"/>
                </a:cubicBezTo>
                <a:lnTo>
                  <a:pt x="505" y="866"/>
                </a:lnTo>
                <a:lnTo>
                  <a:pt x="497" y="869"/>
                </a:lnTo>
                <a:lnTo>
                  <a:pt x="489" y="873"/>
                </a:lnTo>
                <a:lnTo>
                  <a:pt x="481" y="877"/>
                </a:lnTo>
                <a:lnTo>
                  <a:pt x="469" y="880"/>
                </a:lnTo>
                <a:lnTo>
                  <a:pt x="461" y="882"/>
                </a:lnTo>
                <a:lnTo>
                  <a:pt x="447" y="885"/>
                </a:lnTo>
                <a:lnTo>
                  <a:pt x="436" y="889"/>
                </a:lnTo>
                <a:lnTo>
                  <a:pt x="423" y="891"/>
                </a:lnTo>
                <a:lnTo>
                  <a:pt x="409" y="894"/>
                </a:lnTo>
                <a:lnTo>
                  <a:pt x="396" y="896"/>
                </a:lnTo>
                <a:lnTo>
                  <a:pt x="365" y="901"/>
                </a:lnTo>
                <a:lnTo>
                  <a:pt x="294" y="908"/>
                </a:lnTo>
                <a:lnTo>
                  <a:pt x="254" y="911"/>
                </a:lnTo>
                <a:lnTo>
                  <a:pt x="168" y="915"/>
                </a:lnTo>
                <a:lnTo>
                  <a:pt x="122" y="917"/>
                </a:lnTo>
                <a:lnTo>
                  <a:pt x="76" y="919"/>
                </a:lnTo>
                <a:lnTo>
                  <a:pt x="28" y="919"/>
                </a:lnTo>
                <a:lnTo>
                  <a:pt x="28" y="875"/>
                </a:lnTo>
                <a:lnTo>
                  <a:pt x="76" y="875"/>
                </a:lnTo>
                <a:lnTo>
                  <a:pt x="122" y="877"/>
                </a:lnTo>
                <a:lnTo>
                  <a:pt x="168" y="878"/>
                </a:lnTo>
                <a:lnTo>
                  <a:pt x="214" y="880"/>
                </a:lnTo>
                <a:lnTo>
                  <a:pt x="254" y="882"/>
                </a:lnTo>
                <a:lnTo>
                  <a:pt x="294" y="885"/>
                </a:lnTo>
                <a:lnTo>
                  <a:pt x="332" y="889"/>
                </a:lnTo>
                <a:lnTo>
                  <a:pt x="365" y="894"/>
                </a:lnTo>
                <a:lnTo>
                  <a:pt x="396" y="897"/>
                </a:lnTo>
                <a:lnTo>
                  <a:pt x="409" y="901"/>
                </a:lnTo>
                <a:lnTo>
                  <a:pt x="425" y="903"/>
                </a:lnTo>
                <a:lnTo>
                  <a:pt x="439" y="906"/>
                </a:lnTo>
                <a:lnTo>
                  <a:pt x="449" y="908"/>
                </a:lnTo>
                <a:lnTo>
                  <a:pt x="461" y="911"/>
                </a:lnTo>
                <a:lnTo>
                  <a:pt x="472" y="915"/>
                </a:lnTo>
                <a:lnTo>
                  <a:pt x="481" y="917"/>
                </a:lnTo>
                <a:lnTo>
                  <a:pt x="489" y="920"/>
                </a:lnTo>
                <a:lnTo>
                  <a:pt x="499" y="925"/>
                </a:lnTo>
                <a:lnTo>
                  <a:pt x="507" y="929"/>
                </a:lnTo>
                <a:lnTo>
                  <a:pt x="509" y="933"/>
                </a:lnTo>
                <a:cubicBezTo>
                  <a:pt x="512" y="934"/>
                  <a:pt x="512" y="934"/>
                  <a:pt x="515" y="936"/>
                </a:cubicBezTo>
                <a:lnTo>
                  <a:pt x="517" y="938"/>
                </a:lnTo>
                <a:cubicBezTo>
                  <a:pt x="519" y="939"/>
                  <a:pt x="519" y="941"/>
                  <a:pt x="521" y="943"/>
                </a:cubicBezTo>
                <a:lnTo>
                  <a:pt x="523" y="947"/>
                </a:lnTo>
                <a:cubicBezTo>
                  <a:pt x="523" y="948"/>
                  <a:pt x="523" y="950"/>
                  <a:pt x="525" y="952"/>
                </a:cubicBezTo>
                <a:lnTo>
                  <a:pt x="525" y="1712"/>
                </a:lnTo>
                <a:lnTo>
                  <a:pt x="523" y="1705"/>
                </a:lnTo>
                <a:lnTo>
                  <a:pt x="525" y="1708"/>
                </a:lnTo>
                <a:lnTo>
                  <a:pt x="521" y="1703"/>
                </a:lnTo>
                <a:lnTo>
                  <a:pt x="525" y="1706"/>
                </a:lnTo>
                <a:lnTo>
                  <a:pt x="521" y="1705"/>
                </a:lnTo>
                <a:lnTo>
                  <a:pt x="523" y="1706"/>
                </a:lnTo>
                <a:lnTo>
                  <a:pt x="525" y="1706"/>
                </a:lnTo>
                <a:lnTo>
                  <a:pt x="532" y="1710"/>
                </a:lnTo>
                <a:lnTo>
                  <a:pt x="537" y="1712"/>
                </a:lnTo>
                <a:lnTo>
                  <a:pt x="543" y="1714"/>
                </a:lnTo>
                <a:lnTo>
                  <a:pt x="552" y="1717"/>
                </a:lnTo>
                <a:lnTo>
                  <a:pt x="561" y="1719"/>
                </a:lnTo>
                <a:lnTo>
                  <a:pt x="573" y="1722"/>
                </a:lnTo>
                <a:lnTo>
                  <a:pt x="583" y="1724"/>
                </a:lnTo>
                <a:lnTo>
                  <a:pt x="597" y="1726"/>
                </a:lnTo>
                <a:lnTo>
                  <a:pt x="610" y="1729"/>
                </a:lnTo>
                <a:lnTo>
                  <a:pt x="639" y="1733"/>
                </a:lnTo>
                <a:lnTo>
                  <a:pt x="673" y="1736"/>
                </a:lnTo>
                <a:lnTo>
                  <a:pt x="708" y="1740"/>
                </a:lnTo>
                <a:lnTo>
                  <a:pt x="746" y="1743"/>
                </a:lnTo>
                <a:lnTo>
                  <a:pt x="787" y="1745"/>
                </a:lnTo>
                <a:lnTo>
                  <a:pt x="829" y="1748"/>
                </a:lnTo>
                <a:lnTo>
                  <a:pt x="874" y="1748"/>
                </a:lnTo>
                <a:lnTo>
                  <a:pt x="921" y="1750"/>
                </a:lnTo>
                <a:lnTo>
                  <a:pt x="969" y="1750"/>
                </a:lnTo>
                <a:cubicBezTo>
                  <a:pt x="985" y="1750"/>
                  <a:pt x="997" y="1761"/>
                  <a:pt x="997" y="1773"/>
                </a:cubicBezTo>
                <a:cubicBezTo>
                  <a:pt x="997" y="1785"/>
                  <a:pt x="983" y="1794"/>
                  <a:pt x="967" y="1794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6" name="CustomShape 44"/>
          <p:cNvSpPr/>
          <p:nvPr/>
        </p:nvSpPr>
        <p:spPr>
          <a:xfrm>
            <a:off x="3901320" y="5098320"/>
            <a:ext cx="1743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sample in the dataset)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697" name="CustomShape 45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12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99" name="CustomShape 2"/>
          <p:cNvSpPr/>
          <p:nvPr/>
        </p:nvSpPr>
        <p:spPr>
          <a:xfrm>
            <a:off x="409320" y="370440"/>
            <a:ext cx="8843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Check Preparation Phase: Plotting the Data (Two Classes)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00" name="CustomShape 3"/>
          <p:cNvSpPr/>
          <p:nvPr/>
        </p:nvSpPr>
        <p:spPr>
          <a:xfrm>
            <a:off x="2037960" y="1289880"/>
            <a:ext cx="5060160" cy="2747520"/>
          </a:xfrm>
          <a:custGeom>
            <a:avLst/>
            <a:gdLst/>
            <a:ahLst/>
            <a:rect l="l" t="t" r="r" b="b"/>
            <a:pathLst>
              <a:path w="14058" h="7634">
                <a:moveTo>
                  <a:pt x="16" y="7609"/>
                </a:moveTo>
                <a:lnTo>
                  <a:pt x="14044" y="7609"/>
                </a:lnTo>
                <a:cubicBezTo>
                  <a:pt x="14052" y="7609"/>
                  <a:pt x="14057" y="7615"/>
                  <a:pt x="14057" y="7622"/>
                </a:cubicBezTo>
                <a:cubicBezTo>
                  <a:pt x="14057" y="7628"/>
                  <a:pt x="14052" y="7633"/>
                  <a:pt x="14044" y="7633"/>
                </a:cubicBezTo>
                <a:lnTo>
                  <a:pt x="16" y="7633"/>
                </a:lnTo>
                <a:cubicBezTo>
                  <a:pt x="7" y="7633"/>
                  <a:pt x="0" y="7628"/>
                  <a:pt x="0" y="7622"/>
                </a:cubicBezTo>
                <a:cubicBezTo>
                  <a:pt x="0" y="7615"/>
                  <a:pt x="7" y="7609"/>
                  <a:pt x="16" y="7609"/>
                </a:cubicBezTo>
                <a:moveTo>
                  <a:pt x="16" y="6086"/>
                </a:moveTo>
                <a:lnTo>
                  <a:pt x="14044" y="6086"/>
                </a:lnTo>
                <a:cubicBezTo>
                  <a:pt x="14052" y="6086"/>
                  <a:pt x="14057" y="6092"/>
                  <a:pt x="14057" y="6099"/>
                </a:cubicBezTo>
                <a:cubicBezTo>
                  <a:pt x="14057" y="6106"/>
                  <a:pt x="14052" y="6109"/>
                  <a:pt x="14044" y="6109"/>
                </a:cubicBezTo>
                <a:lnTo>
                  <a:pt x="16" y="6109"/>
                </a:lnTo>
                <a:cubicBezTo>
                  <a:pt x="7" y="6109"/>
                  <a:pt x="0" y="6106"/>
                  <a:pt x="0" y="6099"/>
                </a:cubicBezTo>
                <a:cubicBezTo>
                  <a:pt x="0" y="6092"/>
                  <a:pt x="7" y="6086"/>
                  <a:pt x="16" y="6086"/>
                </a:cubicBezTo>
                <a:moveTo>
                  <a:pt x="16" y="4565"/>
                </a:moveTo>
                <a:lnTo>
                  <a:pt x="14044" y="4565"/>
                </a:lnTo>
                <a:cubicBezTo>
                  <a:pt x="14052" y="4565"/>
                  <a:pt x="14057" y="4570"/>
                  <a:pt x="14057" y="4577"/>
                </a:cubicBezTo>
                <a:cubicBezTo>
                  <a:pt x="14057" y="4584"/>
                  <a:pt x="14052" y="4587"/>
                  <a:pt x="14044" y="4587"/>
                </a:cubicBezTo>
                <a:lnTo>
                  <a:pt x="16" y="4587"/>
                </a:lnTo>
                <a:cubicBezTo>
                  <a:pt x="7" y="4587"/>
                  <a:pt x="0" y="4584"/>
                  <a:pt x="0" y="4577"/>
                </a:cubicBezTo>
                <a:cubicBezTo>
                  <a:pt x="0" y="4570"/>
                  <a:pt x="7" y="4565"/>
                  <a:pt x="16" y="4565"/>
                </a:cubicBezTo>
                <a:moveTo>
                  <a:pt x="16" y="3044"/>
                </a:moveTo>
                <a:lnTo>
                  <a:pt x="14044" y="3044"/>
                </a:lnTo>
                <a:cubicBezTo>
                  <a:pt x="14052" y="3044"/>
                  <a:pt x="14057" y="3049"/>
                  <a:pt x="14057" y="3056"/>
                </a:cubicBezTo>
                <a:cubicBezTo>
                  <a:pt x="14057" y="3063"/>
                  <a:pt x="14052" y="3067"/>
                  <a:pt x="14044" y="3067"/>
                </a:cubicBezTo>
                <a:lnTo>
                  <a:pt x="16" y="3067"/>
                </a:lnTo>
                <a:cubicBezTo>
                  <a:pt x="7" y="3067"/>
                  <a:pt x="0" y="3063"/>
                  <a:pt x="0" y="3056"/>
                </a:cubicBezTo>
                <a:cubicBezTo>
                  <a:pt x="0" y="3049"/>
                  <a:pt x="7" y="3044"/>
                  <a:pt x="16" y="3044"/>
                </a:cubicBezTo>
                <a:moveTo>
                  <a:pt x="16" y="1522"/>
                </a:moveTo>
                <a:lnTo>
                  <a:pt x="14044" y="1522"/>
                </a:lnTo>
                <a:cubicBezTo>
                  <a:pt x="14052" y="1522"/>
                  <a:pt x="14057" y="1527"/>
                  <a:pt x="14057" y="1534"/>
                </a:cubicBezTo>
                <a:cubicBezTo>
                  <a:pt x="14057" y="1541"/>
                  <a:pt x="14052" y="1545"/>
                  <a:pt x="14044" y="1545"/>
                </a:cubicBezTo>
                <a:lnTo>
                  <a:pt x="16" y="1545"/>
                </a:lnTo>
                <a:cubicBezTo>
                  <a:pt x="7" y="1545"/>
                  <a:pt x="0" y="1541"/>
                  <a:pt x="0" y="1534"/>
                </a:cubicBezTo>
                <a:cubicBezTo>
                  <a:pt x="0" y="1527"/>
                  <a:pt x="7" y="1522"/>
                  <a:pt x="16" y="1522"/>
                </a:cubicBezTo>
                <a:moveTo>
                  <a:pt x="16" y="0"/>
                </a:moveTo>
                <a:lnTo>
                  <a:pt x="14044" y="0"/>
                </a:lnTo>
                <a:cubicBezTo>
                  <a:pt x="14052" y="0"/>
                  <a:pt x="14057" y="5"/>
                  <a:pt x="14057" y="12"/>
                </a:cubicBezTo>
                <a:cubicBezTo>
                  <a:pt x="14057" y="19"/>
                  <a:pt x="14052" y="22"/>
                  <a:pt x="14044" y="22"/>
                </a:cubicBezTo>
                <a:lnTo>
                  <a:pt x="16" y="22"/>
                </a:lnTo>
                <a:cubicBezTo>
                  <a:pt x="7" y="22"/>
                  <a:pt x="0" y="19"/>
                  <a:pt x="0" y="12"/>
                </a:cubicBezTo>
                <a:cubicBezTo>
                  <a:pt x="0" y="5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1" name="CustomShape 4"/>
          <p:cNvSpPr/>
          <p:nvPr/>
        </p:nvSpPr>
        <p:spPr>
          <a:xfrm>
            <a:off x="2039040" y="1290240"/>
            <a:ext cx="9360" cy="3294360"/>
          </a:xfrm>
          <a:custGeom>
            <a:avLst/>
            <a:gdLst/>
            <a:ahLst/>
            <a:rect l="l" t="t" r="r" b="b"/>
            <a:pathLst>
              <a:path w="28" h="9153">
                <a:moveTo>
                  <a:pt x="0" y="9143"/>
                </a:moveTo>
                <a:lnTo>
                  <a:pt x="0" y="10"/>
                </a:lnTo>
                <a:cubicBezTo>
                  <a:pt x="0" y="3"/>
                  <a:pt x="7" y="0"/>
                  <a:pt x="14" y="0"/>
                </a:cubicBezTo>
                <a:cubicBezTo>
                  <a:pt x="21" y="0"/>
                  <a:pt x="27" y="3"/>
                  <a:pt x="27" y="10"/>
                </a:cubicBezTo>
                <a:lnTo>
                  <a:pt x="27" y="9143"/>
                </a:lnTo>
                <a:cubicBezTo>
                  <a:pt x="27" y="9148"/>
                  <a:pt x="21" y="9152"/>
                  <a:pt x="14" y="9152"/>
                </a:cubicBezTo>
                <a:cubicBezTo>
                  <a:pt x="7" y="9152"/>
                  <a:pt x="0" y="9148"/>
                  <a:pt x="0" y="9143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2" name="CustomShape 5"/>
          <p:cNvSpPr/>
          <p:nvPr/>
        </p:nvSpPr>
        <p:spPr>
          <a:xfrm>
            <a:off x="1995480" y="1289880"/>
            <a:ext cx="52920" cy="3295080"/>
          </a:xfrm>
          <a:custGeom>
            <a:avLst/>
            <a:gdLst/>
            <a:ahLst/>
            <a:rect l="l" t="t" r="r" b="b"/>
            <a:pathLst>
              <a:path w="149" h="9155">
                <a:moveTo>
                  <a:pt x="16" y="9132"/>
                </a:moveTo>
                <a:lnTo>
                  <a:pt x="135" y="9132"/>
                </a:lnTo>
                <a:cubicBezTo>
                  <a:pt x="144" y="9132"/>
                  <a:pt x="148" y="9137"/>
                  <a:pt x="148" y="9144"/>
                </a:cubicBezTo>
                <a:cubicBezTo>
                  <a:pt x="148" y="9151"/>
                  <a:pt x="144" y="9154"/>
                  <a:pt x="135" y="9154"/>
                </a:cubicBezTo>
                <a:lnTo>
                  <a:pt x="16" y="9154"/>
                </a:lnTo>
                <a:cubicBezTo>
                  <a:pt x="7" y="9154"/>
                  <a:pt x="0" y="9151"/>
                  <a:pt x="0" y="9144"/>
                </a:cubicBezTo>
                <a:cubicBezTo>
                  <a:pt x="0" y="9137"/>
                  <a:pt x="7" y="9132"/>
                  <a:pt x="16" y="9132"/>
                </a:cubicBezTo>
                <a:moveTo>
                  <a:pt x="16" y="7609"/>
                </a:moveTo>
                <a:lnTo>
                  <a:pt x="135" y="7609"/>
                </a:lnTo>
                <a:cubicBezTo>
                  <a:pt x="144" y="7609"/>
                  <a:pt x="148" y="7615"/>
                  <a:pt x="148" y="7622"/>
                </a:cubicBezTo>
                <a:cubicBezTo>
                  <a:pt x="148" y="7628"/>
                  <a:pt x="144" y="7633"/>
                  <a:pt x="135" y="7633"/>
                </a:cubicBezTo>
                <a:lnTo>
                  <a:pt x="16" y="7633"/>
                </a:lnTo>
                <a:cubicBezTo>
                  <a:pt x="7" y="7633"/>
                  <a:pt x="0" y="7628"/>
                  <a:pt x="0" y="7622"/>
                </a:cubicBezTo>
                <a:cubicBezTo>
                  <a:pt x="0" y="7615"/>
                  <a:pt x="7" y="7609"/>
                  <a:pt x="16" y="7609"/>
                </a:cubicBezTo>
                <a:moveTo>
                  <a:pt x="16" y="6087"/>
                </a:moveTo>
                <a:lnTo>
                  <a:pt x="135" y="6087"/>
                </a:lnTo>
                <a:cubicBezTo>
                  <a:pt x="144" y="6087"/>
                  <a:pt x="148" y="6093"/>
                  <a:pt x="148" y="6099"/>
                </a:cubicBezTo>
                <a:cubicBezTo>
                  <a:pt x="148" y="6107"/>
                  <a:pt x="144" y="6110"/>
                  <a:pt x="135" y="6110"/>
                </a:cubicBezTo>
                <a:lnTo>
                  <a:pt x="16" y="6110"/>
                </a:lnTo>
                <a:cubicBezTo>
                  <a:pt x="7" y="6110"/>
                  <a:pt x="0" y="6107"/>
                  <a:pt x="0" y="6099"/>
                </a:cubicBezTo>
                <a:cubicBezTo>
                  <a:pt x="0" y="6093"/>
                  <a:pt x="7" y="6087"/>
                  <a:pt x="16" y="6087"/>
                </a:cubicBezTo>
                <a:moveTo>
                  <a:pt x="16" y="4566"/>
                </a:moveTo>
                <a:lnTo>
                  <a:pt x="135" y="4566"/>
                </a:lnTo>
                <a:cubicBezTo>
                  <a:pt x="144" y="4566"/>
                  <a:pt x="148" y="4570"/>
                  <a:pt x="148" y="4578"/>
                </a:cubicBezTo>
                <a:cubicBezTo>
                  <a:pt x="148" y="4584"/>
                  <a:pt x="144" y="4588"/>
                  <a:pt x="135" y="4588"/>
                </a:cubicBezTo>
                <a:lnTo>
                  <a:pt x="16" y="4588"/>
                </a:lnTo>
                <a:cubicBezTo>
                  <a:pt x="7" y="4588"/>
                  <a:pt x="0" y="4584"/>
                  <a:pt x="0" y="4578"/>
                </a:cubicBezTo>
                <a:cubicBezTo>
                  <a:pt x="0" y="4570"/>
                  <a:pt x="7" y="4566"/>
                  <a:pt x="16" y="4566"/>
                </a:cubicBezTo>
                <a:moveTo>
                  <a:pt x="16" y="3045"/>
                </a:moveTo>
                <a:lnTo>
                  <a:pt x="135" y="3045"/>
                </a:lnTo>
                <a:cubicBezTo>
                  <a:pt x="144" y="3045"/>
                  <a:pt x="148" y="3050"/>
                  <a:pt x="148" y="3057"/>
                </a:cubicBezTo>
                <a:cubicBezTo>
                  <a:pt x="148" y="3064"/>
                  <a:pt x="144" y="3068"/>
                  <a:pt x="135" y="3068"/>
                </a:cubicBezTo>
                <a:lnTo>
                  <a:pt x="16" y="3068"/>
                </a:lnTo>
                <a:cubicBezTo>
                  <a:pt x="7" y="3068"/>
                  <a:pt x="0" y="3064"/>
                  <a:pt x="0" y="3057"/>
                </a:cubicBezTo>
                <a:cubicBezTo>
                  <a:pt x="0" y="3050"/>
                  <a:pt x="7" y="3045"/>
                  <a:pt x="16" y="3045"/>
                </a:cubicBezTo>
                <a:moveTo>
                  <a:pt x="16" y="1522"/>
                </a:moveTo>
                <a:lnTo>
                  <a:pt x="135" y="1522"/>
                </a:lnTo>
                <a:cubicBezTo>
                  <a:pt x="144" y="1522"/>
                  <a:pt x="148" y="1528"/>
                  <a:pt x="148" y="1535"/>
                </a:cubicBezTo>
                <a:cubicBezTo>
                  <a:pt x="148" y="1542"/>
                  <a:pt x="144" y="1545"/>
                  <a:pt x="135" y="1545"/>
                </a:cubicBezTo>
                <a:lnTo>
                  <a:pt x="16" y="1545"/>
                </a:lnTo>
                <a:cubicBezTo>
                  <a:pt x="7" y="1545"/>
                  <a:pt x="0" y="1542"/>
                  <a:pt x="0" y="1535"/>
                </a:cubicBezTo>
                <a:cubicBezTo>
                  <a:pt x="0" y="1528"/>
                  <a:pt x="7" y="1522"/>
                  <a:pt x="16" y="1522"/>
                </a:cubicBezTo>
                <a:moveTo>
                  <a:pt x="16" y="0"/>
                </a:moveTo>
                <a:lnTo>
                  <a:pt x="135" y="0"/>
                </a:lnTo>
                <a:cubicBezTo>
                  <a:pt x="144" y="0"/>
                  <a:pt x="148" y="5"/>
                  <a:pt x="148" y="12"/>
                </a:cubicBezTo>
                <a:cubicBezTo>
                  <a:pt x="148" y="19"/>
                  <a:pt x="144" y="22"/>
                  <a:pt x="135" y="22"/>
                </a:cubicBezTo>
                <a:lnTo>
                  <a:pt x="16" y="22"/>
                </a:lnTo>
                <a:cubicBezTo>
                  <a:pt x="7" y="22"/>
                  <a:pt x="0" y="19"/>
                  <a:pt x="0" y="12"/>
                </a:cubicBezTo>
                <a:cubicBezTo>
                  <a:pt x="0" y="5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3" name="CustomShape 6"/>
          <p:cNvSpPr/>
          <p:nvPr/>
        </p:nvSpPr>
        <p:spPr>
          <a:xfrm>
            <a:off x="2039040" y="4577400"/>
            <a:ext cx="5059080" cy="7200"/>
          </a:xfrm>
          <a:custGeom>
            <a:avLst/>
            <a:gdLst/>
            <a:ahLst/>
            <a:rect l="l" t="t" r="r" b="b"/>
            <a:pathLst>
              <a:path w="14055" h="22">
                <a:moveTo>
                  <a:pt x="13" y="0"/>
                </a:moveTo>
                <a:lnTo>
                  <a:pt x="14041" y="0"/>
                </a:lnTo>
                <a:cubicBezTo>
                  <a:pt x="14047" y="0"/>
                  <a:pt x="14054" y="3"/>
                  <a:pt x="14054" y="11"/>
                </a:cubicBezTo>
                <a:cubicBezTo>
                  <a:pt x="14054" y="16"/>
                  <a:pt x="14047" y="21"/>
                  <a:pt x="14041" y="21"/>
                </a:cubicBezTo>
                <a:lnTo>
                  <a:pt x="13" y="21"/>
                </a:lnTo>
                <a:cubicBezTo>
                  <a:pt x="6" y="21"/>
                  <a:pt x="0" y="16"/>
                  <a:pt x="0" y="11"/>
                </a:cubicBezTo>
                <a:cubicBezTo>
                  <a:pt x="0" y="3"/>
                  <a:pt x="6" y="0"/>
                  <a:pt x="13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4" name="CustomShape 7"/>
          <p:cNvSpPr/>
          <p:nvPr/>
        </p:nvSpPr>
        <p:spPr>
          <a:xfrm>
            <a:off x="2037960" y="4577040"/>
            <a:ext cx="5060160" cy="41400"/>
          </a:xfrm>
          <a:custGeom>
            <a:avLst/>
            <a:gdLst/>
            <a:ahLst/>
            <a:rect l="l" t="t" r="r" b="b"/>
            <a:pathLst>
              <a:path w="14058" h="117">
                <a:moveTo>
                  <a:pt x="29" y="12"/>
                </a:moveTo>
                <a:lnTo>
                  <a:pt x="29" y="106"/>
                </a:lnTo>
                <a:cubicBezTo>
                  <a:pt x="29" y="112"/>
                  <a:pt x="25" y="116"/>
                  <a:pt x="16" y="116"/>
                </a:cubicBezTo>
                <a:cubicBezTo>
                  <a:pt x="7" y="116"/>
                  <a:pt x="0" y="112"/>
                  <a:pt x="0" y="106"/>
                </a:cubicBezTo>
                <a:lnTo>
                  <a:pt x="0" y="12"/>
                </a:lnTo>
                <a:cubicBezTo>
                  <a:pt x="0" y="5"/>
                  <a:pt x="7" y="0"/>
                  <a:pt x="16" y="0"/>
                </a:cubicBezTo>
                <a:cubicBezTo>
                  <a:pt x="25" y="0"/>
                  <a:pt x="29" y="5"/>
                  <a:pt x="29" y="12"/>
                </a:cubicBezTo>
                <a:moveTo>
                  <a:pt x="1783" y="12"/>
                </a:moveTo>
                <a:lnTo>
                  <a:pt x="1783" y="106"/>
                </a:lnTo>
                <a:cubicBezTo>
                  <a:pt x="1783" y="112"/>
                  <a:pt x="1779" y="116"/>
                  <a:pt x="1769" y="116"/>
                </a:cubicBezTo>
                <a:cubicBezTo>
                  <a:pt x="1761" y="116"/>
                  <a:pt x="1753" y="112"/>
                  <a:pt x="1753" y="106"/>
                </a:cubicBezTo>
                <a:lnTo>
                  <a:pt x="1753" y="12"/>
                </a:lnTo>
                <a:cubicBezTo>
                  <a:pt x="1753" y="5"/>
                  <a:pt x="1761" y="0"/>
                  <a:pt x="1769" y="0"/>
                </a:cubicBezTo>
                <a:cubicBezTo>
                  <a:pt x="1779" y="0"/>
                  <a:pt x="1783" y="5"/>
                  <a:pt x="1783" y="12"/>
                </a:cubicBezTo>
                <a:moveTo>
                  <a:pt x="3536" y="12"/>
                </a:moveTo>
                <a:lnTo>
                  <a:pt x="3536" y="106"/>
                </a:lnTo>
                <a:cubicBezTo>
                  <a:pt x="3536" y="112"/>
                  <a:pt x="3531" y="116"/>
                  <a:pt x="3523" y="116"/>
                </a:cubicBezTo>
                <a:cubicBezTo>
                  <a:pt x="3513" y="116"/>
                  <a:pt x="3507" y="112"/>
                  <a:pt x="3507" y="106"/>
                </a:cubicBezTo>
                <a:lnTo>
                  <a:pt x="3507" y="12"/>
                </a:lnTo>
                <a:cubicBezTo>
                  <a:pt x="3507" y="5"/>
                  <a:pt x="3513" y="0"/>
                  <a:pt x="3523" y="0"/>
                </a:cubicBezTo>
                <a:cubicBezTo>
                  <a:pt x="3531" y="0"/>
                  <a:pt x="3536" y="5"/>
                  <a:pt x="3536" y="12"/>
                </a:cubicBezTo>
                <a:moveTo>
                  <a:pt x="5289" y="12"/>
                </a:moveTo>
                <a:lnTo>
                  <a:pt x="5289" y="106"/>
                </a:lnTo>
                <a:cubicBezTo>
                  <a:pt x="5289" y="112"/>
                  <a:pt x="5285" y="116"/>
                  <a:pt x="5276" y="116"/>
                </a:cubicBezTo>
                <a:cubicBezTo>
                  <a:pt x="5267" y="116"/>
                  <a:pt x="5260" y="112"/>
                  <a:pt x="5260" y="106"/>
                </a:cubicBezTo>
                <a:lnTo>
                  <a:pt x="5260" y="12"/>
                </a:lnTo>
                <a:cubicBezTo>
                  <a:pt x="5260" y="5"/>
                  <a:pt x="5267" y="0"/>
                  <a:pt x="5276" y="0"/>
                </a:cubicBezTo>
                <a:cubicBezTo>
                  <a:pt x="5285" y="0"/>
                  <a:pt x="5289" y="5"/>
                  <a:pt x="5289" y="12"/>
                </a:cubicBezTo>
                <a:moveTo>
                  <a:pt x="7042" y="12"/>
                </a:moveTo>
                <a:lnTo>
                  <a:pt x="7042" y="106"/>
                </a:lnTo>
                <a:cubicBezTo>
                  <a:pt x="7042" y="112"/>
                  <a:pt x="7038" y="116"/>
                  <a:pt x="7030" y="116"/>
                </a:cubicBezTo>
                <a:cubicBezTo>
                  <a:pt x="7020" y="116"/>
                  <a:pt x="7014" y="112"/>
                  <a:pt x="7014" y="106"/>
                </a:cubicBezTo>
                <a:lnTo>
                  <a:pt x="7014" y="12"/>
                </a:lnTo>
                <a:cubicBezTo>
                  <a:pt x="7014" y="5"/>
                  <a:pt x="7020" y="0"/>
                  <a:pt x="7030" y="0"/>
                </a:cubicBezTo>
                <a:cubicBezTo>
                  <a:pt x="7038" y="0"/>
                  <a:pt x="7042" y="5"/>
                  <a:pt x="7042" y="12"/>
                </a:cubicBezTo>
                <a:moveTo>
                  <a:pt x="8796" y="12"/>
                </a:moveTo>
                <a:lnTo>
                  <a:pt x="8796" y="106"/>
                </a:lnTo>
                <a:cubicBezTo>
                  <a:pt x="8796" y="112"/>
                  <a:pt x="8792" y="116"/>
                  <a:pt x="8782" y="116"/>
                </a:cubicBezTo>
                <a:cubicBezTo>
                  <a:pt x="8774" y="116"/>
                  <a:pt x="8767" y="112"/>
                  <a:pt x="8767" y="106"/>
                </a:cubicBezTo>
                <a:lnTo>
                  <a:pt x="8767" y="12"/>
                </a:lnTo>
                <a:cubicBezTo>
                  <a:pt x="8767" y="5"/>
                  <a:pt x="8774" y="0"/>
                  <a:pt x="8782" y="0"/>
                </a:cubicBezTo>
                <a:cubicBezTo>
                  <a:pt x="8792" y="0"/>
                  <a:pt x="8796" y="5"/>
                  <a:pt x="8796" y="12"/>
                </a:cubicBezTo>
                <a:moveTo>
                  <a:pt x="10549" y="12"/>
                </a:moveTo>
                <a:lnTo>
                  <a:pt x="10549" y="106"/>
                </a:lnTo>
                <a:cubicBezTo>
                  <a:pt x="10549" y="112"/>
                  <a:pt x="10545" y="116"/>
                  <a:pt x="10536" y="116"/>
                </a:cubicBezTo>
                <a:cubicBezTo>
                  <a:pt x="10527" y="116"/>
                  <a:pt x="10520" y="112"/>
                  <a:pt x="10520" y="106"/>
                </a:cubicBezTo>
                <a:lnTo>
                  <a:pt x="10520" y="12"/>
                </a:lnTo>
                <a:cubicBezTo>
                  <a:pt x="10520" y="5"/>
                  <a:pt x="10527" y="0"/>
                  <a:pt x="10536" y="0"/>
                </a:cubicBezTo>
                <a:cubicBezTo>
                  <a:pt x="10545" y="0"/>
                  <a:pt x="10549" y="5"/>
                  <a:pt x="10549" y="12"/>
                </a:cubicBezTo>
                <a:moveTo>
                  <a:pt x="12303" y="12"/>
                </a:moveTo>
                <a:lnTo>
                  <a:pt x="12303" y="106"/>
                </a:lnTo>
                <a:cubicBezTo>
                  <a:pt x="12303" y="112"/>
                  <a:pt x="12298" y="116"/>
                  <a:pt x="12289" y="116"/>
                </a:cubicBezTo>
                <a:cubicBezTo>
                  <a:pt x="12281" y="116"/>
                  <a:pt x="12273" y="112"/>
                  <a:pt x="12273" y="106"/>
                </a:cubicBezTo>
                <a:lnTo>
                  <a:pt x="12273" y="12"/>
                </a:lnTo>
                <a:cubicBezTo>
                  <a:pt x="12273" y="5"/>
                  <a:pt x="12281" y="0"/>
                  <a:pt x="12289" y="0"/>
                </a:cubicBezTo>
                <a:cubicBezTo>
                  <a:pt x="12298" y="0"/>
                  <a:pt x="12303" y="5"/>
                  <a:pt x="12303" y="12"/>
                </a:cubicBezTo>
                <a:moveTo>
                  <a:pt x="14057" y="12"/>
                </a:moveTo>
                <a:lnTo>
                  <a:pt x="14057" y="106"/>
                </a:lnTo>
                <a:cubicBezTo>
                  <a:pt x="14057" y="112"/>
                  <a:pt x="14052" y="116"/>
                  <a:pt x="14044" y="116"/>
                </a:cubicBezTo>
                <a:cubicBezTo>
                  <a:pt x="14034" y="116"/>
                  <a:pt x="14028" y="112"/>
                  <a:pt x="14028" y="106"/>
                </a:cubicBezTo>
                <a:lnTo>
                  <a:pt x="14028" y="12"/>
                </a:lnTo>
                <a:cubicBezTo>
                  <a:pt x="14028" y="5"/>
                  <a:pt x="14034" y="0"/>
                  <a:pt x="14044" y="0"/>
                </a:cubicBezTo>
                <a:cubicBezTo>
                  <a:pt x="14052" y="0"/>
                  <a:pt x="14057" y="5"/>
                  <a:pt x="14057" y="12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5" name="CustomShape 8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6" name="CustomShape 9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7" name="CustomShape 10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8" name="CustomShape 11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9" name="CustomShape 12"/>
          <p:cNvSpPr/>
          <p:nvPr/>
        </p:nvSpPr>
        <p:spPr>
          <a:xfrm>
            <a:off x="281772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0" name="CustomShape 13"/>
          <p:cNvSpPr/>
          <p:nvPr/>
        </p:nvSpPr>
        <p:spPr>
          <a:xfrm>
            <a:off x="2811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1" name="CustomShape 14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2" name="CustomShape 15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3" name="CustomShape 16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4" name="CustomShape 17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5" name="CustomShape 18"/>
          <p:cNvSpPr/>
          <p:nvPr/>
        </p:nvSpPr>
        <p:spPr>
          <a:xfrm>
            <a:off x="3070440" y="410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8" y="0"/>
                </a:moveTo>
                <a:lnTo>
                  <a:pt x="259" y="101"/>
                </a:lnTo>
                <a:lnTo>
                  <a:pt x="128" y="203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6" name="CustomShape 19"/>
          <p:cNvSpPr/>
          <p:nvPr/>
        </p:nvSpPr>
        <p:spPr>
          <a:xfrm>
            <a:off x="3064680" y="41018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7" name="CustomShape 20"/>
          <p:cNvSpPr/>
          <p:nvPr/>
        </p:nvSpPr>
        <p:spPr>
          <a:xfrm>
            <a:off x="2881080" y="42163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8" name="CustomShape 21"/>
          <p:cNvSpPr/>
          <p:nvPr/>
        </p:nvSpPr>
        <p:spPr>
          <a:xfrm>
            <a:off x="2874960" y="421164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3"/>
                </a:moveTo>
                <a:cubicBezTo>
                  <a:pt x="143" y="0"/>
                  <a:pt x="152" y="0"/>
                  <a:pt x="158" y="3"/>
                </a:cubicBezTo>
                <a:lnTo>
                  <a:pt x="287" y="106"/>
                </a:lnTo>
                <a:cubicBezTo>
                  <a:pt x="292" y="111"/>
                  <a:pt x="292" y="118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8"/>
                  <a:pt x="0" y="111"/>
                  <a:pt x="8" y="106"/>
                </a:cubicBezTo>
                <a:lnTo>
                  <a:pt x="136" y="3"/>
                </a:lnTo>
                <a:moveTo>
                  <a:pt x="30" y="123"/>
                </a:moveTo>
                <a:lnTo>
                  <a:pt x="30" y="106"/>
                </a:lnTo>
                <a:lnTo>
                  <a:pt x="158" y="207"/>
                </a:lnTo>
                <a:lnTo>
                  <a:pt x="136" y="207"/>
                </a:lnTo>
                <a:lnTo>
                  <a:pt x="265" y="106"/>
                </a:lnTo>
                <a:lnTo>
                  <a:pt x="265" y="123"/>
                </a:lnTo>
                <a:lnTo>
                  <a:pt x="136" y="22"/>
                </a:lnTo>
                <a:lnTo>
                  <a:pt x="158" y="22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19" name="CustomShape 22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0" name="CustomShape 23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1" name="CustomShape 24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2" name="CustomShape 25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3" name="CustomShape 26"/>
          <p:cNvSpPr/>
          <p:nvPr/>
        </p:nvSpPr>
        <p:spPr>
          <a:xfrm>
            <a:off x="2943360" y="4435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4" name="CustomShape 27"/>
          <p:cNvSpPr/>
          <p:nvPr/>
        </p:nvSpPr>
        <p:spPr>
          <a:xfrm>
            <a:off x="2937960" y="44312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5" name="CustomShape 28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6" name="CustomShape 29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7" name="CustomShape 30"/>
          <p:cNvSpPr/>
          <p:nvPr/>
        </p:nvSpPr>
        <p:spPr>
          <a:xfrm>
            <a:off x="300672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8" name="CustomShape 31"/>
          <p:cNvSpPr/>
          <p:nvPr/>
        </p:nvSpPr>
        <p:spPr>
          <a:xfrm>
            <a:off x="3001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9" name="CustomShape 32"/>
          <p:cNvSpPr/>
          <p:nvPr/>
        </p:nvSpPr>
        <p:spPr>
          <a:xfrm>
            <a:off x="2881080" y="4435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0" name="CustomShape 33"/>
          <p:cNvSpPr/>
          <p:nvPr/>
        </p:nvSpPr>
        <p:spPr>
          <a:xfrm>
            <a:off x="2874960" y="443124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3"/>
                </a:moveTo>
                <a:cubicBezTo>
                  <a:pt x="143" y="0"/>
                  <a:pt x="152" y="0"/>
                  <a:pt x="158" y="3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3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1" name="CustomShape 34"/>
          <p:cNvSpPr/>
          <p:nvPr/>
        </p:nvSpPr>
        <p:spPr>
          <a:xfrm>
            <a:off x="2692080" y="443556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8" y="0"/>
                </a:moveTo>
                <a:lnTo>
                  <a:pt x="259" y="101"/>
                </a:lnTo>
                <a:lnTo>
                  <a:pt x="128" y="203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2" name="CustomShape 35"/>
          <p:cNvSpPr/>
          <p:nvPr/>
        </p:nvSpPr>
        <p:spPr>
          <a:xfrm>
            <a:off x="2686320" y="44312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3" name="CustomShape 36"/>
          <p:cNvSpPr/>
          <p:nvPr/>
        </p:nvSpPr>
        <p:spPr>
          <a:xfrm>
            <a:off x="275436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4" name="CustomShape 37"/>
          <p:cNvSpPr/>
          <p:nvPr/>
        </p:nvSpPr>
        <p:spPr>
          <a:xfrm>
            <a:off x="2748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5" name="CustomShape 38"/>
          <p:cNvSpPr/>
          <p:nvPr/>
        </p:nvSpPr>
        <p:spPr>
          <a:xfrm>
            <a:off x="2943360" y="410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6" name="CustomShape 39"/>
          <p:cNvSpPr/>
          <p:nvPr/>
        </p:nvSpPr>
        <p:spPr>
          <a:xfrm>
            <a:off x="2937960" y="41018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2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8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8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7" name="CustomShape 40"/>
          <p:cNvSpPr/>
          <p:nvPr/>
        </p:nvSpPr>
        <p:spPr>
          <a:xfrm>
            <a:off x="2817720" y="410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8" name="CustomShape 41"/>
          <p:cNvSpPr/>
          <p:nvPr/>
        </p:nvSpPr>
        <p:spPr>
          <a:xfrm>
            <a:off x="2811960" y="41018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9" name="CustomShape 42"/>
          <p:cNvSpPr/>
          <p:nvPr/>
        </p:nvSpPr>
        <p:spPr>
          <a:xfrm>
            <a:off x="2881080" y="42163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0" name="CustomShape 43"/>
          <p:cNvSpPr/>
          <p:nvPr/>
        </p:nvSpPr>
        <p:spPr>
          <a:xfrm>
            <a:off x="2874960" y="421164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3"/>
                </a:moveTo>
                <a:cubicBezTo>
                  <a:pt x="143" y="0"/>
                  <a:pt x="152" y="0"/>
                  <a:pt x="158" y="3"/>
                </a:cubicBezTo>
                <a:lnTo>
                  <a:pt x="287" y="106"/>
                </a:lnTo>
                <a:cubicBezTo>
                  <a:pt x="292" y="111"/>
                  <a:pt x="292" y="118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8"/>
                  <a:pt x="0" y="111"/>
                  <a:pt x="8" y="106"/>
                </a:cubicBezTo>
                <a:lnTo>
                  <a:pt x="136" y="3"/>
                </a:lnTo>
                <a:moveTo>
                  <a:pt x="30" y="123"/>
                </a:moveTo>
                <a:lnTo>
                  <a:pt x="30" y="106"/>
                </a:lnTo>
                <a:lnTo>
                  <a:pt x="158" y="207"/>
                </a:lnTo>
                <a:lnTo>
                  <a:pt x="136" y="207"/>
                </a:lnTo>
                <a:lnTo>
                  <a:pt x="265" y="106"/>
                </a:lnTo>
                <a:lnTo>
                  <a:pt x="265" y="123"/>
                </a:lnTo>
                <a:lnTo>
                  <a:pt x="136" y="22"/>
                </a:lnTo>
                <a:lnTo>
                  <a:pt x="158" y="22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1" name="CustomShape 44"/>
          <p:cNvSpPr/>
          <p:nvPr/>
        </p:nvSpPr>
        <p:spPr>
          <a:xfrm>
            <a:off x="3070440" y="42163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8" y="0"/>
                </a:moveTo>
                <a:lnTo>
                  <a:pt x="259" y="101"/>
                </a:lnTo>
                <a:lnTo>
                  <a:pt x="128" y="203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2" name="CustomShape 45"/>
          <p:cNvSpPr/>
          <p:nvPr/>
        </p:nvSpPr>
        <p:spPr>
          <a:xfrm>
            <a:off x="3064680" y="42116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2"/>
                </a:lnTo>
                <a:lnTo>
                  <a:pt x="157" y="22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3" name="CustomShape 46"/>
          <p:cNvSpPr/>
          <p:nvPr/>
        </p:nvSpPr>
        <p:spPr>
          <a:xfrm>
            <a:off x="2943360" y="42163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4" name="CustomShape 47"/>
          <p:cNvSpPr/>
          <p:nvPr/>
        </p:nvSpPr>
        <p:spPr>
          <a:xfrm>
            <a:off x="2937960" y="42116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6"/>
                </a:lnTo>
                <a:cubicBezTo>
                  <a:pt x="291" y="111"/>
                  <a:pt x="291" y="118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8"/>
                  <a:pt x="0" y="111"/>
                  <a:pt x="5" y="106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6"/>
                </a:lnTo>
                <a:lnTo>
                  <a:pt x="158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2"/>
                </a:lnTo>
                <a:lnTo>
                  <a:pt x="158" y="22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5" name="CustomShape 48"/>
          <p:cNvSpPr/>
          <p:nvPr/>
        </p:nvSpPr>
        <p:spPr>
          <a:xfrm>
            <a:off x="307044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2"/>
                </a:lnTo>
                <a:lnTo>
                  <a:pt x="128" y="204"/>
                </a:lnTo>
                <a:lnTo>
                  <a:pt x="0" y="102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6" name="CustomShape 49"/>
          <p:cNvSpPr/>
          <p:nvPr/>
        </p:nvSpPr>
        <p:spPr>
          <a:xfrm>
            <a:off x="3064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7" name="CustomShape 50"/>
          <p:cNvSpPr/>
          <p:nvPr/>
        </p:nvSpPr>
        <p:spPr>
          <a:xfrm>
            <a:off x="2943360" y="410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8" name="CustomShape 51"/>
          <p:cNvSpPr/>
          <p:nvPr/>
        </p:nvSpPr>
        <p:spPr>
          <a:xfrm>
            <a:off x="2937960" y="41018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2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8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8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9" name="CustomShape 52"/>
          <p:cNvSpPr/>
          <p:nvPr/>
        </p:nvSpPr>
        <p:spPr>
          <a:xfrm>
            <a:off x="2628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0" name="CustomShape 53"/>
          <p:cNvSpPr/>
          <p:nvPr/>
        </p:nvSpPr>
        <p:spPr>
          <a:xfrm>
            <a:off x="2622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49" y="0"/>
                  <a:pt x="157" y="4"/>
                </a:cubicBezTo>
                <a:lnTo>
                  <a:pt x="285" y="105"/>
                </a:lnTo>
                <a:cubicBezTo>
                  <a:pt x="290" y="110"/>
                  <a:pt x="290" y="117"/>
                  <a:pt x="285" y="123"/>
                </a:cubicBezTo>
                <a:lnTo>
                  <a:pt x="157" y="224"/>
                </a:lnTo>
                <a:cubicBezTo>
                  <a:pt x="149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3" y="105"/>
                </a:lnTo>
                <a:lnTo>
                  <a:pt x="263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1" name="CustomShape 54"/>
          <p:cNvSpPr/>
          <p:nvPr/>
        </p:nvSpPr>
        <p:spPr>
          <a:xfrm>
            <a:off x="3070440" y="399672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1"/>
                </a:lnTo>
                <a:lnTo>
                  <a:pt x="128" y="204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2" name="CustomShape 55"/>
          <p:cNvSpPr/>
          <p:nvPr/>
        </p:nvSpPr>
        <p:spPr>
          <a:xfrm>
            <a:off x="3064680" y="39924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3" name="CustomShape 56"/>
          <p:cNvSpPr/>
          <p:nvPr/>
        </p:nvSpPr>
        <p:spPr>
          <a:xfrm>
            <a:off x="319608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31" y="0"/>
                </a:moveTo>
                <a:lnTo>
                  <a:pt x="259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4" name="CustomShape 57"/>
          <p:cNvSpPr/>
          <p:nvPr/>
        </p:nvSpPr>
        <p:spPr>
          <a:xfrm>
            <a:off x="3190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5" name="CustomShape 58"/>
          <p:cNvSpPr/>
          <p:nvPr/>
        </p:nvSpPr>
        <p:spPr>
          <a:xfrm>
            <a:off x="300672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6" name="CustomShape 59"/>
          <p:cNvSpPr/>
          <p:nvPr/>
        </p:nvSpPr>
        <p:spPr>
          <a:xfrm>
            <a:off x="3001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7" name="CustomShape 60"/>
          <p:cNvSpPr/>
          <p:nvPr/>
        </p:nvSpPr>
        <p:spPr>
          <a:xfrm>
            <a:off x="3006720" y="410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8" name="CustomShape 61"/>
          <p:cNvSpPr/>
          <p:nvPr/>
        </p:nvSpPr>
        <p:spPr>
          <a:xfrm>
            <a:off x="3001680" y="41018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6"/>
                </a:lnTo>
                <a:lnTo>
                  <a:pt x="134" y="206"/>
                </a:lnTo>
                <a:lnTo>
                  <a:pt x="263" y="105"/>
                </a:lnTo>
                <a:lnTo>
                  <a:pt x="263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59" name="CustomShape 62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0" name="CustomShape 63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1" name="CustomShape 64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2" name="CustomShape 65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3" name="CustomShape 66"/>
          <p:cNvSpPr/>
          <p:nvPr/>
        </p:nvSpPr>
        <p:spPr>
          <a:xfrm>
            <a:off x="300672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4" name="CustomShape 67"/>
          <p:cNvSpPr/>
          <p:nvPr/>
        </p:nvSpPr>
        <p:spPr>
          <a:xfrm>
            <a:off x="3001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5" name="CustomShape 68"/>
          <p:cNvSpPr/>
          <p:nvPr/>
        </p:nvSpPr>
        <p:spPr>
          <a:xfrm>
            <a:off x="300672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6" name="CustomShape 69"/>
          <p:cNvSpPr/>
          <p:nvPr/>
        </p:nvSpPr>
        <p:spPr>
          <a:xfrm>
            <a:off x="3001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7" name="CustomShape 70"/>
          <p:cNvSpPr/>
          <p:nvPr/>
        </p:nvSpPr>
        <p:spPr>
          <a:xfrm>
            <a:off x="2943360" y="410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8" name="CustomShape 71"/>
          <p:cNvSpPr/>
          <p:nvPr/>
        </p:nvSpPr>
        <p:spPr>
          <a:xfrm>
            <a:off x="2937960" y="41018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2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8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8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9" name="CustomShape 72"/>
          <p:cNvSpPr/>
          <p:nvPr/>
        </p:nvSpPr>
        <p:spPr>
          <a:xfrm>
            <a:off x="2943360" y="4435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0" name="CustomShape 73"/>
          <p:cNvSpPr/>
          <p:nvPr/>
        </p:nvSpPr>
        <p:spPr>
          <a:xfrm>
            <a:off x="2937960" y="44312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1" name="CustomShape 74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2" name="CustomShape 75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3" name="CustomShape 76"/>
          <p:cNvSpPr/>
          <p:nvPr/>
        </p:nvSpPr>
        <p:spPr>
          <a:xfrm>
            <a:off x="2943360" y="4435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4" name="CustomShape 77"/>
          <p:cNvSpPr/>
          <p:nvPr/>
        </p:nvSpPr>
        <p:spPr>
          <a:xfrm>
            <a:off x="2937960" y="44312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5" name="CustomShape 78"/>
          <p:cNvSpPr/>
          <p:nvPr/>
        </p:nvSpPr>
        <p:spPr>
          <a:xfrm>
            <a:off x="275436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6" name="CustomShape 79"/>
          <p:cNvSpPr/>
          <p:nvPr/>
        </p:nvSpPr>
        <p:spPr>
          <a:xfrm>
            <a:off x="2748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7" name="CustomShape 80"/>
          <p:cNvSpPr/>
          <p:nvPr/>
        </p:nvSpPr>
        <p:spPr>
          <a:xfrm>
            <a:off x="281772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8" name="CustomShape 81"/>
          <p:cNvSpPr/>
          <p:nvPr/>
        </p:nvSpPr>
        <p:spPr>
          <a:xfrm>
            <a:off x="2811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79" name="CustomShape 82"/>
          <p:cNvSpPr/>
          <p:nvPr/>
        </p:nvSpPr>
        <p:spPr>
          <a:xfrm>
            <a:off x="2943360" y="4435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0" name="CustomShape 83"/>
          <p:cNvSpPr/>
          <p:nvPr/>
        </p:nvSpPr>
        <p:spPr>
          <a:xfrm>
            <a:off x="2937960" y="443124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1" name="CustomShape 84"/>
          <p:cNvSpPr/>
          <p:nvPr/>
        </p:nvSpPr>
        <p:spPr>
          <a:xfrm>
            <a:off x="281772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2" name="CustomShape 85"/>
          <p:cNvSpPr/>
          <p:nvPr/>
        </p:nvSpPr>
        <p:spPr>
          <a:xfrm>
            <a:off x="2811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3" name="CustomShape 86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4" name="CustomShape 87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5" name="CustomShape 88"/>
          <p:cNvSpPr/>
          <p:nvPr/>
        </p:nvSpPr>
        <p:spPr>
          <a:xfrm>
            <a:off x="2817720" y="42163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6" name="CustomShape 89"/>
          <p:cNvSpPr/>
          <p:nvPr/>
        </p:nvSpPr>
        <p:spPr>
          <a:xfrm>
            <a:off x="2811960" y="42116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2"/>
                </a:lnTo>
                <a:lnTo>
                  <a:pt x="156" y="22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7" name="CustomShape 90"/>
          <p:cNvSpPr/>
          <p:nvPr/>
        </p:nvSpPr>
        <p:spPr>
          <a:xfrm>
            <a:off x="2817720" y="42163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8" name="CustomShape 91"/>
          <p:cNvSpPr/>
          <p:nvPr/>
        </p:nvSpPr>
        <p:spPr>
          <a:xfrm>
            <a:off x="2811960" y="42116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2"/>
                </a:lnTo>
                <a:lnTo>
                  <a:pt x="156" y="22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9" name="CustomShape 92"/>
          <p:cNvSpPr/>
          <p:nvPr/>
        </p:nvSpPr>
        <p:spPr>
          <a:xfrm>
            <a:off x="2817720" y="43254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0" name="CustomShape 93"/>
          <p:cNvSpPr/>
          <p:nvPr/>
        </p:nvSpPr>
        <p:spPr>
          <a:xfrm>
            <a:off x="281196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1" name="CustomShape 94"/>
          <p:cNvSpPr/>
          <p:nvPr/>
        </p:nvSpPr>
        <p:spPr>
          <a:xfrm>
            <a:off x="3006720" y="38876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2" name="CustomShape 95"/>
          <p:cNvSpPr/>
          <p:nvPr/>
        </p:nvSpPr>
        <p:spPr>
          <a:xfrm>
            <a:off x="3001680" y="3882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3" y="106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3" name="CustomShape 96"/>
          <p:cNvSpPr/>
          <p:nvPr/>
        </p:nvSpPr>
        <p:spPr>
          <a:xfrm>
            <a:off x="3196080" y="410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31" y="0"/>
                </a:moveTo>
                <a:lnTo>
                  <a:pt x="259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4" name="CustomShape 97"/>
          <p:cNvSpPr/>
          <p:nvPr/>
        </p:nvSpPr>
        <p:spPr>
          <a:xfrm>
            <a:off x="3190680" y="41018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6" y="206"/>
                </a:lnTo>
                <a:lnTo>
                  <a:pt x="134" y="206"/>
                </a:lnTo>
                <a:lnTo>
                  <a:pt x="263" y="105"/>
                </a:lnTo>
                <a:lnTo>
                  <a:pt x="263" y="122"/>
                </a:lnTo>
                <a:lnTo>
                  <a:pt x="134" y="21"/>
                </a:lnTo>
                <a:lnTo>
                  <a:pt x="156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5" name="CustomShape 98"/>
          <p:cNvSpPr/>
          <p:nvPr/>
        </p:nvSpPr>
        <p:spPr>
          <a:xfrm>
            <a:off x="2881080" y="42163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6" name="CustomShape 99"/>
          <p:cNvSpPr/>
          <p:nvPr/>
        </p:nvSpPr>
        <p:spPr>
          <a:xfrm>
            <a:off x="2874960" y="421164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3"/>
                </a:moveTo>
                <a:cubicBezTo>
                  <a:pt x="143" y="0"/>
                  <a:pt x="152" y="0"/>
                  <a:pt x="158" y="3"/>
                </a:cubicBezTo>
                <a:lnTo>
                  <a:pt x="287" y="106"/>
                </a:lnTo>
                <a:cubicBezTo>
                  <a:pt x="292" y="111"/>
                  <a:pt x="292" y="118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8"/>
                  <a:pt x="0" y="111"/>
                  <a:pt x="8" y="106"/>
                </a:cubicBezTo>
                <a:lnTo>
                  <a:pt x="136" y="3"/>
                </a:lnTo>
                <a:moveTo>
                  <a:pt x="30" y="123"/>
                </a:moveTo>
                <a:lnTo>
                  <a:pt x="30" y="106"/>
                </a:lnTo>
                <a:lnTo>
                  <a:pt x="158" y="207"/>
                </a:lnTo>
                <a:lnTo>
                  <a:pt x="136" y="207"/>
                </a:lnTo>
                <a:lnTo>
                  <a:pt x="265" y="106"/>
                </a:lnTo>
                <a:lnTo>
                  <a:pt x="265" y="123"/>
                </a:lnTo>
                <a:lnTo>
                  <a:pt x="136" y="22"/>
                </a:lnTo>
                <a:lnTo>
                  <a:pt x="158" y="22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7" name="CustomShape 100"/>
          <p:cNvSpPr/>
          <p:nvPr/>
        </p:nvSpPr>
        <p:spPr>
          <a:xfrm>
            <a:off x="300672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8" name="CustomShape 101"/>
          <p:cNvSpPr/>
          <p:nvPr/>
        </p:nvSpPr>
        <p:spPr>
          <a:xfrm>
            <a:off x="3001680" y="43210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7"/>
                  <a:pt x="0" y="110"/>
                  <a:pt x="4" y="105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9" name="CustomShape 102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0" name="CustomShape 103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1" name="CustomShape 104"/>
          <p:cNvSpPr/>
          <p:nvPr/>
        </p:nvSpPr>
        <p:spPr>
          <a:xfrm>
            <a:off x="294336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2" name="CustomShape 105"/>
          <p:cNvSpPr/>
          <p:nvPr/>
        </p:nvSpPr>
        <p:spPr>
          <a:xfrm>
            <a:off x="2937960" y="43210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4"/>
                </a:moveTo>
                <a:cubicBezTo>
                  <a:pt x="142" y="0"/>
                  <a:pt x="150" y="0"/>
                  <a:pt x="158" y="4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7"/>
                  <a:pt x="0" y="110"/>
                  <a:pt x="5" y="105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3" name="CustomShape 106"/>
          <p:cNvSpPr/>
          <p:nvPr/>
        </p:nvSpPr>
        <p:spPr>
          <a:xfrm>
            <a:off x="2881080" y="43254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4" name="CustomShape 107"/>
          <p:cNvSpPr/>
          <p:nvPr/>
        </p:nvSpPr>
        <p:spPr>
          <a:xfrm>
            <a:off x="2874960" y="4321080"/>
            <a:ext cx="104760" cy="81720"/>
          </a:xfrm>
          <a:custGeom>
            <a:avLst/>
            <a:gdLst/>
            <a:ahLst/>
            <a:rect l="l" t="t" r="r" b="b"/>
            <a:pathLst>
              <a:path w="293" h="229">
                <a:moveTo>
                  <a:pt x="136" y="4"/>
                </a:moveTo>
                <a:cubicBezTo>
                  <a:pt x="143" y="0"/>
                  <a:pt x="152" y="0"/>
                  <a:pt x="158" y="4"/>
                </a:cubicBezTo>
                <a:lnTo>
                  <a:pt x="287" y="105"/>
                </a:lnTo>
                <a:cubicBezTo>
                  <a:pt x="292" y="110"/>
                  <a:pt x="292" y="117"/>
                  <a:pt x="287" y="123"/>
                </a:cubicBezTo>
                <a:lnTo>
                  <a:pt x="158" y="224"/>
                </a:lnTo>
                <a:cubicBezTo>
                  <a:pt x="152" y="228"/>
                  <a:pt x="143" y="228"/>
                  <a:pt x="136" y="224"/>
                </a:cubicBezTo>
                <a:lnTo>
                  <a:pt x="8" y="123"/>
                </a:lnTo>
                <a:cubicBezTo>
                  <a:pt x="0" y="117"/>
                  <a:pt x="0" y="110"/>
                  <a:pt x="8" y="105"/>
                </a:cubicBezTo>
                <a:lnTo>
                  <a:pt x="136" y="4"/>
                </a:lnTo>
                <a:moveTo>
                  <a:pt x="30" y="123"/>
                </a:moveTo>
                <a:lnTo>
                  <a:pt x="30" y="105"/>
                </a:lnTo>
                <a:lnTo>
                  <a:pt x="158" y="207"/>
                </a:lnTo>
                <a:lnTo>
                  <a:pt x="136" y="207"/>
                </a:lnTo>
                <a:lnTo>
                  <a:pt x="265" y="105"/>
                </a:lnTo>
                <a:lnTo>
                  <a:pt x="265" y="123"/>
                </a:lnTo>
                <a:lnTo>
                  <a:pt x="136" y="21"/>
                </a:lnTo>
                <a:lnTo>
                  <a:pt x="158" y="21"/>
                </a:lnTo>
                <a:lnTo>
                  <a:pt x="30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5" name="CustomShape 108"/>
          <p:cNvSpPr/>
          <p:nvPr/>
        </p:nvSpPr>
        <p:spPr>
          <a:xfrm>
            <a:off x="5784120" y="1805400"/>
            <a:ext cx="93240" cy="73440"/>
          </a:xfrm>
          <a:custGeom>
            <a:avLst/>
            <a:gdLst/>
            <a:ahLst/>
            <a:rect l="l" t="t" r="r" b="b"/>
            <a:pathLst>
              <a:path w="261" h="206">
                <a:moveTo>
                  <a:pt x="129" y="0"/>
                </a:moveTo>
                <a:lnTo>
                  <a:pt x="260" y="102"/>
                </a:lnTo>
                <a:lnTo>
                  <a:pt x="129" y="205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6" name="CustomShape 109"/>
          <p:cNvSpPr/>
          <p:nvPr/>
        </p:nvSpPr>
        <p:spPr>
          <a:xfrm>
            <a:off x="5778720" y="1801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6"/>
                </a:lnTo>
                <a:lnTo>
                  <a:pt x="134" y="206"/>
                </a:lnTo>
                <a:lnTo>
                  <a:pt x="262" y="105"/>
                </a:lnTo>
                <a:lnTo>
                  <a:pt x="262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7" name="CustomShape 110"/>
          <p:cNvSpPr/>
          <p:nvPr/>
        </p:nvSpPr>
        <p:spPr>
          <a:xfrm>
            <a:off x="5216400" y="246276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8" name="CustomShape 111"/>
          <p:cNvSpPr/>
          <p:nvPr/>
        </p:nvSpPr>
        <p:spPr>
          <a:xfrm>
            <a:off x="5211000" y="2458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09" name="CustomShape 112"/>
          <p:cNvSpPr/>
          <p:nvPr/>
        </p:nvSpPr>
        <p:spPr>
          <a:xfrm>
            <a:off x="5720760" y="224388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0" name="CustomShape 113"/>
          <p:cNvSpPr/>
          <p:nvPr/>
        </p:nvSpPr>
        <p:spPr>
          <a:xfrm>
            <a:off x="5715360" y="223920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3" y="3"/>
                </a:moveTo>
                <a:cubicBezTo>
                  <a:pt x="141" y="0"/>
                  <a:pt x="149" y="0"/>
                  <a:pt x="157" y="3"/>
                </a:cubicBezTo>
                <a:lnTo>
                  <a:pt x="286" y="105"/>
                </a:lnTo>
                <a:cubicBezTo>
                  <a:pt x="291" y="110"/>
                  <a:pt x="291" y="117"/>
                  <a:pt x="286" y="122"/>
                </a:cubicBezTo>
                <a:lnTo>
                  <a:pt x="157" y="224"/>
                </a:lnTo>
                <a:cubicBezTo>
                  <a:pt x="149" y="228"/>
                  <a:pt x="141" y="228"/>
                  <a:pt x="133" y="224"/>
                </a:cubicBezTo>
                <a:lnTo>
                  <a:pt x="5" y="122"/>
                </a:lnTo>
                <a:cubicBezTo>
                  <a:pt x="0" y="117"/>
                  <a:pt x="0" y="110"/>
                  <a:pt x="5" y="105"/>
                </a:cubicBezTo>
                <a:lnTo>
                  <a:pt x="133" y="3"/>
                </a:lnTo>
                <a:moveTo>
                  <a:pt x="27" y="122"/>
                </a:moveTo>
                <a:lnTo>
                  <a:pt x="27" y="105"/>
                </a:lnTo>
                <a:lnTo>
                  <a:pt x="157" y="207"/>
                </a:lnTo>
                <a:lnTo>
                  <a:pt x="133" y="207"/>
                </a:lnTo>
                <a:lnTo>
                  <a:pt x="264" y="105"/>
                </a:lnTo>
                <a:lnTo>
                  <a:pt x="264" y="122"/>
                </a:lnTo>
                <a:lnTo>
                  <a:pt x="133" y="21"/>
                </a:lnTo>
                <a:lnTo>
                  <a:pt x="157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1" name="CustomShape 114"/>
          <p:cNvSpPr/>
          <p:nvPr/>
        </p:nvSpPr>
        <p:spPr>
          <a:xfrm>
            <a:off x="5531760" y="2572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2" name="CustomShape 115"/>
          <p:cNvSpPr/>
          <p:nvPr/>
        </p:nvSpPr>
        <p:spPr>
          <a:xfrm>
            <a:off x="552600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3" name="CustomShape 116"/>
          <p:cNvSpPr/>
          <p:nvPr/>
        </p:nvSpPr>
        <p:spPr>
          <a:xfrm>
            <a:off x="5658480" y="21340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4" name="CustomShape 117"/>
          <p:cNvSpPr/>
          <p:nvPr/>
        </p:nvSpPr>
        <p:spPr>
          <a:xfrm>
            <a:off x="5652720" y="21301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6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7" y="205"/>
                </a:lnTo>
                <a:lnTo>
                  <a:pt x="134" y="205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7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5" name="CustomShape 118"/>
          <p:cNvSpPr/>
          <p:nvPr/>
        </p:nvSpPr>
        <p:spPr>
          <a:xfrm>
            <a:off x="6162840" y="224388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6" name="CustomShape 119"/>
          <p:cNvSpPr/>
          <p:nvPr/>
        </p:nvSpPr>
        <p:spPr>
          <a:xfrm>
            <a:off x="6157440" y="22392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49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49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3" y="105"/>
                </a:lnTo>
                <a:lnTo>
                  <a:pt x="263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7" name="CustomShape 120"/>
          <p:cNvSpPr/>
          <p:nvPr/>
        </p:nvSpPr>
        <p:spPr>
          <a:xfrm>
            <a:off x="4837320" y="268236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1"/>
                </a:lnTo>
                <a:lnTo>
                  <a:pt x="128" y="204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8" name="CustomShape 121"/>
          <p:cNvSpPr/>
          <p:nvPr/>
        </p:nvSpPr>
        <p:spPr>
          <a:xfrm>
            <a:off x="4831560" y="26776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9" name="CustomShape 122"/>
          <p:cNvSpPr/>
          <p:nvPr/>
        </p:nvSpPr>
        <p:spPr>
          <a:xfrm>
            <a:off x="5973480" y="2572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0" name="CustomShape 123"/>
          <p:cNvSpPr/>
          <p:nvPr/>
        </p:nvSpPr>
        <p:spPr>
          <a:xfrm>
            <a:off x="596808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5" y="3"/>
                </a:lnTo>
                <a:moveTo>
                  <a:pt x="27" y="123"/>
                </a:moveTo>
                <a:lnTo>
                  <a:pt x="27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1" name="CustomShape 124"/>
          <p:cNvSpPr/>
          <p:nvPr/>
        </p:nvSpPr>
        <p:spPr>
          <a:xfrm>
            <a:off x="565848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2" name="CustomShape 125"/>
          <p:cNvSpPr/>
          <p:nvPr/>
        </p:nvSpPr>
        <p:spPr>
          <a:xfrm>
            <a:off x="565272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8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7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3" name="CustomShape 126"/>
          <p:cNvSpPr/>
          <p:nvPr/>
        </p:nvSpPr>
        <p:spPr>
          <a:xfrm>
            <a:off x="5847840" y="1805400"/>
            <a:ext cx="92880" cy="73440"/>
          </a:xfrm>
          <a:custGeom>
            <a:avLst/>
            <a:gdLst/>
            <a:ahLst/>
            <a:rect l="l" t="t" r="r" b="b"/>
            <a:pathLst>
              <a:path w="260" h="206">
                <a:moveTo>
                  <a:pt x="128" y="0"/>
                </a:moveTo>
                <a:lnTo>
                  <a:pt x="259" y="102"/>
                </a:lnTo>
                <a:lnTo>
                  <a:pt x="128" y="205"/>
                </a:lnTo>
                <a:lnTo>
                  <a:pt x="0" y="102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4" name="CustomShape 127"/>
          <p:cNvSpPr/>
          <p:nvPr/>
        </p:nvSpPr>
        <p:spPr>
          <a:xfrm>
            <a:off x="5842080" y="1801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5" name="CustomShape 128"/>
          <p:cNvSpPr/>
          <p:nvPr/>
        </p:nvSpPr>
        <p:spPr>
          <a:xfrm>
            <a:off x="5216400" y="23536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6" name="CustomShape 129"/>
          <p:cNvSpPr/>
          <p:nvPr/>
        </p:nvSpPr>
        <p:spPr>
          <a:xfrm>
            <a:off x="521100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4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7" name="CustomShape 130"/>
          <p:cNvSpPr/>
          <p:nvPr/>
        </p:nvSpPr>
        <p:spPr>
          <a:xfrm>
            <a:off x="5342400" y="24627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8" name="CustomShape 131"/>
          <p:cNvSpPr/>
          <p:nvPr/>
        </p:nvSpPr>
        <p:spPr>
          <a:xfrm>
            <a:off x="5336640" y="2458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6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7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7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9" name="CustomShape 132"/>
          <p:cNvSpPr/>
          <p:nvPr/>
        </p:nvSpPr>
        <p:spPr>
          <a:xfrm>
            <a:off x="5468040" y="224388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0" name="CustomShape 133"/>
          <p:cNvSpPr/>
          <p:nvPr/>
        </p:nvSpPr>
        <p:spPr>
          <a:xfrm>
            <a:off x="5463000" y="22392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5" y="105"/>
                </a:lnTo>
                <a:cubicBezTo>
                  <a:pt x="290" y="110"/>
                  <a:pt x="290" y="117"/>
                  <a:pt x="285" y="122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2" y="105"/>
                </a:lnTo>
                <a:lnTo>
                  <a:pt x="262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1" name="CustomShape 134"/>
          <p:cNvSpPr/>
          <p:nvPr/>
        </p:nvSpPr>
        <p:spPr>
          <a:xfrm>
            <a:off x="5153400" y="23536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2" name="CustomShape 135"/>
          <p:cNvSpPr/>
          <p:nvPr/>
        </p:nvSpPr>
        <p:spPr>
          <a:xfrm>
            <a:off x="514764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4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3" name="CustomShape 136"/>
          <p:cNvSpPr/>
          <p:nvPr/>
        </p:nvSpPr>
        <p:spPr>
          <a:xfrm>
            <a:off x="5216400" y="1915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4" name="CustomShape 137"/>
          <p:cNvSpPr/>
          <p:nvPr/>
        </p:nvSpPr>
        <p:spPr>
          <a:xfrm>
            <a:off x="5211000" y="19105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5" name="CustomShape 138"/>
          <p:cNvSpPr/>
          <p:nvPr/>
        </p:nvSpPr>
        <p:spPr>
          <a:xfrm>
            <a:off x="5342400" y="20242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6" name="CustomShape 139"/>
          <p:cNvSpPr/>
          <p:nvPr/>
        </p:nvSpPr>
        <p:spPr>
          <a:xfrm>
            <a:off x="533664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8"/>
                  <a:pt x="0" y="111"/>
                  <a:pt x="5" y="106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7" name="CustomShape 140"/>
          <p:cNvSpPr/>
          <p:nvPr/>
        </p:nvSpPr>
        <p:spPr>
          <a:xfrm>
            <a:off x="546804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8" name="CustomShape 141"/>
          <p:cNvSpPr/>
          <p:nvPr/>
        </p:nvSpPr>
        <p:spPr>
          <a:xfrm>
            <a:off x="546300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5" y="105"/>
                </a:lnTo>
                <a:cubicBezTo>
                  <a:pt x="290" y="110"/>
                  <a:pt x="290" y="118"/>
                  <a:pt x="285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2" y="105"/>
                </a:lnTo>
                <a:lnTo>
                  <a:pt x="262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39" name="CustomShape 142"/>
          <p:cNvSpPr/>
          <p:nvPr/>
        </p:nvSpPr>
        <p:spPr>
          <a:xfrm>
            <a:off x="6226200" y="21340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2"/>
                </a:lnTo>
                <a:lnTo>
                  <a:pt x="128" y="204"/>
                </a:lnTo>
                <a:lnTo>
                  <a:pt x="0" y="102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0" name="CustomShape 143"/>
          <p:cNvSpPr/>
          <p:nvPr/>
        </p:nvSpPr>
        <p:spPr>
          <a:xfrm>
            <a:off x="6220800" y="21301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5"/>
                </a:lnTo>
                <a:lnTo>
                  <a:pt x="134" y="205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1" name="CustomShape 144"/>
          <p:cNvSpPr/>
          <p:nvPr/>
        </p:nvSpPr>
        <p:spPr>
          <a:xfrm>
            <a:off x="6352200" y="20242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2" name="CustomShape 145"/>
          <p:cNvSpPr/>
          <p:nvPr/>
        </p:nvSpPr>
        <p:spPr>
          <a:xfrm>
            <a:off x="634644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2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3" name="CustomShape 146"/>
          <p:cNvSpPr/>
          <p:nvPr/>
        </p:nvSpPr>
        <p:spPr>
          <a:xfrm>
            <a:off x="5153400" y="290088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4" name="CustomShape 147"/>
          <p:cNvSpPr/>
          <p:nvPr/>
        </p:nvSpPr>
        <p:spPr>
          <a:xfrm>
            <a:off x="5147640" y="28965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5" name="CustomShape 148"/>
          <p:cNvSpPr/>
          <p:nvPr/>
        </p:nvSpPr>
        <p:spPr>
          <a:xfrm>
            <a:off x="5595120" y="2024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6" name="CustomShape 149"/>
          <p:cNvSpPr/>
          <p:nvPr/>
        </p:nvSpPr>
        <p:spPr>
          <a:xfrm>
            <a:off x="558936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7" name="CustomShape 150"/>
          <p:cNvSpPr/>
          <p:nvPr/>
        </p:nvSpPr>
        <p:spPr>
          <a:xfrm>
            <a:off x="5089680" y="23536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8" name="CustomShape 151"/>
          <p:cNvSpPr/>
          <p:nvPr/>
        </p:nvSpPr>
        <p:spPr>
          <a:xfrm>
            <a:off x="508428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8" y="0"/>
                  <a:pt x="156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3" y="106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9" name="CustomShape 152"/>
          <p:cNvSpPr/>
          <p:nvPr/>
        </p:nvSpPr>
        <p:spPr>
          <a:xfrm>
            <a:off x="6226200" y="23536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2"/>
                </a:lnTo>
                <a:lnTo>
                  <a:pt x="128" y="204"/>
                </a:lnTo>
                <a:lnTo>
                  <a:pt x="0" y="102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0" name="CustomShape 153"/>
          <p:cNvSpPr/>
          <p:nvPr/>
        </p:nvSpPr>
        <p:spPr>
          <a:xfrm>
            <a:off x="622080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4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1" name="CustomShape 154"/>
          <p:cNvSpPr/>
          <p:nvPr/>
        </p:nvSpPr>
        <p:spPr>
          <a:xfrm>
            <a:off x="508968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2" name="CustomShape 155"/>
          <p:cNvSpPr/>
          <p:nvPr/>
        </p:nvSpPr>
        <p:spPr>
          <a:xfrm>
            <a:off x="508428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3" name="CustomShape 156"/>
          <p:cNvSpPr/>
          <p:nvPr/>
        </p:nvSpPr>
        <p:spPr>
          <a:xfrm>
            <a:off x="5595120" y="224388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4" name="CustomShape 157"/>
          <p:cNvSpPr/>
          <p:nvPr/>
        </p:nvSpPr>
        <p:spPr>
          <a:xfrm>
            <a:off x="5589360" y="22392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5" name="CustomShape 158"/>
          <p:cNvSpPr/>
          <p:nvPr/>
        </p:nvSpPr>
        <p:spPr>
          <a:xfrm>
            <a:off x="578412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6" name="CustomShape 159"/>
          <p:cNvSpPr/>
          <p:nvPr/>
        </p:nvSpPr>
        <p:spPr>
          <a:xfrm>
            <a:off x="577872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2" y="105"/>
                </a:lnTo>
                <a:lnTo>
                  <a:pt x="262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7" name="CustomShape 160"/>
          <p:cNvSpPr/>
          <p:nvPr/>
        </p:nvSpPr>
        <p:spPr>
          <a:xfrm>
            <a:off x="502704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8" name="CustomShape 161"/>
          <p:cNvSpPr/>
          <p:nvPr/>
        </p:nvSpPr>
        <p:spPr>
          <a:xfrm>
            <a:off x="5022000" y="25678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8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8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9" name="CustomShape 162"/>
          <p:cNvSpPr/>
          <p:nvPr/>
        </p:nvSpPr>
        <p:spPr>
          <a:xfrm>
            <a:off x="508968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0" name="CustomShape 163"/>
          <p:cNvSpPr/>
          <p:nvPr/>
        </p:nvSpPr>
        <p:spPr>
          <a:xfrm>
            <a:off x="508428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1" name="CustomShape 164"/>
          <p:cNvSpPr/>
          <p:nvPr/>
        </p:nvSpPr>
        <p:spPr>
          <a:xfrm>
            <a:off x="5531760" y="224388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2" name="CustomShape 165"/>
          <p:cNvSpPr/>
          <p:nvPr/>
        </p:nvSpPr>
        <p:spPr>
          <a:xfrm>
            <a:off x="5526000" y="22392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3" name="CustomShape 166"/>
          <p:cNvSpPr/>
          <p:nvPr/>
        </p:nvSpPr>
        <p:spPr>
          <a:xfrm>
            <a:off x="5658480" y="27914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4" name="CustomShape 167"/>
          <p:cNvSpPr/>
          <p:nvPr/>
        </p:nvSpPr>
        <p:spPr>
          <a:xfrm>
            <a:off x="5652720" y="27871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2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2"/>
                </a:lnTo>
                <a:cubicBezTo>
                  <a:pt x="0" y="116"/>
                  <a:pt x="0" y="110"/>
                  <a:pt x="5" y="105"/>
                </a:cubicBezTo>
                <a:lnTo>
                  <a:pt x="134" y="3"/>
                </a:lnTo>
                <a:moveTo>
                  <a:pt x="27" y="122"/>
                </a:moveTo>
                <a:lnTo>
                  <a:pt x="27" y="105"/>
                </a:lnTo>
                <a:lnTo>
                  <a:pt x="157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7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5" name="CustomShape 168"/>
          <p:cNvSpPr/>
          <p:nvPr/>
        </p:nvSpPr>
        <p:spPr>
          <a:xfrm>
            <a:off x="5847840" y="246276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1"/>
                </a:lnTo>
                <a:lnTo>
                  <a:pt x="128" y="204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6" name="CustomShape 169"/>
          <p:cNvSpPr/>
          <p:nvPr/>
        </p:nvSpPr>
        <p:spPr>
          <a:xfrm>
            <a:off x="5842080" y="2458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7" name="CustomShape 170"/>
          <p:cNvSpPr/>
          <p:nvPr/>
        </p:nvSpPr>
        <p:spPr>
          <a:xfrm>
            <a:off x="6036840" y="23536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8" name="CustomShape 171"/>
          <p:cNvSpPr/>
          <p:nvPr/>
        </p:nvSpPr>
        <p:spPr>
          <a:xfrm>
            <a:off x="603108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3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3" y="224"/>
                </a:cubicBezTo>
                <a:lnTo>
                  <a:pt x="5" y="123"/>
                </a:lnTo>
                <a:cubicBezTo>
                  <a:pt x="0" y="118"/>
                  <a:pt x="0" y="111"/>
                  <a:pt x="5" y="106"/>
                </a:cubicBezTo>
                <a:lnTo>
                  <a:pt x="133" y="4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3" y="207"/>
                </a:lnTo>
                <a:lnTo>
                  <a:pt x="264" y="106"/>
                </a:lnTo>
                <a:lnTo>
                  <a:pt x="264" y="123"/>
                </a:lnTo>
                <a:lnTo>
                  <a:pt x="133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69" name="CustomShape 172"/>
          <p:cNvSpPr/>
          <p:nvPr/>
        </p:nvSpPr>
        <p:spPr>
          <a:xfrm>
            <a:off x="5531760" y="21340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0" name="CustomShape 173"/>
          <p:cNvSpPr/>
          <p:nvPr/>
        </p:nvSpPr>
        <p:spPr>
          <a:xfrm>
            <a:off x="5526000" y="21301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5"/>
                </a:lnTo>
                <a:lnTo>
                  <a:pt x="135" y="205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1" name="CustomShape 174"/>
          <p:cNvSpPr/>
          <p:nvPr/>
        </p:nvSpPr>
        <p:spPr>
          <a:xfrm>
            <a:off x="5216400" y="290088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2" name="CustomShape 175"/>
          <p:cNvSpPr/>
          <p:nvPr/>
        </p:nvSpPr>
        <p:spPr>
          <a:xfrm>
            <a:off x="5211000" y="28965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3" name="CustomShape 176"/>
          <p:cNvSpPr/>
          <p:nvPr/>
        </p:nvSpPr>
        <p:spPr>
          <a:xfrm>
            <a:off x="5531760" y="30110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4" name="CustomShape 177"/>
          <p:cNvSpPr/>
          <p:nvPr/>
        </p:nvSpPr>
        <p:spPr>
          <a:xfrm>
            <a:off x="5526000" y="30063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4"/>
                </a:moveTo>
                <a:cubicBezTo>
                  <a:pt x="141" y="0"/>
                  <a:pt x="150" y="0"/>
                  <a:pt x="157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4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4"/>
                </a:lnTo>
                <a:cubicBezTo>
                  <a:pt x="0" y="118"/>
                  <a:pt x="0" y="111"/>
                  <a:pt x="4" y="106"/>
                </a:cubicBezTo>
                <a:lnTo>
                  <a:pt x="135" y="4"/>
                </a:lnTo>
                <a:moveTo>
                  <a:pt x="26" y="124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4"/>
                </a:lnTo>
                <a:lnTo>
                  <a:pt x="135" y="21"/>
                </a:lnTo>
                <a:lnTo>
                  <a:pt x="157" y="21"/>
                </a:lnTo>
                <a:lnTo>
                  <a:pt x="26" y="124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5" name="CustomShape 178"/>
          <p:cNvSpPr/>
          <p:nvPr/>
        </p:nvSpPr>
        <p:spPr>
          <a:xfrm>
            <a:off x="5847840" y="2024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8" y="0"/>
                </a:moveTo>
                <a:lnTo>
                  <a:pt x="259" y="101"/>
                </a:lnTo>
                <a:lnTo>
                  <a:pt x="128" y="204"/>
                </a:lnTo>
                <a:lnTo>
                  <a:pt x="0" y="101"/>
                </a:lnTo>
                <a:lnTo>
                  <a:pt x="128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6" name="CustomShape 179"/>
          <p:cNvSpPr/>
          <p:nvPr/>
        </p:nvSpPr>
        <p:spPr>
          <a:xfrm>
            <a:off x="584208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7" name="CustomShape 180"/>
          <p:cNvSpPr/>
          <p:nvPr/>
        </p:nvSpPr>
        <p:spPr>
          <a:xfrm>
            <a:off x="5531760" y="1915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8" name="CustomShape 181"/>
          <p:cNvSpPr/>
          <p:nvPr/>
        </p:nvSpPr>
        <p:spPr>
          <a:xfrm>
            <a:off x="5526000" y="19105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79" name="CustomShape 182"/>
          <p:cNvSpPr/>
          <p:nvPr/>
        </p:nvSpPr>
        <p:spPr>
          <a:xfrm>
            <a:off x="546804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0" name="CustomShape 183"/>
          <p:cNvSpPr/>
          <p:nvPr/>
        </p:nvSpPr>
        <p:spPr>
          <a:xfrm>
            <a:off x="546300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5" y="105"/>
                </a:lnTo>
                <a:cubicBezTo>
                  <a:pt x="290" y="110"/>
                  <a:pt x="290" y="118"/>
                  <a:pt x="285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2" y="105"/>
                </a:lnTo>
                <a:lnTo>
                  <a:pt x="262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1" name="CustomShape 184"/>
          <p:cNvSpPr/>
          <p:nvPr/>
        </p:nvSpPr>
        <p:spPr>
          <a:xfrm>
            <a:off x="5027040" y="257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2" name="CustomShape 185"/>
          <p:cNvSpPr/>
          <p:nvPr/>
        </p:nvSpPr>
        <p:spPr>
          <a:xfrm>
            <a:off x="5022000" y="256788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4" y="3"/>
                </a:moveTo>
                <a:cubicBezTo>
                  <a:pt x="142" y="0"/>
                  <a:pt x="150" y="0"/>
                  <a:pt x="158" y="3"/>
                </a:cubicBezTo>
                <a:lnTo>
                  <a:pt x="286" y="105"/>
                </a:lnTo>
                <a:cubicBezTo>
                  <a:pt x="291" y="110"/>
                  <a:pt x="291" y="118"/>
                  <a:pt x="286" y="123"/>
                </a:cubicBezTo>
                <a:lnTo>
                  <a:pt x="158" y="224"/>
                </a:lnTo>
                <a:cubicBezTo>
                  <a:pt x="150" y="228"/>
                  <a:pt x="142" y="228"/>
                  <a:pt x="134" y="224"/>
                </a:cubicBezTo>
                <a:lnTo>
                  <a:pt x="5" y="123"/>
                </a:lnTo>
                <a:cubicBezTo>
                  <a:pt x="0" y="118"/>
                  <a:pt x="0" y="110"/>
                  <a:pt x="5" y="105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5"/>
                </a:lnTo>
                <a:lnTo>
                  <a:pt x="158" y="207"/>
                </a:lnTo>
                <a:lnTo>
                  <a:pt x="134" y="207"/>
                </a:lnTo>
                <a:lnTo>
                  <a:pt x="264" y="105"/>
                </a:lnTo>
                <a:lnTo>
                  <a:pt x="264" y="123"/>
                </a:lnTo>
                <a:lnTo>
                  <a:pt x="134" y="21"/>
                </a:lnTo>
                <a:lnTo>
                  <a:pt x="158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3" name="CustomShape 186"/>
          <p:cNvSpPr/>
          <p:nvPr/>
        </p:nvSpPr>
        <p:spPr>
          <a:xfrm>
            <a:off x="5405760" y="224388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4" name="CustomShape 187"/>
          <p:cNvSpPr/>
          <p:nvPr/>
        </p:nvSpPr>
        <p:spPr>
          <a:xfrm>
            <a:off x="5400360" y="22392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5" y="105"/>
                </a:lnTo>
                <a:cubicBezTo>
                  <a:pt x="290" y="110"/>
                  <a:pt x="290" y="117"/>
                  <a:pt x="285" y="122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7"/>
                </a:lnTo>
                <a:lnTo>
                  <a:pt x="134" y="207"/>
                </a:lnTo>
                <a:lnTo>
                  <a:pt x="263" y="105"/>
                </a:lnTo>
                <a:lnTo>
                  <a:pt x="263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5" name="CustomShape 188"/>
          <p:cNvSpPr/>
          <p:nvPr/>
        </p:nvSpPr>
        <p:spPr>
          <a:xfrm>
            <a:off x="5531760" y="1915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6" name="CustomShape 189"/>
          <p:cNvSpPr/>
          <p:nvPr/>
        </p:nvSpPr>
        <p:spPr>
          <a:xfrm>
            <a:off x="5526000" y="191052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7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7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7" name="CustomShape 190"/>
          <p:cNvSpPr/>
          <p:nvPr/>
        </p:nvSpPr>
        <p:spPr>
          <a:xfrm>
            <a:off x="5216400" y="2024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8" name="CustomShape 191"/>
          <p:cNvSpPr/>
          <p:nvPr/>
        </p:nvSpPr>
        <p:spPr>
          <a:xfrm>
            <a:off x="521100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6"/>
                </a:lnTo>
                <a:lnTo>
                  <a:pt x="157" y="207"/>
                </a:lnTo>
                <a:lnTo>
                  <a:pt x="135" y="207"/>
                </a:lnTo>
                <a:lnTo>
                  <a:pt x="264" y="106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9" name="CustomShape 192"/>
          <p:cNvSpPr/>
          <p:nvPr/>
        </p:nvSpPr>
        <p:spPr>
          <a:xfrm>
            <a:off x="5216400" y="246276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0" name="CustomShape 193"/>
          <p:cNvSpPr/>
          <p:nvPr/>
        </p:nvSpPr>
        <p:spPr>
          <a:xfrm>
            <a:off x="5211000" y="2458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6" y="122"/>
                </a:moveTo>
                <a:lnTo>
                  <a:pt x="26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1" name="CustomShape 194"/>
          <p:cNvSpPr/>
          <p:nvPr/>
        </p:nvSpPr>
        <p:spPr>
          <a:xfrm>
            <a:off x="5720760" y="20242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2" name="CustomShape 195"/>
          <p:cNvSpPr/>
          <p:nvPr/>
        </p:nvSpPr>
        <p:spPr>
          <a:xfrm>
            <a:off x="5715360" y="2019960"/>
            <a:ext cx="104400" cy="81720"/>
          </a:xfrm>
          <a:custGeom>
            <a:avLst/>
            <a:gdLst/>
            <a:ahLst/>
            <a:rect l="l" t="t" r="r" b="b"/>
            <a:pathLst>
              <a:path w="292" h="229">
                <a:moveTo>
                  <a:pt x="133" y="3"/>
                </a:moveTo>
                <a:cubicBezTo>
                  <a:pt x="141" y="0"/>
                  <a:pt x="149" y="0"/>
                  <a:pt x="157" y="3"/>
                </a:cubicBezTo>
                <a:lnTo>
                  <a:pt x="286" y="106"/>
                </a:lnTo>
                <a:cubicBezTo>
                  <a:pt x="291" y="111"/>
                  <a:pt x="291" y="118"/>
                  <a:pt x="286" y="123"/>
                </a:cubicBezTo>
                <a:lnTo>
                  <a:pt x="157" y="224"/>
                </a:lnTo>
                <a:cubicBezTo>
                  <a:pt x="149" y="228"/>
                  <a:pt x="141" y="228"/>
                  <a:pt x="133" y="224"/>
                </a:cubicBezTo>
                <a:lnTo>
                  <a:pt x="5" y="123"/>
                </a:lnTo>
                <a:cubicBezTo>
                  <a:pt x="0" y="118"/>
                  <a:pt x="0" y="111"/>
                  <a:pt x="5" y="106"/>
                </a:cubicBezTo>
                <a:lnTo>
                  <a:pt x="133" y="3"/>
                </a:lnTo>
                <a:moveTo>
                  <a:pt x="27" y="123"/>
                </a:moveTo>
                <a:lnTo>
                  <a:pt x="27" y="106"/>
                </a:lnTo>
                <a:lnTo>
                  <a:pt x="157" y="207"/>
                </a:lnTo>
                <a:lnTo>
                  <a:pt x="133" y="207"/>
                </a:lnTo>
                <a:lnTo>
                  <a:pt x="264" y="106"/>
                </a:lnTo>
                <a:lnTo>
                  <a:pt x="264" y="123"/>
                </a:lnTo>
                <a:lnTo>
                  <a:pt x="133" y="21"/>
                </a:lnTo>
                <a:lnTo>
                  <a:pt x="157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3" name="CustomShape 196"/>
          <p:cNvSpPr/>
          <p:nvPr/>
        </p:nvSpPr>
        <p:spPr>
          <a:xfrm>
            <a:off x="5595120" y="1805400"/>
            <a:ext cx="92880" cy="73440"/>
          </a:xfrm>
          <a:custGeom>
            <a:avLst/>
            <a:gdLst/>
            <a:ahLst/>
            <a:rect l="l" t="t" r="r" b="b"/>
            <a:pathLst>
              <a:path w="260" h="206">
                <a:moveTo>
                  <a:pt x="129" y="0"/>
                </a:moveTo>
                <a:lnTo>
                  <a:pt x="259" y="102"/>
                </a:lnTo>
                <a:lnTo>
                  <a:pt x="129" y="205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4" name="CustomShape 197"/>
          <p:cNvSpPr/>
          <p:nvPr/>
        </p:nvSpPr>
        <p:spPr>
          <a:xfrm>
            <a:off x="5589360" y="1801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4" y="3"/>
                </a:lnTo>
                <a:moveTo>
                  <a:pt x="26" y="122"/>
                </a:moveTo>
                <a:lnTo>
                  <a:pt x="26" y="105"/>
                </a:lnTo>
                <a:lnTo>
                  <a:pt x="156" y="206"/>
                </a:lnTo>
                <a:lnTo>
                  <a:pt x="134" y="206"/>
                </a:lnTo>
                <a:lnTo>
                  <a:pt x="264" y="105"/>
                </a:lnTo>
                <a:lnTo>
                  <a:pt x="264" y="122"/>
                </a:lnTo>
                <a:lnTo>
                  <a:pt x="134" y="21"/>
                </a:lnTo>
                <a:lnTo>
                  <a:pt x="156" y="21"/>
                </a:lnTo>
                <a:lnTo>
                  <a:pt x="26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5" name="CustomShape 198"/>
          <p:cNvSpPr/>
          <p:nvPr/>
        </p:nvSpPr>
        <p:spPr>
          <a:xfrm>
            <a:off x="5279040" y="2024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31" y="0"/>
                </a:moveTo>
                <a:lnTo>
                  <a:pt x="259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6" name="CustomShape 199"/>
          <p:cNvSpPr/>
          <p:nvPr/>
        </p:nvSpPr>
        <p:spPr>
          <a:xfrm>
            <a:off x="527328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9" y="0"/>
                  <a:pt x="156" y="3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7" y="123"/>
                </a:moveTo>
                <a:lnTo>
                  <a:pt x="27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7" name="CustomShape 200"/>
          <p:cNvSpPr/>
          <p:nvPr/>
        </p:nvSpPr>
        <p:spPr>
          <a:xfrm>
            <a:off x="5153400" y="246276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8" name="CustomShape 201"/>
          <p:cNvSpPr/>
          <p:nvPr/>
        </p:nvSpPr>
        <p:spPr>
          <a:xfrm>
            <a:off x="5147640" y="245844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6"/>
                  <a:pt x="286" y="122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2"/>
                </a:lnTo>
                <a:cubicBezTo>
                  <a:pt x="0" y="116"/>
                  <a:pt x="0" y="110"/>
                  <a:pt x="4" y="105"/>
                </a:cubicBezTo>
                <a:lnTo>
                  <a:pt x="135" y="3"/>
                </a:lnTo>
                <a:moveTo>
                  <a:pt x="27" y="122"/>
                </a:moveTo>
                <a:lnTo>
                  <a:pt x="27" y="105"/>
                </a:lnTo>
                <a:lnTo>
                  <a:pt x="157" y="206"/>
                </a:lnTo>
                <a:lnTo>
                  <a:pt x="135" y="206"/>
                </a:lnTo>
                <a:lnTo>
                  <a:pt x="264" y="105"/>
                </a:lnTo>
                <a:lnTo>
                  <a:pt x="264" y="122"/>
                </a:lnTo>
                <a:lnTo>
                  <a:pt x="135" y="21"/>
                </a:lnTo>
                <a:lnTo>
                  <a:pt x="157" y="21"/>
                </a:lnTo>
                <a:lnTo>
                  <a:pt x="27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9" name="CustomShape 202"/>
          <p:cNvSpPr/>
          <p:nvPr/>
        </p:nvSpPr>
        <p:spPr>
          <a:xfrm>
            <a:off x="5279040" y="23536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31" y="0"/>
                </a:moveTo>
                <a:lnTo>
                  <a:pt x="259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0" name="CustomShape 203"/>
          <p:cNvSpPr/>
          <p:nvPr/>
        </p:nvSpPr>
        <p:spPr>
          <a:xfrm>
            <a:off x="5273280" y="234900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4"/>
                </a:moveTo>
                <a:cubicBezTo>
                  <a:pt x="140" y="0"/>
                  <a:pt x="149" y="0"/>
                  <a:pt x="156" y="4"/>
                </a:cubicBezTo>
                <a:lnTo>
                  <a:pt x="286" y="106"/>
                </a:lnTo>
                <a:cubicBezTo>
                  <a:pt x="290" y="111"/>
                  <a:pt x="290" y="118"/>
                  <a:pt x="286" y="123"/>
                </a:cubicBezTo>
                <a:lnTo>
                  <a:pt x="156" y="224"/>
                </a:lnTo>
                <a:cubicBezTo>
                  <a:pt x="149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4"/>
                </a:lnTo>
                <a:moveTo>
                  <a:pt x="27" y="123"/>
                </a:moveTo>
                <a:lnTo>
                  <a:pt x="27" y="106"/>
                </a:lnTo>
                <a:lnTo>
                  <a:pt x="156" y="207"/>
                </a:lnTo>
                <a:lnTo>
                  <a:pt x="134" y="207"/>
                </a:lnTo>
                <a:lnTo>
                  <a:pt x="264" y="106"/>
                </a:lnTo>
                <a:lnTo>
                  <a:pt x="264" y="123"/>
                </a:lnTo>
                <a:lnTo>
                  <a:pt x="134" y="21"/>
                </a:lnTo>
                <a:lnTo>
                  <a:pt x="156" y="21"/>
                </a:lnTo>
                <a:lnTo>
                  <a:pt x="27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1" name="CustomShape 204"/>
          <p:cNvSpPr/>
          <p:nvPr/>
        </p:nvSpPr>
        <p:spPr>
          <a:xfrm>
            <a:off x="5405760" y="20242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2" name="CustomShape 205"/>
          <p:cNvSpPr/>
          <p:nvPr/>
        </p:nvSpPr>
        <p:spPr>
          <a:xfrm>
            <a:off x="5400360" y="201996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4" y="3"/>
                </a:moveTo>
                <a:cubicBezTo>
                  <a:pt x="140" y="0"/>
                  <a:pt x="148" y="0"/>
                  <a:pt x="156" y="3"/>
                </a:cubicBezTo>
                <a:lnTo>
                  <a:pt x="285" y="106"/>
                </a:lnTo>
                <a:cubicBezTo>
                  <a:pt x="290" y="111"/>
                  <a:pt x="290" y="118"/>
                  <a:pt x="285" y="123"/>
                </a:cubicBezTo>
                <a:lnTo>
                  <a:pt x="156" y="224"/>
                </a:lnTo>
                <a:cubicBezTo>
                  <a:pt x="148" y="228"/>
                  <a:pt x="140" y="228"/>
                  <a:pt x="134" y="224"/>
                </a:cubicBezTo>
                <a:lnTo>
                  <a:pt x="4" y="123"/>
                </a:lnTo>
                <a:cubicBezTo>
                  <a:pt x="0" y="118"/>
                  <a:pt x="0" y="111"/>
                  <a:pt x="4" y="106"/>
                </a:cubicBezTo>
                <a:lnTo>
                  <a:pt x="134" y="3"/>
                </a:lnTo>
                <a:moveTo>
                  <a:pt x="26" y="123"/>
                </a:moveTo>
                <a:lnTo>
                  <a:pt x="26" y="106"/>
                </a:lnTo>
                <a:lnTo>
                  <a:pt x="156" y="207"/>
                </a:lnTo>
                <a:lnTo>
                  <a:pt x="134" y="207"/>
                </a:lnTo>
                <a:lnTo>
                  <a:pt x="263" y="106"/>
                </a:lnTo>
                <a:lnTo>
                  <a:pt x="263" y="123"/>
                </a:lnTo>
                <a:lnTo>
                  <a:pt x="134" y="21"/>
                </a:lnTo>
                <a:lnTo>
                  <a:pt x="156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3" name="CustomShape 206"/>
          <p:cNvSpPr/>
          <p:nvPr/>
        </p:nvSpPr>
        <p:spPr>
          <a:xfrm>
            <a:off x="5216400" y="2572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4" name="CustomShape 207"/>
          <p:cNvSpPr/>
          <p:nvPr/>
        </p:nvSpPr>
        <p:spPr>
          <a:xfrm>
            <a:off x="5211000" y="2567880"/>
            <a:ext cx="104040" cy="81720"/>
          </a:xfrm>
          <a:custGeom>
            <a:avLst/>
            <a:gdLst/>
            <a:ahLst/>
            <a:rect l="l" t="t" r="r" b="b"/>
            <a:pathLst>
              <a:path w="291" h="229">
                <a:moveTo>
                  <a:pt x="135" y="3"/>
                </a:moveTo>
                <a:cubicBezTo>
                  <a:pt x="141" y="0"/>
                  <a:pt x="150" y="0"/>
                  <a:pt x="157" y="3"/>
                </a:cubicBezTo>
                <a:lnTo>
                  <a:pt x="286" y="105"/>
                </a:lnTo>
                <a:cubicBezTo>
                  <a:pt x="290" y="110"/>
                  <a:pt x="290" y="118"/>
                  <a:pt x="286" y="123"/>
                </a:cubicBezTo>
                <a:lnTo>
                  <a:pt x="157" y="224"/>
                </a:lnTo>
                <a:cubicBezTo>
                  <a:pt x="150" y="228"/>
                  <a:pt x="141" y="228"/>
                  <a:pt x="135" y="224"/>
                </a:cubicBezTo>
                <a:lnTo>
                  <a:pt x="4" y="123"/>
                </a:lnTo>
                <a:cubicBezTo>
                  <a:pt x="0" y="118"/>
                  <a:pt x="0" y="110"/>
                  <a:pt x="4" y="105"/>
                </a:cubicBezTo>
                <a:lnTo>
                  <a:pt x="135" y="3"/>
                </a:lnTo>
                <a:moveTo>
                  <a:pt x="26" y="123"/>
                </a:moveTo>
                <a:lnTo>
                  <a:pt x="26" y="105"/>
                </a:lnTo>
                <a:lnTo>
                  <a:pt x="157" y="207"/>
                </a:lnTo>
                <a:lnTo>
                  <a:pt x="135" y="207"/>
                </a:lnTo>
                <a:lnTo>
                  <a:pt x="264" y="105"/>
                </a:lnTo>
                <a:lnTo>
                  <a:pt x="264" y="123"/>
                </a:lnTo>
                <a:lnTo>
                  <a:pt x="135" y="21"/>
                </a:lnTo>
                <a:lnTo>
                  <a:pt x="157" y="21"/>
                </a:lnTo>
                <a:lnTo>
                  <a:pt x="26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5" name="CustomShape 20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06" name="CustomShape 209"/>
          <p:cNvSpPr/>
          <p:nvPr/>
        </p:nvSpPr>
        <p:spPr>
          <a:xfrm>
            <a:off x="1851480" y="45331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07" name="CustomShape 210"/>
          <p:cNvSpPr/>
          <p:nvPr/>
        </p:nvSpPr>
        <p:spPr>
          <a:xfrm>
            <a:off x="1750320" y="398484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08" name="CustomShape 211"/>
          <p:cNvSpPr/>
          <p:nvPr/>
        </p:nvSpPr>
        <p:spPr>
          <a:xfrm>
            <a:off x="1851480" y="34369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09" name="CustomShape 212"/>
          <p:cNvSpPr/>
          <p:nvPr/>
        </p:nvSpPr>
        <p:spPr>
          <a:xfrm>
            <a:off x="1750320" y="288900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0" name="CustomShape 213"/>
          <p:cNvSpPr/>
          <p:nvPr/>
        </p:nvSpPr>
        <p:spPr>
          <a:xfrm>
            <a:off x="1851480" y="234108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1" name="CustomShape 214"/>
          <p:cNvSpPr/>
          <p:nvPr/>
        </p:nvSpPr>
        <p:spPr>
          <a:xfrm>
            <a:off x="1750320" y="17931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2" name="CustomShape 215"/>
          <p:cNvSpPr/>
          <p:nvPr/>
        </p:nvSpPr>
        <p:spPr>
          <a:xfrm>
            <a:off x="1851480" y="124488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3" name="CustomShape 216"/>
          <p:cNvSpPr/>
          <p:nvPr/>
        </p:nvSpPr>
        <p:spPr>
          <a:xfrm>
            <a:off x="200952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4" name="CustomShape 217"/>
          <p:cNvSpPr/>
          <p:nvPr/>
        </p:nvSpPr>
        <p:spPr>
          <a:xfrm>
            <a:off x="264096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5" name="CustomShape 218"/>
          <p:cNvSpPr/>
          <p:nvPr/>
        </p:nvSpPr>
        <p:spPr>
          <a:xfrm>
            <a:off x="327168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6" name="CustomShape 219"/>
          <p:cNvSpPr/>
          <p:nvPr/>
        </p:nvSpPr>
        <p:spPr>
          <a:xfrm>
            <a:off x="390276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7" name="CustomShape 220"/>
          <p:cNvSpPr/>
          <p:nvPr/>
        </p:nvSpPr>
        <p:spPr>
          <a:xfrm>
            <a:off x="453420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8" name="CustomShape 221"/>
          <p:cNvSpPr/>
          <p:nvPr/>
        </p:nvSpPr>
        <p:spPr>
          <a:xfrm>
            <a:off x="516528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19" name="CustomShape 222"/>
          <p:cNvSpPr/>
          <p:nvPr/>
        </p:nvSpPr>
        <p:spPr>
          <a:xfrm>
            <a:off x="579672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0" name="CustomShape 223"/>
          <p:cNvSpPr/>
          <p:nvPr/>
        </p:nvSpPr>
        <p:spPr>
          <a:xfrm>
            <a:off x="642780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1" name="CustomShape 224"/>
          <p:cNvSpPr/>
          <p:nvPr/>
        </p:nvSpPr>
        <p:spPr>
          <a:xfrm>
            <a:off x="7059240" y="46688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2" name="CustomShape 225"/>
          <p:cNvSpPr/>
          <p:nvPr/>
        </p:nvSpPr>
        <p:spPr>
          <a:xfrm>
            <a:off x="7337520" y="2979360"/>
            <a:ext cx="80280" cy="63000"/>
          </a:xfrm>
          <a:custGeom>
            <a:avLst/>
            <a:gdLst/>
            <a:ahLst/>
            <a:rect l="l" t="t" r="r" b="b"/>
            <a:pathLst>
              <a:path w="225" h="177">
                <a:moveTo>
                  <a:pt x="112" y="0"/>
                </a:moveTo>
                <a:lnTo>
                  <a:pt x="224" y="87"/>
                </a:lnTo>
                <a:lnTo>
                  <a:pt x="112" y="176"/>
                </a:lnTo>
                <a:lnTo>
                  <a:pt x="0" y="87"/>
                </a:lnTo>
                <a:lnTo>
                  <a:pt x="112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3" name="CustomShape 226"/>
          <p:cNvSpPr/>
          <p:nvPr/>
        </p:nvSpPr>
        <p:spPr>
          <a:xfrm>
            <a:off x="7332480" y="2975400"/>
            <a:ext cx="91440" cy="71640"/>
          </a:xfrm>
          <a:custGeom>
            <a:avLst/>
            <a:gdLst/>
            <a:ahLst/>
            <a:rect l="l" t="t" r="r" b="b"/>
            <a:pathLst>
              <a:path w="256" h="201">
                <a:moveTo>
                  <a:pt x="116" y="3"/>
                </a:moveTo>
                <a:cubicBezTo>
                  <a:pt x="122" y="0"/>
                  <a:pt x="130" y="0"/>
                  <a:pt x="138" y="3"/>
                </a:cubicBezTo>
                <a:lnTo>
                  <a:pt x="250" y="91"/>
                </a:lnTo>
                <a:cubicBezTo>
                  <a:pt x="255" y="96"/>
                  <a:pt x="255" y="102"/>
                  <a:pt x="250" y="108"/>
                </a:cubicBezTo>
                <a:lnTo>
                  <a:pt x="138" y="196"/>
                </a:lnTo>
                <a:cubicBezTo>
                  <a:pt x="130" y="200"/>
                  <a:pt x="122" y="200"/>
                  <a:pt x="116" y="196"/>
                </a:cubicBezTo>
                <a:lnTo>
                  <a:pt x="4" y="108"/>
                </a:lnTo>
                <a:cubicBezTo>
                  <a:pt x="0" y="102"/>
                  <a:pt x="0" y="96"/>
                  <a:pt x="4" y="91"/>
                </a:cubicBezTo>
                <a:lnTo>
                  <a:pt x="116" y="3"/>
                </a:lnTo>
                <a:moveTo>
                  <a:pt x="26" y="108"/>
                </a:moveTo>
                <a:lnTo>
                  <a:pt x="26" y="91"/>
                </a:lnTo>
                <a:lnTo>
                  <a:pt x="138" y="178"/>
                </a:lnTo>
                <a:lnTo>
                  <a:pt x="116" y="178"/>
                </a:lnTo>
                <a:lnTo>
                  <a:pt x="227" y="91"/>
                </a:lnTo>
                <a:lnTo>
                  <a:pt x="227" y="108"/>
                </a:lnTo>
                <a:lnTo>
                  <a:pt x="116" y="21"/>
                </a:lnTo>
                <a:lnTo>
                  <a:pt x="138" y="21"/>
                </a:lnTo>
                <a:lnTo>
                  <a:pt x="26" y="108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4" name="CustomShape 227"/>
          <p:cNvSpPr/>
          <p:nvPr/>
        </p:nvSpPr>
        <p:spPr>
          <a:xfrm>
            <a:off x="4448520" y="970200"/>
            <a:ext cx="7747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Dataset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25" name="CustomShape 228"/>
          <p:cNvSpPr/>
          <p:nvPr/>
        </p:nvSpPr>
        <p:spPr>
          <a:xfrm>
            <a:off x="7445520" y="2961720"/>
            <a:ext cx="41724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Dataset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926" name="CustomShape 229"/>
          <p:cNvSpPr/>
          <p:nvPr/>
        </p:nvSpPr>
        <p:spPr>
          <a:xfrm>
            <a:off x="7282080" y="4524480"/>
            <a:ext cx="19026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length (in cm)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27" name="CustomShape 230"/>
          <p:cNvSpPr/>
          <p:nvPr/>
        </p:nvSpPr>
        <p:spPr>
          <a:xfrm rot="16200000">
            <a:off x="609840" y="1806840"/>
            <a:ext cx="1748160" cy="241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width (in cm)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28" name="CustomShape 231"/>
          <p:cNvSpPr/>
          <p:nvPr/>
        </p:nvSpPr>
        <p:spPr>
          <a:xfrm>
            <a:off x="2199240" y="3159000"/>
            <a:ext cx="4116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(Recall: we believed in a ‘pattern‘ with ‘petal length‘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929" name="" descr=""/>
          <p:cNvPicPr/>
          <p:nvPr/>
        </p:nvPicPr>
        <p:blipFill>
          <a:blip r:embed="rId1"/>
          <a:stretch/>
        </p:blipFill>
        <p:spPr>
          <a:xfrm>
            <a:off x="6476760" y="1950840"/>
            <a:ext cx="1711800" cy="264600"/>
          </a:xfrm>
          <a:prstGeom prst="rect">
            <a:avLst/>
          </a:prstGeom>
          <a:ln w="0">
            <a:noFill/>
          </a:ln>
        </p:spPr>
      </p:pic>
      <p:pic>
        <p:nvPicPr>
          <p:cNvPr id="930" name="" descr=""/>
          <p:cNvPicPr/>
          <p:nvPr/>
        </p:nvPicPr>
        <p:blipFill>
          <a:blip r:embed="rId2"/>
          <a:stretch/>
        </p:blipFill>
        <p:spPr>
          <a:xfrm>
            <a:off x="7333200" y="3093840"/>
            <a:ext cx="1502640" cy="301320"/>
          </a:xfrm>
          <a:prstGeom prst="rect">
            <a:avLst/>
          </a:prstGeom>
          <a:ln w="0">
            <a:noFill/>
          </a:ln>
        </p:spPr>
      </p:pic>
      <p:sp>
        <p:nvSpPr>
          <p:cNvPr id="931" name="CustomShape 232"/>
          <p:cNvSpPr/>
          <p:nvPr/>
        </p:nvSpPr>
        <p:spPr>
          <a:xfrm>
            <a:off x="2199240" y="3334680"/>
            <a:ext cx="4037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&amp; ‘petal width‘ somehow influence the flower type)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2" name="CustomShape 233"/>
          <p:cNvSpPr/>
          <p:nvPr/>
        </p:nvSpPr>
        <p:spPr>
          <a:xfrm>
            <a:off x="7144200" y="1780200"/>
            <a:ext cx="1608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(attributes with d=2)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3" name="CustomShape 234"/>
          <p:cNvSpPr/>
          <p:nvPr/>
        </p:nvSpPr>
        <p:spPr>
          <a:xfrm>
            <a:off x="7231320" y="2281680"/>
            <a:ext cx="1432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(x1 is petal length,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4" name="CustomShape 235"/>
          <p:cNvSpPr/>
          <p:nvPr/>
        </p:nvSpPr>
        <p:spPr>
          <a:xfrm>
            <a:off x="7272720" y="2457360"/>
            <a:ext cx="1341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x2 is petal width)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5" name="CustomShape 236"/>
          <p:cNvSpPr/>
          <p:nvPr/>
        </p:nvSpPr>
        <p:spPr>
          <a:xfrm>
            <a:off x="6952320" y="4142880"/>
            <a:ext cx="2317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(what about the class labels?)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6" name="CustomShape 237"/>
          <p:cNvSpPr/>
          <p:nvPr/>
        </p:nvSpPr>
        <p:spPr>
          <a:xfrm>
            <a:off x="7327440" y="3463200"/>
            <a:ext cx="1379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 = 100 samples)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37" name="CustomShape 238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9" name="" descr=""/>
          <p:cNvPicPr/>
          <p:nvPr/>
        </p:nvPicPr>
        <p:blipFill>
          <a:blip r:embed="rId1"/>
          <a:stretch/>
        </p:blipFill>
        <p:spPr>
          <a:xfrm>
            <a:off x="6548040" y="1938960"/>
            <a:ext cx="1711800" cy="264600"/>
          </a:xfrm>
          <a:prstGeom prst="rect">
            <a:avLst/>
          </a:prstGeom>
          <a:ln w="0">
            <a:noFill/>
          </a:ln>
        </p:spPr>
      </p:pic>
      <p:sp>
        <p:nvSpPr>
          <p:cNvPr id="940" name="CustomShape 2"/>
          <p:cNvSpPr/>
          <p:nvPr/>
        </p:nvSpPr>
        <p:spPr>
          <a:xfrm>
            <a:off x="1947240" y="1238040"/>
            <a:ext cx="5262120" cy="2815200"/>
          </a:xfrm>
          <a:custGeom>
            <a:avLst/>
            <a:gdLst/>
            <a:ahLst/>
            <a:rect l="l" t="t" r="r" b="b"/>
            <a:pathLst>
              <a:path w="14619" h="7822">
                <a:moveTo>
                  <a:pt x="16" y="7798"/>
                </a:moveTo>
                <a:lnTo>
                  <a:pt x="14605" y="7798"/>
                </a:lnTo>
                <a:cubicBezTo>
                  <a:pt x="14614" y="7798"/>
                  <a:pt x="14618" y="7804"/>
                  <a:pt x="14618" y="7811"/>
                </a:cubicBezTo>
                <a:cubicBezTo>
                  <a:pt x="14618" y="7817"/>
                  <a:pt x="14614" y="7821"/>
                  <a:pt x="14605" y="7821"/>
                </a:cubicBezTo>
                <a:lnTo>
                  <a:pt x="16" y="7821"/>
                </a:lnTo>
                <a:cubicBezTo>
                  <a:pt x="7" y="7821"/>
                  <a:pt x="0" y="7817"/>
                  <a:pt x="0" y="7811"/>
                </a:cubicBezTo>
                <a:cubicBezTo>
                  <a:pt x="0" y="7804"/>
                  <a:pt x="7" y="7798"/>
                  <a:pt x="16" y="7798"/>
                </a:cubicBezTo>
                <a:moveTo>
                  <a:pt x="16" y="6237"/>
                </a:moveTo>
                <a:lnTo>
                  <a:pt x="14605" y="6237"/>
                </a:lnTo>
                <a:cubicBezTo>
                  <a:pt x="14614" y="6237"/>
                  <a:pt x="14618" y="6242"/>
                  <a:pt x="14618" y="6250"/>
                </a:cubicBezTo>
                <a:cubicBezTo>
                  <a:pt x="14618" y="6256"/>
                  <a:pt x="14614" y="6259"/>
                  <a:pt x="14605" y="6259"/>
                </a:cubicBezTo>
                <a:lnTo>
                  <a:pt x="16" y="6259"/>
                </a:lnTo>
                <a:cubicBezTo>
                  <a:pt x="7" y="6259"/>
                  <a:pt x="0" y="6256"/>
                  <a:pt x="0" y="6250"/>
                </a:cubicBezTo>
                <a:cubicBezTo>
                  <a:pt x="0" y="6242"/>
                  <a:pt x="7" y="6237"/>
                  <a:pt x="16" y="6237"/>
                </a:cubicBezTo>
                <a:moveTo>
                  <a:pt x="16" y="4678"/>
                </a:moveTo>
                <a:lnTo>
                  <a:pt x="14605" y="4678"/>
                </a:lnTo>
                <a:cubicBezTo>
                  <a:pt x="14614" y="4678"/>
                  <a:pt x="14618" y="4683"/>
                  <a:pt x="14618" y="4691"/>
                </a:cubicBezTo>
                <a:cubicBezTo>
                  <a:pt x="14618" y="4697"/>
                  <a:pt x="14614" y="4701"/>
                  <a:pt x="14605" y="4701"/>
                </a:cubicBezTo>
                <a:lnTo>
                  <a:pt x="16" y="4701"/>
                </a:lnTo>
                <a:cubicBezTo>
                  <a:pt x="7" y="4701"/>
                  <a:pt x="0" y="4697"/>
                  <a:pt x="0" y="4691"/>
                </a:cubicBezTo>
                <a:cubicBezTo>
                  <a:pt x="0" y="4683"/>
                  <a:pt x="7" y="4678"/>
                  <a:pt x="16" y="4678"/>
                </a:cubicBezTo>
                <a:moveTo>
                  <a:pt x="16" y="3120"/>
                </a:moveTo>
                <a:lnTo>
                  <a:pt x="14605" y="3120"/>
                </a:lnTo>
                <a:cubicBezTo>
                  <a:pt x="14614" y="3120"/>
                  <a:pt x="14618" y="3125"/>
                  <a:pt x="14618" y="3131"/>
                </a:cubicBezTo>
                <a:cubicBezTo>
                  <a:pt x="14618" y="3139"/>
                  <a:pt x="14614" y="3142"/>
                  <a:pt x="14605" y="3142"/>
                </a:cubicBezTo>
                <a:lnTo>
                  <a:pt x="16" y="3142"/>
                </a:lnTo>
                <a:cubicBezTo>
                  <a:pt x="7" y="3142"/>
                  <a:pt x="0" y="3139"/>
                  <a:pt x="0" y="3131"/>
                </a:cubicBezTo>
                <a:cubicBezTo>
                  <a:pt x="0" y="3125"/>
                  <a:pt x="7" y="3120"/>
                  <a:pt x="16" y="3120"/>
                </a:cubicBezTo>
                <a:moveTo>
                  <a:pt x="16" y="1559"/>
                </a:moveTo>
                <a:lnTo>
                  <a:pt x="14605" y="1559"/>
                </a:lnTo>
                <a:cubicBezTo>
                  <a:pt x="14614" y="1559"/>
                  <a:pt x="14618" y="1564"/>
                  <a:pt x="14618" y="1571"/>
                </a:cubicBezTo>
                <a:cubicBezTo>
                  <a:pt x="14618" y="1578"/>
                  <a:pt x="14614" y="1582"/>
                  <a:pt x="14605" y="1582"/>
                </a:cubicBezTo>
                <a:lnTo>
                  <a:pt x="16" y="1582"/>
                </a:lnTo>
                <a:cubicBezTo>
                  <a:pt x="7" y="1582"/>
                  <a:pt x="0" y="1578"/>
                  <a:pt x="0" y="1571"/>
                </a:cubicBezTo>
                <a:cubicBezTo>
                  <a:pt x="0" y="1564"/>
                  <a:pt x="7" y="1559"/>
                  <a:pt x="16" y="1559"/>
                </a:cubicBezTo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18" y="5"/>
                  <a:pt x="14618" y="12"/>
                </a:cubicBezTo>
                <a:cubicBezTo>
                  <a:pt x="14618" y="19"/>
                  <a:pt x="14614" y="23"/>
                  <a:pt x="14605" y="23"/>
                </a:cubicBezTo>
                <a:lnTo>
                  <a:pt x="16" y="23"/>
                </a:lnTo>
                <a:cubicBezTo>
                  <a:pt x="7" y="23"/>
                  <a:pt x="0" y="19"/>
                  <a:pt x="0" y="12"/>
                </a:cubicBezTo>
                <a:cubicBezTo>
                  <a:pt x="0" y="5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1" name="CustomShape 3"/>
          <p:cNvSpPr/>
          <p:nvPr/>
        </p:nvSpPr>
        <p:spPr>
          <a:xfrm>
            <a:off x="1947240" y="1238760"/>
            <a:ext cx="10800" cy="3375720"/>
          </a:xfrm>
          <a:custGeom>
            <a:avLst/>
            <a:gdLst/>
            <a:ahLst/>
            <a:rect l="l" t="t" r="r" b="b"/>
            <a:pathLst>
              <a:path w="32" h="9379">
                <a:moveTo>
                  <a:pt x="0" y="9368"/>
                </a:moveTo>
                <a:lnTo>
                  <a:pt x="0" y="11"/>
                </a:lnTo>
                <a:cubicBezTo>
                  <a:pt x="0" y="6"/>
                  <a:pt x="7" y="0"/>
                  <a:pt x="17" y="0"/>
                </a:cubicBezTo>
                <a:cubicBezTo>
                  <a:pt x="23" y="0"/>
                  <a:pt x="31" y="6"/>
                  <a:pt x="31" y="11"/>
                </a:cubicBezTo>
                <a:lnTo>
                  <a:pt x="31" y="9368"/>
                </a:lnTo>
                <a:cubicBezTo>
                  <a:pt x="31" y="9373"/>
                  <a:pt x="23" y="9378"/>
                  <a:pt x="17" y="9378"/>
                </a:cubicBezTo>
                <a:cubicBezTo>
                  <a:pt x="7" y="9378"/>
                  <a:pt x="0" y="9373"/>
                  <a:pt x="0" y="9368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2" name="CustomShape 4"/>
          <p:cNvSpPr/>
          <p:nvPr/>
        </p:nvSpPr>
        <p:spPr>
          <a:xfrm>
            <a:off x="1905120" y="1238040"/>
            <a:ext cx="52920" cy="3376440"/>
          </a:xfrm>
          <a:custGeom>
            <a:avLst/>
            <a:gdLst/>
            <a:ahLst/>
            <a:rect l="l" t="t" r="r" b="b"/>
            <a:pathLst>
              <a:path w="149" h="9381">
                <a:moveTo>
                  <a:pt x="16" y="9357"/>
                </a:moveTo>
                <a:lnTo>
                  <a:pt x="135" y="9357"/>
                </a:lnTo>
                <a:cubicBezTo>
                  <a:pt x="144" y="9357"/>
                  <a:pt x="148" y="9363"/>
                  <a:pt x="148" y="9369"/>
                </a:cubicBezTo>
                <a:cubicBezTo>
                  <a:pt x="148" y="9377"/>
                  <a:pt x="144" y="9380"/>
                  <a:pt x="135" y="9380"/>
                </a:cubicBezTo>
                <a:lnTo>
                  <a:pt x="16" y="9380"/>
                </a:lnTo>
                <a:cubicBezTo>
                  <a:pt x="6" y="9380"/>
                  <a:pt x="0" y="9377"/>
                  <a:pt x="0" y="9369"/>
                </a:cubicBezTo>
                <a:cubicBezTo>
                  <a:pt x="0" y="9363"/>
                  <a:pt x="6" y="9357"/>
                  <a:pt x="16" y="9357"/>
                </a:cubicBezTo>
                <a:moveTo>
                  <a:pt x="16" y="7798"/>
                </a:moveTo>
                <a:lnTo>
                  <a:pt x="135" y="7798"/>
                </a:lnTo>
                <a:cubicBezTo>
                  <a:pt x="144" y="7798"/>
                  <a:pt x="148" y="7804"/>
                  <a:pt x="148" y="7811"/>
                </a:cubicBezTo>
                <a:cubicBezTo>
                  <a:pt x="148" y="7817"/>
                  <a:pt x="144" y="7821"/>
                  <a:pt x="135" y="7821"/>
                </a:cubicBezTo>
                <a:lnTo>
                  <a:pt x="16" y="7821"/>
                </a:lnTo>
                <a:cubicBezTo>
                  <a:pt x="6" y="7821"/>
                  <a:pt x="0" y="7817"/>
                  <a:pt x="0" y="7811"/>
                </a:cubicBezTo>
                <a:cubicBezTo>
                  <a:pt x="0" y="7804"/>
                  <a:pt x="6" y="7798"/>
                  <a:pt x="16" y="7798"/>
                </a:cubicBezTo>
                <a:moveTo>
                  <a:pt x="16" y="6238"/>
                </a:moveTo>
                <a:lnTo>
                  <a:pt x="135" y="6238"/>
                </a:lnTo>
                <a:cubicBezTo>
                  <a:pt x="144" y="6238"/>
                  <a:pt x="148" y="6243"/>
                  <a:pt x="148" y="6250"/>
                </a:cubicBezTo>
                <a:cubicBezTo>
                  <a:pt x="148" y="6257"/>
                  <a:pt x="144" y="6260"/>
                  <a:pt x="135" y="6260"/>
                </a:cubicBezTo>
                <a:lnTo>
                  <a:pt x="16" y="6260"/>
                </a:lnTo>
                <a:cubicBezTo>
                  <a:pt x="6" y="6260"/>
                  <a:pt x="0" y="6257"/>
                  <a:pt x="0" y="6250"/>
                </a:cubicBezTo>
                <a:cubicBezTo>
                  <a:pt x="0" y="6243"/>
                  <a:pt x="6" y="6238"/>
                  <a:pt x="16" y="6238"/>
                </a:cubicBezTo>
                <a:moveTo>
                  <a:pt x="16" y="4679"/>
                </a:moveTo>
                <a:lnTo>
                  <a:pt x="135" y="4679"/>
                </a:lnTo>
                <a:cubicBezTo>
                  <a:pt x="144" y="4679"/>
                  <a:pt x="148" y="4684"/>
                  <a:pt x="148" y="4692"/>
                </a:cubicBezTo>
                <a:cubicBezTo>
                  <a:pt x="148" y="4698"/>
                  <a:pt x="144" y="4702"/>
                  <a:pt x="135" y="4702"/>
                </a:cubicBezTo>
                <a:lnTo>
                  <a:pt x="16" y="4702"/>
                </a:lnTo>
                <a:cubicBezTo>
                  <a:pt x="6" y="4702"/>
                  <a:pt x="0" y="4698"/>
                  <a:pt x="0" y="4692"/>
                </a:cubicBezTo>
                <a:cubicBezTo>
                  <a:pt x="0" y="4684"/>
                  <a:pt x="6" y="4679"/>
                  <a:pt x="16" y="4679"/>
                </a:cubicBezTo>
                <a:moveTo>
                  <a:pt x="16" y="3121"/>
                </a:moveTo>
                <a:lnTo>
                  <a:pt x="135" y="3121"/>
                </a:lnTo>
                <a:cubicBezTo>
                  <a:pt x="144" y="3121"/>
                  <a:pt x="148" y="3126"/>
                  <a:pt x="148" y="3132"/>
                </a:cubicBezTo>
                <a:cubicBezTo>
                  <a:pt x="148" y="3140"/>
                  <a:pt x="144" y="3143"/>
                  <a:pt x="135" y="3143"/>
                </a:cubicBezTo>
                <a:lnTo>
                  <a:pt x="16" y="3143"/>
                </a:lnTo>
                <a:cubicBezTo>
                  <a:pt x="6" y="3143"/>
                  <a:pt x="0" y="3140"/>
                  <a:pt x="0" y="3132"/>
                </a:cubicBezTo>
                <a:cubicBezTo>
                  <a:pt x="0" y="3126"/>
                  <a:pt x="6" y="3121"/>
                  <a:pt x="16" y="3121"/>
                </a:cubicBezTo>
                <a:moveTo>
                  <a:pt x="16" y="1559"/>
                </a:moveTo>
                <a:lnTo>
                  <a:pt x="135" y="1559"/>
                </a:lnTo>
                <a:cubicBezTo>
                  <a:pt x="144" y="1559"/>
                  <a:pt x="148" y="1565"/>
                  <a:pt x="148" y="1572"/>
                </a:cubicBezTo>
                <a:cubicBezTo>
                  <a:pt x="148" y="1579"/>
                  <a:pt x="144" y="1583"/>
                  <a:pt x="135" y="1583"/>
                </a:cubicBezTo>
                <a:lnTo>
                  <a:pt x="16" y="1583"/>
                </a:lnTo>
                <a:cubicBezTo>
                  <a:pt x="6" y="1583"/>
                  <a:pt x="0" y="1579"/>
                  <a:pt x="0" y="1572"/>
                </a:cubicBezTo>
                <a:cubicBezTo>
                  <a:pt x="0" y="1565"/>
                  <a:pt x="6" y="1559"/>
                  <a:pt x="16" y="1559"/>
                </a:cubicBezTo>
                <a:moveTo>
                  <a:pt x="16" y="0"/>
                </a:moveTo>
                <a:lnTo>
                  <a:pt x="135" y="0"/>
                </a:lnTo>
                <a:cubicBezTo>
                  <a:pt x="144" y="0"/>
                  <a:pt x="148" y="5"/>
                  <a:pt x="148" y="12"/>
                </a:cubicBezTo>
                <a:cubicBezTo>
                  <a:pt x="148" y="19"/>
                  <a:pt x="144" y="23"/>
                  <a:pt x="135" y="23"/>
                </a:cubicBezTo>
                <a:lnTo>
                  <a:pt x="16" y="23"/>
                </a:lnTo>
                <a:cubicBezTo>
                  <a:pt x="6" y="23"/>
                  <a:pt x="0" y="19"/>
                  <a:pt x="0" y="12"/>
                </a:cubicBezTo>
                <a:cubicBezTo>
                  <a:pt x="0" y="5"/>
                  <a:pt x="6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3" name="CustomShape 5"/>
          <p:cNvSpPr/>
          <p:nvPr/>
        </p:nvSpPr>
        <p:spPr>
          <a:xfrm>
            <a:off x="1947240" y="4606920"/>
            <a:ext cx="5262840" cy="7560"/>
          </a:xfrm>
          <a:custGeom>
            <a:avLst/>
            <a:gdLst/>
            <a:ahLst/>
            <a:rect l="l" t="t" r="r" b="b"/>
            <a:pathLst>
              <a:path w="14621" h="23"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20" y="6"/>
                  <a:pt x="14620" y="11"/>
                </a:cubicBezTo>
                <a:cubicBezTo>
                  <a:pt x="14620" y="17"/>
                  <a:pt x="14614" y="22"/>
                  <a:pt x="14605" y="22"/>
                </a:cubicBezTo>
                <a:lnTo>
                  <a:pt x="16" y="22"/>
                </a:lnTo>
                <a:cubicBezTo>
                  <a:pt x="7" y="22"/>
                  <a:pt x="0" y="17"/>
                  <a:pt x="0" y="11"/>
                </a:cubicBezTo>
                <a:cubicBezTo>
                  <a:pt x="0" y="6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4" name="CustomShape 6"/>
          <p:cNvSpPr/>
          <p:nvPr/>
        </p:nvSpPr>
        <p:spPr>
          <a:xfrm>
            <a:off x="1947240" y="4606200"/>
            <a:ext cx="5262120" cy="41400"/>
          </a:xfrm>
          <a:custGeom>
            <a:avLst/>
            <a:gdLst/>
            <a:ahLst/>
            <a:rect l="l" t="t" r="r" b="b"/>
            <a:pathLst>
              <a:path w="14619" h="117">
                <a:moveTo>
                  <a:pt x="29" y="12"/>
                </a:moveTo>
                <a:lnTo>
                  <a:pt x="29" y="106"/>
                </a:lnTo>
                <a:cubicBezTo>
                  <a:pt x="29" y="113"/>
                  <a:pt x="25" y="116"/>
                  <a:pt x="16" y="116"/>
                </a:cubicBezTo>
                <a:cubicBezTo>
                  <a:pt x="7" y="116"/>
                  <a:pt x="0" y="113"/>
                  <a:pt x="0" y="106"/>
                </a:cubicBezTo>
                <a:lnTo>
                  <a:pt x="0" y="12"/>
                </a:lnTo>
                <a:cubicBezTo>
                  <a:pt x="0" y="6"/>
                  <a:pt x="7" y="0"/>
                  <a:pt x="16" y="0"/>
                </a:cubicBezTo>
                <a:cubicBezTo>
                  <a:pt x="25" y="0"/>
                  <a:pt x="29" y="6"/>
                  <a:pt x="29" y="12"/>
                </a:cubicBezTo>
                <a:moveTo>
                  <a:pt x="1851" y="12"/>
                </a:moveTo>
                <a:lnTo>
                  <a:pt x="1851" y="106"/>
                </a:lnTo>
                <a:cubicBezTo>
                  <a:pt x="1851" y="113"/>
                  <a:pt x="1847" y="116"/>
                  <a:pt x="1839" y="116"/>
                </a:cubicBezTo>
                <a:cubicBezTo>
                  <a:pt x="1829" y="116"/>
                  <a:pt x="1823" y="113"/>
                  <a:pt x="1823" y="106"/>
                </a:cubicBezTo>
                <a:lnTo>
                  <a:pt x="1823" y="12"/>
                </a:lnTo>
                <a:cubicBezTo>
                  <a:pt x="1823" y="6"/>
                  <a:pt x="1829" y="0"/>
                  <a:pt x="1839" y="0"/>
                </a:cubicBezTo>
                <a:cubicBezTo>
                  <a:pt x="1847" y="0"/>
                  <a:pt x="1851" y="6"/>
                  <a:pt x="1851" y="12"/>
                </a:cubicBezTo>
                <a:moveTo>
                  <a:pt x="3676" y="12"/>
                </a:moveTo>
                <a:lnTo>
                  <a:pt x="3676" y="106"/>
                </a:lnTo>
                <a:cubicBezTo>
                  <a:pt x="3676" y="113"/>
                  <a:pt x="3672" y="116"/>
                  <a:pt x="3663" y="116"/>
                </a:cubicBezTo>
                <a:cubicBezTo>
                  <a:pt x="3654" y="116"/>
                  <a:pt x="3647" y="113"/>
                  <a:pt x="3647" y="106"/>
                </a:cubicBezTo>
                <a:lnTo>
                  <a:pt x="3647" y="12"/>
                </a:lnTo>
                <a:cubicBezTo>
                  <a:pt x="3647" y="6"/>
                  <a:pt x="3654" y="0"/>
                  <a:pt x="3663" y="0"/>
                </a:cubicBezTo>
                <a:cubicBezTo>
                  <a:pt x="3672" y="0"/>
                  <a:pt x="3676" y="6"/>
                  <a:pt x="3676" y="12"/>
                </a:cubicBezTo>
                <a:moveTo>
                  <a:pt x="5498" y="12"/>
                </a:moveTo>
                <a:lnTo>
                  <a:pt x="5498" y="106"/>
                </a:lnTo>
                <a:cubicBezTo>
                  <a:pt x="5498" y="113"/>
                  <a:pt x="5494" y="116"/>
                  <a:pt x="5486" y="116"/>
                </a:cubicBezTo>
                <a:cubicBezTo>
                  <a:pt x="5476" y="116"/>
                  <a:pt x="5470" y="113"/>
                  <a:pt x="5470" y="106"/>
                </a:cubicBezTo>
                <a:lnTo>
                  <a:pt x="5470" y="12"/>
                </a:lnTo>
                <a:cubicBezTo>
                  <a:pt x="5470" y="6"/>
                  <a:pt x="5476" y="0"/>
                  <a:pt x="5486" y="0"/>
                </a:cubicBezTo>
                <a:cubicBezTo>
                  <a:pt x="5494" y="0"/>
                  <a:pt x="5498" y="6"/>
                  <a:pt x="5498" y="12"/>
                </a:cubicBezTo>
                <a:moveTo>
                  <a:pt x="7323" y="12"/>
                </a:moveTo>
                <a:lnTo>
                  <a:pt x="7323" y="106"/>
                </a:lnTo>
                <a:cubicBezTo>
                  <a:pt x="7323" y="113"/>
                  <a:pt x="7319" y="116"/>
                  <a:pt x="7310" y="116"/>
                </a:cubicBezTo>
                <a:cubicBezTo>
                  <a:pt x="7301" y="116"/>
                  <a:pt x="7294" y="113"/>
                  <a:pt x="7294" y="106"/>
                </a:cubicBezTo>
                <a:lnTo>
                  <a:pt x="7294" y="12"/>
                </a:lnTo>
                <a:cubicBezTo>
                  <a:pt x="7294" y="6"/>
                  <a:pt x="7301" y="0"/>
                  <a:pt x="7310" y="0"/>
                </a:cubicBezTo>
                <a:cubicBezTo>
                  <a:pt x="7319" y="0"/>
                  <a:pt x="7323" y="6"/>
                  <a:pt x="7323" y="12"/>
                </a:cubicBezTo>
                <a:moveTo>
                  <a:pt x="9147" y="12"/>
                </a:moveTo>
                <a:lnTo>
                  <a:pt x="9147" y="106"/>
                </a:lnTo>
                <a:cubicBezTo>
                  <a:pt x="9147" y="113"/>
                  <a:pt x="9143" y="116"/>
                  <a:pt x="9135" y="116"/>
                </a:cubicBezTo>
                <a:cubicBezTo>
                  <a:pt x="9125" y="116"/>
                  <a:pt x="9119" y="113"/>
                  <a:pt x="9119" y="106"/>
                </a:cubicBezTo>
                <a:lnTo>
                  <a:pt x="9119" y="12"/>
                </a:lnTo>
                <a:cubicBezTo>
                  <a:pt x="9119" y="6"/>
                  <a:pt x="9125" y="0"/>
                  <a:pt x="9135" y="0"/>
                </a:cubicBezTo>
                <a:cubicBezTo>
                  <a:pt x="9143" y="0"/>
                  <a:pt x="9147" y="6"/>
                  <a:pt x="9147" y="12"/>
                </a:cubicBezTo>
                <a:moveTo>
                  <a:pt x="10970" y="12"/>
                </a:moveTo>
                <a:lnTo>
                  <a:pt x="10970" y="106"/>
                </a:lnTo>
                <a:cubicBezTo>
                  <a:pt x="10970" y="113"/>
                  <a:pt x="10966" y="116"/>
                  <a:pt x="10957" y="116"/>
                </a:cubicBezTo>
                <a:cubicBezTo>
                  <a:pt x="10948" y="116"/>
                  <a:pt x="10941" y="113"/>
                  <a:pt x="10941" y="106"/>
                </a:cubicBezTo>
                <a:lnTo>
                  <a:pt x="10941" y="12"/>
                </a:lnTo>
                <a:cubicBezTo>
                  <a:pt x="10941" y="6"/>
                  <a:pt x="10948" y="0"/>
                  <a:pt x="10957" y="0"/>
                </a:cubicBezTo>
                <a:cubicBezTo>
                  <a:pt x="10966" y="0"/>
                  <a:pt x="10970" y="6"/>
                  <a:pt x="10970" y="12"/>
                </a:cubicBezTo>
                <a:moveTo>
                  <a:pt x="12794" y="12"/>
                </a:moveTo>
                <a:lnTo>
                  <a:pt x="12794" y="106"/>
                </a:lnTo>
                <a:cubicBezTo>
                  <a:pt x="12794" y="113"/>
                  <a:pt x="12790" y="116"/>
                  <a:pt x="12782" y="116"/>
                </a:cubicBezTo>
                <a:cubicBezTo>
                  <a:pt x="12772" y="116"/>
                  <a:pt x="12766" y="113"/>
                  <a:pt x="12766" y="106"/>
                </a:cubicBezTo>
                <a:lnTo>
                  <a:pt x="12766" y="12"/>
                </a:lnTo>
                <a:cubicBezTo>
                  <a:pt x="12766" y="6"/>
                  <a:pt x="12772" y="0"/>
                  <a:pt x="12782" y="0"/>
                </a:cubicBezTo>
                <a:cubicBezTo>
                  <a:pt x="12790" y="0"/>
                  <a:pt x="12794" y="6"/>
                  <a:pt x="12794" y="12"/>
                </a:cubicBezTo>
                <a:moveTo>
                  <a:pt x="14618" y="12"/>
                </a:moveTo>
                <a:lnTo>
                  <a:pt x="14618" y="106"/>
                </a:lnTo>
                <a:cubicBezTo>
                  <a:pt x="14618" y="113"/>
                  <a:pt x="14614" y="116"/>
                  <a:pt x="14605" y="116"/>
                </a:cubicBezTo>
                <a:cubicBezTo>
                  <a:pt x="14596" y="116"/>
                  <a:pt x="14589" y="113"/>
                  <a:pt x="14589" y="106"/>
                </a:cubicBezTo>
                <a:lnTo>
                  <a:pt x="14589" y="12"/>
                </a:lnTo>
                <a:cubicBezTo>
                  <a:pt x="14589" y="6"/>
                  <a:pt x="14596" y="0"/>
                  <a:pt x="14605" y="0"/>
                </a:cubicBezTo>
                <a:cubicBezTo>
                  <a:pt x="14614" y="0"/>
                  <a:pt x="14618" y="6"/>
                  <a:pt x="14618" y="12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5" name="CustomShape 7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6" name="CustomShape 8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7" name="CustomShape 9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8" name="CustomShape 10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9" name="CustomShape 11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0" name="CustomShape 12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1" name="CustomShape 13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2" name="CustomShape 14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3" name="CustomShape 15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4" name="CustomShape 16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5" name="CustomShape 17"/>
          <p:cNvSpPr/>
          <p:nvPr/>
        </p:nvSpPr>
        <p:spPr>
          <a:xfrm>
            <a:off x="302220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6" name="CustomShape 18"/>
          <p:cNvSpPr/>
          <p:nvPr/>
        </p:nvSpPr>
        <p:spPr>
          <a:xfrm>
            <a:off x="30157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7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7" name="CustomShape 19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8" name="CustomShape 20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9" name="CustomShape 21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0" name="CustomShape 22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1" name="CustomShape 23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2" name="CustomShape 24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3" name="CustomShape 25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4" name="CustomShape 26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5" name="CustomShape 27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6" name="CustomShape 28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7" name="CustomShape 29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8" name="CustomShape 30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9" name="CustomShape 31"/>
          <p:cNvSpPr/>
          <p:nvPr/>
        </p:nvSpPr>
        <p:spPr>
          <a:xfrm>
            <a:off x="28256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0" name="CustomShape 32"/>
          <p:cNvSpPr/>
          <p:nvPr/>
        </p:nvSpPr>
        <p:spPr>
          <a:xfrm>
            <a:off x="28191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8"/>
                </a:lnTo>
                <a:lnTo>
                  <a:pt x="137" y="208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1" name="CustomShape 33"/>
          <p:cNvSpPr/>
          <p:nvPr/>
        </p:nvSpPr>
        <p:spPr>
          <a:xfrm>
            <a:off x="262836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2" name="CustomShape 34"/>
          <p:cNvSpPr/>
          <p:nvPr/>
        </p:nvSpPr>
        <p:spPr>
          <a:xfrm>
            <a:off x="262188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7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7" y="225"/>
                </a:lnTo>
                <a:cubicBezTo>
                  <a:pt x="152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3" name="CustomShape 35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4" name="CustomShape 36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5" name="CustomShape 37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6" name="CustomShape 38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7" name="CustomShape 39"/>
          <p:cNvSpPr/>
          <p:nvPr/>
        </p:nvSpPr>
        <p:spPr>
          <a:xfrm>
            <a:off x="275976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8" name="CustomShape 40"/>
          <p:cNvSpPr/>
          <p:nvPr/>
        </p:nvSpPr>
        <p:spPr>
          <a:xfrm>
            <a:off x="275328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79" name="CustomShape 41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0" name="CustomShape 42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1" name="CustomShape 43"/>
          <p:cNvSpPr/>
          <p:nvPr/>
        </p:nvSpPr>
        <p:spPr>
          <a:xfrm>
            <a:off x="3022200" y="423756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2" name="CustomShape 44"/>
          <p:cNvSpPr/>
          <p:nvPr/>
        </p:nvSpPr>
        <p:spPr>
          <a:xfrm>
            <a:off x="301572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3" name="CustomShape 45"/>
          <p:cNvSpPr/>
          <p:nvPr/>
        </p:nvSpPr>
        <p:spPr>
          <a:xfrm>
            <a:off x="28904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4" name="CustomShape 46"/>
          <p:cNvSpPr/>
          <p:nvPr/>
        </p:nvSpPr>
        <p:spPr>
          <a:xfrm>
            <a:off x="28839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5" name="CustomShape 47"/>
          <p:cNvSpPr/>
          <p:nvPr/>
        </p:nvSpPr>
        <p:spPr>
          <a:xfrm>
            <a:off x="302220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6" name="CustomShape 48"/>
          <p:cNvSpPr/>
          <p:nvPr/>
        </p:nvSpPr>
        <p:spPr>
          <a:xfrm>
            <a:off x="30157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7" name="CustomShape 49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8" name="CustomShape 50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89" name="CustomShape 51"/>
          <p:cNvSpPr/>
          <p:nvPr/>
        </p:nvSpPr>
        <p:spPr>
          <a:xfrm>
            <a:off x="25628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31" y="0"/>
                </a:moveTo>
                <a:lnTo>
                  <a:pt x="259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0" name="CustomShape 52"/>
          <p:cNvSpPr/>
          <p:nvPr/>
        </p:nvSpPr>
        <p:spPr>
          <a:xfrm>
            <a:off x="255600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1" name="CustomShape 53"/>
          <p:cNvSpPr/>
          <p:nvPr/>
        </p:nvSpPr>
        <p:spPr>
          <a:xfrm>
            <a:off x="3022200" y="4013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2" name="CustomShape 54"/>
          <p:cNvSpPr/>
          <p:nvPr/>
        </p:nvSpPr>
        <p:spPr>
          <a:xfrm>
            <a:off x="3015720" y="40082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6"/>
                </a:lnTo>
                <a:cubicBezTo>
                  <a:pt x="294" y="110"/>
                  <a:pt x="294" y="118"/>
                  <a:pt x="287" y="122"/>
                </a:cubicBezTo>
                <a:lnTo>
                  <a:pt x="157" y="224"/>
                </a:lnTo>
                <a:cubicBezTo>
                  <a:pt x="153" y="230"/>
                  <a:pt x="141" y="230"/>
                  <a:pt x="137" y="224"/>
                </a:cubicBezTo>
                <a:lnTo>
                  <a:pt x="8" y="122"/>
                </a:lnTo>
                <a:cubicBezTo>
                  <a:pt x="0" y="118"/>
                  <a:pt x="0" y="110"/>
                  <a:pt x="8" y="106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6"/>
                </a:lnTo>
                <a:lnTo>
                  <a:pt x="157" y="207"/>
                </a:lnTo>
                <a:lnTo>
                  <a:pt x="137" y="207"/>
                </a:lnTo>
                <a:lnTo>
                  <a:pt x="267" y="106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3" name="CustomShape 55"/>
          <p:cNvSpPr/>
          <p:nvPr/>
        </p:nvSpPr>
        <p:spPr>
          <a:xfrm>
            <a:off x="315396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4" name="CustomShape 56"/>
          <p:cNvSpPr/>
          <p:nvPr/>
        </p:nvSpPr>
        <p:spPr>
          <a:xfrm>
            <a:off x="31471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5" name="CustomShape 57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6" name="CustomShape 58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7" name="CustomShape 59"/>
          <p:cNvSpPr/>
          <p:nvPr/>
        </p:nvSpPr>
        <p:spPr>
          <a:xfrm>
            <a:off x="295632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8" name="CustomShape 60"/>
          <p:cNvSpPr/>
          <p:nvPr/>
        </p:nvSpPr>
        <p:spPr>
          <a:xfrm>
            <a:off x="294984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7" y="107"/>
                </a:lnTo>
                <a:lnTo>
                  <a:pt x="267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99" name="CustomShape 61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0" name="CustomShape 62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1" name="CustomShape 63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2" name="CustomShape 64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3" name="CustomShape 65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4" name="CustomShape 66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5" name="CustomShape 67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6" name="CustomShape 68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7" name="CustomShape 69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8" name="CustomShape 70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9" name="CustomShape 71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0" name="CustomShape 72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1" name="CustomShape 73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2" name="CustomShape 74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3" name="CustomShape 75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4" name="CustomShape 76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5" name="CustomShape 77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6" name="CustomShape 78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7" name="CustomShape 79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8" name="CustomShape 80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9" name="CustomShape 81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0" name="CustomShape 82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1" name="CustomShape 83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2" name="CustomShape 84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3" name="CustomShape 85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4" name="CustomShape 86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5" name="CustomShape 87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6" name="CustomShape 88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7" name="CustomShape 89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8" name="CustomShape 90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29" name="CustomShape 91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0" name="CustomShape 92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1" name="CustomShape 93"/>
          <p:cNvSpPr/>
          <p:nvPr/>
        </p:nvSpPr>
        <p:spPr>
          <a:xfrm>
            <a:off x="2956320" y="39006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2" name="CustomShape 94"/>
          <p:cNvSpPr/>
          <p:nvPr/>
        </p:nvSpPr>
        <p:spPr>
          <a:xfrm>
            <a:off x="2949840" y="389592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8"/>
                </a:lnTo>
                <a:cubicBezTo>
                  <a:pt x="294" y="111"/>
                  <a:pt x="294" y="119"/>
                  <a:pt x="287" y="123"/>
                </a:cubicBezTo>
                <a:lnTo>
                  <a:pt x="158" y="224"/>
                </a:lnTo>
                <a:cubicBezTo>
                  <a:pt x="154" y="230"/>
                  <a:pt x="142" y="230"/>
                  <a:pt x="138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7" y="108"/>
                </a:lnTo>
                <a:lnTo>
                  <a:pt x="267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3" name="CustomShape 95"/>
          <p:cNvSpPr/>
          <p:nvPr/>
        </p:nvSpPr>
        <p:spPr>
          <a:xfrm>
            <a:off x="315396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4" name="CustomShape 96"/>
          <p:cNvSpPr/>
          <p:nvPr/>
        </p:nvSpPr>
        <p:spPr>
          <a:xfrm>
            <a:off x="31471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5" name="CustomShape 97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6" name="CustomShape 98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7" name="CustomShape 99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8" name="CustomShape 100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39" name="CustomShape 101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0" name="CustomShape 102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1" name="CustomShape 103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2" name="CustomShape 104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3" name="CustomShape 105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4" name="CustomShape 106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5" name="CustomShape 10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6" name="CustomShape 10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7" name="CustomShape 10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8" name="CustomShape 11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9" name="CustomShape 11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0" name="CustomShape 11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1" name="CustomShape 11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2" name="CustomShape 11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3" name="CustomShape 11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4" name="CustomShape 11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5" name="CustomShape 11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6" name="CustomShape 11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7" name="CustomShape 11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8" name="CustomShape 12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59" name="CustomShape 12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0" name="CustomShape 12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1" name="CustomShape 12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2" name="CustomShape 12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3" name="CustomShape 12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4" name="CustomShape 12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5" name="CustomShape 12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6" name="CustomShape 12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7" name="CustomShape 12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8" name="CustomShape 13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9" name="CustomShape 13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0" name="CustomShape 13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1" name="CustomShape 13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2" name="CustomShape 13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3" name="CustomShape 13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4" name="CustomShape 13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5" name="CustomShape 13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6" name="CustomShape 13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7" name="CustomShape 13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8" name="CustomShape 14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79" name="CustomShape 14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0" name="CustomShape 14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1" name="CustomShape 14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2" name="CustomShape 14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3" name="CustomShape 14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4" name="CustomShape 14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5" name="CustomShape 14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6" name="CustomShape 14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7" name="CustomShape 14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8" name="CustomShape 15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89" name="CustomShape 15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0" name="CustomShape 15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1" name="CustomShape 15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2" name="CustomShape 15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3" name="CustomShape 15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4" name="CustomShape 15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5" name="CustomShape 15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6" name="CustomShape 15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7" name="CustomShape 15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8" name="CustomShape 16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9" name="CustomShape 16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0" name="CustomShape 16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1" name="CustomShape 16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2" name="CustomShape 16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3" name="CustomShape 16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4" name="CustomShape 16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5" name="CustomShape 16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6" name="CustomShape 16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7" name="CustomShape 16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8" name="CustomShape 17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9" name="CustomShape 17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0" name="CustomShape 17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1" name="CustomShape 17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2" name="CustomShape 17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3" name="CustomShape 17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4" name="CustomShape 17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5" name="CustomShape 17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6" name="CustomShape 17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7" name="CustomShape 17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8" name="CustomShape 18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9" name="CustomShape 18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0" name="CustomShape 18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1" name="CustomShape 18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2" name="CustomShape 18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3" name="CustomShape 18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4" name="CustomShape 18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5" name="CustomShape 18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6" name="CustomShape 18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7" name="CustomShape 18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8" name="CustomShape 19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9" name="CustomShape 19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0" name="CustomShape 19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1" name="CustomShape 19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2" name="CustomShape 19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3" name="CustomShape 19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4" name="CustomShape 19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5" name="CustomShape 19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6" name="CustomShape 198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7" name="CustomShape 19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8" name="CustomShape 200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9" name="CustomShape 20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0" name="CustomShape 202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1" name="CustomShape 20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2" name="CustomShape 204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3" name="CustomShape 20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4" name="CustomShape 206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5" name="CustomShape 20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6" name="CustomShape 20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7" name="CustomShape 20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8" name="CustomShape 21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9" name="CustomShape 21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0" name="CustomShape 21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1" name="CustomShape 21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2" name="CustomShape 21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3" name="CustomShape 21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4" name="CustomShape 21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5" name="CustomShape 21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6" name="CustomShape 21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7" name="CustomShape 21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8" name="CustomShape 22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9" name="CustomShape 22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0" name="CustomShape 22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1" name="CustomShape 22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2" name="CustomShape 22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3" name="CustomShape 22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4" name="CustomShape 22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5" name="CustomShape 22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6" name="CustomShape 22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7" name="CustomShape 22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8" name="CustomShape 23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69" name="CustomShape 23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0" name="CustomShape 23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1" name="CustomShape 23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2" name="CustomShape 23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3" name="CustomShape 23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4" name="CustomShape 23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5" name="CustomShape 23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6" name="CustomShape 23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7" name="CustomShape 23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8" name="CustomShape 24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79" name="CustomShape 24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0" name="CustomShape 24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1" name="CustomShape 24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2" name="CustomShape 24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3" name="CustomShape 24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4" name="CustomShape 24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5" name="CustomShape 24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6" name="CustomShape 24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7" name="CustomShape 24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8" name="CustomShape 25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9" name="CustomShape 25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0" name="CustomShape 25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1" name="CustomShape 25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2" name="CustomShape 25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3" name="CustomShape 25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4" name="CustomShape 25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5" name="CustomShape 25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6" name="CustomShape 25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7" name="CustomShape 25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8" name="CustomShape 26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9" name="CustomShape 26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0" name="CustomShape 26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1" name="CustomShape 26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2" name="CustomShape 26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3" name="CustomShape 26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4" name="CustomShape 26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5" name="CustomShape 26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6" name="CustomShape 26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7" name="CustomShape 26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8" name="CustomShape 27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09" name="CustomShape 27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0" name="CustomShape 27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1" name="CustomShape 27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2" name="CustomShape 27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3" name="CustomShape 27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4" name="CustomShape 27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5" name="CustomShape 27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6" name="CustomShape 27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7" name="CustomShape 27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8" name="CustomShape 28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9" name="CustomShape 28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0" name="CustomShape 28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1" name="CustomShape 28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2" name="CustomShape 28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3" name="CustomShape 28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4" name="CustomShape 28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5" name="CustomShape 28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6" name="CustomShape 28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7" name="CustomShape 28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8" name="CustomShape 29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9" name="CustomShape 29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0" name="CustomShape 29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1" name="CustomShape 29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2" name="CustomShape 29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3" name="CustomShape 29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4" name="CustomShape 29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5" name="CustomShape 297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6" name="CustomShape 298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7" name="CustomShape 299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8" name="CustomShape 300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9" name="CustomShape 301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0" name="CustomShape 302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1" name="CustomShape 303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2" name="CustomShape 304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3" name="CustomShape 305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4" name="CustomShape 306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5" name="CustomShape 307"/>
          <p:cNvSpPr/>
          <p:nvPr/>
        </p:nvSpPr>
        <p:spPr>
          <a:xfrm>
            <a:off x="5845320" y="1767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6" name="CustomShape 308"/>
          <p:cNvSpPr/>
          <p:nvPr/>
        </p:nvSpPr>
        <p:spPr>
          <a:xfrm>
            <a:off x="5839560" y="1762920"/>
            <a:ext cx="103680" cy="81360"/>
          </a:xfrm>
          <a:custGeom>
            <a:avLst/>
            <a:gdLst/>
            <a:ahLst/>
            <a:rect l="l" t="t" r="r" b="b"/>
            <a:pathLst>
              <a:path w="290" h="228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7"/>
                  <a:pt x="276" y="227"/>
                </a:cubicBezTo>
                <a:lnTo>
                  <a:pt x="16" y="227"/>
                </a:lnTo>
                <a:cubicBezTo>
                  <a:pt x="7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7" name="CustomShape 309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8" name="CustomShape 310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9" name="CustomShape 311"/>
          <p:cNvSpPr/>
          <p:nvPr/>
        </p:nvSpPr>
        <p:spPr>
          <a:xfrm>
            <a:off x="577980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0" name="CustomShape 312"/>
          <p:cNvSpPr/>
          <p:nvPr/>
        </p:nvSpPr>
        <p:spPr>
          <a:xfrm>
            <a:off x="577404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4" y="202"/>
                </a:lnTo>
                <a:lnTo>
                  <a:pt x="258" y="215"/>
                </a:lnTo>
                <a:lnTo>
                  <a:pt x="258" y="12"/>
                </a:lnTo>
                <a:lnTo>
                  <a:pt x="274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1" name="CustomShape 313"/>
          <p:cNvSpPr/>
          <p:nvPr/>
        </p:nvSpPr>
        <p:spPr>
          <a:xfrm>
            <a:off x="55828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2" name="CustomShape 314"/>
          <p:cNvSpPr/>
          <p:nvPr/>
        </p:nvSpPr>
        <p:spPr>
          <a:xfrm>
            <a:off x="557712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3" name="CustomShape 315"/>
          <p:cNvSpPr/>
          <p:nvPr/>
        </p:nvSpPr>
        <p:spPr>
          <a:xfrm>
            <a:off x="57142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4" name="CustomShape 316"/>
          <p:cNvSpPr/>
          <p:nvPr/>
        </p:nvSpPr>
        <p:spPr>
          <a:xfrm>
            <a:off x="5708880" y="2099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5" name="CustomShape 317"/>
          <p:cNvSpPr/>
          <p:nvPr/>
        </p:nvSpPr>
        <p:spPr>
          <a:xfrm>
            <a:off x="62391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6" name="CustomShape 318"/>
          <p:cNvSpPr/>
          <p:nvPr/>
        </p:nvSpPr>
        <p:spPr>
          <a:xfrm>
            <a:off x="62334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7" name="CustomShape 319"/>
          <p:cNvSpPr/>
          <p:nvPr/>
        </p:nvSpPr>
        <p:spPr>
          <a:xfrm>
            <a:off x="4860360" y="2665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8" name="CustomShape 320"/>
          <p:cNvSpPr/>
          <p:nvPr/>
        </p:nvSpPr>
        <p:spPr>
          <a:xfrm>
            <a:off x="4854600" y="26614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9" name="CustomShape 321"/>
          <p:cNvSpPr/>
          <p:nvPr/>
        </p:nvSpPr>
        <p:spPr>
          <a:xfrm>
            <a:off x="60426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0" name="CustomShape 322"/>
          <p:cNvSpPr/>
          <p:nvPr/>
        </p:nvSpPr>
        <p:spPr>
          <a:xfrm>
            <a:off x="60368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1" name="CustomShape 323"/>
          <p:cNvSpPr/>
          <p:nvPr/>
        </p:nvSpPr>
        <p:spPr>
          <a:xfrm>
            <a:off x="57142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2" name="CustomShape 324"/>
          <p:cNvSpPr/>
          <p:nvPr/>
        </p:nvSpPr>
        <p:spPr>
          <a:xfrm>
            <a:off x="570888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3" name="CustomShape 325"/>
          <p:cNvSpPr/>
          <p:nvPr/>
        </p:nvSpPr>
        <p:spPr>
          <a:xfrm>
            <a:off x="591120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4" name="CustomShape 326"/>
          <p:cNvSpPr/>
          <p:nvPr/>
        </p:nvSpPr>
        <p:spPr>
          <a:xfrm>
            <a:off x="590544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5" name="CustomShape 327"/>
          <p:cNvSpPr/>
          <p:nvPr/>
        </p:nvSpPr>
        <p:spPr>
          <a:xfrm>
            <a:off x="525420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6" name="CustomShape 328"/>
          <p:cNvSpPr/>
          <p:nvPr/>
        </p:nvSpPr>
        <p:spPr>
          <a:xfrm>
            <a:off x="524844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7" name="CustomShape 329"/>
          <p:cNvSpPr/>
          <p:nvPr/>
        </p:nvSpPr>
        <p:spPr>
          <a:xfrm>
            <a:off x="53856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8" name="CustomShape 330"/>
          <p:cNvSpPr/>
          <p:nvPr/>
        </p:nvSpPr>
        <p:spPr>
          <a:xfrm>
            <a:off x="538020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9" name="CustomShape 331"/>
          <p:cNvSpPr/>
          <p:nvPr/>
        </p:nvSpPr>
        <p:spPr>
          <a:xfrm>
            <a:off x="55173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0" name="CustomShape 332"/>
          <p:cNvSpPr/>
          <p:nvPr/>
        </p:nvSpPr>
        <p:spPr>
          <a:xfrm>
            <a:off x="55116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1" name="CustomShape 333"/>
          <p:cNvSpPr/>
          <p:nvPr/>
        </p:nvSpPr>
        <p:spPr>
          <a:xfrm>
            <a:off x="518940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2" name="CustomShape 334"/>
          <p:cNvSpPr/>
          <p:nvPr/>
        </p:nvSpPr>
        <p:spPr>
          <a:xfrm>
            <a:off x="518364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3" name="CustomShape 335"/>
          <p:cNvSpPr/>
          <p:nvPr/>
        </p:nvSpPr>
        <p:spPr>
          <a:xfrm>
            <a:off x="525420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4" name="CustomShape 336"/>
          <p:cNvSpPr/>
          <p:nvPr/>
        </p:nvSpPr>
        <p:spPr>
          <a:xfrm>
            <a:off x="5248440" y="18752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5" name="CustomShape 337"/>
          <p:cNvSpPr/>
          <p:nvPr/>
        </p:nvSpPr>
        <p:spPr>
          <a:xfrm>
            <a:off x="53856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6" name="CustomShape 338"/>
          <p:cNvSpPr/>
          <p:nvPr/>
        </p:nvSpPr>
        <p:spPr>
          <a:xfrm>
            <a:off x="538020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5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5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7" name="CustomShape 339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8" name="CustomShape 340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79" name="CustomShape 341"/>
          <p:cNvSpPr/>
          <p:nvPr/>
        </p:nvSpPr>
        <p:spPr>
          <a:xfrm>
            <a:off x="63046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0" name="CustomShape 342"/>
          <p:cNvSpPr/>
          <p:nvPr/>
        </p:nvSpPr>
        <p:spPr>
          <a:xfrm>
            <a:off x="629928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59" y="215"/>
                </a:lnTo>
                <a:lnTo>
                  <a:pt x="259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1" name="CustomShape 343"/>
          <p:cNvSpPr/>
          <p:nvPr/>
        </p:nvSpPr>
        <p:spPr>
          <a:xfrm>
            <a:off x="643644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2" name="CustomShape 344"/>
          <p:cNvSpPr/>
          <p:nvPr/>
        </p:nvSpPr>
        <p:spPr>
          <a:xfrm>
            <a:off x="643068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3" name="CustomShape 345"/>
          <p:cNvSpPr/>
          <p:nvPr/>
        </p:nvSpPr>
        <p:spPr>
          <a:xfrm>
            <a:off x="5189400" y="28904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4" name="CustomShape 346"/>
          <p:cNvSpPr/>
          <p:nvPr/>
        </p:nvSpPr>
        <p:spPr>
          <a:xfrm>
            <a:off x="5183640" y="288576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5" name="CustomShape 347"/>
          <p:cNvSpPr/>
          <p:nvPr/>
        </p:nvSpPr>
        <p:spPr>
          <a:xfrm>
            <a:off x="564876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6" name="CustomShape 348"/>
          <p:cNvSpPr/>
          <p:nvPr/>
        </p:nvSpPr>
        <p:spPr>
          <a:xfrm>
            <a:off x="564336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7" name="CustomShape 349"/>
          <p:cNvSpPr/>
          <p:nvPr/>
        </p:nvSpPr>
        <p:spPr>
          <a:xfrm>
            <a:off x="512352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8" name="CustomShape 350"/>
          <p:cNvSpPr/>
          <p:nvPr/>
        </p:nvSpPr>
        <p:spPr>
          <a:xfrm>
            <a:off x="511776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9" name="CustomShape 351"/>
          <p:cNvSpPr/>
          <p:nvPr/>
        </p:nvSpPr>
        <p:spPr>
          <a:xfrm>
            <a:off x="630468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0" name="CustomShape 352"/>
          <p:cNvSpPr/>
          <p:nvPr/>
        </p:nvSpPr>
        <p:spPr>
          <a:xfrm>
            <a:off x="629928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59" y="215"/>
                </a:lnTo>
                <a:lnTo>
                  <a:pt x="259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1" name="CustomShape 353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2" name="CustomShape 354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3" name="CustomShape 355"/>
          <p:cNvSpPr/>
          <p:nvPr/>
        </p:nvSpPr>
        <p:spPr>
          <a:xfrm>
            <a:off x="56487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4" name="CustomShape 356"/>
          <p:cNvSpPr/>
          <p:nvPr/>
        </p:nvSpPr>
        <p:spPr>
          <a:xfrm>
            <a:off x="564336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5" name="CustomShape 357"/>
          <p:cNvSpPr/>
          <p:nvPr/>
        </p:nvSpPr>
        <p:spPr>
          <a:xfrm>
            <a:off x="58453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6" name="CustomShape 358"/>
          <p:cNvSpPr/>
          <p:nvPr/>
        </p:nvSpPr>
        <p:spPr>
          <a:xfrm>
            <a:off x="58395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7" name="CustomShape 359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8" name="CustomShape 360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9" name="CustomShape 361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0" name="CustomShape 362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1" name="CustomShape 363"/>
          <p:cNvSpPr/>
          <p:nvPr/>
        </p:nvSpPr>
        <p:spPr>
          <a:xfrm>
            <a:off x="55828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2" name="CustomShape 364"/>
          <p:cNvSpPr/>
          <p:nvPr/>
        </p:nvSpPr>
        <p:spPr>
          <a:xfrm>
            <a:off x="55771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3" name="CustomShape 365"/>
          <p:cNvSpPr/>
          <p:nvPr/>
        </p:nvSpPr>
        <p:spPr>
          <a:xfrm>
            <a:off x="5714280" y="2777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4" name="CustomShape 366"/>
          <p:cNvSpPr/>
          <p:nvPr/>
        </p:nvSpPr>
        <p:spPr>
          <a:xfrm>
            <a:off x="5708880" y="27734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4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4"/>
                </a:cubicBezTo>
                <a:lnTo>
                  <a:pt x="0" y="12"/>
                </a:lnTo>
                <a:moveTo>
                  <a:pt x="29" y="214"/>
                </a:moveTo>
                <a:lnTo>
                  <a:pt x="16" y="203"/>
                </a:lnTo>
                <a:lnTo>
                  <a:pt x="276" y="203"/>
                </a:lnTo>
                <a:lnTo>
                  <a:pt x="260" y="214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4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5" name="CustomShape 367"/>
          <p:cNvSpPr/>
          <p:nvPr/>
        </p:nvSpPr>
        <p:spPr>
          <a:xfrm>
            <a:off x="59112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6" name="CustomShape 368"/>
          <p:cNvSpPr/>
          <p:nvPr/>
        </p:nvSpPr>
        <p:spPr>
          <a:xfrm>
            <a:off x="59054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7" name="CustomShape 369"/>
          <p:cNvSpPr/>
          <p:nvPr/>
        </p:nvSpPr>
        <p:spPr>
          <a:xfrm>
            <a:off x="61084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8" name="CustomShape 370"/>
          <p:cNvSpPr/>
          <p:nvPr/>
        </p:nvSpPr>
        <p:spPr>
          <a:xfrm>
            <a:off x="61027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9" name="CustomShape 371"/>
          <p:cNvSpPr/>
          <p:nvPr/>
        </p:nvSpPr>
        <p:spPr>
          <a:xfrm>
            <a:off x="55828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0" name="CustomShape 372"/>
          <p:cNvSpPr/>
          <p:nvPr/>
        </p:nvSpPr>
        <p:spPr>
          <a:xfrm>
            <a:off x="557712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1" name="CustomShape 373"/>
          <p:cNvSpPr/>
          <p:nvPr/>
        </p:nvSpPr>
        <p:spPr>
          <a:xfrm>
            <a:off x="5254200" y="28904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2" name="CustomShape 374"/>
          <p:cNvSpPr/>
          <p:nvPr/>
        </p:nvSpPr>
        <p:spPr>
          <a:xfrm>
            <a:off x="5248440" y="288576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3" name="CustomShape 375"/>
          <p:cNvSpPr/>
          <p:nvPr/>
        </p:nvSpPr>
        <p:spPr>
          <a:xfrm>
            <a:off x="5582880" y="3002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4" name="CustomShape 376"/>
          <p:cNvSpPr/>
          <p:nvPr/>
        </p:nvSpPr>
        <p:spPr>
          <a:xfrm>
            <a:off x="5577120" y="29984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5" name="CustomShape 377"/>
          <p:cNvSpPr/>
          <p:nvPr/>
        </p:nvSpPr>
        <p:spPr>
          <a:xfrm>
            <a:off x="59112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6" name="CustomShape 378"/>
          <p:cNvSpPr/>
          <p:nvPr/>
        </p:nvSpPr>
        <p:spPr>
          <a:xfrm>
            <a:off x="59054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7" name="CustomShape 379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8" name="CustomShape 380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9" name="CustomShape 381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0" name="CustomShape 382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1" name="CustomShape 383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2" name="CustomShape 384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3" name="CustomShape 385"/>
          <p:cNvSpPr/>
          <p:nvPr/>
        </p:nvSpPr>
        <p:spPr>
          <a:xfrm>
            <a:off x="54514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4" name="CustomShape 386"/>
          <p:cNvSpPr/>
          <p:nvPr/>
        </p:nvSpPr>
        <p:spPr>
          <a:xfrm>
            <a:off x="54457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5" name="CustomShape 387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6" name="CustomShape 388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7" name="CustomShape 389"/>
          <p:cNvSpPr/>
          <p:nvPr/>
        </p:nvSpPr>
        <p:spPr>
          <a:xfrm>
            <a:off x="52542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8" name="CustomShape 390"/>
          <p:cNvSpPr/>
          <p:nvPr/>
        </p:nvSpPr>
        <p:spPr>
          <a:xfrm>
            <a:off x="524844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9" name="CustomShape 391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0" name="CustomShape 392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1" name="CustomShape 393"/>
          <p:cNvSpPr/>
          <p:nvPr/>
        </p:nvSpPr>
        <p:spPr>
          <a:xfrm>
            <a:off x="57798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2" name="CustomShape 394"/>
          <p:cNvSpPr/>
          <p:nvPr/>
        </p:nvSpPr>
        <p:spPr>
          <a:xfrm>
            <a:off x="57740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3" name="CustomShape 395"/>
          <p:cNvSpPr/>
          <p:nvPr/>
        </p:nvSpPr>
        <p:spPr>
          <a:xfrm>
            <a:off x="564876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4" name="CustomShape 396"/>
          <p:cNvSpPr/>
          <p:nvPr/>
        </p:nvSpPr>
        <p:spPr>
          <a:xfrm>
            <a:off x="564336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5" name="CustomShape 397"/>
          <p:cNvSpPr/>
          <p:nvPr/>
        </p:nvSpPr>
        <p:spPr>
          <a:xfrm>
            <a:off x="532008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6" name="CustomShape 398"/>
          <p:cNvSpPr/>
          <p:nvPr/>
        </p:nvSpPr>
        <p:spPr>
          <a:xfrm>
            <a:off x="53143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7" name="CustomShape 399"/>
          <p:cNvSpPr/>
          <p:nvPr/>
        </p:nvSpPr>
        <p:spPr>
          <a:xfrm>
            <a:off x="51894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8" name="CustomShape 400"/>
          <p:cNvSpPr/>
          <p:nvPr/>
        </p:nvSpPr>
        <p:spPr>
          <a:xfrm>
            <a:off x="51836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9" name="CustomShape 401"/>
          <p:cNvSpPr/>
          <p:nvPr/>
        </p:nvSpPr>
        <p:spPr>
          <a:xfrm>
            <a:off x="53200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0" name="CustomShape 402"/>
          <p:cNvSpPr/>
          <p:nvPr/>
        </p:nvSpPr>
        <p:spPr>
          <a:xfrm>
            <a:off x="53143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1" name="CustomShape 403"/>
          <p:cNvSpPr/>
          <p:nvPr/>
        </p:nvSpPr>
        <p:spPr>
          <a:xfrm>
            <a:off x="545148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2" name="CustomShape 404"/>
          <p:cNvSpPr/>
          <p:nvPr/>
        </p:nvSpPr>
        <p:spPr>
          <a:xfrm>
            <a:off x="54457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3" name="CustomShape 405"/>
          <p:cNvSpPr/>
          <p:nvPr/>
        </p:nvSpPr>
        <p:spPr>
          <a:xfrm>
            <a:off x="52542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4" name="CustomShape 406"/>
          <p:cNvSpPr/>
          <p:nvPr/>
        </p:nvSpPr>
        <p:spPr>
          <a:xfrm>
            <a:off x="524844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5" name="CustomShape 407"/>
          <p:cNvSpPr/>
          <p:nvPr/>
        </p:nvSpPr>
        <p:spPr>
          <a:xfrm>
            <a:off x="1761120" y="456228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46" name="CustomShape 408"/>
          <p:cNvSpPr/>
          <p:nvPr/>
        </p:nvSpPr>
        <p:spPr>
          <a:xfrm>
            <a:off x="1659960" y="400068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47" name="CustomShape 409"/>
          <p:cNvSpPr/>
          <p:nvPr/>
        </p:nvSpPr>
        <p:spPr>
          <a:xfrm>
            <a:off x="1761120" y="34394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48" name="CustomShape 410"/>
          <p:cNvSpPr/>
          <p:nvPr/>
        </p:nvSpPr>
        <p:spPr>
          <a:xfrm>
            <a:off x="1659960" y="28785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49" name="CustomShape 411"/>
          <p:cNvSpPr/>
          <p:nvPr/>
        </p:nvSpPr>
        <p:spPr>
          <a:xfrm>
            <a:off x="1761120" y="23166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0" name="CustomShape 412"/>
          <p:cNvSpPr/>
          <p:nvPr/>
        </p:nvSpPr>
        <p:spPr>
          <a:xfrm>
            <a:off x="1659960" y="17553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1" name="CustomShape 413"/>
          <p:cNvSpPr/>
          <p:nvPr/>
        </p:nvSpPr>
        <p:spPr>
          <a:xfrm>
            <a:off x="1761120" y="11941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2" name="CustomShape 414"/>
          <p:cNvSpPr/>
          <p:nvPr/>
        </p:nvSpPr>
        <p:spPr>
          <a:xfrm>
            <a:off x="191880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3" name="CustomShape 415"/>
          <p:cNvSpPr/>
          <p:nvPr/>
        </p:nvSpPr>
        <p:spPr>
          <a:xfrm>
            <a:off x="257472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4" name="CustomShape 416"/>
          <p:cNvSpPr/>
          <p:nvPr/>
        </p:nvSpPr>
        <p:spPr>
          <a:xfrm>
            <a:off x="323172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5" name="CustomShape 417"/>
          <p:cNvSpPr/>
          <p:nvPr/>
        </p:nvSpPr>
        <p:spPr>
          <a:xfrm>
            <a:off x="388836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6" name="CustomShape 418"/>
          <p:cNvSpPr/>
          <p:nvPr/>
        </p:nvSpPr>
        <p:spPr>
          <a:xfrm>
            <a:off x="454464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7" name="CustomShape 419"/>
          <p:cNvSpPr/>
          <p:nvPr/>
        </p:nvSpPr>
        <p:spPr>
          <a:xfrm>
            <a:off x="520128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8" name="CustomShape 420"/>
          <p:cNvSpPr/>
          <p:nvPr/>
        </p:nvSpPr>
        <p:spPr>
          <a:xfrm>
            <a:off x="585828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9" name="CustomShape 421"/>
          <p:cNvSpPr/>
          <p:nvPr/>
        </p:nvSpPr>
        <p:spPr>
          <a:xfrm>
            <a:off x="651456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0" name="CustomShape 422"/>
          <p:cNvSpPr/>
          <p:nvPr/>
        </p:nvSpPr>
        <p:spPr>
          <a:xfrm>
            <a:off x="7449480" y="2873880"/>
            <a:ext cx="79920" cy="62640"/>
          </a:xfrm>
          <a:custGeom>
            <a:avLst/>
            <a:gdLst/>
            <a:ahLst/>
            <a:rect l="l" t="t" r="r" b="b"/>
            <a:pathLst>
              <a:path w="224" h="176">
                <a:moveTo>
                  <a:pt x="112" y="0"/>
                </a:moveTo>
                <a:lnTo>
                  <a:pt x="223" y="88"/>
                </a:lnTo>
                <a:lnTo>
                  <a:pt x="112" y="175"/>
                </a:lnTo>
                <a:lnTo>
                  <a:pt x="0" y="88"/>
                </a:lnTo>
                <a:lnTo>
                  <a:pt x="112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1" name="CustomShape 423"/>
          <p:cNvSpPr/>
          <p:nvPr/>
        </p:nvSpPr>
        <p:spPr>
          <a:xfrm>
            <a:off x="7443720" y="2869560"/>
            <a:ext cx="91440" cy="71640"/>
          </a:xfrm>
          <a:custGeom>
            <a:avLst/>
            <a:gdLst/>
            <a:ahLst/>
            <a:rect l="l" t="t" r="r" b="b"/>
            <a:pathLst>
              <a:path w="256" h="201">
                <a:moveTo>
                  <a:pt x="116" y="3"/>
                </a:moveTo>
                <a:cubicBezTo>
                  <a:pt x="122" y="0"/>
                  <a:pt x="133" y="0"/>
                  <a:pt x="139" y="3"/>
                </a:cubicBezTo>
                <a:lnTo>
                  <a:pt x="250" y="92"/>
                </a:lnTo>
                <a:cubicBezTo>
                  <a:pt x="255" y="96"/>
                  <a:pt x="255" y="104"/>
                  <a:pt x="250" y="109"/>
                </a:cubicBezTo>
                <a:lnTo>
                  <a:pt x="139" y="196"/>
                </a:lnTo>
                <a:cubicBezTo>
                  <a:pt x="133" y="200"/>
                  <a:pt x="122" y="200"/>
                  <a:pt x="116" y="196"/>
                </a:cubicBezTo>
                <a:lnTo>
                  <a:pt x="4" y="109"/>
                </a:lnTo>
                <a:cubicBezTo>
                  <a:pt x="0" y="104"/>
                  <a:pt x="0" y="96"/>
                  <a:pt x="4" y="92"/>
                </a:cubicBezTo>
                <a:lnTo>
                  <a:pt x="116" y="3"/>
                </a:lnTo>
                <a:moveTo>
                  <a:pt x="26" y="109"/>
                </a:moveTo>
                <a:lnTo>
                  <a:pt x="26" y="92"/>
                </a:lnTo>
                <a:lnTo>
                  <a:pt x="139" y="179"/>
                </a:lnTo>
                <a:lnTo>
                  <a:pt x="116" y="179"/>
                </a:lnTo>
                <a:lnTo>
                  <a:pt x="228" y="92"/>
                </a:lnTo>
                <a:lnTo>
                  <a:pt x="228" y="109"/>
                </a:lnTo>
                <a:lnTo>
                  <a:pt x="116" y="21"/>
                </a:lnTo>
                <a:lnTo>
                  <a:pt x="139" y="21"/>
                </a:lnTo>
                <a:lnTo>
                  <a:pt x="26" y="109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2" name="CustomShape 424"/>
          <p:cNvSpPr/>
          <p:nvPr/>
        </p:nvSpPr>
        <p:spPr>
          <a:xfrm>
            <a:off x="717120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3" name="CustomShape 425"/>
          <p:cNvSpPr/>
          <p:nvPr/>
        </p:nvSpPr>
        <p:spPr>
          <a:xfrm>
            <a:off x="7449480" y="3063240"/>
            <a:ext cx="79200" cy="61920"/>
          </a:xfrm>
          <a:custGeom>
            <a:avLst/>
            <a:gdLst/>
            <a:ahLst/>
            <a:rect l="l" t="t" r="r" b="b"/>
            <a:pathLst>
              <a:path w="222" h="174">
                <a:moveTo>
                  <a:pt x="0" y="0"/>
                </a:moveTo>
                <a:lnTo>
                  <a:pt x="0" y="173"/>
                </a:lnTo>
                <a:lnTo>
                  <a:pt x="221" y="173"/>
                </a:lnTo>
                <a:lnTo>
                  <a:pt x="221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4" name="CustomShape 426"/>
          <p:cNvSpPr/>
          <p:nvPr/>
        </p:nvSpPr>
        <p:spPr>
          <a:xfrm>
            <a:off x="7443720" y="3058560"/>
            <a:ext cx="89640" cy="70200"/>
          </a:xfrm>
          <a:custGeom>
            <a:avLst/>
            <a:gdLst/>
            <a:ahLst/>
            <a:rect l="l" t="t" r="r" b="b"/>
            <a:pathLst>
              <a:path w="251" h="19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37" y="0"/>
                </a:lnTo>
                <a:cubicBezTo>
                  <a:pt x="246" y="0"/>
                  <a:pt x="250" y="5"/>
                  <a:pt x="250" y="12"/>
                </a:cubicBezTo>
                <a:lnTo>
                  <a:pt x="250" y="186"/>
                </a:lnTo>
                <a:cubicBezTo>
                  <a:pt x="250" y="193"/>
                  <a:pt x="246" y="196"/>
                  <a:pt x="237" y="196"/>
                </a:cubicBezTo>
                <a:lnTo>
                  <a:pt x="16" y="196"/>
                </a:lnTo>
                <a:cubicBezTo>
                  <a:pt x="6" y="196"/>
                  <a:pt x="0" y="193"/>
                  <a:pt x="0" y="186"/>
                </a:cubicBezTo>
                <a:lnTo>
                  <a:pt x="0" y="12"/>
                </a:lnTo>
                <a:moveTo>
                  <a:pt x="28" y="186"/>
                </a:moveTo>
                <a:lnTo>
                  <a:pt x="16" y="174"/>
                </a:lnTo>
                <a:lnTo>
                  <a:pt x="237" y="174"/>
                </a:lnTo>
                <a:lnTo>
                  <a:pt x="221" y="186"/>
                </a:lnTo>
                <a:lnTo>
                  <a:pt x="221" y="12"/>
                </a:lnTo>
                <a:lnTo>
                  <a:pt x="237" y="23"/>
                </a:lnTo>
                <a:lnTo>
                  <a:pt x="16" y="23"/>
                </a:lnTo>
                <a:lnTo>
                  <a:pt x="28" y="12"/>
                </a:lnTo>
                <a:lnTo>
                  <a:pt x="28" y="1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5" name="CustomShape 427"/>
          <p:cNvSpPr/>
          <p:nvPr/>
        </p:nvSpPr>
        <p:spPr>
          <a:xfrm>
            <a:off x="7557840" y="2856240"/>
            <a:ext cx="550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Iris-setosa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6" name="CustomShape 428"/>
          <p:cNvSpPr/>
          <p:nvPr/>
        </p:nvSpPr>
        <p:spPr>
          <a:xfrm>
            <a:off x="7557840" y="3046320"/>
            <a:ext cx="6526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Iris-virginica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67" name="CustomShape 429"/>
          <p:cNvSpPr/>
          <p:nvPr/>
        </p:nvSpPr>
        <p:spPr>
          <a:xfrm>
            <a:off x="1894680" y="370440"/>
            <a:ext cx="5870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Check Preparation Phase: Class Labels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68" name="CustomShape 430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9" name="CustomShape 431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0" name="CustomShape 432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81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1" name="CustomShape 433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81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72" name="CustomShape 434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73" name="CustomShape 435"/>
          <p:cNvSpPr/>
          <p:nvPr/>
        </p:nvSpPr>
        <p:spPr>
          <a:xfrm rot="16200000">
            <a:off x="609840" y="1806840"/>
            <a:ext cx="1748160" cy="241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width (in cm)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74" name="CustomShape 436"/>
          <p:cNvSpPr/>
          <p:nvPr/>
        </p:nvSpPr>
        <p:spPr>
          <a:xfrm>
            <a:off x="7282080" y="4524480"/>
            <a:ext cx="19026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length (in cm)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375" name="" descr=""/>
          <p:cNvPicPr/>
          <p:nvPr/>
        </p:nvPicPr>
        <p:blipFill>
          <a:blip r:embed="rId2"/>
          <a:stretch/>
        </p:blipFill>
        <p:spPr>
          <a:xfrm>
            <a:off x="7404840" y="3227760"/>
            <a:ext cx="2125080" cy="267480"/>
          </a:xfrm>
          <a:prstGeom prst="rect">
            <a:avLst/>
          </a:prstGeom>
          <a:ln w="0">
            <a:noFill/>
          </a:ln>
        </p:spPr>
      </p:pic>
      <p:pic>
        <p:nvPicPr>
          <p:cNvPr id="1376" name="" descr=""/>
          <p:cNvPicPr/>
          <p:nvPr/>
        </p:nvPicPr>
        <p:blipFill>
          <a:blip r:embed="rId3"/>
          <a:stretch/>
        </p:blipFill>
        <p:spPr>
          <a:xfrm>
            <a:off x="7404840" y="2491920"/>
            <a:ext cx="1581120" cy="292320"/>
          </a:xfrm>
          <a:prstGeom prst="rect">
            <a:avLst/>
          </a:prstGeom>
          <a:ln w="0">
            <a:noFill/>
          </a:ln>
        </p:spPr>
      </p:pic>
      <p:sp>
        <p:nvSpPr>
          <p:cNvPr id="1377" name="CustomShape 437"/>
          <p:cNvSpPr/>
          <p:nvPr/>
        </p:nvSpPr>
        <p:spPr>
          <a:xfrm>
            <a:off x="5631480" y="4236840"/>
            <a:ext cx="2505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(still no machine learning so far)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8" name="CustomShape 438"/>
          <p:cNvSpPr/>
          <p:nvPr/>
        </p:nvSpPr>
        <p:spPr>
          <a:xfrm>
            <a:off x="7669080" y="3560400"/>
            <a:ext cx="1379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 = 100 samples)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79" name="CustomShape 439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1" name="CustomShape 2"/>
          <p:cNvSpPr/>
          <p:nvPr/>
        </p:nvSpPr>
        <p:spPr>
          <a:xfrm>
            <a:off x="798480" y="370440"/>
            <a:ext cx="80571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Linearly Seperable Data &amp; Linear Decision Boundary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82" name="CustomShape 3"/>
          <p:cNvSpPr/>
          <p:nvPr/>
        </p:nvSpPr>
        <p:spPr>
          <a:xfrm>
            <a:off x="1947240" y="1238040"/>
            <a:ext cx="5262120" cy="2815200"/>
          </a:xfrm>
          <a:custGeom>
            <a:avLst/>
            <a:gdLst/>
            <a:ahLst/>
            <a:rect l="l" t="t" r="r" b="b"/>
            <a:pathLst>
              <a:path w="14619" h="7822">
                <a:moveTo>
                  <a:pt x="16" y="7798"/>
                </a:moveTo>
                <a:lnTo>
                  <a:pt x="14605" y="7798"/>
                </a:lnTo>
                <a:cubicBezTo>
                  <a:pt x="14614" y="7798"/>
                  <a:pt x="14618" y="7804"/>
                  <a:pt x="14618" y="7811"/>
                </a:cubicBezTo>
                <a:cubicBezTo>
                  <a:pt x="14618" y="7817"/>
                  <a:pt x="14614" y="7821"/>
                  <a:pt x="14605" y="7821"/>
                </a:cubicBezTo>
                <a:lnTo>
                  <a:pt x="16" y="7821"/>
                </a:lnTo>
                <a:cubicBezTo>
                  <a:pt x="7" y="7821"/>
                  <a:pt x="0" y="7817"/>
                  <a:pt x="0" y="7811"/>
                </a:cubicBezTo>
                <a:cubicBezTo>
                  <a:pt x="0" y="7804"/>
                  <a:pt x="7" y="7798"/>
                  <a:pt x="16" y="7798"/>
                </a:cubicBezTo>
                <a:moveTo>
                  <a:pt x="16" y="6237"/>
                </a:moveTo>
                <a:lnTo>
                  <a:pt x="14605" y="6237"/>
                </a:lnTo>
                <a:cubicBezTo>
                  <a:pt x="14614" y="6237"/>
                  <a:pt x="14618" y="6242"/>
                  <a:pt x="14618" y="6250"/>
                </a:cubicBezTo>
                <a:cubicBezTo>
                  <a:pt x="14618" y="6256"/>
                  <a:pt x="14614" y="6259"/>
                  <a:pt x="14605" y="6259"/>
                </a:cubicBezTo>
                <a:lnTo>
                  <a:pt x="16" y="6259"/>
                </a:lnTo>
                <a:cubicBezTo>
                  <a:pt x="7" y="6259"/>
                  <a:pt x="0" y="6256"/>
                  <a:pt x="0" y="6250"/>
                </a:cubicBezTo>
                <a:cubicBezTo>
                  <a:pt x="0" y="6242"/>
                  <a:pt x="7" y="6237"/>
                  <a:pt x="16" y="6237"/>
                </a:cubicBezTo>
                <a:moveTo>
                  <a:pt x="16" y="4678"/>
                </a:moveTo>
                <a:lnTo>
                  <a:pt x="14605" y="4678"/>
                </a:lnTo>
                <a:cubicBezTo>
                  <a:pt x="14614" y="4678"/>
                  <a:pt x="14618" y="4683"/>
                  <a:pt x="14618" y="4691"/>
                </a:cubicBezTo>
                <a:cubicBezTo>
                  <a:pt x="14618" y="4697"/>
                  <a:pt x="14614" y="4701"/>
                  <a:pt x="14605" y="4701"/>
                </a:cubicBezTo>
                <a:lnTo>
                  <a:pt x="16" y="4701"/>
                </a:lnTo>
                <a:cubicBezTo>
                  <a:pt x="7" y="4701"/>
                  <a:pt x="0" y="4697"/>
                  <a:pt x="0" y="4691"/>
                </a:cubicBezTo>
                <a:cubicBezTo>
                  <a:pt x="0" y="4683"/>
                  <a:pt x="7" y="4678"/>
                  <a:pt x="16" y="4678"/>
                </a:cubicBezTo>
                <a:moveTo>
                  <a:pt x="16" y="3120"/>
                </a:moveTo>
                <a:lnTo>
                  <a:pt x="14605" y="3120"/>
                </a:lnTo>
                <a:cubicBezTo>
                  <a:pt x="14614" y="3120"/>
                  <a:pt x="14618" y="3125"/>
                  <a:pt x="14618" y="3131"/>
                </a:cubicBezTo>
                <a:cubicBezTo>
                  <a:pt x="14618" y="3139"/>
                  <a:pt x="14614" y="3142"/>
                  <a:pt x="14605" y="3142"/>
                </a:cubicBezTo>
                <a:lnTo>
                  <a:pt x="16" y="3142"/>
                </a:lnTo>
                <a:cubicBezTo>
                  <a:pt x="7" y="3142"/>
                  <a:pt x="0" y="3139"/>
                  <a:pt x="0" y="3131"/>
                </a:cubicBezTo>
                <a:cubicBezTo>
                  <a:pt x="0" y="3125"/>
                  <a:pt x="7" y="3120"/>
                  <a:pt x="16" y="3120"/>
                </a:cubicBezTo>
                <a:moveTo>
                  <a:pt x="16" y="1559"/>
                </a:moveTo>
                <a:lnTo>
                  <a:pt x="14605" y="1559"/>
                </a:lnTo>
                <a:cubicBezTo>
                  <a:pt x="14614" y="1559"/>
                  <a:pt x="14618" y="1564"/>
                  <a:pt x="14618" y="1571"/>
                </a:cubicBezTo>
                <a:cubicBezTo>
                  <a:pt x="14618" y="1578"/>
                  <a:pt x="14614" y="1582"/>
                  <a:pt x="14605" y="1582"/>
                </a:cubicBezTo>
                <a:lnTo>
                  <a:pt x="16" y="1582"/>
                </a:lnTo>
                <a:cubicBezTo>
                  <a:pt x="7" y="1582"/>
                  <a:pt x="0" y="1578"/>
                  <a:pt x="0" y="1571"/>
                </a:cubicBezTo>
                <a:cubicBezTo>
                  <a:pt x="0" y="1564"/>
                  <a:pt x="7" y="1559"/>
                  <a:pt x="16" y="1559"/>
                </a:cubicBezTo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18" y="5"/>
                  <a:pt x="14618" y="12"/>
                </a:cubicBezTo>
                <a:cubicBezTo>
                  <a:pt x="14618" y="19"/>
                  <a:pt x="14614" y="23"/>
                  <a:pt x="14605" y="23"/>
                </a:cubicBezTo>
                <a:lnTo>
                  <a:pt x="16" y="23"/>
                </a:lnTo>
                <a:cubicBezTo>
                  <a:pt x="7" y="23"/>
                  <a:pt x="0" y="19"/>
                  <a:pt x="0" y="12"/>
                </a:cubicBezTo>
                <a:cubicBezTo>
                  <a:pt x="0" y="5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3" name="CustomShape 4"/>
          <p:cNvSpPr/>
          <p:nvPr/>
        </p:nvSpPr>
        <p:spPr>
          <a:xfrm>
            <a:off x="1947240" y="1238760"/>
            <a:ext cx="10800" cy="3375720"/>
          </a:xfrm>
          <a:custGeom>
            <a:avLst/>
            <a:gdLst/>
            <a:ahLst/>
            <a:rect l="l" t="t" r="r" b="b"/>
            <a:pathLst>
              <a:path w="32" h="9379">
                <a:moveTo>
                  <a:pt x="0" y="9368"/>
                </a:moveTo>
                <a:lnTo>
                  <a:pt x="0" y="11"/>
                </a:lnTo>
                <a:cubicBezTo>
                  <a:pt x="0" y="6"/>
                  <a:pt x="7" y="0"/>
                  <a:pt x="17" y="0"/>
                </a:cubicBezTo>
                <a:cubicBezTo>
                  <a:pt x="23" y="0"/>
                  <a:pt x="31" y="6"/>
                  <a:pt x="31" y="11"/>
                </a:cubicBezTo>
                <a:lnTo>
                  <a:pt x="31" y="9368"/>
                </a:lnTo>
                <a:cubicBezTo>
                  <a:pt x="31" y="9373"/>
                  <a:pt x="23" y="9378"/>
                  <a:pt x="17" y="9378"/>
                </a:cubicBezTo>
                <a:cubicBezTo>
                  <a:pt x="7" y="9378"/>
                  <a:pt x="0" y="9373"/>
                  <a:pt x="0" y="9368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4" name="CustomShape 5"/>
          <p:cNvSpPr/>
          <p:nvPr/>
        </p:nvSpPr>
        <p:spPr>
          <a:xfrm>
            <a:off x="1905120" y="1238040"/>
            <a:ext cx="52920" cy="3376440"/>
          </a:xfrm>
          <a:custGeom>
            <a:avLst/>
            <a:gdLst/>
            <a:ahLst/>
            <a:rect l="l" t="t" r="r" b="b"/>
            <a:pathLst>
              <a:path w="149" h="9381">
                <a:moveTo>
                  <a:pt x="16" y="9357"/>
                </a:moveTo>
                <a:lnTo>
                  <a:pt x="135" y="9357"/>
                </a:lnTo>
                <a:cubicBezTo>
                  <a:pt x="144" y="9357"/>
                  <a:pt x="148" y="9363"/>
                  <a:pt x="148" y="9369"/>
                </a:cubicBezTo>
                <a:cubicBezTo>
                  <a:pt x="148" y="9377"/>
                  <a:pt x="144" y="9380"/>
                  <a:pt x="135" y="9380"/>
                </a:cubicBezTo>
                <a:lnTo>
                  <a:pt x="16" y="9380"/>
                </a:lnTo>
                <a:cubicBezTo>
                  <a:pt x="6" y="9380"/>
                  <a:pt x="0" y="9377"/>
                  <a:pt x="0" y="9369"/>
                </a:cubicBezTo>
                <a:cubicBezTo>
                  <a:pt x="0" y="9363"/>
                  <a:pt x="6" y="9357"/>
                  <a:pt x="16" y="9357"/>
                </a:cubicBezTo>
                <a:moveTo>
                  <a:pt x="16" y="7798"/>
                </a:moveTo>
                <a:lnTo>
                  <a:pt x="135" y="7798"/>
                </a:lnTo>
                <a:cubicBezTo>
                  <a:pt x="144" y="7798"/>
                  <a:pt x="148" y="7804"/>
                  <a:pt x="148" y="7811"/>
                </a:cubicBezTo>
                <a:cubicBezTo>
                  <a:pt x="148" y="7817"/>
                  <a:pt x="144" y="7821"/>
                  <a:pt x="135" y="7821"/>
                </a:cubicBezTo>
                <a:lnTo>
                  <a:pt x="16" y="7821"/>
                </a:lnTo>
                <a:cubicBezTo>
                  <a:pt x="6" y="7821"/>
                  <a:pt x="0" y="7817"/>
                  <a:pt x="0" y="7811"/>
                </a:cubicBezTo>
                <a:cubicBezTo>
                  <a:pt x="0" y="7804"/>
                  <a:pt x="6" y="7798"/>
                  <a:pt x="16" y="7798"/>
                </a:cubicBezTo>
                <a:moveTo>
                  <a:pt x="16" y="6238"/>
                </a:moveTo>
                <a:lnTo>
                  <a:pt x="135" y="6238"/>
                </a:lnTo>
                <a:cubicBezTo>
                  <a:pt x="144" y="6238"/>
                  <a:pt x="148" y="6243"/>
                  <a:pt x="148" y="6250"/>
                </a:cubicBezTo>
                <a:cubicBezTo>
                  <a:pt x="148" y="6257"/>
                  <a:pt x="144" y="6260"/>
                  <a:pt x="135" y="6260"/>
                </a:cubicBezTo>
                <a:lnTo>
                  <a:pt x="16" y="6260"/>
                </a:lnTo>
                <a:cubicBezTo>
                  <a:pt x="6" y="6260"/>
                  <a:pt x="0" y="6257"/>
                  <a:pt x="0" y="6250"/>
                </a:cubicBezTo>
                <a:cubicBezTo>
                  <a:pt x="0" y="6243"/>
                  <a:pt x="6" y="6238"/>
                  <a:pt x="16" y="6238"/>
                </a:cubicBezTo>
                <a:moveTo>
                  <a:pt x="16" y="4679"/>
                </a:moveTo>
                <a:lnTo>
                  <a:pt x="135" y="4679"/>
                </a:lnTo>
                <a:cubicBezTo>
                  <a:pt x="144" y="4679"/>
                  <a:pt x="148" y="4684"/>
                  <a:pt x="148" y="4692"/>
                </a:cubicBezTo>
                <a:cubicBezTo>
                  <a:pt x="148" y="4698"/>
                  <a:pt x="144" y="4702"/>
                  <a:pt x="135" y="4702"/>
                </a:cubicBezTo>
                <a:lnTo>
                  <a:pt x="16" y="4702"/>
                </a:lnTo>
                <a:cubicBezTo>
                  <a:pt x="6" y="4702"/>
                  <a:pt x="0" y="4698"/>
                  <a:pt x="0" y="4692"/>
                </a:cubicBezTo>
                <a:cubicBezTo>
                  <a:pt x="0" y="4684"/>
                  <a:pt x="6" y="4679"/>
                  <a:pt x="16" y="4679"/>
                </a:cubicBezTo>
                <a:moveTo>
                  <a:pt x="16" y="3121"/>
                </a:moveTo>
                <a:lnTo>
                  <a:pt x="135" y="3121"/>
                </a:lnTo>
                <a:cubicBezTo>
                  <a:pt x="144" y="3121"/>
                  <a:pt x="148" y="3126"/>
                  <a:pt x="148" y="3132"/>
                </a:cubicBezTo>
                <a:cubicBezTo>
                  <a:pt x="148" y="3140"/>
                  <a:pt x="144" y="3143"/>
                  <a:pt x="135" y="3143"/>
                </a:cubicBezTo>
                <a:lnTo>
                  <a:pt x="16" y="3143"/>
                </a:lnTo>
                <a:cubicBezTo>
                  <a:pt x="6" y="3143"/>
                  <a:pt x="0" y="3140"/>
                  <a:pt x="0" y="3132"/>
                </a:cubicBezTo>
                <a:cubicBezTo>
                  <a:pt x="0" y="3126"/>
                  <a:pt x="6" y="3121"/>
                  <a:pt x="16" y="3121"/>
                </a:cubicBezTo>
                <a:moveTo>
                  <a:pt x="16" y="1559"/>
                </a:moveTo>
                <a:lnTo>
                  <a:pt x="135" y="1559"/>
                </a:lnTo>
                <a:cubicBezTo>
                  <a:pt x="144" y="1559"/>
                  <a:pt x="148" y="1565"/>
                  <a:pt x="148" y="1572"/>
                </a:cubicBezTo>
                <a:cubicBezTo>
                  <a:pt x="148" y="1579"/>
                  <a:pt x="144" y="1583"/>
                  <a:pt x="135" y="1583"/>
                </a:cubicBezTo>
                <a:lnTo>
                  <a:pt x="16" y="1583"/>
                </a:lnTo>
                <a:cubicBezTo>
                  <a:pt x="6" y="1583"/>
                  <a:pt x="0" y="1579"/>
                  <a:pt x="0" y="1572"/>
                </a:cubicBezTo>
                <a:cubicBezTo>
                  <a:pt x="0" y="1565"/>
                  <a:pt x="6" y="1559"/>
                  <a:pt x="16" y="1559"/>
                </a:cubicBezTo>
                <a:moveTo>
                  <a:pt x="16" y="0"/>
                </a:moveTo>
                <a:lnTo>
                  <a:pt x="135" y="0"/>
                </a:lnTo>
                <a:cubicBezTo>
                  <a:pt x="144" y="0"/>
                  <a:pt x="148" y="5"/>
                  <a:pt x="148" y="12"/>
                </a:cubicBezTo>
                <a:cubicBezTo>
                  <a:pt x="148" y="19"/>
                  <a:pt x="144" y="23"/>
                  <a:pt x="135" y="23"/>
                </a:cubicBezTo>
                <a:lnTo>
                  <a:pt x="16" y="23"/>
                </a:lnTo>
                <a:cubicBezTo>
                  <a:pt x="6" y="23"/>
                  <a:pt x="0" y="19"/>
                  <a:pt x="0" y="12"/>
                </a:cubicBezTo>
                <a:cubicBezTo>
                  <a:pt x="0" y="5"/>
                  <a:pt x="6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5" name="CustomShape 6"/>
          <p:cNvSpPr/>
          <p:nvPr/>
        </p:nvSpPr>
        <p:spPr>
          <a:xfrm>
            <a:off x="1947240" y="4606920"/>
            <a:ext cx="5262840" cy="7560"/>
          </a:xfrm>
          <a:custGeom>
            <a:avLst/>
            <a:gdLst/>
            <a:ahLst/>
            <a:rect l="l" t="t" r="r" b="b"/>
            <a:pathLst>
              <a:path w="14621" h="23"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20" y="6"/>
                  <a:pt x="14620" y="11"/>
                </a:cubicBezTo>
                <a:cubicBezTo>
                  <a:pt x="14620" y="17"/>
                  <a:pt x="14614" y="22"/>
                  <a:pt x="14605" y="22"/>
                </a:cubicBezTo>
                <a:lnTo>
                  <a:pt x="16" y="22"/>
                </a:lnTo>
                <a:cubicBezTo>
                  <a:pt x="7" y="22"/>
                  <a:pt x="0" y="17"/>
                  <a:pt x="0" y="11"/>
                </a:cubicBezTo>
                <a:cubicBezTo>
                  <a:pt x="0" y="6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6" name="CustomShape 7"/>
          <p:cNvSpPr/>
          <p:nvPr/>
        </p:nvSpPr>
        <p:spPr>
          <a:xfrm>
            <a:off x="1947240" y="4606200"/>
            <a:ext cx="5262120" cy="41400"/>
          </a:xfrm>
          <a:custGeom>
            <a:avLst/>
            <a:gdLst/>
            <a:ahLst/>
            <a:rect l="l" t="t" r="r" b="b"/>
            <a:pathLst>
              <a:path w="14619" h="117">
                <a:moveTo>
                  <a:pt x="29" y="12"/>
                </a:moveTo>
                <a:lnTo>
                  <a:pt x="29" y="106"/>
                </a:lnTo>
                <a:cubicBezTo>
                  <a:pt x="29" y="113"/>
                  <a:pt x="25" y="116"/>
                  <a:pt x="16" y="116"/>
                </a:cubicBezTo>
                <a:cubicBezTo>
                  <a:pt x="7" y="116"/>
                  <a:pt x="0" y="113"/>
                  <a:pt x="0" y="106"/>
                </a:cubicBezTo>
                <a:lnTo>
                  <a:pt x="0" y="12"/>
                </a:lnTo>
                <a:cubicBezTo>
                  <a:pt x="0" y="6"/>
                  <a:pt x="7" y="0"/>
                  <a:pt x="16" y="0"/>
                </a:cubicBezTo>
                <a:cubicBezTo>
                  <a:pt x="25" y="0"/>
                  <a:pt x="29" y="6"/>
                  <a:pt x="29" y="12"/>
                </a:cubicBezTo>
                <a:moveTo>
                  <a:pt x="1851" y="12"/>
                </a:moveTo>
                <a:lnTo>
                  <a:pt x="1851" y="106"/>
                </a:lnTo>
                <a:cubicBezTo>
                  <a:pt x="1851" y="113"/>
                  <a:pt x="1847" y="116"/>
                  <a:pt x="1839" y="116"/>
                </a:cubicBezTo>
                <a:cubicBezTo>
                  <a:pt x="1829" y="116"/>
                  <a:pt x="1823" y="113"/>
                  <a:pt x="1823" y="106"/>
                </a:cubicBezTo>
                <a:lnTo>
                  <a:pt x="1823" y="12"/>
                </a:lnTo>
                <a:cubicBezTo>
                  <a:pt x="1823" y="6"/>
                  <a:pt x="1829" y="0"/>
                  <a:pt x="1839" y="0"/>
                </a:cubicBezTo>
                <a:cubicBezTo>
                  <a:pt x="1847" y="0"/>
                  <a:pt x="1851" y="6"/>
                  <a:pt x="1851" y="12"/>
                </a:cubicBezTo>
                <a:moveTo>
                  <a:pt x="3676" y="12"/>
                </a:moveTo>
                <a:lnTo>
                  <a:pt x="3676" y="106"/>
                </a:lnTo>
                <a:cubicBezTo>
                  <a:pt x="3676" y="113"/>
                  <a:pt x="3672" y="116"/>
                  <a:pt x="3663" y="116"/>
                </a:cubicBezTo>
                <a:cubicBezTo>
                  <a:pt x="3654" y="116"/>
                  <a:pt x="3647" y="113"/>
                  <a:pt x="3647" y="106"/>
                </a:cubicBezTo>
                <a:lnTo>
                  <a:pt x="3647" y="12"/>
                </a:lnTo>
                <a:cubicBezTo>
                  <a:pt x="3647" y="6"/>
                  <a:pt x="3654" y="0"/>
                  <a:pt x="3663" y="0"/>
                </a:cubicBezTo>
                <a:cubicBezTo>
                  <a:pt x="3672" y="0"/>
                  <a:pt x="3676" y="6"/>
                  <a:pt x="3676" y="12"/>
                </a:cubicBezTo>
                <a:moveTo>
                  <a:pt x="5498" y="12"/>
                </a:moveTo>
                <a:lnTo>
                  <a:pt x="5498" y="106"/>
                </a:lnTo>
                <a:cubicBezTo>
                  <a:pt x="5498" y="113"/>
                  <a:pt x="5494" y="116"/>
                  <a:pt x="5486" y="116"/>
                </a:cubicBezTo>
                <a:cubicBezTo>
                  <a:pt x="5476" y="116"/>
                  <a:pt x="5470" y="113"/>
                  <a:pt x="5470" y="106"/>
                </a:cubicBezTo>
                <a:lnTo>
                  <a:pt x="5470" y="12"/>
                </a:lnTo>
                <a:cubicBezTo>
                  <a:pt x="5470" y="6"/>
                  <a:pt x="5476" y="0"/>
                  <a:pt x="5486" y="0"/>
                </a:cubicBezTo>
                <a:cubicBezTo>
                  <a:pt x="5494" y="0"/>
                  <a:pt x="5498" y="6"/>
                  <a:pt x="5498" y="12"/>
                </a:cubicBezTo>
                <a:moveTo>
                  <a:pt x="7323" y="12"/>
                </a:moveTo>
                <a:lnTo>
                  <a:pt x="7323" y="106"/>
                </a:lnTo>
                <a:cubicBezTo>
                  <a:pt x="7323" y="113"/>
                  <a:pt x="7319" y="116"/>
                  <a:pt x="7310" y="116"/>
                </a:cubicBezTo>
                <a:cubicBezTo>
                  <a:pt x="7301" y="116"/>
                  <a:pt x="7294" y="113"/>
                  <a:pt x="7294" y="106"/>
                </a:cubicBezTo>
                <a:lnTo>
                  <a:pt x="7294" y="12"/>
                </a:lnTo>
                <a:cubicBezTo>
                  <a:pt x="7294" y="6"/>
                  <a:pt x="7301" y="0"/>
                  <a:pt x="7310" y="0"/>
                </a:cubicBezTo>
                <a:cubicBezTo>
                  <a:pt x="7319" y="0"/>
                  <a:pt x="7323" y="6"/>
                  <a:pt x="7323" y="12"/>
                </a:cubicBezTo>
                <a:moveTo>
                  <a:pt x="9147" y="12"/>
                </a:moveTo>
                <a:lnTo>
                  <a:pt x="9147" y="106"/>
                </a:lnTo>
                <a:cubicBezTo>
                  <a:pt x="9147" y="113"/>
                  <a:pt x="9143" y="116"/>
                  <a:pt x="9135" y="116"/>
                </a:cubicBezTo>
                <a:cubicBezTo>
                  <a:pt x="9125" y="116"/>
                  <a:pt x="9119" y="113"/>
                  <a:pt x="9119" y="106"/>
                </a:cubicBezTo>
                <a:lnTo>
                  <a:pt x="9119" y="12"/>
                </a:lnTo>
                <a:cubicBezTo>
                  <a:pt x="9119" y="6"/>
                  <a:pt x="9125" y="0"/>
                  <a:pt x="9135" y="0"/>
                </a:cubicBezTo>
                <a:cubicBezTo>
                  <a:pt x="9143" y="0"/>
                  <a:pt x="9147" y="6"/>
                  <a:pt x="9147" y="12"/>
                </a:cubicBezTo>
                <a:moveTo>
                  <a:pt x="10970" y="12"/>
                </a:moveTo>
                <a:lnTo>
                  <a:pt x="10970" y="106"/>
                </a:lnTo>
                <a:cubicBezTo>
                  <a:pt x="10970" y="113"/>
                  <a:pt x="10966" y="116"/>
                  <a:pt x="10957" y="116"/>
                </a:cubicBezTo>
                <a:cubicBezTo>
                  <a:pt x="10948" y="116"/>
                  <a:pt x="10941" y="113"/>
                  <a:pt x="10941" y="106"/>
                </a:cubicBezTo>
                <a:lnTo>
                  <a:pt x="10941" y="12"/>
                </a:lnTo>
                <a:cubicBezTo>
                  <a:pt x="10941" y="6"/>
                  <a:pt x="10948" y="0"/>
                  <a:pt x="10957" y="0"/>
                </a:cubicBezTo>
                <a:cubicBezTo>
                  <a:pt x="10966" y="0"/>
                  <a:pt x="10970" y="6"/>
                  <a:pt x="10970" y="12"/>
                </a:cubicBezTo>
                <a:moveTo>
                  <a:pt x="12794" y="12"/>
                </a:moveTo>
                <a:lnTo>
                  <a:pt x="12794" y="106"/>
                </a:lnTo>
                <a:cubicBezTo>
                  <a:pt x="12794" y="113"/>
                  <a:pt x="12790" y="116"/>
                  <a:pt x="12782" y="116"/>
                </a:cubicBezTo>
                <a:cubicBezTo>
                  <a:pt x="12772" y="116"/>
                  <a:pt x="12766" y="113"/>
                  <a:pt x="12766" y="106"/>
                </a:cubicBezTo>
                <a:lnTo>
                  <a:pt x="12766" y="12"/>
                </a:lnTo>
                <a:cubicBezTo>
                  <a:pt x="12766" y="6"/>
                  <a:pt x="12772" y="0"/>
                  <a:pt x="12782" y="0"/>
                </a:cubicBezTo>
                <a:cubicBezTo>
                  <a:pt x="12790" y="0"/>
                  <a:pt x="12794" y="6"/>
                  <a:pt x="12794" y="12"/>
                </a:cubicBezTo>
                <a:moveTo>
                  <a:pt x="14618" y="12"/>
                </a:moveTo>
                <a:lnTo>
                  <a:pt x="14618" y="106"/>
                </a:lnTo>
                <a:cubicBezTo>
                  <a:pt x="14618" y="113"/>
                  <a:pt x="14614" y="116"/>
                  <a:pt x="14605" y="116"/>
                </a:cubicBezTo>
                <a:cubicBezTo>
                  <a:pt x="14596" y="116"/>
                  <a:pt x="14589" y="113"/>
                  <a:pt x="14589" y="106"/>
                </a:cubicBezTo>
                <a:lnTo>
                  <a:pt x="14589" y="12"/>
                </a:lnTo>
                <a:cubicBezTo>
                  <a:pt x="14589" y="6"/>
                  <a:pt x="14596" y="0"/>
                  <a:pt x="14605" y="0"/>
                </a:cubicBezTo>
                <a:cubicBezTo>
                  <a:pt x="14614" y="0"/>
                  <a:pt x="14618" y="6"/>
                  <a:pt x="14618" y="12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7" name="CustomShape 8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8" name="CustomShape 9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9" name="CustomShape 10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0" name="CustomShape 11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1" name="CustomShape 12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2" name="CustomShape 13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3" name="CustomShape 14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4" name="CustomShape 15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5" name="CustomShape 16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6" name="CustomShape 17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7" name="CustomShape 18"/>
          <p:cNvSpPr/>
          <p:nvPr/>
        </p:nvSpPr>
        <p:spPr>
          <a:xfrm>
            <a:off x="302220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8" name="CustomShape 19"/>
          <p:cNvSpPr/>
          <p:nvPr/>
        </p:nvSpPr>
        <p:spPr>
          <a:xfrm>
            <a:off x="30157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7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9" name="CustomShape 20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0" name="CustomShape 21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1" name="CustomShape 22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2" name="CustomShape 23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3" name="CustomShape 2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4" name="CustomShape 2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5" name="CustomShape 26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6" name="CustomShape 27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7" name="CustomShape 28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8" name="CustomShape 29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9" name="CustomShape 30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0" name="CustomShape 31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1" name="CustomShape 32"/>
          <p:cNvSpPr/>
          <p:nvPr/>
        </p:nvSpPr>
        <p:spPr>
          <a:xfrm>
            <a:off x="28256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2" name="CustomShape 33"/>
          <p:cNvSpPr/>
          <p:nvPr/>
        </p:nvSpPr>
        <p:spPr>
          <a:xfrm>
            <a:off x="28191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8"/>
                </a:lnTo>
                <a:lnTo>
                  <a:pt x="137" y="208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3" name="CustomShape 34"/>
          <p:cNvSpPr/>
          <p:nvPr/>
        </p:nvSpPr>
        <p:spPr>
          <a:xfrm>
            <a:off x="262836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4" name="CustomShape 35"/>
          <p:cNvSpPr/>
          <p:nvPr/>
        </p:nvSpPr>
        <p:spPr>
          <a:xfrm>
            <a:off x="262188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7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7" y="225"/>
                </a:lnTo>
                <a:cubicBezTo>
                  <a:pt x="152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5" name="CustomShape 36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6" name="CustomShape 37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7" name="CustomShape 38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8" name="CustomShape 39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9" name="CustomShape 40"/>
          <p:cNvSpPr/>
          <p:nvPr/>
        </p:nvSpPr>
        <p:spPr>
          <a:xfrm>
            <a:off x="275976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0" name="CustomShape 41"/>
          <p:cNvSpPr/>
          <p:nvPr/>
        </p:nvSpPr>
        <p:spPr>
          <a:xfrm>
            <a:off x="275328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1" name="CustomShape 42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2" name="CustomShape 43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3" name="CustomShape 44"/>
          <p:cNvSpPr/>
          <p:nvPr/>
        </p:nvSpPr>
        <p:spPr>
          <a:xfrm>
            <a:off x="3022200" y="423756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4" name="CustomShape 45"/>
          <p:cNvSpPr/>
          <p:nvPr/>
        </p:nvSpPr>
        <p:spPr>
          <a:xfrm>
            <a:off x="301572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5" name="CustomShape 46"/>
          <p:cNvSpPr/>
          <p:nvPr/>
        </p:nvSpPr>
        <p:spPr>
          <a:xfrm>
            <a:off x="28904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6" name="CustomShape 47"/>
          <p:cNvSpPr/>
          <p:nvPr/>
        </p:nvSpPr>
        <p:spPr>
          <a:xfrm>
            <a:off x="28839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7" name="CustomShape 48"/>
          <p:cNvSpPr/>
          <p:nvPr/>
        </p:nvSpPr>
        <p:spPr>
          <a:xfrm>
            <a:off x="302220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8" name="CustomShape 49"/>
          <p:cNvSpPr/>
          <p:nvPr/>
        </p:nvSpPr>
        <p:spPr>
          <a:xfrm>
            <a:off x="30157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9" name="CustomShape 50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0" name="CustomShape 51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1" name="CustomShape 52"/>
          <p:cNvSpPr/>
          <p:nvPr/>
        </p:nvSpPr>
        <p:spPr>
          <a:xfrm>
            <a:off x="25628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31" y="0"/>
                </a:moveTo>
                <a:lnTo>
                  <a:pt x="259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2" name="CustomShape 53"/>
          <p:cNvSpPr/>
          <p:nvPr/>
        </p:nvSpPr>
        <p:spPr>
          <a:xfrm>
            <a:off x="255600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3" name="CustomShape 54"/>
          <p:cNvSpPr/>
          <p:nvPr/>
        </p:nvSpPr>
        <p:spPr>
          <a:xfrm>
            <a:off x="3022200" y="4013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4" name="CustomShape 55"/>
          <p:cNvSpPr/>
          <p:nvPr/>
        </p:nvSpPr>
        <p:spPr>
          <a:xfrm>
            <a:off x="3015720" y="40082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6"/>
                </a:lnTo>
                <a:cubicBezTo>
                  <a:pt x="294" y="110"/>
                  <a:pt x="294" y="118"/>
                  <a:pt x="287" y="122"/>
                </a:cubicBezTo>
                <a:lnTo>
                  <a:pt x="157" y="224"/>
                </a:lnTo>
                <a:cubicBezTo>
                  <a:pt x="153" y="230"/>
                  <a:pt x="141" y="230"/>
                  <a:pt x="137" y="224"/>
                </a:cubicBezTo>
                <a:lnTo>
                  <a:pt x="8" y="122"/>
                </a:lnTo>
                <a:cubicBezTo>
                  <a:pt x="0" y="118"/>
                  <a:pt x="0" y="110"/>
                  <a:pt x="8" y="106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6"/>
                </a:lnTo>
                <a:lnTo>
                  <a:pt x="157" y="207"/>
                </a:lnTo>
                <a:lnTo>
                  <a:pt x="137" y="207"/>
                </a:lnTo>
                <a:lnTo>
                  <a:pt x="267" y="106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5" name="CustomShape 56"/>
          <p:cNvSpPr/>
          <p:nvPr/>
        </p:nvSpPr>
        <p:spPr>
          <a:xfrm>
            <a:off x="315396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6" name="CustomShape 57"/>
          <p:cNvSpPr/>
          <p:nvPr/>
        </p:nvSpPr>
        <p:spPr>
          <a:xfrm>
            <a:off x="31471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7" name="CustomShape 58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8" name="CustomShape 59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9" name="CustomShape 60"/>
          <p:cNvSpPr/>
          <p:nvPr/>
        </p:nvSpPr>
        <p:spPr>
          <a:xfrm>
            <a:off x="295632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0" name="CustomShape 61"/>
          <p:cNvSpPr/>
          <p:nvPr/>
        </p:nvSpPr>
        <p:spPr>
          <a:xfrm>
            <a:off x="294984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7" y="107"/>
                </a:lnTo>
                <a:lnTo>
                  <a:pt x="267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1" name="CustomShape 62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2" name="CustomShape 63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3" name="CustomShape 6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4" name="CustomShape 6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5" name="CustomShape 66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6" name="CustomShape 67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7" name="CustomShape 68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8" name="CustomShape 69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9" name="CustomShape 70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0" name="CustomShape 71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1" name="CustomShape 72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2" name="CustomShape 73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3" name="CustomShape 7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4" name="CustomShape 7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5" name="CustomShape 76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6" name="CustomShape 77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7" name="CustomShape 78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8" name="CustomShape 79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9" name="CustomShape 80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0" name="CustomShape 81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1" name="CustomShape 82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2" name="CustomShape 83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3" name="CustomShape 84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4" name="CustomShape 85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5" name="CustomShape 86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6" name="CustomShape 87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7" name="CustomShape 88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8" name="CustomShape 89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9" name="CustomShape 90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0" name="CustomShape 91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1" name="CustomShape 92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2" name="CustomShape 93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3" name="CustomShape 94"/>
          <p:cNvSpPr/>
          <p:nvPr/>
        </p:nvSpPr>
        <p:spPr>
          <a:xfrm>
            <a:off x="2956320" y="39006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4" name="CustomShape 95"/>
          <p:cNvSpPr/>
          <p:nvPr/>
        </p:nvSpPr>
        <p:spPr>
          <a:xfrm>
            <a:off x="2949840" y="389592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8"/>
                </a:lnTo>
                <a:cubicBezTo>
                  <a:pt x="294" y="111"/>
                  <a:pt x="294" y="119"/>
                  <a:pt x="287" y="123"/>
                </a:cubicBezTo>
                <a:lnTo>
                  <a:pt x="158" y="224"/>
                </a:lnTo>
                <a:cubicBezTo>
                  <a:pt x="154" y="230"/>
                  <a:pt x="142" y="230"/>
                  <a:pt x="138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7" y="108"/>
                </a:lnTo>
                <a:lnTo>
                  <a:pt x="267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5" name="CustomShape 96"/>
          <p:cNvSpPr/>
          <p:nvPr/>
        </p:nvSpPr>
        <p:spPr>
          <a:xfrm>
            <a:off x="315396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6" name="CustomShape 97"/>
          <p:cNvSpPr/>
          <p:nvPr/>
        </p:nvSpPr>
        <p:spPr>
          <a:xfrm>
            <a:off x="31471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7" name="CustomShape 98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8" name="CustomShape 99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9" name="CustomShape 100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0" name="CustomShape 101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1" name="CustomShape 102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2" name="CustomShape 103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3" name="CustomShape 104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4" name="CustomShape 105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5" name="CustomShape 106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6" name="CustomShape 107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7" name="CustomShape 10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8" name="CustomShape 10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9" name="CustomShape 11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11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1" name="CustomShape 11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2" name="CustomShape 11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3" name="CustomShape 11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4" name="CustomShape 11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5" name="CustomShape 11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6" name="CustomShape 11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7" name="CustomShape 11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8" name="CustomShape 11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9" name="CustomShape 12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0" name="CustomShape 12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1" name="CustomShape 12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2" name="CustomShape 12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3" name="CustomShape 12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4" name="CustomShape 12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5" name="CustomShape 12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6" name="CustomShape 12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7" name="CustomShape 12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8" name="CustomShape 12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9" name="CustomShape 13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0" name="CustomShape 13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1" name="CustomShape 13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2" name="CustomShape 13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3" name="CustomShape 13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4" name="CustomShape 13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5" name="CustomShape 13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6" name="CustomShape 13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7" name="CustomShape 13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8" name="CustomShape 13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9" name="CustomShape 14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0" name="CustomShape 14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1" name="CustomShape 14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2" name="CustomShape 14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3" name="CustomShape 14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4" name="CustomShape 14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5" name="CustomShape 14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6" name="CustomShape 14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7" name="CustomShape 14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8" name="CustomShape 14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9" name="CustomShape 15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0" name="CustomShape 15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1" name="CustomShape 15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2" name="CustomShape 15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3" name="CustomShape 15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4" name="CustomShape 15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5" name="CustomShape 15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6" name="CustomShape 15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7" name="CustomShape 15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8" name="CustomShape 15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9" name="CustomShape 16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0" name="CustomShape 16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1" name="CustomShape 16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2" name="CustomShape 16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3" name="CustomShape 16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4" name="CustomShape 16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5" name="CustomShape 16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6" name="CustomShape 16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7" name="CustomShape 16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8" name="CustomShape 16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9" name="CustomShape 17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0" name="CustomShape 17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1" name="CustomShape 17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2" name="CustomShape 17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3" name="CustomShape 17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4" name="CustomShape 17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5" name="CustomShape 17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6" name="CustomShape 17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7" name="CustomShape 17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8" name="CustomShape 17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9" name="CustomShape 18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0" name="CustomShape 18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1" name="CustomShape 18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2" name="CustomShape 18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3" name="CustomShape 18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4" name="CustomShape 18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5" name="CustomShape 18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6" name="CustomShape 18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7" name="CustomShape 18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8" name="CustomShape 18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9" name="CustomShape 19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0" name="CustomShape 19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1" name="CustomShape 19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2" name="CustomShape 19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3" name="CustomShape 19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4" name="CustomShape 19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5" name="CustomShape 19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6" name="CustomShape 19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7" name="CustomShape 19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8" name="CustomShape 19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9" name="CustomShape 20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0" name="CustomShape 20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1" name="CustomShape 20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2" name="CustomShape 20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3" name="CustomShape 20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4" name="CustomShape 20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5" name="CustomShape 20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6" name="CustomShape 20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7" name="CustomShape 20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8" name="CustomShape 20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9" name="CustomShape 21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0" name="CustomShape 21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1" name="CustomShape 21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2" name="CustomShape 21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3" name="CustomShape 21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4" name="CustomShape 21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5" name="CustomShape 21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6" name="CustomShape 21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7" name="CustomShape 21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8" name="CustomShape 21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9" name="CustomShape 22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0" name="CustomShape 22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1" name="CustomShape 22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2" name="CustomShape 22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3" name="CustomShape 22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4" name="CustomShape 22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5" name="CustomShape 22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6" name="CustomShape 22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7" name="CustomShape 22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8" name="CustomShape 22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9" name="CustomShape 23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0" name="CustomShape 23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1" name="CustomShape 23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2" name="CustomShape 23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3" name="CustomShape 23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4" name="CustomShape 23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5" name="CustomShape 23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6" name="CustomShape 23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23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8" name="CustomShape 23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9" name="CustomShape 24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0" name="CustomShape 24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1" name="CustomShape 24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2" name="CustomShape 24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3" name="CustomShape 24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4" name="CustomShape 24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5" name="CustomShape 24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6" name="CustomShape 24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7" name="CustomShape 24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8" name="CustomShape 24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9" name="CustomShape 25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0" name="CustomShape 25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1" name="CustomShape 25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2" name="CustomShape 25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3" name="CustomShape 25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4" name="CustomShape 25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5" name="CustomShape 25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6" name="CustomShape 25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7" name="CustomShape 25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8" name="CustomShape 25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9" name="CustomShape 26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0" name="CustomShape 26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1" name="CustomShape 26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2" name="CustomShape 26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3" name="CustomShape 26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4" name="CustomShape 26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5" name="CustomShape 26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6" name="CustomShape 26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7" name="CustomShape 26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8" name="CustomShape 26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9" name="CustomShape 27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0" name="CustomShape 27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1" name="CustomShape 27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2" name="CustomShape 27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3" name="CustomShape 27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4" name="CustomShape 27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5" name="CustomShape 27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6" name="CustomShape 27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7" name="CustomShape 27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8" name="CustomShape 27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9" name="CustomShape 28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0" name="CustomShape 28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1" name="CustomShape 28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2" name="CustomShape 28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3" name="CustomShape 28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4" name="CustomShape 28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5" name="CustomShape 28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6" name="CustomShape 28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7" name="CustomShape 28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8" name="CustomShape 28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9" name="CustomShape 29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0" name="CustomShape 29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1" name="CustomShape 29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2" name="CustomShape 29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3" name="CustomShape 29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4" name="CustomShape 29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5" name="CustomShape 29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6" name="CustomShape 29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7" name="CustomShape 29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8" name="CustomShape 29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9" name="CustomShape 30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0" name="CustomShape 30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1" name="CustomShape 30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2" name="CustomShape 30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3" name="CustomShape 30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4" name="CustomShape 30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5" name="CustomShape 30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6" name="CustomShape 30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7" name="CustomShape 308"/>
          <p:cNvSpPr/>
          <p:nvPr/>
        </p:nvSpPr>
        <p:spPr>
          <a:xfrm>
            <a:off x="5845320" y="1767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8" name="CustomShape 309"/>
          <p:cNvSpPr/>
          <p:nvPr/>
        </p:nvSpPr>
        <p:spPr>
          <a:xfrm>
            <a:off x="5839560" y="1762920"/>
            <a:ext cx="103680" cy="81360"/>
          </a:xfrm>
          <a:custGeom>
            <a:avLst/>
            <a:gdLst/>
            <a:ahLst/>
            <a:rect l="l" t="t" r="r" b="b"/>
            <a:pathLst>
              <a:path w="290" h="228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7"/>
                  <a:pt x="276" y="227"/>
                </a:cubicBezTo>
                <a:lnTo>
                  <a:pt x="16" y="227"/>
                </a:lnTo>
                <a:cubicBezTo>
                  <a:pt x="7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9" name="CustomShape 310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0" name="CustomShape 311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1" name="CustomShape 312"/>
          <p:cNvSpPr/>
          <p:nvPr/>
        </p:nvSpPr>
        <p:spPr>
          <a:xfrm>
            <a:off x="577980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2" name="CustomShape 313"/>
          <p:cNvSpPr/>
          <p:nvPr/>
        </p:nvSpPr>
        <p:spPr>
          <a:xfrm>
            <a:off x="577404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4" y="202"/>
                </a:lnTo>
                <a:lnTo>
                  <a:pt x="258" y="215"/>
                </a:lnTo>
                <a:lnTo>
                  <a:pt x="258" y="12"/>
                </a:lnTo>
                <a:lnTo>
                  <a:pt x="274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3" name="CustomShape 314"/>
          <p:cNvSpPr/>
          <p:nvPr/>
        </p:nvSpPr>
        <p:spPr>
          <a:xfrm>
            <a:off x="55828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4" name="CustomShape 315"/>
          <p:cNvSpPr/>
          <p:nvPr/>
        </p:nvSpPr>
        <p:spPr>
          <a:xfrm>
            <a:off x="557712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5" name="CustomShape 316"/>
          <p:cNvSpPr/>
          <p:nvPr/>
        </p:nvSpPr>
        <p:spPr>
          <a:xfrm>
            <a:off x="57142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6" name="CustomShape 317"/>
          <p:cNvSpPr/>
          <p:nvPr/>
        </p:nvSpPr>
        <p:spPr>
          <a:xfrm>
            <a:off x="5708880" y="2099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7" name="CustomShape 318"/>
          <p:cNvSpPr/>
          <p:nvPr/>
        </p:nvSpPr>
        <p:spPr>
          <a:xfrm>
            <a:off x="62391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8" name="CustomShape 319"/>
          <p:cNvSpPr/>
          <p:nvPr/>
        </p:nvSpPr>
        <p:spPr>
          <a:xfrm>
            <a:off x="62334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9" name="CustomShape 320"/>
          <p:cNvSpPr/>
          <p:nvPr/>
        </p:nvSpPr>
        <p:spPr>
          <a:xfrm>
            <a:off x="4860360" y="2665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0" name="CustomShape 321"/>
          <p:cNvSpPr/>
          <p:nvPr/>
        </p:nvSpPr>
        <p:spPr>
          <a:xfrm>
            <a:off x="4854600" y="26614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1" name="CustomShape 322"/>
          <p:cNvSpPr/>
          <p:nvPr/>
        </p:nvSpPr>
        <p:spPr>
          <a:xfrm>
            <a:off x="60426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2" name="CustomShape 323"/>
          <p:cNvSpPr/>
          <p:nvPr/>
        </p:nvSpPr>
        <p:spPr>
          <a:xfrm>
            <a:off x="60368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3" name="CustomShape 324"/>
          <p:cNvSpPr/>
          <p:nvPr/>
        </p:nvSpPr>
        <p:spPr>
          <a:xfrm>
            <a:off x="57142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4" name="CustomShape 325"/>
          <p:cNvSpPr/>
          <p:nvPr/>
        </p:nvSpPr>
        <p:spPr>
          <a:xfrm>
            <a:off x="570888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5" name="CustomShape 326"/>
          <p:cNvSpPr/>
          <p:nvPr/>
        </p:nvSpPr>
        <p:spPr>
          <a:xfrm>
            <a:off x="591120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6" name="CustomShape 327"/>
          <p:cNvSpPr/>
          <p:nvPr/>
        </p:nvSpPr>
        <p:spPr>
          <a:xfrm>
            <a:off x="590544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7" name="CustomShape 328"/>
          <p:cNvSpPr/>
          <p:nvPr/>
        </p:nvSpPr>
        <p:spPr>
          <a:xfrm>
            <a:off x="525420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8" name="CustomShape 329"/>
          <p:cNvSpPr/>
          <p:nvPr/>
        </p:nvSpPr>
        <p:spPr>
          <a:xfrm>
            <a:off x="524844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9" name="CustomShape 330"/>
          <p:cNvSpPr/>
          <p:nvPr/>
        </p:nvSpPr>
        <p:spPr>
          <a:xfrm>
            <a:off x="53856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0" name="CustomShape 331"/>
          <p:cNvSpPr/>
          <p:nvPr/>
        </p:nvSpPr>
        <p:spPr>
          <a:xfrm>
            <a:off x="538020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1" name="CustomShape 332"/>
          <p:cNvSpPr/>
          <p:nvPr/>
        </p:nvSpPr>
        <p:spPr>
          <a:xfrm>
            <a:off x="55173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2" name="CustomShape 333"/>
          <p:cNvSpPr/>
          <p:nvPr/>
        </p:nvSpPr>
        <p:spPr>
          <a:xfrm>
            <a:off x="55116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3" name="CustomShape 334"/>
          <p:cNvSpPr/>
          <p:nvPr/>
        </p:nvSpPr>
        <p:spPr>
          <a:xfrm>
            <a:off x="518940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4" name="CustomShape 335"/>
          <p:cNvSpPr/>
          <p:nvPr/>
        </p:nvSpPr>
        <p:spPr>
          <a:xfrm>
            <a:off x="518364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5" name="CustomShape 336"/>
          <p:cNvSpPr/>
          <p:nvPr/>
        </p:nvSpPr>
        <p:spPr>
          <a:xfrm>
            <a:off x="525420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6" name="CustomShape 337"/>
          <p:cNvSpPr/>
          <p:nvPr/>
        </p:nvSpPr>
        <p:spPr>
          <a:xfrm>
            <a:off x="5248440" y="18752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7" name="CustomShape 338"/>
          <p:cNvSpPr/>
          <p:nvPr/>
        </p:nvSpPr>
        <p:spPr>
          <a:xfrm>
            <a:off x="53856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8" name="CustomShape 339"/>
          <p:cNvSpPr/>
          <p:nvPr/>
        </p:nvSpPr>
        <p:spPr>
          <a:xfrm>
            <a:off x="538020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5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5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9" name="CustomShape 340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0" name="CustomShape 341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1" name="CustomShape 342"/>
          <p:cNvSpPr/>
          <p:nvPr/>
        </p:nvSpPr>
        <p:spPr>
          <a:xfrm>
            <a:off x="63046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2" name="CustomShape 343"/>
          <p:cNvSpPr/>
          <p:nvPr/>
        </p:nvSpPr>
        <p:spPr>
          <a:xfrm>
            <a:off x="629928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59" y="215"/>
                </a:lnTo>
                <a:lnTo>
                  <a:pt x="259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3" name="CustomShape 344"/>
          <p:cNvSpPr/>
          <p:nvPr/>
        </p:nvSpPr>
        <p:spPr>
          <a:xfrm>
            <a:off x="643644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4" name="CustomShape 345"/>
          <p:cNvSpPr/>
          <p:nvPr/>
        </p:nvSpPr>
        <p:spPr>
          <a:xfrm>
            <a:off x="643068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5" name="CustomShape 346"/>
          <p:cNvSpPr/>
          <p:nvPr/>
        </p:nvSpPr>
        <p:spPr>
          <a:xfrm>
            <a:off x="5189400" y="28904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6" name="CustomShape 347"/>
          <p:cNvSpPr/>
          <p:nvPr/>
        </p:nvSpPr>
        <p:spPr>
          <a:xfrm>
            <a:off x="5183640" y="288576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7" name="CustomShape 348"/>
          <p:cNvSpPr/>
          <p:nvPr/>
        </p:nvSpPr>
        <p:spPr>
          <a:xfrm>
            <a:off x="564876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8" name="CustomShape 349"/>
          <p:cNvSpPr/>
          <p:nvPr/>
        </p:nvSpPr>
        <p:spPr>
          <a:xfrm>
            <a:off x="564336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9" name="CustomShape 350"/>
          <p:cNvSpPr/>
          <p:nvPr/>
        </p:nvSpPr>
        <p:spPr>
          <a:xfrm>
            <a:off x="512352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0" name="CustomShape 351"/>
          <p:cNvSpPr/>
          <p:nvPr/>
        </p:nvSpPr>
        <p:spPr>
          <a:xfrm>
            <a:off x="511776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1" name="CustomShape 352"/>
          <p:cNvSpPr/>
          <p:nvPr/>
        </p:nvSpPr>
        <p:spPr>
          <a:xfrm>
            <a:off x="630468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2" name="CustomShape 353"/>
          <p:cNvSpPr/>
          <p:nvPr/>
        </p:nvSpPr>
        <p:spPr>
          <a:xfrm>
            <a:off x="629928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59" y="215"/>
                </a:lnTo>
                <a:lnTo>
                  <a:pt x="259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3" name="CustomShape 354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4" name="CustomShape 355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5" name="CustomShape 356"/>
          <p:cNvSpPr/>
          <p:nvPr/>
        </p:nvSpPr>
        <p:spPr>
          <a:xfrm>
            <a:off x="56487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6" name="CustomShape 357"/>
          <p:cNvSpPr/>
          <p:nvPr/>
        </p:nvSpPr>
        <p:spPr>
          <a:xfrm>
            <a:off x="564336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7" name="CustomShape 358"/>
          <p:cNvSpPr/>
          <p:nvPr/>
        </p:nvSpPr>
        <p:spPr>
          <a:xfrm>
            <a:off x="58453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8" name="CustomShape 359"/>
          <p:cNvSpPr/>
          <p:nvPr/>
        </p:nvSpPr>
        <p:spPr>
          <a:xfrm>
            <a:off x="58395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9" name="CustomShape 360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0" name="CustomShape 361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1" name="CustomShape 362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2" name="CustomShape 363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3" name="CustomShape 364"/>
          <p:cNvSpPr/>
          <p:nvPr/>
        </p:nvSpPr>
        <p:spPr>
          <a:xfrm>
            <a:off x="55828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4" name="CustomShape 365"/>
          <p:cNvSpPr/>
          <p:nvPr/>
        </p:nvSpPr>
        <p:spPr>
          <a:xfrm>
            <a:off x="55771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5" name="CustomShape 366"/>
          <p:cNvSpPr/>
          <p:nvPr/>
        </p:nvSpPr>
        <p:spPr>
          <a:xfrm>
            <a:off x="5714280" y="2777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6" name="CustomShape 367"/>
          <p:cNvSpPr/>
          <p:nvPr/>
        </p:nvSpPr>
        <p:spPr>
          <a:xfrm>
            <a:off x="5708880" y="27734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4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4"/>
                </a:cubicBezTo>
                <a:lnTo>
                  <a:pt x="0" y="12"/>
                </a:lnTo>
                <a:moveTo>
                  <a:pt x="29" y="214"/>
                </a:moveTo>
                <a:lnTo>
                  <a:pt x="16" y="203"/>
                </a:lnTo>
                <a:lnTo>
                  <a:pt x="276" y="203"/>
                </a:lnTo>
                <a:lnTo>
                  <a:pt x="260" y="214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4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7" name="CustomShape 368"/>
          <p:cNvSpPr/>
          <p:nvPr/>
        </p:nvSpPr>
        <p:spPr>
          <a:xfrm>
            <a:off x="59112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8" name="CustomShape 369"/>
          <p:cNvSpPr/>
          <p:nvPr/>
        </p:nvSpPr>
        <p:spPr>
          <a:xfrm>
            <a:off x="59054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9" name="CustomShape 370"/>
          <p:cNvSpPr/>
          <p:nvPr/>
        </p:nvSpPr>
        <p:spPr>
          <a:xfrm>
            <a:off x="61084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0" name="CustomShape 371"/>
          <p:cNvSpPr/>
          <p:nvPr/>
        </p:nvSpPr>
        <p:spPr>
          <a:xfrm>
            <a:off x="61027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1" name="CustomShape 372"/>
          <p:cNvSpPr/>
          <p:nvPr/>
        </p:nvSpPr>
        <p:spPr>
          <a:xfrm>
            <a:off x="55828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2" name="CustomShape 373"/>
          <p:cNvSpPr/>
          <p:nvPr/>
        </p:nvSpPr>
        <p:spPr>
          <a:xfrm>
            <a:off x="557712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3" name="CustomShape 374"/>
          <p:cNvSpPr/>
          <p:nvPr/>
        </p:nvSpPr>
        <p:spPr>
          <a:xfrm>
            <a:off x="5254200" y="28904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4" name="CustomShape 375"/>
          <p:cNvSpPr/>
          <p:nvPr/>
        </p:nvSpPr>
        <p:spPr>
          <a:xfrm>
            <a:off x="5248440" y="288576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376"/>
          <p:cNvSpPr/>
          <p:nvPr/>
        </p:nvSpPr>
        <p:spPr>
          <a:xfrm>
            <a:off x="5582880" y="3002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6" name="CustomShape 377"/>
          <p:cNvSpPr/>
          <p:nvPr/>
        </p:nvSpPr>
        <p:spPr>
          <a:xfrm>
            <a:off x="5577120" y="29984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7" name="CustomShape 378"/>
          <p:cNvSpPr/>
          <p:nvPr/>
        </p:nvSpPr>
        <p:spPr>
          <a:xfrm>
            <a:off x="59112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8" name="CustomShape 379"/>
          <p:cNvSpPr/>
          <p:nvPr/>
        </p:nvSpPr>
        <p:spPr>
          <a:xfrm>
            <a:off x="59054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9" name="CustomShape 380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0" name="CustomShape 381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1" name="CustomShape 382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2" name="CustomShape 383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3" name="CustomShape 384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4" name="CustomShape 385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5" name="CustomShape 386"/>
          <p:cNvSpPr/>
          <p:nvPr/>
        </p:nvSpPr>
        <p:spPr>
          <a:xfrm>
            <a:off x="54514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6" name="CustomShape 387"/>
          <p:cNvSpPr/>
          <p:nvPr/>
        </p:nvSpPr>
        <p:spPr>
          <a:xfrm>
            <a:off x="54457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7" name="CustomShape 388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8" name="CustomShape 389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9" name="CustomShape 390"/>
          <p:cNvSpPr/>
          <p:nvPr/>
        </p:nvSpPr>
        <p:spPr>
          <a:xfrm>
            <a:off x="52542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0" name="CustomShape 391"/>
          <p:cNvSpPr/>
          <p:nvPr/>
        </p:nvSpPr>
        <p:spPr>
          <a:xfrm>
            <a:off x="524844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1" name="CustomShape 392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2" name="CustomShape 393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3" name="CustomShape 394"/>
          <p:cNvSpPr/>
          <p:nvPr/>
        </p:nvSpPr>
        <p:spPr>
          <a:xfrm>
            <a:off x="57798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4" name="CustomShape 395"/>
          <p:cNvSpPr/>
          <p:nvPr/>
        </p:nvSpPr>
        <p:spPr>
          <a:xfrm>
            <a:off x="57740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5" name="CustomShape 396"/>
          <p:cNvSpPr/>
          <p:nvPr/>
        </p:nvSpPr>
        <p:spPr>
          <a:xfrm>
            <a:off x="564876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6" name="CustomShape 397"/>
          <p:cNvSpPr/>
          <p:nvPr/>
        </p:nvSpPr>
        <p:spPr>
          <a:xfrm>
            <a:off x="564336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7" name="CustomShape 398"/>
          <p:cNvSpPr/>
          <p:nvPr/>
        </p:nvSpPr>
        <p:spPr>
          <a:xfrm>
            <a:off x="532008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8" name="CustomShape 399"/>
          <p:cNvSpPr/>
          <p:nvPr/>
        </p:nvSpPr>
        <p:spPr>
          <a:xfrm>
            <a:off x="53143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400"/>
          <p:cNvSpPr/>
          <p:nvPr/>
        </p:nvSpPr>
        <p:spPr>
          <a:xfrm>
            <a:off x="51894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0" name="CustomShape 401"/>
          <p:cNvSpPr/>
          <p:nvPr/>
        </p:nvSpPr>
        <p:spPr>
          <a:xfrm>
            <a:off x="51836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1" name="CustomShape 402"/>
          <p:cNvSpPr/>
          <p:nvPr/>
        </p:nvSpPr>
        <p:spPr>
          <a:xfrm>
            <a:off x="53200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2" name="CustomShape 403"/>
          <p:cNvSpPr/>
          <p:nvPr/>
        </p:nvSpPr>
        <p:spPr>
          <a:xfrm>
            <a:off x="53143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3" name="CustomShape 404"/>
          <p:cNvSpPr/>
          <p:nvPr/>
        </p:nvSpPr>
        <p:spPr>
          <a:xfrm>
            <a:off x="545148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4" name="CustomShape 405"/>
          <p:cNvSpPr/>
          <p:nvPr/>
        </p:nvSpPr>
        <p:spPr>
          <a:xfrm>
            <a:off x="54457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5" name="CustomShape 406"/>
          <p:cNvSpPr/>
          <p:nvPr/>
        </p:nvSpPr>
        <p:spPr>
          <a:xfrm>
            <a:off x="52542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6" name="CustomShape 407"/>
          <p:cNvSpPr/>
          <p:nvPr/>
        </p:nvSpPr>
        <p:spPr>
          <a:xfrm>
            <a:off x="524844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7" name="CustomShape 40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8" name="CustomShape 409"/>
          <p:cNvSpPr/>
          <p:nvPr/>
        </p:nvSpPr>
        <p:spPr>
          <a:xfrm>
            <a:off x="1761120" y="456228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89" name="CustomShape 410"/>
          <p:cNvSpPr/>
          <p:nvPr/>
        </p:nvSpPr>
        <p:spPr>
          <a:xfrm>
            <a:off x="1659960" y="400068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0" name="CustomShape 411"/>
          <p:cNvSpPr/>
          <p:nvPr/>
        </p:nvSpPr>
        <p:spPr>
          <a:xfrm>
            <a:off x="1761120" y="343944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1" name="CustomShape 412"/>
          <p:cNvSpPr/>
          <p:nvPr/>
        </p:nvSpPr>
        <p:spPr>
          <a:xfrm>
            <a:off x="1659960" y="28785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2" name="CustomShape 413"/>
          <p:cNvSpPr/>
          <p:nvPr/>
        </p:nvSpPr>
        <p:spPr>
          <a:xfrm>
            <a:off x="1761120" y="23166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3" name="CustomShape 414"/>
          <p:cNvSpPr/>
          <p:nvPr/>
        </p:nvSpPr>
        <p:spPr>
          <a:xfrm>
            <a:off x="1659960" y="17553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4" name="CustomShape 415"/>
          <p:cNvSpPr/>
          <p:nvPr/>
        </p:nvSpPr>
        <p:spPr>
          <a:xfrm>
            <a:off x="1761120" y="11941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5" name="CustomShape 416"/>
          <p:cNvSpPr/>
          <p:nvPr/>
        </p:nvSpPr>
        <p:spPr>
          <a:xfrm>
            <a:off x="191880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6" name="CustomShape 417"/>
          <p:cNvSpPr/>
          <p:nvPr/>
        </p:nvSpPr>
        <p:spPr>
          <a:xfrm>
            <a:off x="257472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7" name="CustomShape 418"/>
          <p:cNvSpPr/>
          <p:nvPr/>
        </p:nvSpPr>
        <p:spPr>
          <a:xfrm>
            <a:off x="323172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8" name="CustomShape 419"/>
          <p:cNvSpPr/>
          <p:nvPr/>
        </p:nvSpPr>
        <p:spPr>
          <a:xfrm>
            <a:off x="388836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99" name="CustomShape 420"/>
          <p:cNvSpPr/>
          <p:nvPr/>
        </p:nvSpPr>
        <p:spPr>
          <a:xfrm>
            <a:off x="454464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0" name="CustomShape 421"/>
          <p:cNvSpPr/>
          <p:nvPr/>
        </p:nvSpPr>
        <p:spPr>
          <a:xfrm>
            <a:off x="520128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1" name="CustomShape 422"/>
          <p:cNvSpPr/>
          <p:nvPr/>
        </p:nvSpPr>
        <p:spPr>
          <a:xfrm>
            <a:off x="585828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2" name="CustomShape 423"/>
          <p:cNvSpPr/>
          <p:nvPr/>
        </p:nvSpPr>
        <p:spPr>
          <a:xfrm>
            <a:off x="651456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3" name="CustomShape 424"/>
          <p:cNvSpPr/>
          <p:nvPr/>
        </p:nvSpPr>
        <p:spPr>
          <a:xfrm>
            <a:off x="7449480" y="2873880"/>
            <a:ext cx="79920" cy="62640"/>
          </a:xfrm>
          <a:custGeom>
            <a:avLst/>
            <a:gdLst/>
            <a:ahLst/>
            <a:rect l="l" t="t" r="r" b="b"/>
            <a:pathLst>
              <a:path w="224" h="176">
                <a:moveTo>
                  <a:pt x="112" y="0"/>
                </a:moveTo>
                <a:lnTo>
                  <a:pt x="223" y="88"/>
                </a:lnTo>
                <a:lnTo>
                  <a:pt x="112" y="175"/>
                </a:lnTo>
                <a:lnTo>
                  <a:pt x="0" y="88"/>
                </a:lnTo>
                <a:lnTo>
                  <a:pt x="112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4" name="CustomShape 425"/>
          <p:cNvSpPr/>
          <p:nvPr/>
        </p:nvSpPr>
        <p:spPr>
          <a:xfrm>
            <a:off x="7443720" y="2869560"/>
            <a:ext cx="91440" cy="71640"/>
          </a:xfrm>
          <a:custGeom>
            <a:avLst/>
            <a:gdLst/>
            <a:ahLst/>
            <a:rect l="l" t="t" r="r" b="b"/>
            <a:pathLst>
              <a:path w="256" h="201">
                <a:moveTo>
                  <a:pt x="116" y="3"/>
                </a:moveTo>
                <a:cubicBezTo>
                  <a:pt x="122" y="0"/>
                  <a:pt x="133" y="0"/>
                  <a:pt x="139" y="3"/>
                </a:cubicBezTo>
                <a:lnTo>
                  <a:pt x="250" y="92"/>
                </a:lnTo>
                <a:cubicBezTo>
                  <a:pt x="255" y="96"/>
                  <a:pt x="255" y="104"/>
                  <a:pt x="250" y="109"/>
                </a:cubicBezTo>
                <a:lnTo>
                  <a:pt x="139" y="196"/>
                </a:lnTo>
                <a:cubicBezTo>
                  <a:pt x="133" y="200"/>
                  <a:pt x="122" y="200"/>
                  <a:pt x="116" y="196"/>
                </a:cubicBezTo>
                <a:lnTo>
                  <a:pt x="4" y="109"/>
                </a:lnTo>
                <a:cubicBezTo>
                  <a:pt x="0" y="104"/>
                  <a:pt x="0" y="96"/>
                  <a:pt x="4" y="92"/>
                </a:cubicBezTo>
                <a:lnTo>
                  <a:pt x="116" y="3"/>
                </a:lnTo>
                <a:moveTo>
                  <a:pt x="26" y="109"/>
                </a:moveTo>
                <a:lnTo>
                  <a:pt x="26" y="92"/>
                </a:lnTo>
                <a:lnTo>
                  <a:pt x="139" y="179"/>
                </a:lnTo>
                <a:lnTo>
                  <a:pt x="116" y="179"/>
                </a:lnTo>
                <a:lnTo>
                  <a:pt x="228" y="92"/>
                </a:lnTo>
                <a:lnTo>
                  <a:pt x="228" y="109"/>
                </a:lnTo>
                <a:lnTo>
                  <a:pt x="116" y="21"/>
                </a:lnTo>
                <a:lnTo>
                  <a:pt x="139" y="21"/>
                </a:lnTo>
                <a:lnTo>
                  <a:pt x="26" y="109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5" name="CustomShape 426"/>
          <p:cNvSpPr/>
          <p:nvPr/>
        </p:nvSpPr>
        <p:spPr>
          <a:xfrm>
            <a:off x="7171200" y="469800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6" name="CustomShape 427"/>
          <p:cNvSpPr/>
          <p:nvPr/>
        </p:nvSpPr>
        <p:spPr>
          <a:xfrm>
            <a:off x="7449480" y="3063240"/>
            <a:ext cx="79200" cy="61920"/>
          </a:xfrm>
          <a:custGeom>
            <a:avLst/>
            <a:gdLst/>
            <a:ahLst/>
            <a:rect l="l" t="t" r="r" b="b"/>
            <a:pathLst>
              <a:path w="222" h="174">
                <a:moveTo>
                  <a:pt x="0" y="0"/>
                </a:moveTo>
                <a:lnTo>
                  <a:pt x="0" y="173"/>
                </a:lnTo>
                <a:lnTo>
                  <a:pt x="221" y="173"/>
                </a:lnTo>
                <a:lnTo>
                  <a:pt x="221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7" name="CustomShape 428"/>
          <p:cNvSpPr/>
          <p:nvPr/>
        </p:nvSpPr>
        <p:spPr>
          <a:xfrm>
            <a:off x="7443720" y="3058560"/>
            <a:ext cx="89640" cy="70200"/>
          </a:xfrm>
          <a:custGeom>
            <a:avLst/>
            <a:gdLst/>
            <a:ahLst/>
            <a:rect l="l" t="t" r="r" b="b"/>
            <a:pathLst>
              <a:path w="251" h="19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37" y="0"/>
                </a:lnTo>
                <a:cubicBezTo>
                  <a:pt x="246" y="0"/>
                  <a:pt x="250" y="5"/>
                  <a:pt x="250" y="12"/>
                </a:cubicBezTo>
                <a:lnTo>
                  <a:pt x="250" y="186"/>
                </a:lnTo>
                <a:cubicBezTo>
                  <a:pt x="250" y="193"/>
                  <a:pt x="246" y="196"/>
                  <a:pt x="237" y="196"/>
                </a:cubicBezTo>
                <a:lnTo>
                  <a:pt x="16" y="196"/>
                </a:lnTo>
                <a:cubicBezTo>
                  <a:pt x="6" y="196"/>
                  <a:pt x="0" y="193"/>
                  <a:pt x="0" y="186"/>
                </a:cubicBezTo>
                <a:lnTo>
                  <a:pt x="0" y="12"/>
                </a:lnTo>
                <a:moveTo>
                  <a:pt x="28" y="186"/>
                </a:moveTo>
                <a:lnTo>
                  <a:pt x="16" y="174"/>
                </a:lnTo>
                <a:lnTo>
                  <a:pt x="237" y="174"/>
                </a:lnTo>
                <a:lnTo>
                  <a:pt x="221" y="186"/>
                </a:lnTo>
                <a:lnTo>
                  <a:pt x="221" y="12"/>
                </a:lnTo>
                <a:lnTo>
                  <a:pt x="237" y="23"/>
                </a:lnTo>
                <a:lnTo>
                  <a:pt x="16" y="23"/>
                </a:lnTo>
                <a:lnTo>
                  <a:pt x="28" y="12"/>
                </a:lnTo>
                <a:lnTo>
                  <a:pt x="28" y="1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8" name="CustomShape 429"/>
          <p:cNvSpPr/>
          <p:nvPr/>
        </p:nvSpPr>
        <p:spPr>
          <a:xfrm>
            <a:off x="7557840" y="2856240"/>
            <a:ext cx="550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Iris-setosa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9" name="CustomShape 430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0" name="CustomShape 431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1" name="CustomShape 432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81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2" name="CustomShape 433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81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3" name="CustomShape 434"/>
          <p:cNvSpPr/>
          <p:nvPr/>
        </p:nvSpPr>
        <p:spPr>
          <a:xfrm>
            <a:off x="7557840" y="3046320"/>
            <a:ext cx="6526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Iris-virginica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14" name="CustomShape 435"/>
          <p:cNvSpPr/>
          <p:nvPr/>
        </p:nvSpPr>
        <p:spPr>
          <a:xfrm rot="16200000">
            <a:off x="609840" y="1806840"/>
            <a:ext cx="1748160" cy="241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width (in cm)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15" name="CustomShape 436"/>
          <p:cNvSpPr/>
          <p:nvPr/>
        </p:nvSpPr>
        <p:spPr>
          <a:xfrm>
            <a:off x="7282080" y="4524480"/>
            <a:ext cx="19026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length (in cm)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816" name="" descr=""/>
          <p:cNvPicPr/>
          <p:nvPr/>
        </p:nvPicPr>
        <p:blipFill>
          <a:blip r:embed="rId1"/>
          <a:stretch/>
        </p:blipFill>
        <p:spPr>
          <a:xfrm>
            <a:off x="2912400" y="289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1817" name="CustomShape 437"/>
          <p:cNvSpPr/>
          <p:nvPr/>
        </p:nvSpPr>
        <p:spPr>
          <a:xfrm>
            <a:off x="2908440" y="289152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347" y="548"/>
                </a:moveTo>
                <a:lnTo>
                  <a:pt x="329" y="548"/>
                </a:lnTo>
                <a:lnTo>
                  <a:pt x="312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2"/>
                </a:lnTo>
                <a:lnTo>
                  <a:pt x="78" y="100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3"/>
                </a:lnTo>
                <a:lnTo>
                  <a:pt x="243" y="14"/>
                </a:lnTo>
                <a:lnTo>
                  <a:pt x="277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7" y="7"/>
                </a:lnTo>
                <a:lnTo>
                  <a:pt x="450" y="12"/>
                </a:lnTo>
                <a:lnTo>
                  <a:pt x="484" y="23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5"/>
                </a:lnTo>
                <a:lnTo>
                  <a:pt x="696" y="259"/>
                </a:lnTo>
                <a:lnTo>
                  <a:pt x="696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3" y="535"/>
                </a:lnTo>
                <a:lnTo>
                  <a:pt x="419" y="542"/>
                </a:lnTo>
                <a:lnTo>
                  <a:pt x="383" y="545"/>
                </a:lnTo>
                <a:lnTo>
                  <a:pt x="365" y="548"/>
                </a:lnTo>
                <a:lnTo>
                  <a:pt x="347" y="548"/>
                </a:lnTo>
                <a:moveTo>
                  <a:pt x="363" y="525"/>
                </a:moveTo>
                <a:lnTo>
                  <a:pt x="379" y="525"/>
                </a:lnTo>
                <a:lnTo>
                  <a:pt x="413" y="521"/>
                </a:lnTo>
                <a:lnTo>
                  <a:pt x="441" y="514"/>
                </a:lnTo>
                <a:lnTo>
                  <a:pt x="473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301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0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9"/>
                </a:lnTo>
                <a:lnTo>
                  <a:pt x="26" y="261"/>
                </a:lnTo>
                <a:lnTo>
                  <a:pt x="26" y="287"/>
                </a:lnTo>
                <a:lnTo>
                  <a:pt x="34" y="324"/>
                </a:lnTo>
                <a:lnTo>
                  <a:pt x="42" y="348"/>
                </a:lnTo>
                <a:lnTo>
                  <a:pt x="52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6"/>
                </a:lnTo>
                <a:lnTo>
                  <a:pt x="252" y="514"/>
                </a:lnTo>
                <a:lnTo>
                  <a:pt x="315" y="525"/>
                </a:lnTo>
                <a:lnTo>
                  <a:pt x="347" y="525"/>
                </a:lnTo>
                <a:lnTo>
                  <a:pt x="363" y="52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8" name="" descr=""/>
          <p:cNvPicPr/>
          <p:nvPr/>
        </p:nvPicPr>
        <p:blipFill>
          <a:blip r:embed="rId2"/>
          <a:stretch/>
        </p:blipFill>
        <p:spPr>
          <a:xfrm>
            <a:off x="2912400" y="289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1819" name="CustomShape 438"/>
          <p:cNvSpPr/>
          <p:nvPr/>
        </p:nvSpPr>
        <p:spPr>
          <a:xfrm>
            <a:off x="2908440" y="289152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347" y="548"/>
                </a:moveTo>
                <a:lnTo>
                  <a:pt x="329" y="548"/>
                </a:lnTo>
                <a:lnTo>
                  <a:pt x="312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2"/>
                </a:lnTo>
                <a:lnTo>
                  <a:pt x="78" y="100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3"/>
                </a:lnTo>
                <a:lnTo>
                  <a:pt x="243" y="14"/>
                </a:lnTo>
                <a:lnTo>
                  <a:pt x="277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7" y="7"/>
                </a:lnTo>
                <a:lnTo>
                  <a:pt x="450" y="12"/>
                </a:lnTo>
                <a:lnTo>
                  <a:pt x="484" y="23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5"/>
                </a:lnTo>
                <a:lnTo>
                  <a:pt x="696" y="259"/>
                </a:lnTo>
                <a:lnTo>
                  <a:pt x="696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3" y="535"/>
                </a:lnTo>
                <a:lnTo>
                  <a:pt x="419" y="542"/>
                </a:lnTo>
                <a:lnTo>
                  <a:pt x="383" y="545"/>
                </a:lnTo>
                <a:lnTo>
                  <a:pt x="365" y="548"/>
                </a:lnTo>
                <a:lnTo>
                  <a:pt x="347" y="548"/>
                </a:lnTo>
                <a:moveTo>
                  <a:pt x="363" y="525"/>
                </a:moveTo>
                <a:lnTo>
                  <a:pt x="379" y="525"/>
                </a:lnTo>
                <a:lnTo>
                  <a:pt x="413" y="521"/>
                </a:lnTo>
                <a:lnTo>
                  <a:pt x="441" y="514"/>
                </a:lnTo>
                <a:lnTo>
                  <a:pt x="473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301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0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9"/>
                </a:lnTo>
                <a:lnTo>
                  <a:pt x="26" y="261"/>
                </a:lnTo>
                <a:lnTo>
                  <a:pt x="26" y="287"/>
                </a:lnTo>
                <a:lnTo>
                  <a:pt x="34" y="324"/>
                </a:lnTo>
                <a:lnTo>
                  <a:pt x="42" y="348"/>
                </a:lnTo>
                <a:lnTo>
                  <a:pt x="52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6"/>
                </a:lnTo>
                <a:lnTo>
                  <a:pt x="252" y="514"/>
                </a:lnTo>
                <a:lnTo>
                  <a:pt x="315" y="525"/>
                </a:lnTo>
                <a:lnTo>
                  <a:pt x="347" y="525"/>
                </a:lnTo>
                <a:lnTo>
                  <a:pt x="363" y="52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0" name="CustomShape 439"/>
          <p:cNvSpPr/>
          <p:nvPr/>
        </p:nvSpPr>
        <p:spPr>
          <a:xfrm>
            <a:off x="2709360" y="3194280"/>
            <a:ext cx="255240" cy="467640"/>
          </a:xfrm>
          <a:custGeom>
            <a:avLst/>
            <a:gdLst/>
            <a:ahLst/>
            <a:rect l="l" t="t" r="r" b="b"/>
            <a:pathLst>
              <a:path w="711" h="1301">
                <a:moveTo>
                  <a:pt x="449" y="0"/>
                </a:moveTo>
                <a:cubicBezTo>
                  <a:pt x="60" y="327"/>
                  <a:pt x="0" y="818"/>
                  <a:pt x="304" y="1195"/>
                </a:cubicBezTo>
                <a:lnTo>
                  <a:pt x="193" y="1295"/>
                </a:lnTo>
                <a:lnTo>
                  <a:pt x="651" y="1300"/>
                </a:lnTo>
                <a:lnTo>
                  <a:pt x="665" y="874"/>
                </a:lnTo>
                <a:lnTo>
                  <a:pt x="556" y="971"/>
                </a:lnTo>
                <a:cubicBezTo>
                  <a:pt x="398" y="712"/>
                  <a:pt x="460" y="402"/>
                  <a:pt x="710" y="193"/>
                </a:cubicBezTo>
                <a:lnTo>
                  <a:pt x="449" y="0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1" name="CustomShape 440"/>
          <p:cNvSpPr/>
          <p:nvPr/>
        </p:nvSpPr>
        <p:spPr>
          <a:xfrm>
            <a:off x="2736000" y="3183840"/>
            <a:ext cx="243720" cy="488880"/>
          </a:xfrm>
          <a:custGeom>
            <a:avLst/>
            <a:gdLst/>
            <a:ahLst/>
            <a:rect l="l" t="t" r="r" b="b"/>
            <a:pathLst>
              <a:path w="679" h="1360">
                <a:moveTo>
                  <a:pt x="401" y="9"/>
                </a:moveTo>
                <a:cubicBezTo>
                  <a:pt x="393" y="3"/>
                  <a:pt x="383" y="0"/>
                  <a:pt x="372" y="1"/>
                </a:cubicBezTo>
                <a:cubicBezTo>
                  <a:pt x="363" y="1"/>
                  <a:pt x="355" y="6"/>
                  <a:pt x="347" y="10"/>
                </a:cubicBezTo>
                <a:lnTo>
                  <a:pt x="312" y="42"/>
                </a:lnTo>
                <a:lnTo>
                  <a:pt x="276" y="75"/>
                </a:lnTo>
                <a:lnTo>
                  <a:pt x="245" y="108"/>
                </a:lnTo>
                <a:lnTo>
                  <a:pt x="214" y="143"/>
                </a:lnTo>
                <a:lnTo>
                  <a:pt x="185" y="178"/>
                </a:lnTo>
                <a:lnTo>
                  <a:pt x="158" y="215"/>
                </a:lnTo>
                <a:lnTo>
                  <a:pt x="134" y="251"/>
                </a:lnTo>
                <a:lnTo>
                  <a:pt x="112" y="288"/>
                </a:lnTo>
                <a:lnTo>
                  <a:pt x="92" y="326"/>
                </a:lnTo>
                <a:lnTo>
                  <a:pt x="56" y="403"/>
                </a:lnTo>
                <a:lnTo>
                  <a:pt x="28" y="484"/>
                </a:lnTo>
                <a:lnTo>
                  <a:pt x="12" y="564"/>
                </a:lnTo>
                <a:lnTo>
                  <a:pt x="2" y="645"/>
                </a:lnTo>
                <a:lnTo>
                  <a:pt x="0" y="687"/>
                </a:lnTo>
                <a:lnTo>
                  <a:pt x="0" y="727"/>
                </a:lnTo>
                <a:lnTo>
                  <a:pt x="2" y="769"/>
                </a:lnTo>
                <a:lnTo>
                  <a:pt x="6" y="809"/>
                </a:lnTo>
                <a:lnTo>
                  <a:pt x="14" y="849"/>
                </a:lnTo>
                <a:lnTo>
                  <a:pt x="22" y="890"/>
                </a:lnTo>
                <a:lnTo>
                  <a:pt x="34" y="929"/>
                </a:lnTo>
                <a:lnTo>
                  <a:pt x="46" y="970"/>
                </a:lnTo>
                <a:lnTo>
                  <a:pt x="78" y="1050"/>
                </a:lnTo>
                <a:lnTo>
                  <a:pt x="98" y="1088"/>
                </a:lnTo>
                <a:lnTo>
                  <a:pt x="120" y="1126"/>
                </a:lnTo>
                <a:lnTo>
                  <a:pt x="145" y="1165"/>
                </a:lnTo>
                <a:lnTo>
                  <a:pt x="169" y="1202"/>
                </a:lnTo>
                <a:lnTo>
                  <a:pt x="198" y="1238"/>
                </a:lnTo>
                <a:lnTo>
                  <a:pt x="203" y="1205"/>
                </a:lnTo>
                <a:lnTo>
                  <a:pt x="89" y="1304"/>
                </a:lnTo>
                <a:cubicBezTo>
                  <a:pt x="80" y="1314"/>
                  <a:pt x="78" y="1326"/>
                  <a:pt x="82" y="1336"/>
                </a:cubicBezTo>
                <a:cubicBezTo>
                  <a:pt x="89" y="1345"/>
                  <a:pt x="102" y="1352"/>
                  <a:pt x="116" y="1352"/>
                </a:cubicBezTo>
                <a:lnTo>
                  <a:pt x="577" y="1359"/>
                </a:lnTo>
                <a:cubicBezTo>
                  <a:pt x="597" y="1359"/>
                  <a:pt x="616" y="1346"/>
                  <a:pt x="616" y="1331"/>
                </a:cubicBezTo>
                <a:lnTo>
                  <a:pt x="629" y="905"/>
                </a:lnTo>
                <a:cubicBezTo>
                  <a:pt x="629" y="893"/>
                  <a:pt x="620" y="882"/>
                  <a:pt x="606" y="877"/>
                </a:cubicBezTo>
                <a:cubicBezTo>
                  <a:pt x="590" y="871"/>
                  <a:pt x="575" y="876"/>
                  <a:pt x="563" y="884"/>
                </a:cubicBezTo>
                <a:lnTo>
                  <a:pt x="455" y="982"/>
                </a:lnTo>
                <a:lnTo>
                  <a:pt x="515" y="989"/>
                </a:lnTo>
                <a:lnTo>
                  <a:pt x="501" y="965"/>
                </a:lnTo>
                <a:lnTo>
                  <a:pt x="488" y="942"/>
                </a:lnTo>
                <a:lnTo>
                  <a:pt x="477" y="917"/>
                </a:lnTo>
                <a:lnTo>
                  <a:pt x="459" y="868"/>
                </a:lnTo>
                <a:lnTo>
                  <a:pt x="445" y="820"/>
                </a:lnTo>
                <a:lnTo>
                  <a:pt x="437" y="771"/>
                </a:lnTo>
                <a:lnTo>
                  <a:pt x="435" y="746"/>
                </a:lnTo>
                <a:lnTo>
                  <a:pt x="433" y="720"/>
                </a:lnTo>
                <a:lnTo>
                  <a:pt x="433" y="671"/>
                </a:lnTo>
                <a:lnTo>
                  <a:pt x="437" y="622"/>
                </a:lnTo>
                <a:lnTo>
                  <a:pt x="441" y="598"/>
                </a:lnTo>
                <a:lnTo>
                  <a:pt x="461" y="523"/>
                </a:lnTo>
                <a:lnTo>
                  <a:pt x="470" y="500"/>
                </a:lnTo>
                <a:lnTo>
                  <a:pt x="493" y="454"/>
                </a:lnTo>
                <a:lnTo>
                  <a:pt x="503" y="429"/>
                </a:lnTo>
                <a:lnTo>
                  <a:pt x="517" y="409"/>
                </a:lnTo>
                <a:lnTo>
                  <a:pt x="548" y="363"/>
                </a:lnTo>
                <a:lnTo>
                  <a:pt x="563" y="342"/>
                </a:lnTo>
                <a:lnTo>
                  <a:pt x="599" y="300"/>
                </a:lnTo>
                <a:lnTo>
                  <a:pt x="620" y="279"/>
                </a:lnTo>
                <a:lnTo>
                  <a:pt x="665" y="241"/>
                </a:lnTo>
                <a:cubicBezTo>
                  <a:pt x="678" y="229"/>
                  <a:pt x="676" y="211"/>
                  <a:pt x="663" y="201"/>
                </a:cubicBezTo>
                <a:lnTo>
                  <a:pt x="401" y="9"/>
                </a:lnTo>
                <a:moveTo>
                  <a:pt x="610" y="242"/>
                </a:moveTo>
                <a:lnTo>
                  <a:pt x="608" y="203"/>
                </a:lnTo>
                <a:lnTo>
                  <a:pt x="584" y="223"/>
                </a:lnTo>
                <a:lnTo>
                  <a:pt x="561" y="245"/>
                </a:lnTo>
                <a:lnTo>
                  <a:pt x="539" y="267"/>
                </a:lnTo>
                <a:lnTo>
                  <a:pt x="519" y="288"/>
                </a:lnTo>
                <a:lnTo>
                  <a:pt x="501" y="312"/>
                </a:lnTo>
                <a:lnTo>
                  <a:pt x="481" y="335"/>
                </a:lnTo>
                <a:lnTo>
                  <a:pt x="435" y="409"/>
                </a:lnTo>
                <a:lnTo>
                  <a:pt x="423" y="433"/>
                </a:lnTo>
                <a:lnTo>
                  <a:pt x="409" y="457"/>
                </a:lnTo>
                <a:lnTo>
                  <a:pt x="399" y="484"/>
                </a:lnTo>
                <a:lnTo>
                  <a:pt x="381" y="536"/>
                </a:lnTo>
                <a:lnTo>
                  <a:pt x="367" y="589"/>
                </a:lnTo>
                <a:lnTo>
                  <a:pt x="363" y="615"/>
                </a:lnTo>
                <a:lnTo>
                  <a:pt x="361" y="643"/>
                </a:lnTo>
                <a:lnTo>
                  <a:pt x="359" y="669"/>
                </a:lnTo>
                <a:lnTo>
                  <a:pt x="357" y="697"/>
                </a:lnTo>
                <a:lnTo>
                  <a:pt x="359" y="724"/>
                </a:lnTo>
                <a:lnTo>
                  <a:pt x="359" y="751"/>
                </a:lnTo>
                <a:lnTo>
                  <a:pt x="367" y="804"/>
                </a:lnTo>
                <a:lnTo>
                  <a:pt x="372" y="832"/>
                </a:lnTo>
                <a:lnTo>
                  <a:pt x="379" y="858"/>
                </a:lnTo>
                <a:lnTo>
                  <a:pt x="397" y="910"/>
                </a:lnTo>
                <a:lnTo>
                  <a:pt x="419" y="963"/>
                </a:lnTo>
                <a:lnTo>
                  <a:pt x="433" y="989"/>
                </a:lnTo>
                <a:lnTo>
                  <a:pt x="447" y="1013"/>
                </a:lnTo>
                <a:cubicBezTo>
                  <a:pt x="453" y="1022"/>
                  <a:pt x="463" y="1029"/>
                  <a:pt x="477" y="1031"/>
                </a:cubicBezTo>
                <a:cubicBezTo>
                  <a:pt x="488" y="1032"/>
                  <a:pt x="501" y="1029"/>
                  <a:pt x="508" y="1020"/>
                </a:cubicBezTo>
                <a:lnTo>
                  <a:pt x="620" y="924"/>
                </a:lnTo>
                <a:lnTo>
                  <a:pt x="555" y="904"/>
                </a:lnTo>
                <a:lnTo>
                  <a:pt x="541" y="1329"/>
                </a:lnTo>
                <a:lnTo>
                  <a:pt x="577" y="1301"/>
                </a:lnTo>
                <a:lnTo>
                  <a:pt x="118" y="1295"/>
                </a:lnTo>
                <a:lnTo>
                  <a:pt x="145" y="1343"/>
                </a:lnTo>
                <a:lnTo>
                  <a:pt x="259" y="1243"/>
                </a:lnTo>
                <a:cubicBezTo>
                  <a:pt x="269" y="1234"/>
                  <a:pt x="269" y="1219"/>
                  <a:pt x="263" y="1209"/>
                </a:cubicBezTo>
                <a:lnTo>
                  <a:pt x="236" y="1174"/>
                </a:lnTo>
                <a:lnTo>
                  <a:pt x="187" y="1104"/>
                </a:lnTo>
                <a:lnTo>
                  <a:pt x="167" y="1068"/>
                </a:lnTo>
                <a:lnTo>
                  <a:pt x="149" y="1031"/>
                </a:lnTo>
                <a:lnTo>
                  <a:pt x="134" y="994"/>
                </a:lnTo>
                <a:lnTo>
                  <a:pt x="118" y="956"/>
                </a:lnTo>
                <a:lnTo>
                  <a:pt x="107" y="919"/>
                </a:lnTo>
                <a:lnTo>
                  <a:pt x="96" y="881"/>
                </a:lnTo>
                <a:lnTo>
                  <a:pt x="87" y="842"/>
                </a:lnTo>
                <a:lnTo>
                  <a:pt x="80" y="804"/>
                </a:lnTo>
                <a:lnTo>
                  <a:pt x="78" y="765"/>
                </a:lnTo>
                <a:lnTo>
                  <a:pt x="74" y="727"/>
                </a:lnTo>
                <a:lnTo>
                  <a:pt x="74" y="688"/>
                </a:lnTo>
                <a:lnTo>
                  <a:pt x="76" y="650"/>
                </a:lnTo>
                <a:lnTo>
                  <a:pt x="84" y="573"/>
                </a:lnTo>
                <a:lnTo>
                  <a:pt x="94" y="534"/>
                </a:lnTo>
                <a:lnTo>
                  <a:pt x="102" y="497"/>
                </a:lnTo>
                <a:lnTo>
                  <a:pt x="114" y="459"/>
                </a:lnTo>
                <a:lnTo>
                  <a:pt x="127" y="422"/>
                </a:lnTo>
                <a:lnTo>
                  <a:pt x="142" y="386"/>
                </a:lnTo>
                <a:lnTo>
                  <a:pt x="178" y="312"/>
                </a:lnTo>
                <a:lnTo>
                  <a:pt x="223" y="242"/>
                </a:lnTo>
                <a:lnTo>
                  <a:pt x="247" y="209"/>
                </a:lnTo>
                <a:lnTo>
                  <a:pt x="274" y="176"/>
                </a:lnTo>
                <a:lnTo>
                  <a:pt x="303" y="143"/>
                </a:lnTo>
                <a:lnTo>
                  <a:pt x="334" y="112"/>
                </a:lnTo>
                <a:lnTo>
                  <a:pt x="367" y="81"/>
                </a:lnTo>
                <a:lnTo>
                  <a:pt x="403" y="49"/>
                </a:lnTo>
                <a:lnTo>
                  <a:pt x="349" y="51"/>
                </a:lnTo>
                <a:lnTo>
                  <a:pt x="610" y="242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2" name="CustomShape 441"/>
          <p:cNvSpPr/>
          <p:nvPr/>
        </p:nvSpPr>
        <p:spPr>
          <a:xfrm>
            <a:off x="3394440" y="2364120"/>
            <a:ext cx="1036080" cy="401760"/>
          </a:xfrm>
          <a:custGeom>
            <a:avLst/>
            <a:gdLst/>
            <a:ahLst/>
            <a:rect l="l" t="t" r="r" b="b"/>
            <a:pathLst>
              <a:path w="2880" h="1118">
                <a:moveTo>
                  <a:pt x="0" y="823"/>
                </a:moveTo>
                <a:cubicBezTo>
                  <a:pt x="673" y="233"/>
                  <a:pt x="1687" y="0"/>
                  <a:pt x="2511" y="248"/>
                </a:cubicBezTo>
                <a:lnTo>
                  <a:pt x="2687" y="100"/>
                </a:lnTo>
                <a:lnTo>
                  <a:pt x="2879" y="686"/>
                </a:lnTo>
                <a:lnTo>
                  <a:pt x="1912" y="752"/>
                </a:lnTo>
                <a:lnTo>
                  <a:pt x="2080" y="612"/>
                </a:lnTo>
                <a:cubicBezTo>
                  <a:pt x="1516" y="530"/>
                  <a:pt x="873" y="726"/>
                  <a:pt x="427" y="1117"/>
                </a:cubicBezTo>
                <a:lnTo>
                  <a:pt x="0" y="823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3" name="CustomShape 442"/>
          <p:cNvSpPr/>
          <p:nvPr/>
        </p:nvSpPr>
        <p:spPr>
          <a:xfrm>
            <a:off x="3380400" y="2388600"/>
            <a:ext cx="1064520" cy="388800"/>
          </a:xfrm>
          <a:custGeom>
            <a:avLst/>
            <a:gdLst/>
            <a:ahLst/>
            <a:rect l="l" t="t" r="r" b="b"/>
            <a:pathLst>
              <a:path w="2959" h="1082">
                <a:moveTo>
                  <a:pt x="13" y="775"/>
                </a:moveTo>
                <a:cubicBezTo>
                  <a:pt x="7" y="772"/>
                  <a:pt x="3" y="764"/>
                  <a:pt x="3" y="756"/>
                </a:cubicBezTo>
                <a:cubicBezTo>
                  <a:pt x="0" y="748"/>
                  <a:pt x="5" y="741"/>
                  <a:pt x="11" y="736"/>
                </a:cubicBezTo>
                <a:lnTo>
                  <a:pt x="76" y="680"/>
                </a:lnTo>
                <a:lnTo>
                  <a:pt x="143" y="627"/>
                </a:lnTo>
                <a:lnTo>
                  <a:pt x="210" y="576"/>
                </a:lnTo>
                <a:lnTo>
                  <a:pt x="280" y="527"/>
                </a:lnTo>
                <a:lnTo>
                  <a:pt x="352" y="482"/>
                </a:lnTo>
                <a:lnTo>
                  <a:pt x="426" y="438"/>
                </a:lnTo>
                <a:lnTo>
                  <a:pt x="501" y="396"/>
                </a:lnTo>
                <a:lnTo>
                  <a:pt x="577" y="355"/>
                </a:lnTo>
                <a:lnTo>
                  <a:pt x="655" y="319"/>
                </a:lnTo>
                <a:lnTo>
                  <a:pt x="735" y="285"/>
                </a:lnTo>
                <a:lnTo>
                  <a:pt x="813" y="251"/>
                </a:lnTo>
                <a:lnTo>
                  <a:pt x="896" y="221"/>
                </a:lnTo>
                <a:lnTo>
                  <a:pt x="976" y="194"/>
                </a:lnTo>
                <a:lnTo>
                  <a:pt x="1058" y="167"/>
                </a:lnTo>
                <a:lnTo>
                  <a:pt x="1141" y="144"/>
                </a:lnTo>
                <a:lnTo>
                  <a:pt x="1226" y="124"/>
                </a:lnTo>
                <a:lnTo>
                  <a:pt x="1310" y="106"/>
                </a:lnTo>
                <a:lnTo>
                  <a:pt x="1395" y="91"/>
                </a:lnTo>
                <a:lnTo>
                  <a:pt x="1479" y="78"/>
                </a:lnTo>
                <a:lnTo>
                  <a:pt x="1564" y="68"/>
                </a:lnTo>
                <a:lnTo>
                  <a:pt x="1649" y="59"/>
                </a:lnTo>
                <a:lnTo>
                  <a:pt x="1735" y="54"/>
                </a:lnTo>
                <a:lnTo>
                  <a:pt x="1819" y="52"/>
                </a:lnTo>
                <a:lnTo>
                  <a:pt x="1903" y="52"/>
                </a:lnTo>
                <a:lnTo>
                  <a:pt x="1989" y="55"/>
                </a:lnTo>
                <a:lnTo>
                  <a:pt x="2073" y="61"/>
                </a:lnTo>
                <a:lnTo>
                  <a:pt x="2156" y="68"/>
                </a:lnTo>
                <a:lnTo>
                  <a:pt x="2238" y="80"/>
                </a:lnTo>
                <a:lnTo>
                  <a:pt x="2320" y="94"/>
                </a:lnTo>
                <a:lnTo>
                  <a:pt x="2403" y="110"/>
                </a:lnTo>
                <a:lnTo>
                  <a:pt x="2483" y="129"/>
                </a:lnTo>
                <a:lnTo>
                  <a:pt x="2523" y="139"/>
                </a:lnTo>
                <a:lnTo>
                  <a:pt x="2563" y="152"/>
                </a:lnTo>
                <a:lnTo>
                  <a:pt x="2523" y="158"/>
                </a:lnTo>
                <a:lnTo>
                  <a:pt x="2697" y="10"/>
                </a:lnTo>
                <a:cubicBezTo>
                  <a:pt x="2709" y="3"/>
                  <a:pt x="2721" y="0"/>
                  <a:pt x="2735" y="3"/>
                </a:cubicBezTo>
                <a:cubicBezTo>
                  <a:pt x="2749" y="5"/>
                  <a:pt x="2757" y="14"/>
                  <a:pt x="2761" y="24"/>
                </a:cubicBezTo>
                <a:lnTo>
                  <a:pt x="2953" y="607"/>
                </a:lnTo>
                <a:cubicBezTo>
                  <a:pt x="2958" y="616"/>
                  <a:pt x="2955" y="624"/>
                  <a:pt x="2949" y="632"/>
                </a:cubicBezTo>
                <a:cubicBezTo>
                  <a:pt x="2942" y="638"/>
                  <a:pt x="2933" y="644"/>
                  <a:pt x="2922" y="644"/>
                </a:cubicBezTo>
                <a:lnTo>
                  <a:pt x="1955" y="713"/>
                </a:lnTo>
                <a:cubicBezTo>
                  <a:pt x="1939" y="714"/>
                  <a:pt x="1923" y="708"/>
                  <a:pt x="1917" y="697"/>
                </a:cubicBezTo>
                <a:cubicBezTo>
                  <a:pt x="1911" y="687"/>
                  <a:pt x="1913" y="672"/>
                  <a:pt x="1923" y="663"/>
                </a:cubicBezTo>
                <a:lnTo>
                  <a:pt x="2091" y="524"/>
                </a:lnTo>
                <a:lnTo>
                  <a:pt x="2111" y="572"/>
                </a:lnTo>
                <a:lnTo>
                  <a:pt x="2057" y="565"/>
                </a:lnTo>
                <a:lnTo>
                  <a:pt x="2007" y="560"/>
                </a:lnTo>
                <a:lnTo>
                  <a:pt x="1955" y="557"/>
                </a:lnTo>
                <a:lnTo>
                  <a:pt x="1848" y="553"/>
                </a:lnTo>
                <a:lnTo>
                  <a:pt x="1795" y="555"/>
                </a:lnTo>
                <a:lnTo>
                  <a:pt x="1741" y="557"/>
                </a:lnTo>
                <a:lnTo>
                  <a:pt x="1633" y="567"/>
                </a:lnTo>
                <a:lnTo>
                  <a:pt x="1579" y="574"/>
                </a:lnTo>
                <a:lnTo>
                  <a:pt x="1473" y="591"/>
                </a:lnTo>
                <a:lnTo>
                  <a:pt x="1366" y="616"/>
                </a:lnTo>
                <a:lnTo>
                  <a:pt x="1312" y="630"/>
                </a:lnTo>
                <a:lnTo>
                  <a:pt x="1261" y="646"/>
                </a:lnTo>
                <a:lnTo>
                  <a:pt x="1208" y="661"/>
                </a:lnTo>
                <a:lnTo>
                  <a:pt x="1156" y="680"/>
                </a:lnTo>
                <a:lnTo>
                  <a:pt x="1103" y="700"/>
                </a:lnTo>
                <a:lnTo>
                  <a:pt x="1054" y="722"/>
                </a:lnTo>
                <a:lnTo>
                  <a:pt x="952" y="767"/>
                </a:lnTo>
                <a:lnTo>
                  <a:pt x="902" y="792"/>
                </a:lnTo>
                <a:lnTo>
                  <a:pt x="805" y="844"/>
                </a:lnTo>
                <a:lnTo>
                  <a:pt x="711" y="903"/>
                </a:lnTo>
                <a:lnTo>
                  <a:pt x="667" y="933"/>
                </a:lnTo>
                <a:lnTo>
                  <a:pt x="577" y="999"/>
                </a:lnTo>
                <a:lnTo>
                  <a:pt x="535" y="1033"/>
                </a:lnTo>
                <a:lnTo>
                  <a:pt x="493" y="1069"/>
                </a:lnTo>
                <a:cubicBezTo>
                  <a:pt x="479" y="1080"/>
                  <a:pt x="457" y="1081"/>
                  <a:pt x="441" y="1070"/>
                </a:cubicBezTo>
                <a:lnTo>
                  <a:pt x="13" y="775"/>
                </a:lnTo>
                <a:moveTo>
                  <a:pt x="490" y="1027"/>
                </a:moveTo>
                <a:lnTo>
                  <a:pt x="437" y="1028"/>
                </a:lnTo>
                <a:lnTo>
                  <a:pt x="481" y="992"/>
                </a:lnTo>
                <a:lnTo>
                  <a:pt x="571" y="922"/>
                </a:lnTo>
                <a:lnTo>
                  <a:pt x="617" y="889"/>
                </a:lnTo>
                <a:lnTo>
                  <a:pt x="665" y="858"/>
                </a:lnTo>
                <a:lnTo>
                  <a:pt x="713" y="826"/>
                </a:lnTo>
                <a:lnTo>
                  <a:pt x="762" y="797"/>
                </a:lnTo>
                <a:lnTo>
                  <a:pt x="811" y="769"/>
                </a:lnTo>
                <a:lnTo>
                  <a:pt x="914" y="716"/>
                </a:lnTo>
                <a:lnTo>
                  <a:pt x="967" y="692"/>
                </a:lnTo>
                <a:lnTo>
                  <a:pt x="1018" y="668"/>
                </a:lnTo>
                <a:lnTo>
                  <a:pt x="1126" y="627"/>
                </a:lnTo>
                <a:lnTo>
                  <a:pt x="1181" y="609"/>
                </a:lnTo>
                <a:lnTo>
                  <a:pt x="1234" y="591"/>
                </a:lnTo>
                <a:lnTo>
                  <a:pt x="1290" y="574"/>
                </a:lnTo>
                <a:lnTo>
                  <a:pt x="1346" y="560"/>
                </a:lnTo>
                <a:lnTo>
                  <a:pt x="1399" y="546"/>
                </a:lnTo>
                <a:lnTo>
                  <a:pt x="1457" y="535"/>
                </a:lnTo>
                <a:lnTo>
                  <a:pt x="1513" y="525"/>
                </a:lnTo>
                <a:lnTo>
                  <a:pt x="1569" y="516"/>
                </a:lnTo>
                <a:lnTo>
                  <a:pt x="1624" y="510"/>
                </a:lnTo>
                <a:lnTo>
                  <a:pt x="1680" y="502"/>
                </a:lnTo>
                <a:lnTo>
                  <a:pt x="1737" y="499"/>
                </a:lnTo>
                <a:lnTo>
                  <a:pt x="1795" y="497"/>
                </a:lnTo>
                <a:lnTo>
                  <a:pt x="1851" y="496"/>
                </a:lnTo>
                <a:lnTo>
                  <a:pt x="1907" y="496"/>
                </a:lnTo>
                <a:lnTo>
                  <a:pt x="1959" y="499"/>
                </a:lnTo>
                <a:lnTo>
                  <a:pt x="2015" y="502"/>
                </a:lnTo>
                <a:lnTo>
                  <a:pt x="2071" y="508"/>
                </a:lnTo>
                <a:lnTo>
                  <a:pt x="2124" y="515"/>
                </a:lnTo>
                <a:cubicBezTo>
                  <a:pt x="2138" y="516"/>
                  <a:pt x="2149" y="524"/>
                  <a:pt x="2153" y="534"/>
                </a:cubicBezTo>
                <a:cubicBezTo>
                  <a:pt x="2158" y="544"/>
                  <a:pt x="2153" y="555"/>
                  <a:pt x="2144" y="563"/>
                </a:cubicBezTo>
                <a:lnTo>
                  <a:pt x="1979" y="704"/>
                </a:lnTo>
                <a:lnTo>
                  <a:pt x="1949" y="654"/>
                </a:lnTo>
                <a:lnTo>
                  <a:pt x="2915" y="586"/>
                </a:lnTo>
                <a:lnTo>
                  <a:pt x="2882" y="623"/>
                </a:lnTo>
                <a:lnTo>
                  <a:pt x="2691" y="38"/>
                </a:lnTo>
                <a:lnTo>
                  <a:pt x="2753" y="50"/>
                </a:lnTo>
                <a:lnTo>
                  <a:pt x="2577" y="199"/>
                </a:lnTo>
                <a:cubicBezTo>
                  <a:pt x="2568" y="208"/>
                  <a:pt x="2550" y="211"/>
                  <a:pt x="2537" y="205"/>
                </a:cubicBezTo>
                <a:lnTo>
                  <a:pt x="2461" y="185"/>
                </a:lnTo>
                <a:lnTo>
                  <a:pt x="2382" y="166"/>
                </a:lnTo>
                <a:lnTo>
                  <a:pt x="2304" y="150"/>
                </a:lnTo>
                <a:lnTo>
                  <a:pt x="2227" y="138"/>
                </a:lnTo>
                <a:lnTo>
                  <a:pt x="2147" y="127"/>
                </a:lnTo>
                <a:lnTo>
                  <a:pt x="2067" y="119"/>
                </a:lnTo>
                <a:lnTo>
                  <a:pt x="1987" y="113"/>
                </a:lnTo>
                <a:lnTo>
                  <a:pt x="1903" y="110"/>
                </a:lnTo>
                <a:lnTo>
                  <a:pt x="1823" y="110"/>
                </a:lnTo>
                <a:lnTo>
                  <a:pt x="1741" y="113"/>
                </a:lnTo>
                <a:lnTo>
                  <a:pt x="1658" y="119"/>
                </a:lnTo>
                <a:lnTo>
                  <a:pt x="1575" y="125"/>
                </a:lnTo>
                <a:lnTo>
                  <a:pt x="1493" y="136"/>
                </a:lnTo>
                <a:lnTo>
                  <a:pt x="1411" y="148"/>
                </a:lnTo>
                <a:lnTo>
                  <a:pt x="1330" y="162"/>
                </a:lnTo>
                <a:lnTo>
                  <a:pt x="1248" y="180"/>
                </a:lnTo>
                <a:lnTo>
                  <a:pt x="1168" y="200"/>
                </a:lnTo>
                <a:lnTo>
                  <a:pt x="1086" y="221"/>
                </a:lnTo>
                <a:lnTo>
                  <a:pt x="1008" y="246"/>
                </a:lnTo>
                <a:lnTo>
                  <a:pt x="927" y="274"/>
                </a:lnTo>
                <a:lnTo>
                  <a:pt x="849" y="303"/>
                </a:lnTo>
                <a:lnTo>
                  <a:pt x="771" y="335"/>
                </a:lnTo>
                <a:lnTo>
                  <a:pt x="695" y="368"/>
                </a:lnTo>
                <a:lnTo>
                  <a:pt x="619" y="405"/>
                </a:lnTo>
                <a:lnTo>
                  <a:pt x="544" y="443"/>
                </a:lnTo>
                <a:lnTo>
                  <a:pt x="473" y="483"/>
                </a:lnTo>
                <a:lnTo>
                  <a:pt x="399" y="527"/>
                </a:lnTo>
                <a:lnTo>
                  <a:pt x="330" y="571"/>
                </a:lnTo>
                <a:lnTo>
                  <a:pt x="260" y="619"/>
                </a:lnTo>
                <a:lnTo>
                  <a:pt x="194" y="668"/>
                </a:lnTo>
                <a:lnTo>
                  <a:pt x="130" y="720"/>
                </a:lnTo>
                <a:lnTo>
                  <a:pt x="65" y="774"/>
                </a:lnTo>
                <a:lnTo>
                  <a:pt x="63" y="732"/>
                </a:lnTo>
                <a:lnTo>
                  <a:pt x="490" y="1027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4" name="CustomShape 443"/>
          <p:cNvSpPr/>
          <p:nvPr/>
        </p:nvSpPr>
        <p:spPr>
          <a:xfrm>
            <a:off x="5872680" y="4211640"/>
            <a:ext cx="1512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(decision boundary)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5" name="CustomShape 444"/>
          <p:cNvSpPr/>
          <p:nvPr/>
        </p:nvSpPr>
        <p:spPr>
          <a:xfrm>
            <a:off x="7333200" y="1001880"/>
            <a:ext cx="2197440" cy="1727640"/>
          </a:xfrm>
          <a:custGeom>
            <a:avLst/>
            <a:gdLst/>
            <a:ahLst/>
            <a:rect l="l" t="t" r="r" b="b"/>
            <a:pathLst>
              <a:path w="6106" h="4801">
                <a:moveTo>
                  <a:pt x="0" y="0"/>
                </a:moveTo>
                <a:lnTo>
                  <a:pt x="0" y="4800"/>
                </a:lnTo>
                <a:lnTo>
                  <a:pt x="6105" y="4800"/>
                </a:lnTo>
                <a:lnTo>
                  <a:pt x="61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6" name="CustomShape 445"/>
          <p:cNvSpPr/>
          <p:nvPr/>
        </p:nvSpPr>
        <p:spPr>
          <a:xfrm>
            <a:off x="7313040" y="986040"/>
            <a:ext cx="2237400" cy="1758960"/>
          </a:xfrm>
          <a:custGeom>
            <a:avLst/>
            <a:gdLst/>
            <a:ahLst/>
            <a:rect l="l" t="t" r="r" b="b"/>
            <a:pathLst>
              <a:path w="6217" h="4888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6160" y="0"/>
                </a:lnTo>
                <a:cubicBezTo>
                  <a:pt x="6192" y="0"/>
                  <a:pt x="6216" y="20"/>
                  <a:pt x="6216" y="44"/>
                </a:cubicBezTo>
                <a:lnTo>
                  <a:pt x="6216" y="4843"/>
                </a:lnTo>
                <a:cubicBezTo>
                  <a:pt x="6216" y="4868"/>
                  <a:pt x="6192" y="4887"/>
                  <a:pt x="6160" y="4887"/>
                </a:cubicBezTo>
                <a:lnTo>
                  <a:pt x="56" y="4887"/>
                </a:lnTo>
                <a:cubicBezTo>
                  <a:pt x="24" y="4887"/>
                  <a:pt x="0" y="4868"/>
                  <a:pt x="0" y="4843"/>
                </a:cubicBezTo>
                <a:lnTo>
                  <a:pt x="0" y="44"/>
                </a:lnTo>
                <a:moveTo>
                  <a:pt x="112" y="4843"/>
                </a:moveTo>
                <a:lnTo>
                  <a:pt x="56" y="4800"/>
                </a:lnTo>
                <a:lnTo>
                  <a:pt x="6160" y="4800"/>
                </a:lnTo>
                <a:lnTo>
                  <a:pt x="6105" y="4843"/>
                </a:lnTo>
                <a:lnTo>
                  <a:pt x="6105" y="44"/>
                </a:lnTo>
                <a:lnTo>
                  <a:pt x="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8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7" name="CustomShape 446"/>
          <p:cNvSpPr/>
          <p:nvPr/>
        </p:nvSpPr>
        <p:spPr>
          <a:xfrm>
            <a:off x="2574720" y="2719440"/>
            <a:ext cx="533880" cy="50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b0f0"/>
                </a:solidFill>
                <a:latin typeface="Calibri"/>
                <a:ea typeface="DejaVu Sans"/>
              </a:rPr>
              <a:t>?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828" name="CustomShape 447"/>
          <p:cNvSpPr/>
          <p:nvPr/>
        </p:nvSpPr>
        <p:spPr>
          <a:xfrm>
            <a:off x="7428600" y="1046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9" name="CustomShape 448"/>
          <p:cNvSpPr/>
          <p:nvPr/>
        </p:nvSpPr>
        <p:spPr>
          <a:xfrm>
            <a:off x="7789680" y="1071000"/>
            <a:ext cx="1009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data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0" name="CustomShape 449"/>
          <p:cNvSpPr/>
          <p:nvPr/>
        </p:nvSpPr>
        <p:spPr>
          <a:xfrm>
            <a:off x="7789680" y="1271880"/>
            <a:ext cx="1580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linearly seperable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1" name="CustomShape 450"/>
          <p:cNvSpPr/>
          <p:nvPr/>
        </p:nvSpPr>
        <p:spPr>
          <a:xfrm>
            <a:off x="7789680" y="1473120"/>
            <a:ext cx="1620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(rarely in practice)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2" name="CustomShape 451"/>
          <p:cNvSpPr/>
          <p:nvPr/>
        </p:nvSpPr>
        <p:spPr>
          <a:xfrm>
            <a:off x="7428600" y="16894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3" name="CustomShape 452"/>
          <p:cNvSpPr/>
          <p:nvPr/>
        </p:nvSpPr>
        <p:spPr>
          <a:xfrm>
            <a:off x="7789680" y="1714320"/>
            <a:ext cx="1499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line becomes 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4" name="CustomShape 453"/>
          <p:cNvSpPr/>
          <p:nvPr/>
        </p:nvSpPr>
        <p:spPr>
          <a:xfrm>
            <a:off x="7789680" y="1915560"/>
            <a:ext cx="1632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decision boundary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5" name="CustomShape 454"/>
          <p:cNvSpPr/>
          <p:nvPr/>
        </p:nvSpPr>
        <p:spPr>
          <a:xfrm>
            <a:off x="7789680" y="2116800"/>
            <a:ext cx="1533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to determine if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6" name="CustomShape 455"/>
          <p:cNvSpPr/>
          <p:nvPr/>
        </p:nvSpPr>
        <p:spPr>
          <a:xfrm>
            <a:off x="7789680" y="2317680"/>
            <a:ext cx="1580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new data point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7" name="CustomShape 456"/>
          <p:cNvSpPr/>
          <p:nvPr/>
        </p:nvSpPr>
        <p:spPr>
          <a:xfrm>
            <a:off x="2221200" y="2268360"/>
            <a:ext cx="3554280" cy="2031840"/>
          </a:xfrm>
          <a:custGeom>
            <a:avLst/>
            <a:gdLst/>
            <a:ahLst/>
            <a:rect l="l" t="t" r="r" b="b"/>
            <a:pathLst>
              <a:path w="9875" h="5646">
                <a:moveTo>
                  <a:pt x="9730" y="5624"/>
                </a:moveTo>
                <a:lnTo>
                  <a:pt x="47" y="127"/>
                </a:lnTo>
                <a:cubicBezTo>
                  <a:pt x="9" y="105"/>
                  <a:pt x="0" y="66"/>
                  <a:pt x="26" y="36"/>
                </a:cubicBezTo>
                <a:cubicBezTo>
                  <a:pt x="53" y="6"/>
                  <a:pt x="107" y="0"/>
                  <a:pt x="145" y="22"/>
                </a:cubicBezTo>
                <a:lnTo>
                  <a:pt x="9828" y="5518"/>
                </a:lnTo>
                <a:cubicBezTo>
                  <a:pt x="9866" y="5538"/>
                  <a:pt x="9874" y="5580"/>
                  <a:pt x="9848" y="5608"/>
                </a:cubicBezTo>
                <a:cubicBezTo>
                  <a:pt x="9821" y="5638"/>
                  <a:pt x="9768" y="5645"/>
                  <a:pt x="9730" y="5624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38" name="CustomShape 457"/>
          <p:cNvSpPr/>
          <p:nvPr/>
        </p:nvSpPr>
        <p:spPr>
          <a:xfrm>
            <a:off x="2221200" y="2268360"/>
            <a:ext cx="3554280" cy="2031840"/>
          </a:xfrm>
          <a:custGeom>
            <a:avLst/>
            <a:gdLst/>
            <a:ahLst/>
            <a:rect l="l" t="t" r="r" b="b"/>
            <a:pathLst>
              <a:path w="9875" h="5646">
                <a:moveTo>
                  <a:pt x="9730" y="5624"/>
                </a:moveTo>
                <a:lnTo>
                  <a:pt x="47" y="127"/>
                </a:lnTo>
                <a:cubicBezTo>
                  <a:pt x="9" y="105"/>
                  <a:pt x="0" y="66"/>
                  <a:pt x="26" y="36"/>
                </a:cubicBezTo>
                <a:cubicBezTo>
                  <a:pt x="53" y="6"/>
                  <a:pt x="107" y="0"/>
                  <a:pt x="145" y="22"/>
                </a:cubicBezTo>
                <a:lnTo>
                  <a:pt x="9828" y="5518"/>
                </a:lnTo>
                <a:cubicBezTo>
                  <a:pt x="9866" y="5538"/>
                  <a:pt x="9874" y="5580"/>
                  <a:pt x="9848" y="5608"/>
                </a:cubicBezTo>
                <a:cubicBezTo>
                  <a:pt x="9821" y="5638"/>
                  <a:pt x="9768" y="5645"/>
                  <a:pt x="9730" y="5624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39" name="" descr=""/>
          <p:cNvPicPr/>
          <p:nvPr/>
        </p:nvPicPr>
        <p:blipFill>
          <a:blip r:embed="rId3"/>
          <a:stretch/>
        </p:blipFill>
        <p:spPr>
          <a:xfrm>
            <a:off x="7404840" y="3227760"/>
            <a:ext cx="2125080" cy="267480"/>
          </a:xfrm>
          <a:prstGeom prst="rect">
            <a:avLst/>
          </a:prstGeom>
          <a:ln w="0">
            <a:noFill/>
          </a:ln>
        </p:spPr>
      </p:pic>
      <p:sp>
        <p:nvSpPr>
          <p:cNvPr id="1840" name="CustomShape 458"/>
          <p:cNvSpPr/>
          <p:nvPr/>
        </p:nvSpPr>
        <p:spPr>
          <a:xfrm>
            <a:off x="7789680" y="2518920"/>
            <a:ext cx="1360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class red/green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1" name="CustomShape 459"/>
          <p:cNvSpPr/>
          <p:nvPr/>
        </p:nvSpPr>
        <p:spPr>
          <a:xfrm>
            <a:off x="7669080" y="3560400"/>
            <a:ext cx="1356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 = 100 samples)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2" name="CustomShape 46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15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4" name="CustomShape 2"/>
          <p:cNvSpPr/>
          <p:nvPr/>
        </p:nvSpPr>
        <p:spPr>
          <a:xfrm>
            <a:off x="1604520" y="370440"/>
            <a:ext cx="6453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Separating Line &amp; Mathematical Notation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45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6" name="CustomShape 4"/>
          <p:cNvSpPr/>
          <p:nvPr/>
        </p:nvSpPr>
        <p:spPr>
          <a:xfrm>
            <a:off x="957960" y="1032120"/>
            <a:ext cx="3121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Data exploration results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47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8" name="CustomShape 6"/>
          <p:cNvSpPr/>
          <p:nvPr/>
        </p:nvSpPr>
        <p:spPr>
          <a:xfrm>
            <a:off x="1379160" y="1376640"/>
            <a:ext cx="7640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 line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can be crafted between the classes since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linearly seperable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9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0" name="CustomShape 8"/>
          <p:cNvSpPr/>
          <p:nvPr/>
        </p:nvSpPr>
        <p:spPr>
          <a:xfrm>
            <a:off x="1379160" y="1678320"/>
            <a:ext cx="7050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the data points representing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Iris-setosa will be below the line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1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2" name="CustomShape 10"/>
          <p:cNvSpPr/>
          <p:nvPr/>
        </p:nvSpPr>
        <p:spPr>
          <a:xfrm>
            <a:off x="1379160" y="1980000"/>
            <a:ext cx="7192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the data points representing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Iris-virginica will be above the line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3" name="CustomShape 11"/>
          <p:cNvSpPr/>
          <p:nvPr/>
        </p:nvSpPr>
        <p:spPr>
          <a:xfrm>
            <a:off x="596880" y="22615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4" name="CustomShape 12"/>
          <p:cNvSpPr/>
          <p:nvPr/>
        </p:nvSpPr>
        <p:spPr>
          <a:xfrm>
            <a:off x="957960" y="2298960"/>
            <a:ext cx="47080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More formal mathematical notation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5" name="CustomShape 13"/>
          <p:cNvSpPr/>
          <p:nvPr/>
        </p:nvSpPr>
        <p:spPr>
          <a:xfrm>
            <a:off x="1078200" y="2612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6" name="CustomShape 14"/>
          <p:cNvSpPr/>
          <p:nvPr/>
        </p:nvSpPr>
        <p:spPr>
          <a:xfrm>
            <a:off x="1379160" y="2643480"/>
            <a:ext cx="653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Input: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7" name="CustomShape 15"/>
          <p:cNvSpPr/>
          <p:nvPr/>
        </p:nvSpPr>
        <p:spPr>
          <a:xfrm>
            <a:off x="1078200" y="29142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8" name="CustomShape 16"/>
          <p:cNvSpPr/>
          <p:nvPr/>
        </p:nvSpPr>
        <p:spPr>
          <a:xfrm>
            <a:off x="1379160" y="2945160"/>
            <a:ext cx="5774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Output: class +1 (Iris-virginica) or class -1 (Iris-setosa)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9" name="CustomShape 17"/>
          <p:cNvSpPr/>
          <p:nvPr/>
        </p:nvSpPr>
        <p:spPr>
          <a:xfrm>
            <a:off x="380880" y="3178080"/>
            <a:ext cx="1832760" cy="2072520"/>
          </a:xfrm>
          <a:custGeom>
            <a:avLst/>
            <a:gdLst/>
            <a:ahLst/>
            <a:rect l="l" t="t" r="r" b="b"/>
            <a:pathLst>
              <a:path w="5093" h="5759">
                <a:moveTo>
                  <a:pt x="4927" y="5722"/>
                </a:moveTo>
                <a:lnTo>
                  <a:pt x="28" y="112"/>
                </a:lnTo>
                <a:cubicBezTo>
                  <a:pt x="0" y="82"/>
                  <a:pt x="10" y="40"/>
                  <a:pt x="50" y="21"/>
                </a:cubicBezTo>
                <a:cubicBezTo>
                  <a:pt x="88" y="0"/>
                  <a:pt x="139" y="7"/>
                  <a:pt x="165" y="37"/>
                </a:cubicBezTo>
                <a:lnTo>
                  <a:pt x="5066" y="5646"/>
                </a:lnTo>
                <a:cubicBezTo>
                  <a:pt x="5092" y="5675"/>
                  <a:pt x="5081" y="5717"/>
                  <a:pt x="5043" y="5737"/>
                </a:cubicBezTo>
                <a:cubicBezTo>
                  <a:pt x="5005" y="5758"/>
                  <a:pt x="4954" y="5750"/>
                  <a:pt x="4927" y="5722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0" name="CustomShape 18"/>
          <p:cNvSpPr/>
          <p:nvPr/>
        </p:nvSpPr>
        <p:spPr>
          <a:xfrm>
            <a:off x="380880" y="3178080"/>
            <a:ext cx="1832760" cy="2072520"/>
          </a:xfrm>
          <a:custGeom>
            <a:avLst/>
            <a:gdLst/>
            <a:ahLst/>
            <a:rect l="l" t="t" r="r" b="b"/>
            <a:pathLst>
              <a:path w="5093" h="5759">
                <a:moveTo>
                  <a:pt x="4927" y="5722"/>
                </a:moveTo>
                <a:lnTo>
                  <a:pt x="28" y="112"/>
                </a:lnTo>
                <a:cubicBezTo>
                  <a:pt x="0" y="82"/>
                  <a:pt x="10" y="40"/>
                  <a:pt x="50" y="21"/>
                </a:cubicBezTo>
                <a:cubicBezTo>
                  <a:pt x="88" y="0"/>
                  <a:pt x="139" y="7"/>
                  <a:pt x="165" y="37"/>
                </a:cubicBezTo>
                <a:lnTo>
                  <a:pt x="5066" y="5646"/>
                </a:lnTo>
                <a:cubicBezTo>
                  <a:pt x="5092" y="5675"/>
                  <a:pt x="5081" y="5717"/>
                  <a:pt x="5043" y="5737"/>
                </a:cubicBezTo>
                <a:cubicBezTo>
                  <a:pt x="5005" y="5758"/>
                  <a:pt x="4954" y="5750"/>
                  <a:pt x="4927" y="5722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1" name="CustomShape 19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862" name="" descr=""/>
          <p:cNvPicPr/>
          <p:nvPr/>
        </p:nvPicPr>
        <p:blipFill>
          <a:blip r:embed="rId1"/>
          <a:stretch/>
        </p:blipFill>
        <p:spPr>
          <a:xfrm>
            <a:off x="2116080" y="2623320"/>
            <a:ext cx="1711800" cy="264600"/>
          </a:xfrm>
          <a:prstGeom prst="rect">
            <a:avLst/>
          </a:prstGeom>
          <a:ln w="0">
            <a:noFill/>
          </a:ln>
        </p:spPr>
      </p:pic>
      <p:sp>
        <p:nvSpPr>
          <p:cNvPr id="1863" name="CustomShape 20"/>
          <p:cNvSpPr/>
          <p:nvPr/>
        </p:nvSpPr>
        <p:spPr>
          <a:xfrm>
            <a:off x="662760" y="3252960"/>
            <a:ext cx="1555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(decision boundary)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4" name="CustomShape 21"/>
          <p:cNvSpPr/>
          <p:nvPr/>
        </p:nvSpPr>
        <p:spPr>
          <a:xfrm>
            <a:off x="3988080" y="2687400"/>
            <a:ext cx="1710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(attributes of flowers)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65" name="CustomShape 22"/>
          <p:cNvSpPr/>
          <p:nvPr/>
        </p:nvSpPr>
        <p:spPr>
          <a:xfrm>
            <a:off x="2775240" y="3565440"/>
            <a:ext cx="13633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Iris-virginica if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866" name="" descr=""/>
          <p:cNvPicPr/>
          <p:nvPr/>
        </p:nvPicPr>
        <p:blipFill>
          <a:blip r:embed="rId2"/>
          <a:stretch/>
        </p:blipFill>
        <p:spPr>
          <a:xfrm>
            <a:off x="4246920" y="3273120"/>
            <a:ext cx="2327400" cy="639360"/>
          </a:xfrm>
          <a:prstGeom prst="rect">
            <a:avLst/>
          </a:prstGeom>
          <a:ln w="0">
            <a:noFill/>
          </a:ln>
        </p:spPr>
      </p:pic>
      <p:sp>
        <p:nvSpPr>
          <p:cNvPr id="1867" name="CustomShape 23"/>
          <p:cNvSpPr/>
          <p:nvPr/>
        </p:nvSpPr>
        <p:spPr>
          <a:xfrm>
            <a:off x="1483200" y="3502080"/>
            <a:ext cx="922320" cy="809640"/>
          </a:xfrm>
          <a:custGeom>
            <a:avLst/>
            <a:gdLst/>
            <a:ahLst/>
            <a:rect l="l" t="t" r="r" b="b"/>
            <a:pathLst>
              <a:path w="2564" h="2251">
                <a:moveTo>
                  <a:pt x="774" y="769"/>
                </a:moveTo>
                <a:lnTo>
                  <a:pt x="709" y="744"/>
                </a:lnTo>
                <a:lnTo>
                  <a:pt x="767" y="692"/>
                </a:lnTo>
                <a:lnTo>
                  <a:pt x="827" y="639"/>
                </a:lnTo>
                <a:lnTo>
                  <a:pt x="947" y="542"/>
                </a:lnTo>
                <a:lnTo>
                  <a:pt x="1007" y="496"/>
                </a:lnTo>
                <a:lnTo>
                  <a:pt x="1070" y="450"/>
                </a:lnTo>
                <a:lnTo>
                  <a:pt x="1130" y="409"/>
                </a:lnTo>
                <a:lnTo>
                  <a:pt x="1192" y="367"/>
                </a:lnTo>
                <a:lnTo>
                  <a:pt x="1252" y="328"/>
                </a:lnTo>
                <a:lnTo>
                  <a:pt x="1312" y="292"/>
                </a:lnTo>
                <a:lnTo>
                  <a:pt x="1376" y="257"/>
                </a:lnTo>
                <a:lnTo>
                  <a:pt x="1436" y="223"/>
                </a:lnTo>
                <a:lnTo>
                  <a:pt x="1496" y="192"/>
                </a:lnTo>
                <a:lnTo>
                  <a:pt x="1554" y="164"/>
                </a:lnTo>
                <a:lnTo>
                  <a:pt x="1611" y="139"/>
                </a:lnTo>
                <a:lnTo>
                  <a:pt x="1669" y="114"/>
                </a:lnTo>
                <a:lnTo>
                  <a:pt x="1727" y="91"/>
                </a:lnTo>
                <a:lnTo>
                  <a:pt x="1783" y="72"/>
                </a:lnTo>
                <a:lnTo>
                  <a:pt x="1839" y="54"/>
                </a:lnTo>
                <a:lnTo>
                  <a:pt x="1892" y="39"/>
                </a:lnTo>
                <a:lnTo>
                  <a:pt x="1946" y="26"/>
                </a:lnTo>
                <a:lnTo>
                  <a:pt x="1972" y="21"/>
                </a:lnTo>
                <a:lnTo>
                  <a:pt x="1997" y="16"/>
                </a:lnTo>
                <a:lnTo>
                  <a:pt x="2022" y="12"/>
                </a:lnTo>
                <a:lnTo>
                  <a:pt x="2048" y="9"/>
                </a:lnTo>
                <a:lnTo>
                  <a:pt x="2072" y="6"/>
                </a:lnTo>
                <a:lnTo>
                  <a:pt x="2098" y="4"/>
                </a:lnTo>
                <a:lnTo>
                  <a:pt x="2120" y="2"/>
                </a:lnTo>
                <a:lnTo>
                  <a:pt x="2144" y="0"/>
                </a:lnTo>
                <a:lnTo>
                  <a:pt x="2166" y="0"/>
                </a:lnTo>
                <a:lnTo>
                  <a:pt x="2210" y="4"/>
                </a:lnTo>
                <a:lnTo>
                  <a:pt x="2233" y="6"/>
                </a:lnTo>
                <a:lnTo>
                  <a:pt x="2256" y="7"/>
                </a:lnTo>
                <a:lnTo>
                  <a:pt x="2276" y="11"/>
                </a:lnTo>
                <a:lnTo>
                  <a:pt x="2336" y="26"/>
                </a:lnTo>
                <a:lnTo>
                  <a:pt x="2353" y="34"/>
                </a:lnTo>
                <a:lnTo>
                  <a:pt x="2373" y="42"/>
                </a:lnTo>
                <a:lnTo>
                  <a:pt x="2391" y="49"/>
                </a:lnTo>
                <a:lnTo>
                  <a:pt x="2407" y="59"/>
                </a:lnTo>
                <a:lnTo>
                  <a:pt x="2423" y="68"/>
                </a:lnTo>
                <a:lnTo>
                  <a:pt x="2438" y="81"/>
                </a:lnTo>
                <a:lnTo>
                  <a:pt x="2453" y="91"/>
                </a:lnTo>
                <a:lnTo>
                  <a:pt x="2467" y="103"/>
                </a:lnTo>
                <a:lnTo>
                  <a:pt x="2481" y="117"/>
                </a:lnTo>
                <a:lnTo>
                  <a:pt x="2491" y="129"/>
                </a:lnTo>
                <a:lnTo>
                  <a:pt x="2503" y="143"/>
                </a:lnTo>
                <a:lnTo>
                  <a:pt x="2511" y="159"/>
                </a:lnTo>
                <a:lnTo>
                  <a:pt x="2521" y="173"/>
                </a:lnTo>
                <a:lnTo>
                  <a:pt x="2529" y="189"/>
                </a:lnTo>
                <a:lnTo>
                  <a:pt x="2537" y="205"/>
                </a:lnTo>
                <a:lnTo>
                  <a:pt x="2543" y="222"/>
                </a:lnTo>
                <a:lnTo>
                  <a:pt x="2557" y="275"/>
                </a:lnTo>
                <a:lnTo>
                  <a:pt x="2559" y="292"/>
                </a:lnTo>
                <a:lnTo>
                  <a:pt x="2563" y="330"/>
                </a:lnTo>
                <a:lnTo>
                  <a:pt x="2563" y="370"/>
                </a:lnTo>
                <a:lnTo>
                  <a:pt x="2561" y="389"/>
                </a:lnTo>
                <a:lnTo>
                  <a:pt x="2561" y="411"/>
                </a:lnTo>
                <a:lnTo>
                  <a:pt x="2557" y="431"/>
                </a:lnTo>
                <a:lnTo>
                  <a:pt x="2549" y="475"/>
                </a:lnTo>
                <a:lnTo>
                  <a:pt x="2541" y="519"/>
                </a:lnTo>
                <a:lnTo>
                  <a:pt x="2527" y="564"/>
                </a:lnTo>
                <a:lnTo>
                  <a:pt x="2511" y="611"/>
                </a:lnTo>
                <a:lnTo>
                  <a:pt x="2491" y="658"/>
                </a:lnTo>
                <a:lnTo>
                  <a:pt x="2471" y="708"/>
                </a:lnTo>
                <a:lnTo>
                  <a:pt x="2447" y="758"/>
                </a:lnTo>
                <a:lnTo>
                  <a:pt x="2420" y="808"/>
                </a:lnTo>
                <a:lnTo>
                  <a:pt x="2391" y="859"/>
                </a:lnTo>
                <a:lnTo>
                  <a:pt x="2360" y="911"/>
                </a:lnTo>
                <a:lnTo>
                  <a:pt x="2327" y="964"/>
                </a:lnTo>
                <a:lnTo>
                  <a:pt x="2289" y="1016"/>
                </a:lnTo>
                <a:lnTo>
                  <a:pt x="2251" y="1070"/>
                </a:lnTo>
                <a:lnTo>
                  <a:pt x="2208" y="1125"/>
                </a:lnTo>
                <a:lnTo>
                  <a:pt x="2120" y="1233"/>
                </a:lnTo>
                <a:lnTo>
                  <a:pt x="2070" y="1287"/>
                </a:lnTo>
                <a:lnTo>
                  <a:pt x="2019" y="1343"/>
                </a:lnTo>
                <a:lnTo>
                  <a:pt x="1966" y="1397"/>
                </a:lnTo>
                <a:lnTo>
                  <a:pt x="1855" y="1505"/>
                </a:lnTo>
                <a:lnTo>
                  <a:pt x="1795" y="1557"/>
                </a:lnTo>
                <a:lnTo>
                  <a:pt x="1737" y="1610"/>
                </a:lnTo>
                <a:lnTo>
                  <a:pt x="1676" y="1660"/>
                </a:lnTo>
                <a:lnTo>
                  <a:pt x="1616" y="1707"/>
                </a:lnTo>
                <a:lnTo>
                  <a:pt x="1554" y="1755"/>
                </a:lnTo>
                <a:lnTo>
                  <a:pt x="1434" y="1842"/>
                </a:lnTo>
                <a:lnTo>
                  <a:pt x="1370" y="1882"/>
                </a:lnTo>
                <a:lnTo>
                  <a:pt x="1310" y="1922"/>
                </a:lnTo>
                <a:lnTo>
                  <a:pt x="1248" y="1959"/>
                </a:lnTo>
                <a:lnTo>
                  <a:pt x="1188" y="1995"/>
                </a:lnTo>
                <a:lnTo>
                  <a:pt x="1068" y="2058"/>
                </a:lnTo>
                <a:lnTo>
                  <a:pt x="1010" y="2087"/>
                </a:lnTo>
                <a:lnTo>
                  <a:pt x="949" y="2114"/>
                </a:lnTo>
                <a:lnTo>
                  <a:pt x="891" y="2138"/>
                </a:lnTo>
                <a:lnTo>
                  <a:pt x="836" y="2159"/>
                </a:lnTo>
                <a:lnTo>
                  <a:pt x="778" y="2180"/>
                </a:lnTo>
                <a:lnTo>
                  <a:pt x="725" y="2197"/>
                </a:lnTo>
                <a:lnTo>
                  <a:pt x="669" y="2211"/>
                </a:lnTo>
                <a:lnTo>
                  <a:pt x="618" y="2223"/>
                </a:lnTo>
                <a:lnTo>
                  <a:pt x="592" y="2230"/>
                </a:lnTo>
                <a:lnTo>
                  <a:pt x="564" y="2234"/>
                </a:lnTo>
                <a:lnTo>
                  <a:pt x="540" y="2239"/>
                </a:lnTo>
                <a:lnTo>
                  <a:pt x="516" y="2242"/>
                </a:lnTo>
                <a:lnTo>
                  <a:pt x="490" y="2244"/>
                </a:lnTo>
                <a:lnTo>
                  <a:pt x="466" y="2248"/>
                </a:lnTo>
                <a:lnTo>
                  <a:pt x="442" y="2248"/>
                </a:lnTo>
                <a:lnTo>
                  <a:pt x="420" y="2250"/>
                </a:lnTo>
                <a:lnTo>
                  <a:pt x="395" y="2250"/>
                </a:lnTo>
                <a:lnTo>
                  <a:pt x="373" y="2248"/>
                </a:lnTo>
                <a:lnTo>
                  <a:pt x="350" y="2248"/>
                </a:lnTo>
                <a:lnTo>
                  <a:pt x="328" y="2244"/>
                </a:lnTo>
                <a:lnTo>
                  <a:pt x="308" y="2242"/>
                </a:lnTo>
                <a:lnTo>
                  <a:pt x="286" y="2239"/>
                </a:lnTo>
                <a:lnTo>
                  <a:pt x="246" y="2228"/>
                </a:lnTo>
                <a:lnTo>
                  <a:pt x="228" y="2223"/>
                </a:lnTo>
                <a:lnTo>
                  <a:pt x="208" y="2216"/>
                </a:lnTo>
                <a:lnTo>
                  <a:pt x="191" y="2209"/>
                </a:lnTo>
                <a:lnTo>
                  <a:pt x="173" y="2200"/>
                </a:lnTo>
                <a:lnTo>
                  <a:pt x="157" y="2192"/>
                </a:lnTo>
                <a:lnTo>
                  <a:pt x="139" y="2181"/>
                </a:lnTo>
                <a:lnTo>
                  <a:pt x="123" y="2171"/>
                </a:lnTo>
                <a:lnTo>
                  <a:pt x="83" y="2134"/>
                </a:lnTo>
                <a:lnTo>
                  <a:pt x="60" y="2106"/>
                </a:lnTo>
                <a:lnTo>
                  <a:pt x="51" y="2092"/>
                </a:lnTo>
                <a:lnTo>
                  <a:pt x="33" y="2061"/>
                </a:lnTo>
                <a:lnTo>
                  <a:pt x="26" y="2045"/>
                </a:lnTo>
                <a:lnTo>
                  <a:pt x="20" y="2028"/>
                </a:lnTo>
                <a:lnTo>
                  <a:pt x="13" y="2012"/>
                </a:lnTo>
                <a:lnTo>
                  <a:pt x="8" y="1995"/>
                </a:lnTo>
                <a:lnTo>
                  <a:pt x="6" y="1975"/>
                </a:lnTo>
                <a:lnTo>
                  <a:pt x="2" y="1958"/>
                </a:lnTo>
                <a:lnTo>
                  <a:pt x="0" y="1939"/>
                </a:lnTo>
                <a:lnTo>
                  <a:pt x="0" y="1860"/>
                </a:lnTo>
                <a:lnTo>
                  <a:pt x="4" y="1818"/>
                </a:lnTo>
                <a:lnTo>
                  <a:pt x="11" y="1776"/>
                </a:lnTo>
                <a:lnTo>
                  <a:pt x="22" y="1730"/>
                </a:lnTo>
                <a:lnTo>
                  <a:pt x="36" y="1685"/>
                </a:lnTo>
                <a:lnTo>
                  <a:pt x="51" y="1638"/>
                </a:lnTo>
                <a:lnTo>
                  <a:pt x="68" y="1591"/>
                </a:lnTo>
                <a:lnTo>
                  <a:pt x="115" y="1493"/>
                </a:lnTo>
                <a:lnTo>
                  <a:pt x="141" y="1442"/>
                </a:lnTo>
                <a:lnTo>
                  <a:pt x="171" y="1390"/>
                </a:lnTo>
                <a:lnTo>
                  <a:pt x="237" y="1285"/>
                </a:lnTo>
                <a:lnTo>
                  <a:pt x="273" y="1233"/>
                </a:lnTo>
                <a:lnTo>
                  <a:pt x="313" y="1178"/>
                </a:lnTo>
                <a:lnTo>
                  <a:pt x="398" y="1070"/>
                </a:lnTo>
                <a:lnTo>
                  <a:pt x="444" y="1016"/>
                </a:lnTo>
                <a:lnTo>
                  <a:pt x="494" y="962"/>
                </a:lnTo>
                <a:lnTo>
                  <a:pt x="544" y="906"/>
                </a:lnTo>
                <a:lnTo>
                  <a:pt x="596" y="852"/>
                </a:lnTo>
                <a:lnTo>
                  <a:pt x="652" y="798"/>
                </a:lnTo>
                <a:lnTo>
                  <a:pt x="709" y="744"/>
                </a:lnTo>
                <a:cubicBezTo>
                  <a:pt x="720" y="733"/>
                  <a:pt x="738" y="730"/>
                  <a:pt x="754" y="736"/>
                </a:cubicBezTo>
                <a:cubicBezTo>
                  <a:pt x="769" y="742"/>
                  <a:pt x="776" y="755"/>
                  <a:pt x="774" y="767"/>
                </a:cubicBezTo>
                <a:lnTo>
                  <a:pt x="774" y="769"/>
                </a:lnTo>
                <a:moveTo>
                  <a:pt x="700" y="758"/>
                </a:moveTo>
                <a:lnTo>
                  <a:pt x="767" y="781"/>
                </a:lnTo>
                <a:lnTo>
                  <a:pt x="709" y="835"/>
                </a:lnTo>
                <a:lnTo>
                  <a:pt x="656" y="887"/>
                </a:lnTo>
                <a:lnTo>
                  <a:pt x="554" y="995"/>
                </a:lnTo>
                <a:lnTo>
                  <a:pt x="506" y="1047"/>
                </a:lnTo>
                <a:lnTo>
                  <a:pt x="460" y="1102"/>
                </a:lnTo>
                <a:lnTo>
                  <a:pt x="418" y="1155"/>
                </a:lnTo>
                <a:lnTo>
                  <a:pt x="377" y="1208"/>
                </a:lnTo>
                <a:lnTo>
                  <a:pt x="339" y="1261"/>
                </a:lnTo>
                <a:lnTo>
                  <a:pt x="304" y="1311"/>
                </a:lnTo>
                <a:lnTo>
                  <a:pt x="270" y="1364"/>
                </a:lnTo>
                <a:lnTo>
                  <a:pt x="239" y="1414"/>
                </a:lnTo>
                <a:lnTo>
                  <a:pt x="211" y="1463"/>
                </a:lnTo>
                <a:lnTo>
                  <a:pt x="161" y="1561"/>
                </a:lnTo>
                <a:lnTo>
                  <a:pt x="141" y="1608"/>
                </a:lnTo>
                <a:lnTo>
                  <a:pt x="123" y="1654"/>
                </a:lnTo>
                <a:lnTo>
                  <a:pt x="107" y="1697"/>
                </a:lnTo>
                <a:lnTo>
                  <a:pt x="97" y="1741"/>
                </a:lnTo>
                <a:lnTo>
                  <a:pt x="85" y="1783"/>
                </a:lnTo>
                <a:lnTo>
                  <a:pt x="79" y="1823"/>
                </a:lnTo>
                <a:lnTo>
                  <a:pt x="77" y="1842"/>
                </a:lnTo>
                <a:lnTo>
                  <a:pt x="77" y="1861"/>
                </a:lnTo>
                <a:lnTo>
                  <a:pt x="75" y="1880"/>
                </a:lnTo>
                <a:lnTo>
                  <a:pt x="75" y="1916"/>
                </a:lnTo>
                <a:lnTo>
                  <a:pt x="79" y="1951"/>
                </a:lnTo>
                <a:lnTo>
                  <a:pt x="83" y="1983"/>
                </a:lnTo>
                <a:lnTo>
                  <a:pt x="87" y="1998"/>
                </a:lnTo>
                <a:lnTo>
                  <a:pt x="97" y="2026"/>
                </a:lnTo>
                <a:lnTo>
                  <a:pt x="103" y="2040"/>
                </a:lnTo>
                <a:lnTo>
                  <a:pt x="117" y="2064"/>
                </a:lnTo>
                <a:lnTo>
                  <a:pt x="125" y="2077"/>
                </a:lnTo>
                <a:lnTo>
                  <a:pt x="133" y="2087"/>
                </a:lnTo>
                <a:lnTo>
                  <a:pt x="143" y="2098"/>
                </a:lnTo>
                <a:lnTo>
                  <a:pt x="153" y="2108"/>
                </a:lnTo>
                <a:lnTo>
                  <a:pt x="163" y="2119"/>
                </a:lnTo>
                <a:lnTo>
                  <a:pt x="185" y="2136"/>
                </a:lnTo>
                <a:lnTo>
                  <a:pt x="239" y="2164"/>
                </a:lnTo>
                <a:lnTo>
                  <a:pt x="270" y="2175"/>
                </a:lnTo>
                <a:lnTo>
                  <a:pt x="286" y="2178"/>
                </a:lnTo>
                <a:lnTo>
                  <a:pt x="304" y="2181"/>
                </a:lnTo>
                <a:lnTo>
                  <a:pt x="319" y="2185"/>
                </a:lnTo>
                <a:lnTo>
                  <a:pt x="339" y="2186"/>
                </a:lnTo>
                <a:lnTo>
                  <a:pt x="375" y="2190"/>
                </a:lnTo>
                <a:lnTo>
                  <a:pt x="438" y="2190"/>
                </a:lnTo>
                <a:lnTo>
                  <a:pt x="458" y="2189"/>
                </a:lnTo>
                <a:lnTo>
                  <a:pt x="502" y="2185"/>
                </a:lnTo>
                <a:lnTo>
                  <a:pt x="524" y="2181"/>
                </a:lnTo>
                <a:lnTo>
                  <a:pt x="548" y="2178"/>
                </a:lnTo>
                <a:lnTo>
                  <a:pt x="572" y="2173"/>
                </a:lnTo>
                <a:lnTo>
                  <a:pt x="596" y="2169"/>
                </a:lnTo>
                <a:lnTo>
                  <a:pt x="644" y="2157"/>
                </a:lnTo>
                <a:lnTo>
                  <a:pt x="696" y="2143"/>
                </a:lnTo>
                <a:lnTo>
                  <a:pt x="749" y="2125"/>
                </a:lnTo>
                <a:lnTo>
                  <a:pt x="803" y="2106"/>
                </a:lnTo>
                <a:lnTo>
                  <a:pt x="915" y="2063"/>
                </a:lnTo>
                <a:lnTo>
                  <a:pt x="969" y="2036"/>
                </a:lnTo>
                <a:lnTo>
                  <a:pt x="1028" y="2009"/>
                </a:lnTo>
                <a:lnTo>
                  <a:pt x="1086" y="1979"/>
                </a:lnTo>
                <a:lnTo>
                  <a:pt x="1144" y="1947"/>
                </a:lnTo>
                <a:lnTo>
                  <a:pt x="1264" y="1877"/>
                </a:lnTo>
                <a:lnTo>
                  <a:pt x="1322" y="1838"/>
                </a:lnTo>
                <a:lnTo>
                  <a:pt x="1382" y="1799"/>
                </a:lnTo>
                <a:lnTo>
                  <a:pt x="1442" y="1757"/>
                </a:lnTo>
                <a:lnTo>
                  <a:pt x="1502" y="1713"/>
                </a:lnTo>
                <a:lnTo>
                  <a:pt x="1563" y="1668"/>
                </a:lnTo>
                <a:lnTo>
                  <a:pt x="1623" y="1621"/>
                </a:lnTo>
                <a:lnTo>
                  <a:pt x="1681" y="1571"/>
                </a:lnTo>
                <a:lnTo>
                  <a:pt x="1739" y="1521"/>
                </a:lnTo>
                <a:lnTo>
                  <a:pt x="1797" y="1469"/>
                </a:lnTo>
                <a:lnTo>
                  <a:pt x="1852" y="1414"/>
                </a:lnTo>
                <a:lnTo>
                  <a:pt x="1908" y="1362"/>
                </a:lnTo>
                <a:lnTo>
                  <a:pt x="2010" y="1254"/>
                </a:lnTo>
                <a:lnTo>
                  <a:pt x="2057" y="1202"/>
                </a:lnTo>
                <a:lnTo>
                  <a:pt x="2102" y="1147"/>
                </a:lnTo>
                <a:lnTo>
                  <a:pt x="2146" y="1095"/>
                </a:lnTo>
                <a:lnTo>
                  <a:pt x="2186" y="1041"/>
                </a:lnTo>
                <a:lnTo>
                  <a:pt x="2224" y="988"/>
                </a:lnTo>
                <a:lnTo>
                  <a:pt x="2260" y="938"/>
                </a:lnTo>
                <a:lnTo>
                  <a:pt x="2293" y="886"/>
                </a:lnTo>
                <a:lnTo>
                  <a:pt x="2324" y="835"/>
                </a:lnTo>
                <a:lnTo>
                  <a:pt x="2353" y="786"/>
                </a:lnTo>
                <a:lnTo>
                  <a:pt x="2378" y="737"/>
                </a:lnTo>
                <a:lnTo>
                  <a:pt x="2400" y="688"/>
                </a:lnTo>
                <a:lnTo>
                  <a:pt x="2423" y="641"/>
                </a:lnTo>
                <a:lnTo>
                  <a:pt x="2440" y="595"/>
                </a:lnTo>
                <a:lnTo>
                  <a:pt x="2467" y="508"/>
                </a:lnTo>
                <a:lnTo>
                  <a:pt x="2476" y="467"/>
                </a:lnTo>
                <a:lnTo>
                  <a:pt x="2483" y="426"/>
                </a:lnTo>
                <a:lnTo>
                  <a:pt x="2489" y="369"/>
                </a:lnTo>
                <a:lnTo>
                  <a:pt x="2489" y="351"/>
                </a:lnTo>
                <a:lnTo>
                  <a:pt x="2487" y="334"/>
                </a:lnTo>
                <a:lnTo>
                  <a:pt x="2487" y="317"/>
                </a:lnTo>
                <a:lnTo>
                  <a:pt x="2485" y="300"/>
                </a:lnTo>
                <a:lnTo>
                  <a:pt x="2483" y="283"/>
                </a:lnTo>
                <a:lnTo>
                  <a:pt x="2481" y="267"/>
                </a:lnTo>
                <a:lnTo>
                  <a:pt x="2476" y="253"/>
                </a:lnTo>
                <a:lnTo>
                  <a:pt x="2471" y="238"/>
                </a:lnTo>
                <a:lnTo>
                  <a:pt x="2465" y="223"/>
                </a:lnTo>
                <a:lnTo>
                  <a:pt x="2461" y="212"/>
                </a:lnTo>
                <a:lnTo>
                  <a:pt x="2453" y="198"/>
                </a:lnTo>
                <a:lnTo>
                  <a:pt x="2447" y="186"/>
                </a:lnTo>
                <a:lnTo>
                  <a:pt x="2438" y="173"/>
                </a:lnTo>
                <a:lnTo>
                  <a:pt x="2411" y="142"/>
                </a:lnTo>
                <a:lnTo>
                  <a:pt x="2400" y="133"/>
                </a:lnTo>
                <a:lnTo>
                  <a:pt x="2389" y="123"/>
                </a:lnTo>
                <a:lnTo>
                  <a:pt x="2378" y="115"/>
                </a:lnTo>
                <a:lnTo>
                  <a:pt x="2365" y="107"/>
                </a:lnTo>
                <a:lnTo>
                  <a:pt x="2338" y="93"/>
                </a:lnTo>
                <a:lnTo>
                  <a:pt x="2324" y="87"/>
                </a:lnTo>
                <a:lnTo>
                  <a:pt x="2309" y="81"/>
                </a:lnTo>
                <a:lnTo>
                  <a:pt x="2293" y="78"/>
                </a:lnTo>
                <a:lnTo>
                  <a:pt x="2276" y="72"/>
                </a:lnTo>
                <a:lnTo>
                  <a:pt x="2260" y="68"/>
                </a:lnTo>
                <a:lnTo>
                  <a:pt x="2242" y="65"/>
                </a:lnTo>
                <a:lnTo>
                  <a:pt x="2206" y="61"/>
                </a:lnTo>
                <a:lnTo>
                  <a:pt x="2186" y="59"/>
                </a:lnTo>
                <a:lnTo>
                  <a:pt x="2126" y="59"/>
                </a:lnTo>
                <a:lnTo>
                  <a:pt x="2082" y="64"/>
                </a:lnTo>
                <a:lnTo>
                  <a:pt x="2062" y="65"/>
                </a:lnTo>
                <a:lnTo>
                  <a:pt x="2037" y="68"/>
                </a:lnTo>
                <a:lnTo>
                  <a:pt x="2015" y="72"/>
                </a:lnTo>
                <a:lnTo>
                  <a:pt x="1990" y="78"/>
                </a:lnTo>
                <a:lnTo>
                  <a:pt x="1968" y="82"/>
                </a:lnTo>
                <a:lnTo>
                  <a:pt x="1917" y="93"/>
                </a:lnTo>
                <a:lnTo>
                  <a:pt x="1815" y="125"/>
                </a:lnTo>
                <a:lnTo>
                  <a:pt x="1761" y="143"/>
                </a:lnTo>
                <a:lnTo>
                  <a:pt x="1705" y="164"/>
                </a:lnTo>
                <a:lnTo>
                  <a:pt x="1649" y="187"/>
                </a:lnTo>
                <a:lnTo>
                  <a:pt x="1594" y="214"/>
                </a:lnTo>
                <a:lnTo>
                  <a:pt x="1536" y="241"/>
                </a:lnTo>
                <a:lnTo>
                  <a:pt x="1478" y="270"/>
                </a:lnTo>
                <a:lnTo>
                  <a:pt x="1418" y="304"/>
                </a:lnTo>
                <a:lnTo>
                  <a:pt x="1360" y="337"/>
                </a:lnTo>
                <a:lnTo>
                  <a:pt x="1300" y="374"/>
                </a:lnTo>
                <a:lnTo>
                  <a:pt x="1240" y="412"/>
                </a:lnTo>
                <a:lnTo>
                  <a:pt x="1119" y="492"/>
                </a:lnTo>
                <a:lnTo>
                  <a:pt x="1059" y="538"/>
                </a:lnTo>
                <a:lnTo>
                  <a:pt x="941" y="631"/>
                </a:lnTo>
                <a:lnTo>
                  <a:pt x="883" y="680"/>
                </a:lnTo>
                <a:lnTo>
                  <a:pt x="823" y="730"/>
                </a:lnTo>
                <a:lnTo>
                  <a:pt x="765" y="783"/>
                </a:lnTo>
                <a:cubicBezTo>
                  <a:pt x="754" y="793"/>
                  <a:pt x="736" y="794"/>
                  <a:pt x="723" y="789"/>
                </a:cubicBezTo>
                <a:cubicBezTo>
                  <a:pt x="707" y="784"/>
                  <a:pt x="698" y="772"/>
                  <a:pt x="700" y="758"/>
                </a:cubicBez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8" name="CustomShape 24"/>
          <p:cNvSpPr/>
          <p:nvPr/>
        </p:nvSpPr>
        <p:spPr>
          <a:xfrm>
            <a:off x="1483200" y="3502080"/>
            <a:ext cx="922320" cy="809640"/>
          </a:xfrm>
          <a:custGeom>
            <a:avLst/>
            <a:gdLst/>
            <a:ahLst/>
            <a:rect l="l" t="t" r="r" b="b"/>
            <a:pathLst>
              <a:path w="2564" h="2251">
                <a:moveTo>
                  <a:pt x="774" y="769"/>
                </a:moveTo>
                <a:lnTo>
                  <a:pt x="709" y="744"/>
                </a:lnTo>
                <a:lnTo>
                  <a:pt x="767" y="692"/>
                </a:lnTo>
                <a:lnTo>
                  <a:pt x="827" y="639"/>
                </a:lnTo>
                <a:lnTo>
                  <a:pt x="947" y="542"/>
                </a:lnTo>
                <a:lnTo>
                  <a:pt x="1007" y="496"/>
                </a:lnTo>
                <a:lnTo>
                  <a:pt x="1070" y="450"/>
                </a:lnTo>
                <a:lnTo>
                  <a:pt x="1130" y="409"/>
                </a:lnTo>
                <a:lnTo>
                  <a:pt x="1192" y="367"/>
                </a:lnTo>
                <a:lnTo>
                  <a:pt x="1252" y="328"/>
                </a:lnTo>
                <a:lnTo>
                  <a:pt x="1312" y="292"/>
                </a:lnTo>
                <a:lnTo>
                  <a:pt x="1376" y="257"/>
                </a:lnTo>
                <a:lnTo>
                  <a:pt x="1436" y="223"/>
                </a:lnTo>
                <a:lnTo>
                  <a:pt x="1496" y="192"/>
                </a:lnTo>
                <a:lnTo>
                  <a:pt x="1554" y="164"/>
                </a:lnTo>
                <a:lnTo>
                  <a:pt x="1611" y="139"/>
                </a:lnTo>
                <a:lnTo>
                  <a:pt x="1669" y="114"/>
                </a:lnTo>
                <a:lnTo>
                  <a:pt x="1727" y="91"/>
                </a:lnTo>
                <a:lnTo>
                  <a:pt x="1783" y="72"/>
                </a:lnTo>
                <a:lnTo>
                  <a:pt x="1839" y="54"/>
                </a:lnTo>
                <a:lnTo>
                  <a:pt x="1892" y="39"/>
                </a:lnTo>
                <a:lnTo>
                  <a:pt x="1946" y="26"/>
                </a:lnTo>
                <a:lnTo>
                  <a:pt x="1972" y="21"/>
                </a:lnTo>
                <a:lnTo>
                  <a:pt x="1997" y="16"/>
                </a:lnTo>
                <a:lnTo>
                  <a:pt x="2022" y="12"/>
                </a:lnTo>
                <a:lnTo>
                  <a:pt x="2048" y="9"/>
                </a:lnTo>
                <a:lnTo>
                  <a:pt x="2072" y="6"/>
                </a:lnTo>
                <a:lnTo>
                  <a:pt x="2098" y="4"/>
                </a:lnTo>
                <a:lnTo>
                  <a:pt x="2120" y="2"/>
                </a:lnTo>
                <a:lnTo>
                  <a:pt x="2144" y="0"/>
                </a:lnTo>
                <a:lnTo>
                  <a:pt x="2166" y="0"/>
                </a:lnTo>
                <a:lnTo>
                  <a:pt x="2210" y="4"/>
                </a:lnTo>
                <a:lnTo>
                  <a:pt x="2233" y="6"/>
                </a:lnTo>
                <a:lnTo>
                  <a:pt x="2256" y="7"/>
                </a:lnTo>
                <a:lnTo>
                  <a:pt x="2276" y="11"/>
                </a:lnTo>
                <a:lnTo>
                  <a:pt x="2336" y="26"/>
                </a:lnTo>
                <a:lnTo>
                  <a:pt x="2353" y="34"/>
                </a:lnTo>
                <a:lnTo>
                  <a:pt x="2373" y="42"/>
                </a:lnTo>
                <a:lnTo>
                  <a:pt x="2391" y="49"/>
                </a:lnTo>
                <a:lnTo>
                  <a:pt x="2407" y="59"/>
                </a:lnTo>
                <a:lnTo>
                  <a:pt x="2423" y="68"/>
                </a:lnTo>
                <a:lnTo>
                  <a:pt x="2438" y="81"/>
                </a:lnTo>
                <a:lnTo>
                  <a:pt x="2453" y="91"/>
                </a:lnTo>
                <a:lnTo>
                  <a:pt x="2467" y="103"/>
                </a:lnTo>
                <a:lnTo>
                  <a:pt x="2481" y="117"/>
                </a:lnTo>
                <a:lnTo>
                  <a:pt x="2491" y="129"/>
                </a:lnTo>
                <a:lnTo>
                  <a:pt x="2503" y="143"/>
                </a:lnTo>
                <a:lnTo>
                  <a:pt x="2511" y="159"/>
                </a:lnTo>
                <a:lnTo>
                  <a:pt x="2521" y="173"/>
                </a:lnTo>
                <a:lnTo>
                  <a:pt x="2529" y="189"/>
                </a:lnTo>
                <a:lnTo>
                  <a:pt x="2537" y="205"/>
                </a:lnTo>
                <a:lnTo>
                  <a:pt x="2543" y="222"/>
                </a:lnTo>
                <a:lnTo>
                  <a:pt x="2557" y="275"/>
                </a:lnTo>
                <a:lnTo>
                  <a:pt x="2559" y="292"/>
                </a:lnTo>
                <a:lnTo>
                  <a:pt x="2563" y="330"/>
                </a:lnTo>
                <a:lnTo>
                  <a:pt x="2563" y="370"/>
                </a:lnTo>
                <a:lnTo>
                  <a:pt x="2561" y="389"/>
                </a:lnTo>
                <a:lnTo>
                  <a:pt x="2561" y="411"/>
                </a:lnTo>
                <a:lnTo>
                  <a:pt x="2557" y="431"/>
                </a:lnTo>
                <a:lnTo>
                  <a:pt x="2549" y="475"/>
                </a:lnTo>
                <a:lnTo>
                  <a:pt x="2541" y="519"/>
                </a:lnTo>
                <a:lnTo>
                  <a:pt x="2527" y="564"/>
                </a:lnTo>
                <a:lnTo>
                  <a:pt x="2511" y="611"/>
                </a:lnTo>
                <a:lnTo>
                  <a:pt x="2491" y="658"/>
                </a:lnTo>
                <a:lnTo>
                  <a:pt x="2471" y="708"/>
                </a:lnTo>
                <a:lnTo>
                  <a:pt x="2447" y="758"/>
                </a:lnTo>
                <a:lnTo>
                  <a:pt x="2420" y="808"/>
                </a:lnTo>
                <a:lnTo>
                  <a:pt x="2391" y="859"/>
                </a:lnTo>
                <a:lnTo>
                  <a:pt x="2360" y="911"/>
                </a:lnTo>
                <a:lnTo>
                  <a:pt x="2327" y="964"/>
                </a:lnTo>
                <a:lnTo>
                  <a:pt x="2289" y="1016"/>
                </a:lnTo>
                <a:lnTo>
                  <a:pt x="2251" y="1070"/>
                </a:lnTo>
                <a:lnTo>
                  <a:pt x="2208" y="1125"/>
                </a:lnTo>
                <a:lnTo>
                  <a:pt x="2120" y="1233"/>
                </a:lnTo>
                <a:lnTo>
                  <a:pt x="2070" y="1287"/>
                </a:lnTo>
                <a:lnTo>
                  <a:pt x="2019" y="1343"/>
                </a:lnTo>
                <a:lnTo>
                  <a:pt x="1966" y="1397"/>
                </a:lnTo>
                <a:lnTo>
                  <a:pt x="1855" y="1505"/>
                </a:lnTo>
                <a:lnTo>
                  <a:pt x="1795" y="1557"/>
                </a:lnTo>
                <a:lnTo>
                  <a:pt x="1737" y="1610"/>
                </a:lnTo>
                <a:lnTo>
                  <a:pt x="1676" y="1660"/>
                </a:lnTo>
                <a:lnTo>
                  <a:pt x="1616" y="1707"/>
                </a:lnTo>
                <a:lnTo>
                  <a:pt x="1554" y="1755"/>
                </a:lnTo>
                <a:lnTo>
                  <a:pt x="1434" y="1842"/>
                </a:lnTo>
                <a:lnTo>
                  <a:pt x="1370" y="1882"/>
                </a:lnTo>
                <a:lnTo>
                  <a:pt x="1310" y="1922"/>
                </a:lnTo>
                <a:lnTo>
                  <a:pt x="1248" y="1959"/>
                </a:lnTo>
                <a:lnTo>
                  <a:pt x="1188" y="1995"/>
                </a:lnTo>
                <a:lnTo>
                  <a:pt x="1068" y="2058"/>
                </a:lnTo>
                <a:lnTo>
                  <a:pt x="1010" y="2087"/>
                </a:lnTo>
                <a:lnTo>
                  <a:pt x="949" y="2114"/>
                </a:lnTo>
                <a:lnTo>
                  <a:pt x="891" y="2138"/>
                </a:lnTo>
                <a:lnTo>
                  <a:pt x="836" y="2159"/>
                </a:lnTo>
                <a:lnTo>
                  <a:pt x="778" y="2180"/>
                </a:lnTo>
                <a:lnTo>
                  <a:pt x="725" y="2197"/>
                </a:lnTo>
                <a:lnTo>
                  <a:pt x="669" y="2211"/>
                </a:lnTo>
                <a:lnTo>
                  <a:pt x="618" y="2223"/>
                </a:lnTo>
                <a:lnTo>
                  <a:pt x="592" y="2230"/>
                </a:lnTo>
                <a:lnTo>
                  <a:pt x="564" y="2234"/>
                </a:lnTo>
                <a:lnTo>
                  <a:pt x="540" y="2239"/>
                </a:lnTo>
                <a:lnTo>
                  <a:pt x="516" y="2242"/>
                </a:lnTo>
                <a:lnTo>
                  <a:pt x="490" y="2244"/>
                </a:lnTo>
                <a:lnTo>
                  <a:pt x="466" y="2248"/>
                </a:lnTo>
                <a:lnTo>
                  <a:pt x="442" y="2248"/>
                </a:lnTo>
                <a:lnTo>
                  <a:pt x="420" y="2250"/>
                </a:lnTo>
                <a:lnTo>
                  <a:pt x="395" y="2250"/>
                </a:lnTo>
                <a:lnTo>
                  <a:pt x="373" y="2248"/>
                </a:lnTo>
                <a:lnTo>
                  <a:pt x="350" y="2248"/>
                </a:lnTo>
                <a:lnTo>
                  <a:pt x="328" y="2244"/>
                </a:lnTo>
                <a:lnTo>
                  <a:pt x="308" y="2242"/>
                </a:lnTo>
                <a:lnTo>
                  <a:pt x="286" y="2239"/>
                </a:lnTo>
                <a:lnTo>
                  <a:pt x="246" y="2228"/>
                </a:lnTo>
                <a:lnTo>
                  <a:pt x="228" y="2223"/>
                </a:lnTo>
                <a:lnTo>
                  <a:pt x="208" y="2216"/>
                </a:lnTo>
                <a:lnTo>
                  <a:pt x="191" y="2209"/>
                </a:lnTo>
                <a:lnTo>
                  <a:pt x="173" y="2200"/>
                </a:lnTo>
                <a:lnTo>
                  <a:pt x="157" y="2192"/>
                </a:lnTo>
                <a:lnTo>
                  <a:pt x="139" y="2181"/>
                </a:lnTo>
                <a:lnTo>
                  <a:pt x="123" y="2171"/>
                </a:lnTo>
                <a:lnTo>
                  <a:pt x="83" y="2134"/>
                </a:lnTo>
                <a:lnTo>
                  <a:pt x="60" y="2106"/>
                </a:lnTo>
                <a:lnTo>
                  <a:pt x="51" y="2092"/>
                </a:lnTo>
                <a:lnTo>
                  <a:pt x="33" y="2061"/>
                </a:lnTo>
                <a:lnTo>
                  <a:pt x="26" y="2045"/>
                </a:lnTo>
                <a:lnTo>
                  <a:pt x="20" y="2028"/>
                </a:lnTo>
                <a:lnTo>
                  <a:pt x="13" y="2012"/>
                </a:lnTo>
                <a:lnTo>
                  <a:pt x="8" y="1995"/>
                </a:lnTo>
                <a:lnTo>
                  <a:pt x="6" y="1975"/>
                </a:lnTo>
                <a:lnTo>
                  <a:pt x="2" y="1958"/>
                </a:lnTo>
                <a:lnTo>
                  <a:pt x="0" y="1939"/>
                </a:lnTo>
                <a:lnTo>
                  <a:pt x="0" y="1860"/>
                </a:lnTo>
                <a:lnTo>
                  <a:pt x="4" y="1818"/>
                </a:lnTo>
                <a:lnTo>
                  <a:pt x="11" y="1776"/>
                </a:lnTo>
                <a:lnTo>
                  <a:pt x="22" y="1730"/>
                </a:lnTo>
                <a:lnTo>
                  <a:pt x="36" y="1685"/>
                </a:lnTo>
                <a:lnTo>
                  <a:pt x="51" y="1638"/>
                </a:lnTo>
                <a:lnTo>
                  <a:pt x="68" y="1591"/>
                </a:lnTo>
                <a:lnTo>
                  <a:pt x="115" y="1493"/>
                </a:lnTo>
                <a:lnTo>
                  <a:pt x="141" y="1442"/>
                </a:lnTo>
                <a:lnTo>
                  <a:pt x="171" y="1390"/>
                </a:lnTo>
                <a:lnTo>
                  <a:pt x="237" y="1285"/>
                </a:lnTo>
                <a:lnTo>
                  <a:pt x="273" y="1233"/>
                </a:lnTo>
                <a:lnTo>
                  <a:pt x="313" y="1178"/>
                </a:lnTo>
                <a:lnTo>
                  <a:pt x="398" y="1070"/>
                </a:lnTo>
                <a:lnTo>
                  <a:pt x="444" y="1016"/>
                </a:lnTo>
                <a:lnTo>
                  <a:pt x="494" y="962"/>
                </a:lnTo>
                <a:lnTo>
                  <a:pt x="544" y="906"/>
                </a:lnTo>
                <a:lnTo>
                  <a:pt x="596" y="852"/>
                </a:lnTo>
                <a:lnTo>
                  <a:pt x="652" y="798"/>
                </a:lnTo>
                <a:lnTo>
                  <a:pt x="709" y="744"/>
                </a:lnTo>
                <a:cubicBezTo>
                  <a:pt x="720" y="733"/>
                  <a:pt x="738" y="730"/>
                  <a:pt x="754" y="736"/>
                </a:cubicBezTo>
                <a:cubicBezTo>
                  <a:pt x="769" y="742"/>
                  <a:pt x="776" y="755"/>
                  <a:pt x="774" y="767"/>
                </a:cubicBezTo>
                <a:lnTo>
                  <a:pt x="774" y="769"/>
                </a:lnTo>
                <a:moveTo>
                  <a:pt x="700" y="758"/>
                </a:moveTo>
                <a:lnTo>
                  <a:pt x="767" y="781"/>
                </a:lnTo>
                <a:lnTo>
                  <a:pt x="709" y="835"/>
                </a:lnTo>
                <a:lnTo>
                  <a:pt x="656" y="887"/>
                </a:lnTo>
                <a:lnTo>
                  <a:pt x="554" y="995"/>
                </a:lnTo>
                <a:lnTo>
                  <a:pt x="506" y="1047"/>
                </a:lnTo>
                <a:lnTo>
                  <a:pt x="460" y="1102"/>
                </a:lnTo>
                <a:lnTo>
                  <a:pt x="418" y="1155"/>
                </a:lnTo>
                <a:lnTo>
                  <a:pt x="377" y="1208"/>
                </a:lnTo>
                <a:lnTo>
                  <a:pt x="339" y="1261"/>
                </a:lnTo>
                <a:lnTo>
                  <a:pt x="304" y="1311"/>
                </a:lnTo>
                <a:lnTo>
                  <a:pt x="270" y="1364"/>
                </a:lnTo>
                <a:lnTo>
                  <a:pt x="239" y="1414"/>
                </a:lnTo>
                <a:lnTo>
                  <a:pt x="211" y="1463"/>
                </a:lnTo>
                <a:lnTo>
                  <a:pt x="161" y="1561"/>
                </a:lnTo>
                <a:lnTo>
                  <a:pt x="141" y="1608"/>
                </a:lnTo>
                <a:lnTo>
                  <a:pt x="123" y="1654"/>
                </a:lnTo>
                <a:lnTo>
                  <a:pt x="107" y="1697"/>
                </a:lnTo>
                <a:lnTo>
                  <a:pt x="97" y="1741"/>
                </a:lnTo>
                <a:lnTo>
                  <a:pt x="85" y="1783"/>
                </a:lnTo>
                <a:lnTo>
                  <a:pt x="79" y="1823"/>
                </a:lnTo>
                <a:lnTo>
                  <a:pt x="77" y="1842"/>
                </a:lnTo>
                <a:lnTo>
                  <a:pt x="77" y="1861"/>
                </a:lnTo>
                <a:lnTo>
                  <a:pt x="75" y="1880"/>
                </a:lnTo>
                <a:lnTo>
                  <a:pt x="75" y="1916"/>
                </a:lnTo>
                <a:lnTo>
                  <a:pt x="79" y="1951"/>
                </a:lnTo>
                <a:lnTo>
                  <a:pt x="83" y="1983"/>
                </a:lnTo>
                <a:lnTo>
                  <a:pt x="87" y="1998"/>
                </a:lnTo>
                <a:lnTo>
                  <a:pt x="97" y="2026"/>
                </a:lnTo>
                <a:lnTo>
                  <a:pt x="103" y="2040"/>
                </a:lnTo>
                <a:lnTo>
                  <a:pt x="117" y="2064"/>
                </a:lnTo>
                <a:lnTo>
                  <a:pt x="125" y="2077"/>
                </a:lnTo>
                <a:lnTo>
                  <a:pt x="133" y="2087"/>
                </a:lnTo>
                <a:lnTo>
                  <a:pt x="143" y="2098"/>
                </a:lnTo>
                <a:lnTo>
                  <a:pt x="153" y="2108"/>
                </a:lnTo>
                <a:lnTo>
                  <a:pt x="163" y="2119"/>
                </a:lnTo>
                <a:lnTo>
                  <a:pt x="185" y="2136"/>
                </a:lnTo>
                <a:lnTo>
                  <a:pt x="239" y="2164"/>
                </a:lnTo>
                <a:lnTo>
                  <a:pt x="270" y="2175"/>
                </a:lnTo>
                <a:lnTo>
                  <a:pt x="286" y="2178"/>
                </a:lnTo>
                <a:lnTo>
                  <a:pt x="304" y="2181"/>
                </a:lnTo>
                <a:lnTo>
                  <a:pt x="319" y="2185"/>
                </a:lnTo>
                <a:lnTo>
                  <a:pt x="339" y="2186"/>
                </a:lnTo>
                <a:lnTo>
                  <a:pt x="375" y="2190"/>
                </a:lnTo>
                <a:lnTo>
                  <a:pt x="438" y="2190"/>
                </a:lnTo>
                <a:lnTo>
                  <a:pt x="458" y="2189"/>
                </a:lnTo>
                <a:lnTo>
                  <a:pt x="502" y="2185"/>
                </a:lnTo>
                <a:lnTo>
                  <a:pt x="524" y="2181"/>
                </a:lnTo>
                <a:lnTo>
                  <a:pt x="548" y="2178"/>
                </a:lnTo>
                <a:lnTo>
                  <a:pt x="572" y="2173"/>
                </a:lnTo>
                <a:lnTo>
                  <a:pt x="596" y="2169"/>
                </a:lnTo>
                <a:lnTo>
                  <a:pt x="644" y="2157"/>
                </a:lnTo>
                <a:lnTo>
                  <a:pt x="696" y="2143"/>
                </a:lnTo>
                <a:lnTo>
                  <a:pt x="749" y="2125"/>
                </a:lnTo>
                <a:lnTo>
                  <a:pt x="803" y="2106"/>
                </a:lnTo>
                <a:lnTo>
                  <a:pt x="915" y="2063"/>
                </a:lnTo>
                <a:lnTo>
                  <a:pt x="969" y="2036"/>
                </a:lnTo>
                <a:lnTo>
                  <a:pt x="1028" y="2009"/>
                </a:lnTo>
                <a:lnTo>
                  <a:pt x="1086" y="1979"/>
                </a:lnTo>
                <a:lnTo>
                  <a:pt x="1144" y="1947"/>
                </a:lnTo>
                <a:lnTo>
                  <a:pt x="1264" y="1877"/>
                </a:lnTo>
                <a:lnTo>
                  <a:pt x="1322" y="1838"/>
                </a:lnTo>
                <a:lnTo>
                  <a:pt x="1382" y="1799"/>
                </a:lnTo>
                <a:lnTo>
                  <a:pt x="1442" y="1757"/>
                </a:lnTo>
                <a:lnTo>
                  <a:pt x="1502" y="1713"/>
                </a:lnTo>
                <a:lnTo>
                  <a:pt x="1563" y="1668"/>
                </a:lnTo>
                <a:lnTo>
                  <a:pt x="1623" y="1621"/>
                </a:lnTo>
                <a:lnTo>
                  <a:pt x="1681" y="1571"/>
                </a:lnTo>
                <a:lnTo>
                  <a:pt x="1739" y="1521"/>
                </a:lnTo>
                <a:lnTo>
                  <a:pt x="1797" y="1469"/>
                </a:lnTo>
                <a:lnTo>
                  <a:pt x="1852" y="1414"/>
                </a:lnTo>
                <a:lnTo>
                  <a:pt x="1908" y="1362"/>
                </a:lnTo>
                <a:lnTo>
                  <a:pt x="2010" y="1254"/>
                </a:lnTo>
                <a:lnTo>
                  <a:pt x="2057" y="1202"/>
                </a:lnTo>
                <a:lnTo>
                  <a:pt x="2102" y="1147"/>
                </a:lnTo>
                <a:lnTo>
                  <a:pt x="2146" y="1095"/>
                </a:lnTo>
                <a:lnTo>
                  <a:pt x="2186" y="1041"/>
                </a:lnTo>
                <a:lnTo>
                  <a:pt x="2224" y="988"/>
                </a:lnTo>
                <a:lnTo>
                  <a:pt x="2260" y="938"/>
                </a:lnTo>
                <a:lnTo>
                  <a:pt x="2293" y="886"/>
                </a:lnTo>
                <a:lnTo>
                  <a:pt x="2324" y="835"/>
                </a:lnTo>
                <a:lnTo>
                  <a:pt x="2353" y="786"/>
                </a:lnTo>
                <a:lnTo>
                  <a:pt x="2378" y="737"/>
                </a:lnTo>
                <a:lnTo>
                  <a:pt x="2400" y="688"/>
                </a:lnTo>
                <a:lnTo>
                  <a:pt x="2423" y="641"/>
                </a:lnTo>
                <a:lnTo>
                  <a:pt x="2440" y="595"/>
                </a:lnTo>
                <a:lnTo>
                  <a:pt x="2467" y="508"/>
                </a:lnTo>
                <a:lnTo>
                  <a:pt x="2476" y="467"/>
                </a:lnTo>
                <a:lnTo>
                  <a:pt x="2483" y="426"/>
                </a:lnTo>
                <a:lnTo>
                  <a:pt x="2489" y="369"/>
                </a:lnTo>
                <a:lnTo>
                  <a:pt x="2489" y="351"/>
                </a:lnTo>
                <a:lnTo>
                  <a:pt x="2487" y="334"/>
                </a:lnTo>
                <a:lnTo>
                  <a:pt x="2487" y="317"/>
                </a:lnTo>
                <a:lnTo>
                  <a:pt x="2485" y="300"/>
                </a:lnTo>
                <a:lnTo>
                  <a:pt x="2483" y="283"/>
                </a:lnTo>
                <a:lnTo>
                  <a:pt x="2481" y="267"/>
                </a:lnTo>
                <a:lnTo>
                  <a:pt x="2476" y="253"/>
                </a:lnTo>
                <a:lnTo>
                  <a:pt x="2471" y="238"/>
                </a:lnTo>
                <a:lnTo>
                  <a:pt x="2465" y="223"/>
                </a:lnTo>
                <a:lnTo>
                  <a:pt x="2461" y="212"/>
                </a:lnTo>
                <a:lnTo>
                  <a:pt x="2453" y="198"/>
                </a:lnTo>
                <a:lnTo>
                  <a:pt x="2447" y="186"/>
                </a:lnTo>
                <a:lnTo>
                  <a:pt x="2438" y="173"/>
                </a:lnTo>
                <a:lnTo>
                  <a:pt x="2411" y="142"/>
                </a:lnTo>
                <a:lnTo>
                  <a:pt x="2400" y="133"/>
                </a:lnTo>
                <a:lnTo>
                  <a:pt x="2389" y="123"/>
                </a:lnTo>
                <a:lnTo>
                  <a:pt x="2378" y="115"/>
                </a:lnTo>
                <a:lnTo>
                  <a:pt x="2365" y="107"/>
                </a:lnTo>
                <a:lnTo>
                  <a:pt x="2338" y="93"/>
                </a:lnTo>
                <a:lnTo>
                  <a:pt x="2324" y="87"/>
                </a:lnTo>
                <a:lnTo>
                  <a:pt x="2309" y="81"/>
                </a:lnTo>
                <a:lnTo>
                  <a:pt x="2293" y="78"/>
                </a:lnTo>
                <a:lnTo>
                  <a:pt x="2276" y="72"/>
                </a:lnTo>
                <a:lnTo>
                  <a:pt x="2260" y="68"/>
                </a:lnTo>
                <a:lnTo>
                  <a:pt x="2242" y="65"/>
                </a:lnTo>
                <a:lnTo>
                  <a:pt x="2206" y="61"/>
                </a:lnTo>
                <a:lnTo>
                  <a:pt x="2186" y="59"/>
                </a:lnTo>
                <a:lnTo>
                  <a:pt x="2126" y="59"/>
                </a:lnTo>
                <a:lnTo>
                  <a:pt x="2082" y="64"/>
                </a:lnTo>
                <a:lnTo>
                  <a:pt x="2062" y="65"/>
                </a:lnTo>
                <a:lnTo>
                  <a:pt x="2037" y="68"/>
                </a:lnTo>
                <a:lnTo>
                  <a:pt x="2015" y="72"/>
                </a:lnTo>
                <a:lnTo>
                  <a:pt x="1990" y="78"/>
                </a:lnTo>
                <a:lnTo>
                  <a:pt x="1968" y="82"/>
                </a:lnTo>
                <a:lnTo>
                  <a:pt x="1917" y="93"/>
                </a:lnTo>
                <a:lnTo>
                  <a:pt x="1815" y="125"/>
                </a:lnTo>
                <a:lnTo>
                  <a:pt x="1761" y="143"/>
                </a:lnTo>
                <a:lnTo>
                  <a:pt x="1705" y="164"/>
                </a:lnTo>
                <a:lnTo>
                  <a:pt x="1649" y="187"/>
                </a:lnTo>
                <a:lnTo>
                  <a:pt x="1594" y="214"/>
                </a:lnTo>
                <a:lnTo>
                  <a:pt x="1536" y="241"/>
                </a:lnTo>
                <a:lnTo>
                  <a:pt x="1478" y="270"/>
                </a:lnTo>
                <a:lnTo>
                  <a:pt x="1418" y="304"/>
                </a:lnTo>
                <a:lnTo>
                  <a:pt x="1360" y="337"/>
                </a:lnTo>
                <a:lnTo>
                  <a:pt x="1300" y="374"/>
                </a:lnTo>
                <a:lnTo>
                  <a:pt x="1240" y="412"/>
                </a:lnTo>
                <a:lnTo>
                  <a:pt x="1119" y="492"/>
                </a:lnTo>
                <a:lnTo>
                  <a:pt x="1059" y="538"/>
                </a:lnTo>
                <a:lnTo>
                  <a:pt x="941" y="631"/>
                </a:lnTo>
                <a:lnTo>
                  <a:pt x="883" y="680"/>
                </a:lnTo>
                <a:lnTo>
                  <a:pt x="823" y="730"/>
                </a:lnTo>
                <a:lnTo>
                  <a:pt x="765" y="783"/>
                </a:lnTo>
                <a:cubicBezTo>
                  <a:pt x="754" y="793"/>
                  <a:pt x="736" y="794"/>
                  <a:pt x="723" y="789"/>
                </a:cubicBezTo>
                <a:cubicBezTo>
                  <a:pt x="707" y="784"/>
                  <a:pt x="698" y="772"/>
                  <a:pt x="700" y="758"/>
                </a:cubicBez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69" name="CustomShape 25"/>
          <p:cNvSpPr/>
          <p:nvPr/>
        </p:nvSpPr>
        <p:spPr>
          <a:xfrm>
            <a:off x="380160" y="4233240"/>
            <a:ext cx="880560" cy="758520"/>
          </a:xfrm>
          <a:custGeom>
            <a:avLst/>
            <a:gdLst/>
            <a:ahLst/>
            <a:rect l="l" t="t" r="r" b="b"/>
            <a:pathLst>
              <a:path w="2448" h="2109">
                <a:moveTo>
                  <a:pt x="661" y="652"/>
                </a:moveTo>
                <a:lnTo>
                  <a:pt x="594" y="636"/>
                </a:lnTo>
                <a:lnTo>
                  <a:pt x="647" y="586"/>
                </a:lnTo>
                <a:lnTo>
                  <a:pt x="703" y="539"/>
                </a:lnTo>
                <a:lnTo>
                  <a:pt x="759" y="494"/>
                </a:lnTo>
                <a:lnTo>
                  <a:pt x="815" y="450"/>
                </a:lnTo>
                <a:lnTo>
                  <a:pt x="873" y="410"/>
                </a:lnTo>
                <a:lnTo>
                  <a:pt x="928" y="370"/>
                </a:lnTo>
                <a:lnTo>
                  <a:pt x="986" y="332"/>
                </a:lnTo>
                <a:lnTo>
                  <a:pt x="1044" y="295"/>
                </a:lnTo>
                <a:lnTo>
                  <a:pt x="1160" y="228"/>
                </a:lnTo>
                <a:lnTo>
                  <a:pt x="1220" y="199"/>
                </a:lnTo>
                <a:lnTo>
                  <a:pt x="1278" y="169"/>
                </a:lnTo>
                <a:lnTo>
                  <a:pt x="1336" y="143"/>
                </a:lnTo>
                <a:lnTo>
                  <a:pt x="1391" y="120"/>
                </a:lnTo>
                <a:lnTo>
                  <a:pt x="1449" y="98"/>
                </a:lnTo>
                <a:lnTo>
                  <a:pt x="1505" y="77"/>
                </a:lnTo>
                <a:lnTo>
                  <a:pt x="1563" y="59"/>
                </a:lnTo>
                <a:lnTo>
                  <a:pt x="1617" y="44"/>
                </a:lnTo>
                <a:lnTo>
                  <a:pt x="1672" y="31"/>
                </a:lnTo>
                <a:lnTo>
                  <a:pt x="1726" y="19"/>
                </a:lnTo>
                <a:lnTo>
                  <a:pt x="1779" y="11"/>
                </a:lnTo>
                <a:lnTo>
                  <a:pt x="1830" y="5"/>
                </a:lnTo>
                <a:lnTo>
                  <a:pt x="1882" y="2"/>
                </a:lnTo>
                <a:lnTo>
                  <a:pt x="1906" y="0"/>
                </a:lnTo>
                <a:lnTo>
                  <a:pt x="1956" y="0"/>
                </a:lnTo>
                <a:lnTo>
                  <a:pt x="1980" y="2"/>
                </a:lnTo>
                <a:lnTo>
                  <a:pt x="2002" y="3"/>
                </a:lnTo>
                <a:lnTo>
                  <a:pt x="2026" y="5"/>
                </a:lnTo>
                <a:lnTo>
                  <a:pt x="2049" y="9"/>
                </a:lnTo>
                <a:lnTo>
                  <a:pt x="2093" y="16"/>
                </a:lnTo>
                <a:lnTo>
                  <a:pt x="2113" y="21"/>
                </a:lnTo>
                <a:lnTo>
                  <a:pt x="2136" y="28"/>
                </a:lnTo>
                <a:lnTo>
                  <a:pt x="2156" y="33"/>
                </a:lnTo>
                <a:lnTo>
                  <a:pt x="2176" y="40"/>
                </a:lnTo>
                <a:lnTo>
                  <a:pt x="2216" y="58"/>
                </a:lnTo>
                <a:lnTo>
                  <a:pt x="2233" y="67"/>
                </a:lnTo>
                <a:lnTo>
                  <a:pt x="2269" y="87"/>
                </a:lnTo>
                <a:lnTo>
                  <a:pt x="2317" y="124"/>
                </a:lnTo>
                <a:lnTo>
                  <a:pt x="2357" y="166"/>
                </a:lnTo>
                <a:lnTo>
                  <a:pt x="2367" y="181"/>
                </a:lnTo>
                <a:lnTo>
                  <a:pt x="2379" y="195"/>
                </a:lnTo>
                <a:lnTo>
                  <a:pt x="2387" y="213"/>
                </a:lnTo>
                <a:lnTo>
                  <a:pt x="2399" y="228"/>
                </a:lnTo>
                <a:lnTo>
                  <a:pt x="2405" y="244"/>
                </a:lnTo>
                <a:lnTo>
                  <a:pt x="2414" y="262"/>
                </a:lnTo>
                <a:lnTo>
                  <a:pt x="2421" y="280"/>
                </a:lnTo>
                <a:lnTo>
                  <a:pt x="2425" y="299"/>
                </a:lnTo>
                <a:lnTo>
                  <a:pt x="2432" y="316"/>
                </a:lnTo>
                <a:lnTo>
                  <a:pt x="2437" y="335"/>
                </a:lnTo>
                <a:lnTo>
                  <a:pt x="2439" y="355"/>
                </a:lnTo>
                <a:lnTo>
                  <a:pt x="2443" y="374"/>
                </a:lnTo>
                <a:lnTo>
                  <a:pt x="2447" y="454"/>
                </a:lnTo>
                <a:lnTo>
                  <a:pt x="2445" y="496"/>
                </a:lnTo>
                <a:lnTo>
                  <a:pt x="2439" y="539"/>
                </a:lnTo>
                <a:lnTo>
                  <a:pt x="2432" y="585"/>
                </a:lnTo>
                <a:lnTo>
                  <a:pt x="2421" y="630"/>
                </a:lnTo>
                <a:lnTo>
                  <a:pt x="2407" y="675"/>
                </a:lnTo>
                <a:lnTo>
                  <a:pt x="2392" y="722"/>
                </a:lnTo>
                <a:lnTo>
                  <a:pt x="2374" y="772"/>
                </a:lnTo>
                <a:lnTo>
                  <a:pt x="2351" y="819"/>
                </a:lnTo>
                <a:lnTo>
                  <a:pt x="2329" y="868"/>
                </a:lnTo>
                <a:lnTo>
                  <a:pt x="2303" y="918"/>
                </a:lnTo>
                <a:lnTo>
                  <a:pt x="2273" y="967"/>
                </a:lnTo>
                <a:lnTo>
                  <a:pt x="2243" y="1018"/>
                </a:lnTo>
                <a:lnTo>
                  <a:pt x="2209" y="1068"/>
                </a:lnTo>
                <a:lnTo>
                  <a:pt x="2133" y="1169"/>
                </a:lnTo>
                <a:lnTo>
                  <a:pt x="2093" y="1221"/>
                </a:lnTo>
                <a:lnTo>
                  <a:pt x="2004" y="1322"/>
                </a:lnTo>
                <a:lnTo>
                  <a:pt x="1958" y="1373"/>
                </a:lnTo>
                <a:lnTo>
                  <a:pt x="1906" y="1423"/>
                </a:lnTo>
                <a:lnTo>
                  <a:pt x="1799" y="1522"/>
                </a:lnTo>
                <a:lnTo>
                  <a:pt x="1746" y="1569"/>
                </a:lnTo>
                <a:lnTo>
                  <a:pt x="1690" y="1614"/>
                </a:lnTo>
                <a:lnTo>
                  <a:pt x="1632" y="1658"/>
                </a:lnTo>
                <a:lnTo>
                  <a:pt x="1577" y="1700"/>
                </a:lnTo>
                <a:lnTo>
                  <a:pt x="1461" y="1776"/>
                </a:lnTo>
                <a:lnTo>
                  <a:pt x="1403" y="1813"/>
                </a:lnTo>
                <a:lnTo>
                  <a:pt x="1345" y="1848"/>
                </a:lnTo>
                <a:lnTo>
                  <a:pt x="1287" y="1879"/>
                </a:lnTo>
                <a:lnTo>
                  <a:pt x="1171" y="1939"/>
                </a:lnTo>
                <a:lnTo>
                  <a:pt x="1114" y="1964"/>
                </a:lnTo>
                <a:lnTo>
                  <a:pt x="1056" y="1989"/>
                </a:lnTo>
                <a:lnTo>
                  <a:pt x="1000" y="2010"/>
                </a:lnTo>
                <a:lnTo>
                  <a:pt x="942" y="2031"/>
                </a:lnTo>
                <a:lnTo>
                  <a:pt x="886" y="2049"/>
                </a:lnTo>
                <a:lnTo>
                  <a:pt x="830" y="2064"/>
                </a:lnTo>
                <a:lnTo>
                  <a:pt x="723" y="2089"/>
                </a:lnTo>
                <a:lnTo>
                  <a:pt x="669" y="2097"/>
                </a:lnTo>
                <a:lnTo>
                  <a:pt x="619" y="2103"/>
                </a:lnTo>
                <a:lnTo>
                  <a:pt x="567" y="2106"/>
                </a:lnTo>
                <a:lnTo>
                  <a:pt x="543" y="2108"/>
                </a:lnTo>
                <a:lnTo>
                  <a:pt x="494" y="2108"/>
                </a:lnTo>
                <a:lnTo>
                  <a:pt x="469" y="2106"/>
                </a:lnTo>
                <a:lnTo>
                  <a:pt x="447" y="2105"/>
                </a:lnTo>
                <a:lnTo>
                  <a:pt x="422" y="2103"/>
                </a:lnTo>
                <a:lnTo>
                  <a:pt x="355" y="2092"/>
                </a:lnTo>
                <a:lnTo>
                  <a:pt x="333" y="2086"/>
                </a:lnTo>
                <a:lnTo>
                  <a:pt x="313" y="2082"/>
                </a:lnTo>
                <a:lnTo>
                  <a:pt x="289" y="2075"/>
                </a:lnTo>
                <a:lnTo>
                  <a:pt x="269" y="2068"/>
                </a:lnTo>
                <a:lnTo>
                  <a:pt x="253" y="2059"/>
                </a:lnTo>
                <a:lnTo>
                  <a:pt x="232" y="2050"/>
                </a:lnTo>
                <a:lnTo>
                  <a:pt x="215" y="2041"/>
                </a:lnTo>
                <a:lnTo>
                  <a:pt x="179" y="2020"/>
                </a:lnTo>
                <a:lnTo>
                  <a:pt x="161" y="2008"/>
                </a:lnTo>
                <a:lnTo>
                  <a:pt x="145" y="1996"/>
                </a:lnTo>
                <a:lnTo>
                  <a:pt x="132" y="1984"/>
                </a:lnTo>
                <a:lnTo>
                  <a:pt x="116" y="1970"/>
                </a:lnTo>
                <a:lnTo>
                  <a:pt x="103" y="1956"/>
                </a:lnTo>
                <a:lnTo>
                  <a:pt x="92" y="1942"/>
                </a:lnTo>
                <a:lnTo>
                  <a:pt x="78" y="1926"/>
                </a:lnTo>
                <a:lnTo>
                  <a:pt x="69" y="1912"/>
                </a:lnTo>
                <a:lnTo>
                  <a:pt x="58" y="1897"/>
                </a:lnTo>
                <a:lnTo>
                  <a:pt x="49" y="1879"/>
                </a:lnTo>
                <a:lnTo>
                  <a:pt x="40" y="1864"/>
                </a:lnTo>
                <a:lnTo>
                  <a:pt x="27" y="1828"/>
                </a:lnTo>
                <a:lnTo>
                  <a:pt x="20" y="1809"/>
                </a:lnTo>
                <a:lnTo>
                  <a:pt x="16" y="1792"/>
                </a:lnTo>
                <a:lnTo>
                  <a:pt x="7" y="1753"/>
                </a:lnTo>
                <a:lnTo>
                  <a:pt x="0" y="1696"/>
                </a:lnTo>
                <a:lnTo>
                  <a:pt x="0" y="1654"/>
                </a:lnTo>
                <a:lnTo>
                  <a:pt x="2" y="1612"/>
                </a:lnTo>
                <a:lnTo>
                  <a:pt x="7" y="1569"/>
                </a:lnTo>
                <a:lnTo>
                  <a:pt x="16" y="1523"/>
                </a:lnTo>
                <a:lnTo>
                  <a:pt x="27" y="1478"/>
                </a:lnTo>
                <a:lnTo>
                  <a:pt x="40" y="1432"/>
                </a:lnTo>
                <a:lnTo>
                  <a:pt x="56" y="1385"/>
                </a:lnTo>
                <a:lnTo>
                  <a:pt x="74" y="1338"/>
                </a:lnTo>
                <a:lnTo>
                  <a:pt x="94" y="1289"/>
                </a:lnTo>
                <a:lnTo>
                  <a:pt x="119" y="1240"/>
                </a:lnTo>
                <a:lnTo>
                  <a:pt x="145" y="1190"/>
                </a:lnTo>
                <a:lnTo>
                  <a:pt x="174" y="1140"/>
                </a:lnTo>
                <a:lnTo>
                  <a:pt x="205" y="1089"/>
                </a:lnTo>
                <a:lnTo>
                  <a:pt x="239" y="1038"/>
                </a:lnTo>
                <a:lnTo>
                  <a:pt x="275" y="988"/>
                </a:lnTo>
                <a:lnTo>
                  <a:pt x="313" y="938"/>
                </a:lnTo>
                <a:lnTo>
                  <a:pt x="397" y="836"/>
                </a:lnTo>
                <a:lnTo>
                  <a:pt x="492" y="735"/>
                </a:lnTo>
                <a:lnTo>
                  <a:pt x="543" y="684"/>
                </a:lnTo>
                <a:lnTo>
                  <a:pt x="594" y="636"/>
                </a:lnTo>
                <a:cubicBezTo>
                  <a:pt x="603" y="625"/>
                  <a:pt x="619" y="622"/>
                  <a:pt x="634" y="625"/>
                </a:cubicBezTo>
                <a:cubicBezTo>
                  <a:pt x="647" y="628"/>
                  <a:pt x="659" y="639"/>
                  <a:pt x="661" y="652"/>
                </a:cubicBezTo>
                <a:moveTo>
                  <a:pt x="585" y="656"/>
                </a:moveTo>
                <a:lnTo>
                  <a:pt x="652" y="672"/>
                </a:lnTo>
                <a:lnTo>
                  <a:pt x="601" y="721"/>
                </a:lnTo>
                <a:lnTo>
                  <a:pt x="552" y="770"/>
                </a:lnTo>
                <a:lnTo>
                  <a:pt x="505" y="819"/>
                </a:lnTo>
                <a:lnTo>
                  <a:pt x="460" y="868"/>
                </a:lnTo>
                <a:lnTo>
                  <a:pt x="418" y="916"/>
                </a:lnTo>
                <a:lnTo>
                  <a:pt x="377" y="967"/>
                </a:lnTo>
                <a:lnTo>
                  <a:pt x="339" y="1016"/>
                </a:lnTo>
                <a:lnTo>
                  <a:pt x="303" y="1065"/>
                </a:lnTo>
                <a:lnTo>
                  <a:pt x="273" y="1116"/>
                </a:lnTo>
                <a:lnTo>
                  <a:pt x="241" y="1163"/>
                </a:lnTo>
                <a:lnTo>
                  <a:pt x="187" y="1261"/>
                </a:lnTo>
                <a:lnTo>
                  <a:pt x="165" y="1308"/>
                </a:lnTo>
                <a:lnTo>
                  <a:pt x="145" y="1353"/>
                </a:lnTo>
                <a:lnTo>
                  <a:pt x="127" y="1400"/>
                </a:lnTo>
                <a:lnTo>
                  <a:pt x="112" y="1445"/>
                </a:lnTo>
                <a:lnTo>
                  <a:pt x="98" y="1488"/>
                </a:lnTo>
                <a:lnTo>
                  <a:pt x="89" y="1531"/>
                </a:lnTo>
                <a:lnTo>
                  <a:pt x="83" y="1574"/>
                </a:lnTo>
                <a:lnTo>
                  <a:pt x="76" y="1614"/>
                </a:lnTo>
                <a:lnTo>
                  <a:pt x="74" y="1654"/>
                </a:lnTo>
                <a:lnTo>
                  <a:pt x="78" y="1727"/>
                </a:lnTo>
                <a:lnTo>
                  <a:pt x="81" y="1745"/>
                </a:lnTo>
                <a:lnTo>
                  <a:pt x="85" y="1762"/>
                </a:lnTo>
                <a:lnTo>
                  <a:pt x="87" y="1780"/>
                </a:lnTo>
                <a:lnTo>
                  <a:pt x="92" y="1795"/>
                </a:lnTo>
                <a:lnTo>
                  <a:pt x="98" y="1811"/>
                </a:lnTo>
                <a:lnTo>
                  <a:pt x="103" y="1827"/>
                </a:lnTo>
                <a:lnTo>
                  <a:pt x="109" y="1841"/>
                </a:lnTo>
                <a:lnTo>
                  <a:pt x="119" y="1856"/>
                </a:lnTo>
                <a:lnTo>
                  <a:pt x="125" y="1870"/>
                </a:lnTo>
                <a:lnTo>
                  <a:pt x="134" y="1884"/>
                </a:lnTo>
                <a:lnTo>
                  <a:pt x="152" y="1909"/>
                </a:lnTo>
                <a:lnTo>
                  <a:pt x="174" y="1933"/>
                </a:lnTo>
                <a:lnTo>
                  <a:pt x="185" y="1944"/>
                </a:lnTo>
                <a:lnTo>
                  <a:pt x="225" y="1975"/>
                </a:lnTo>
                <a:lnTo>
                  <a:pt x="239" y="1984"/>
                </a:lnTo>
                <a:lnTo>
                  <a:pt x="255" y="1992"/>
                </a:lnTo>
                <a:lnTo>
                  <a:pt x="269" y="2000"/>
                </a:lnTo>
                <a:lnTo>
                  <a:pt x="285" y="2008"/>
                </a:lnTo>
                <a:lnTo>
                  <a:pt x="301" y="2014"/>
                </a:lnTo>
                <a:lnTo>
                  <a:pt x="319" y="2020"/>
                </a:lnTo>
                <a:lnTo>
                  <a:pt x="355" y="2031"/>
                </a:lnTo>
                <a:lnTo>
                  <a:pt x="373" y="2035"/>
                </a:lnTo>
                <a:lnTo>
                  <a:pt x="393" y="2039"/>
                </a:lnTo>
                <a:lnTo>
                  <a:pt x="412" y="2044"/>
                </a:lnTo>
                <a:lnTo>
                  <a:pt x="432" y="2045"/>
                </a:lnTo>
                <a:lnTo>
                  <a:pt x="452" y="2047"/>
                </a:lnTo>
                <a:lnTo>
                  <a:pt x="474" y="2049"/>
                </a:lnTo>
                <a:lnTo>
                  <a:pt x="494" y="2050"/>
                </a:lnTo>
                <a:lnTo>
                  <a:pt x="538" y="2050"/>
                </a:lnTo>
                <a:lnTo>
                  <a:pt x="561" y="2049"/>
                </a:lnTo>
                <a:lnTo>
                  <a:pt x="607" y="2045"/>
                </a:lnTo>
                <a:lnTo>
                  <a:pt x="655" y="2039"/>
                </a:lnTo>
                <a:lnTo>
                  <a:pt x="703" y="2031"/>
                </a:lnTo>
                <a:lnTo>
                  <a:pt x="755" y="2022"/>
                </a:lnTo>
                <a:lnTo>
                  <a:pt x="805" y="2008"/>
                </a:lnTo>
                <a:lnTo>
                  <a:pt x="859" y="1994"/>
                </a:lnTo>
                <a:lnTo>
                  <a:pt x="913" y="1977"/>
                </a:lnTo>
                <a:lnTo>
                  <a:pt x="966" y="1958"/>
                </a:lnTo>
                <a:lnTo>
                  <a:pt x="1022" y="1936"/>
                </a:lnTo>
                <a:lnTo>
                  <a:pt x="1076" y="1914"/>
                </a:lnTo>
                <a:lnTo>
                  <a:pt x="1130" y="1888"/>
                </a:lnTo>
                <a:lnTo>
                  <a:pt x="1189" y="1861"/>
                </a:lnTo>
                <a:lnTo>
                  <a:pt x="1244" y="1832"/>
                </a:lnTo>
                <a:lnTo>
                  <a:pt x="1300" y="1800"/>
                </a:lnTo>
                <a:lnTo>
                  <a:pt x="1358" y="1767"/>
                </a:lnTo>
                <a:lnTo>
                  <a:pt x="1414" y="1733"/>
                </a:lnTo>
                <a:lnTo>
                  <a:pt x="1525" y="1656"/>
                </a:lnTo>
                <a:lnTo>
                  <a:pt x="1581" y="1616"/>
                </a:lnTo>
                <a:lnTo>
                  <a:pt x="1637" y="1574"/>
                </a:lnTo>
                <a:lnTo>
                  <a:pt x="1744" y="1483"/>
                </a:lnTo>
                <a:lnTo>
                  <a:pt x="1797" y="1436"/>
                </a:lnTo>
                <a:lnTo>
                  <a:pt x="1848" y="1387"/>
                </a:lnTo>
                <a:lnTo>
                  <a:pt x="1898" y="1338"/>
                </a:lnTo>
                <a:lnTo>
                  <a:pt x="1944" y="1289"/>
                </a:lnTo>
                <a:lnTo>
                  <a:pt x="1988" y="1240"/>
                </a:lnTo>
                <a:lnTo>
                  <a:pt x="2031" y="1190"/>
                </a:lnTo>
                <a:lnTo>
                  <a:pt x="2071" y="1140"/>
                </a:lnTo>
                <a:lnTo>
                  <a:pt x="2142" y="1042"/>
                </a:lnTo>
                <a:lnTo>
                  <a:pt x="2176" y="991"/>
                </a:lnTo>
                <a:lnTo>
                  <a:pt x="2205" y="944"/>
                </a:lnTo>
                <a:lnTo>
                  <a:pt x="2233" y="896"/>
                </a:lnTo>
                <a:lnTo>
                  <a:pt x="2259" y="849"/>
                </a:lnTo>
                <a:lnTo>
                  <a:pt x="2283" y="800"/>
                </a:lnTo>
                <a:lnTo>
                  <a:pt x="2303" y="754"/>
                </a:lnTo>
                <a:lnTo>
                  <a:pt x="2321" y="708"/>
                </a:lnTo>
                <a:lnTo>
                  <a:pt x="2337" y="663"/>
                </a:lnTo>
                <a:lnTo>
                  <a:pt x="2359" y="576"/>
                </a:lnTo>
                <a:lnTo>
                  <a:pt x="2365" y="534"/>
                </a:lnTo>
                <a:lnTo>
                  <a:pt x="2369" y="494"/>
                </a:lnTo>
                <a:lnTo>
                  <a:pt x="2371" y="456"/>
                </a:lnTo>
                <a:lnTo>
                  <a:pt x="2371" y="417"/>
                </a:lnTo>
                <a:lnTo>
                  <a:pt x="2369" y="381"/>
                </a:lnTo>
                <a:lnTo>
                  <a:pt x="2365" y="363"/>
                </a:lnTo>
                <a:lnTo>
                  <a:pt x="2363" y="346"/>
                </a:lnTo>
                <a:lnTo>
                  <a:pt x="2359" y="328"/>
                </a:lnTo>
                <a:lnTo>
                  <a:pt x="2349" y="297"/>
                </a:lnTo>
                <a:lnTo>
                  <a:pt x="2343" y="281"/>
                </a:lnTo>
                <a:lnTo>
                  <a:pt x="2337" y="267"/>
                </a:lnTo>
                <a:lnTo>
                  <a:pt x="2329" y="252"/>
                </a:lnTo>
                <a:lnTo>
                  <a:pt x="2323" y="238"/>
                </a:lnTo>
                <a:lnTo>
                  <a:pt x="2313" y="223"/>
                </a:lnTo>
                <a:lnTo>
                  <a:pt x="2305" y="211"/>
                </a:lnTo>
                <a:lnTo>
                  <a:pt x="2293" y="199"/>
                </a:lnTo>
                <a:lnTo>
                  <a:pt x="2285" y="187"/>
                </a:lnTo>
                <a:lnTo>
                  <a:pt x="2273" y="175"/>
                </a:lnTo>
                <a:lnTo>
                  <a:pt x="2261" y="164"/>
                </a:lnTo>
                <a:lnTo>
                  <a:pt x="2249" y="153"/>
                </a:lnTo>
                <a:lnTo>
                  <a:pt x="2223" y="133"/>
                </a:lnTo>
                <a:lnTo>
                  <a:pt x="2207" y="124"/>
                </a:lnTo>
                <a:lnTo>
                  <a:pt x="2193" y="115"/>
                </a:lnTo>
                <a:lnTo>
                  <a:pt x="2162" y="101"/>
                </a:lnTo>
                <a:lnTo>
                  <a:pt x="2145" y="94"/>
                </a:lnTo>
                <a:lnTo>
                  <a:pt x="2129" y="87"/>
                </a:lnTo>
                <a:lnTo>
                  <a:pt x="2093" y="77"/>
                </a:lnTo>
                <a:lnTo>
                  <a:pt x="2076" y="73"/>
                </a:lnTo>
                <a:lnTo>
                  <a:pt x="2056" y="68"/>
                </a:lnTo>
                <a:lnTo>
                  <a:pt x="2036" y="67"/>
                </a:lnTo>
                <a:lnTo>
                  <a:pt x="2016" y="63"/>
                </a:lnTo>
                <a:lnTo>
                  <a:pt x="1996" y="61"/>
                </a:lnTo>
                <a:lnTo>
                  <a:pt x="1976" y="59"/>
                </a:lnTo>
                <a:lnTo>
                  <a:pt x="1953" y="58"/>
                </a:lnTo>
                <a:lnTo>
                  <a:pt x="1910" y="58"/>
                </a:lnTo>
                <a:lnTo>
                  <a:pt x="1888" y="59"/>
                </a:lnTo>
                <a:lnTo>
                  <a:pt x="1842" y="63"/>
                </a:lnTo>
                <a:lnTo>
                  <a:pt x="1792" y="68"/>
                </a:lnTo>
                <a:lnTo>
                  <a:pt x="1744" y="77"/>
                </a:lnTo>
                <a:lnTo>
                  <a:pt x="1695" y="87"/>
                </a:lnTo>
                <a:lnTo>
                  <a:pt x="1643" y="100"/>
                </a:lnTo>
                <a:lnTo>
                  <a:pt x="1590" y="114"/>
                </a:lnTo>
                <a:lnTo>
                  <a:pt x="1537" y="131"/>
                </a:lnTo>
                <a:lnTo>
                  <a:pt x="1483" y="150"/>
                </a:lnTo>
                <a:lnTo>
                  <a:pt x="1427" y="172"/>
                </a:lnTo>
                <a:lnTo>
                  <a:pt x="1371" y="194"/>
                </a:lnTo>
                <a:lnTo>
                  <a:pt x="1260" y="247"/>
                </a:lnTo>
                <a:lnTo>
                  <a:pt x="1204" y="276"/>
                </a:lnTo>
                <a:lnTo>
                  <a:pt x="1146" y="308"/>
                </a:lnTo>
                <a:lnTo>
                  <a:pt x="1090" y="341"/>
                </a:lnTo>
                <a:lnTo>
                  <a:pt x="1035" y="375"/>
                </a:lnTo>
                <a:lnTo>
                  <a:pt x="977" y="414"/>
                </a:lnTo>
                <a:lnTo>
                  <a:pt x="922" y="452"/>
                </a:lnTo>
                <a:lnTo>
                  <a:pt x="868" y="492"/>
                </a:lnTo>
                <a:lnTo>
                  <a:pt x="813" y="534"/>
                </a:lnTo>
                <a:lnTo>
                  <a:pt x="757" y="580"/>
                </a:lnTo>
                <a:lnTo>
                  <a:pt x="703" y="625"/>
                </a:lnTo>
                <a:lnTo>
                  <a:pt x="649" y="672"/>
                </a:lnTo>
                <a:cubicBezTo>
                  <a:pt x="641" y="681"/>
                  <a:pt x="625" y="684"/>
                  <a:pt x="612" y="681"/>
                </a:cubicBezTo>
                <a:cubicBezTo>
                  <a:pt x="596" y="677"/>
                  <a:pt x="587" y="669"/>
                  <a:pt x="585" y="656"/>
                </a:cubicBez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70" name="CustomShape 26"/>
          <p:cNvSpPr/>
          <p:nvPr/>
        </p:nvSpPr>
        <p:spPr>
          <a:xfrm>
            <a:off x="380160" y="4233240"/>
            <a:ext cx="880560" cy="758520"/>
          </a:xfrm>
          <a:custGeom>
            <a:avLst/>
            <a:gdLst/>
            <a:ahLst/>
            <a:rect l="l" t="t" r="r" b="b"/>
            <a:pathLst>
              <a:path w="2448" h="2109">
                <a:moveTo>
                  <a:pt x="661" y="652"/>
                </a:moveTo>
                <a:lnTo>
                  <a:pt x="594" y="636"/>
                </a:lnTo>
                <a:lnTo>
                  <a:pt x="647" y="586"/>
                </a:lnTo>
                <a:lnTo>
                  <a:pt x="703" y="539"/>
                </a:lnTo>
                <a:lnTo>
                  <a:pt x="759" y="494"/>
                </a:lnTo>
                <a:lnTo>
                  <a:pt x="815" y="450"/>
                </a:lnTo>
                <a:lnTo>
                  <a:pt x="873" y="410"/>
                </a:lnTo>
                <a:lnTo>
                  <a:pt x="928" y="370"/>
                </a:lnTo>
                <a:lnTo>
                  <a:pt x="986" y="332"/>
                </a:lnTo>
                <a:lnTo>
                  <a:pt x="1044" y="295"/>
                </a:lnTo>
                <a:lnTo>
                  <a:pt x="1160" y="228"/>
                </a:lnTo>
                <a:lnTo>
                  <a:pt x="1220" y="199"/>
                </a:lnTo>
                <a:lnTo>
                  <a:pt x="1278" y="169"/>
                </a:lnTo>
                <a:lnTo>
                  <a:pt x="1336" y="143"/>
                </a:lnTo>
                <a:lnTo>
                  <a:pt x="1391" y="120"/>
                </a:lnTo>
                <a:lnTo>
                  <a:pt x="1449" y="98"/>
                </a:lnTo>
                <a:lnTo>
                  <a:pt x="1505" y="77"/>
                </a:lnTo>
                <a:lnTo>
                  <a:pt x="1563" y="59"/>
                </a:lnTo>
                <a:lnTo>
                  <a:pt x="1617" y="44"/>
                </a:lnTo>
                <a:lnTo>
                  <a:pt x="1672" y="31"/>
                </a:lnTo>
                <a:lnTo>
                  <a:pt x="1726" y="19"/>
                </a:lnTo>
                <a:lnTo>
                  <a:pt x="1779" y="11"/>
                </a:lnTo>
                <a:lnTo>
                  <a:pt x="1830" y="5"/>
                </a:lnTo>
                <a:lnTo>
                  <a:pt x="1882" y="2"/>
                </a:lnTo>
                <a:lnTo>
                  <a:pt x="1906" y="0"/>
                </a:lnTo>
                <a:lnTo>
                  <a:pt x="1956" y="0"/>
                </a:lnTo>
                <a:lnTo>
                  <a:pt x="1980" y="2"/>
                </a:lnTo>
                <a:lnTo>
                  <a:pt x="2002" y="3"/>
                </a:lnTo>
                <a:lnTo>
                  <a:pt x="2026" y="5"/>
                </a:lnTo>
                <a:lnTo>
                  <a:pt x="2049" y="9"/>
                </a:lnTo>
                <a:lnTo>
                  <a:pt x="2093" y="16"/>
                </a:lnTo>
                <a:lnTo>
                  <a:pt x="2113" y="21"/>
                </a:lnTo>
                <a:lnTo>
                  <a:pt x="2136" y="28"/>
                </a:lnTo>
                <a:lnTo>
                  <a:pt x="2156" y="33"/>
                </a:lnTo>
                <a:lnTo>
                  <a:pt x="2176" y="40"/>
                </a:lnTo>
                <a:lnTo>
                  <a:pt x="2216" y="58"/>
                </a:lnTo>
                <a:lnTo>
                  <a:pt x="2233" y="67"/>
                </a:lnTo>
                <a:lnTo>
                  <a:pt x="2269" y="87"/>
                </a:lnTo>
                <a:lnTo>
                  <a:pt x="2317" y="124"/>
                </a:lnTo>
                <a:lnTo>
                  <a:pt x="2357" y="166"/>
                </a:lnTo>
                <a:lnTo>
                  <a:pt x="2367" y="181"/>
                </a:lnTo>
                <a:lnTo>
                  <a:pt x="2379" y="195"/>
                </a:lnTo>
                <a:lnTo>
                  <a:pt x="2387" y="213"/>
                </a:lnTo>
                <a:lnTo>
                  <a:pt x="2399" y="228"/>
                </a:lnTo>
                <a:lnTo>
                  <a:pt x="2405" y="244"/>
                </a:lnTo>
                <a:lnTo>
                  <a:pt x="2414" y="262"/>
                </a:lnTo>
                <a:lnTo>
                  <a:pt x="2421" y="280"/>
                </a:lnTo>
                <a:lnTo>
                  <a:pt x="2425" y="299"/>
                </a:lnTo>
                <a:lnTo>
                  <a:pt x="2432" y="316"/>
                </a:lnTo>
                <a:lnTo>
                  <a:pt x="2437" y="335"/>
                </a:lnTo>
                <a:lnTo>
                  <a:pt x="2439" y="355"/>
                </a:lnTo>
                <a:lnTo>
                  <a:pt x="2443" y="374"/>
                </a:lnTo>
                <a:lnTo>
                  <a:pt x="2447" y="454"/>
                </a:lnTo>
                <a:lnTo>
                  <a:pt x="2445" y="496"/>
                </a:lnTo>
                <a:lnTo>
                  <a:pt x="2439" y="539"/>
                </a:lnTo>
                <a:lnTo>
                  <a:pt x="2432" y="585"/>
                </a:lnTo>
                <a:lnTo>
                  <a:pt x="2421" y="630"/>
                </a:lnTo>
                <a:lnTo>
                  <a:pt x="2407" y="675"/>
                </a:lnTo>
                <a:lnTo>
                  <a:pt x="2392" y="722"/>
                </a:lnTo>
                <a:lnTo>
                  <a:pt x="2374" y="772"/>
                </a:lnTo>
                <a:lnTo>
                  <a:pt x="2351" y="819"/>
                </a:lnTo>
                <a:lnTo>
                  <a:pt x="2329" y="868"/>
                </a:lnTo>
                <a:lnTo>
                  <a:pt x="2303" y="918"/>
                </a:lnTo>
                <a:lnTo>
                  <a:pt x="2273" y="967"/>
                </a:lnTo>
                <a:lnTo>
                  <a:pt x="2243" y="1018"/>
                </a:lnTo>
                <a:lnTo>
                  <a:pt x="2209" y="1068"/>
                </a:lnTo>
                <a:lnTo>
                  <a:pt x="2133" y="1169"/>
                </a:lnTo>
                <a:lnTo>
                  <a:pt x="2093" y="1221"/>
                </a:lnTo>
                <a:lnTo>
                  <a:pt x="2004" y="1322"/>
                </a:lnTo>
                <a:lnTo>
                  <a:pt x="1958" y="1373"/>
                </a:lnTo>
                <a:lnTo>
                  <a:pt x="1906" y="1423"/>
                </a:lnTo>
                <a:lnTo>
                  <a:pt x="1799" y="1522"/>
                </a:lnTo>
                <a:lnTo>
                  <a:pt x="1746" y="1569"/>
                </a:lnTo>
                <a:lnTo>
                  <a:pt x="1690" y="1614"/>
                </a:lnTo>
                <a:lnTo>
                  <a:pt x="1632" y="1658"/>
                </a:lnTo>
                <a:lnTo>
                  <a:pt x="1577" y="1700"/>
                </a:lnTo>
                <a:lnTo>
                  <a:pt x="1461" y="1776"/>
                </a:lnTo>
                <a:lnTo>
                  <a:pt x="1403" y="1813"/>
                </a:lnTo>
                <a:lnTo>
                  <a:pt x="1345" y="1848"/>
                </a:lnTo>
                <a:lnTo>
                  <a:pt x="1287" y="1879"/>
                </a:lnTo>
                <a:lnTo>
                  <a:pt x="1171" y="1939"/>
                </a:lnTo>
                <a:lnTo>
                  <a:pt x="1114" y="1964"/>
                </a:lnTo>
                <a:lnTo>
                  <a:pt x="1056" y="1989"/>
                </a:lnTo>
                <a:lnTo>
                  <a:pt x="1000" y="2010"/>
                </a:lnTo>
                <a:lnTo>
                  <a:pt x="942" y="2031"/>
                </a:lnTo>
                <a:lnTo>
                  <a:pt x="886" y="2049"/>
                </a:lnTo>
                <a:lnTo>
                  <a:pt x="830" y="2064"/>
                </a:lnTo>
                <a:lnTo>
                  <a:pt x="723" y="2089"/>
                </a:lnTo>
                <a:lnTo>
                  <a:pt x="669" y="2097"/>
                </a:lnTo>
                <a:lnTo>
                  <a:pt x="619" y="2103"/>
                </a:lnTo>
                <a:lnTo>
                  <a:pt x="567" y="2106"/>
                </a:lnTo>
                <a:lnTo>
                  <a:pt x="543" y="2108"/>
                </a:lnTo>
                <a:lnTo>
                  <a:pt x="494" y="2108"/>
                </a:lnTo>
                <a:lnTo>
                  <a:pt x="469" y="2106"/>
                </a:lnTo>
                <a:lnTo>
                  <a:pt x="447" y="2105"/>
                </a:lnTo>
                <a:lnTo>
                  <a:pt x="422" y="2103"/>
                </a:lnTo>
                <a:lnTo>
                  <a:pt x="355" y="2092"/>
                </a:lnTo>
                <a:lnTo>
                  <a:pt x="333" y="2086"/>
                </a:lnTo>
                <a:lnTo>
                  <a:pt x="313" y="2082"/>
                </a:lnTo>
                <a:lnTo>
                  <a:pt x="289" y="2075"/>
                </a:lnTo>
                <a:lnTo>
                  <a:pt x="269" y="2068"/>
                </a:lnTo>
                <a:lnTo>
                  <a:pt x="253" y="2059"/>
                </a:lnTo>
                <a:lnTo>
                  <a:pt x="232" y="2050"/>
                </a:lnTo>
                <a:lnTo>
                  <a:pt x="215" y="2041"/>
                </a:lnTo>
                <a:lnTo>
                  <a:pt x="179" y="2020"/>
                </a:lnTo>
                <a:lnTo>
                  <a:pt x="161" y="2008"/>
                </a:lnTo>
                <a:lnTo>
                  <a:pt x="145" y="1996"/>
                </a:lnTo>
                <a:lnTo>
                  <a:pt x="132" y="1984"/>
                </a:lnTo>
                <a:lnTo>
                  <a:pt x="116" y="1970"/>
                </a:lnTo>
                <a:lnTo>
                  <a:pt x="103" y="1956"/>
                </a:lnTo>
                <a:lnTo>
                  <a:pt x="92" y="1942"/>
                </a:lnTo>
                <a:lnTo>
                  <a:pt x="78" y="1926"/>
                </a:lnTo>
                <a:lnTo>
                  <a:pt x="69" y="1912"/>
                </a:lnTo>
                <a:lnTo>
                  <a:pt x="58" y="1897"/>
                </a:lnTo>
                <a:lnTo>
                  <a:pt x="49" y="1879"/>
                </a:lnTo>
                <a:lnTo>
                  <a:pt x="40" y="1864"/>
                </a:lnTo>
                <a:lnTo>
                  <a:pt x="27" y="1828"/>
                </a:lnTo>
                <a:lnTo>
                  <a:pt x="20" y="1809"/>
                </a:lnTo>
                <a:lnTo>
                  <a:pt x="16" y="1792"/>
                </a:lnTo>
                <a:lnTo>
                  <a:pt x="7" y="1753"/>
                </a:lnTo>
                <a:lnTo>
                  <a:pt x="0" y="1696"/>
                </a:lnTo>
                <a:lnTo>
                  <a:pt x="0" y="1654"/>
                </a:lnTo>
                <a:lnTo>
                  <a:pt x="2" y="1612"/>
                </a:lnTo>
                <a:lnTo>
                  <a:pt x="7" y="1569"/>
                </a:lnTo>
                <a:lnTo>
                  <a:pt x="16" y="1523"/>
                </a:lnTo>
                <a:lnTo>
                  <a:pt x="27" y="1478"/>
                </a:lnTo>
                <a:lnTo>
                  <a:pt x="40" y="1432"/>
                </a:lnTo>
                <a:lnTo>
                  <a:pt x="56" y="1385"/>
                </a:lnTo>
                <a:lnTo>
                  <a:pt x="74" y="1338"/>
                </a:lnTo>
                <a:lnTo>
                  <a:pt x="94" y="1289"/>
                </a:lnTo>
                <a:lnTo>
                  <a:pt x="119" y="1240"/>
                </a:lnTo>
                <a:lnTo>
                  <a:pt x="145" y="1190"/>
                </a:lnTo>
                <a:lnTo>
                  <a:pt x="174" y="1140"/>
                </a:lnTo>
                <a:lnTo>
                  <a:pt x="205" y="1089"/>
                </a:lnTo>
                <a:lnTo>
                  <a:pt x="239" y="1038"/>
                </a:lnTo>
                <a:lnTo>
                  <a:pt x="275" y="988"/>
                </a:lnTo>
                <a:lnTo>
                  <a:pt x="313" y="938"/>
                </a:lnTo>
                <a:lnTo>
                  <a:pt x="397" y="836"/>
                </a:lnTo>
                <a:lnTo>
                  <a:pt x="492" y="735"/>
                </a:lnTo>
                <a:lnTo>
                  <a:pt x="543" y="684"/>
                </a:lnTo>
                <a:lnTo>
                  <a:pt x="594" y="636"/>
                </a:lnTo>
                <a:cubicBezTo>
                  <a:pt x="603" y="625"/>
                  <a:pt x="619" y="622"/>
                  <a:pt x="634" y="625"/>
                </a:cubicBezTo>
                <a:cubicBezTo>
                  <a:pt x="647" y="628"/>
                  <a:pt x="659" y="639"/>
                  <a:pt x="661" y="652"/>
                </a:cubicBezTo>
                <a:moveTo>
                  <a:pt x="585" y="656"/>
                </a:moveTo>
                <a:lnTo>
                  <a:pt x="652" y="672"/>
                </a:lnTo>
                <a:lnTo>
                  <a:pt x="601" y="721"/>
                </a:lnTo>
                <a:lnTo>
                  <a:pt x="552" y="770"/>
                </a:lnTo>
                <a:lnTo>
                  <a:pt x="505" y="819"/>
                </a:lnTo>
                <a:lnTo>
                  <a:pt x="460" y="868"/>
                </a:lnTo>
                <a:lnTo>
                  <a:pt x="418" y="916"/>
                </a:lnTo>
                <a:lnTo>
                  <a:pt x="377" y="967"/>
                </a:lnTo>
                <a:lnTo>
                  <a:pt x="339" y="1016"/>
                </a:lnTo>
                <a:lnTo>
                  <a:pt x="303" y="1065"/>
                </a:lnTo>
                <a:lnTo>
                  <a:pt x="273" y="1116"/>
                </a:lnTo>
                <a:lnTo>
                  <a:pt x="241" y="1163"/>
                </a:lnTo>
                <a:lnTo>
                  <a:pt x="187" y="1261"/>
                </a:lnTo>
                <a:lnTo>
                  <a:pt x="165" y="1308"/>
                </a:lnTo>
                <a:lnTo>
                  <a:pt x="145" y="1353"/>
                </a:lnTo>
                <a:lnTo>
                  <a:pt x="127" y="1400"/>
                </a:lnTo>
                <a:lnTo>
                  <a:pt x="112" y="1445"/>
                </a:lnTo>
                <a:lnTo>
                  <a:pt x="98" y="1488"/>
                </a:lnTo>
                <a:lnTo>
                  <a:pt x="89" y="1531"/>
                </a:lnTo>
                <a:lnTo>
                  <a:pt x="83" y="1574"/>
                </a:lnTo>
                <a:lnTo>
                  <a:pt x="76" y="1614"/>
                </a:lnTo>
                <a:lnTo>
                  <a:pt x="74" y="1654"/>
                </a:lnTo>
                <a:lnTo>
                  <a:pt x="78" y="1727"/>
                </a:lnTo>
                <a:lnTo>
                  <a:pt x="81" y="1745"/>
                </a:lnTo>
                <a:lnTo>
                  <a:pt x="85" y="1762"/>
                </a:lnTo>
                <a:lnTo>
                  <a:pt x="87" y="1780"/>
                </a:lnTo>
                <a:lnTo>
                  <a:pt x="92" y="1795"/>
                </a:lnTo>
                <a:lnTo>
                  <a:pt x="98" y="1811"/>
                </a:lnTo>
                <a:lnTo>
                  <a:pt x="103" y="1827"/>
                </a:lnTo>
                <a:lnTo>
                  <a:pt x="109" y="1841"/>
                </a:lnTo>
                <a:lnTo>
                  <a:pt x="119" y="1856"/>
                </a:lnTo>
                <a:lnTo>
                  <a:pt x="125" y="1870"/>
                </a:lnTo>
                <a:lnTo>
                  <a:pt x="134" y="1884"/>
                </a:lnTo>
                <a:lnTo>
                  <a:pt x="152" y="1909"/>
                </a:lnTo>
                <a:lnTo>
                  <a:pt x="174" y="1933"/>
                </a:lnTo>
                <a:lnTo>
                  <a:pt x="185" y="1944"/>
                </a:lnTo>
                <a:lnTo>
                  <a:pt x="225" y="1975"/>
                </a:lnTo>
                <a:lnTo>
                  <a:pt x="239" y="1984"/>
                </a:lnTo>
                <a:lnTo>
                  <a:pt x="255" y="1992"/>
                </a:lnTo>
                <a:lnTo>
                  <a:pt x="269" y="2000"/>
                </a:lnTo>
                <a:lnTo>
                  <a:pt x="285" y="2008"/>
                </a:lnTo>
                <a:lnTo>
                  <a:pt x="301" y="2014"/>
                </a:lnTo>
                <a:lnTo>
                  <a:pt x="319" y="2020"/>
                </a:lnTo>
                <a:lnTo>
                  <a:pt x="355" y="2031"/>
                </a:lnTo>
                <a:lnTo>
                  <a:pt x="373" y="2035"/>
                </a:lnTo>
                <a:lnTo>
                  <a:pt x="393" y="2039"/>
                </a:lnTo>
                <a:lnTo>
                  <a:pt x="412" y="2044"/>
                </a:lnTo>
                <a:lnTo>
                  <a:pt x="432" y="2045"/>
                </a:lnTo>
                <a:lnTo>
                  <a:pt x="452" y="2047"/>
                </a:lnTo>
                <a:lnTo>
                  <a:pt x="474" y="2049"/>
                </a:lnTo>
                <a:lnTo>
                  <a:pt x="494" y="2050"/>
                </a:lnTo>
                <a:lnTo>
                  <a:pt x="538" y="2050"/>
                </a:lnTo>
                <a:lnTo>
                  <a:pt x="561" y="2049"/>
                </a:lnTo>
                <a:lnTo>
                  <a:pt x="607" y="2045"/>
                </a:lnTo>
                <a:lnTo>
                  <a:pt x="655" y="2039"/>
                </a:lnTo>
                <a:lnTo>
                  <a:pt x="703" y="2031"/>
                </a:lnTo>
                <a:lnTo>
                  <a:pt x="755" y="2022"/>
                </a:lnTo>
                <a:lnTo>
                  <a:pt x="805" y="2008"/>
                </a:lnTo>
                <a:lnTo>
                  <a:pt x="859" y="1994"/>
                </a:lnTo>
                <a:lnTo>
                  <a:pt x="913" y="1977"/>
                </a:lnTo>
                <a:lnTo>
                  <a:pt x="966" y="1958"/>
                </a:lnTo>
                <a:lnTo>
                  <a:pt x="1022" y="1936"/>
                </a:lnTo>
                <a:lnTo>
                  <a:pt x="1076" y="1914"/>
                </a:lnTo>
                <a:lnTo>
                  <a:pt x="1130" y="1888"/>
                </a:lnTo>
                <a:lnTo>
                  <a:pt x="1189" y="1861"/>
                </a:lnTo>
                <a:lnTo>
                  <a:pt x="1244" y="1832"/>
                </a:lnTo>
                <a:lnTo>
                  <a:pt x="1300" y="1800"/>
                </a:lnTo>
                <a:lnTo>
                  <a:pt x="1358" y="1767"/>
                </a:lnTo>
                <a:lnTo>
                  <a:pt x="1414" y="1733"/>
                </a:lnTo>
                <a:lnTo>
                  <a:pt x="1525" y="1656"/>
                </a:lnTo>
                <a:lnTo>
                  <a:pt x="1581" y="1616"/>
                </a:lnTo>
                <a:lnTo>
                  <a:pt x="1637" y="1574"/>
                </a:lnTo>
                <a:lnTo>
                  <a:pt x="1744" y="1483"/>
                </a:lnTo>
                <a:lnTo>
                  <a:pt x="1797" y="1436"/>
                </a:lnTo>
                <a:lnTo>
                  <a:pt x="1848" y="1387"/>
                </a:lnTo>
                <a:lnTo>
                  <a:pt x="1898" y="1338"/>
                </a:lnTo>
                <a:lnTo>
                  <a:pt x="1944" y="1289"/>
                </a:lnTo>
                <a:lnTo>
                  <a:pt x="1988" y="1240"/>
                </a:lnTo>
                <a:lnTo>
                  <a:pt x="2031" y="1190"/>
                </a:lnTo>
                <a:lnTo>
                  <a:pt x="2071" y="1140"/>
                </a:lnTo>
                <a:lnTo>
                  <a:pt x="2142" y="1042"/>
                </a:lnTo>
                <a:lnTo>
                  <a:pt x="2176" y="991"/>
                </a:lnTo>
                <a:lnTo>
                  <a:pt x="2205" y="944"/>
                </a:lnTo>
                <a:lnTo>
                  <a:pt x="2233" y="896"/>
                </a:lnTo>
                <a:lnTo>
                  <a:pt x="2259" y="849"/>
                </a:lnTo>
                <a:lnTo>
                  <a:pt x="2283" y="800"/>
                </a:lnTo>
                <a:lnTo>
                  <a:pt x="2303" y="754"/>
                </a:lnTo>
                <a:lnTo>
                  <a:pt x="2321" y="708"/>
                </a:lnTo>
                <a:lnTo>
                  <a:pt x="2337" y="663"/>
                </a:lnTo>
                <a:lnTo>
                  <a:pt x="2359" y="576"/>
                </a:lnTo>
                <a:lnTo>
                  <a:pt x="2365" y="534"/>
                </a:lnTo>
                <a:lnTo>
                  <a:pt x="2369" y="494"/>
                </a:lnTo>
                <a:lnTo>
                  <a:pt x="2371" y="456"/>
                </a:lnTo>
                <a:lnTo>
                  <a:pt x="2371" y="417"/>
                </a:lnTo>
                <a:lnTo>
                  <a:pt x="2369" y="381"/>
                </a:lnTo>
                <a:lnTo>
                  <a:pt x="2365" y="363"/>
                </a:lnTo>
                <a:lnTo>
                  <a:pt x="2363" y="346"/>
                </a:lnTo>
                <a:lnTo>
                  <a:pt x="2359" y="328"/>
                </a:lnTo>
                <a:lnTo>
                  <a:pt x="2349" y="297"/>
                </a:lnTo>
                <a:lnTo>
                  <a:pt x="2343" y="281"/>
                </a:lnTo>
                <a:lnTo>
                  <a:pt x="2337" y="267"/>
                </a:lnTo>
                <a:lnTo>
                  <a:pt x="2329" y="252"/>
                </a:lnTo>
                <a:lnTo>
                  <a:pt x="2323" y="238"/>
                </a:lnTo>
                <a:lnTo>
                  <a:pt x="2313" y="223"/>
                </a:lnTo>
                <a:lnTo>
                  <a:pt x="2305" y="211"/>
                </a:lnTo>
                <a:lnTo>
                  <a:pt x="2293" y="199"/>
                </a:lnTo>
                <a:lnTo>
                  <a:pt x="2285" y="187"/>
                </a:lnTo>
                <a:lnTo>
                  <a:pt x="2273" y="175"/>
                </a:lnTo>
                <a:lnTo>
                  <a:pt x="2261" y="164"/>
                </a:lnTo>
                <a:lnTo>
                  <a:pt x="2249" y="153"/>
                </a:lnTo>
                <a:lnTo>
                  <a:pt x="2223" y="133"/>
                </a:lnTo>
                <a:lnTo>
                  <a:pt x="2207" y="124"/>
                </a:lnTo>
                <a:lnTo>
                  <a:pt x="2193" y="115"/>
                </a:lnTo>
                <a:lnTo>
                  <a:pt x="2162" y="101"/>
                </a:lnTo>
                <a:lnTo>
                  <a:pt x="2145" y="94"/>
                </a:lnTo>
                <a:lnTo>
                  <a:pt x="2129" y="87"/>
                </a:lnTo>
                <a:lnTo>
                  <a:pt x="2093" y="77"/>
                </a:lnTo>
                <a:lnTo>
                  <a:pt x="2076" y="73"/>
                </a:lnTo>
                <a:lnTo>
                  <a:pt x="2056" y="68"/>
                </a:lnTo>
                <a:lnTo>
                  <a:pt x="2036" y="67"/>
                </a:lnTo>
                <a:lnTo>
                  <a:pt x="2016" y="63"/>
                </a:lnTo>
                <a:lnTo>
                  <a:pt x="1996" y="61"/>
                </a:lnTo>
                <a:lnTo>
                  <a:pt x="1976" y="59"/>
                </a:lnTo>
                <a:lnTo>
                  <a:pt x="1953" y="58"/>
                </a:lnTo>
                <a:lnTo>
                  <a:pt x="1910" y="58"/>
                </a:lnTo>
                <a:lnTo>
                  <a:pt x="1888" y="59"/>
                </a:lnTo>
                <a:lnTo>
                  <a:pt x="1842" y="63"/>
                </a:lnTo>
                <a:lnTo>
                  <a:pt x="1792" y="68"/>
                </a:lnTo>
                <a:lnTo>
                  <a:pt x="1744" y="77"/>
                </a:lnTo>
                <a:lnTo>
                  <a:pt x="1695" y="87"/>
                </a:lnTo>
                <a:lnTo>
                  <a:pt x="1643" y="100"/>
                </a:lnTo>
                <a:lnTo>
                  <a:pt x="1590" y="114"/>
                </a:lnTo>
                <a:lnTo>
                  <a:pt x="1537" y="131"/>
                </a:lnTo>
                <a:lnTo>
                  <a:pt x="1483" y="150"/>
                </a:lnTo>
                <a:lnTo>
                  <a:pt x="1427" y="172"/>
                </a:lnTo>
                <a:lnTo>
                  <a:pt x="1371" y="194"/>
                </a:lnTo>
                <a:lnTo>
                  <a:pt x="1260" y="247"/>
                </a:lnTo>
                <a:lnTo>
                  <a:pt x="1204" y="276"/>
                </a:lnTo>
                <a:lnTo>
                  <a:pt x="1146" y="308"/>
                </a:lnTo>
                <a:lnTo>
                  <a:pt x="1090" y="341"/>
                </a:lnTo>
                <a:lnTo>
                  <a:pt x="1035" y="375"/>
                </a:lnTo>
                <a:lnTo>
                  <a:pt x="977" y="414"/>
                </a:lnTo>
                <a:lnTo>
                  <a:pt x="922" y="452"/>
                </a:lnTo>
                <a:lnTo>
                  <a:pt x="868" y="492"/>
                </a:lnTo>
                <a:lnTo>
                  <a:pt x="813" y="534"/>
                </a:lnTo>
                <a:lnTo>
                  <a:pt x="757" y="580"/>
                </a:lnTo>
                <a:lnTo>
                  <a:pt x="703" y="625"/>
                </a:lnTo>
                <a:lnTo>
                  <a:pt x="649" y="672"/>
                </a:lnTo>
                <a:cubicBezTo>
                  <a:pt x="641" y="681"/>
                  <a:pt x="625" y="684"/>
                  <a:pt x="612" y="681"/>
                </a:cubicBezTo>
                <a:cubicBezTo>
                  <a:pt x="596" y="677"/>
                  <a:pt x="587" y="669"/>
                  <a:pt x="585" y="656"/>
                </a:cubicBez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71" name="" descr=""/>
          <p:cNvPicPr/>
          <p:nvPr/>
        </p:nvPicPr>
        <p:blipFill>
          <a:blip r:embed="rId3"/>
          <a:stretch/>
        </p:blipFill>
        <p:spPr>
          <a:xfrm>
            <a:off x="4187880" y="3936960"/>
            <a:ext cx="2386440" cy="638640"/>
          </a:xfrm>
          <a:prstGeom prst="rect">
            <a:avLst/>
          </a:prstGeom>
          <a:ln w="0">
            <a:noFill/>
          </a:ln>
        </p:spPr>
      </p:pic>
      <p:pic>
        <p:nvPicPr>
          <p:cNvPr id="1872" name="" descr=""/>
          <p:cNvPicPr/>
          <p:nvPr/>
        </p:nvPicPr>
        <p:blipFill>
          <a:blip r:embed="rId4"/>
          <a:stretch/>
        </p:blipFill>
        <p:spPr>
          <a:xfrm>
            <a:off x="3225600" y="4689360"/>
            <a:ext cx="3409200" cy="621360"/>
          </a:xfrm>
          <a:prstGeom prst="rect">
            <a:avLst/>
          </a:prstGeom>
          <a:ln w="0">
            <a:noFill/>
          </a:ln>
        </p:spPr>
      </p:pic>
      <p:sp>
        <p:nvSpPr>
          <p:cNvPr id="1873" name="CustomShape 27"/>
          <p:cNvSpPr/>
          <p:nvPr/>
        </p:nvSpPr>
        <p:spPr>
          <a:xfrm>
            <a:off x="2902320" y="4204800"/>
            <a:ext cx="118224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Iris-setosa if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74" name="CustomShape 28"/>
          <p:cNvSpPr/>
          <p:nvPr/>
        </p:nvSpPr>
        <p:spPr>
          <a:xfrm>
            <a:off x="6743520" y="4938120"/>
            <a:ext cx="1499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(compact notation)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5" name="CustomShape 29"/>
          <p:cNvSpPr/>
          <p:nvPr/>
        </p:nvSpPr>
        <p:spPr>
          <a:xfrm>
            <a:off x="7125480" y="3845160"/>
            <a:ext cx="197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6" name="CustomShape 30"/>
          <p:cNvSpPr/>
          <p:nvPr/>
        </p:nvSpPr>
        <p:spPr>
          <a:xfrm>
            <a:off x="7323840" y="3917160"/>
            <a:ext cx="123840" cy="12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39" spc="-1" strike="noStrike">
                <a:solidFill>
                  <a:srgbClr val="00b050"/>
                </a:solidFill>
                <a:latin typeface="Calibri"/>
                <a:ea typeface="DejaVu Sans"/>
              </a:rPr>
              <a:t>i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877" name="CustomShape 31"/>
          <p:cNvSpPr/>
          <p:nvPr/>
        </p:nvSpPr>
        <p:spPr>
          <a:xfrm>
            <a:off x="7394040" y="3845160"/>
            <a:ext cx="1387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and threshold are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8" name="CustomShape 32"/>
          <p:cNvSpPr/>
          <p:nvPr/>
        </p:nvSpPr>
        <p:spPr>
          <a:xfrm>
            <a:off x="7125480" y="4021200"/>
            <a:ext cx="1538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still unknown to us)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79" name="CustomShape 3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81" name="CustomShape 2"/>
          <p:cNvSpPr/>
          <p:nvPr/>
        </p:nvSpPr>
        <p:spPr>
          <a:xfrm>
            <a:off x="1001160" y="370440"/>
            <a:ext cx="7657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A Simple Linear Learning Model – The Perceptron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82" name="CustomShape 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83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4" name="CustomShape 5"/>
          <p:cNvSpPr/>
          <p:nvPr/>
        </p:nvSpPr>
        <p:spPr>
          <a:xfrm>
            <a:off x="957960" y="1032120"/>
            <a:ext cx="34840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Human analogy in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85" name="CustomShape 6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6" name="CustomShape 7"/>
          <p:cNvSpPr/>
          <p:nvPr/>
        </p:nvSpPr>
        <p:spPr>
          <a:xfrm>
            <a:off x="1379160" y="1376640"/>
            <a:ext cx="5492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Human brain consists of nerve cells called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neurons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7" name="CustomShape 8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8" name="CustomShape 9"/>
          <p:cNvSpPr/>
          <p:nvPr/>
        </p:nvSpPr>
        <p:spPr>
          <a:xfrm>
            <a:off x="1379160" y="1678320"/>
            <a:ext cx="7758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Human brain learns by changing the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strength of neuron connections (w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9" name="CustomShape 10"/>
          <p:cNvSpPr/>
          <p:nvPr/>
        </p:nvSpPr>
        <p:spPr>
          <a:xfrm>
            <a:off x="9097560" y="1782360"/>
            <a:ext cx="177120" cy="16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ff0000"/>
                </a:solidFill>
                <a:latin typeface="Calibri"/>
                <a:ea typeface="DejaVu Sans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890" name="CustomShape 11"/>
          <p:cNvSpPr/>
          <p:nvPr/>
        </p:nvSpPr>
        <p:spPr>
          <a:xfrm>
            <a:off x="9138600" y="167832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1" name="CustomShape 12"/>
          <p:cNvSpPr/>
          <p:nvPr/>
        </p:nvSpPr>
        <p:spPr>
          <a:xfrm>
            <a:off x="1379160" y="1929600"/>
            <a:ext cx="7752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upon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repeated stimulation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by the same impulse (aka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‘training phase‘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2" name="CustomShape 13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3" name="CustomShape 14"/>
          <p:cNvSpPr/>
          <p:nvPr/>
        </p:nvSpPr>
        <p:spPr>
          <a:xfrm>
            <a:off x="1379160" y="2231280"/>
            <a:ext cx="6486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Training a perceptron model means adapting the weights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4" name="CustomShape 15"/>
          <p:cNvSpPr/>
          <p:nvPr/>
        </p:nvSpPr>
        <p:spPr>
          <a:xfrm>
            <a:off x="7823160" y="2335320"/>
            <a:ext cx="177120" cy="16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ff0000"/>
                </a:solidFill>
                <a:latin typeface="Calibri"/>
                <a:ea typeface="DejaVu Sans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895" name="CustomShape 16"/>
          <p:cNvSpPr/>
          <p:nvPr/>
        </p:nvSpPr>
        <p:spPr>
          <a:xfrm>
            <a:off x="1078200" y="2501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96" name="" descr=""/>
          <p:cNvPicPr/>
          <p:nvPr/>
        </p:nvPicPr>
        <p:blipFill>
          <a:blip r:embed="rId1"/>
          <a:stretch/>
        </p:blipFill>
        <p:spPr>
          <a:xfrm>
            <a:off x="5011200" y="3049560"/>
            <a:ext cx="3738600" cy="1661760"/>
          </a:xfrm>
          <a:prstGeom prst="rect">
            <a:avLst/>
          </a:prstGeom>
          <a:ln w="0">
            <a:noFill/>
          </a:ln>
        </p:spPr>
      </p:pic>
      <p:sp>
        <p:nvSpPr>
          <p:cNvPr id="1897" name="CustomShape 17"/>
          <p:cNvSpPr/>
          <p:nvPr/>
        </p:nvSpPr>
        <p:spPr>
          <a:xfrm>
            <a:off x="1379160" y="2532960"/>
            <a:ext cx="7832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Done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until they fit input-output relationships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 the given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‘training data‘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98" name="" descr=""/>
          <p:cNvPicPr/>
          <p:nvPr/>
        </p:nvPicPr>
        <p:blipFill>
          <a:blip r:embed="rId2"/>
          <a:stretch/>
        </p:blipFill>
        <p:spPr>
          <a:xfrm>
            <a:off x="739800" y="3880800"/>
            <a:ext cx="3409200" cy="620280"/>
          </a:xfrm>
          <a:prstGeom prst="rect">
            <a:avLst/>
          </a:prstGeom>
          <a:ln w="0">
            <a:noFill/>
          </a:ln>
        </p:spPr>
      </p:pic>
      <p:pic>
        <p:nvPicPr>
          <p:cNvPr id="1899" name="" descr=""/>
          <p:cNvPicPr/>
          <p:nvPr/>
        </p:nvPicPr>
        <p:blipFill>
          <a:blip r:embed="rId3"/>
          <a:stretch/>
        </p:blipFill>
        <p:spPr>
          <a:xfrm>
            <a:off x="1381320" y="3049560"/>
            <a:ext cx="2125800" cy="266760"/>
          </a:xfrm>
          <a:prstGeom prst="rect">
            <a:avLst/>
          </a:prstGeom>
          <a:ln w="0">
            <a:noFill/>
          </a:ln>
        </p:spPr>
      </p:pic>
      <p:sp>
        <p:nvSpPr>
          <p:cNvPr id="1900" name="CustomShape 18"/>
          <p:cNvSpPr/>
          <p:nvPr/>
        </p:nvSpPr>
        <p:spPr>
          <a:xfrm>
            <a:off x="6658560" y="4761360"/>
            <a:ext cx="2208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(representing the threshold)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1" name="CustomShape 19"/>
          <p:cNvSpPr/>
          <p:nvPr/>
        </p:nvSpPr>
        <p:spPr>
          <a:xfrm>
            <a:off x="1888200" y="3380040"/>
            <a:ext cx="1119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(training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2" name="CustomShape 20"/>
          <p:cNvSpPr/>
          <p:nvPr/>
        </p:nvSpPr>
        <p:spPr>
          <a:xfrm>
            <a:off x="2952000" y="3729600"/>
            <a:ext cx="1005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(modelled as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3" name="CustomShape 21"/>
          <p:cNvSpPr/>
          <p:nvPr/>
        </p:nvSpPr>
        <p:spPr>
          <a:xfrm>
            <a:off x="4855320" y="3179160"/>
            <a:ext cx="104760" cy="1547280"/>
          </a:xfrm>
          <a:custGeom>
            <a:avLst/>
            <a:gdLst/>
            <a:ahLst/>
            <a:rect l="l" t="t" r="r" b="b"/>
            <a:pathLst>
              <a:path w="293" h="4300">
                <a:moveTo>
                  <a:pt x="161" y="11"/>
                </a:moveTo>
                <a:lnTo>
                  <a:pt x="161" y="4276"/>
                </a:lnTo>
                <a:cubicBezTo>
                  <a:pt x="161" y="4283"/>
                  <a:pt x="153" y="4287"/>
                  <a:pt x="147" y="4287"/>
                </a:cubicBezTo>
                <a:cubicBezTo>
                  <a:pt x="141" y="4287"/>
                  <a:pt x="133" y="4283"/>
                  <a:pt x="133" y="4276"/>
                </a:cubicBezTo>
                <a:lnTo>
                  <a:pt x="133" y="11"/>
                </a:lnTo>
                <a:cubicBezTo>
                  <a:pt x="133" y="6"/>
                  <a:pt x="141" y="0"/>
                  <a:pt x="147" y="0"/>
                </a:cubicBezTo>
                <a:cubicBezTo>
                  <a:pt x="153" y="0"/>
                  <a:pt x="161" y="6"/>
                  <a:pt x="161" y="11"/>
                </a:cubicBezTo>
                <a:moveTo>
                  <a:pt x="290" y="4107"/>
                </a:moveTo>
                <a:lnTo>
                  <a:pt x="147" y="4299"/>
                </a:lnTo>
                <a:lnTo>
                  <a:pt x="4" y="4107"/>
                </a:lnTo>
                <a:cubicBezTo>
                  <a:pt x="0" y="4101"/>
                  <a:pt x="4" y="4095"/>
                  <a:pt x="9" y="4093"/>
                </a:cubicBezTo>
                <a:cubicBezTo>
                  <a:pt x="15" y="4090"/>
                  <a:pt x="24" y="4091"/>
                  <a:pt x="29" y="4096"/>
                </a:cubicBezTo>
                <a:lnTo>
                  <a:pt x="157" y="4271"/>
                </a:lnTo>
                <a:lnTo>
                  <a:pt x="135" y="4271"/>
                </a:lnTo>
                <a:lnTo>
                  <a:pt x="266" y="4096"/>
                </a:lnTo>
                <a:cubicBezTo>
                  <a:pt x="270" y="4091"/>
                  <a:pt x="277" y="4090"/>
                  <a:pt x="284" y="4093"/>
                </a:cubicBezTo>
                <a:cubicBezTo>
                  <a:pt x="290" y="4095"/>
                  <a:pt x="292" y="4101"/>
                  <a:pt x="290" y="4107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4" name="CustomShape 22"/>
          <p:cNvSpPr/>
          <p:nvPr/>
        </p:nvSpPr>
        <p:spPr>
          <a:xfrm>
            <a:off x="2952000" y="3905280"/>
            <a:ext cx="795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bias term)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5" name="CustomShape 23"/>
          <p:cNvSpPr/>
          <p:nvPr/>
        </p:nvSpPr>
        <p:spPr>
          <a:xfrm>
            <a:off x="4648320" y="457524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d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6" name="CustomShape 24"/>
          <p:cNvSpPr/>
          <p:nvPr/>
        </p:nvSpPr>
        <p:spPr>
          <a:xfrm>
            <a:off x="4018320" y="4860000"/>
            <a:ext cx="183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(dimension of features)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7" name="CustomShape 25"/>
          <p:cNvSpPr/>
          <p:nvPr/>
        </p:nvSpPr>
        <p:spPr>
          <a:xfrm>
            <a:off x="416520" y="4350600"/>
            <a:ext cx="830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(activation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8" name="CustomShape 26"/>
          <p:cNvSpPr/>
          <p:nvPr/>
        </p:nvSpPr>
        <p:spPr>
          <a:xfrm>
            <a:off x="416520" y="4526280"/>
            <a:ext cx="699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function,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9" name="CustomShape 27"/>
          <p:cNvSpPr/>
          <p:nvPr/>
        </p:nvSpPr>
        <p:spPr>
          <a:xfrm>
            <a:off x="1562400" y="4494600"/>
            <a:ext cx="2370240" cy="253080"/>
          </a:xfrm>
          <a:custGeom>
            <a:avLst/>
            <a:gdLst/>
            <a:ahLst/>
            <a:rect l="l" t="t" r="r" b="b"/>
            <a:pathLst>
              <a:path w="6586" h="705">
                <a:moveTo>
                  <a:pt x="6585" y="22"/>
                </a:moveTo>
                <a:lnTo>
                  <a:pt x="6585" y="55"/>
                </a:lnTo>
                <a:lnTo>
                  <a:pt x="6582" y="89"/>
                </a:lnTo>
                <a:lnTo>
                  <a:pt x="6582" y="120"/>
                </a:lnTo>
                <a:lnTo>
                  <a:pt x="6578" y="152"/>
                </a:lnTo>
                <a:lnTo>
                  <a:pt x="6576" y="181"/>
                </a:lnTo>
                <a:lnTo>
                  <a:pt x="6573" y="207"/>
                </a:lnTo>
                <a:lnTo>
                  <a:pt x="6569" y="233"/>
                </a:lnTo>
                <a:lnTo>
                  <a:pt x="6565" y="258"/>
                </a:lnTo>
                <a:lnTo>
                  <a:pt x="6558" y="280"/>
                </a:lnTo>
                <a:lnTo>
                  <a:pt x="6553" y="300"/>
                </a:lnTo>
                <a:lnTo>
                  <a:pt x="6549" y="308"/>
                </a:lnTo>
                <a:lnTo>
                  <a:pt x="6547" y="318"/>
                </a:lnTo>
                <a:lnTo>
                  <a:pt x="6542" y="326"/>
                </a:lnTo>
                <a:lnTo>
                  <a:pt x="6540" y="333"/>
                </a:lnTo>
                <a:lnTo>
                  <a:pt x="6535" y="340"/>
                </a:lnTo>
                <a:lnTo>
                  <a:pt x="6533" y="346"/>
                </a:lnTo>
                <a:lnTo>
                  <a:pt x="6529" y="352"/>
                </a:lnTo>
                <a:lnTo>
                  <a:pt x="6522" y="358"/>
                </a:lnTo>
                <a:lnTo>
                  <a:pt x="6518" y="363"/>
                </a:lnTo>
                <a:cubicBezTo>
                  <a:pt x="6515" y="363"/>
                  <a:pt x="6515" y="365"/>
                  <a:pt x="6513" y="365"/>
                </a:cubicBezTo>
                <a:lnTo>
                  <a:pt x="6511" y="366"/>
                </a:lnTo>
                <a:cubicBezTo>
                  <a:pt x="6509" y="368"/>
                  <a:pt x="6507" y="368"/>
                  <a:pt x="6507" y="369"/>
                </a:cubicBezTo>
                <a:lnTo>
                  <a:pt x="6502" y="369"/>
                </a:lnTo>
                <a:cubicBezTo>
                  <a:pt x="6500" y="371"/>
                  <a:pt x="6497" y="371"/>
                  <a:pt x="6495" y="371"/>
                </a:cubicBezTo>
                <a:lnTo>
                  <a:pt x="6491" y="374"/>
                </a:lnTo>
                <a:cubicBezTo>
                  <a:pt x="6489" y="374"/>
                  <a:pt x="6489" y="374"/>
                  <a:pt x="6487" y="374"/>
                </a:cubicBezTo>
                <a:lnTo>
                  <a:pt x="3363" y="374"/>
                </a:lnTo>
                <a:lnTo>
                  <a:pt x="3368" y="374"/>
                </a:lnTo>
                <a:lnTo>
                  <a:pt x="3365" y="374"/>
                </a:lnTo>
                <a:lnTo>
                  <a:pt x="3372" y="371"/>
                </a:lnTo>
                <a:lnTo>
                  <a:pt x="3368" y="374"/>
                </a:lnTo>
                <a:lnTo>
                  <a:pt x="3374" y="369"/>
                </a:lnTo>
                <a:lnTo>
                  <a:pt x="3370" y="374"/>
                </a:lnTo>
                <a:lnTo>
                  <a:pt x="3372" y="369"/>
                </a:lnTo>
                <a:lnTo>
                  <a:pt x="3370" y="374"/>
                </a:lnTo>
                <a:lnTo>
                  <a:pt x="3372" y="369"/>
                </a:lnTo>
                <a:lnTo>
                  <a:pt x="3370" y="375"/>
                </a:lnTo>
                <a:lnTo>
                  <a:pt x="3368" y="377"/>
                </a:lnTo>
                <a:lnTo>
                  <a:pt x="3365" y="380"/>
                </a:lnTo>
                <a:lnTo>
                  <a:pt x="3363" y="385"/>
                </a:lnTo>
                <a:lnTo>
                  <a:pt x="3359" y="391"/>
                </a:lnTo>
                <a:lnTo>
                  <a:pt x="3354" y="405"/>
                </a:lnTo>
                <a:lnTo>
                  <a:pt x="3352" y="413"/>
                </a:lnTo>
                <a:lnTo>
                  <a:pt x="3345" y="430"/>
                </a:lnTo>
                <a:lnTo>
                  <a:pt x="3341" y="452"/>
                </a:lnTo>
                <a:lnTo>
                  <a:pt x="3336" y="474"/>
                </a:lnTo>
                <a:lnTo>
                  <a:pt x="3334" y="500"/>
                </a:lnTo>
                <a:lnTo>
                  <a:pt x="3330" y="528"/>
                </a:lnTo>
                <a:lnTo>
                  <a:pt x="3327" y="556"/>
                </a:lnTo>
                <a:lnTo>
                  <a:pt x="3325" y="586"/>
                </a:lnTo>
                <a:lnTo>
                  <a:pt x="3320" y="648"/>
                </a:lnTo>
                <a:lnTo>
                  <a:pt x="3320" y="683"/>
                </a:lnTo>
                <a:cubicBezTo>
                  <a:pt x="3320" y="694"/>
                  <a:pt x="3309" y="704"/>
                  <a:pt x="3293" y="704"/>
                </a:cubicBezTo>
                <a:cubicBezTo>
                  <a:pt x="3278" y="704"/>
                  <a:pt x="3264" y="694"/>
                  <a:pt x="3264" y="683"/>
                </a:cubicBezTo>
                <a:lnTo>
                  <a:pt x="3264" y="617"/>
                </a:lnTo>
                <a:lnTo>
                  <a:pt x="3262" y="586"/>
                </a:lnTo>
                <a:lnTo>
                  <a:pt x="3260" y="556"/>
                </a:lnTo>
                <a:lnTo>
                  <a:pt x="3255" y="526"/>
                </a:lnTo>
                <a:lnTo>
                  <a:pt x="3253" y="500"/>
                </a:lnTo>
                <a:lnTo>
                  <a:pt x="3248" y="474"/>
                </a:lnTo>
                <a:lnTo>
                  <a:pt x="3244" y="452"/>
                </a:lnTo>
                <a:lnTo>
                  <a:pt x="3240" y="430"/>
                </a:lnTo>
                <a:lnTo>
                  <a:pt x="3235" y="412"/>
                </a:lnTo>
                <a:lnTo>
                  <a:pt x="3230" y="405"/>
                </a:lnTo>
                <a:lnTo>
                  <a:pt x="3226" y="391"/>
                </a:lnTo>
                <a:lnTo>
                  <a:pt x="3222" y="380"/>
                </a:lnTo>
                <a:lnTo>
                  <a:pt x="3218" y="375"/>
                </a:lnTo>
                <a:lnTo>
                  <a:pt x="3215" y="374"/>
                </a:lnTo>
                <a:lnTo>
                  <a:pt x="3213" y="371"/>
                </a:lnTo>
                <a:lnTo>
                  <a:pt x="3213" y="369"/>
                </a:lnTo>
                <a:lnTo>
                  <a:pt x="3218" y="374"/>
                </a:lnTo>
                <a:lnTo>
                  <a:pt x="3213" y="369"/>
                </a:lnTo>
                <a:lnTo>
                  <a:pt x="3218" y="374"/>
                </a:lnTo>
                <a:lnTo>
                  <a:pt x="3213" y="371"/>
                </a:lnTo>
                <a:lnTo>
                  <a:pt x="3222" y="374"/>
                </a:lnTo>
                <a:lnTo>
                  <a:pt x="3218" y="374"/>
                </a:lnTo>
                <a:lnTo>
                  <a:pt x="3222" y="374"/>
                </a:lnTo>
                <a:lnTo>
                  <a:pt x="96" y="374"/>
                </a:lnTo>
                <a:lnTo>
                  <a:pt x="92" y="371"/>
                </a:lnTo>
                <a:cubicBezTo>
                  <a:pt x="89" y="371"/>
                  <a:pt x="87" y="371"/>
                  <a:pt x="83" y="369"/>
                </a:cubicBezTo>
                <a:lnTo>
                  <a:pt x="80" y="369"/>
                </a:lnTo>
                <a:cubicBezTo>
                  <a:pt x="78" y="368"/>
                  <a:pt x="78" y="368"/>
                  <a:pt x="76" y="366"/>
                </a:cubicBezTo>
                <a:lnTo>
                  <a:pt x="72" y="365"/>
                </a:lnTo>
                <a:cubicBezTo>
                  <a:pt x="72" y="365"/>
                  <a:pt x="69" y="363"/>
                  <a:pt x="67" y="363"/>
                </a:cubicBezTo>
                <a:lnTo>
                  <a:pt x="65" y="360"/>
                </a:lnTo>
                <a:lnTo>
                  <a:pt x="60" y="354"/>
                </a:lnTo>
                <a:lnTo>
                  <a:pt x="54" y="347"/>
                </a:lnTo>
                <a:lnTo>
                  <a:pt x="49" y="340"/>
                </a:lnTo>
                <a:lnTo>
                  <a:pt x="47" y="333"/>
                </a:lnTo>
                <a:lnTo>
                  <a:pt x="43" y="326"/>
                </a:lnTo>
                <a:lnTo>
                  <a:pt x="40" y="318"/>
                </a:lnTo>
                <a:lnTo>
                  <a:pt x="36" y="308"/>
                </a:lnTo>
                <a:lnTo>
                  <a:pt x="34" y="300"/>
                </a:lnTo>
                <a:lnTo>
                  <a:pt x="27" y="280"/>
                </a:lnTo>
                <a:lnTo>
                  <a:pt x="18" y="235"/>
                </a:lnTo>
                <a:lnTo>
                  <a:pt x="14" y="209"/>
                </a:lnTo>
                <a:lnTo>
                  <a:pt x="9" y="181"/>
                </a:lnTo>
                <a:lnTo>
                  <a:pt x="7" y="152"/>
                </a:lnTo>
                <a:lnTo>
                  <a:pt x="2" y="89"/>
                </a:lnTo>
                <a:lnTo>
                  <a:pt x="2" y="55"/>
                </a:lnTo>
                <a:lnTo>
                  <a:pt x="0" y="22"/>
                </a:lnTo>
                <a:cubicBezTo>
                  <a:pt x="0" y="10"/>
                  <a:pt x="14" y="0"/>
                  <a:pt x="29" y="0"/>
                </a:cubicBezTo>
                <a:cubicBezTo>
                  <a:pt x="45" y="0"/>
                  <a:pt x="56" y="8"/>
                  <a:pt x="56" y="21"/>
                </a:cubicBezTo>
                <a:lnTo>
                  <a:pt x="58" y="54"/>
                </a:lnTo>
                <a:lnTo>
                  <a:pt x="58" y="87"/>
                </a:lnTo>
                <a:lnTo>
                  <a:pt x="60" y="119"/>
                </a:lnTo>
                <a:lnTo>
                  <a:pt x="63" y="148"/>
                </a:lnTo>
                <a:lnTo>
                  <a:pt x="65" y="176"/>
                </a:lnTo>
                <a:lnTo>
                  <a:pt x="69" y="204"/>
                </a:lnTo>
                <a:lnTo>
                  <a:pt x="74" y="228"/>
                </a:lnTo>
                <a:lnTo>
                  <a:pt x="78" y="251"/>
                </a:lnTo>
                <a:lnTo>
                  <a:pt x="83" y="272"/>
                </a:lnTo>
                <a:lnTo>
                  <a:pt x="89" y="299"/>
                </a:lnTo>
                <a:lnTo>
                  <a:pt x="92" y="305"/>
                </a:lnTo>
                <a:lnTo>
                  <a:pt x="96" y="310"/>
                </a:lnTo>
                <a:lnTo>
                  <a:pt x="98" y="318"/>
                </a:lnTo>
                <a:lnTo>
                  <a:pt x="101" y="321"/>
                </a:lnTo>
                <a:lnTo>
                  <a:pt x="103" y="326"/>
                </a:lnTo>
                <a:lnTo>
                  <a:pt x="105" y="328"/>
                </a:lnTo>
                <a:lnTo>
                  <a:pt x="105" y="330"/>
                </a:lnTo>
                <a:lnTo>
                  <a:pt x="109" y="333"/>
                </a:lnTo>
                <a:lnTo>
                  <a:pt x="105" y="330"/>
                </a:lnTo>
                <a:lnTo>
                  <a:pt x="109" y="332"/>
                </a:lnTo>
                <a:lnTo>
                  <a:pt x="105" y="330"/>
                </a:lnTo>
                <a:lnTo>
                  <a:pt x="107" y="332"/>
                </a:lnTo>
                <a:lnTo>
                  <a:pt x="101" y="330"/>
                </a:lnTo>
                <a:lnTo>
                  <a:pt x="103" y="330"/>
                </a:lnTo>
                <a:lnTo>
                  <a:pt x="98" y="330"/>
                </a:lnTo>
                <a:lnTo>
                  <a:pt x="3222" y="330"/>
                </a:lnTo>
                <a:cubicBezTo>
                  <a:pt x="3224" y="330"/>
                  <a:pt x="3226" y="330"/>
                  <a:pt x="3226" y="330"/>
                </a:cubicBezTo>
                <a:lnTo>
                  <a:pt x="3230" y="330"/>
                </a:lnTo>
                <a:cubicBezTo>
                  <a:pt x="3233" y="330"/>
                  <a:pt x="3235" y="332"/>
                  <a:pt x="3238" y="332"/>
                </a:cubicBezTo>
                <a:lnTo>
                  <a:pt x="3242" y="333"/>
                </a:lnTo>
                <a:cubicBezTo>
                  <a:pt x="3244" y="333"/>
                  <a:pt x="3244" y="335"/>
                  <a:pt x="3246" y="335"/>
                </a:cubicBezTo>
                <a:lnTo>
                  <a:pt x="3248" y="336"/>
                </a:lnTo>
                <a:cubicBezTo>
                  <a:pt x="3251" y="338"/>
                  <a:pt x="3253" y="340"/>
                  <a:pt x="3253" y="340"/>
                </a:cubicBezTo>
                <a:lnTo>
                  <a:pt x="3260" y="346"/>
                </a:lnTo>
                <a:lnTo>
                  <a:pt x="3268" y="355"/>
                </a:lnTo>
                <a:lnTo>
                  <a:pt x="3273" y="363"/>
                </a:lnTo>
                <a:lnTo>
                  <a:pt x="3275" y="369"/>
                </a:lnTo>
                <a:lnTo>
                  <a:pt x="3280" y="377"/>
                </a:lnTo>
                <a:lnTo>
                  <a:pt x="3282" y="385"/>
                </a:lnTo>
                <a:lnTo>
                  <a:pt x="3286" y="394"/>
                </a:lnTo>
                <a:lnTo>
                  <a:pt x="3288" y="403"/>
                </a:lnTo>
                <a:lnTo>
                  <a:pt x="3295" y="422"/>
                </a:lnTo>
                <a:lnTo>
                  <a:pt x="3300" y="445"/>
                </a:lnTo>
                <a:lnTo>
                  <a:pt x="3309" y="495"/>
                </a:lnTo>
                <a:lnTo>
                  <a:pt x="3311" y="522"/>
                </a:lnTo>
                <a:lnTo>
                  <a:pt x="3315" y="552"/>
                </a:lnTo>
                <a:lnTo>
                  <a:pt x="3320" y="615"/>
                </a:lnTo>
                <a:lnTo>
                  <a:pt x="3320" y="681"/>
                </a:lnTo>
                <a:lnTo>
                  <a:pt x="3264" y="681"/>
                </a:lnTo>
                <a:lnTo>
                  <a:pt x="3264" y="648"/>
                </a:lnTo>
                <a:lnTo>
                  <a:pt x="3268" y="581"/>
                </a:lnTo>
                <a:lnTo>
                  <a:pt x="3273" y="522"/>
                </a:lnTo>
                <a:lnTo>
                  <a:pt x="3278" y="495"/>
                </a:lnTo>
                <a:lnTo>
                  <a:pt x="3282" y="468"/>
                </a:lnTo>
                <a:lnTo>
                  <a:pt x="3286" y="443"/>
                </a:lnTo>
                <a:lnTo>
                  <a:pt x="3291" y="422"/>
                </a:lnTo>
                <a:lnTo>
                  <a:pt x="3298" y="403"/>
                </a:lnTo>
                <a:lnTo>
                  <a:pt x="3300" y="393"/>
                </a:lnTo>
                <a:lnTo>
                  <a:pt x="3302" y="383"/>
                </a:lnTo>
                <a:lnTo>
                  <a:pt x="3306" y="377"/>
                </a:lnTo>
                <a:lnTo>
                  <a:pt x="3309" y="369"/>
                </a:lnTo>
                <a:lnTo>
                  <a:pt x="3313" y="361"/>
                </a:lnTo>
                <a:lnTo>
                  <a:pt x="3318" y="355"/>
                </a:lnTo>
                <a:lnTo>
                  <a:pt x="3322" y="349"/>
                </a:lnTo>
                <a:lnTo>
                  <a:pt x="3327" y="346"/>
                </a:lnTo>
                <a:cubicBezTo>
                  <a:pt x="3327" y="344"/>
                  <a:pt x="3327" y="344"/>
                  <a:pt x="3330" y="344"/>
                </a:cubicBezTo>
                <a:lnTo>
                  <a:pt x="3332" y="340"/>
                </a:lnTo>
                <a:cubicBezTo>
                  <a:pt x="3334" y="338"/>
                  <a:pt x="3334" y="338"/>
                  <a:pt x="3336" y="338"/>
                </a:cubicBezTo>
                <a:lnTo>
                  <a:pt x="3339" y="335"/>
                </a:lnTo>
                <a:cubicBezTo>
                  <a:pt x="3341" y="335"/>
                  <a:pt x="3343" y="333"/>
                  <a:pt x="3345" y="333"/>
                </a:cubicBezTo>
                <a:lnTo>
                  <a:pt x="3348" y="332"/>
                </a:lnTo>
                <a:cubicBezTo>
                  <a:pt x="3350" y="332"/>
                  <a:pt x="3354" y="330"/>
                  <a:pt x="3356" y="330"/>
                </a:cubicBezTo>
                <a:lnTo>
                  <a:pt x="3359" y="330"/>
                </a:lnTo>
                <a:cubicBezTo>
                  <a:pt x="3361" y="330"/>
                  <a:pt x="3363" y="330"/>
                  <a:pt x="3363" y="330"/>
                </a:cubicBezTo>
                <a:lnTo>
                  <a:pt x="6487" y="330"/>
                </a:lnTo>
                <a:lnTo>
                  <a:pt x="6482" y="330"/>
                </a:lnTo>
                <a:lnTo>
                  <a:pt x="6487" y="330"/>
                </a:lnTo>
                <a:lnTo>
                  <a:pt x="6477" y="332"/>
                </a:lnTo>
                <a:lnTo>
                  <a:pt x="6482" y="330"/>
                </a:lnTo>
                <a:lnTo>
                  <a:pt x="6477" y="332"/>
                </a:lnTo>
                <a:lnTo>
                  <a:pt x="6480" y="330"/>
                </a:lnTo>
                <a:lnTo>
                  <a:pt x="6477" y="333"/>
                </a:lnTo>
                <a:lnTo>
                  <a:pt x="6477" y="332"/>
                </a:lnTo>
                <a:lnTo>
                  <a:pt x="6480" y="330"/>
                </a:lnTo>
                <a:lnTo>
                  <a:pt x="6485" y="322"/>
                </a:lnTo>
                <a:lnTo>
                  <a:pt x="6487" y="318"/>
                </a:lnTo>
                <a:lnTo>
                  <a:pt x="6491" y="312"/>
                </a:lnTo>
                <a:lnTo>
                  <a:pt x="6495" y="299"/>
                </a:lnTo>
                <a:lnTo>
                  <a:pt x="6497" y="289"/>
                </a:lnTo>
                <a:lnTo>
                  <a:pt x="6505" y="272"/>
                </a:lnTo>
                <a:lnTo>
                  <a:pt x="6509" y="251"/>
                </a:lnTo>
                <a:lnTo>
                  <a:pt x="6513" y="228"/>
                </a:lnTo>
                <a:lnTo>
                  <a:pt x="6518" y="204"/>
                </a:lnTo>
                <a:lnTo>
                  <a:pt x="6520" y="178"/>
                </a:lnTo>
                <a:lnTo>
                  <a:pt x="6525" y="148"/>
                </a:lnTo>
                <a:lnTo>
                  <a:pt x="6527" y="119"/>
                </a:lnTo>
                <a:lnTo>
                  <a:pt x="6527" y="87"/>
                </a:lnTo>
                <a:lnTo>
                  <a:pt x="6529" y="55"/>
                </a:lnTo>
                <a:lnTo>
                  <a:pt x="6529" y="21"/>
                </a:lnTo>
                <a:cubicBezTo>
                  <a:pt x="6529" y="8"/>
                  <a:pt x="6542" y="0"/>
                  <a:pt x="6558" y="0"/>
                </a:cubicBezTo>
                <a:cubicBezTo>
                  <a:pt x="6573" y="0"/>
                  <a:pt x="6585" y="10"/>
                  <a:pt x="6585" y="22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0" name="CustomShape 28"/>
          <p:cNvSpPr/>
          <p:nvPr/>
        </p:nvSpPr>
        <p:spPr>
          <a:xfrm>
            <a:off x="1562400" y="4494600"/>
            <a:ext cx="2370240" cy="253080"/>
          </a:xfrm>
          <a:custGeom>
            <a:avLst/>
            <a:gdLst/>
            <a:ahLst/>
            <a:rect l="l" t="t" r="r" b="b"/>
            <a:pathLst>
              <a:path w="6586" h="705">
                <a:moveTo>
                  <a:pt x="6585" y="22"/>
                </a:moveTo>
                <a:lnTo>
                  <a:pt x="6585" y="55"/>
                </a:lnTo>
                <a:lnTo>
                  <a:pt x="6582" y="89"/>
                </a:lnTo>
                <a:lnTo>
                  <a:pt x="6582" y="120"/>
                </a:lnTo>
                <a:lnTo>
                  <a:pt x="6578" y="152"/>
                </a:lnTo>
                <a:lnTo>
                  <a:pt x="6576" y="181"/>
                </a:lnTo>
                <a:lnTo>
                  <a:pt x="6573" y="207"/>
                </a:lnTo>
                <a:lnTo>
                  <a:pt x="6569" y="233"/>
                </a:lnTo>
                <a:lnTo>
                  <a:pt x="6565" y="258"/>
                </a:lnTo>
                <a:lnTo>
                  <a:pt x="6558" y="280"/>
                </a:lnTo>
                <a:lnTo>
                  <a:pt x="6553" y="300"/>
                </a:lnTo>
                <a:lnTo>
                  <a:pt x="6549" y="308"/>
                </a:lnTo>
                <a:lnTo>
                  <a:pt x="6547" y="318"/>
                </a:lnTo>
                <a:lnTo>
                  <a:pt x="6542" y="326"/>
                </a:lnTo>
                <a:lnTo>
                  <a:pt x="6540" y="333"/>
                </a:lnTo>
                <a:lnTo>
                  <a:pt x="6535" y="340"/>
                </a:lnTo>
                <a:lnTo>
                  <a:pt x="6533" y="346"/>
                </a:lnTo>
                <a:lnTo>
                  <a:pt x="6529" y="352"/>
                </a:lnTo>
                <a:lnTo>
                  <a:pt x="6522" y="358"/>
                </a:lnTo>
                <a:lnTo>
                  <a:pt x="6518" y="363"/>
                </a:lnTo>
                <a:cubicBezTo>
                  <a:pt x="6515" y="363"/>
                  <a:pt x="6515" y="365"/>
                  <a:pt x="6513" y="365"/>
                </a:cubicBezTo>
                <a:lnTo>
                  <a:pt x="6511" y="366"/>
                </a:lnTo>
                <a:cubicBezTo>
                  <a:pt x="6509" y="368"/>
                  <a:pt x="6507" y="368"/>
                  <a:pt x="6507" y="369"/>
                </a:cubicBezTo>
                <a:lnTo>
                  <a:pt x="6502" y="369"/>
                </a:lnTo>
                <a:cubicBezTo>
                  <a:pt x="6500" y="371"/>
                  <a:pt x="6497" y="371"/>
                  <a:pt x="6495" y="371"/>
                </a:cubicBezTo>
                <a:lnTo>
                  <a:pt x="6491" y="374"/>
                </a:lnTo>
                <a:cubicBezTo>
                  <a:pt x="6489" y="374"/>
                  <a:pt x="6489" y="374"/>
                  <a:pt x="6487" y="374"/>
                </a:cubicBezTo>
                <a:lnTo>
                  <a:pt x="3363" y="374"/>
                </a:lnTo>
                <a:lnTo>
                  <a:pt x="3368" y="374"/>
                </a:lnTo>
                <a:lnTo>
                  <a:pt x="3365" y="374"/>
                </a:lnTo>
                <a:lnTo>
                  <a:pt x="3372" y="371"/>
                </a:lnTo>
                <a:lnTo>
                  <a:pt x="3368" y="374"/>
                </a:lnTo>
                <a:lnTo>
                  <a:pt x="3374" y="369"/>
                </a:lnTo>
                <a:lnTo>
                  <a:pt x="3370" y="374"/>
                </a:lnTo>
                <a:lnTo>
                  <a:pt x="3372" y="369"/>
                </a:lnTo>
                <a:lnTo>
                  <a:pt x="3370" y="374"/>
                </a:lnTo>
                <a:lnTo>
                  <a:pt x="3372" y="369"/>
                </a:lnTo>
                <a:lnTo>
                  <a:pt x="3370" y="375"/>
                </a:lnTo>
                <a:lnTo>
                  <a:pt x="3368" y="377"/>
                </a:lnTo>
                <a:lnTo>
                  <a:pt x="3365" y="380"/>
                </a:lnTo>
                <a:lnTo>
                  <a:pt x="3363" y="385"/>
                </a:lnTo>
                <a:lnTo>
                  <a:pt x="3359" y="391"/>
                </a:lnTo>
                <a:lnTo>
                  <a:pt x="3354" y="405"/>
                </a:lnTo>
                <a:lnTo>
                  <a:pt x="3352" y="413"/>
                </a:lnTo>
                <a:lnTo>
                  <a:pt x="3345" y="430"/>
                </a:lnTo>
                <a:lnTo>
                  <a:pt x="3341" y="452"/>
                </a:lnTo>
                <a:lnTo>
                  <a:pt x="3336" y="474"/>
                </a:lnTo>
                <a:lnTo>
                  <a:pt x="3334" y="500"/>
                </a:lnTo>
                <a:lnTo>
                  <a:pt x="3330" y="528"/>
                </a:lnTo>
                <a:lnTo>
                  <a:pt x="3327" y="556"/>
                </a:lnTo>
                <a:lnTo>
                  <a:pt x="3325" y="586"/>
                </a:lnTo>
                <a:lnTo>
                  <a:pt x="3320" y="648"/>
                </a:lnTo>
                <a:lnTo>
                  <a:pt x="3320" y="683"/>
                </a:lnTo>
                <a:cubicBezTo>
                  <a:pt x="3320" y="694"/>
                  <a:pt x="3309" y="704"/>
                  <a:pt x="3293" y="704"/>
                </a:cubicBezTo>
                <a:cubicBezTo>
                  <a:pt x="3278" y="704"/>
                  <a:pt x="3264" y="694"/>
                  <a:pt x="3264" y="683"/>
                </a:cubicBezTo>
                <a:lnTo>
                  <a:pt x="3264" y="617"/>
                </a:lnTo>
                <a:lnTo>
                  <a:pt x="3262" y="586"/>
                </a:lnTo>
                <a:lnTo>
                  <a:pt x="3260" y="556"/>
                </a:lnTo>
                <a:lnTo>
                  <a:pt x="3255" y="526"/>
                </a:lnTo>
                <a:lnTo>
                  <a:pt x="3253" y="500"/>
                </a:lnTo>
                <a:lnTo>
                  <a:pt x="3248" y="474"/>
                </a:lnTo>
                <a:lnTo>
                  <a:pt x="3244" y="452"/>
                </a:lnTo>
                <a:lnTo>
                  <a:pt x="3240" y="430"/>
                </a:lnTo>
                <a:lnTo>
                  <a:pt x="3235" y="412"/>
                </a:lnTo>
                <a:lnTo>
                  <a:pt x="3230" y="405"/>
                </a:lnTo>
                <a:lnTo>
                  <a:pt x="3226" y="391"/>
                </a:lnTo>
                <a:lnTo>
                  <a:pt x="3222" y="380"/>
                </a:lnTo>
                <a:lnTo>
                  <a:pt x="3218" y="375"/>
                </a:lnTo>
                <a:lnTo>
                  <a:pt x="3215" y="374"/>
                </a:lnTo>
                <a:lnTo>
                  <a:pt x="3213" y="371"/>
                </a:lnTo>
                <a:lnTo>
                  <a:pt x="3213" y="369"/>
                </a:lnTo>
                <a:lnTo>
                  <a:pt x="3218" y="374"/>
                </a:lnTo>
                <a:lnTo>
                  <a:pt x="3213" y="369"/>
                </a:lnTo>
                <a:lnTo>
                  <a:pt x="3218" y="374"/>
                </a:lnTo>
                <a:lnTo>
                  <a:pt x="3213" y="371"/>
                </a:lnTo>
                <a:lnTo>
                  <a:pt x="3222" y="374"/>
                </a:lnTo>
                <a:lnTo>
                  <a:pt x="3218" y="374"/>
                </a:lnTo>
                <a:lnTo>
                  <a:pt x="3222" y="374"/>
                </a:lnTo>
                <a:lnTo>
                  <a:pt x="96" y="374"/>
                </a:lnTo>
                <a:lnTo>
                  <a:pt x="92" y="371"/>
                </a:lnTo>
                <a:cubicBezTo>
                  <a:pt x="89" y="371"/>
                  <a:pt x="87" y="371"/>
                  <a:pt x="83" y="369"/>
                </a:cubicBezTo>
                <a:lnTo>
                  <a:pt x="80" y="369"/>
                </a:lnTo>
                <a:cubicBezTo>
                  <a:pt x="78" y="368"/>
                  <a:pt x="78" y="368"/>
                  <a:pt x="76" y="366"/>
                </a:cubicBezTo>
                <a:lnTo>
                  <a:pt x="72" y="365"/>
                </a:lnTo>
                <a:cubicBezTo>
                  <a:pt x="72" y="365"/>
                  <a:pt x="69" y="363"/>
                  <a:pt x="67" y="363"/>
                </a:cubicBezTo>
                <a:lnTo>
                  <a:pt x="65" y="360"/>
                </a:lnTo>
                <a:lnTo>
                  <a:pt x="60" y="354"/>
                </a:lnTo>
                <a:lnTo>
                  <a:pt x="54" y="347"/>
                </a:lnTo>
                <a:lnTo>
                  <a:pt x="49" y="340"/>
                </a:lnTo>
                <a:lnTo>
                  <a:pt x="47" y="333"/>
                </a:lnTo>
                <a:lnTo>
                  <a:pt x="43" y="326"/>
                </a:lnTo>
                <a:lnTo>
                  <a:pt x="40" y="318"/>
                </a:lnTo>
                <a:lnTo>
                  <a:pt x="36" y="308"/>
                </a:lnTo>
                <a:lnTo>
                  <a:pt x="34" y="300"/>
                </a:lnTo>
                <a:lnTo>
                  <a:pt x="27" y="280"/>
                </a:lnTo>
                <a:lnTo>
                  <a:pt x="18" y="235"/>
                </a:lnTo>
                <a:lnTo>
                  <a:pt x="14" y="209"/>
                </a:lnTo>
                <a:lnTo>
                  <a:pt x="9" y="181"/>
                </a:lnTo>
                <a:lnTo>
                  <a:pt x="7" y="152"/>
                </a:lnTo>
                <a:lnTo>
                  <a:pt x="2" y="89"/>
                </a:lnTo>
                <a:lnTo>
                  <a:pt x="2" y="55"/>
                </a:lnTo>
                <a:lnTo>
                  <a:pt x="0" y="22"/>
                </a:lnTo>
                <a:cubicBezTo>
                  <a:pt x="0" y="10"/>
                  <a:pt x="14" y="0"/>
                  <a:pt x="29" y="0"/>
                </a:cubicBezTo>
                <a:cubicBezTo>
                  <a:pt x="45" y="0"/>
                  <a:pt x="56" y="8"/>
                  <a:pt x="56" y="21"/>
                </a:cubicBezTo>
                <a:lnTo>
                  <a:pt x="58" y="54"/>
                </a:lnTo>
                <a:lnTo>
                  <a:pt x="58" y="87"/>
                </a:lnTo>
                <a:lnTo>
                  <a:pt x="60" y="119"/>
                </a:lnTo>
                <a:lnTo>
                  <a:pt x="63" y="148"/>
                </a:lnTo>
                <a:lnTo>
                  <a:pt x="65" y="176"/>
                </a:lnTo>
                <a:lnTo>
                  <a:pt x="69" y="204"/>
                </a:lnTo>
                <a:lnTo>
                  <a:pt x="74" y="228"/>
                </a:lnTo>
                <a:lnTo>
                  <a:pt x="78" y="251"/>
                </a:lnTo>
                <a:lnTo>
                  <a:pt x="83" y="272"/>
                </a:lnTo>
                <a:lnTo>
                  <a:pt x="89" y="299"/>
                </a:lnTo>
                <a:lnTo>
                  <a:pt x="92" y="305"/>
                </a:lnTo>
                <a:lnTo>
                  <a:pt x="96" y="310"/>
                </a:lnTo>
                <a:lnTo>
                  <a:pt x="98" y="318"/>
                </a:lnTo>
                <a:lnTo>
                  <a:pt x="101" y="321"/>
                </a:lnTo>
                <a:lnTo>
                  <a:pt x="103" y="326"/>
                </a:lnTo>
                <a:lnTo>
                  <a:pt x="105" y="328"/>
                </a:lnTo>
                <a:lnTo>
                  <a:pt x="105" y="330"/>
                </a:lnTo>
                <a:lnTo>
                  <a:pt x="109" y="333"/>
                </a:lnTo>
                <a:lnTo>
                  <a:pt x="105" y="330"/>
                </a:lnTo>
                <a:lnTo>
                  <a:pt x="109" y="332"/>
                </a:lnTo>
                <a:lnTo>
                  <a:pt x="105" y="330"/>
                </a:lnTo>
                <a:lnTo>
                  <a:pt x="107" y="332"/>
                </a:lnTo>
                <a:lnTo>
                  <a:pt x="101" y="330"/>
                </a:lnTo>
                <a:lnTo>
                  <a:pt x="103" y="330"/>
                </a:lnTo>
                <a:lnTo>
                  <a:pt x="98" y="330"/>
                </a:lnTo>
                <a:lnTo>
                  <a:pt x="3222" y="330"/>
                </a:lnTo>
                <a:cubicBezTo>
                  <a:pt x="3224" y="330"/>
                  <a:pt x="3226" y="330"/>
                  <a:pt x="3226" y="330"/>
                </a:cubicBezTo>
                <a:lnTo>
                  <a:pt x="3230" y="330"/>
                </a:lnTo>
                <a:cubicBezTo>
                  <a:pt x="3233" y="330"/>
                  <a:pt x="3235" y="332"/>
                  <a:pt x="3238" y="332"/>
                </a:cubicBezTo>
                <a:lnTo>
                  <a:pt x="3242" y="333"/>
                </a:lnTo>
                <a:cubicBezTo>
                  <a:pt x="3244" y="333"/>
                  <a:pt x="3244" y="335"/>
                  <a:pt x="3246" y="335"/>
                </a:cubicBezTo>
                <a:lnTo>
                  <a:pt x="3248" y="336"/>
                </a:lnTo>
                <a:cubicBezTo>
                  <a:pt x="3251" y="338"/>
                  <a:pt x="3253" y="340"/>
                  <a:pt x="3253" y="340"/>
                </a:cubicBezTo>
                <a:lnTo>
                  <a:pt x="3260" y="346"/>
                </a:lnTo>
                <a:lnTo>
                  <a:pt x="3268" y="355"/>
                </a:lnTo>
                <a:lnTo>
                  <a:pt x="3273" y="363"/>
                </a:lnTo>
                <a:lnTo>
                  <a:pt x="3275" y="369"/>
                </a:lnTo>
                <a:lnTo>
                  <a:pt x="3280" y="377"/>
                </a:lnTo>
                <a:lnTo>
                  <a:pt x="3282" y="385"/>
                </a:lnTo>
                <a:lnTo>
                  <a:pt x="3286" y="394"/>
                </a:lnTo>
                <a:lnTo>
                  <a:pt x="3288" y="403"/>
                </a:lnTo>
                <a:lnTo>
                  <a:pt x="3295" y="422"/>
                </a:lnTo>
                <a:lnTo>
                  <a:pt x="3300" y="445"/>
                </a:lnTo>
                <a:lnTo>
                  <a:pt x="3309" y="495"/>
                </a:lnTo>
                <a:lnTo>
                  <a:pt x="3311" y="522"/>
                </a:lnTo>
                <a:lnTo>
                  <a:pt x="3315" y="552"/>
                </a:lnTo>
                <a:lnTo>
                  <a:pt x="3320" y="615"/>
                </a:lnTo>
                <a:lnTo>
                  <a:pt x="3320" y="681"/>
                </a:lnTo>
                <a:lnTo>
                  <a:pt x="3264" y="681"/>
                </a:lnTo>
                <a:lnTo>
                  <a:pt x="3264" y="648"/>
                </a:lnTo>
                <a:lnTo>
                  <a:pt x="3268" y="581"/>
                </a:lnTo>
                <a:lnTo>
                  <a:pt x="3273" y="522"/>
                </a:lnTo>
                <a:lnTo>
                  <a:pt x="3278" y="495"/>
                </a:lnTo>
                <a:lnTo>
                  <a:pt x="3282" y="468"/>
                </a:lnTo>
                <a:lnTo>
                  <a:pt x="3286" y="443"/>
                </a:lnTo>
                <a:lnTo>
                  <a:pt x="3291" y="422"/>
                </a:lnTo>
                <a:lnTo>
                  <a:pt x="3298" y="403"/>
                </a:lnTo>
                <a:lnTo>
                  <a:pt x="3300" y="393"/>
                </a:lnTo>
                <a:lnTo>
                  <a:pt x="3302" y="383"/>
                </a:lnTo>
                <a:lnTo>
                  <a:pt x="3306" y="377"/>
                </a:lnTo>
                <a:lnTo>
                  <a:pt x="3309" y="369"/>
                </a:lnTo>
                <a:lnTo>
                  <a:pt x="3313" y="361"/>
                </a:lnTo>
                <a:lnTo>
                  <a:pt x="3318" y="355"/>
                </a:lnTo>
                <a:lnTo>
                  <a:pt x="3322" y="349"/>
                </a:lnTo>
                <a:lnTo>
                  <a:pt x="3327" y="346"/>
                </a:lnTo>
                <a:cubicBezTo>
                  <a:pt x="3327" y="344"/>
                  <a:pt x="3327" y="344"/>
                  <a:pt x="3330" y="344"/>
                </a:cubicBezTo>
                <a:lnTo>
                  <a:pt x="3332" y="340"/>
                </a:lnTo>
                <a:cubicBezTo>
                  <a:pt x="3334" y="338"/>
                  <a:pt x="3334" y="338"/>
                  <a:pt x="3336" y="338"/>
                </a:cubicBezTo>
                <a:lnTo>
                  <a:pt x="3339" y="335"/>
                </a:lnTo>
                <a:cubicBezTo>
                  <a:pt x="3341" y="335"/>
                  <a:pt x="3343" y="333"/>
                  <a:pt x="3345" y="333"/>
                </a:cubicBezTo>
                <a:lnTo>
                  <a:pt x="3348" y="332"/>
                </a:lnTo>
                <a:cubicBezTo>
                  <a:pt x="3350" y="332"/>
                  <a:pt x="3354" y="330"/>
                  <a:pt x="3356" y="330"/>
                </a:cubicBezTo>
                <a:lnTo>
                  <a:pt x="3359" y="330"/>
                </a:lnTo>
                <a:cubicBezTo>
                  <a:pt x="3361" y="330"/>
                  <a:pt x="3363" y="330"/>
                  <a:pt x="3363" y="330"/>
                </a:cubicBezTo>
                <a:lnTo>
                  <a:pt x="6487" y="330"/>
                </a:lnTo>
                <a:lnTo>
                  <a:pt x="6482" y="330"/>
                </a:lnTo>
                <a:lnTo>
                  <a:pt x="6487" y="330"/>
                </a:lnTo>
                <a:lnTo>
                  <a:pt x="6477" y="332"/>
                </a:lnTo>
                <a:lnTo>
                  <a:pt x="6482" y="330"/>
                </a:lnTo>
                <a:lnTo>
                  <a:pt x="6477" y="332"/>
                </a:lnTo>
                <a:lnTo>
                  <a:pt x="6480" y="330"/>
                </a:lnTo>
                <a:lnTo>
                  <a:pt x="6477" y="333"/>
                </a:lnTo>
                <a:lnTo>
                  <a:pt x="6477" y="332"/>
                </a:lnTo>
                <a:lnTo>
                  <a:pt x="6480" y="330"/>
                </a:lnTo>
                <a:lnTo>
                  <a:pt x="6485" y="322"/>
                </a:lnTo>
                <a:lnTo>
                  <a:pt x="6487" y="318"/>
                </a:lnTo>
                <a:lnTo>
                  <a:pt x="6491" y="312"/>
                </a:lnTo>
                <a:lnTo>
                  <a:pt x="6495" y="299"/>
                </a:lnTo>
                <a:lnTo>
                  <a:pt x="6497" y="289"/>
                </a:lnTo>
                <a:lnTo>
                  <a:pt x="6505" y="272"/>
                </a:lnTo>
                <a:lnTo>
                  <a:pt x="6509" y="251"/>
                </a:lnTo>
                <a:lnTo>
                  <a:pt x="6513" y="228"/>
                </a:lnTo>
                <a:lnTo>
                  <a:pt x="6518" y="204"/>
                </a:lnTo>
                <a:lnTo>
                  <a:pt x="6520" y="178"/>
                </a:lnTo>
                <a:lnTo>
                  <a:pt x="6525" y="148"/>
                </a:lnTo>
                <a:lnTo>
                  <a:pt x="6527" y="119"/>
                </a:lnTo>
                <a:lnTo>
                  <a:pt x="6527" y="87"/>
                </a:lnTo>
                <a:lnTo>
                  <a:pt x="6529" y="55"/>
                </a:lnTo>
                <a:lnTo>
                  <a:pt x="6529" y="21"/>
                </a:lnTo>
                <a:cubicBezTo>
                  <a:pt x="6529" y="8"/>
                  <a:pt x="6542" y="0"/>
                  <a:pt x="6558" y="0"/>
                </a:cubicBezTo>
                <a:cubicBezTo>
                  <a:pt x="6573" y="0"/>
                  <a:pt x="6585" y="10"/>
                  <a:pt x="6585" y="22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1" name="CustomShape 29"/>
          <p:cNvSpPr/>
          <p:nvPr/>
        </p:nvSpPr>
        <p:spPr>
          <a:xfrm>
            <a:off x="416520" y="4702320"/>
            <a:ext cx="649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+1 or -1)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2" name="CustomShape 30"/>
          <p:cNvSpPr/>
          <p:nvPr/>
        </p:nvSpPr>
        <p:spPr>
          <a:xfrm>
            <a:off x="2309400" y="4790880"/>
            <a:ext cx="869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(the signal)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3" name="CustomShape 31"/>
          <p:cNvSpPr/>
          <p:nvPr/>
        </p:nvSpPr>
        <p:spPr>
          <a:xfrm>
            <a:off x="7504920" y="1072440"/>
            <a:ext cx="1838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[16] F. Rosenblatt, 1957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4" name="CustomShape 32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6" name="CustomShape 2"/>
          <p:cNvSpPr/>
          <p:nvPr/>
        </p:nvSpPr>
        <p:spPr>
          <a:xfrm>
            <a:off x="1396080" y="370800"/>
            <a:ext cx="6876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Perceptron – Example of a Boolean Function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917" name="" descr=""/>
          <p:cNvPicPr/>
          <p:nvPr/>
        </p:nvPicPr>
        <p:blipFill>
          <a:blip r:embed="rId1"/>
          <a:stretch/>
        </p:blipFill>
        <p:spPr>
          <a:xfrm>
            <a:off x="5276880" y="1144800"/>
            <a:ext cx="3945600" cy="1693440"/>
          </a:xfrm>
          <a:prstGeom prst="rect">
            <a:avLst/>
          </a:prstGeom>
          <a:ln w="0">
            <a:noFill/>
          </a:ln>
        </p:spPr>
      </p:pic>
      <p:pic>
        <p:nvPicPr>
          <p:cNvPr id="1918" name="" descr=""/>
          <p:cNvPicPr/>
          <p:nvPr/>
        </p:nvPicPr>
        <p:blipFill>
          <a:blip r:embed="rId2"/>
          <a:stretch/>
        </p:blipFill>
        <p:spPr>
          <a:xfrm>
            <a:off x="1037880" y="1093320"/>
            <a:ext cx="1351800" cy="1795680"/>
          </a:xfrm>
          <a:prstGeom prst="rect">
            <a:avLst/>
          </a:prstGeom>
          <a:ln w="0">
            <a:noFill/>
          </a:ln>
        </p:spPr>
      </p:pic>
      <p:pic>
        <p:nvPicPr>
          <p:cNvPr id="1919" name="" descr=""/>
          <p:cNvPicPr/>
          <p:nvPr/>
        </p:nvPicPr>
        <p:blipFill>
          <a:blip r:embed="rId3"/>
          <a:stretch/>
        </p:blipFill>
        <p:spPr>
          <a:xfrm>
            <a:off x="2386440" y="1206360"/>
            <a:ext cx="2125080" cy="267480"/>
          </a:xfrm>
          <a:prstGeom prst="rect">
            <a:avLst/>
          </a:prstGeom>
          <a:ln w="0">
            <a:noFill/>
          </a:ln>
        </p:spPr>
      </p:pic>
      <p:sp>
        <p:nvSpPr>
          <p:cNvPr id="1920" name="CustomShape 3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21" name="CustomShape 4"/>
          <p:cNvSpPr/>
          <p:nvPr/>
        </p:nvSpPr>
        <p:spPr>
          <a:xfrm>
            <a:off x="2892960" y="1537560"/>
            <a:ext cx="1119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(training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2" name="CustomShape 5"/>
          <p:cNvSpPr/>
          <p:nvPr/>
        </p:nvSpPr>
        <p:spPr>
          <a:xfrm>
            <a:off x="3597120" y="1991520"/>
            <a:ext cx="1008360" cy="399600"/>
          </a:xfrm>
          <a:custGeom>
            <a:avLst/>
            <a:gdLst/>
            <a:ahLst/>
            <a:rect l="l" t="t" r="r" b="b"/>
            <a:pathLst>
              <a:path w="2803" h="1112">
                <a:moveTo>
                  <a:pt x="0" y="277"/>
                </a:moveTo>
                <a:lnTo>
                  <a:pt x="2093" y="277"/>
                </a:lnTo>
                <a:lnTo>
                  <a:pt x="2093" y="0"/>
                </a:lnTo>
                <a:lnTo>
                  <a:pt x="2802" y="555"/>
                </a:lnTo>
                <a:lnTo>
                  <a:pt x="2093" y="1111"/>
                </a:lnTo>
                <a:lnTo>
                  <a:pt x="2093" y="833"/>
                </a:lnTo>
                <a:lnTo>
                  <a:pt x="0" y="833"/>
                </a:lnTo>
                <a:lnTo>
                  <a:pt x="0" y="2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3" name="CustomShape 6"/>
          <p:cNvSpPr/>
          <p:nvPr/>
        </p:nvSpPr>
        <p:spPr>
          <a:xfrm>
            <a:off x="3583440" y="1966320"/>
            <a:ext cx="1041120" cy="450000"/>
          </a:xfrm>
          <a:custGeom>
            <a:avLst/>
            <a:gdLst/>
            <a:ahLst/>
            <a:rect l="l" t="t" r="r" b="b"/>
            <a:pathLst>
              <a:path w="2894" h="1252">
                <a:moveTo>
                  <a:pt x="0" y="318"/>
                </a:moveTo>
                <a:lnTo>
                  <a:pt x="2131" y="318"/>
                </a:lnTo>
                <a:lnTo>
                  <a:pt x="2096" y="347"/>
                </a:lnTo>
                <a:lnTo>
                  <a:pt x="2096" y="0"/>
                </a:lnTo>
                <a:lnTo>
                  <a:pt x="2893" y="625"/>
                </a:lnTo>
                <a:lnTo>
                  <a:pt x="2096" y="1251"/>
                </a:lnTo>
                <a:lnTo>
                  <a:pt x="2096" y="904"/>
                </a:lnTo>
                <a:lnTo>
                  <a:pt x="213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4"/>
                </a:moveTo>
                <a:lnTo>
                  <a:pt x="38" y="874"/>
                </a:lnTo>
                <a:lnTo>
                  <a:pt x="2169" y="874"/>
                </a:lnTo>
                <a:lnTo>
                  <a:pt x="2169" y="1181"/>
                </a:lnTo>
                <a:lnTo>
                  <a:pt x="2107" y="1160"/>
                </a:lnTo>
                <a:lnTo>
                  <a:pt x="2815" y="605"/>
                </a:lnTo>
                <a:lnTo>
                  <a:pt x="2815" y="646"/>
                </a:lnTo>
                <a:lnTo>
                  <a:pt x="2107" y="91"/>
                </a:lnTo>
                <a:lnTo>
                  <a:pt x="2169" y="70"/>
                </a:lnTo>
                <a:lnTo>
                  <a:pt x="2169" y="375"/>
                </a:lnTo>
                <a:lnTo>
                  <a:pt x="38" y="375"/>
                </a:lnTo>
                <a:lnTo>
                  <a:pt x="76" y="347"/>
                </a:lnTo>
                <a:lnTo>
                  <a:pt x="76" y="9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4" name="CustomShape 7"/>
          <p:cNvSpPr/>
          <p:nvPr/>
        </p:nvSpPr>
        <p:spPr>
          <a:xfrm>
            <a:off x="3597120" y="1991520"/>
            <a:ext cx="1008360" cy="399600"/>
          </a:xfrm>
          <a:custGeom>
            <a:avLst/>
            <a:gdLst/>
            <a:ahLst/>
            <a:rect l="l" t="t" r="r" b="b"/>
            <a:pathLst>
              <a:path w="2803" h="1112">
                <a:moveTo>
                  <a:pt x="0" y="277"/>
                </a:moveTo>
                <a:lnTo>
                  <a:pt x="2093" y="277"/>
                </a:lnTo>
                <a:lnTo>
                  <a:pt x="2093" y="0"/>
                </a:lnTo>
                <a:lnTo>
                  <a:pt x="2802" y="555"/>
                </a:lnTo>
                <a:lnTo>
                  <a:pt x="2093" y="1111"/>
                </a:lnTo>
                <a:lnTo>
                  <a:pt x="2093" y="833"/>
                </a:lnTo>
                <a:lnTo>
                  <a:pt x="0" y="833"/>
                </a:lnTo>
                <a:lnTo>
                  <a:pt x="0" y="2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5" name="CustomShape 8"/>
          <p:cNvSpPr/>
          <p:nvPr/>
        </p:nvSpPr>
        <p:spPr>
          <a:xfrm>
            <a:off x="3583440" y="1966320"/>
            <a:ext cx="1041120" cy="450000"/>
          </a:xfrm>
          <a:custGeom>
            <a:avLst/>
            <a:gdLst/>
            <a:ahLst/>
            <a:rect l="l" t="t" r="r" b="b"/>
            <a:pathLst>
              <a:path w="2894" h="1252">
                <a:moveTo>
                  <a:pt x="0" y="318"/>
                </a:moveTo>
                <a:lnTo>
                  <a:pt x="2131" y="318"/>
                </a:lnTo>
                <a:lnTo>
                  <a:pt x="2096" y="347"/>
                </a:lnTo>
                <a:lnTo>
                  <a:pt x="2096" y="0"/>
                </a:lnTo>
                <a:lnTo>
                  <a:pt x="2893" y="625"/>
                </a:lnTo>
                <a:lnTo>
                  <a:pt x="2096" y="1251"/>
                </a:lnTo>
                <a:lnTo>
                  <a:pt x="2096" y="904"/>
                </a:lnTo>
                <a:lnTo>
                  <a:pt x="2131" y="931"/>
                </a:lnTo>
                <a:lnTo>
                  <a:pt x="0" y="931"/>
                </a:lnTo>
                <a:lnTo>
                  <a:pt x="0" y="318"/>
                </a:lnTo>
                <a:moveTo>
                  <a:pt x="76" y="904"/>
                </a:moveTo>
                <a:lnTo>
                  <a:pt x="38" y="874"/>
                </a:lnTo>
                <a:lnTo>
                  <a:pt x="2169" y="874"/>
                </a:lnTo>
                <a:lnTo>
                  <a:pt x="2169" y="1181"/>
                </a:lnTo>
                <a:lnTo>
                  <a:pt x="2107" y="1160"/>
                </a:lnTo>
                <a:lnTo>
                  <a:pt x="2815" y="605"/>
                </a:lnTo>
                <a:lnTo>
                  <a:pt x="2815" y="646"/>
                </a:lnTo>
                <a:lnTo>
                  <a:pt x="2107" y="91"/>
                </a:lnTo>
                <a:lnTo>
                  <a:pt x="2169" y="70"/>
                </a:lnTo>
                <a:lnTo>
                  <a:pt x="2169" y="375"/>
                </a:lnTo>
                <a:lnTo>
                  <a:pt x="38" y="375"/>
                </a:lnTo>
                <a:lnTo>
                  <a:pt x="76" y="347"/>
                </a:lnTo>
                <a:lnTo>
                  <a:pt x="76" y="90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6" name="CustomShape 9"/>
          <p:cNvSpPr/>
          <p:nvPr/>
        </p:nvSpPr>
        <p:spPr>
          <a:xfrm>
            <a:off x="6519960" y="3055680"/>
            <a:ext cx="2136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(trained perceptron model)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27" name="" descr=""/>
          <p:cNvPicPr/>
          <p:nvPr/>
        </p:nvPicPr>
        <p:blipFill>
          <a:blip r:embed="rId4"/>
          <a:stretch/>
        </p:blipFill>
        <p:spPr>
          <a:xfrm>
            <a:off x="2096640" y="2724480"/>
            <a:ext cx="2577240" cy="469080"/>
          </a:xfrm>
          <a:prstGeom prst="rect">
            <a:avLst/>
          </a:prstGeom>
          <a:ln w="0">
            <a:noFill/>
          </a:ln>
        </p:spPr>
      </p:pic>
      <p:sp>
        <p:nvSpPr>
          <p:cNvPr id="1928" name="CustomShape 10"/>
          <p:cNvSpPr/>
          <p:nvPr/>
        </p:nvSpPr>
        <p:spPr>
          <a:xfrm>
            <a:off x="3439440" y="2477160"/>
            <a:ext cx="1231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(training phase)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9" name="CustomShape 11"/>
          <p:cNvSpPr/>
          <p:nvPr/>
        </p:nvSpPr>
        <p:spPr>
          <a:xfrm>
            <a:off x="596880" y="32418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0" name="CustomShape 12"/>
          <p:cNvSpPr/>
          <p:nvPr/>
        </p:nvSpPr>
        <p:spPr>
          <a:xfrm>
            <a:off x="957960" y="3279240"/>
            <a:ext cx="35820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Output node interpretation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31" name="CustomShape 13"/>
          <p:cNvSpPr/>
          <p:nvPr/>
        </p:nvSpPr>
        <p:spPr>
          <a:xfrm>
            <a:off x="1078200" y="3592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2" name="CustomShape 14"/>
          <p:cNvSpPr/>
          <p:nvPr/>
        </p:nvSpPr>
        <p:spPr>
          <a:xfrm>
            <a:off x="1379160" y="3624120"/>
            <a:ext cx="7489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More than just the weighted sum of the inputs – threshold (aka bias)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3" name="CustomShape 15"/>
          <p:cNvSpPr/>
          <p:nvPr/>
        </p:nvSpPr>
        <p:spPr>
          <a:xfrm>
            <a:off x="1078200" y="3894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934" name="" descr=""/>
          <p:cNvPicPr/>
          <p:nvPr/>
        </p:nvPicPr>
        <p:blipFill>
          <a:blip r:embed="rId5"/>
          <a:stretch/>
        </p:blipFill>
        <p:spPr>
          <a:xfrm>
            <a:off x="531360" y="4291560"/>
            <a:ext cx="5835240" cy="365760"/>
          </a:xfrm>
          <a:prstGeom prst="rect">
            <a:avLst/>
          </a:prstGeom>
          <a:ln w="0">
            <a:noFill/>
          </a:ln>
        </p:spPr>
      </p:pic>
      <p:pic>
        <p:nvPicPr>
          <p:cNvPr id="1935" name="" descr=""/>
          <p:cNvPicPr/>
          <p:nvPr/>
        </p:nvPicPr>
        <p:blipFill>
          <a:blip r:embed="rId6"/>
          <a:stretch/>
        </p:blipFill>
        <p:spPr>
          <a:xfrm>
            <a:off x="386280" y="4792680"/>
            <a:ext cx="5980320" cy="330120"/>
          </a:xfrm>
          <a:prstGeom prst="rect">
            <a:avLst/>
          </a:prstGeom>
          <a:ln w="0">
            <a:noFill/>
          </a:ln>
        </p:spPr>
      </p:pic>
      <p:sp>
        <p:nvSpPr>
          <p:cNvPr id="1936" name="CustomShape 16"/>
          <p:cNvSpPr/>
          <p:nvPr/>
        </p:nvSpPr>
        <p:spPr>
          <a:xfrm>
            <a:off x="1379160" y="3925440"/>
            <a:ext cx="7768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Activation function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sign (weighted sum): takes sign of the resulting sum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7" name="CustomShape 17"/>
          <p:cNvSpPr/>
          <p:nvPr/>
        </p:nvSpPr>
        <p:spPr>
          <a:xfrm>
            <a:off x="6841800" y="4291920"/>
            <a:ext cx="1929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(e.g. consider sample #3,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8" name="CustomShape 18"/>
          <p:cNvSpPr/>
          <p:nvPr/>
        </p:nvSpPr>
        <p:spPr>
          <a:xfrm>
            <a:off x="6841800" y="4469040"/>
            <a:ext cx="1587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sum is positive (0.2)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39" name="CustomShape 19"/>
          <p:cNvSpPr/>
          <p:nvPr/>
        </p:nvSpPr>
        <p:spPr>
          <a:xfrm>
            <a:off x="8430480" y="4447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  <a:ea typeface="DejaVu San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0" name="CustomShape 20"/>
          <p:cNvSpPr/>
          <p:nvPr/>
        </p:nvSpPr>
        <p:spPr>
          <a:xfrm>
            <a:off x="8698320" y="4469040"/>
            <a:ext cx="245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+1)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1" name="CustomShape 21"/>
          <p:cNvSpPr/>
          <p:nvPr/>
        </p:nvSpPr>
        <p:spPr>
          <a:xfrm>
            <a:off x="6841800" y="4757400"/>
            <a:ext cx="1929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(e.g. consider sample #6,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2" name="CustomShape 22"/>
          <p:cNvSpPr/>
          <p:nvPr/>
        </p:nvSpPr>
        <p:spPr>
          <a:xfrm>
            <a:off x="6841800" y="4934880"/>
            <a:ext cx="1698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sum is negative (-0.1)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3" name="CustomShape 23"/>
          <p:cNvSpPr/>
          <p:nvPr/>
        </p:nvSpPr>
        <p:spPr>
          <a:xfrm>
            <a:off x="8533800" y="491292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  <a:ea typeface="DejaVu San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4" name="CustomShape 24"/>
          <p:cNvSpPr/>
          <p:nvPr/>
        </p:nvSpPr>
        <p:spPr>
          <a:xfrm>
            <a:off x="1994760" y="2823120"/>
            <a:ext cx="572400" cy="336240"/>
          </a:xfrm>
          <a:custGeom>
            <a:avLst/>
            <a:gdLst/>
            <a:ahLst/>
            <a:rect l="l" t="t" r="r" b="b"/>
            <a:pathLst>
              <a:path w="1592" h="936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1537" y="0"/>
                </a:lnTo>
                <a:cubicBezTo>
                  <a:pt x="1567" y="0"/>
                  <a:pt x="1591" y="20"/>
                  <a:pt x="1591" y="44"/>
                </a:cubicBezTo>
                <a:lnTo>
                  <a:pt x="1591" y="891"/>
                </a:lnTo>
                <a:cubicBezTo>
                  <a:pt x="1591" y="915"/>
                  <a:pt x="1567" y="935"/>
                  <a:pt x="1537" y="935"/>
                </a:cubicBezTo>
                <a:lnTo>
                  <a:pt x="56" y="935"/>
                </a:lnTo>
                <a:cubicBezTo>
                  <a:pt x="27" y="935"/>
                  <a:pt x="0" y="915"/>
                  <a:pt x="0" y="891"/>
                </a:cubicBezTo>
                <a:lnTo>
                  <a:pt x="0" y="44"/>
                </a:lnTo>
                <a:moveTo>
                  <a:pt x="112" y="891"/>
                </a:moveTo>
                <a:lnTo>
                  <a:pt x="56" y="848"/>
                </a:lnTo>
                <a:lnTo>
                  <a:pt x="1537" y="848"/>
                </a:lnTo>
                <a:lnTo>
                  <a:pt x="1481" y="891"/>
                </a:lnTo>
                <a:lnTo>
                  <a:pt x="1481" y="44"/>
                </a:lnTo>
                <a:lnTo>
                  <a:pt x="153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9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5" name="CustomShape 25"/>
          <p:cNvSpPr/>
          <p:nvPr/>
        </p:nvSpPr>
        <p:spPr>
          <a:xfrm>
            <a:off x="8760240" y="4934880"/>
            <a:ext cx="21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-1)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46" name="CustomShape 26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18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8" name="CustomShape 2"/>
          <p:cNvSpPr/>
          <p:nvPr/>
        </p:nvSpPr>
        <p:spPr>
          <a:xfrm>
            <a:off x="1475280" y="370440"/>
            <a:ext cx="6719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Summary Perceptron &amp; Hypothesis Set h(x)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49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0" name="CustomShape 4"/>
          <p:cNvSpPr/>
          <p:nvPr/>
        </p:nvSpPr>
        <p:spPr>
          <a:xfrm>
            <a:off x="957960" y="1032120"/>
            <a:ext cx="58262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When: Solving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linear classification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 problem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1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2" name="CustomShape 6"/>
          <p:cNvSpPr/>
          <p:nvPr/>
        </p:nvSpPr>
        <p:spPr>
          <a:xfrm>
            <a:off x="1379160" y="1376640"/>
            <a:ext cx="7227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Goal: learn a simple value (+1/-1) above/below a certain threshold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3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4" name="CustomShape 8"/>
          <p:cNvSpPr/>
          <p:nvPr/>
        </p:nvSpPr>
        <p:spPr>
          <a:xfrm>
            <a:off x="1379160" y="1678320"/>
            <a:ext cx="6255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Class label renamed: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Iris-setosa = -1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Iris-virginica = +1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5" name="CustomShape 9"/>
          <p:cNvSpPr/>
          <p:nvPr/>
        </p:nvSpPr>
        <p:spPr>
          <a:xfrm>
            <a:off x="59688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6" name="CustomShape 10"/>
          <p:cNvSpPr/>
          <p:nvPr/>
        </p:nvSpPr>
        <p:spPr>
          <a:xfrm>
            <a:off x="957960" y="1980000"/>
            <a:ext cx="653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Input: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7" name="CustomShape 11"/>
          <p:cNvSpPr/>
          <p:nvPr/>
        </p:nvSpPr>
        <p:spPr>
          <a:xfrm>
            <a:off x="596880" y="2552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8" name="CustomShape 12"/>
          <p:cNvSpPr/>
          <p:nvPr/>
        </p:nvSpPr>
        <p:spPr>
          <a:xfrm>
            <a:off x="957960" y="2583360"/>
            <a:ext cx="1589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Linear formula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9" name="CustomShape 13"/>
          <p:cNvSpPr/>
          <p:nvPr/>
        </p:nvSpPr>
        <p:spPr>
          <a:xfrm>
            <a:off x="1078200" y="2853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0" name="CustomShape 14"/>
          <p:cNvSpPr/>
          <p:nvPr/>
        </p:nvSpPr>
        <p:spPr>
          <a:xfrm>
            <a:off x="1379160" y="2885040"/>
            <a:ext cx="7288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All learned formulas are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different hypothesis for the given 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1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962" name="" descr=""/>
          <p:cNvPicPr/>
          <p:nvPr/>
        </p:nvPicPr>
        <p:blipFill>
          <a:blip r:embed="rId1"/>
          <a:stretch/>
        </p:blipFill>
        <p:spPr>
          <a:xfrm>
            <a:off x="1809000" y="1954080"/>
            <a:ext cx="2272680" cy="310680"/>
          </a:xfrm>
          <a:prstGeom prst="rect">
            <a:avLst/>
          </a:prstGeom>
          <a:ln w="0">
            <a:noFill/>
          </a:ln>
        </p:spPr>
      </p:pic>
      <p:pic>
        <p:nvPicPr>
          <p:cNvPr id="1963" name="" descr=""/>
          <p:cNvPicPr/>
          <p:nvPr/>
        </p:nvPicPr>
        <p:blipFill>
          <a:blip r:embed="rId2"/>
          <a:stretch/>
        </p:blipFill>
        <p:spPr>
          <a:xfrm>
            <a:off x="1014120" y="3113640"/>
            <a:ext cx="5834520" cy="772200"/>
          </a:xfrm>
          <a:prstGeom prst="rect">
            <a:avLst/>
          </a:prstGeom>
          <a:ln w="0">
            <a:noFill/>
          </a:ln>
        </p:spPr>
      </p:pic>
      <p:sp>
        <p:nvSpPr>
          <p:cNvPr id="1964" name="CustomShape 16"/>
          <p:cNvSpPr/>
          <p:nvPr/>
        </p:nvSpPr>
        <p:spPr>
          <a:xfrm>
            <a:off x="7504920" y="1072440"/>
            <a:ext cx="1838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[16] F. Rosenblatt, 1957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5" name="CustomShape 17"/>
          <p:cNvSpPr/>
          <p:nvPr/>
        </p:nvSpPr>
        <p:spPr>
          <a:xfrm>
            <a:off x="7248960" y="3349440"/>
            <a:ext cx="1867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(parameters that define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66" name="" descr=""/>
          <p:cNvPicPr/>
          <p:nvPr/>
        </p:nvPicPr>
        <p:blipFill>
          <a:blip r:embed="rId3"/>
          <a:stretch/>
        </p:blipFill>
        <p:spPr>
          <a:xfrm>
            <a:off x="2620800" y="4002840"/>
            <a:ext cx="1584720" cy="1040760"/>
          </a:xfrm>
          <a:prstGeom prst="rect">
            <a:avLst/>
          </a:prstGeom>
          <a:ln w="0">
            <a:noFill/>
          </a:ln>
        </p:spPr>
      </p:pic>
      <p:pic>
        <p:nvPicPr>
          <p:cNvPr id="1967" name="" descr=""/>
          <p:cNvPicPr/>
          <p:nvPr/>
        </p:nvPicPr>
        <p:blipFill>
          <a:blip r:embed="rId4"/>
          <a:stretch/>
        </p:blipFill>
        <p:spPr>
          <a:xfrm>
            <a:off x="4542840" y="3999960"/>
            <a:ext cx="1659960" cy="1043280"/>
          </a:xfrm>
          <a:prstGeom prst="rect">
            <a:avLst/>
          </a:prstGeom>
          <a:ln w="0">
            <a:noFill/>
          </a:ln>
        </p:spPr>
      </p:pic>
      <p:sp>
        <p:nvSpPr>
          <p:cNvPr id="1968" name="CustomShape 18"/>
          <p:cNvSpPr/>
          <p:nvPr/>
        </p:nvSpPr>
        <p:spPr>
          <a:xfrm>
            <a:off x="7248960" y="3525480"/>
            <a:ext cx="2166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one hypothesis vs. another)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9" name="CustomShape 19"/>
          <p:cNvSpPr/>
          <p:nvPr/>
        </p:nvSpPr>
        <p:spPr>
          <a:xfrm>
            <a:off x="6446160" y="4066920"/>
            <a:ext cx="2197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(red parameters correspond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0" name="CustomShape 20"/>
          <p:cNvSpPr/>
          <p:nvPr/>
        </p:nvSpPr>
        <p:spPr>
          <a:xfrm>
            <a:off x="6446160" y="4242960"/>
            <a:ext cx="2003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to the redline in graphics)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1" name="CustomShape 21"/>
          <p:cNvSpPr/>
          <p:nvPr/>
        </p:nvSpPr>
        <p:spPr>
          <a:xfrm>
            <a:off x="4246200" y="2040480"/>
            <a:ext cx="2041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(attributes in one dataset)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2" name="CustomShape 22"/>
          <p:cNvSpPr/>
          <p:nvPr/>
        </p:nvSpPr>
        <p:spPr>
          <a:xfrm>
            <a:off x="2716200" y="2601000"/>
            <a:ext cx="6496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(take attributes and give them different weights – think of ‘impact of the attribute‘)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3" name="CustomShape 23"/>
          <p:cNvSpPr/>
          <p:nvPr/>
        </p:nvSpPr>
        <p:spPr>
          <a:xfrm>
            <a:off x="601920" y="3769200"/>
            <a:ext cx="1733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(each green space 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4" name="CustomShape 24"/>
          <p:cNvSpPr/>
          <p:nvPr/>
        </p:nvSpPr>
        <p:spPr>
          <a:xfrm>
            <a:off x="601920" y="3945240"/>
            <a:ext cx="174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blue space are regions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5" name="CustomShape 25"/>
          <p:cNvSpPr/>
          <p:nvPr/>
        </p:nvSpPr>
        <p:spPr>
          <a:xfrm>
            <a:off x="601920" y="4120920"/>
            <a:ext cx="1754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of the same class label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6" name="CustomShape 26"/>
          <p:cNvSpPr/>
          <p:nvPr/>
        </p:nvSpPr>
        <p:spPr>
          <a:xfrm>
            <a:off x="601920" y="4296960"/>
            <a:ext cx="1503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determined by sign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7" name="CustomShape 27"/>
          <p:cNvSpPr/>
          <p:nvPr/>
        </p:nvSpPr>
        <p:spPr>
          <a:xfrm>
            <a:off x="1934640" y="3371760"/>
            <a:ext cx="573120" cy="336240"/>
          </a:xfrm>
          <a:custGeom>
            <a:avLst/>
            <a:gdLst/>
            <a:ahLst/>
            <a:rect l="l" t="t" r="r" b="b"/>
            <a:pathLst>
              <a:path w="1594" h="93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537" y="0"/>
                </a:lnTo>
                <a:cubicBezTo>
                  <a:pt x="1565" y="0"/>
                  <a:pt x="1593" y="19"/>
                  <a:pt x="1593" y="44"/>
                </a:cubicBezTo>
                <a:lnTo>
                  <a:pt x="1593" y="891"/>
                </a:lnTo>
                <a:cubicBezTo>
                  <a:pt x="1593" y="915"/>
                  <a:pt x="1565" y="935"/>
                  <a:pt x="1537" y="935"/>
                </a:cubicBezTo>
                <a:lnTo>
                  <a:pt x="56" y="935"/>
                </a:lnTo>
                <a:cubicBezTo>
                  <a:pt x="25" y="935"/>
                  <a:pt x="0" y="915"/>
                  <a:pt x="0" y="891"/>
                </a:cubicBezTo>
                <a:lnTo>
                  <a:pt x="0" y="44"/>
                </a:lnTo>
                <a:moveTo>
                  <a:pt x="112" y="891"/>
                </a:moveTo>
                <a:lnTo>
                  <a:pt x="56" y="848"/>
                </a:lnTo>
                <a:lnTo>
                  <a:pt x="1537" y="848"/>
                </a:lnTo>
                <a:lnTo>
                  <a:pt x="1481" y="891"/>
                </a:lnTo>
                <a:lnTo>
                  <a:pt x="1481" y="44"/>
                </a:lnTo>
                <a:lnTo>
                  <a:pt x="153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9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8" name="CustomShape 28"/>
          <p:cNvSpPr/>
          <p:nvPr/>
        </p:nvSpPr>
        <p:spPr>
          <a:xfrm>
            <a:off x="601920" y="4472640"/>
            <a:ext cx="708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function)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9" name="CustomShape 29"/>
          <p:cNvSpPr/>
          <p:nvPr/>
        </p:nvSpPr>
        <p:spPr>
          <a:xfrm>
            <a:off x="6454800" y="4673520"/>
            <a:ext cx="2401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(but question remains: how do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0" name="CustomShape 30"/>
          <p:cNvSpPr/>
          <p:nvPr/>
        </p:nvSpPr>
        <p:spPr>
          <a:xfrm>
            <a:off x="6454800" y="4849200"/>
            <a:ext cx="1514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we actually learn 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1" name="CustomShape 31"/>
          <p:cNvSpPr/>
          <p:nvPr/>
        </p:nvSpPr>
        <p:spPr>
          <a:xfrm>
            <a:off x="7959600" y="4921200"/>
            <a:ext cx="123840" cy="12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39" spc="-1" strike="noStrike">
                <a:solidFill>
                  <a:srgbClr val="00b050"/>
                </a:solidFill>
                <a:latin typeface="Calibri"/>
                <a:ea typeface="DejaVu Sans"/>
              </a:rPr>
              <a:t>i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1982" name="CustomShape 32"/>
          <p:cNvSpPr/>
          <p:nvPr/>
        </p:nvSpPr>
        <p:spPr>
          <a:xfrm>
            <a:off x="8031240" y="4849200"/>
            <a:ext cx="1235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and threshold?)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83" name="CustomShape 3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19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4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5" name="CustomShape 2"/>
          <p:cNvSpPr/>
          <p:nvPr/>
        </p:nvSpPr>
        <p:spPr>
          <a:xfrm>
            <a:off x="360720" y="370440"/>
            <a:ext cx="8979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Perceptron Learning Algorithm – Understanding Vector W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86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7" name="CustomShape 4"/>
          <p:cNvSpPr/>
          <p:nvPr/>
        </p:nvSpPr>
        <p:spPr>
          <a:xfrm>
            <a:off x="957960" y="1032120"/>
            <a:ext cx="77187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When: If we believe there is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linear pattern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to be detected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8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9" name="CustomShape 6"/>
          <p:cNvSpPr/>
          <p:nvPr/>
        </p:nvSpPr>
        <p:spPr>
          <a:xfrm>
            <a:off x="1379160" y="1376640"/>
            <a:ext cx="7171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Assumption: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Linearly seperable data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(lets the algorithm converge)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0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1" name="CustomShape 8"/>
          <p:cNvSpPr/>
          <p:nvPr/>
        </p:nvSpPr>
        <p:spPr>
          <a:xfrm>
            <a:off x="1379160" y="1678320"/>
            <a:ext cx="4690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Decision boundary: perpendicular vector 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2" name="CustomShape 9"/>
          <p:cNvSpPr/>
          <p:nvPr/>
        </p:nvSpPr>
        <p:spPr>
          <a:xfrm>
            <a:off x="6057360" y="1782360"/>
            <a:ext cx="177120" cy="16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ff0000"/>
                </a:solidFill>
                <a:latin typeface="Calibri"/>
                <a:ea typeface="DejaVu Sans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1993" name="CustomShape 10"/>
          <p:cNvSpPr/>
          <p:nvPr/>
        </p:nvSpPr>
        <p:spPr>
          <a:xfrm>
            <a:off x="6157440" y="1678320"/>
            <a:ext cx="2940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fixes orientation of the line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4" name="CustomShape 11"/>
          <p:cNvSpPr/>
          <p:nvPr/>
        </p:nvSpPr>
        <p:spPr>
          <a:xfrm>
            <a:off x="1078200" y="31554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5" name="CustomShape 12"/>
          <p:cNvSpPr/>
          <p:nvPr/>
        </p:nvSpPr>
        <p:spPr>
          <a:xfrm>
            <a:off x="1379160" y="3186720"/>
            <a:ext cx="3551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Possible via simplifications since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6" name="CustomShape 13"/>
          <p:cNvSpPr/>
          <p:nvPr/>
        </p:nvSpPr>
        <p:spPr>
          <a:xfrm>
            <a:off x="1379160" y="3437640"/>
            <a:ext cx="3943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we also need to learn the threshold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: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997" name="" descr=""/>
          <p:cNvPicPr/>
          <p:nvPr/>
        </p:nvPicPr>
        <p:blipFill>
          <a:blip r:embed="rId1"/>
          <a:stretch/>
        </p:blipFill>
        <p:spPr>
          <a:xfrm>
            <a:off x="896400" y="3730680"/>
            <a:ext cx="5321880" cy="660240"/>
          </a:xfrm>
          <a:prstGeom prst="rect">
            <a:avLst/>
          </a:prstGeom>
          <a:ln w="0">
            <a:noFill/>
          </a:ln>
        </p:spPr>
      </p:pic>
      <p:pic>
        <p:nvPicPr>
          <p:cNvPr id="1998" name="" descr=""/>
          <p:cNvPicPr/>
          <p:nvPr/>
        </p:nvPicPr>
        <p:blipFill>
          <a:blip r:embed="rId2"/>
          <a:stretch/>
        </p:blipFill>
        <p:spPr>
          <a:xfrm>
            <a:off x="938880" y="4437360"/>
            <a:ext cx="3416400" cy="603360"/>
          </a:xfrm>
          <a:prstGeom prst="rect">
            <a:avLst/>
          </a:prstGeom>
          <a:ln w="0">
            <a:noFill/>
          </a:ln>
        </p:spPr>
      </p:pic>
      <p:pic>
        <p:nvPicPr>
          <p:cNvPr id="1999" name="" descr=""/>
          <p:cNvPicPr/>
          <p:nvPr/>
        </p:nvPicPr>
        <p:blipFill>
          <a:blip r:embed="rId3"/>
          <a:stretch/>
        </p:blipFill>
        <p:spPr>
          <a:xfrm>
            <a:off x="6774120" y="2020320"/>
            <a:ext cx="2035800" cy="269280"/>
          </a:xfrm>
          <a:prstGeom prst="rect">
            <a:avLst/>
          </a:prstGeom>
          <a:ln w="0">
            <a:noFill/>
          </a:ln>
        </p:spPr>
      </p:pic>
      <p:sp>
        <p:nvSpPr>
          <p:cNvPr id="2000" name="CustomShape 14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001" name="" descr=""/>
          <p:cNvPicPr/>
          <p:nvPr/>
        </p:nvPicPr>
        <p:blipFill>
          <a:blip r:embed="rId4"/>
          <a:stretch/>
        </p:blipFill>
        <p:spPr>
          <a:xfrm>
            <a:off x="2716920" y="1984320"/>
            <a:ext cx="1771560" cy="1110600"/>
          </a:xfrm>
          <a:prstGeom prst="rect">
            <a:avLst/>
          </a:prstGeom>
          <a:ln w="0">
            <a:noFill/>
          </a:ln>
        </p:spPr>
      </p:pic>
      <p:sp>
        <p:nvSpPr>
          <p:cNvPr id="2002" name="CustomShape 15"/>
          <p:cNvSpPr/>
          <p:nvPr/>
        </p:nvSpPr>
        <p:spPr>
          <a:xfrm>
            <a:off x="3587040" y="2570400"/>
            <a:ext cx="244440" cy="170280"/>
          </a:xfrm>
          <a:custGeom>
            <a:avLst/>
            <a:gdLst/>
            <a:ahLst/>
            <a:rect l="l" t="t" r="r" b="b"/>
            <a:pathLst>
              <a:path w="681" h="475">
                <a:moveTo>
                  <a:pt x="0" y="262"/>
                </a:moveTo>
                <a:lnTo>
                  <a:pt x="329" y="106"/>
                </a:lnTo>
                <a:lnTo>
                  <a:pt x="247" y="0"/>
                </a:lnTo>
                <a:lnTo>
                  <a:pt x="680" y="84"/>
                </a:lnTo>
                <a:lnTo>
                  <a:pt x="574" y="426"/>
                </a:lnTo>
                <a:lnTo>
                  <a:pt x="494" y="318"/>
                </a:lnTo>
                <a:lnTo>
                  <a:pt x="162" y="474"/>
                </a:lnTo>
                <a:lnTo>
                  <a:pt x="0" y="2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3" name="CustomShape 16"/>
          <p:cNvSpPr/>
          <p:nvPr/>
        </p:nvSpPr>
        <p:spPr>
          <a:xfrm>
            <a:off x="3568320" y="2553840"/>
            <a:ext cx="280080" cy="201240"/>
          </a:xfrm>
          <a:custGeom>
            <a:avLst/>
            <a:gdLst/>
            <a:ahLst/>
            <a:rect l="l" t="t" r="r" b="b"/>
            <a:pathLst>
              <a:path w="780" h="561">
                <a:moveTo>
                  <a:pt x="0" y="298"/>
                </a:moveTo>
                <a:lnTo>
                  <a:pt x="361" y="128"/>
                </a:lnTo>
                <a:lnTo>
                  <a:pt x="347" y="166"/>
                </a:lnTo>
                <a:lnTo>
                  <a:pt x="221" y="0"/>
                </a:lnTo>
                <a:lnTo>
                  <a:pt x="779" y="109"/>
                </a:lnTo>
                <a:lnTo>
                  <a:pt x="640" y="546"/>
                </a:lnTo>
                <a:lnTo>
                  <a:pt x="513" y="380"/>
                </a:lnTo>
                <a:lnTo>
                  <a:pt x="561" y="388"/>
                </a:lnTo>
                <a:lnTo>
                  <a:pt x="203" y="560"/>
                </a:lnTo>
                <a:lnTo>
                  <a:pt x="0" y="298"/>
                </a:lnTo>
                <a:moveTo>
                  <a:pt x="245" y="506"/>
                </a:moveTo>
                <a:lnTo>
                  <a:pt x="196" y="495"/>
                </a:lnTo>
                <a:lnTo>
                  <a:pt x="555" y="324"/>
                </a:lnTo>
                <a:lnTo>
                  <a:pt x="657" y="455"/>
                </a:lnTo>
                <a:lnTo>
                  <a:pt x="588" y="463"/>
                </a:lnTo>
                <a:lnTo>
                  <a:pt x="696" y="123"/>
                </a:lnTo>
                <a:lnTo>
                  <a:pt x="723" y="158"/>
                </a:lnTo>
                <a:lnTo>
                  <a:pt x="289" y="73"/>
                </a:lnTo>
                <a:lnTo>
                  <a:pt x="329" y="31"/>
                </a:lnTo>
                <a:lnTo>
                  <a:pt x="430" y="161"/>
                </a:lnTo>
                <a:lnTo>
                  <a:pt x="72" y="333"/>
                </a:lnTo>
                <a:lnTo>
                  <a:pt x="82" y="293"/>
                </a:lnTo>
                <a:lnTo>
                  <a:pt x="245" y="50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4" name="CustomShape 17"/>
          <p:cNvSpPr/>
          <p:nvPr/>
        </p:nvSpPr>
        <p:spPr>
          <a:xfrm>
            <a:off x="3587040" y="2570400"/>
            <a:ext cx="244440" cy="170280"/>
          </a:xfrm>
          <a:custGeom>
            <a:avLst/>
            <a:gdLst/>
            <a:ahLst/>
            <a:rect l="l" t="t" r="r" b="b"/>
            <a:pathLst>
              <a:path w="681" h="475">
                <a:moveTo>
                  <a:pt x="0" y="262"/>
                </a:moveTo>
                <a:lnTo>
                  <a:pt x="329" y="106"/>
                </a:lnTo>
                <a:lnTo>
                  <a:pt x="247" y="0"/>
                </a:lnTo>
                <a:lnTo>
                  <a:pt x="680" y="84"/>
                </a:lnTo>
                <a:lnTo>
                  <a:pt x="574" y="426"/>
                </a:lnTo>
                <a:lnTo>
                  <a:pt x="494" y="318"/>
                </a:lnTo>
                <a:lnTo>
                  <a:pt x="162" y="474"/>
                </a:lnTo>
                <a:lnTo>
                  <a:pt x="0" y="2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5" name="CustomShape 18"/>
          <p:cNvSpPr/>
          <p:nvPr/>
        </p:nvSpPr>
        <p:spPr>
          <a:xfrm>
            <a:off x="3568320" y="2553840"/>
            <a:ext cx="280080" cy="201240"/>
          </a:xfrm>
          <a:custGeom>
            <a:avLst/>
            <a:gdLst/>
            <a:ahLst/>
            <a:rect l="l" t="t" r="r" b="b"/>
            <a:pathLst>
              <a:path w="780" h="561">
                <a:moveTo>
                  <a:pt x="0" y="298"/>
                </a:moveTo>
                <a:lnTo>
                  <a:pt x="361" y="128"/>
                </a:lnTo>
                <a:lnTo>
                  <a:pt x="347" y="166"/>
                </a:lnTo>
                <a:lnTo>
                  <a:pt x="221" y="0"/>
                </a:lnTo>
                <a:lnTo>
                  <a:pt x="779" y="109"/>
                </a:lnTo>
                <a:lnTo>
                  <a:pt x="640" y="546"/>
                </a:lnTo>
                <a:lnTo>
                  <a:pt x="513" y="380"/>
                </a:lnTo>
                <a:lnTo>
                  <a:pt x="561" y="388"/>
                </a:lnTo>
                <a:lnTo>
                  <a:pt x="203" y="560"/>
                </a:lnTo>
                <a:lnTo>
                  <a:pt x="0" y="298"/>
                </a:lnTo>
                <a:moveTo>
                  <a:pt x="245" y="506"/>
                </a:moveTo>
                <a:lnTo>
                  <a:pt x="196" y="495"/>
                </a:lnTo>
                <a:lnTo>
                  <a:pt x="555" y="324"/>
                </a:lnTo>
                <a:lnTo>
                  <a:pt x="657" y="455"/>
                </a:lnTo>
                <a:lnTo>
                  <a:pt x="588" y="463"/>
                </a:lnTo>
                <a:lnTo>
                  <a:pt x="696" y="123"/>
                </a:lnTo>
                <a:lnTo>
                  <a:pt x="723" y="158"/>
                </a:lnTo>
                <a:lnTo>
                  <a:pt x="289" y="73"/>
                </a:lnTo>
                <a:lnTo>
                  <a:pt x="329" y="31"/>
                </a:lnTo>
                <a:lnTo>
                  <a:pt x="430" y="161"/>
                </a:lnTo>
                <a:lnTo>
                  <a:pt x="72" y="333"/>
                </a:lnTo>
                <a:lnTo>
                  <a:pt x="82" y="293"/>
                </a:lnTo>
                <a:lnTo>
                  <a:pt x="245" y="50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06" name="" descr=""/>
          <p:cNvPicPr/>
          <p:nvPr/>
        </p:nvPicPr>
        <p:blipFill>
          <a:blip r:embed="rId5"/>
          <a:stretch/>
        </p:blipFill>
        <p:spPr>
          <a:xfrm>
            <a:off x="4611960" y="1977480"/>
            <a:ext cx="1793160" cy="1125000"/>
          </a:xfrm>
          <a:prstGeom prst="rect">
            <a:avLst/>
          </a:prstGeom>
          <a:ln w="0">
            <a:noFill/>
          </a:ln>
        </p:spPr>
      </p:pic>
      <p:sp>
        <p:nvSpPr>
          <p:cNvPr id="2007" name="CustomShape 19"/>
          <p:cNvSpPr/>
          <p:nvPr/>
        </p:nvSpPr>
        <p:spPr>
          <a:xfrm>
            <a:off x="5508360" y="2696040"/>
            <a:ext cx="108360" cy="88560"/>
          </a:xfrm>
          <a:custGeom>
            <a:avLst/>
            <a:gdLst/>
            <a:ahLst/>
            <a:rect l="l" t="t" r="r" b="b"/>
            <a:pathLst>
              <a:path w="303" h="248">
                <a:moveTo>
                  <a:pt x="0" y="123"/>
                </a:moveTo>
                <a:cubicBezTo>
                  <a:pt x="0" y="56"/>
                  <a:pt x="68" y="0"/>
                  <a:pt x="153" y="0"/>
                </a:cubicBezTo>
                <a:cubicBezTo>
                  <a:pt x="236" y="0"/>
                  <a:pt x="302" y="56"/>
                  <a:pt x="302" y="123"/>
                </a:cubicBezTo>
                <a:cubicBezTo>
                  <a:pt x="302" y="191"/>
                  <a:pt x="236" y="247"/>
                  <a:pt x="153" y="247"/>
                </a:cubicBezTo>
                <a:cubicBezTo>
                  <a:pt x="68" y="247"/>
                  <a:pt x="0" y="191"/>
                  <a:pt x="0" y="123"/>
                </a:cubicBez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8" name="CustomShape 20"/>
          <p:cNvSpPr/>
          <p:nvPr/>
        </p:nvSpPr>
        <p:spPr>
          <a:xfrm>
            <a:off x="5503680" y="2692440"/>
            <a:ext cx="117720" cy="96120"/>
          </a:xfrm>
          <a:custGeom>
            <a:avLst/>
            <a:gdLst/>
            <a:ahLst/>
            <a:rect l="l" t="t" r="r" b="b"/>
            <a:pathLst>
              <a:path w="329" h="269">
                <a:moveTo>
                  <a:pt x="0" y="134"/>
                </a:moveTo>
                <a:lnTo>
                  <a:pt x="0" y="120"/>
                </a:lnTo>
                <a:lnTo>
                  <a:pt x="4" y="106"/>
                </a:lnTo>
                <a:lnTo>
                  <a:pt x="6" y="94"/>
                </a:lnTo>
                <a:lnTo>
                  <a:pt x="21" y="70"/>
                </a:lnTo>
                <a:lnTo>
                  <a:pt x="27" y="59"/>
                </a:lnTo>
                <a:lnTo>
                  <a:pt x="39" y="49"/>
                </a:lnTo>
                <a:lnTo>
                  <a:pt x="47" y="40"/>
                </a:lnTo>
                <a:lnTo>
                  <a:pt x="61" y="31"/>
                </a:lnTo>
                <a:lnTo>
                  <a:pt x="72" y="23"/>
                </a:lnTo>
                <a:lnTo>
                  <a:pt x="85" y="16"/>
                </a:lnTo>
                <a:lnTo>
                  <a:pt x="101" y="11"/>
                </a:lnTo>
                <a:lnTo>
                  <a:pt x="115" y="5"/>
                </a:lnTo>
                <a:lnTo>
                  <a:pt x="129" y="2"/>
                </a:lnTo>
                <a:lnTo>
                  <a:pt x="147" y="0"/>
                </a:lnTo>
                <a:lnTo>
                  <a:pt x="181" y="0"/>
                </a:lnTo>
                <a:lnTo>
                  <a:pt x="197" y="2"/>
                </a:lnTo>
                <a:lnTo>
                  <a:pt x="213" y="5"/>
                </a:lnTo>
                <a:lnTo>
                  <a:pt x="243" y="16"/>
                </a:lnTo>
                <a:lnTo>
                  <a:pt x="257" y="23"/>
                </a:lnTo>
                <a:lnTo>
                  <a:pt x="268" y="30"/>
                </a:lnTo>
                <a:lnTo>
                  <a:pt x="279" y="39"/>
                </a:lnTo>
                <a:lnTo>
                  <a:pt x="290" y="49"/>
                </a:lnTo>
                <a:lnTo>
                  <a:pt x="299" y="58"/>
                </a:lnTo>
                <a:lnTo>
                  <a:pt x="308" y="70"/>
                </a:lnTo>
                <a:lnTo>
                  <a:pt x="315" y="80"/>
                </a:lnTo>
                <a:lnTo>
                  <a:pt x="321" y="92"/>
                </a:lnTo>
                <a:lnTo>
                  <a:pt x="326" y="106"/>
                </a:lnTo>
                <a:lnTo>
                  <a:pt x="328" y="119"/>
                </a:lnTo>
                <a:lnTo>
                  <a:pt x="328" y="147"/>
                </a:lnTo>
                <a:lnTo>
                  <a:pt x="326" y="159"/>
                </a:lnTo>
                <a:lnTo>
                  <a:pt x="321" y="174"/>
                </a:lnTo>
                <a:lnTo>
                  <a:pt x="308" y="198"/>
                </a:lnTo>
                <a:lnTo>
                  <a:pt x="301" y="209"/>
                </a:lnTo>
                <a:lnTo>
                  <a:pt x="293" y="219"/>
                </a:lnTo>
                <a:lnTo>
                  <a:pt x="270" y="237"/>
                </a:lnTo>
                <a:lnTo>
                  <a:pt x="257" y="245"/>
                </a:lnTo>
                <a:lnTo>
                  <a:pt x="243" y="251"/>
                </a:lnTo>
                <a:lnTo>
                  <a:pt x="231" y="257"/>
                </a:lnTo>
                <a:lnTo>
                  <a:pt x="199" y="265"/>
                </a:lnTo>
                <a:lnTo>
                  <a:pt x="181" y="266"/>
                </a:lnTo>
                <a:lnTo>
                  <a:pt x="165" y="268"/>
                </a:lnTo>
                <a:lnTo>
                  <a:pt x="147" y="268"/>
                </a:lnTo>
                <a:lnTo>
                  <a:pt x="132" y="265"/>
                </a:lnTo>
                <a:lnTo>
                  <a:pt x="117" y="263"/>
                </a:lnTo>
                <a:lnTo>
                  <a:pt x="101" y="257"/>
                </a:lnTo>
                <a:lnTo>
                  <a:pt x="87" y="252"/>
                </a:lnTo>
                <a:lnTo>
                  <a:pt x="61" y="238"/>
                </a:lnTo>
                <a:lnTo>
                  <a:pt x="49" y="229"/>
                </a:lnTo>
                <a:lnTo>
                  <a:pt x="39" y="219"/>
                </a:lnTo>
                <a:lnTo>
                  <a:pt x="21" y="198"/>
                </a:lnTo>
                <a:lnTo>
                  <a:pt x="6" y="174"/>
                </a:lnTo>
                <a:lnTo>
                  <a:pt x="4" y="161"/>
                </a:lnTo>
                <a:lnTo>
                  <a:pt x="2" y="147"/>
                </a:lnTo>
                <a:lnTo>
                  <a:pt x="0" y="134"/>
                </a:lnTo>
                <a:moveTo>
                  <a:pt x="29" y="145"/>
                </a:moveTo>
                <a:lnTo>
                  <a:pt x="34" y="166"/>
                </a:lnTo>
                <a:lnTo>
                  <a:pt x="39" y="177"/>
                </a:lnTo>
                <a:lnTo>
                  <a:pt x="45" y="187"/>
                </a:lnTo>
                <a:lnTo>
                  <a:pt x="59" y="205"/>
                </a:lnTo>
                <a:lnTo>
                  <a:pt x="67" y="214"/>
                </a:lnTo>
                <a:lnTo>
                  <a:pt x="79" y="221"/>
                </a:lnTo>
                <a:lnTo>
                  <a:pt x="87" y="226"/>
                </a:lnTo>
                <a:lnTo>
                  <a:pt x="99" y="233"/>
                </a:lnTo>
                <a:lnTo>
                  <a:pt x="112" y="237"/>
                </a:lnTo>
                <a:lnTo>
                  <a:pt x="123" y="240"/>
                </a:lnTo>
                <a:lnTo>
                  <a:pt x="137" y="243"/>
                </a:lnTo>
                <a:lnTo>
                  <a:pt x="149" y="245"/>
                </a:lnTo>
                <a:lnTo>
                  <a:pt x="177" y="245"/>
                </a:lnTo>
                <a:lnTo>
                  <a:pt x="193" y="243"/>
                </a:lnTo>
                <a:lnTo>
                  <a:pt x="203" y="242"/>
                </a:lnTo>
                <a:lnTo>
                  <a:pt x="217" y="238"/>
                </a:lnTo>
                <a:lnTo>
                  <a:pt x="239" y="228"/>
                </a:lnTo>
                <a:lnTo>
                  <a:pt x="250" y="221"/>
                </a:lnTo>
                <a:lnTo>
                  <a:pt x="259" y="214"/>
                </a:lnTo>
                <a:lnTo>
                  <a:pt x="268" y="205"/>
                </a:lnTo>
                <a:lnTo>
                  <a:pt x="277" y="198"/>
                </a:lnTo>
                <a:lnTo>
                  <a:pt x="283" y="187"/>
                </a:lnTo>
                <a:lnTo>
                  <a:pt x="290" y="179"/>
                </a:lnTo>
                <a:lnTo>
                  <a:pt x="295" y="167"/>
                </a:lnTo>
                <a:lnTo>
                  <a:pt x="297" y="158"/>
                </a:lnTo>
                <a:lnTo>
                  <a:pt x="299" y="145"/>
                </a:lnTo>
                <a:lnTo>
                  <a:pt x="301" y="134"/>
                </a:lnTo>
                <a:lnTo>
                  <a:pt x="299" y="122"/>
                </a:lnTo>
                <a:lnTo>
                  <a:pt x="295" y="101"/>
                </a:lnTo>
                <a:lnTo>
                  <a:pt x="290" y="91"/>
                </a:lnTo>
                <a:lnTo>
                  <a:pt x="283" y="80"/>
                </a:lnTo>
                <a:lnTo>
                  <a:pt x="270" y="63"/>
                </a:lnTo>
                <a:lnTo>
                  <a:pt x="261" y="54"/>
                </a:lnTo>
                <a:lnTo>
                  <a:pt x="250" y="47"/>
                </a:lnTo>
                <a:lnTo>
                  <a:pt x="241" y="40"/>
                </a:lnTo>
                <a:lnTo>
                  <a:pt x="219" y="30"/>
                </a:lnTo>
                <a:lnTo>
                  <a:pt x="205" y="26"/>
                </a:lnTo>
                <a:lnTo>
                  <a:pt x="193" y="25"/>
                </a:lnTo>
                <a:lnTo>
                  <a:pt x="179" y="23"/>
                </a:lnTo>
                <a:lnTo>
                  <a:pt x="165" y="21"/>
                </a:lnTo>
                <a:lnTo>
                  <a:pt x="153" y="23"/>
                </a:lnTo>
                <a:lnTo>
                  <a:pt x="125" y="26"/>
                </a:lnTo>
                <a:lnTo>
                  <a:pt x="112" y="30"/>
                </a:lnTo>
                <a:lnTo>
                  <a:pt x="89" y="40"/>
                </a:lnTo>
                <a:lnTo>
                  <a:pt x="79" y="47"/>
                </a:lnTo>
                <a:lnTo>
                  <a:pt x="61" y="61"/>
                </a:lnTo>
                <a:lnTo>
                  <a:pt x="52" y="70"/>
                </a:lnTo>
                <a:lnTo>
                  <a:pt x="45" y="78"/>
                </a:lnTo>
                <a:lnTo>
                  <a:pt x="41" y="89"/>
                </a:lnTo>
                <a:lnTo>
                  <a:pt x="34" y="100"/>
                </a:lnTo>
                <a:lnTo>
                  <a:pt x="29" y="120"/>
                </a:lnTo>
                <a:lnTo>
                  <a:pt x="29" y="133"/>
                </a:lnTo>
                <a:lnTo>
                  <a:pt x="29" y="145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9" name="CustomShape 21"/>
          <p:cNvSpPr/>
          <p:nvPr/>
        </p:nvSpPr>
        <p:spPr>
          <a:xfrm>
            <a:off x="5508360" y="2696040"/>
            <a:ext cx="108360" cy="88560"/>
          </a:xfrm>
          <a:custGeom>
            <a:avLst/>
            <a:gdLst/>
            <a:ahLst/>
            <a:rect l="l" t="t" r="r" b="b"/>
            <a:pathLst>
              <a:path w="303" h="248">
                <a:moveTo>
                  <a:pt x="0" y="123"/>
                </a:moveTo>
                <a:cubicBezTo>
                  <a:pt x="0" y="56"/>
                  <a:pt x="68" y="0"/>
                  <a:pt x="153" y="0"/>
                </a:cubicBezTo>
                <a:cubicBezTo>
                  <a:pt x="236" y="0"/>
                  <a:pt x="302" y="56"/>
                  <a:pt x="302" y="123"/>
                </a:cubicBezTo>
                <a:cubicBezTo>
                  <a:pt x="302" y="191"/>
                  <a:pt x="236" y="247"/>
                  <a:pt x="153" y="247"/>
                </a:cubicBezTo>
                <a:cubicBezTo>
                  <a:pt x="68" y="247"/>
                  <a:pt x="0" y="191"/>
                  <a:pt x="0" y="123"/>
                </a:cubicBez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10" name="CustomShape 22"/>
          <p:cNvSpPr/>
          <p:nvPr/>
        </p:nvSpPr>
        <p:spPr>
          <a:xfrm>
            <a:off x="5503680" y="2692440"/>
            <a:ext cx="117720" cy="96120"/>
          </a:xfrm>
          <a:custGeom>
            <a:avLst/>
            <a:gdLst/>
            <a:ahLst/>
            <a:rect l="l" t="t" r="r" b="b"/>
            <a:pathLst>
              <a:path w="329" h="269">
                <a:moveTo>
                  <a:pt x="0" y="134"/>
                </a:moveTo>
                <a:lnTo>
                  <a:pt x="0" y="120"/>
                </a:lnTo>
                <a:lnTo>
                  <a:pt x="4" y="106"/>
                </a:lnTo>
                <a:lnTo>
                  <a:pt x="6" y="94"/>
                </a:lnTo>
                <a:lnTo>
                  <a:pt x="21" y="70"/>
                </a:lnTo>
                <a:lnTo>
                  <a:pt x="27" y="59"/>
                </a:lnTo>
                <a:lnTo>
                  <a:pt x="39" y="49"/>
                </a:lnTo>
                <a:lnTo>
                  <a:pt x="47" y="40"/>
                </a:lnTo>
                <a:lnTo>
                  <a:pt x="61" y="31"/>
                </a:lnTo>
                <a:lnTo>
                  <a:pt x="72" y="23"/>
                </a:lnTo>
                <a:lnTo>
                  <a:pt x="85" y="16"/>
                </a:lnTo>
                <a:lnTo>
                  <a:pt x="101" y="11"/>
                </a:lnTo>
                <a:lnTo>
                  <a:pt x="115" y="5"/>
                </a:lnTo>
                <a:lnTo>
                  <a:pt x="129" y="2"/>
                </a:lnTo>
                <a:lnTo>
                  <a:pt x="147" y="0"/>
                </a:lnTo>
                <a:lnTo>
                  <a:pt x="181" y="0"/>
                </a:lnTo>
                <a:lnTo>
                  <a:pt x="197" y="2"/>
                </a:lnTo>
                <a:lnTo>
                  <a:pt x="213" y="5"/>
                </a:lnTo>
                <a:lnTo>
                  <a:pt x="243" y="16"/>
                </a:lnTo>
                <a:lnTo>
                  <a:pt x="257" y="23"/>
                </a:lnTo>
                <a:lnTo>
                  <a:pt x="268" y="30"/>
                </a:lnTo>
                <a:lnTo>
                  <a:pt x="279" y="39"/>
                </a:lnTo>
                <a:lnTo>
                  <a:pt x="290" y="49"/>
                </a:lnTo>
                <a:lnTo>
                  <a:pt x="299" y="58"/>
                </a:lnTo>
                <a:lnTo>
                  <a:pt x="308" y="70"/>
                </a:lnTo>
                <a:lnTo>
                  <a:pt x="315" y="80"/>
                </a:lnTo>
                <a:lnTo>
                  <a:pt x="321" y="92"/>
                </a:lnTo>
                <a:lnTo>
                  <a:pt x="326" y="106"/>
                </a:lnTo>
                <a:lnTo>
                  <a:pt x="328" y="119"/>
                </a:lnTo>
                <a:lnTo>
                  <a:pt x="328" y="147"/>
                </a:lnTo>
                <a:lnTo>
                  <a:pt x="326" y="159"/>
                </a:lnTo>
                <a:lnTo>
                  <a:pt x="321" y="174"/>
                </a:lnTo>
                <a:lnTo>
                  <a:pt x="308" y="198"/>
                </a:lnTo>
                <a:lnTo>
                  <a:pt x="301" y="209"/>
                </a:lnTo>
                <a:lnTo>
                  <a:pt x="293" y="219"/>
                </a:lnTo>
                <a:lnTo>
                  <a:pt x="270" y="237"/>
                </a:lnTo>
                <a:lnTo>
                  <a:pt x="257" y="245"/>
                </a:lnTo>
                <a:lnTo>
                  <a:pt x="243" y="251"/>
                </a:lnTo>
                <a:lnTo>
                  <a:pt x="231" y="257"/>
                </a:lnTo>
                <a:lnTo>
                  <a:pt x="199" y="265"/>
                </a:lnTo>
                <a:lnTo>
                  <a:pt x="181" y="266"/>
                </a:lnTo>
                <a:lnTo>
                  <a:pt x="165" y="268"/>
                </a:lnTo>
                <a:lnTo>
                  <a:pt x="147" y="268"/>
                </a:lnTo>
                <a:lnTo>
                  <a:pt x="132" y="265"/>
                </a:lnTo>
                <a:lnTo>
                  <a:pt x="117" y="263"/>
                </a:lnTo>
                <a:lnTo>
                  <a:pt x="101" y="257"/>
                </a:lnTo>
                <a:lnTo>
                  <a:pt x="87" y="252"/>
                </a:lnTo>
                <a:lnTo>
                  <a:pt x="61" y="238"/>
                </a:lnTo>
                <a:lnTo>
                  <a:pt x="49" y="229"/>
                </a:lnTo>
                <a:lnTo>
                  <a:pt x="39" y="219"/>
                </a:lnTo>
                <a:lnTo>
                  <a:pt x="21" y="198"/>
                </a:lnTo>
                <a:lnTo>
                  <a:pt x="6" y="174"/>
                </a:lnTo>
                <a:lnTo>
                  <a:pt x="4" y="161"/>
                </a:lnTo>
                <a:lnTo>
                  <a:pt x="2" y="147"/>
                </a:lnTo>
                <a:lnTo>
                  <a:pt x="0" y="134"/>
                </a:lnTo>
                <a:moveTo>
                  <a:pt x="29" y="145"/>
                </a:moveTo>
                <a:lnTo>
                  <a:pt x="34" y="166"/>
                </a:lnTo>
                <a:lnTo>
                  <a:pt x="39" y="177"/>
                </a:lnTo>
                <a:lnTo>
                  <a:pt x="45" y="187"/>
                </a:lnTo>
                <a:lnTo>
                  <a:pt x="59" y="205"/>
                </a:lnTo>
                <a:lnTo>
                  <a:pt x="67" y="214"/>
                </a:lnTo>
                <a:lnTo>
                  <a:pt x="79" y="221"/>
                </a:lnTo>
                <a:lnTo>
                  <a:pt x="87" y="226"/>
                </a:lnTo>
                <a:lnTo>
                  <a:pt x="99" y="233"/>
                </a:lnTo>
                <a:lnTo>
                  <a:pt x="112" y="237"/>
                </a:lnTo>
                <a:lnTo>
                  <a:pt x="123" y="240"/>
                </a:lnTo>
                <a:lnTo>
                  <a:pt x="137" y="243"/>
                </a:lnTo>
                <a:lnTo>
                  <a:pt x="149" y="245"/>
                </a:lnTo>
                <a:lnTo>
                  <a:pt x="177" y="245"/>
                </a:lnTo>
                <a:lnTo>
                  <a:pt x="193" y="243"/>
                </a:lnTo>
                <a:lnTo>
                  <a:pt x="203" y="242"/>
                </a:lnTo>
                <a:lnTo>
                  <a:pt x="217" y="238"/>
                </a:lnTo>
                <a:lnTo>
                  <a:pt x="239" y="228"/>
                </a:lnTo>
                <a:lnTo>
                  <a:pt x="250" y="221"/>
                </a:lnTo>
                <a:lnTo>
                  <a:pt x="259" y="214"/>
                </a:lnTo>
                <a:lnTo>
                  <a:pt x="268" y="205"/>
                </a:lnTo>
                <a:lnTo>
                  <a:pt x="277" y="198"/>
                </a:lnTo>
                <a:lnTo>
                  <a:pt x="283" y="187"/>
                </a:lnTo>
                <a:lnTo>
                  <a:pt x="290" y="179"/>
                </a:lnTo>
                <a:lnTo>
                  <a:pt x="295" y="167"/>
                </a:lnTo>
                <a:lnTo>
                  <a:pt x="297" y="158"/>
                </a:lnTo>
                <a:lnTo>
                  <a:pt x="299" y="145"/>
                </a:lnTo>
                <a:lnTo>
                  <a:pt x="301" y="134"/>
                </a:lnTo>
                <a:lnTo>
                  <a:pt x="299" y="122"/>
                </a:lnTo>
                <a:lnTo>
                  <a:pt x="295" y="101"/>
                </a:lnTo>
                <a:lnTo>
                  <a:pt x="290" y="91"/>
                </a:lnTo>
                <a:lnTo>
                  <a:pt x="283" y="80"/>
                </a:lnTo>
                <a:lnTo>
                  <a:pt x="270" y="63"/>
                </a:lnTo>
                <a:lnTo>
                  <a:pt x="261" y="54"/>
                </a:lnTo>
                <a:lnTo>
                  <a:pt x="250" y="47"/>
                </a:lnTo>
                <a:lnTo>
                  <a:pt x="241" y="40"/>
                </a:lnTo>
                <a:lnTo>
                  <a:pt x="219" y="30"/>
                </a:lnTo>
                <a:lnTo>
                  <a:pt x="205" y="26"/>
                </a:lnTo>
                <a:lnTo>
                  <a:pt x="193" y="25"/>
                </a:lnTo>
                <a:lnTo>
                  <a:pt x="179" y="23"/>
                </a:lnTo>
                <a:lnTo>
                  <a:pt x="165" y="21"/>
                </a:lnTo>
                <a:lnTo>
                  <a:pt x="153" y="23"/>
                </a:lnTo>
                <a:lnTo>
                  <a:pt x="125" y="26"/>
                </a:lnTo>
                <a:lnTo>
                  <a:pt x="112" y="30"/>
                </a:lnTo>
                <a:lnTo>
                  <a:pt x="89" y="40"/>
                </a:lnTo>
                <a:lnTo>
                  <a:pt x="79" y="47"/>
                </a:lnTo>
                <a:lnTo>
                  <a:pt x="61" y="61"/>
                </a:lnTo>
                <a:lnTo>
                  <a:pt x="52" y="70"/>
                </a:lnTo>
                <a:lnTo>
                  <a:pt x="45" y="78"/>
                </a:lnTo>
                <a:lnTo>
                  <a:pt x="41" y="89"/>
                </a:lnTo>
                <a:lnTo>
                  <a:pt x="34" y="100"/>
                </a:lnTo>
                <a:lnTo>
                  <a:pt x="29" y="120"/>
                </a:lnTo>
                <a:lnTo>
                  <a:pt x="29" y="133"/>
                </a:lnTo>
                <a:lnTo>
                  <a:pt x="29" y="145"/>
                </a:lnTo>
                <a:close/>
              </a:path>
            </a:pathLst>
          </a:custGeom>
          <a:solidFill>
            <a:srgbClr val="0070c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11" name="CustomShape 23"/>
          <p:cNvSpPr/>
          <p:nvPr/>
        </p:nvSpPr>
        <p:spPr>
          <a:xfrm>
            <a:off x="6631560" y="2318040"/>
            <a:ext cx="2913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(vector notation, using T = transpose)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2" name="CustomShape 24"/>
          <p:cNvSpPr/>
          <p:nvPr/>
        </p:nvSpPr>
        <p:spPr>
          <a:xfrm>
            <a:off x="3440160" y="234936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13" name="CustomShape 25"/>
          <p:cNvSpPr/>
          <p:nvPr/>
        </p:nvSpPr>
        <p:spPr>
          <a:xfrm>
            <a:off x="3611880" y="2442960"/>
            <a:ext cx="15912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ff0000"/>
                </a:solidFill>
                <a:latin typeface="Calibri"/>
                <a:ea typeface="DejaVu Sans"/>
              </a:rPr>
              <a:t>i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014" name="" descr=""/>
          <p:cNvPicPr/>
          <p:nvPr/>
        </p:nvPicPr>
        <p:blipFill>
          <a:blip r:embed="rId6"/>
          <a:stretch/>
        </p:blipFill>
        <p:spPr>
          <a:xfrm>
            <a:off x="6903360" y="4507920"/>
            <a:ext cx="2035800" cy="230760"/>
          </a:xfrm>
          <a:prstGeom prst="rect">
            <a:avLst/>
          </a:prstGeom>
          <a:ln w="0">
            <a:noFill/>
          </a:ln>
        </p:spPr>
      </p:pic>
      <p:sp>
        <p:nvSpPr>
          <p:cNvPr id="2015" name="CustomShape 26"/>
          <p:cNvSpPr/>
          <p:nvPr/>
        </p:nvSpPr>
        <p:spPr>
          <a:xfrm>
            <a:off x="6641280" y="4748760"/>
            <a:ext cx="2587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(equivalent dotproduct notation)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016" name="" descr=""/>
          <p:cNvPicPr/>
          <p:nvPr/>
        </p:nvPicPr>
        <p:blipFill>
          <a:blip r:embed="rId7"/>
          <a:stretch/>
        </p:blipFill>
        <p:spPr>
          <a:xfrm>
            <a:off x="904320" y="2301120"/>
            <a:ext cx="1306800" cy="257760"/>
          </a:xfrm>
          <a:prstGeom prst="rect">
            <a:avLst/>
          </a:prstGeom>
          <a:ln w="0">
            <a:noFill/>
          </a:ln>
        </p:spPr>
      </p:pic>
      <p:pic>
        <p:nvPicPr>
          <p:cNvPr id="2017" name="" descr=""/>
          <p:cNvPicPr/>
          <p:nvPr/>
        </p:nvPicPr>
        <p:blipFill>
          <a:blip r:embed="rId8"/>
          <a:stretch/>
        </p:blipFill>
        <p:spPr>
          <a:xfrm>
            <a:off x="963720" y="1977480"/>
            <a:ext cx="1281600" cy="308880"/>
          </a:xfrm>
          <a:prstGeom prst="rect">
            <a:avLst/>
          </a:prstGeom>
          <a:ln w="0">
            <a:noFill/>
          </a:ln>
        </p:spPr>
      </p:pic>
      <p:sp>
        <p:nvSpPr>
          <p:cNvPr id="2018" name="CustomShape 27"/>
          <p:cNvSpPr/>
          <p:nvPr/>
        </p:nvSpPr>
        <p:spPr>
          <a:xfrm>
            <a:off x="3404880" y="5077080"/>
            <a:ext cx="6281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(all notations are equivalent and result is a scalar from which we derive the sign)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19" name="CustomShape 28"/>
          <p:cNvSpPr/>
          <p:nvPr/>
        </p:nvSpPr>
        <p:spPr>
          <a:xfrm>
            <a:off x="683640" y="5118120"/>
            <a:ext cx="1660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[17] Rosenblatt, 1958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0" name="CustomShape 29"/>
          <p:cNvSpPr/>
          <p:nvPr/>
        </p:nvSpPr>
        <p:spPr>
          <a:xfrm>
            <a:off x="604800" y="2624760"/>
            <a:ext cx="1782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(points on the decision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021" name="" descr=""/>
          <p:cNvPicPr/>
          <p:nvPr/>
        </p:nvPicPr>
        <p:blipFill>
          <a:blip r:embed="rId9"/>
          <a:stretch/>
        </p:blipFill>
        <p:spPr>
          <a:xfrm>
            <a:off x="6599160" y="2581920"/>
            <a:ext cx="2725920" cy="284760"/>
          </a:xfrm>
          <a:prstGeom prst="rect">
            <a:avLst/>
          </a:prstGeom>
          <a:ln w="0">
            <a:noFill/>
          </a:ln>
        </p:spPr>
      </p:pic>
      <p:pic>
        <p:nvPicPr>
          <p:cNvPr id="2022" name="" descr=""/>
          <p:cNvPicPr/>
          <p:nvPr/>
        </p:nvPicPr>
        <p:blipFill>
          <a:blip r:embed="rId10"/>
          <a:stretch/>
        </p:blipFill>
        <p:spPr>
          <a:xfrm>
            <a:off x="6887160" y="3930480"/>
            <a:ext cx="2387160" cy="260640"/>
          </a:xfrm>
          <a:prstGeom prst="rect">
            <a:avLst/>
          </a:prstGeom>
          <a:ln w="0">
            <a:noFill/>
          </a:ln>
        </p:spPr>
      </p:pic>
      <p:pic>
        <p:nvPicPr>
          <p:cNvPr id="2023" name="" descr=""/>
          <p:cNvPicPr/>
          <p:nvPr/>
        </p:nvPicPr>
        <p:blipFill>
          <a:blip r:embed="rId11"/>
          <a:stretch/>
        </p:blipFill>
        <p:spPr>
          <a:xfrm>
            <a:off x="7030080" y="2871720"/>
            <a:ext cx="1404000" cy="1022040"/>
          </a:xfrm>
          <a:prstGeom prst="rect">
            <a:avLst/>
          </a:prstGeom>
          <a:ln w="0">
            <a:noFill/>
          </a:ln>
        </p:spPr>
      </p:pic>
      <p:sp>
        <p:nvSpPr>
          <p:cNvPr id="2024" name="CustomShape 30"/>
          <p:cNvSpPr/>
          <p:nvPr/>
        </p:nvSpPr>
        <p:spPr>
          <a:xfrm>
            <a:off x="303840" y="2800800"/>
            <a:ext cx="2426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boundary satisfy this equation)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25" name="CustomShape 31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20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7" name="CustomShape 2"/>
          <p:cNvSpPr/>
          <p:nvPr/>
        </p:nvSpPr>
        <p:spPr>
          <a:xfrm>
            <a:off x="1207440" y="370440"/>
            <a:ext cx="72547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Perceptron Learning Algorithm – Learning Step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28" name="CustomShape 3"/>
          <p:cNvSpPr/>
          <p:nvPr/>
        </p:nvSpPr>
        <p:spPr>
          <a:xfrm>
            <a:off x="596880" y="993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9" name="CustomShape 4"/>
          <p:cNvSpPr/>
          <p:nvPr/>
        </p:nvSpPr>
        <p:spPr>
          <a:xfrm>
            <a:off x="957960" y="1024560"/>
            <a:ext cx="5022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Iterative Method using (labelled) training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0" name="CustomShape 5"/>
          <p:cNvSpPr/>
          <p:nvPr/>
        </p:nvSpPr>
        <p:spPr>
          <a:xfrm>
            <a:off x="596880" y="162792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1" name="CustomShape 6"/>
          <p:cNvSpPr/>
          <p:nvPr/>
        </p:nvSpPr>
        <p:spPr>
          <a:xfrm>
            <a:off x="1078200" y="1627920"/>
            <a:ext cx="2338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Pick one misclassified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2" name="CustomShape 7"/>
          <p:cNvSpPr/>
          <p:nvPr/>
        </p:nvSpPr>
        <p:spPr>
          <a:xfrm>
            <a:off x="1078200" y="1879560"/>
            <a:ext cx="2301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training point where: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3" name="CustomShape 8"/>
          <p:cNvSpPr/>
          <p:nvPr/>
        </p:nvSpPr>
        <p:spPr>
          <a:xfrm>
            <a:off x="596880" y="278424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4" name="CustomShape 9"/>
          <p:cNvSpPr/>
          <p:nvPr/>
        </p:nvSpPr>
        <p:spPr>
          <a:xfrm>
            <a:off x="1078200" y="2784240"/>
            <a:ext cx="2919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Update the weight vector: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5" name="CustomShape 10"/>
          <p:cNvSpPr/>
          <p:nvPr/>
        </p:nvSpPr>
        <p:spPr>
          <a:xfrm>
            <a:off x="596880" y="3657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6" name="CustomShape 11"/>
          <p:cNvSpPr/>
          <p:nvPr/>
        </p:nvSpPr>
        <p:spPr>
          <a:xfrm>
            <a:off x="957960" y="3689280"/>
            <a:ext cx="2961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Terminates when there 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7" name="CustomShape 12"/>
          <p:cNvSpPr/>
          <p:nvPr/>
        </p:nvSpPr>
        <p:spPr>
          <a:xfrm>
            <a:off x="957960" y="3940560"/>
            <a:ext cx="2449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 misclassified points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038" name="" descr=""/>
          <p:cNvPicPr/>
          <p:nvPr/>
        </p:nvPicPr>
        <p:blipFill>
          <a:blip r:embed="rId1"/>
          <a:stretch/>
        </p:blipFill>
        <p:spPr>
          <a:xfrm>
            <a:off x="1042200" y="2202480"/>
            <a:ext cx="2014200" cy="320760"/>
          </a:xfrm>
          <a:prstGeom prst="rect">
            <a:avLst/>
          </a:prstGeom>
          <a:ln w="0">
            <a:noFill/>
          </a:ln>
        </p:spPr>
      </p:pic>
      <p:pic>
        <p:nvPicPr>
          <p:cNvPr id="2039" name="" descr=""/>
          <p:cNvPicPr/>
          <p:nvPr/>
        </p:nvPicPr>
        <p:blipFill>
          <a:blip r:embed="rId2"/>
          <a:stretch/>
        </p:blipFill>
        <p:spPr>
          <a:xfrm>
            <a:off x="1092600" y="3026880"/>
            <a:ext cx="2240640" cy="289800"/>
          </a:xfrm>
          <a:prstGeom prst="rect">
            <a:avLst/>
          </a:prstGeom>
          <a:ln w="0">
            <a:noFill/>
          </a:ln>
        </p:spPr>
      </p:pic>
      <p:sp>
        <p:nvSpPr>
          <p:cNvPr id="2040" name="CustomShape 1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41" name="CustomShape 14"/>
          <p:cNvSpPr/>
          <p:nvPr/>
        </p:nvSpPr>
        <p:spPr>
          <a:xfrm>
            <a:off x="4174920" y="2805840"/>
            <a:ext cx="208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2" name="CustomShape 15"/>
          <p:cNvSpPr/>
          <p:nvPr/>
        </p:nvSpPr>
        <p:spPr>
          <a:xfrm>
            <a:off x="4535640" y="2805840"/>
            <a:ext cx="1455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adding a vector  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3" name="CustomShape 16"/>
          <p:cNvSpPr/>
          <p:nvPr/>
        </p:nvSpPr>
        <p:spPr>
          <a:xfrm>
            <a:off x="4174920" y="2981880"/>
            <a:ext cx="216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(b)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4" name="CustomShape 17"/>
          <p:cNvSpPr/>
          <p:nvPr/>
        </p:nvSpPr>
        <p:spPr>
          <a:xfrm>
            <a:off x="7217640" y="2254320"/>
            <a:ext cx="1100160" cy="598680"/>
          </a:xfrm>
          <a:custGeom>
            <a:avLst/>
            <a:gdLst/>
            <a:ahLst/>
            <a:rect l="l" t="t" r="r" b="b"/>
            <a:pathLst>
              <a:path w="3058" h="1665">
                <a:moveTo>
                  <a:pt x="22" y="1661"/>
                </a:moveTo>
                <a:lnTo>
                  <a:pt x="3044" y="22"/>
                </a:lnTo>
                <a:cubicBezTo>
                  <a:pt x="3051" y="19"/>
                  <a:pt x="3051" y="12"/>
                  <a:pt x="3046" y="6"/>
                </a:cubicBezTo>
                <a:cubicBezTo>
                  <a:pt x="3041" y="1"/>
                  <a:pt x="3035" y="0"/>
                  <a:pt x="3028" y="3"/>
                </a:cubicBezTo>
                <a:lnTo>
                  <a:pt x="6" y="1641"/>
                </a:lnTo>
                <a:cubicBezTo>
                  <a:pt x="0" y="1645"/>
                  <a:pt x="0" y="1652"/>
                  <a:pt x="4" y="1657"/>
                </a:cubicBezTo>
                <a:cubicBezTo>
                  <a:pt x="8" y="1662"/>
                  <a:pt x="18" y="1664"/>
                  <a:pt x="22" y="1661"/>
                </a:cubicBezTo>
                <a:moveTo>
                  <a:pt x="2939" y="200"/>
                </a:moveTo>
                <a:lnTo>
                  <a:pt x="3057" y="0"/>
                </a:lnTo>
                <a:lnTo>
                  <a:pt x="2776" y="17"/>
                </a:lnTo>
                <a:cubicBezTo>
                  <a:pt x="2770" y="17"/>
                  <a:pt x="2764" y="24"/>
                  <a:pt x="2766" y="30"/>
                </a:cubicBezTo>
                <a:cubicBezTo>
                  <a:pt x="2766" y="34"/>
                  <a:pt x="2772" y="39"/>
                  <a:pt x="2778" y="39"/>
                </a:cubicBezTo>
                <a:lnTo>
                  <a:pt x="3037" y="24"/>
                </a:lnTo>
                <a:lnTo>
                  <a:pt x="3024" y="8"/>
                </a:lnTo>
                <a:lnTo>
                  <a:pt x="2914" y="192"/>
                </a:lnTo>
                <a:cubicBezTo>
                  <a:pt x="2910" y="197"/>
                  <a:pt x="2912" y="204"/>
                  <a:pt x="2921" y="205"/>
                </a:cubicBezTo>
                <a:cubicBezTo>
                  <a:pt x="2928" y="209"/>
                  <a:pt x="2935" y="205"/>
                  <a:pt x="2939" y="20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5" name="CustomShape 18"/>
          <p:cNvSpPr/>
          <p:nvPr/>
        </p:nvSpPr>
        <p:spPr>
          <a:xfrm>
            <a:off x="4535640" y="2981880"/>
            <a:ext cx="1552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subtracting a vector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46" name="CustomShape 19"/>
          <p:cNvSpPr/>
          <p:nvPr/>
        </p:nvSpPr>
        <p:spPr>
          <a:xfrm>
            <a:off x="7217640" y="1898280"/>
            <a:ext cx="564480" cy="962280"/>
          </a:xfrm>
          <a:custGeom>
            <a:avLst/>
            <a:gdLst/>
            <a:ahLst/>
            <a:rect l="l" t="t" r="r" b="b"/>
            <a:pathLst>
              <a:path w="1570" h="2675">
                <a:moveTo>
                  <a:pt x="28" y="2666"/>
                </a:moveTo>
                <a:lnTo>
                  <a:pt x="1537" y="24"/>
                </a:lnTo>
                <a:cubicBezTo>
                  <a:pt x="1543" y="19"/>
                  <a:pt x="1537" y="12"/>
                  <a:pt x="1531" y="10"/>
                </a:cubicBezTo>
                <a:cubicBezTo>
                  <a:pt x="1525" y="8"/>
                  <a:pt x="1515" y="10"/>
                  <a:pt x="1513" y="16"/>
                </a:cubicBezTo>
                <a:lnTo>
                  <a:pt x="2" y="2657"/>
                </a:lnTo>
                <a:cubicBezTo>
                  <a:pt x="0" y="2662"/>
                  <a:pt x="2" y="2670"/>
                  <a:pt x="8" y="2671"/>
                </a:cubicBezTo>
                <a:cubicBezTo>
                  <a:pt x="15" y="2674"/>
                  <a:pt x="24" y="2671"/>
                  <a:pt x="28" y="2666"/>
                </a:cubicBezTo>
                <a:moveTo>
                  <a:pt x="1567" y="219"/>
                </a:moveTo>
                <a:lnTo>
                  <a:pt x="1537" y="0"/>
                </a:lnTo>
                <a:lnTo>
                  <a:pt x="1308" y="129"/>
                </a:lnTo>
                <a:cubicBezTo>
                  <a:pt x="1302" y="132"/>
                  <a:pt x="1300" y="139"/>
                  <a:pt x="1304" y="144"/>
                </a:cubicBezTo>
                <a:cubicBezTo>
                  <a:pt x="1308" y="150"/>
                  <a:pt x="1317" y="150"/>
                  <a:pt x="1324" y="146"/>
                </a:cubicBezTo>
                <a:lnTo>
                  <a:pt x="1533" y="30"/>
                </a:lnTo>
                <a:lnTo>
                  <a:pt x="1511" y="21"/>
                </a:lnTo>
                <a:lnTo>
                  <a:pt x="1541" y="223"/>
                </a:lnTo>
                <a:cubicBezTo>
                  <a:pt x="1541" y="228"/>
                  <a:pt x="1547" y="232"/>
                  <a:pt x="1555" y="232"/>
                </a:cubicBezTo>
                <a:cubicBezTo>
                  <a:pt x="1563" y="232"/>
                  <a:pt x="1569" y="227"/>
                  <a:pt x="1567" y="21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7" name="CustomShape 20"/>
          <p:cNvSpPr/>
          <p:nvPr/>
        </p:nvSpPr>
        <p:spPr>
          <a:xfrm>
            <a:off x="8414280" y="232740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48" name="CustomShape 21"/>
          <p:cNvSpPr/>
          <p:nvPr/>
        </p:nvSpPr>
        <p:spPr>
          <a:xfrm>
            <a:off x="6801840" y="2503080"/>
            <a:ext cx="426960" cy="357480"/>
          </a:xfrm>
          <a:custGeom>
            <a:avLst/>
            <a:gdLst/>
            <a:ahLst/>
            <a:rect l="l" t="t" r="r" b="b"/>
            <a:pathLst>
              <a:path w="1188" h="995">
                <a:moveTo>
                  <a:pt x="1160" y="989"/>
                </a:moveTo>
                <a:lnTo>
                  <a:pt x="9" y="22"/>
                </a:lnTo>
                <a:cubicBezTo>
                  <a:pt x="5" y="17"/>
                  <a:pt x="5" y="11"/>
                  <a:pt x="12" y="7"/>
                </a:cubicBezTo>
                <a:cubicBezTo>
                  <a:pt x="16" y="3"/>
                  <a:pt x="25" y="3"/>
                  <a:pt x="29" y="7"/>
                </a:cubicBezTo>
                <a:lnTo>
                  <a:pt x="1180" y="973"/>
                </a:lnTo>
                <a:cubicBezTo>
                  <a:pt x="1187" y="978"/>
                  <a:pt x="1187" y="986"/>
                  <a:pt x="1180" y="989"/>
                </a:cubicBezTo>
                <a:cubicBezTo>
                  <a:pt x="1176" y="994"/>
                  <a:pt x="1166" y="992"/>
                  <a:pt x="1160" y="989"/>
                </a:cubicBezTo>
                <a:moveTo>
                  <a:pt x="63" y="214"/>
                </a:moveTo>
                <a:lnTo>
                  <a:pt x="0" y="0"/>
                </a:lnTo>
                <a:lnTo>
                  <a:pt x="273" y="63"/>
                </a:lnTo>
                <a:cubicBezTo>
                  <a:pt x="279" y="64"/>
                  <a:pt x="283" y="70"/>
                  <a:pt x="281" y="77"/>
                </a:cubicBezTo>
                <a:cubicBezTo>
                  <a:pt x="279" y="82"/>
                  <a:pt x="270" y="86"/>
                  <a:pt x="263" y="83"/>
                </a:cubicBezTo>
                <a:lnTo>
                  <a:pt x="16" y="26"/>
                </a:lnTo>
                <a:lnTo>
                  <a:pt x="34" y="12"/>
                </a:lnTo>
                <a:lnTo>
                  <a:pt x="92" y="209"/>
                </a:lnTo>
                <a:cubicBezTo>
                  <a:pt x="92" y="216"/>
                  <a:pt x="87" y="222"/>
                  <a:pt x="81" y="223"/>
                </a:cubicBezTo>
                <a:cubicBezTo>
                  <a:pt x="72" y="223"/>
                  <a:pt x="65" y="220"/>
                  <a:pt x="63" y="21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9" name="CustomShape 22"/>
          <p:cNvSpPr/>
          <p:nvPr/>
        </p:nvSpPr>
        <p:spPr>
          <a:xfrm>
            <a:off x="7866720" y="1759320"/>
            <a:ext cx="6141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w + yx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0" name="CustomShape 23"/>
          <p:cNvSpPr/>
          <p:nvPr/>
        </p:nvSpPr>
        <p:spPr>
          <a:xfrm>
            <a:off x="6701040" y="227448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1" name="CustomShape 24"/>
          <p:cNvSpPr/>
          <p:nvPr/>
        </p:nvSpPr>
        <p:spPr>
          <a:xfrm>
            <a:off x="6494400" y="1759320"/>
            <a:ext cx="5806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y = +1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2" name="CustomShape 25"/>
          <p:cNvSpPr/>
          <p:nvPr/>
        </p:nvSpPr>
        <p:spPr>
          <a:xfrm>
            <a:off x="7367040" y="4154400"/>
            <a:ext cx="1101240" cy="599040"/>
          </a:xfrm>
          <a:custGeom>
            <a:avLst/>
            <a:gdLst/>
            <a:ahLst/>
            <a:rect l="l" t="t" r="r" b="b"/>
            <a:pathLst>
              <a:path w="3061" h="1666">
                <a:moveTo>
                  <a:pt x="24" y="1661"/>
                </a:moveTo>
                <a:lnTo>
                  <a:pt x="3044" y="23"/>
                </a:lnTo>
                <a:cubicBezTo>
                  <a:pt x="3050" y="20"/>
                  <a:pt x="3052" y="12"/>
                  <a:pt x="3048" y="7"/>
                </a:cubicBezTo>
                <a:cubicBezTo>
                  <a:pt x="3044" y="2"/>
                  <a:pt x="3035" y="0"/>
                  <a:pt x="3028" y="4"/>
                </a:cubicBezTo>
                <a:lnTo>
                  <a:pt x="8" y="1642"/>
                </a:lnTo>
                <a:cubicBezTo>
                  <a:pt x="2" y="1645"/>
                  <a:pt x="0" y="1653"/>
                  <a:pt x="4" y="1657"/>
                </a:cubicBezTo>
                <a:cubicBezTo>
                  <a:pt x="8" y="1663"/>
                  <a:pt x="18" y="1665"/>
                  <a:pt x="24" y="1661"/>
                </a:cubicBezTo>
                <a:moveTo>
                  <a:pt x="2939" y="202"/>
                </a:moveTo>
                <a:lnTo>
                  <a:pt x="3060" y="0"/>
                </a:lnTo>
                <a:lnTo>
                  <a:pt x="2779" y="18"/>
                </a:lnTo>
                <a:cubicBezTo>
                  <a:pt x="2770" y="18"/>
                  <a:pt x="2765" y="23"/>
                  <a:pt x="2765" y="30"/>
                </a:cubicBezTo>
                <a:cubicBezTo>
                  <a:pt x="2765" y="35"/>
                  <a:pt x="2772" y="40"/>
                  <a:pt x="2781" y="40"/>
                </a:cubicBezTo>
                <a:lnTo>
                  <a:pt x="3038" y="25"/>
                </a:lnTo>
                <a:lnTo>
                  <a:pt x="3024" y="9"/>
                </a:lnTo>
                <a:lnTo>
                  <a:pt x="2914" y="193"/>
                </a:lnTo>
                <a:cubicBezTo>
                  <a:pt x="2910" y="199"/>
                  <a:pt x="2914" y="205"/>
                  <a:pt x="2922" y="207"/>
                </a:cubicBezTo>
                <a:cubicBezTo>
                  <a:pt x="2928" y="208"/>
                  <a:pt x="2936" y="207"/>
                  <a:pt x="2939" y="20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3" name="CustomShape 26"/>
          <p:cNvSpPr/>
          <p:nvPr/>
        </p:nvSpPr>
        <p:spPr>
          <a:xfrm>
            <a:off x="6507720" y="3493080"/>
            <a:ext cx="53424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y = -1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4" name="CustomShape 27"/>
          <p:cNvSpPr/>
          <p:nvPr/>
        </p:nvSpPr>
        <p:spPr>
          <a:xfrm>
            <a:off x="7366680" y="3790800"/>
            <a:ext cx="564840" cy="962640"/>
          </a:xfrm>
          <a:custGeom>
            <a:avLst/>
            <a:gdLst/>
            <a:ahLst/>
            <a:rect l="l" t="t" r="r" b="b"/>
            <a:pathLst>
              <a:path w="1571" h="2676">
                <a:moveTo>
                  <a:pt x="30" y="2666"/>
                </a:moveTo>
                <a:lnTo>
                  <a:pt x="1540" y="25"/>
                </a:lnTo>
                <a:cubicBezTo>
                  <a:pt x="1542" y="19"/>
                  <a:pt x="1540" y="12"/>
                  <a:pt x="1534" y="11"/>
                </a:cubicBezTo>
                <a:cubicBezTo>
                  <a:pt x="1525" y="7"/>
                  <a:pt x="1518" y="11"/>
                  <a:pt x="1514" y="16"/>
                </a:cubicBezTo>
                <a:lnTo>
                  <a:pt x="5" y="2658"/>
                </a:lnTo>
                <a:cubicBezTo>
                  <a:pt x="0" y="2663"/>
                  <a:pt x="5" y="2670"/>
                  <a:pt x="11" y="2671"/>
                </a:cubicBezTo>
                <a:cubicBezTo>
                  <a:pt x="18" y="2675"/>
                  <a:pt x="28" y="2671"/>
                  <a:pt x="30" y="2666"/>
                </a:cubicBezTo>
                <a:moveTo>
                  <a:pt x="1570" y="220"/>
                </a:moveTo>
                <a:lnTo>
                  <a:pt x="1538" y="0"/>
                </a:lnTo>
                <a:lnTo>
                  <a:pt x="1309" y="129"/>
                </a:lnTo>
                <a:cubicBezTo>
                  <a:pt x="1302" y="133"/>
                  <a:pt x="1302" y="139"/>
                  <a:pt x="1307" y="145"/>
                </a:cubicBezTo>
                <a:cubicBezTo>
                  <a:pt x="1311" y="148"/>
                  <a:pt x="1320" y="150"/>
                  <a:pt x="1325" y="147"/>
                </a:cubicBezTo>
                <a:lnTo>
                  <a:pt x="1536" y="30"/>
                </a:lnTo>
                <a:lnTo>
                  <a:pt x="1514" y="21"/>
                </a:lnTo>
                <a:lnTo>
                  <a:pt x="1540" y="222"/>
                </a:lnTo>
                <a:cubicBezTo>
                  <a:pt x="1540" y="228"/>
                  <a:pt x="1550" y="232"/>
                  <a:pt x="1556" y="232"/>
                </a:cubicBezTo>
                <a:cubicBezTo>
                  <a:pt x="1562" y="232"/>
                  <a:pt x="1570" y="225"/>
                  <a:pt x="1570" y="22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5" name="CustomShape 28"/>
          <p:cNvSpPr/>
          <p:nvPr/>
        </p:nvSpPr>
        <p:spPr>
          <a:xfrm>
            <a:off x="8556840" y="416412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x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6" name="CustomShape 29"/>
          <p:cNvSpPr/>
          <p:nvPr/>
        </p:nvSpPr>
        <p:spPr>
          <a:xfrm>
            <a:off x="6951960" y="4392360"/>
            <a:ext cx="425880" cy="357480"/>
          </a:xfrm>
          <a:custGeom>
            <a:avLst/>
            <a:gdLst/>
            <a:ahLst/>
            <a:rect l="l" t="t" r="r" b="b"/>
            <a:pathLst>
              <a:path w="1185" h="995">
                <a:moveTo>
                  <a:pt x="1160" y="989"/>
                </a:moveTo>
                <a:lnTo>
                  <a:pt x="9" y="22"/>
                </a:lnTo>
                <a:cubicBezTo>
                  <a:pt x="2" y="19"/>
                  <a:pt x="2" y="12"/>
                  <a:pt x="9" y="7"/>
                </a:cubicBezTo>
                <a:cubicBezTo>
                  <a:pt x="16" y="3"/>
                  <a:pt x="22" y="3"/>
                  <a:pt x="29" y="8"/>
                </a:cubicBezTo>
                <a:lnTo>
                  <a:pt x="1180" y="975"/>
                </a:lnTo>
                <a:cubicBezTo>
                  <a:pt x="1184" y="978"/>
                  <a:pt x="1184" y="985"/>
                  <a:pt x="1178" y="989"/>
                </a:cubicBezTo>
                <a:cubicBezTo>
                  <a:pt x="1174" y="994"/>
                  <a:pt x="1164" y="994"/>
                  <a:pt x="1160" y="989"/>
                </a:cubicBezTo>
                <a:moveTo>
                  <a:pt x="63" y="214"/>
                </a:moveTo>
                <a:lnTo>
                  <a:pt x="0" y="0"/>
                </a:lnTo>
                <a:lnTo>
                  <a:pt x="269" y="63"/>
                </a:lnTo>
                <a:cubicBezTo>
                  <a:pt x="277" y="64"/>
                  <a:pt x="281" y="71"/>
                  <a:pt x="279" y="77"/>
                </a:cubicBezTo>
                <a:cubicBezTo>
                  <a:pt x="277" y="82"/>
                  <a:pt x="269" y="85"/>
                  <a:pt x="261" y="83"/>
                </a:cubicBezTo>
                <a:lnTo>
                  <a:pt x="14" y="26"/>
                </a:lnTo>
                <a:lnTo>
                  <a:pt x="32" y="14"/>
                </a:lnTo>
                <a:lnTo>
                  <a:pt x="89" y="209"/>
                </a:lnTo>
                <a:cubicBezTo>
                  <a:pt x="92" y="216"/>
                  <a:pt x="87" y="221"/>
                  <a:pt x="78" y="223"/>
                </a:cubicBezTo>
                <a:cubicBezTo>
                  <a:pt x="72" y="225"/>
                  <a:pt x="63" y="221"/>
                  <a:pt x="63" y="21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7" name="CustomShape 30"/>
          <p:cNvSpPr/>
          <p:nvPr/>
        </p:nvSpPr>
        <p:spPr>
          <a:xfrm>
            <a:off x="6442920" y="4631760"/>
            <a:ext cx="6688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w – yx 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8" name="CustomShape 31"/>
          <p:cNvSpPr/>
          <p:nvPr/>
        </p:nvSpPr>
        <p:spPr>
          <a:xfrm>
            <a:off x="8006760" y="3747600"/>
            <a:ext cx="2394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w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9" name="CustomShape 32"/>
          <p:cNvSpPr/>
          <p:nvPr/>
        </p:nvSpPr>
        <p:spPr>
          <a:xfrm>
            <a:off x="985320" y="4266000"/>
            <a:ext cx="1620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(converges only with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0" name="CustomShape 33"/>
          <p:cNvSpPr/>
          <p:nvPr/>
        </p:nvSpPr>
        <p:spPr>
          <a:xfrm>
            <a:off x="985320" y="4442040"/>
            <a:ext cx="1846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linearly seperable data)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1" name="CustomShape 34"/>
          <p:cNvSpPr/>
          <p:nvPr/>
        </p:nvSpPr>
        <p:spPr>
          <a:xfrm>
            <a:off x="1138320" y="1428840"/>
            <a:ext cx="2319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(one point at a time is picked)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2" name="CustomShape 35"/>
          <p:cNvSpPr/>
          <p:nvPr/>
        </p:nvSpPr>
        <p:spPr>
          <a:xfrm>
            <a:off x="5928120" y="2270880"/>
            <a:ext cx="25992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(a)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063" name="" descr=""/>
          <p:cNvPicPr/>
          <p:nvPr/>
        </p:nvPicPr>
        <p:blipFill>
          <a:blip r:embed="rId3"/>
          <a:stretch/>
        </p:blipFill>
        <p:spPr>
          <a:xfrm>
            <a:off x="6001920" y="969480"/>
            <a:ext cx="2125080" cy="266760"/>
          </a:xfrm>
          <a:prstGeom prst="rect">
            <a:avLst/>
          </a:prstGeom>
          <a:ln w="0">
            <a:noFill/>
          </a:ln>
        </p:spPr>
      </p:pic>
      <p:sp>
        <p:nvSpPr>
          <p:cNvPr id="2064" name="CustomShape 36"/>
          <p:cNvSpPr/>
          <p:nvPr/>
        </p:nvSpPr>
        <p:spPr>
          <a:xfrm>
            <a:off x="5928120" y="4311720"/>
            <a:ext cx="2710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(b)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65" name="CustomShape 37"/>
          <p:cNvSpPr/>
          <p:nvPr/>
        </p:nvSpPr>
        <p:spPr>
          <a:xfrm>
            <a:off x="1593720" y="3358080"/>
            <a:ext cx="185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6" name="CustomShape 38"/>
          <p:cNvSpPr/>
          <p:nvPr/>
        </p:nvSpPr>
        <p:spPr>
          <a:xfrm>
            <a:off x="1740960" y="3430080"/>
            <a:ext cx="123840" cy="12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939" spc="-1" strike="noStrike">
                <a:solidFill>
                  <a:srgbClr val="00b050"/>
                </a:solidFill>
                <a:latin typeface="Calibri"/>
                <a:ea typeface="DejaVu Sans"/>
              </a:rPr>
              <a:t>n</a:t>
            </a:r>
            <a:endParaRPr b="0" lang="en-GB" sz="939" spc="-1" strike="noStrike">
              <a:latin typeface="Arial"/>
            </a:endParaRPr>
          </a:p>
        </p:txBody>
      </p:sp>
      <p:pic>
        <p:nvPicPr>
          <p:cNvPr id="2067" name="" descr=""/>
          <p:cNvPicPr/>
          <p:nvPr/>
        </p:nvPicPr>
        <p:blipFill>
          <a:blip r:embed="rId4"/>
          <a:stretch/>
        </p:blipFill>
        <p:spPr>
          <a:xfrm>
            <a:off x="3839040" y="3969360"/>
            <a:ext cx="1442520" cy="1130040"/>
          </a:xfrm>
          <a:prstGeom prst="rect">
            <a:avLst/>
          </a:prstGeom>
          <a:ln w="0">
            <a:noFill/>
          </a:ln>
        </p:spPr>
      </p:pic>
      <p:sp>
        <p:nvSpPr>
          <p:cNvPr id="2068" name="CustomShape 39"/>
          <p:cNvSpPr/>
          <p:nvPr/>
        </p:nvSpPr>
        <p:spPr>
          <a:xfrm>
            <a:off x="1850040" y="3358080"/>
            <a:ext cx="1325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is either +1 or -1)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69" name="CustomShape 40"/>
          <p:cNvSpPr/>
          <p:nvPr/>
        </p:nvSpPr>
        <p:spPr>
          <a:xfrm>
            <a:off x="1050840" y="4792680"/>
            <a:ext cx="2255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[21] Perceptron Visualization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70" name="CustomShape 41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21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2" name="CustomShape 2"/>
          <p:cNvSpPr/>
          <p:nvPr/>
        </p:nvSpPr>
        <p:spPr>
          <a:xfrm>
            <a:off x="375840" y="370800"/>
            <a:ext cx="90288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Predicting Task: Obtain Class of a new Flower ‘Data Point‘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73" name="CustomShape 3"/>
          <p:cNvSpPr/>
          <p:nvPr/>
        </p:nvSpPr>
        <p:spPr>
          <a:xfrm>
            <a:off x="1947240" y="1238040"/>
            <a:ext cx="5262120" cy="2815200"/>
          </a:xfrm>
          <a:custGeom>
            <a:avLst/>
            <a:gdLst/>
            <a:ahLst/>
            <a:rect l="l" t="t" r="r" b="b"/>
            <a:pathLst>
              <a:path w="14619" h="7822">
                <a:moveTo>
                  <a:pt x="16" y="7798"/>
                </a:moveTo>
                <a:lnTo>
                  <a:pt x="14605" y="7798"/>
                </a:lnTo>
                <a:cubicBezTo>
                  <a:pt x="14614" y="7798"/>
                  <a:pt x="14618" y="7804"/>
                  <a:pt x="14618" y="7811"/>
                </a:cubicBezTo>
                <a:cubicBezTo>
                  <a:pt x="14618" y="7817"/>
                  <a:pt x="14614" y="7821"/>
                  <a:pt x="14605" y="7821"/>
                </a:cubicBezTo>
                <a:lnTo>
                  <a:pt x="16" y="7821"/>
                </a:lnTo>
                <a:cubicBezTo>
                  <a:pt x="7" y="7821"/>
                  <a:pt x="0" y="7817"/>
                  <a:pt x="0" y="7811"/>
                </a:cubicBezTo>
                <a:cubicBezTo>
                  <a:pt x="0" y="7804"/>
                  <a:pt x="7" y="7798"/>
                  <a:pt x="16" y="7798"/>
                </a:cubicBezTo>
                <a:moveTo>
                  <a:pt x="16" y="6237"/>
                </a:moveTo>
                <a:lnTo>
                  <a:pt x="14605" y="6237"/>
                </a:lnTo>
                <a:cubicBezTo>
                  <a:pt x="14614" y="6237"/>
                  <a:pt x="14618" y="6242"/>
                  <a:pt x="14618" y="6250"/>
                </a:cubicBezTo>
                <a:cubicBezTo>
                  <a:pt x="14618" y="6256"/>
                  <a:pt x="14614" y="6259"/>
                  <a:pt x="14605" y="6259"/>
                </a:cubicBezTo>
                <a:lnTo>
                  <a:pt x="16" y="6259"/>
                </a:lnTo>
                <a:cubicBezTo>
                  <a:pt x="7" y="6259"/>
                  <a:pt x="0" y="6256"/>
                  <a:pt x="0" y="6250"/>
                </a:cubicBezTo>
                <a:cubicBezTo>
                  <a:pt x="0" y="6242"/>
                  <a:pt x="7" y="6237"/>
                  <a:pt x="16" y="6237"/>
                </a:cubicBezTo>
                <a:moveTo>
                  <a:pt x="16" y="4678"/>
                </a:moveTo>
                <a:lnTo>
                  <a:pt x="14605" y="4678"/>
                </a:lnTo>
                <a:cubicBezTo>
                  <a:pt x="14614" y="4678"/>
                  <a:pt x="14618" y="4683"/>
                  <a:pt x="14618" y="4691"/>
                </a:cubicBezTo>
                <a:cubicBezTo>
                  <a:pt x="14618" y="4697"/>
                  <a:pt x="14614" y="4701"/>
                  <a:pt x="14605" y="4701"/>
                </a:cubicBezTo>
                <a:lnTo>
                  <a:pt x="16" y="4701"/>
                </a:lnTo>
                <a:cubicBezTo>
                  <a:pt x="7" y="4701"/>
                  <a:pt x="0" y="4697"/>
                  <a:pt x="0" y="4691"/>
                </a:cubicBezTo>
                <a:cubicBezTo>
                  <a:pt x="0" y="4683"/>
                  <a:pt x="7" y="4678"/>
                  <a:pt x="16" y="4678"/>
                </a:cubicBezTo>
                <a:moveTo>
                  <a:pt x="16" y="3120"/>
                </a:moveTo>
                <a:lnTo>
                  <a:pt x="14605" y="3120"/>
                </a:lnTo>
                <a:cubicBezTo>
                  <a:pt x="14614" y="3120"/>
                  <a:pt x="14618" y="3125"/>
                  <a:pt x="14618" y="3131"/>
                </a:cubicBezTo>
                <a:cubicBezTo>
                  <a:pt x="14618" y="3139"/>
                  <a:pt x="14614" y="3142"/>
                  <a:pt x="14605" y="3142"/>
                </a:cubicBezTo>
                <a:lnTo>
                  <a:pt x="16" y="3142"/>
                </a:lnTo>
                <a:cubicBezTo>
                  <a:pt x="7" y="3142"/>
                  <a:pt x="0" y="3139"/>
                  <a:pt x="0" y="3131"/>
                </a:cubicBezTo>
                <a:cubicBezTo>
                  <a:pt x="0" y="3125"/>
                  <a:pt x="7" y="3120"/>
                  <a:pt x="16" y="3120"/>
                </a:cubicBezTo>
                <a:moveTo>
                  <a:pt x="16" y="1559"/>
                </a:moveTo>
                <a:lnTo>
                  <a:pt x="14605" y="1559"/>
                </a:lnTo>
                <a:cubicBezTo>
                  <a:pt x="14614" y="1559"/>
                  <a:pt x="14618" y="1564"/>
                  <a:pt x="14618" y="1571"/>
                </a:cubicBezTo>
                <a:cubicBezTo>
                  <a:pt x="14618" y="1578"/>
                  <a:pt x="14614" y="1582"/>
                  <a:pt x="14605" y="1582"/>
                </a:cubicBezTo>
                <a:lnTo>
                  <a:pt x="16" y="1582"/>
                </a:lnTo>
                <a:cubicBezTo>
                  <a:pt x="7" y="1582"/>
                  <a:pt x="0" y="1578"/>
                  <a:pt x="0" y="1571"/>
                </a:cubicBezTo>
                <a:cubicBezTo>
                  <a:pt x="0" y="1564"/>
                  <a:pt x="7" y="1559"/>
                  <a:pt x="16" y="1559"/>
                </a:cubicBezTo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18" y="5"/>
                  <a:pt x="14618" y="12"/>
                </a:cubicBezTo>
                <a:cubicBezTo>
                  <a:pt x="14618" y="19"/>
                  <a:pt x="14614" y="23"/>
                  <a:pt x="14605" y="23"/>
                </a:cubicBezTo>
                <a:lnTo>
                  <a:pt x="16" y="23"/>
                </a:lnTo>
                <a:cubicBezTo>
                  <a:pt x="7" y="23"/>
                  <a:pt x="0" y="19"/>
                  <a:pt x="0" y="12"/>
                </a:cubicBezTo>
                <a:cubicBezTo>
                  <a:pt x="0" y="5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4" name="CustomShape 4"/>
          <p:cNvSpPr/>
          <p:nvPr/>
        </p:nvSpPr>
        <p:spPr>
          <a:xfrm>
            <a:off x="1947240" y="1238760"/>
            <a:ext cx="10800" cy="3375720"/>
          </a:xfrm>
          <a:custGeom>
            <a:avLst/>
            <a:gdLst/>
            <a:ahLst/>
            <a:rect l="l" t="t" r="r" b="b"/>
            <a:pathLst>
              <a:path w="32" h="9379">
                <a:moveTo>
                  <a:pt x="0" y="9368"/>
                </a:moveTo>
                <a:lnTo>
                  <a:pt x="0" y="11"/>
                </a:lnTo>
                <a:cubicBezTo>
                  <a:pt x="0" y="6"/>
                  <a:pt x="7" y="0"/>
                  <a:pt x="17" y="0"/>
                </a:cubicBezTo>
                <a:cubicBezTo>
                  <a:pt x="23" y="0"/>
                  <a:pt x="31" y="6"/>
                  <a:pt x="31" y="11"/>
                </a:cubicBezTo>
                <a:lnTo>
                  <a:pt x="31" y="9368"/>
                </a:lnTo>
                <a:cubicBezTo>
                  <a:pt x="31" y="9373"/>
                  <a:pt x="23" y="9378"/>
                  <a:pt x="17" y="9378"/>
                </a:cubicBezTo>
                <a:cubicBezTo>
                  <a:pt x="7" y="9378"/>
                  <a:pt x="0" y="9373"/>
                  <a:pt x="0" y="9368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5" name="CustomShape 5"/>
          <p:cNvSpPr/>
          <p:nvPr/>
        </p:nvSpPr>
        <p:spPr>
          <a:xfrm>
            <a:off x="1905120" y="1238040"/>
            <a:ext cx="52920" cy="3376440"/>
          </a:xfrm>
          <a:custGeom>
            <a:avLst/>
            <a:gdLst/>
            <a:ahLst/>
            <a:rect l="l" t="t" r="r" b="b"/>
            <a:pathLst>
              <a:path w="149" h="9381">
                <a:moveTo>
                  <a:pt x="16" y="9357"/>
                </a:moveTo>
                <a:lnTo>
                  <a:pt x="135" y="9357"/>
                </a:lnTo>
                <a:cubicBezTo>
                  <a:pt x="144" y="9357"/>
                  <a:pt x="148" y="9363"/>
                  <a:pt x="148" y="9369"/>
                </a:cubicBezTo>
                <a:cubicBezTo>
                  <a:pt x="148" y="9377"/>
                  <a:pt x="144" y="9380"/>
                  <a:pt x="135" y="9380"/>
                </a:cubicBezTo>
                <a:lnTo>
                  <a:pt x="16" y="9380"/>
                </a:lnTo>
                <a:cubicBezTo>
                  <a:pt x="6" y="9380"/>
                  <a:pt x="0" y="9377"/>
                  <a:pt x="0" y="9369"/>
                </a:cubicBezTo>
                <a:cubicBezTo>
                  <a:pt x="0" y="9363"/>
                  <a:pt x="6" y="9357"/>
                  <a:pt x="16" y="9357"/>
                </a:cubicBezTo>
                <a:moveTo>
                  <a:pt x="16" y="7798"/>
                </a:moveTo>
                <a:lnTo>
                  <a:pt x="135" y="7798"/>
                </a:lnTo>
                <a:cubicBezTo>
                  <a:pt x="144" y="7798"/>
                  <a:pt x="148" y="7804"/>
                  <a:pt x="148" y="7811"/>
                </a:cubicBezTo>
                <a:cubicBezTo>
                  <a:pt x="148" y="7817"/>
                  <a:pt x="144" y="7821"/>
                  <a:pt x="135" y="7821"/>
                </a:cubicBezTo>
                <a:lnTo>
                  <a:pt x="16" y="7821"/>
                </a:lnTo>
                <a:cubicBezTo>
                  <a:pt x="6" y="7821"/>
                  <a:pt x="0" y="7817"/>
                  <a:pt x="0" y="7811"/>
                </a:cubicBezTo>
                <a:cubicBezTo>
                  <a:pt x="0" y="7804"/>
                  <a:pt x="6" y="7798"/>
                  <a:pt x="16" y="7798"/>
                </a:cubicBezTo>
                <a:moveTo>
                  <a:pt x="16" y="6238"/>
                </a:moveTo>
                <a:lnTo>
                  <a:pt x="135" y="6238"/>
                </a:lnTo>
                <a:cubicBezTo>
                  <a:pt x="144" y="6238"/>
                  <a:pt x="148" y="6243"/>
                  <a:pt x="148" y="6250"/>
                </a:cubicBezTo>
                <a:cubicBezTo>
                  <a:pt x="148" y="6257"/>
                  <a:pt x="144" y="6260"/>
                  <a:pt x="135" y="6260"/>
                </a:cubicBezTo>
                <a:lnTo>
                  <a:pt x="16" y="6260"/>
                </a:lnTo>
                <a:cubicBezTo>
                  <a:pt x="6" y="6260"/>
                  <a:pt x="0" y="6257"/>
                  <a:pt x="0" y="6250"/>
                </a:cubicBezTo>
                <a:cubicBezTo>
                  <a:pt x="0" y="6243"/>
                  <a:pt x="6" y="6238"/>
                  <a:pt x="16" y="6238"/>
                </a:cubicBezTo>
                <a:moveTo>
                  <a:pt x="16" y="4679"/>
                </a:moveTo>
                <a:lnTo>
                  <a:pt x="135" y="4679"/>
                </a:lnTo>
                <a:cubicBezTo>
                  <a:pt x="144" y="4679"/>
                  <a:pt x="148" y="4684"/>
                  <a:pt x="148" y="4692"/>
                </a:cubicBezTo>
                <a:cubicBezTo>
                  <a:pt x="148" y="4698"/>
                  <a:pt x="144" y="4702"/>
                  <a:pt x="135" y="4702"/>
                </a:cubicBezTo>
                <a:lnTo>
                  <a:pt x="16" y="4702"/>
                </a:lnTo>
                <a:cubicBezTo>
                  <a:pt x="6" y="4702"/>
                  <a:pt x="0" y="4698"/>
                  <a:pt x="0" y="4692"/>
                </a:cubicBezTo>
                <a:cubicBezTo>
                  <a:pt x="0" y="4684"/>
                  <a:pt x="6" y="4679"/>
                  <a:pt x="16" y="4679"/>
                </a:cubicBezTo>
                <a:moveTo>
                  <a:pt x="16" y="3121"/>
                </a:moveTo>
                <a:lnTo>
                  <a:pt x="135" y="3121"/>
                </a:lnTo>
                <a:cubicBezTo>
                  <a:pt x="144" y="3121"/>
                  <a:pt x="148" y="3126"/>
                  <a:pt x="148" y="3132"/>
                </a:cubicBezTo>
                <a:cubicBezTo>
                  <a:pt x="148" y="3140"/>
                  <a:pt x="144" y="3143"/>
                  <a:pt x="135" y="3143"/>
                </a:cubicBezTo>
                <a:lnTo>
                  <a:pt x="16" y="3143"/>
                </a:lnTo>
                <a:cubicBezTo>
                  <a:pt x="6" y="3143"/>
                  <a:pt x="0" y="3140"/>
                  <a:pt x="0" y="3132"/>
                </a:cubicBezTo>
                <a:cubicBezTo>
                  <a:pt x="0" y="3126"/>
                  <a:pt x="6" y="3121"/>
                  <a:pt x="16" y="3121"/>
                </a:cubicBezTo>
                <a:moveTo>
                  <a:pt x="16" y="1559"/>
                </a:moveTo>
                <a:lnTo>
                  <a:pt x="135" y="1559"/>
                </a:lnTo>
                <a:cubicBezTo>
                  <a:pt x="144" y="1559"/>
                  <a:pt x="148" y="1565"/>
                  <a:pt x="148" y="1572"/>
                </a:cubicBezTo>
                <a:cubicBezTo>
                  <a:pt x="148" y="1579"/>
                  <a:pt x="144" y="1583"/>
                  <a:pt x="135" y="1583"/>
                </a:cubicBezTo>
                <a:lnTo>
                  <a:pt x="16" y="1583"/>
                </a:lnTo>
                <a:cubicBezTo>
                  <a:pt x="6" y="1583"/>
                  <a:pt x="0" y="1579"/>
                  <a:pt x="0" y="1572"/>
                </a:cubicBezTo>
                <a:cubicBezTo>
                  <a:pt x="0" y="1565"/>
                  <a:pt x="6" y="1559"/>
                  <a:pt x="16" y="1559"/>
                </a:cubicBezTo>
                <a:moveTo>
                  <a:pt x="16" y="0"/>
                </a:moveTo>
                <a:lnTo>
                  <a:pt x="135" y="0"/>
                </a:lnTo>
                <a:cubicBezTo>
                  <a:pt x="144" y="0"/>
                  <a:pt x="148" y="5"/>
                  <a:pt x="148" y="12"/>
                </a:cubicBezTo>
                <a:cubicBezTo>
                  <a:pt x="148" y="19"/>
                  <a:pt x="144" y="23"/>
                  <a:pt x="135" y="23"/>
                </a:cubicBezTo>
                <a:lnTo>
                  <a:pt x="16" y="23"/>
                </a:lnTo>
                <a:cubicBezTo>
                  <a:pt x="6" y="23"/>
                  <a:pt x="0" y="19"/>
                  <a:pt x="0" y="12"/>
                </a:cubicBezTo>
                <a:cubicBezTo>
                  <a:pt x="0" y="5"/>
                  <a:pt x="6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6" name="CustomShape 6"/>
          <p:cNvSpPr/>
          <p:nvPr/>
        </p:nvSpPr>
        <p:spPr>
          <a:xfrm>
            <a:off x="1947240" y="4606920"/>
            <a:ext cx="5262840" cy="7560"/>
          </a:xfrm>
          <a:custGeom>
            <a:avLst/>
            <a:gdLst/>
            <a:ahLst/>
            <a:rect l="l" t="t" r="r" b="b"/>
            <a:pathLst>
              <a:path w="14621" h="23">
                <a:moveTo>
                  <a:pt x="16" y="0"/>
                </a:moveTo>
                <a:lnTo>
                  <a:pt x="14605" y="0"/>
                </a:lnTo>
                <a:cubicBezTo>
                  <a:pt x="14614" y="0"/>
                  <a:pt x="14620" y="6"/>
                  <a:pt x="14620" y="11"/>
                </a:cubicBezTo>
                <a:cubicBezTo>
                  <a:pt x="14620" y="17"/>
                  <a:pt x="14614" y="22"/>
                  <a:pt x="14605" y="22"/>
                </a:cubicBezTo>
                <a:lnTo>
                  <a:pt x="16" y="22"/>
                </a:lnTo>
                <a:cubicBezTo>
                  <a:pt x="7" y="22"/>
                  <a:pt x="0" y="17"/>
                  <a:pt x="0" y="11"/>
                </a:cubicBezTo>
                <a:cubicBezTo>
                  <a:pt x="0" y="6"/>
                  <a:pt x="7" y="0"/>
                  <a:pt x="16" y="0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7" name="CustomShape 7"/>
          <p:cNvSpPr/>
          <p:nvPr/>
        </p:nvSpPr>
        <p:spPr>
          <a:xfrm>
            <a:off x="1947240" y="4606200"/>
            <a:ext cx="5262120" cy="41400"/>
          </a:xfrm>
          <a:custGeom>
            <a:avLst/>
            <a:gdLst/>
            <a:ahLst/>
            <a:rect l="l" t="t" r="r" b="b"/>
            <a:pathLst>
              <a:path w="14619" h="117">
                <a:moveTo>
                  <a:pt x="29" y="12"/>
                </a:moveTo>
                <a:lnTo>
                  <a:pt x="29" y="106"/>
                </a:lnTo>
                <a:cubicBezTo>
                  <a:pt x="29" y="113"/>
                  <a:pt x="25" y="116"/>
                  <a:pt x="16" y="116"/>
                </a:cubicBezTo>
                <a:cubicBezTo>
                  <a:pt x="7" y="116"/>
                  <a:pt x="0" y="113"/>
                  <a:pt x="0" y="106"/>
                </a:cubicBezTo>
                <a:lnTo>
                  <a:pt x="0" y="12"/>
                </a:lnTo>
                <a:cubicBezTo>
                  <a:pt x="0" y="6"/>
                  <a:pt x="7" y="0"/>
                  <a:pt x="16" y="0"/>
                </a:cubicBezTo>
                <a:cubicBezTo>
                  <a:pt x="25" y="0"/>
                  <a:pt x="29" y="6"/>
                  <a:pt x="29" y="12"/>
                </a:cubicBezTo>
                <a:moveTo>
                  <a:pt x="1851" y="12"/>
                </a:moveTo>
                <a:lnTo>
                  <a:pt x="1851" y="106"/>
                </a:lnTo>
                <a:cubicBezTo>
                  <a:pt x="1851" y="113"/>
                  <a:pt x="1847" y="116"/>
                  <a:pt x="1839" y="116"/>
                </a:cubicBezTo>
                <a:cubicBezTo>
                  <a:pt x="1829" y="116"/>
                  <a:pt x="1823" y="113"/>
                  <a:pt x="1823" y="106"/>
                </a:cubicBezTo>
                <a:lnTo>
                  <a:pt x="1823" y="12"/>
                </a:lnTo>
                <a:cubicBezTo>
                  <a:pt x="1823" y="6"/>
                  <a:pt x="1829" y="0"/>
                  <a:pt x="1839" y="0"/>
                </a:cubicBezTo>
                <a:cubicBezTo>
                  <a:pt x="1847" y="0"/>
                  <a:pt x="1851" y="6"/>
                  <a:pt x="1851" y="12"/>
                </a:cubicBezTo>
                <a:moveTo>
                  <a:pt x="3676" y="12"/>
                </a:moveTo>
                <a:lnTo>
                  <a:pt x="3676" y="106"/>
                </a:lnTo>
                <a:cubicBezTo>
                  <a:pt x="3676" y="113"/>
                  <a:pt x="3672" y="116"/>
                  <a:pt x="3663" y="116"/>
                </a:cubicBezTo>
                <a:cubicBezTo>
                  <a:pt x="3654" y="116"/>
                  <a:pt x="3647" y="113"/>
                  <a:pt x="3647" y="106"/>
                </a:cubicBezTo>
                <a:lnTo>
                  <a:pt x="3647" y="12"/>
                </a:lnTo>
                <a:cubicBezTo>
                  <a:pt x="3647" y="6"/>
                  <a:pt x="3654" y="0"/>
                  <a:pt x="3663" y="0"/>
                </a:cubicBezTo>
                <a:cubicBezTo>
                  <a:pt x="3672" y="0"/>
                  <a:pt x="3676" y="6"/>
                  <a:pt x="3676" y="12"/>
                </a:cubicBezTo>
                <a:moveTo>
                  <a:pt x="5498" y="12"/>
                </a:moveTo>
                <a:lnTo>
                  <a:pt x="5498" y="106"/>
                </a:lnTo>
                <a:cubicBezTo>
                  <a:pt x="5498" y="113"/>
                  <a:pt x="5494" y="116"/>
                  <a:pt x="5486" y="116"/>
                </a:cubicBezTo>
                <a:cubicBezTo>
                  <a:pt x="5476" y="116"/>
                  <a:pt x="5470" y="113"/>
                  <a:pt x="5470" y="106"/>
                </a:cubicBezTo>
                <a:lnTo>
                  <a:pt x="5470" y="12"/>
                </a:lnTo>
                <a:cubicBezTo>
                  <a:pt x="5470" y="6"/>
                  <a:pt x="5476" y="0"/>
                  <a:pt x="5486" y="0"/>
                </a:cubicBezTo>
                <a:cubicBezTo>
                  <a:pt x="5494" y="0"/>
                  <a:pt x="5498" y="6"/>
                  <a:pt x="5498" y="12"/>
                </a:cubicBezTo>
                <a:moveTo>
                  <a:pt x="7323" y="12"/>
                </a:moveTo>
                <a:lnTo>
                  <a:pt x="7323" y="106"/>
                </a:lnTo>
                <a:cubicBezTo>
                  <a:pt x="7323" y="113"/>
                  <a:pt x="7319" y="116"/>
                  <a:pt x="7310" y="116"/>
                </a:cubicBezTo>
                <a:cubicBezTo>
                  <a:pt x="7301" y="116"/>
                  <a:pt x="7294" y="113"/>
                  <a:pt x="7294" y="106"/>
                </a:cubicBezTo>
                <a:lnTo>
                  <a:pt x="7294" y="12"/>
                </a:lnTo>
                <a:cubicBezTo>
                  <a:pt x="7294" y="6"/>
                  <a:pt x="7301" y="0"/>
                  <a:pt x="7310" y="0"/>
                </a:cubicBezTo>
                <a:cubicBezTo>
                  <a:pt x="7319" y="0"/>
                  <a:pt x="7323" y="6"/>
                  <a:pt x="7323" y="12"/>
                </a:cubicBezTo>
                <a:moveTo>
                  <a:pt x="9147" y="12"/>
                </a:moveTo>
                <a:lnTo>
                  <a:pt x="9147" y="106"/>
                </a:lnTo>
                <a:cubicBezTo>
                  <a:pt x="9147" y="113"/>
                  <a:pt x="9143" y="116"/>
                  <a:pt x="9135" y="116"/>
                </a:cubicBezTo>
                <a:cubicBezTo>
                  <a:pt x="9125" y="116"/>
                  <a:pt x="9119" y="113"/>
                  <a:pt x="9119" y="106"/>
                </a:cubicBezTo>
                <a:lnTo>
                  <a:pt x="9119" y="12"/>
                </a:lnTo>
                <a:cubicBezTo>
                  <a:pt x="9119" y="6"/>
                  <a:pt x="9125" y="0"/>
                  <a:pt x="9135" y="0"/>
                </a:cubicBezTo>
                <a:cubicBezTo>
                  <a:pt x="9143" y="0"/>
                  <a:pt x="9147" y="6"/>
                  <a:pt x="9147" y="12"/>
                </a:cubicBezTo>
                <a:moveTo>
                  <a:pt x="10970" y="12"/>
                </a:moveTo>
                <a:lnTo>
                  <a:pt x="10970" y="106"/>
                </a:lnTo>
                <a:cubicBezTo>
                  <a:pt x="10970" y="113"/>
                  <a:pt x="10966" y="116"/>
                  <a:pt x="10957" y="116"/>
                </a:cubicBezTo>
                <a:cubicBezTo>
                  <a:pt x="10948" y="116"/>
                  <a:pt x="10941" y="113"/>
                  <a:pt x="10941" y="106"/>
                </a:cubicBezTo>
                <a:lnTo>
                  <a:pt x="10941" y="12"/>
                </a:lnTo>
                <a:cubicBezTo>
                  <a:pt x="10941" y="6"/>
                  <a:pt x="10948" y="0"/>
                  <a:pt x="10957" y="0"/>
                </a:cubicBezTo>
                <a:cubicBezTo>
                  <a:pt x="10966" y="0"/>
                  <a:pt x="10970" y="6"/>
                  <a:pt x="10970" y="12"/>
                </a:cubicBezTo>
                <a:moveTo>
                  <a:pt x="12794" y="12"/>
                </a:moveTo>
                <a:lnTo>
                  <a:pt x="12794" y="106"/>
                </a:lnTo>
                <a:cubicBezTo>
                  <a:pt x="12794" y="113"/>
                  <a:pt x="12790" y="116"/>
                  <a:pt x="12782" y="116"/>
                </a:cubicBezTo>
                <a:cubicBezTo>
                  <a:pt x="12772" y="116"/>
                  <a:pt x="12766" y="113"/>
                  <a:pt x="12766" y="106"/>
                </a:cubicBezTo>
                <a:lnTo>
                  <a:pt x="12766" y="12"/>
                </a:lnTo>
                <a:cubicBezTo>
                  <a:pt x="12766" y="6"/>
                  <a:pt x="12772" y="0"/>
                  <a:pt x="12782" y="0"/>
                </a:cubicBezTo>
                <a:cubicBezTo>
                  <a:pt x="12790" y="0"/>
                  <a:pt x="12794" y="6"/>
                  <a:pt x="12794" y="12"/>
                </a:cubicBezTo>
                <a:moveTo>
                  <a:pt x="14618" y="12"/>
                </a:moveTo>
                <a:lnTo>
                  <a:pt x="14618" y="106"/>
                </a:lnTo>
                <a:cubicBezTo>
                  <a:pt x="14618" y="113"/>
                  <a:pt x="14614" y="116"/>
                  <a:pt x="14605" y="116"/>
                </a:cubicBezTo>
                <a:cubicBezTo>
                  <a:pt x="14596" y="116"/>
                  <a:pt x="14589" y="113"/>
                  <a:pt x="14589" y="106"/>
                </a:cubicBezTo>
                <a:lnTo>
                  <a:pt x="14589" y="12"/>
                </a:lnTo>
                <a:cubicBezTo>
                  <a:pt x="14589" y="6"/>
                  <a:pt x="14596" y="0"/>
                  <a:pt x="14605" y="0"/>
                </a:cubicBezTo>
                <a:cubicBezTo>
                  <a:pt x="14614" y="0"/>
                  <a:pt x="14618" y="6"/>
                  <a:pt x="14618" y="12"/>
                </a:cubicBezTo>
                <a:close/>
              </a:path>
            </a:pathLst>
          </a:custGeom>
          <a:solidFill>
            <a:srgbClr val="86868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8" name="CustomShape 8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9" name="CustomShape 9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0" name="CustomShape 10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1" name="CustomShape 11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2" name="CustomShape 12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3" name="CustomShape 13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4" name="CustomShape 14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5" name="CustomShape 15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6" name="CustomShape 16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7" name="CustomShape 17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8" name="CustomShape 18"/>
          <p:cNvSpPr/>
          <p:nvPr/>
        </p:nvSpPr>
        <p:spPr>
          <a:xfrm>
            <a:off x="302220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9" name="CustomShape 19"/>
          <p:cNvSpPr/>
          <p:nvPr/>
        </p:nvSpPr>
        <p:spPr>
          <a:xfrm>
            <a:off x="30157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7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0" name="CustomShape 20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1" name="CustomShape 21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2" name="CustomShape 22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3" name="CustomShape 23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4" name="CustomShape 2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5" name="CustomShape 2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6" name="CustomShape 26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7" name="CustomShape 27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8" name="CustomShape 28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9" name="CustomShape 29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0" name="CustomShape 30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1" name="CustomShape 31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2" name="CustomShape 32"/>
          <p:cNvSpPr/>
          <p:nvPr/>
        </p:nvSpPr>
        <p:spPr>
          <a:xfrm>
            <a:off x="28256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3" name="CustomShape 33"/>
          <p:cNvSpPr/>
          <p:nvPr/>
        </p:nvSpPr>
        <p:spPr>
          <a:xfrm>
            <a:off x="28191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8"/>
                </a:lnTo>
                <a:lnTo>
                  <a:pt x="137" y="208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4" name="CustomShape 34"/>
          <p:cNvSpPr/>
          <p:nvPr/>
        </p:nvSpPr>
        <p:spPr>
          <a:xfrm>
            <a:off x="262836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5" name="CustomShape 35"/>
          <p:cNvSpPr/>
          <p:nvPr/>
        </p:nvSpPr>
        <p:spPr>
          <a:xfrm>
            <a:off x="262188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7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7" y="225"/>
                </a:lnTo>
                <a:cubicBezTo>
                  <a:pt x="152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6" name="CustomShape 36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7" name="CustomShape 37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8" name="CustomShape 38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9" name="CustomShape 39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0" name="CustomShape 40"/>
          <p:cNvSpPr/>
          <p:nvPr/>
        </p:nvSpPr>
        <p:spPr>
          <a:xfrm>
            <a:off x="275976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1" name="CustomShape 41"/>
          <p:cNvSpPr/>
          <p:nvPr/>
        </p:nvSpPr>
        <p:spPr>
          <a:xfrm>
            <a:off x="275328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2" name="CustomShape 42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3" name="CustomShape 43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4" name="CustomShape 44"/>
          <p:cNvSpPr/>
          <p:nvPr/>
        </p:nvSpPr>
        <p:spPr>
          <a:xfrm>
            <a:off x="3022200" y="423756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5" name="CustomShape 45"/>
          <p:cNvSpPr/>
          <p:nvPr/>
        </p:nvSpPr>
        <p:spPr>
          <a:xfrm>
            <a:off x="301572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6" name="CustomShape 46"/>
          <p:cNvSpPr/>
          <p:nvPr/>
        </p:nvSpPr>
        <p:spPr>
          <a:xfrm>
            <a:off x="28904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7" name="CustomShape 47"/>
          <p:cNvSpPr/>
          <p:nvPr/>
        </p:nvSpPr>
        <p:spPr>
          <a:xfrm>
            <a:off x="28839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8" name="CustomShape 48"/>
          <p:cNvSpPr/>
          <p:nvPr/>
        </p:nvSpPr>
        <p:spPr>
          <a:xfrm>
            <a:off x="302220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9" name="CustomShape 49"/>
          <p:cNvSpPr/>
          <p:nvPr/>
        </p:nvSpPr>
        <p:spPr>
          <a:xfrm>
            <a:off x="30157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0" name="CustomShape 50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1" name="CustomShape 51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2" name="CustomShape 52"/>
          <p:cNvSpPr/>
          <p:nvPr/>
        </p:nvSpPr>
        <p:spPr>
          <a:xfrm>
            <a:off x="25628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31" y="0"/>
                </a:moveTo>
                <a:lnTo>
                  <a:pt x="259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3" name="CustomShape 53"/>
          <p:cNvSpPr/>
          <p:nvPr/>
        </p:nvSpPr>
        <p:spPr>
          <a:xfrm>
            <a:off x="255600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4" name="CustomShape 54"/>
          <p:cNvSpPr/>
          <p:nvPr/>
        </p:nvSpPr>
        <p:spPr>
          <a:xfrm>
            <a:off x="3022200" y="40132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1"/>
                </a:lnTo>
                <a:lnTo>
                  <a:pt x="129" y="204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5" name="CustomShape 55"/>
          <p:cNvSpPr/>
          <p:nvPr/>
        </p:nvSpPr>
        <p:spPr>
          <a:xfrm>
            <a:off x="3015720" y="40082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6"/>
                </a:lnTo>
                <a:cubicBezTo>
                  <a:pt x="294" y="110"/>
                  <a:pt x="294" y="118"/>
                  <a:pt x="287" y="122"/>
                </a:cubicBezTo>
                <a:lnTo>
                  <a:pt x="157" y="224"/>
                </a:lnTo>
                <a:cubicBezTo>
                  <a:pt x="153" y="230"/>
                  <a:pt x="141" y="230"/>
                  <a:pt x="137" y="224"/>
                </a:cubicBezTo>
                <a:lnTo>
                  <a:pt x="8" y="122"/>
                </a:lnTo>
                <a:cubicBezTo>
                  <a:pt x="0" y="118"/>
                  <a:pt x="0" y="110"/>
                  <a:pt x="8" y="106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6"/>
                </a:lnTo>
                <a:lnTo>
                  <a:pt x="157" y="207"/>
                </a:lnTo>
                <a:lnTo>
                  <a:pt x="137" y="207"/>
                </a:lnTo>
                <a:lnTo>
                  <a:pt x="267" y="106"/>
                </a:lnTo>
                <a:lnTo>
                  <a:pt x="267" y="122"/>
                </a:lnTo>
                <a:lnTo>
                  <a:pt x="137" y="21"/>
                </a:lnTo>
                <a:lnTo>
                  <a:pt x="157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6" name="CustomShape 56"/>
          <p:cNvSpPr/>
          <p:nvPr/>
        </p:nvSpPr>
        <p:spPr>
          <a:xfrm>
            <a:off x="315396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7" name="CustomShape 57"/>
          <p:cNvSpPr/>
          <p:nvPr/>
        </p:nvSpPr>
        <p:spPr>
          <a:xfrm>
            <a:off x="314712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8" name="CustomShape 58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9" name="CustomShape 59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0" name="CustomShape 60"/>
          <p:cNvSpPr/>
          <p:nvPr/>
        </p:nvSpPr>
        <p:spPr>
          <a:xfrm>
            <a:off x="295632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1" name="CustomShape 61"/>
          <p:cNvSpPr/>
          <p:nvPr/>
        </p:nvSpPr>
        <p:spPr>
          <a:xfrm>
            <a:off x="294984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7" y="107"/>
                </a:lnTo>
                <a:lnTo>
                  <a:pt x="267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2" name="CustomShape 62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3" name="CustomShape 63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4" name="CustomShape 6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5" name="CustomShape 6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6" name="CustomShape 66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7" name="CustomShape 67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8" name="CustomShape 68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9" name="CustomShape 69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0" name="CustomShape 70"/>
          <p:cNvSpPr/>
          <p:nvPr/>
        </p:nvSpPr>
        <p:spPr>
          <a:xfrm>
            <a:off x="2890440" y="4125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29" y="0"/>
                </a:moveTo>
                <a:lnTo>
                  <a:pt x="260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1" name="CustomShape 71"/>
          <p:cNvSpPr/>
          <p:nvPr/>
        </p:nvSpPr>
        <p:spPr>
          <a:xfrm>
            <a:off x="288396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7"/>
                </a:lnTo>
                <a:cubicBezTo>
                  <a:pt x="294" y="110"/>
                  <a:pt x="294" y="119"/>
                  <a:pt x="286" y="122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8" y="5"/>
                </a:lnTo>
                <a:moveTo>
                  <a:pt x="29" y="122"/>
                </a:moveTo>
                <a:lnTo>
                  <a:pt x="29" y="107"/>
                </a:lnTo>
                <a:lnTo>
                  <a:pt x="158" y="209"/>
                </a:lnTo>
                <a:lnTo>
                  <a:pt x="138" y="209"/>
                </a:lnTo>
                <a:lnTo>
                  <a:pt x="266" y="107"/>
                </a:lnTo>
                <a:lnTo>
                  <a:pt x="266" y="122"/>
                </a:lnTo>
                <a:lnTo>
                  <a:pt x="138" y="21"/>
                </a:lnTo>
                <a:lnTo>
                  <a:pt x="158" y="21"/>
                </a:lnTo>
                <a:lnTo>
                  <a:pt x="29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2" name="CustomShape 72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3" name="CustomShape 73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4" name="CustomShape 74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5" name="CustomShape 75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6" name="CustomShape 76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7" name="CustomShape 77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8" name="CustomShape 78"/>
          <p:cNvSpPr/>
          <p:nvPr/>
        </p:nvSpPr>
        <p:spPr>
          <a:xfrm>
            <a:off x="2694240" y="43502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129" y="0"/>
                </a:moveTo>
                <a:lnTo>
                  <a:pt x="259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9" name="CustomShape 79"/>
          <p:cNvSpPr/>
          <p:nvPr/>
        </p:nvSpPr>
        <p:spPr>
          <a:xfrm>
            <a:off x="26877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8" y="123"/>
                </a:moveTo>
                <a:lnTo>
                  <a:pt x="28" y="108"/>
                </a:lnTo>
                <a:lnTo>
                  <a:pt x="157" y="210"/>
                </a:lnTo>
                <a:lnTo>
                  <a:pt x="137" y="210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7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0" name="CustomShape 80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1" name="CustomShape 81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2" name="CustomShape 82"/>
          <p:cNvSpPr/>
          <p:nvPr/>
        </p:nvSpPr>
        <p:spPr>
          <a:xfrm>
            <a:off x="2890440" y="4462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1"/>
                </a:lnTo>
                <a:lnTo>
                  <a:pt x="129" y="203"/>
                </a:lnTo>
                <a:lnTo>
                  <a:pt x="0" y="101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3" name="CustomShape 83"/>
          <p:cNvSpPr/>
          <p:nvPr/>
        </p:nvSpPr>
        <p:spPr>
          <a:xfrm>
            <a:off x="2883960" y="44568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4" name="CustomShape 84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5" name="CustomShape 85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6" name="CustomShape 86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7" name="CustomShape 87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8" name="CustomShape 88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9" name="CustomShape 89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0" name="CustomShape 90"/>
          <p:cNvSpPr/>
          <p:nvPr/>
        </p:nvSpPr>
        <p:spPr>
          <a:xfrm>
            <a:off x="275976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1" name="CustomShape 91"/>
          <p:cNvSpPr/>
          <p:nvPr/>
        </p:nvSpPr>
        <p:spPr>
          <a:xfrm>
            <a:off x="275328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3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5"/>
                </a:lnTo>
                <a:cubicBezTo>
                  <a:pt x="153" y="230"/>
                  <a:pt x="142" y="230"/>
                  <a:pt x="138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9"/>
                </a:lnTo>
                <a:lnTo>
                  <a:pt x="138" y="209"/>
                </a:lnTo>
                <a:lnTo>
                  <a:pt x="266" y="108"/>
                </a:lnTo>
                <a:lnTo>
                  <a:pt x="266" y="123"/>
                </a:lnTo>
                <a:lnTo>
                  <a:pt x="138" y="21"/>
                </a:lnTo>
                <a:lnTo>
                  <a:pt x="158" y="21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2" name="CustomShape 92"/>
          <p:cNvSpPr/>
          <p:nvPr/>
        </p:nvSpPr>
        <p:spPr>
          <a:xfrm>
            <a:off x="275976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3" name="CustomShape 93"/>
          <p:cNvSpPr/>
          <p:nvPr/>
        </p:nvSpPr>
        <p:spPr>
          <a:xfrm>
            <a:off x="275328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8" y="123"/>
                </a:moveTo>
                <a:lnTo>
                  <a:pt x="28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4" name="CustomShape 94"/>
          <p:cNvSpPr/>
          <p:nvPr/>
        </p:nvSpPr>
        <p:spPr>
          <a:xfrm>
            <a:off x="2956320" y="39006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2"/>
                </a:lnTo>
                <a:lnTo>
                  <a:pt x="131" y="204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5" name="CustomShape 95"/>
          <p:cNvSpPr/>
          <p:nvPr/>
        </p:nvSpPr>
        <p:spPr>
          <a:xfrm>
            <a:off x="2949840" y="389592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5"/>
                </a:moveTo>
                <a:cubicBezTo>
                  <a:pt x="142" y="0"/>
                  <a:pt x="154" y="0"/>
                  <a:pt x="158" y="5"/>
                </a:cubicBezTo>
                <a:lnTo>
                  <a:pt x="287" y="108"/>
                </a:lnTo>
                <a:cubicBezTo>
                  <a:pt x="294" y="111"/>
                  <a:pt x="294" y="119"/>
                  <a:pt x="287" y="123"/>
                </a:cubicBezTo>
                <a:lnTo>
                  <a:pt x="158" y="224"/>
                </a:lnTo>
                <a:cubicBezTo>
                  <a:pt x="154" y="230"/>
                  <a:pt x="142" y="230"/>
                  <a:pt x="138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8" y="5"/>
                </a:lnTo>
                <a:moveTo>
                  <a:pt x="29" y="123"/>
                </a:moveTo>
                <a:lnTo>
                  <a:pt x="29" y="108"/>
                </a:lnTo>
                <a:lnTo>
                  <a:pt x="158" y="208"/>
                </a:lnTo>
                <a:lnTo>
                  <a:pt x="138" y="208"/>
                </a:lnTo>
                <a:lnTo>
                  <a:pt x="267" y="108"/>
                </a:lnTo>
                <a:lnTo>
                  <a:pt x="267" y="123"/>
                </a:lnTo>
                <a:lnTo>
                  <a:pt x="138" y="21"/>
                </a:lnTo>
                <a:lnTo>
                  <a:pt x="158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6" name="CustomShape 96"/>
          <p:cNvSpPr/>
          <p:nvPr/>
        </p:nvSpPr>
        <p:spPr>
          <a:xfrm>
            <a:off x="3153960" y="4125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129" y="0"/>
                </a:moveTo>
                <a:lnTo>
                  <a:pt x="259" y="102"/>
                </a:lnTo>
                <a:lnTo>
                  <a:pt x="129" y="204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7" name="CustomShape 97"/>
          <p:cNvSpPr/>
          <p:nvPr/>
        </p:nvSpPr>
        <p:spPr>
          <a:xfrm>
            <a:off x="3147120" y="412020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4" y="0"/>
                  <a:pt x="158" y="5"/>
                </a:cubicBezTo>
                <a:lnTo>
                  <a:pt x="287" y="107"/>
                </a:lnTo>
                <a:cubicBezTo>
                  <a:pt x="294" y="110"/>
                  <a:pt x="294" y="119"/>
                  <a:pt x="287" y="122"/>
                </a:cubicBezTo>
                <a:lnTo>
                  <a:pt x="158" y="225"/>
                </a:lnTo>
                <a:cubicBezTo>
                  <a:pt x="154" y="230"/>
                  <a:pt x="141" y="230"/>
                  <a:pt x="137" y="225"/>
                </a:cubicBezTo>
                <a:lnTo>
                  <a:pt x="8" y="122"/>
                </a:lnTo>
                <a:cubicBezTo>
                  <a:pt x="0" y="119"/>
                  <a:pt x="0" y="110"/>
                  <a:pt x="8" y="107"/>
                </a:cubicBezTo>
                <a:lnTo>
                  <a:pt x="137" y="5"/>
                </a:lnTo>
                <a:moveTo>
                  <a:pt x="28" y="122"/>
                </a:moveTo>
                <a:lnTo>
                  <a:pt x="28" y="107"/>
                </a:lnTo>
                <a:lnTo>
                  <a:pt x="158" y="209"/>
                </a:lnTo>
                <a:lnTo>
                  <a:pt x="137" y="209"/>
                </a:lnTo>
                <a:lnTo>
                  <a:pt x="267" y="107"/>
                </a:lnTo>
                <a:lnTo>
                  <a:pt x="267" y="122"/>
                </a:lnTo>
                <a:lnTo>
                  <a:pt x="137" y="21"/>
                </a:lnTo>
                <a:lnTo>
                  <a:pt x="158" y="21"/>
                </a:lnTo>
                <a:lnTo>
                  <a:pt x="28" y="122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8" name="CustomShape 98"/>
          <p:cNvSpPr/>
          <p:nvPr/>
        </p:nvSpPr>
        <p:spPr>
          <a:xfrm>
            <a:off x="2825640" y="42375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1"/>
                </a:lnTo>
                <a:lnTo>
                  <a:pt x="131" y="203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9" name="CustomShape 99"/>
          <p:cNvSpPr/>
          <p:nvPr/>
        </p:nvSpPr>
        <p:spPr>
          <a:xfrm>
            <a:off x="2819160" y="42328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3" y="0"/>
                  <a:pt x="157" y="5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5"/>
                </a:lnTo>
                <a:cubicBezTo>
                  <a:pt x="153" y="230"/>
                  <a:pt x="141" y="230"/>
                  <a:pt x="137" y="225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5"/>
                </a:lnTo>
                <a:moveTo>
                  <a:pt x="29" y="123"/>
                </a:moveTo>
                <a:lnTo>
                  <a:pt x="29" y="108"/>
                </a:lnTo>
                <a:lnTo>
                  <a:pt x="157" y="209"/>
                </a:lnTo>
                <a:lnTo>
                  <a:pt x="137" y="209"/>
                </a:lnTo>
                <a:lnTo>
                  <a:pt x="267" y="108"/>
                </a:lnTo>
                <a:lnTo>
                  <a:pt x="267" y="123"/>
                </a:lnTo>
                <a:lnTo>
                  <a:pt x="137" y="21"/>
                </a:lnTo>
                <a:lnTo>
                  <a:pt x="157" y="21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0" name="CustomShape 100"/>
          <p:cNvSpPr/>
          <p:nvPr/>
        </p:nvSpPr>
        <p:spPr>
          <a:xfrm>
            <a:off x="295632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1" name="CustomShape 101"/>
          <p:cNvSpPr/>
          <p:nvPr/>
        </p:nvSpPr>
        <p:spPr>
          <a:xfrm>
            <a:off x="294984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4" y="0"/>
                  <a:pt x="158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8" y="226"/>
                </a:lnTo>
                <a:cubicBezTo>
                  <a:pt x="154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7" y="108"/>
                </a:lnTo>
                <a:lnTo>
                  <a:pt x="267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2" name="CustomShape 102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3" name="CustomShape 103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4" name="CustomShape 104"/>
          <p:cNvSpPr/>
          <p:nvPr/>
        </p:nvSpPr>
        <p:spPr>
          <a:xfrm>
            <a:off x="28904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29" y="0"/>
                </a:moveTo>
                <a:lnTo>
                  <a:pt x="260" y="102"/>
                </a:lnTo>
                <a:lnTo>
                  <a:pt x="129" y="203"/>
                </a:lnTo>
                <a:lnTo>
                  <a:pt x="0" y="102"/>
                </a:lnTo>
                <a:lnTo>
                  <a:pt x="129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5" name="CustomShape 105"/>
          <p:cNvSpPr/>
          <p:nvPr/>
        </p:nvSpPr>
        <p:spPr>
          <a:xfrm>
            <a:off x="28839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8" y="6"/>
                </a:moveTo>
                <a:cubicBezTo>
                  <a:pt x="142" y="0"/>
                  <a:pt x="153" y="0"/>
                  <a:pt x="158" y="6"/>
                </a:cubicBezTo>
                <a:lnTo>
                  <a:pt x="286" y="108"/>
                </a:lnTo>
                <a:cubicBezTo>
                  <a:pt x="294" y="111"/>
                  <a:pt x="294" y="120"/>
                  <a:pt x="286" y="123"/>
                </a:cubicBezTo>
                <a:lnTo>
                  <a:pt x="158" y="226"/>
                </a:lnTo>
                <a:cubicBezTo>
                  <a:pt x="153" y="230"/>
                  <a:pt x="142" y="230"/>
                  <a:pt x="138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8" y="6"/>
                </a:lnTo>
                <a:moveTo>
                  <a:pt x="29" y="123"/>
                </a:moveTo>
                <a:lnTo>
                  <a:pt x="29" y="108"/>
                </a:lnTo>
                <a:lnTo>
                  <a:pt x="158" y="210"/>
                </a:lnTo>
                <a:lnTo>
                  <a:pt x="138" y="210"/>
                </a:lnTo>
                <a:lnTo>
                  <a:pt x="266" y="108"/>
                </a:lnTo>
                <a:lnTo>
                  <a:pt x="266" y="123"/>
                </a:lnTo>
                <a:lnTo>
                  <a:pt x="138" y="22"/>
                </a:lnTo>
                <a:lnTo>
                  <a:pt x="158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6" name="CustomShape 106"/>
          <p:cNvSpPr/>
          <p:nvPr/>
        </p:nvSpPr>
        <p:spPr>
          <a:xfrm>
            <a:off x="2825640" y="43502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131" y="0"/>
                </a:moveTo>
                <a:lnTo>
                  <a:pt x="260" y="102"/>
                </a:lnTo>
                <a:lnTo>
                  <a:pt x="131" y="203"/>
                </a:lnTo>
                <a:lnTo>
                  <a:pt x="0" y="102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7" name="CustomShape 107"/>
          <p:cNvSpPr/>
          <p:nvPr/>
        </p:nvSpPr>
        <p:spPr>
          <a:xfrm>
            <a:off x="2819160" y="434484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6"/>
                </a:moveTo>
                <a:cubicBezTo>
                  <a:pt x="141" y="0"/>
                  <a:pt x="153" y="0"/>
                  <a:pt x="157" y="6"/>
                </a:cubicBezTo>
                <a:lnTo>
                  <a:pt x="287" y="108"/>
                </a:lnTo>
                <a:cubicBezTo>
                  <a:pt x="294" y="111"/>
                  <a:pt x="294" y="120"/>
                  <a:pt x="287" y="123"/>
                </a:cubicBezTo>
                <a:lnTo>
                  <a:pt x="157" y="226"/>
                </a:lnTo>
                <a:cubicBezTo>
                  <a:pt x="153" y="230"/>
                  <a:pt x="141" y="230"/>
                  <a:pt x="137" y="226"/>
                </a:cubicBezTo>
                <a:lnTo>
                  <a:pt x="8" y="123"/>
                </a:lnTo>
                <a:cubicBezTo>
                  <a:pt x="0" y="120"/>
                  <a:pt x="0" y="111"/>
                  <a:pt x="8" y="108"/>
                </a:cubicBezTo>
                <a:lnTo>
                  <a:pt x="137" y="6"/>
                </a:lnTo>
                <a:moveTo>
                  <a:pt x="29" y="123"/>
                </a:moveTo>
                <a:lnTo>
                  <a:pt x="29" y="108"/>
                </a:lnTo>
                <a:lnTo>
                  <a:pt x="157" y="210"/>
                </a:lnTo>
                <a:lnTo>
                  <a:pt x="137" y="210"/>
                </a:lnTo>
                <a:lnTo>
                  <a:pt x="267" y="108"/>
                </a:lnTo>
                <a:lnTo>
                  <a:pt x="267" y="123"/>
                </a:lnTo>
                <a:lnTo>
                  <a:pt x="137" y="22"/>
                </a:lnTo>
                <a:lnTo>
                  <a:pt x="157" y="22"/>
                </a:lnTo>
                <a:lnTo>
                  <a:pt x="29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8" name="CustomShape 10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9" name="CustomShape 10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0" name="CustomShape 11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1" name="CustomShape 11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2" name="CustomShape 11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3" name="CustomShape 11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4" name="CustomShape 11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5" name="CustomShape 11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6" name="CustomShape 11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7" name="CustomShape 11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8" name="CustomShape 11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9" name="CustomShape 11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0" name="CustomShape 12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1" name="CustomShape 12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2" name="CustomShape 12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3" name="CustomShape 12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4" name="CustomShape 12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5" name="CustomShape 12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6" name="CustomShape 12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7" name="CustomShape 12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8" name="CustomShape 12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9" name="CustomShape 12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0" name="CustomShape 13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1" name="CustomShape 13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2" name="CustomShape 13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3" name="CustomShape 13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4" name="CustomShape 13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5" name="CustomShape 13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6" name="CustomShape 13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7" name="CustomShape 13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8" name="CustomShape 13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9" name="CustomShape 13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0" name="CustomShape 14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1" name="CustomShape 14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2" name="CustomShape 14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3" name="CustomShape 14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4" name="CustomShape 14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5" name="CustomShape 14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6" name="CustomShape 14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7" name="CustomShape 14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8" name="CustomShape 14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9" name="CustomShape 14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0" name="CustomShape 15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1" name="CustomShape 15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2" name="CustomShape 15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3" name="CustomShape 15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4" name="CustomShape 15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5" name="CustomShape 15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6" name="CustomShape 15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7" name="CustomShape 15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8" name="CustomShape 15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9" name="CustomShape 15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0" name="CustomShape 16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1" name="CustomShape 16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2" name="CustomShape 16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3" name="CustomShape 16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4" name="CustomShape 16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5" name="CustomShape 16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6" name="CustomShape 16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7" name="CustomShape 16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8" name="CustomShape 16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9" name="CustomShape 16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0" name="CustomShape 17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1" name="CustomShape 17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2" name="CustomShape 17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3" name="CustomShape 17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4" name="CustomShape 17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5" name="CustomShape 17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6" name="CustomShape 17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7" name="CustomShape 17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8" name="CustomShape 17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9" name="CustomShape 17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0" name="CustomShape 18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1" name="CustomShape 18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2" name="CustomShape 18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3" name="CustomShape 18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4" name="CustomShape 18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5" name="CustomShape 18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6" name="CustomShape 18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7" name="CustomShape 18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8" name="CustomShape 18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9" name="CustomShape 18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0" name="CustomShape 19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1" name="CustomShape 19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2" name="CustomShape 19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3" name="CustomShape 19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4" name="CustomShape 19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5" name="CustomShape 19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6" name="CustomShape 19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7" name="CustomShape 19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8" name="CustomShape 19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9" name="CustomShape 199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0" name="CustomShape 20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1" name="CustomShape 201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2" name="CustomShape 20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3" name="CustomShape 203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4" name="CustomShape 20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5" name="CustomShape 205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6" name="CustomShape 20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131" y="0"/>
                </a:moveTo>
                <a:lnTo>
                  <a:pt x="260" y="101"/>
                </a:lnTo>
                <a:lnTo>
                  <a:pt x="131" y="204"/>
                </a:lnTo>
                <a:lnTo>
                  <a:pt x="0" y="101"/>
                </a:lnTo>
                <a:lnTo>
                  <a:pt x="131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7" name="CustomShape 207"/>
          <p:cNvSpPr/>
          <p:nvPr/>
        </p:nvSpPr>
        <p:spPr>
          <a:xfrm>
            <a:off x="1900080" y="4569480"/>
            <a:ext cx="105480" cy="82440"/>
          </a:xfrm>
          <a:custGeom>
            <a:avLst/>
            <a:gdLst/>
            <a:ahLst/>
            <a:rect l="l" t="t" r="r" b="b"/>
            <a:pathLst>
              <a:path w="295" h="231">
                <a:moveTo>
                  <a:pt x="137" y="5"/>
                </a:moveTo>
                <a:cubicBezTo>
                  <a:pt x="141" y="0"/>
                  <a:pt x="152" y="0"/>
                  <a:pt x="158" y="5"/>
                </a:cubicBezTo>
                <a:lnTo>
                  <a:pt x="286" y="108"/>
                </a:lnTo>
                <a:cubicBezTo>
                  <a:pt x="294" y="111"/>
                  <a:pt x="294" y="119"/>
                  <a:pt x="286" y="123"/>
                </a:cubicBezTo>
                <a:lnTo>
                  <a:pt x="158" y="224"/>
                </a:lnTo>
                <a:cubicBezTo>
                  <a:pt x="152" y="230"/>
                  <a:pt x="141" y="230"/>
                  <a:pt x="137" y="224"/>
                </a:cubicBezTo>
                <a:lnTo>
                  <a:pt x="8" y="123"/>
                </a:lnTo>
                <a:cubicBezTo>
                  <a:pt x="0" y="119"/>
                  <a:pt x="0" y="111"/>
                  <a:pt x="8" y="108"/>
                </a:cubicBezTo>
                <a:lnTo>
                  <a:pt x="137" y="5"/>
                </a:lnTo>
                <a:moveTo>
                  <a:pt x="28" y="123"/>
                </a:moveTo>
                <a:lnTo>
                  <a:pt x="28" y="108"/>
                </a:lnTo>
                <a:lnTo>
                  <a:pt x="158" y="208"/>
                </a:lnTo>
                <a:lnTo>
                  <a:pt x="137" y="208"/>
                </a:lnTo>
                <a:lnTo>
                  <a:pt x="266" y="108"/>
                </a:lnTo>
                <a:lnTo>
                  <a:pt x="266" y="123"/>
                </a:lnTo>
                <a:lnTo>
                  <a:pt x="137" y="22"/>
                </a:lnTo>
                <a:lnTo>
                  <a:pt x="158" y="22"/>
                </a:lnTo>
                <a:lnTo>
                  <a:pt x="28" y="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8" name="CustomShape 20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9" name="CustomShape 20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0" name="CustomShape 21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1" name="CustomShape 21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2" name="CustomShape 21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3" name="CustomShape 21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4" name="CustomShape 21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5" name="CustomShape 21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6" name="CustomShape 21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7" name="CustomShape 21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8" name="CustomShape 21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9" name="CustomShape 21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0" name="CustomShape 22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1" name="CustomShape 22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2" name="CustomShape 22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3" name="CustomShape 22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4" name="CustomShape 22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5" name="CustomShape 22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6" name="CustomShape 22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7" name="CustomShape 22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8" name="CustomShape 22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9" name="CustomShape 22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0" name="CustomShape 23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1" name="CustomShape 23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2" name="CustomShape 23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3" name="CustomShape 23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4" name="CustomShape 23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5" name="CustomShape 23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6" name="CustomShape 23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7" name="CustomShape 23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8" name="CustomShape 23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9" name="CustomShape 23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0" name="CustomShape 24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1" name="CustomShape 24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2" name="CustomShape 24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3" name="CustomShape 24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4" name="CustomShape 24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5" name="CustomShape 24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6" name="CustomShape 24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7" name="CustomShape 24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8" name="CustomShape 24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9" name="CustomShape 24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0" name="CustomShape 25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1" name="CustomShape 25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2" name="CustomShape 25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3" name="CustomShape 25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4" name="CustomShape 25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5" name="CustomShape 25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6" name="CustomShape 25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7" name="CustomShape 25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8" name="CustomShape 25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9" name="CustomShape 25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0" name="CustomShape 26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1" name="CustomShape 26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2" name="CustomShape 26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3" name="CustomShape 26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4" name="CustomShape 26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5" name="CustomShape 26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6" name="CustomShape 26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7" name="CustomShape 26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8" name="CustomShape 26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9" name="CustomShape 26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0" name="CustomShape 27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1" name="CustomShape 27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2" name="CustomShape 27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3" name="CustomShape 27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4" name="CustomShape 27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5" name="CustomShape 27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6" name="CustomShape 27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7" name="CustomShape 27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8" name="CustomShape 27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9" name="CustomShape 27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0" name="CustomShape 28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1" name="CustomShape 28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2" name="CustomShape 28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3" name="CustomShape 28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4" name="CustomShape 28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5" name="CustomShape 28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6" name="CustomShape 28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7" name="CustomShape 28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8" name="CustomShape 28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9" name="CustomShape 28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0" name="CustomShape 29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1" name="CustomShape 29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2" name="CustomShape 29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3" name="CustomShape 29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4" name="CustomShape 29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5" name="CustomShape 29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6" name="CustomShape 29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7" name="CustomShape 29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8" name="CustomShape 298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9" name="CustomShape 299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0" name="CustomShape 300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1" name="CustomShape 301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2" name="CustomShape 302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3" name="CustomShape 303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4" name="CustomShape 304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5" name="CustomShape 305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6" name="CustomShape 306"/>
          <p:cNvSpPr/>
          <p:nvPr/>
        </p:nvSpPr>
        <p:spPr>
          <a:xfrm>
            <a:off x="1906560" y="45741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7" name="CustomShape 307"/>
          <p:cNvSpPr/>
          <p:nvPr/>
        </p:nvSpPr>
        <p:spPr>
          <a:xfrm>
            <a:off x="1901160" y="4570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8" name="CustomShape 308"/>
          <p:cNvSpPr/>
          <p:nvPr/>
        </p:nvSpPr>
        <p:spPr>
          <a:xfrm>
            <a:off x="5845320" y="1767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9" name="CustomShape 309"/>
          <p:cNvSpPr/>
          <p:nvPr/>
        </p:nvSpPr>
        <p:spPr>
          <a:xfrm>
            <a:off x="5839560" y="1762920"/>
            <a:ext cx="103680" cy="81360"/>
          </a:xfrm>
          <a:custGeom>
            <a:avLst/>
            <a:gdLst/>
            <a:ahLst/>
            <a:rect l="l" t="t" r="r" b="b"/>
            <a:pathLst>
              <a:path w="290" h="228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7"/>
                  <a:pt x="276" y="227"/>
                </a:cubicBezTo>
                <a:lnTo>
                  <a:pt x="16" y="227"/>
                </a:lnTo>
                <a:cubicBezTo>
                  <a:pt x="7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0" name="CustomShape 310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1" name="CustomShape 311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2" name="CustomShape 312"/>
          <p:cNvSpPr/>
          <p:nvPr/>
        </p:nvSpPr>
        <p:spPr>
          <a:xfrm>
            <a:off x="577980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3" name="CustomShape 313"/>
          <p:cNvSpPr/>
          <p:nvPr/>
        </p:nvSpPr>
        <p:spPr>
          <a:xfrm>
            <a:off x="577404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4" y="202"/>
                </a:lnTo>
                <a:lnTo>
                  <a:pt x="258" y="215"/>
                </a:lnTo>
                <a:lnTo>
                  <a:pt x="258" y="12"/>
                </a:lnTo>
                <a:lnTo>
                  <a:pt x="274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4" name="CustomShape 314"/>
          <p:cNvSpPr/>
          <p:nvPr/>
        </p:nvSpPr>
        <p:spPr>
          <a:xfrm>
            <a:off x="55828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5" name="CustomShape 315"/>
          <p:cNvSpPr/>
          <p:nvPr/>
        </p:nvSpPr>
        <p:spPr>
          <a:xfrm>
            <a:off x="557712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6" name="CustomShape 316"/>
          <p:cNvSpPr/>
          <p:nvPr/>
        </p:nvSpPr>
        <p:spPr>
          <a:xfrm>
            <a:off x="57142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7" name="CustomShape 317"/>
          <p:cNvSpPr/>
          <p:nvPr/>
        </p:nvSpPr>
        <p:spPr>
          <a:xfrm>
            <a:off x="5708880" y="2099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8" name="CustomShape 318"/>
          <p:cNvSpPr/>
          <p:nvPr/>
        </p:nvSpPr>
        <p:spPr>
          <a:xfrm>
            <a:off x="62391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9" name="CustomShape 319"/>
          <p:cNvSpPr/>
          <p:nvPr/>
        </p:nvSpPr>
        <p:spPr>
          <a:xfrm>
            <a:off x="62334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0" name="CustomShape 320"/>
          <p:cNvSpPr/>
          <p:nvPr/>
        </p:nvSpPr>
        <p:spPr>
          <a:xfrm>
            <a:off x="4860360" y="2665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1" name="CustomShape 321"/>
          <p:cNvSpPr/>
          <p:nvPr/>
        </p:nvSpPr>
        <p:spPr>
          <a:xfrm>
            <a:off x="4854600" y="26614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2" name="CustomShape 322"/>
          <p:cNvSpPr/>
          <p:nvPr/>
        </p:nvSpPr>
        <p:spPr>
          <a:xfrm>
            <a:off x="60426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3" name="CustomShape 323"/>
          <p:cNvSpPr/>
          <p:nvPr/>
        </p:nvSpPr>
        <p:spPr>
          <a:xfrm>
            <a:off x="60368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4" name="CustomShape 324"/>
          <p:cNvSpPr/>
          <p:nvPr/>
        </p:nvSpPr>
        <p:spPr>
          <a:xfrm>
            <a:off x="571428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5" name="CustomShape 325"/>
          <p:cNvSpPr/>
          <p:nvPr/>
        </p:nvSpPr>
        <p:spPr>
          <a:xfrm>
            <a:off x="570888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6" name="CustomShape 326"/>
          <p:cNvSpPr/>
          <p:nvPr/>
        </p:nvSpPr>
        <p:spPr>
          <a:xfrm>
            <a:off x="591120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7" name="CustomShape 327"/>
          <p:cNvSpPr/>
          <p:nvPr/>
        </p:nvSpPr>
        <p:spPr>
          <a:xfrm>
            <a:off x="590544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8" name="CustomShape 328"/>
          <p:cNvSpPr/>
          <p:nvPr/>
        </p:nvSpPr>
        <p:spPr>
          <a:xfrm>
            <a:off x="525420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9" name="CustomShape 329"/>
          <p:cNvSpPr/>
          <p:nvPr/>
        </p:nvSpPr>
        <p:spPr>
          <a:xfrm>
            <a:off x="524844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0" name="CustomShape 330"/>
          <p:cNvSpPr/>
          <p:nvPr/>
        </p:nvSpPr>
        <p:spPr>
          <a:xfrm>
            <a:off x="53856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1" name="CustomShape 331"/>
          <p:cNvSpPr/>
          <p:nvPr/>
        </p:nvSpPr>
        <p:spPr>
          <a:xfrm>
            <a:off x="538020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5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5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2" name="CustomShape 332"/>
          <p:cNvSpPr/>
          <p:nvPr/>
        </p:nvSpPr>
        <p:spPr>
          <a:xfrm>
            <a:off x="55173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3" name="CustomShape 333"/>
          <p:cNvSpPr/>
          <p:nvPr/>
        </p:nvSpPr>
        <p:spPr>
          <a:xfrm>
            <a:off x="551160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4" name="CustomShape 334"/>
          <p:cNvSpPr/>
          <p:nvPr/>
        </p:nvSpPr>
        <p:spPr>
          <a:xfrm>
            <a:off x="518940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5" name="CustomShape 335"/>
          <p:cNvSpPr/>
          <p:nvPr/>
        </p:nvSpPr>
        <p:spPr>
          <a:xfrm>
            <a:off x="518364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6" name="CustomShape 336"/>
          <p:cNvSpPr/>
          <p:nvPr/>
        </p:nvSpPr>
        <p:spPr>
          <a:xfrm>
            <a:off x="525420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7" name="CustomShape 337"/>
          <p:cNvSpPr/>
          <p:nvPr/>
        </p:nvSpPr>
        <p:spPr>
          <a:xfrm>
            <a:off x="5248440" y="18752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8" name="CustomShape 338"/>
          <p:cNvSpPr/>
          <p:nvPr/>
        </p:nvSpPr>
        <p:spPr>
          <a:xfrm>
            <a:off x="53856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9" name="CustomShape 339"/>
          <p:cNvSpPr/>
          <p:nvPr/>
        </p:nvSpPr>
        <p:spPr>
          <a:xfrm>
            <a:off x="538020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5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5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5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5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0" name="CustomShape 340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1" name="CustomShape 341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2" name="CustomShape 342"/>
          <p:cNvSpPr/>
          <p:nvPr/>
        </p:nvSpPr>
        <p:spPr>
          <a:xfrm>
            <a:off x="63046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3" name="CustomShape 343"/>
          <p:cNvSpPr/>
          <p:nvPr/>
        </p:nvSpPr>
        <p:spPr>
          <a:xfrm>
            <a:off x="629928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59" y="215"/>
                </a:lnTo>
                <a:lnTo>
                  <a:pt x="259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4" name="CustomShape 344"/>
          <p:cNvSpPr/>
          <p:nvPr/>
        </p:nvSpPr>
        <p:spPr>
          <a:xfrm>
            <a:off x="643644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5" name="CustomShape 345"/>
          <p:cNvSpPr/>
          <p:nvPr/>
        </p:nvSpPr>
        <p:spPr>
          <a:xfrm>
            <a:off x="643068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6" name="CustomShape 346"/>
          <p:cNvSpPr/>
          <p:nvPr/>
        </p:nvSpPr>
        <p:spPr>
          <a:xfrm>
            <a:off x="5189400" y="289044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7" name="CustomShape 347"/>
          <p:cNvSpPr/>
          <p:nvPr/>
        </p:nvSpPr>
        <p:spPr>
          <a:xfrm>
            <a:off x="5183640" y="288576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8" name="CustomShape 348"/>
          <p:cNvSpPr/>
          <p:nvPr/>
        </p:nvSpPr>
        <p:spPr>
          <a:xfrm>
            <a:off x="564876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9" name="CustomShape 349"/>
          <p:cNvSpPr/>
          <p:nvPr/>
        </p:nvSpPr>
        <p:spPr>
          <a:xfrm>
            <a:off x="564336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0" name="CustomShape 350"/>
          <p:cNvSpPr/>
          <p:nvPr/>
        </p:nvSpPr>
        <p:spPr>
          <a:xfrm>
            <a:off x="512352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1" name="CustomShape 351"/>
          <p:cNvSpPr/>
          <p:nvPr/>
        </p:nvSpPr>
        <p:spPr>
          <a:xfrm>
            <a:off x="5117760" y="232488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2" name="CustomShape 352"/>
          <p:cNvSpPr/>
          <p:nvPr/>
        </p:nvSpPr>
        <p:spPr>
          <a:xfrm>
            <a:off x="6304680" y="2329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3" name="CustomShape 353"/>
          <p:cNvSpPr/>
          <p:nvPr/>
        </p:nvSpPr>
        <p:spPr>
          <a:xfrm>
            <a:off x="629928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59" y="215"/>
                </a:lnTo>
                <a:lnTo>
                  <a:pt x="259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4" name="CustomShape 354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5" name="CustomShape 355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6" name="CustomShape 356"/>
          <p:cNvSpPr/>
          <p:nvPr/>
        </p:nvSpPr>
        <p:spPr>
          <a:xfrm>
            <a:off x="5648760" y="221652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7" name="CustomShape 357"/>
          <p:cNvSpPr/>
          <p:nvPr/>
        </p:nvSpPr>
        <p:spPr>
          <a:xfrm>
            <a:off x="564336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2"/>
                </a:lnTo>
                <a:lnTo>
                  <a:pt x="275" y="202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8" name="CustomShape 358"/>
          <p:cNvSpPr/>
          <p:nvPr/>
        </p:nvSpPr>
        <p:spPr>
          <a:xfrm>
            <a:off x="58453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9" name="CustomShape 359"/>
          <p:cNvSpPr/>
          <p:nvPr/>
        </p:nvSpPr>
        <p:spPr>
          <a:xfrm>
            <a:off x="58395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0" name="CustomShape 360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1" name="CustomShape 361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2" name="CustomShape 362"/>
          <p:cNvSpPr/>
          <p:nvPr/>
        </p:nvSpPr>
        <p:spPr>
          <a:xfrm>
            <a:off x="512352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3" name="CustomShape 363"/>
          <p:cNvSpPr/>
          <p:nvPr/>
        </p:nvSpPr>
        <p:spPr>
          <a:xfrm>
            <a:off x="511776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4" name="CustomShape 364"/>
          <p:cNvSpPr/>
          <p:nvPr/>
        </p:nvSpPr>
        <p:spPr>
          <a:xfrm>
            <a:off x="55828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5" name="CustomShape 365"/>
          <p:cNvSpPr/>
          <p:nvPr/>
        </p:nvSpPr>
        <p:spPr>
          <a:xfrm>
            <a:off x="55771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6" name="CustomShape 366"/>
          <p:cNvSpPr/>
          <p:nvPr/>
        </p:nvSpPr>
        <p:spPr>
          <a:xfrm>
            <a:off x="5714280" y="2777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7" name="CustomShape 367"/>
          <p:cNvSpPr/>
          <p:nvPr/>
        </p:nvSpPr>
        <p:spPr>
          <a:xfrm>
            <a:off x="5708880" y="27734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4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4"/>
                </a:cubicBezTo>
                <a:lnTo>
                  <a:pt x="0" y="12"/>
                </a:lnTo>
                <a:moveTo>
                  <a:pt x="29" y="214"/>
                </a:moveTo>
                <a:lnTo>
                  <a:pt x="16" y="203"/>
                </a:lnTo>
                <a:lnTo>
                  <a:pt x="276" y="203"/>
                </a:lnTo>
                <a:lnTo>
                  <a:pt x="260" y="214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4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8" name="CustomShape 368"/>
          <p:cNvSpPr/>
          <p:nvPr/>
        </p:nvSpPr>
        <p:spPr>
          <a:xfrm>
            <a:off x="59112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9" name="CustomShape 369"/>
          <p:cNvSpPr/>
          <p:nvPr/>
        </p:nvSpPr>
        <p:spPr>
          <a:xfrm>
            <a:off x="59054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0" name="CustomShape 370"/>
          <p:cNvSpPr/>
          <p:nvPr/>
        </p:nvSpPr>
        <p:spPr>
          <a:xfrm>
            <a:off x="61084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1" name="CustomShape 371"/>
          <p:cNvSpPr/>
          <p:nvPr/>
        </p:nvSpPr>
        <p:spPr>
          <a:xfrm>
            <a:off x="61027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8" y="215"/>
                </a:moveTo>
                <a:lnTo>
                  <a:pt x="16" y="203"/>
                </a:lnTo>
                <a:lnTo>
                  <a:pt x="275" y="203"/>
                </a:lnTo>
                <a:lnTo>
                  <a:pt x="259" y="215"/>
                </a:lnTo>
                <a:lnTo>
                  <a:pt x="259" y="12"/>
                </a:lnTo>
                <a:lnTo>
                  <a:pt x="275" y="22"/>
                </a:lnTo>
                <a:lnTo>
                  <a:pt x="16" y="22"/>
                </a:lnTo>
                <a:lnTo>
                  <a:pt x="28" y="12"/>
                </a:lnTo>
                <a:lnTo>
                  <a:pt x="28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2" name="CustomShape 372"/>
          <p:cNvSpPr/>
          <p:nvPr/>
        </p:nvSpPr>
        <p:spPr>
          <a:xfrm>
            <a:off x="5582880" y="210420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3" name="CustomShape 373"/>
          <p:cNvSpPr/>
          <p:nvPr/>
        </p:nvSpPr>
        <p:spPr>
          <a:xfrm>
            <a:off x="5577120" y="2099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4"/>
                </a:lnTo>
                <a:lnTo>
                  <a:pt x="276" y="204"/>
                </a:lnTo>
                <a:lnTo>
                  <a:pt x="260" y="215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4" name="CustomShape 374"/>
          <p:cNvSpPr/>
          <p:nvPr/>
        </p:nvSpPr>
        <p:spPr>
          <a:xfrm>
            <a:off x="5254200" y="289044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5" name="CustomShape 375"/>
          <p:cNvSpPr/>
          <p:nvPr/>
        </p:nvSpPr>
        <p:spPr>
          <a:xfrm>
            <a:off x="5248440" y="288576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6" name="CustomShape 376"/>
          <p:cNvSpPr/>
          <p:nvPr/>
        </p:nvSpPr>
        <p:spPr>
          <a:xfrm>
            <a:off x="5582880" y="300276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7" name="CustomShape 377"/>
          <p:cNvSpPr/>
          <p:nvPr/>
        </p:nvSpPr>
        <p:spPr>
          <a:xfrm>
            <a:off x="5577120" y="29984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8" name="CustomShape 378"/>
          <p:cNvSpPr/>
          <p:nvPr/>
        </p:nvSpPr>
        <p:spPr>
          <a:xfrm>
            <a:off x="59112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9" name="CustomShape 379"/>
          <p:cNvSpPr/>
          <p:nvPr/>
        </p:nvSpPr>
        <p:spPr>
          <a:xfrm>
            <a:off x="59054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0" name="CustomShape 380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1" name="CustomShape 381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2" name="CustomShape 382"/>
          <p:cNvSpPr/>
          <p:nvPr/>
        </p:nvSpPr>
        <p:spPr>
          <a:xfrm>
            <a:off x="551736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3" name="CustomShape 383"/>
          <p:cNvSpPr/>
          <p:nvPr/>
        </p:nvSpPr>
        <p:spPr>
          <a:xfrm>
            <a:off x="551160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4" name="CustomShape 384"/>
          <p:cNvSpPr/>
          <p:nvPr/>
        </p:nvSpPr>
        <p:spPr>
          <a:xfrm>
            <a:off x="5057640" y="255348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5" name="CustomShape 385"/>
          <p:cNvSpPr/>
          <p:nvPr/>
        </p:nvSpPr>
        <p:spPr>
          <a:xfrm>
            <a:off x="5052240" y="25488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6" name="CustomShape 386"/>
          <p:cNvSpPr/>
          <p:nvPr/>
        </p:nvSpPr>
        <p:spPr>
          <a:xfrm>
            <a:off x="5451480" y="2216520"/>
            <a:ext cx="93240" cy="72720"/>
          </a:xfrm>
          <a:custGeom>
            <a:avLst/>
            <a:gdLst/>
            <a:ahLst/>
            <a:rect l="l" t="t" r="r" b="b"/>
            <a:pathLst>
              <a:path w="261" h="204">
                <a:moveTo>
                  <a:pt x="0" y="0"/>
                </a:moveTo>
                <a:lnTo>
                  <a:pt x="0" y="203"/>
                </a:lnTo>
                <a:lnTo>
                  <a:pt x="260" y="203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7" name="CustomShape 387"/>
          <p:cNvSpPr/>
          <p:nvPr/>
        </p:nvSpPr>
        <p:spPr>
          <a:xfrm>
            <a:off x="5445720" y="221220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2"/>
                </a:lnTo>
                <a:lnTo>
                  <a:pt x="276" y="202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8" name="CustomShape 388"/>
          <p:cNvSpPr/>
          <p:nvPr/>
        </p:nvSpPr>
        <p:spPr>
          <a:xfrm>
            <a:off x="5582880" y="187956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9" name="CustomShape 389"/>
          <p:cNvSpPr/>
          <p:nvPr/>
        </p:nvSpPr>
        <p:spPr>
          <a:xfrm>
            <a:off x="5577120" y="18752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4"/>
                </a:lnTo>
                <a:lnTo>
                  <a:pt x="16" y="24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0" name="CustomShape 390"/>
          <p:cNvSpPr/>
          <p:nvPr/>
        </p:nvSpPr>
        <p:spPr>
          <a:xfrm>
            <a:off x="525420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1" name="CustomShape 391"/>
          <p:cNvSpPr/>
          <p:nvPr/>
        </p:nvSpPr>
        <p:spPr>
          <a:xfrm>
            <a:off x="5248440" y="198792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2" name="CustomShape 392"/>
          <p:cNvSpPr/>
          <p:nvPr/>
        </p:nvSpPr>
        <p:spPr>
          <a:xfrm>
            <a:off x="5254200" y="244080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3" name="CustomShape 393"/>
          <p:cNvSpPr/>
          <p:nvPr/>
        </p:nvSpPr>
        <p:spPr>
          <a:xfrm>
            <a:off x="5248440" y="243684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5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5"/>
                  <a:pt x="289" y="12"/>
                </a:cubicBezTo>
                <a:lnTo>
                  <a:pt x="289" y="215"/>
                </a:lnTo>
                <a:cubicBezTo>
                  <a:pt x="289" y="220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0"/>
                  <a:pt x="0" y="215"/>
                </a:cubicBezTo>
                <a:lnTo>
                  <a:pt x="0" y="12"/>
                </a:lnTo>
                <a:moveTo>
                  <a:pt x="31" y="215"/>
                </a:moveTo>
                <a:lnTo>
                  <a:pt x="16" y="203"/>
                </a:lnTo>
                <a:lnTo>
                  <a:pt x="276" y="203"/>
                </a:lnTo>
                <a:lnTo>
                  <a:pt x="260" y="215"/>
                </a:lnTo>
                <a:lnTo>
                  <a:pt x="260" y="12"/>
                </a:lnTo>
                <a:lnTo>
                  <a:pt x="276" y="22"/>
                </a:lnTo>
                <a:lnTo>
                  <a:pt x="16" y="22"/>
                </a:lnTo>
                <a:lnTo>
                  <a:pt x="31" y="12"/>
                </a:lnTo>
                <a:lnTo>
                  <a:pt x="31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4" name="CustomShape 394"/>
          <p:cNvSpPr/>
          <p:nvPr/>
        </p:nvSpPr>
        <p:spPr>
          <a:xfrm>
            <a:off x="577980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5" name="CustomShape 395"/>
          <p:cNvSpPr/>
          <p:nvPr/>
        </p:nvSpPr>
        <p:spPr>
          <a:xfrm>
            <a:off x="577404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4" y="0"/>
                </a:lnTo>
                <a:cubicBezTo>
                  <a:pt x="281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1" y="226"/>
                  <a:pt x="274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4" y="204"/>
                </a:lnTo>
                <a:lnTo>
                  <a:pt x="258" y="216"/>
                </a:lnTo>
                <a:lnTo>
                  <a:pt x="258" y="12"/>
                </a:lnTo>
                <a:lnTo>
                  <a:pt x="274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6" name="CustomShape 396"/>
          <p:cNvSpPr/>
          <p:nvPr/>
        </p:nvSpPr>
        <p:spPr>
          <a:xfrm>
            <a:off x="5648760" y="1767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7" name="CustomShape 397"/>
          <p:cNvSpPr/>
          <p:nvPr/>
        </p:nvSpPr>
        <p:spPr>
          <a:xfrm>
            <a:off x="5643360" y="1762920"/>
            <a:ext cx="103320" cy="81360"/>
          </a:xfrm>
          <a:custGeom>
            <a:avLst/>
            <a:gdLst/>
            <a:ahLst/>
            <a:rect l="l" t="t" r="r" b="b"/>
            <a:pathLst>
              <a:path w="289" h="228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7"/>
                  <a:pt x="275" y="227"/>
                </a:cubicBezTo>
                <a:lnTo>
                  <a:pt x="16" y="227"/>
                </a:lnTo>
                <a:cubicBezTo>
                  <a:pt x="6" y="227"/>
                  <a:pt x="0" y="221"/>
                  <a:pt x="0" y="216"/>
                </a:cubicBezTo>
                <a:lnTo>
                  <a:pt x="0" y="12"/>
                </a:lnTo>
                <a:moveTo>
                  <a:pt x="28" y="216"/>
                </a:moveTo>
                <a:lnTo>
                  <a:pt x="16" y="204"/>
                </a:lnTo>
                <a:lnTo>
                  <a:pt x="275" y="204"/>
                </a:lnTo>
                <a:lnTo>
                  <a:pt x="259" y="216"/>
                </a:lnTo>
                <a:lnTo>
                  <a:pt x="259" y="12"/>
                </a:lnTo>
                <a:lnTo>
                  <a:pt x="275" y="23"/>
                </a:lnTo>
                <a:lnTo>
                  <a:pt x="16" y="23"/>
                </a:lnTo>
                <a:lnTo>
                  <a:pt x="28" y="12"/>
                </a:lnTo>
                <a:lnTo>
                  <a:pt x="28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8" name="CustomShape 398"/>
          <p:cNvSpPr/>
          <p:nvPr/>
        </p:nvSpPr>
        <p:spPr>
          <a:xfrm>
            <a:off x="5320080" y="199224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9" name="CustomShape 399"/>
          <p:cNvSpPr/>
          <p:nvPr/>
        </p:nvSpPr>
        <p:spPr>
          <a:xfrm>
            <a:off x="53143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5" y="204"/>
                </a:lnTo>
                <a:lnTo>
                  <a:pt x="260" y="216"/>
                </a:lnTo>
                <a:lnTo>
                  <a:pt x="260" y="12"/>
                </a:lnTo>
                <a:lnTo>
                  <a:pt x="275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0" name="CustomShape 400"/>
          <p:cNvSpPr/>
          <p:nvPr/>
        </p:nvSpPr>
        <p:spPr>
          <a:xfrm>
            <a:off x="5189400" y="2440800"/>
            <a:ext cx="92880" cy="73080"/>
          </a:xfrm>
          <a:custGeom>
            <a:avLst/>
            <a:gdLst/>
            <a:ahLst/>
            <a:rect l="l" t="t" r="r" b="b"/>
            <a:pathLst>
              <a:path w="260" h="205">
                <a:moveTo>
                  <a:pt x="0" y="0"/>
                </a:moveTo>
                <a:lnTo>
                  <a:pt x="0" y="204"/>
                </a:lnTo>
                <a:lnTo>
                  <a:pt x="259" y="204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1" name="CustomShape 401"/>
          <p:cNvSpPr/>
          <p:nvPr/>
        </p:nvSpPr>
        <p:spPr>
          <a:xfrm>
            <a:off x="5183640" y="243684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30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30" y="12"/>
                </a:lnTo>
                <a:lnTo>
                  <a:pt x="30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2" name="CustomShape 402"/>
          <p:cNvSpPr/>
          <p:nvPr/>
        </p:nvSpPr>
        <p:spPr>
          <a:xfrm>
            <a:off x="5320080" y="2329200"/>
            <a:ext cx="92880" cy="72720"/>
          </a:xfrm>
          <a:custGeom>
            <a:avLst/>
            <a:gdLst/>
            <a:ahLst/>
            <a:rect l="l" t="t" r="r" b="b"/>
            <a:pathLst>
              <a:path w="260" h="204">
                <a:moveTo>
                  <a:pt x="0" y="0"/>
                </a:moveTo>
                <a:lnTo>
                  <a:pt x="0" y="203"/>
                </a:lnTo>
                <a:lnTo>
                  <a:pt x="259" y="203"/>
                </a:lnTo>
                <a:lnTo>
                  <a:pt x="259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3" name="CustomShape 403"/>
          <p:cNvSpPr/>
          <p:nvPr/>
        </p:nvSpPr>
        <p:spPr>
          <a:xfrm>
            <a:off x="5314320" y="232488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75" y="0"/>
                </a:lnTo>
                <a:cubicBezTo>
                  <a:pt x="282" y="0"/>
                  <a:pt x="288" y="5"/>
                  <a:pt x="288" y="12"/>
                </a:cubicBezTo>
                <a:lnTo>
                  <a:pt x="288" y="215"/>
                </a:lnTo>
                <a:cubicBezTo>
                  <a:pt x="288" y="220"/>
                  <a:pt x="282" y="226"/>
                  <a:pt x="275" y="226"/>
                </a:cubicBezTo>
                <a:lnTo>
                  <a:pt x="16" y="226"/>
                </a:lnTo>
                <a:cubicBezTo>
                  <a:pt x="6" y="226"/>
                  <a:pt x="0" y="220"/>
                  <a:pt x="0" y="215"/>
                </a:cubicBezTo>
                <a:lnTo>
                  <a:pt x="0" y="12"/>
                </a:lnTo>
                <a:moveTo>
                  <a:pt x="29" y="215"/>
                </a:moveTo>
                <a:lnTo>
                  <a:pt x="16" y="203"/>
                </a:lnTo>
                <a:lnTo>
                  <a:pt x="275" y="203"/>
                </a:lnTo>
                <a:lnTo>
                  <a:pt x="260" y="215"/>
                </a:lnTo>
                <a:lnTo>
                  <a:pt x="260" y="12"/>
                </a:lnTo>
                <a:lnTo>
                  <a:pt x="275" y="22"/>
                </a:lnTo>
                <a:lnTo>
                  <a:pt x="16" y="22"/>
                </a:lnTo>
                <a:lnTo>
                  <a:pt x="29" y="12"/>
                </a:lnTo>
                <a:lnTo>
                  <a:pt x="29" y="215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4" name="CustomShape 404"/>
          <p:cNvSpPr/>
          <p:nvPr/>
        </p:nvSpPr>
        <p:spPr>
          <a:xfrm>
            <a:off x="5451480" y="199224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5" name="CustomShape 405"/>
          <p:cNvSpPr/>
          <p:nvPr/>
        </p:nvSpPr>
        <p:spPr>
          <a:xfrm>
            <a:off x="5445720" y="1987920"/>
            <a:ext cx="103320" cy="81000"/>
          </a:xfrm>
          <a:custGeom>
            <a:avLst/>
            <a:gdLst/>
            <a:ahLst/>
            <a:rect l="l" t="t" r="r" b="b"/>
            <a:pathLst>
              <a:path w="289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8" y="6"/>
                  <a:pt x="288" y="12"/>
                </a:cubicBezTo>
                <a:lnTo>
                  <a:pt x="288" y="216"/>
                </a:lnTo>
                <a:cubicBezTo>
                  <a:pt x="288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29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29" y="12"/>
                </a:lnTo>
                <a:lnTo>
                  <a:pt x="29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6" name="CustomShape 406"/>
          <p:cNvSpPr/>
          <p:nvPr/>
        </p:nvSpPr>
        <p:spPr>
          <a:xfrm>
            <a:off x="5254200" y="2553480"/>
            <a:ext cx="93240" cy="73080"/>
          </a:xfrm>
          <a:custGeom>
            <a:avLst/>
            <a:gdLst/>
            <a:ahLst/>
            <a:rect l="l" t="t" r="r" b="b"/>
            <a:pathLst>
              <a:path w="261" h="205">
                <a:moveTo>
                  <a:pt x="0" y="0"/>
                </a:moveTo>
                <a:lnTo>
                  <a:pt x="0" y="204"/>
                </a:lnTo>
                <a:lnTo>
                  <a:pt x="260" y="204"/>
                </a:lnTo>
                <a:lnTo>
                  <a:pt x="260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7" name="CustomShape 407"/>
          <p:cNvSpPr/>
          <p:nvPr/>
        </p:nvSpPr>
        <p:spPr>
          <a:xfrm>
            <a:off x="5248440" y="2548800"/>
            <a:ext cx="103680" cy="81000"/>
          </a:xfrm>
          <a:custGeom>
            <a:avLst/>
            <a:gdLst/>
            <a:ahLst/>
            <a:rect l="l" t="t" r="r" b="b"/>
            <a:pathLst>
              <a:path w="290" h="227">
                <a:moveTo>
                  <a:pt x="0" y="12"/>
                </a:moveTo>
                <a:cubicBezTo>
                  <a:pt x="0" y="6"/>
                  <a:pt x="7" y="0"/>
                  <a:pt x="16" y="0"/>
                </a:cubicBezTo>
                <a:lnTo>
                  <a:pt x="276" y="0"/>
                </a:lnTo>
                <a:cubicBezTo>
                  <a:pt x="282" y="0"/>
                  <a:pt x="289" y="6"/>
                  <a:pt x="289" y="12"/>
                </a:cubicBezTo>
                <a:lnTo>
                  <a:pt x="289" y="216"/>
                </a:lnTo>
                <a:cubicBezTo>
                  <a:pt x="289" y="221"/>
                  <a:pt x="282" y="226"/>
                  <a:pt x="276" y="226"/>
                </a:cubicBezTo>
                <a:lnTo>
                  <a:pt x="16" y="226"/>
                </a:lnTo>
                <a:cubicBezTo>
                  <a:pt x="7" y="226"/>
                  <a:pt x="0" y="221"/>
                  <a:pt x="0" y="216"/>
                </a:cubicBezTo>
                <a:lnTo>
                  <a:pt x="0" y="12"/>
                </a:lnTo>
                <a:moveTo>
                  <a:pt x="31" y="216"/>
                </a:moveTo>
                <a:lnTo>
                  <a:pt x="16" y="204"/>
                </a:lnTo>
                <a:lnTo>
                  <a:pt x="276" y="204"/>
                </a:lnTo>
                <a:lnTo>
                  <a:pt x="260" y="216"/>
                </a:lnTo>
                <a:lnTo>
                  <a:pt x="260" y="12"/>
                </a:lnTo>
                <a:lnTo>
                  <a:pt x="276" y="23"/>
                </a:lnTo>
                <a:lnTo>
                  <a:pt x="16" y="23"/>
                </a:lnTo>
                <a:lnTo>
                  <a:pt x="31" y="12"/>
                </a:lnTo>
                <a:lnTo>
                  <a:pt x="31" y="21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8" name="CustomShape 408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79" name="CustomShape 409"/>
          <p:cNvSpPr/>
          <p:nvPr/>
        </p:nvSpPr>
        <p:spPr>
          <a:xfrm>
            <a:off x="1761120" y="456228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0" name="CustomShape 410"/>
          <p:cNvSpPr/>
          <p:nvPr/>
        </p:nvSpPr>
        <p:spPr>
          <a:xfrm>
            <a:off x="1659960" y="400140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1" name="CustomShape 411"/>
          <p:cNvSpPr/>
          <p:nvPr/>
        </p:nvSpPr>
        <p:spPr>
          <a:xfrm>
            <a:off x="1761120" y="344016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2" name="CustomShape 412"/>
          <p:cNvSpPr/>
          <p:nvPr/>
        </p:nvSpPr>
        <p:spPr>
          <a:xfrm>
            <a:off x="1659960" y="287856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3" name="CustomShape 413"/>
          <p:cNvSpPr/>
          <p:nvPr/>
        </p:nvSpPr>
        <p:spPr>
          <a:xfrm>
            <a:off x="1761120" y="231696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4" name="CustomShape 414"/>
          <p:cNvSpPr/>
          <p:nvPr/>
        </p:nvSpPr>
        <p:spPr>
          <a:xfrm>
            <a:off x="1659960" y="1756080"/>
            <a:ext cx="168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2,5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5" name="CustomShape 415"/>
          <p:cNvSpPr/>
          <p:nvPr/>
        </p:nvSpPr>
        <p:spPr>
          <a:xfrm>
            <a:off x="1761120" y="11941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6" name="CustomShape 416"/>
          <p:cNvSpPr/>
          <p:nvPr/>
        </p:nvSpPr>
        <p:spPr>
          <a:xfrm>
            <a:off x="191880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7" name="CustomShape 417"/>
          <p:cNvSpPr/>
          <p:nvPr/>
        </p:nvSpPr>
        <p:spPr>
          <a:xfrm>
            <a:off x="257472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1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8" name="CustomShape 418"/>
          <p:cNvSpPr/>
          <p:nvPr/>
        </p:nvSpPr>
        <p:spPr>
          <a:xfrm>
            <a:off x="323172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2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9" name="CustomShape 419"/>
          <p:cNvSpPr/>
          <p:nvPr/>
        </p:nvSpPr>
        <p:spPr>
          <a:xfrm>
            <a:off x="388836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3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0" name="CustomShape 420"/>
          <p:cNvSpPr/>
          <p:nvPr/>
        </p:nvSpPr>
        <p:spPr>
          <a:xfrm>
            <a:off x="454464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4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1" name="CustomShape 421"/>
          <p:cNvSpPr/>
          <p:nvPr/>
        </p:nvSpPr>
        <p:spPr>
          <a:xfrm>
            <a:off x="520128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5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2" name="CustomShape 422"/>
          <p:cNvSpPr/>
          <p:nvPr/>
        </p:nvSpPr>
        <p:spPr>
          <a:xfrm>
            <a:off x="585828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6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3" name="CustomShape 423"/>
          <p:cNvSpPr/>
          <p:nvPr/>
        </p:nvSpPr>
        <p:spPr>
          <a:xfrm>
            <a:off x="651456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7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4" name="CustomShape 424"/>
          <p:cNvSpPr/>
          <p:nvPr/>
        </p:nvSpPr>
        <p:spPr>
          <a:xfrm>
            <a:off x="7449480" y="2873880"/>
            <a:ext cx="79920" cy="62640"/>
          </a:xfrm>
          <a:custGeom>
            <a:avLst/>
            <a:gdLst/>
            <a:ahLst/>
            <a:rect l="l" t="t" r="r" b="b"/>
            <a:pathLst>
              <a:path w="224" h="176">
                <a:moveTo>
                  <a:pt x="112" y="0"/>
                </a:moveTo>
                <a:lnTo>
                  <a:pt x="223" y="88"/>
                </a:lnTo>
                <a:lnTo>
                  <a:pt x="112" y="175"/>
                </a:lnTo>
                <a:lnTo>
                  <a:pt x="0" y="88"/>
                </a:lnTo>
                <a:lnTo>
                  <a:pt x="112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5" name="CustomShape 425"/>
          <p:cNvSpPr/>
          <p:nvPr/>
        </p:nvSpPr>
        <p:spPr>
          <a:xfrm>
            <a:off x="7443720" y="2869560"/>
            <a:ext cx="91440" cy="71640"/>
          </a:xfrm>
          <a:custGeom>
            <a:avLst/>
            <a:gdLst/>
            <a:ahLst/>
            <a:rect l="l" t="t" r="r" b="b"/>
            <a:pathLst>
              <a:path w="256" h="201">
                <a:moveTo>
                  <a:pt x="116" y="3"/>
                </a:moveTo>
                <a:cubicBezTo>
                  <a:pt x="122" y="0"/>
                  <a:pt x="133" y="0"/>
                  <a:pt x="139" y="3"/>
                </a:cubicBezTo>
                <a:lnTo>
                  <a:pt x="250" y="92"/>
                </a:lnTo>
                <a:cubicBezTo>
                  <a:pt x="255" y="96"/>
                  <a:pt x="255" y="104"/>
                  <a:pt x="250" y="109"/>
                </a:cubicBezTo>
                <a:lnTo>
                  <a:pt x="139" y="196"/>
                </a:lnTo>
                <a:cubicBezTo>
                  <a:pt x="133" y="200"/>
                  <a:pt x="122" y="200"/>
                  <a:pt x="116" y="196"/>
                </a:cubicBezTo>
                <a:lnTo>
                  <a:pt x="4" y="109"/>
                </a:lnTo>
                <a:cubicBezTo>
                  <a:pt x="0" y="104"/>
                  <a:pt x="0" y="96"/>
                  <a:pt x="4" y="92"/>
                </a:cubicBezTo>
                <a:lnTo>
                  <a:pt x="116" y="3"/>
                </a:lnTo>
                <a:moveTo>
                  <a:pt x="26" y="109"/>
                </a:moveTo>
                <a:lnTo>
                  <a:pt x="26" y="92"/>
                </a:lnTo>
                <a:lnTo>
                  <a:pt x="139" y="179"/>
                </a:lnTo>
                <a:lnTo>
                  <a:pt x="116" y="179"/>
                </a:lnTo>
                <a:lnTo>
                  <a:pt x="228" y="92"/>
                </a:lnTo>
                <a:lnTo>
                  <a:pt x="228" y="109"/>
                </a:lnTo>
                <a:lnTo>
                  <a:pt x="116" y="21"/>
                </a:lnTo>
                <a:lnTo>
                  <a:pt x="139" y="21"/>
                </a:lnTo>
                <a:lnTo>
                  <a:pt x="26" y="109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6" name="CustomShape 426"/>
          <p:cNvSpPr/>
          <p:nvPr/>
        </p:nvSpPr>
        <p:spPr>
          <a:xfrm>
            <a:off x="7171200" y="4698720"/>
            <a:ext cx="132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8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97" name="CustomShape 427"/>
          <p:cNvSpPr/>
          <p:nvPr/>
        </p:nvSpPr>
        <p:spPr>
          <a:xfrm>
            <a:off x="7449480" y="3063240"/>
            <a:ext cx="79200" cy="61920"/>
          </a:xfrm>
          <a:custGeom>
            <a:avLst/>
            <a:gdLst/>
            <a:ahLst/>
            <a:rect l="l" t="t" r="r" b="b"/>
            <a:pathLst>
              <a:path w="222" h="174">
                <a:moveTo>
                  <a:pt x="0" y="0"/>
                </a:moveTo>
                <a:lnTo>
                  <a:pt x="0" y="173"/>
                </a:lnTo>
                <a:lnTo>
                  <a:pt x="221" y="173"/>
                </a:lnTo>
                <a:lnTo>
                  <a:pt x="221" y="0"/>
                </a:lnTo>
                <a:lnTo>
                  <a:pt x="0" y="0"/>
                </a:lnTo>
                <a:close/>
              </a:path>
            </a:pathLst>
          </a:custGeom>
          <a:solidFill>
            <a:srgbClr val="c050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8" name="CustomShape 428"/>
          <p:cNvSpPr/>
          <p:nvPr/>
        </p:nvSpPr>
        <p:spPr>
          <a:xfrm>
            <a:off x="7443720" y="3058560"/>
            <a:ext cx="89640" cy="70200"/>
          </a:xfrm>
          <a:custGeom>
            <a:avLst/>
            <a:gdLst/>
            <a:ahLst/>
            <a:rect l="l" t="t" r="r" b="b"/>
            <a:pathLst>
              <a:path w="251" h="197">
                <a:moveTo>
                  <a:pt x="0" y="12"/>
                </a:moveTo>
                <a:cubicBezTo>
                  <a:pt x="0" y="5"/>
                  <a:pt x="6" y="0"/>
                  <a:pt x="16" y="0"/>
                </a:cubicBezTo>
                <a:lnTo>
                  <a:pt x="237" y="0"/>
                </a:lnTo>
                <a:cubicBezTo>
                  <a:pt x="246" y="0"/>
                  <a:pt x="250" y="5"/>
                  <a:pt x="250" y="12"/>
                </a:cubicBezTo>
                <a:lnTo>
                  <a:pt x="250" y="186"/>
                </a:lnTo>
                <a:cubicBezTo>
                  <a:pt x="250" y="193"/>
                  <a:pt x="246" y="196"/>
                  <a:pt x="237" y="196"/>
                </a:cubicBezTo>
                <a:lnTo>
                  <a:pt x="16" y="196"/>
                </a:lnTo>
                <a:cubicBezTo>
                  <a:pt x="6" y="196"/>
                  <a:pt x="0" y="193"/>
                  <a:pt x="0" y="186"/>
                </a:cubicBezTo>
                <a:lnTo>
                  <a:pt x="0" y="12"/>
                </a:lnTo>
                <a:moveTo>
                  <a:pt x="28" y="186"/>
                </a:moveTo>
                <a:lnTo>
                  <a:pt x="16" y="174"/>
                </a:lnTo>
                <a:lnTo>
                  <a:pt x="237" y="174"/>
                </a:lnTo>
                <a:lnTo>
                  <a:pt x="221" y="186"/>
                </a:lnTo>
                <a:lnTo>
                  <a:pt x="221" y="12"/>
                </a:lnTo>
                <a:lnTo>
                  <a:pt x="237" y="23"/>
                </a:lnTo>
                <a:lnTo>
                  <a:pt x="16" y="23"/>
                </a:lnTo>
                <a:lnTo>
                  <a:pt x="28" y="12"/>
                </a:lnTo>
                <a:lnTo>
                  <a:pt x="28" y="186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99" name="CustomShape 429"/>
          <p:cNvSpPr/>
          <p:nvPr/>
        </p:nvSpPr>
        <p:spPr>
          <a:xfrm>
            <a:off x="7557840" y="2856960"/>
            <a:ext cx="550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Iris-setosa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0" name="CustomShape 430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1" name="CustomShape 431"/>
          <p:cNvSpPr/>
          <p:nvPr/>
        </p:nvSpPr>
        <p:spPr>
          <a:xfrm>
            <a:off x="4586040" y="1511640"/>
            <a:ext cx="2017440" cy="1734840"/>
          </a:xfrm>
          <a:custGeom>
            <a:avLst/>
            <a:gdLst/>
            <a:ahLst/>
            <a:rect l="l" t="t" r="r" b="b"/>
            <a:pathLst>
              <a:path w="5606" h="4821">
                <a:moveTo>
                  <a:pt x="1337" y="1437"/>
                </a:moveTo>
                <a:lnTo>
                  <a:pt x="1462" y="1324"/>
                </a:lnTo>
                <a:lnTo>
                  <a:pt x="1588" y="1218"/>
                </a:lnTo>
                <a:lnTo>
                  <a:pt x="1716" y="1113"/>
                </a:lnTo>
                <a:lnTo>
                  <a:pt x="1845" y="1014"/>
                </a:lnTo>
                <a:lnTo>
                  <a:pt x="1977" y="920"/>
                </a:lnTo>
                <a:lnTo>
                  <a:pt x="2107" y="827"/>
                </a:lnTo>
                <a:lnTo>
                  <a:pt x="2241" y="741"/>
                </a:lnTo>
                <a:lnTo>
                  <a:pt x="2374" y="658"/>
                </a:lnTo>
                <a:lnTo>
                  <a:pt x="2508" y="581"/>
                </a:lnTo>
                <a:lnTo>
                  <a:pt x="2645" y="508"/>
                </a:lnTo>
                <a:lnTo>
                  <a:pt x="2779" y="438"/>
                </a:lnTo>
                <a:lnTo>
                  <a:pt x="2912" y="375"/>
                </a:lnTo>
                <a:lnTo>
                  <a:pt x="3046" y="316"/>
                </a:lnTo>
                <a:lnTo>
                  <a:pt x="3180" y="260"/>
                </a:lnTo>
                <a:lnTo>
                  <a:pt x="3310" y="211"/>
                </a:lnTo>
                <a:lnTo>
                  <a:pt x="3442" y="167"/>
                </a:lnTo>
                <a:lnTo>
                  <a:pt x="3571" y="127"/>
                </a:lnTo>
                <a:lnTo>
                  <a:pt x="3699" y="92"/>
                </a:lnTo>
                <a:lnTo>
                  <a:pt x="3825" y="64"/>
                </a:lnTo>
                <a:lnTo>
                  <a:pt x="3948" y="40"/>
                </a:lnTo>
                <a:lnTo>
                  <a:pt x="4070" y="22"/>
                </a:lnTo>
                <a:lnTo>
                  <a:pt x="4188" y="8"/>
                </a:lnTo>
                <a:lnTo>
                  <a:pt x="4305" y="2"/>
                </a:lnTo>
                <a:lnTo>
                  <a:pt x="4417" y="0"/>
                </a:lnTo>
                <a:lnTo>
                  <a:pt x="4527" y="5"/>
                </a:lnTo>
                <a:lnTo>
                  <a:pt x="4634" y="16"/>
                </a:lnTo>
                <a:lnTo>
                  <a:pt x="4737" y="31"/>
                </a:lnTo>
                <a:lnTo>
                  <a:pt x="4837" y="54"/>
                </a:lnTo>
                <a:lnTo>
                  <a:pt x="4931" y="82"/>
                </a:lnTo>
                <a:lnTo>
                  <a:pt x="4978" y="99"/>
                </a:lnTo>
                <a:lnTo>
                  <a:pt x="5023" y="119"/>
                </a:lnTo>
                <a:lnTo>
                  <a:pt x="5065" y="138"/>
                </a:lnTo>
                <a:lnTo>
                  <a:pt x="5108" y="158"/>
                </a:lnTo>
                <a:lnTo>
                  <a:pt x="5188" y="208"/>
                </a:lnTo>
                <a:lnTo>
                  <a:pt x="5226" y="233"/>
                </a:lnTo>
                <a:lnTo>
                  <a:pt x="5262" y="261"/>
                </a:lnTo>
                <a:lnTo>
                  <a:pt x="5294" y="289"/>
                </a:lnTo>
                <a:lnTo>
                  <a:pt x="5328" y="319"/>
                </a:lnTo>
                <a:lnTo>
                  <a:pt x="5357" y="350"/>
                </a:lnTo>
                <a:lnTo>
                  <a:pt x="5386" y="383"/>
                </a:lnTo>
                <a:lnTo>
                  <a:pt x="5437" y="452"/>
                </a:lnTo>
                <a:lnTo>
                  <a:pt x="5481" y="525"/>
                </a:lnTo>
                <a:lnTo>
                  <a:pt x="5519" y="602"/>
                </a:lnTo>
                <a:lnTo>
                  <a:pt x="5551" y="682"/>
                </a:lnTo>
                <a:lnTo>
                  <a:pt x="5573" y="766"/>
                </a:lnTo>
                <a:lnTo>
                  <a:pt x="5591" y="855"/>
                </a:lnTo>
                <a:lnTo>
                  <a:pt x="5599" y="946"/>
                </a:lnTo>
                <a:lnTo>
                  <a:pt x="5605" y="1040"/>
                </a:lnTo>
                <a:lnTo>
                  <a:pt x="5599" y="1136"/>
                </a:lnTo>
                <a:lnTo>
                  <a:pt x="5591" y="1235"/>
                </a:lnTo>
                <a:lnTo>
                  <a:pt x="5575" y="1338"/>
                </a:lnTo>
                <a:lnTo>
                  <a:pt x="5553" y="1443"/>
                </a:lnTo>
                <a:lnTo>
                  <a:pt x="5524" y="1550"/>
                </a:lnTo>
                <a:lnTo>
                  <a:pt x="5488" y="1658"/>
                </a:lnTo>
                <a:lnTo>
                  <a:pt x="5448" y="1768"/>
                </a:lnTo>
                <a:lnTo>
                  <a:pt x="5401" y="1879"/>
                </a:lnTo>
                <a:lnTo>
                  <a:pt x="5348" y="1993"/>
                </a:lnTo>
                <a:lnTo>
                  <a:pt x="5290" y="2107"/>
                </a:lnTo>
                <a:lnTo>
                  <a:pt x="5226" y="2222"/>
                </a:lnTo>
                <a:lnTo>
                  <a:pt x="5154" y="2338"/>
                </a:lnTo>
                <a:lnTo>
                  <a:pt x="5078" y="2455"/>
                </a:lnTo>
                <a:lnTo>
                  <a:pt x="4996" y="2572"/>
                </a:lnTo>
                <a:lnTo>
                  <a:pt x="4909" y="2689"/>
                </a:lnTo>
                <a:lnTo>
                  <a:pt x="4815" y="2806"/>
                </a:lnTo>
                <a:lnTo>
                  <a:pt x="4715" y="2923"/>
                </a:lnTo>
                <a:lnTo>
                  <a:pt x="4612" y="3040"/>
                </a:lnTo>
                <a:lnTo>
                  <a:pt x="4501" y="3155"/>
                </a:lnTo>
                <a:lnTo>
                  <a:pt x="4387" y="3270"/>
                </a:lnTo>
                <a:lnTo>
                  <a:pt x="4267" y="3384"/>
                </a:lnTo>
                <a:lnTo>
                  <a:pt x="4142" y="3495"/>
                </a:lnTo>
                <a:lnTo>
                  <a:pt x="4014" y="3604"/>
                </a:lnTo>
                <a:lnTo>
                  <a:pt x="3888" y="3706"/>
                </a:lnTo>
                <a:lnTo>
                  <a:pt x="3759" y="3806"/>
                </a:lnTo>
                <a:lnTo>
                  <a:pt x="3627" y="3902"/>
                </a:lnTo>
                <a:lnTo>
                  <a:pt x="3495" y="3993"/>
                </a:lnTo>
                <a:lnTo>
                  <a:pt x="3362" y="4080"/>
                </a:lnTo>
                <a:lnTo>
                  <a:pt x="3228" y="4162"/>
                </a:lnTo>
                <a:lnTo>
                  <a:pt x="3094" y="4239"/>
                </a:lnTo>
                <a:lnTo>
                  <a:pt x="2959" y="4314"/>
                </a:lnTo>
                <a:lnTo>
                  <a:pt x="2825" y="4382"/>
                </a:lnTo>
                <a:lnTo>
                  <a:pt x="2691" y="4447"/>
                </a:lnTo>
                <a:lnTo>
                  <a:pt x="2558" y="4506"/>
                </a:lnTo>
                <a:lnTo>
                  <a:pt x="2424" y="4561"/>
                </a:lnTo>
                <a:lnTo>
                  <a:pt x="2292" y="4609"/>
                </a:lnTo>
                <a:lnTo>
                  <a:pt x="2161" y="4655"/>
                </a:lnTo>
                <a:lnTo>
                  <a:pt x="2032" y="4693"/>
                </a:lnTo>
                <a:lnTo>
                  <a:pt x="1905" y="4728"/>
                </a:lnTo>
                <a:lnTo>
                  <a:pt x="1778" y="4758"/>
                </a:lnTo>
                <a:lnTo>
                  <a:pt x="1656" y="4780"/>
                </a:lnTo>
                <a:lnTo>
                  <a:pt x="1532" y="4800"/>
                </a:lnTo>
                <a:lnTo>
                  <a:pt x="1415" y="4811"/>
                </a:lnTo>
                <a:lnTo>
                  <a:pt x="1299" y="4819"/>
                </a:lnTo>
                <a:lnTo>
                  <a:pt x="1185" y="4820"/>
                </a:lnTo>
                <a:lnTo>
                  <a:pt x="1076" y="4815"/>
                </a:lnTo>
                <a:lnTo>
                  <a:pt x="969" y="4806"/>
                </a:lnTo>
                <a:lnTo>
                  <a:pt x="867" y="4789"/>
                </a:lnTo>
                <a:lnTo>
                  <a:pt x="766" y="4766"/>
                </a:lnTo>
                <a:lnTo>
                  <a:pt x="673" y="4738"/>
                </a:lnTo>
                <a:lnTo>
                  <a:pt x="626" y="4721"/>
                </a:lnTo>
                <a:lnTo>
                  <a:pt x="582" y="4703"/>
                </a:lnTo>
                <a:lnTo>
                  <a:pt x="497" y="4661"/>
                </a:lnTo>
                <a:lnTo>
                  <a:pt x="457" y="4639"/>
                </a:lnTo>
                <a:lnTo>
                  <a:pt x="417" y="4613"/>
                </a:lnTo>
                <a:lnTo>
                  <a:pt x="379" y="4586"/>
                </a:lnTo>
                <a:lnTo>
                  <a:pt x="343" y="4561"/>
                </a:lnTo>
                <a:lnTo>
                  <a:pt x="277" y="4501"/>
                </a:lnTo>
                <a:lnTo>
                  <a:pt x="247" y="4469"/>
                </a:lnTo>
                <a:lnTo>
                  <a:pt x="219" y="4436"/>
                </a:lnTo>
                <a:lnTo>
                  <a:pt x="167" y="4368"/>
                </a:lnTo>
                <a:lnTo>
                  <a:pt x="123" y="4297"/>
                </a:lnTo>
                <a:lnTo>
                  <a:pt x="85" y="4220"/>
                </a:lnTo>
                <a:lnTo>
                  <a:pt x="54" y="4137"/>
                </a:lnTo>
                <a:lnTo>
                  <a:pt x="32" y="4054"/>
                </a:lnTo>
                <a:lnTo>
                  <a:pt x="14" y="3967"/>
                </a:lnTo>
                <a:lnTo>
                  <a:pt x="4" y="3874"/>
                </a:lnTo>
                <a:lnTo>
                  <a:pt x="0" y="3780"/>
                </a:lnTo>
                <a:lnTo>
                  <a:pt x="4" y="3684"/>
                </a:lnTo>
                <a:lnTo>
                  <a:pt x="14" y="3584"/>
                </a:lnTo>
                <a:lnTo>
                  <a:pt x="29" y="3481"/>
                </a:lnTo>
                <a:lnTo>
                  <a:pt x="52" y="3379"/>
                </a:lnTo>
                <a:lnTo>
                  <a:pt x="80" y="3270"/>
                </a:lnTo>
                <a:lnTo>
                  <a:pt x="116" y="3162"/>
                </a:lnTo>
                <a:lnTo>
                  <a:pt x="156" y="3052"/>
                </a:lnTo>
                <a:lnTo>
                  <a:pt x="203" y="2940"/>
                </a:lnTo>
                <a:lnTo>
                  <a:pt x="257" y="2829"/>
                </a:lnTo>
                <a:lnTo>
                  <a:pt x="315" y="2713"/>
                </a:lnTo>
                <a:lnTo>
                  <a:pt x="379" y="2598"/>
                </a:lnTo>
                <a:lnTo>
                  <a:pt x="450" y="2483"/>
                </a:lnTo>
                <a:lnTo>
                  <a:pt x="526" y="2366"/>
                </a:lnTo>
                <a:lnTo>
                  <a:pt x="608" y="2248"/>
                </a:lnTo>
                <a:lnTo>
                  <a:pt x="696" y="2131"/>
                </a:lnTo>
                <a:lnTo>
                  <a:pt x="788" y="2014"/>
                </a:lnTo>
                <a:lnTo>
                  <a:pt x="889" y="1898"/>
                </a:lnTo>
                <a:lnTo>
                  <a:pt x="991" y="1782"/>
                </a:lnTo>
                <a:lnTo>
                  <a:pt x="1103" y="1665"/>
                </a:lnTo>
                <a:lnTo>
                  <a:pt x="1217" y="1550"/>
                </a:lnTo>
                <a:lnTo>
                  <a:pt x="1337" y="1437"/>
                </a:lnTo>
                <a:moveTo>
                  <a:pt x="1275" y="1587"/>
                </a:moveTo>
                <a:lnTo>
                  <a:pt x="1161" y="1700"/>
                </a:lnTo>
                <a:lnTo>
                  <a:pt x="1054" y="1815"/>
                </a:lnTo>
                <a:lnTo>
                  <a:pt x="949" y="1931"/>
                </a:lnTo>
                <a:lnTo>
                  <a:pt x="854" y="2046"/>
                </a:lnTo>
                <a:lnTo>
                  <a:pt x="760" y="2161"/>
                </a:lnTo>
                <a:lnTo>
                  <a:pt x="673" y="2276"/>
                </a:lnTo>
                <a:lnTo>
                  <a:pt x="593" y="2392"/>
                </a:lnTo>
                <a:lnTo>
                  <a:pt x="517" y="2507"/>
                </a:lnTo>
                <a:lnTo>
                  <a:pt x="448" y="2623"/>
                </a:lnTo>
                <a:lnTo>
                  <a:pt x="383" y="2736"/>
                </a:lnTo>
                <a:lnTo>
                  <a:pt x="325" y="2848"/>
                </a:lnTo>
                <a:lnTo>
                  <a:pt x="274" y="2960"/>
                </a:lnTo>
                <a:lnTo>
                  <a:pt x="227" y="3070"/>
                </a:lnTo>
                <a:lnTo>
                  <a:pt x="187" y="3178"/>
                </a:lnTo>
                <a:lnTo>
                  <a:pt x="154" y="3282"/>
                </a:lnTo>
                <a:lnTo>
                  <a:pt x="125" y="3387"/>
                </a:lnTo>
                <a:lnTo>
                  <a:pt x="102" y="3488"/>
                </a:lnTo>
                <a:lnTo>
                  <a:pt x="87" y="3588"/>
                </a:lnTo>
                <a:lnTo>
                  <a:pt x="78" y="3686"/>
                </a:lnTo>
                <a:lnTo>
                  <a:pt x="74" y="3780"/>
                </a:lnTo>
                <a:lnTo>
                  <a:pt x="78" y="3870"/>
                </a:lnTo>
                <a:lnTo>
                  <a:pt x="87" y="3958"/>
                </a:lnTo>
                <a:lnTo>
                  <a:pt x="102" y="4042"/>
                </a:lnTo>
                <a:lnTo>
                  <a:pt x="125" y="4122"/>
                </a:lnTo>
                <a:lnTo>
                  <a:pt x="154" y="4199"/>
                </a:lnTo>
                <a:lnTo>
                  <a:pt x="189" y="4270"/>
                </a:lnTo>
                <a:lnTo>
                  <a:pt x="232" y="4339"/>
                </a:lnTo>
                <a:lnTo>
                  <a:pt x="279" y="4403"/>
                </a:lnTo>
                <a:lnTo>
                  <a:pt x="305" y="4434"/>
                </a:lnTo>
                <a:lnTo>
                  <a:pt x="363" y="4490"/>
                </a:lnTo>
                <a:lnTo>
                  <a:pt x="395" y="4518"/>
                </a:lnTo>
                <a:lnTo>
                  <a:pt x="428" y="4542"/>
                </a:lnTo>
                <a:lnTo>
                  <a:pt x="499" y="4592"/>
                </a:lnTo>
                <a:lnTo>
                  <a:pt x="537" y="4613"/>
                </a:lnTo>
                <a:lnTo>
                  <a:pt x="577" y="4633"/>
                </a:lnTo>
                <a:lnTo>
                  <a:pt x="658" y="4669"/>
                </a:lnTo>
                <a:lnTo>
                  <a:pt x="700" y="4684"/>
                </a:lnTo>
                <a:lnTo>
                  <a:pt x="788" y="4711"/>
                </a:lnTo>
                <a:lnTo>
                  <a:pt x="880" y="4733"/>
                </a:lnTo>
                <a:lnTo>
                  <a:pt x="978" y="4747"/>
                </a:lnTo>
                <a:lnTo>
                  <a:pt x="1079" y="4758"/>
                </a:lnTo>
                <a:lnTo>
                  <a:pt x="1183" y="4763"/>
                </a:lnTo>
                <a:lnTo>
                  <a:pt x="1292" y="4761"/>
                </a:lnTo>
                <a:lnTo>
                  <a:pt x="1404" y="4754"/>
                </a:lnTo>
                <a:lnTo>
                  <a:pt x="1520" y="4742"/>
                </a:lnTo>
                <a:lnTo>
                  <a:pt x="1638" y="4724"/>
                </a:lnTo>
                <a:lnTo>
                  <a:pt x="1758" y="4702"/>
                </a:lnTo>
                <a:lnTo>
                  <a:pt x="1881" y="4672"/>
                </a:lnTo>
                <a:lnTo>
                  <a:pt x="2005" y="4639"/>
                </a:lnTo>
                <a:lnTo>
                  <a:pt x="2132" y="4600"/>
                </a:lnTo>
                <a:lnTo>
                  <a:pt x="2262" y="4556"/>
                </a:lnTo>
                <a:lnTo>
                  <a:pt x="2390" y="4508"/>
                </a:lnTo>
                <a:lnTo>
                  <a:pt x="2520" y="4456"/>
                </a:lnTo>
                <a:lnTo>
                  <a:pt x="2653" y="4396"/>
                </a:lnTo>
                <a:lnTo>
                  <a:pt x="2785" y="4333"/>
                </a:lnTo>
                <a:lnTo>
                  <a:pt x="2917" y="4265"/>
                </a:lnTo>
                <a:lnTo>
                  <a:pt x="3050" y="4194"/>
                </a:lnTo>
                <a:lnTo>
                  <a:pt x="3182" y="4117"/>
                </a:lnTo>
                <a:lnTo>
                  <a:pt x="3315" y="4034"/>
                </a:lnTo>
                <a:lnTo>
                  <a:pt x="3447" y="3949"/>
                </a:lnTo>
                <a:lnTo>
                  <a:pt x="3575" y="3859"/>
                </a:lnTo>
                <a:lnTo>
                  <a:pt x="3707" y="3764"/>
                </a:lnTo>
                <a:lnTo>
                  <a:pt x="3834" y="3667"/>
                </a:lnTo>
                <a:lnTo>
                  <a:pt x="3962" y="3564"/>
                </a:lnTo>
                <a:lnTo>
                  <a:pt x="4086" y="3457"/>
                </a:lnTo>
                <a:lnTo>
                  <a:pt x="4209" y="3347"/>
                </a:lnTo>
                <a:lnTo>
                  <a:pt x="4329" y="3234"/>
                </a:lnTo>
                <a:lnTo>
                  <a:pt x="4443" y="3120"/>
                </a:lnTo>
                <a:lnTo>
                  <a:pt x="4549" y="3007"/>
                </a:lnTo>
                <a:lnTo>
                  <a:pt x="4654" y="2891"/>
                </a:lnTo>
                <a:lnTo>
                  <a:pt x="4751" y="2774"/>
                </a:lnTo>
                <a:lnTo>
                  <a:pt x="4845" y="2659"/>
                </a:lnTo>
                <a:lnTo>
                  <a:pt x="4931" y="2544"/>
                </a:lnTo>
                <a:lnTo>
                  <a:pt x="5012" y="2429"/>
                </a:lnTo>
                <a:lnTo>
                  <a:pt x="5087" y="2313"/>
                </a:lnTo>
                <a:lnTo>
                  <a:pt x="5156" y="2199"/>
                </a:lnTo>
                <a:lnTo>
                  <a:pt x="5220" y="2086"/>
                </a:lnTo>
                <a:lnTo>
                  <a:pt x="5279" y="1973"/>
                </a:lnTo>
                <a:lnTo>
                  <a:pt x="5330" y="1862"/>
                </a:lnTo>
                <a:lnTo>
                  <a:pt x="5377" y="1752"/>
                </a:lnTo>
                <a:lnTo>
                  <a:pt x="5417" y="1644"/>
                </a:lnTo>
                <a:lnTo>
                  <a:pt x="5450" y="1538"/>
                </a:lnTo>
                <a:lnTo>
                  <a:pt x="5479" y="1433"/>
                </a:lnTo>
                <a:lnTo>
                  <a:pt x="5501" y="1332"/>
                </a:lnTo>
                <a:lnTo>
                  <a:pt x="5517" y="1232"/>
                </a:lnTo>
                <a:lnTo>
                  <a:pt x="5526" y="1135"/>
                </a:lnTo>
                <a:lnTo>
                  <a:pt x="5531" y="1042"/>
                </a:lnTo>
                <a:lnTo>
                  <a:pt x="5526" y="951"/>
                </a:lnTo>
                <a:lnTo>
                  <a:pt x="5517" y="864"/>
                </a:lnTo>
                <a:lnTo>
                  <a:pt x="5501" y="779"/>
                </a:lnTo>
                <a:lnTo>
                  <a:pt x="5479" y="698"/>
                </a:lnTo>
                <a:lnTo>
                  <a:pt x="5450" y="623"/>
                </a:lnTo>
                <a:lnTo>
                  <a:pt x="5415" y="550"/>
                </a:lnTo>
                <a:lnTo>
                  <a:pt x="5375" y="482"/>
                </a:lnTo>
                <a:lnTo>
                  <a:pt x="5326" y="417"/>
                </a:lnTo>
                <a:lnTo>
                  <a:pt x="5299" y="388"/>
                </a:lnTo>
                <a:lnTo>
                  <a:pt x="5270" y="358"/>
                </a:lnTo>
                <a:lnTo>
                  <a:pt x="5242" y="330"/>
                </a:lnTo>
                <a:lnTo>
                  <a:pt x="5210" y="302"/>
                </a:lnTo>
                <a:lnTo>
                  <a:pt x="5176" y="277"/>
                </a:lnTo>
                <a:lnTo>
                  <a:pt x="5140" y="253"/>
                </a:lnTo>
                <a:lnTo>
                  <a:pt x="5105" y="230"/>
                </a:lnTo>
                <a:lnTo>
                  <a:pt x="5067" y="208"/>
                </a:lnTo>
                <a:lnTo>
                  <a:pt x="4987" y="169"/>
                </a:lnTo>
                <a:lnTo>
                  <a:pt x="4947" y="152"/>
                </a:lnTo>
                <a:lnTo>
                  <a:pt x="4905" y="136"/>
                </a:lnTo>
                <a:lnTo>
                  <a:pt x="4815" y="110"/>
                </a:lnTo>
                <a:lnTo>
                  <a:pt x="4724" y="89"/>
                </a:lnTo>
                <a:lnTo>
                  <a:pt x="4625" y="73"/>
                </a:lnTo>
                <a:lnTo>
                  <a:pt x="4525" y="63"/>
                </a:lnTo>
                <a:lnTo>
                  <a:pt x="4421" y="59"/>
                </a:lnTo>
                <a:lnTo>
                  <a:pt x="4311" y="59"/>
                </a:lnTo>
                <a:lnTo>
                  <a:pt x="4200" y="66"/>
                </a:lnTo>
                <a:lnTo>
                  <a:pt x="4084" y="78"/>
                </a:lnTo>
                <a:lnTo>
                  <a:pt x="3966" y="96"/>
                </a:lnTo>
                <a:lnTo>
                  <a:pt x="3845" y="120"/>
                </a:lnTo>
                <a:lnTo>
                  <a:pt x="3723" y="148"/>
                </a:lnTo>
                <a:lnTo>
                  <a:pt x="3599" y="181"/>
                </a:lnTo>
                <a:lnTo>
                  <a:pt x="3471" y="219"/>
                </a:lnTo>
                <a:lnTo>
                  <a:pt x="3342" y="263"/>
                </a:lnTo>
                <a:lnTo>
                  <a:pt x="3212" y="313"/>
                </a:lnTo>
                <a:lnTo>
                  <a:pt x="3084" y="366"/>
                </a:lnTo>
                <a:lnTo>
                  <a:pt x="2950" y="424"/>
                </a:lnTo>
                <a:lnTo>
                  <a:pt x="2819" y="487"/>
                </a:lnTo>
                <a:lnTo>
                  <a:pt x="2687" y="555"/>
                </a:lnTo>
                <a:lnTo>
                  <a:pt x="2553" y="628"/>
                </a:lnTo>
                <a:lnTo>
                  <a:pt x="2422" y="705"/>
                </a:lnTo>
                <a:lnTo>
                  <a:pt x="2288" y="785"/>
                </a:lnTo>
                <a:lnTo>
                  <a:pt x="2157" y="871"/>
                </a:lnTo>
                <a:lnTo>
                  <a:pt x="2027" y="962"/>
                </a:lnTo>
                <a:lnTo>
                  <a:pt x="1896" y="1056"/>
                </a:lnTo>
                <a:lnTo>
                  <a:pt x="1769" y="1154"/>
                </a:lnTo>
                <a:lnTo>
                  <a:pt x="1642" y="1257"/>
                </a:lnTo>
                <a:lnTo>
                  <a:pt x="1518" y="1363"/>
                </a:lnTo>
                <a:lnTo>
                  <a:pt x="1395" y="1473"/>
                </a:lnTo>
                <a:lnTo>
                  <a:pt x="1275" y="1587"/>
                </a:lnTo>
                <a:close/>
              </a:path>
            </a:pathLst>
          </a:custGeom>
          <a:solidFill>
            <a:srgbClr val="c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2" name="CustomShape 432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79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3" name="CustomShape 433"/>
          <p:cNvSpPr/>
          <p:nvPr/>
        </p:nvSpPr>
        <p:spPr>
          <a:xfrm>
            <a:off x="2107440" y="3670200"/>
            <a:ext cx="1630440" cy="1369080"/>
          </a:xfrm>
          <a:custGeom>
            <a:avLst/>
            <a:gdLst/>
            <a:ahLst/>
            <a:rect l="l" t="t" r="r" b="b"/>
            <a:pathLst>
              <a:path w="4531" h="3805">
                <a:moveTo>
                  <a:pt x="906" y="1000"/>
                </a:moveTo>
                <a:lnTo>
                  <a:pt x="1002" y="915"/>
                </a:lnTo>
                <a:lnTo>
                  <a:pt x="1098" y="834"/>
                </a:lnTo>
                <a:lnTo>
                  <a:pt x="1198" y="755"/>
                </a:lnTo>
                <a:lnTo>
                  <a:pt x="1299" y="682"/>
                </a:lnTo>
                <a:lnTo>
                  <a:pt x="1401" y="610"/>
                </a:lnTo>
                <a:lnTo>
                  <a:pt x="1503" y="544"/>
                </a:lnTo>
                <a:lnTo>
                  <a:pt x="1608" y="482"/>
                </a:lnTo>
                <a:lnTo>
                  <a:pt x="1715" y="421"/>
                </a:lnTo>
                <a:lnTo>
                  <a:pt x="1822" y="365"/>
                </a:lnTo>
                <a:lnTo>
                  <a:pt x="1929" y="312"/>
                </a:lnTo>
                <a:lnTo>
                  <a:pt x="2038" y="265"/>
                </a:lnTo>
                <a:lnTo>
                  <a:pt x="2145" y="219"/>
                </a:lnTo>
                <a:lnTo>
                  <a:pt x="2255" y="180"/>
                </a:lnTo>
                <a:lnTo>
                  <a:pt x="2363" y="143"/>
                </a:lnTo>
                <a:lnTo>
                  <a:pt x="2470" y="110"/>
                </a:lnTo>
                <a:lnTo>
                  <a:pt x="2577" y="82"/>
                </a:lnTo>
                <a:lnTo>
                  <a:pt x="2684" y="57"/>
                </a:lnTo>
                <a:lnTo>
                  <a:pt x="2791" y="36"/>
                </a:lnTo>
                <a:lnTo>
                  <a:pt x="2896" y="21"/>
                </a:lnTo>
                <a:lnTo>
                  <a:pt x="3001" y="10"/>
                </a:lnTo>
                <a:lnTo>
                  <a:pt x="3103" y="2"/>
                </a:lnTo>
                <a:lnTo>
                  <a:pt x="3203" y="0"/>
                </a:lnTo>
                <a:lnTo>
                  <a:pt x="3302" y="2"/>
                </a:lnTo>
                <a:lnTo>
                  <a:pt x="3401" y="7"/>
                </a:lnTo>
                <a:lnTo>
                  <a:pt x="3493" y="17"/>
                </a:lnTo>
                <a:lnTo>
                  <a:pt x="3587" y="33"/>
                </a:lnTo>
                <a:lnTo>
                  <a:pt x="3676" y="54"/>
                </a:lnTo>
                <a:lnTo>
                  <a:pt x="3764" y="78"/>
                </a:lnTo>
                <a:lnTo>
                  <a:pt x="3846" y="108"/>
                </a:lnTo>
                <a:lnTo>
                  <a:pt x="3928" y="143"/>
                </a:lnTo>
                <a:lnTo>
                  <a:pt x="4004" y="183"/>
                </a:lnTo>
                <a:lnTo>
                  <a:pt x="4077" y="227"/>
                </a:lnTo>
                <a:lnTo>
                  <a:pt x="4145" y="277"/>
                </a:lnTo>
                <a:lnTo>
                  <a:pt x="4209" y="330"/>
                </a:lnTo>
                <a:lnTo>
                  <a:pt x="4265" y="385"/>
                </a:lnTo>
                <a:lnTo>
                  <a:pt x="4315" y="445"/>
                </a:lnTo>
                <a:lnTo>
                  <a:pt x="4363" y="510"/>
                </a:lnTo>
                <a:lnTo>
                  <a:pt x="4403" y="574"/>
                </a:lnTo>
                <a:lnTo>
                  <a:pt x="4436" y="644"/>
                </a:lnTo>
                <a:lnTo>
                  <a:pt x="4465" y="715"/>
                </a:lnTo>
                <a:lnTo>
                  <a:pt x="4490" y="788"/>
                </a:lnTo>
                <a:lnTo>
                  <a:pt x="4508" y="865"/>
                </a:lnTo>
                <a:lnTo>
                  <a:pt x="4521" y="944"/>
                </a:lnTo>
                <a:lnTo>
                  <a:pt x="4528" y="1024"/>
                </a:lnTo>
                <a:lnTo>
                  <a:pt x="4530" y="1107"/>
                </a:lnTo>
                <a:lnTo>
                  <a:pt x="4528" y="1190"/>
                </a:lnTo>
                <a:lnTo>
                  <a:pt x="4521" y="1276"/>
                </a:lnTo>
                <a:lnTo>
                  <a:pt x="4508" y="1363"/>
                </a:lnTo>
                <a:lnTo>
                  <a:pt x="4487" y="1450"/>
                </a:lnTo>
                <a:lnTo>
                  <a:pt x="4465" y="1539"/>
                </a:lnTo>
                <a:lnTo>
                  <a:pt x="4436" y="1628"/>
                </a:lnTo>
                <a:lnTo>
                  <a:pt x="4403" y="1719"/>
                </a:lnTo>
                <a:lnTo>
                  <a:pt x="4365" y="1810"/>
                </a:lnTo>
                <a:lnTo>
                  <a:pt x="4321" y="1901"/>
                </a:lnTo>
                <a:lnTo>
                  <a:pt x="4273" y="1993"/>
                </a:lnTo>
                <a:lnTo>
                  <a:pt x="4220" y="2086"/>
                </a:lnTo>
                <a:lnTo>
                  <a:pt x="4162" y="2176"/>
                </a:lnTo>
                <a:lnTo>
                  <a:pt x="4100" y="2269"/>
                </a:lnTo>
                <a:lnTo>
                  <a:pt x="4031" y="2359"/>
                </a:lnTo>
                <a:lnTo>
                  <a:pt x="3960" y="2451"/>
                </a:lnTo>
                <a:lnTo>
                  <a:pt x="3882" y="2540"/>
                </a:lnTo>
                <a:lnTo>
                  <a:pt x="3799" y="2629"/>
                </a:lnTo>
                <a:lnTo>
                  <a:pt x="3714" y="2717"/>
                </a:lnTo>
                <a:lnTo>
                  <a:pt x="3623" y="2804"/>
                </a:lnTo>
                <a:lnTo>
                  <a:pt x="3527" y="2890"/>
                </a:lnTo>
                <a:lnTo>
                  <a:pt x="3431" y="2970"/>
                </a:lnTo>
                <a:lnTo>
                  <a:pt x="3333" y="3048"/>
                </a:lnTo>
                <a:lnTo>
                  <a:pt x="3230" y="3121"/>
                </a:lnTo>
                <a:lnTo>
                  <a:pt x="3129" y="3193"/>
                </a:lnTo>
                <a:lnTo>
                  <a:pt x="3025" y="3259"/>
                </a:lnTo>
                <a:lnTo>
                  <a:pt x="2920" y="3323"/>
                </a:lnTo>
                <a:lnTo>
                  <a:pt x="2813" y="3384"/>
                </a:lnTo>
                <a:lnTo>
                  <a:pt x="2706" y="3439"/>
                </a:lnTo>
                <a:lnTo>
                  <a:pt x="2600" y="3492"/>
                </a:lnTo>
                <a:lnTo>
                  <a:pt x="2492" y="3539"/>
                </a:lnTo>
                <a:lnTo>
                  <a:pt x="2383" y="3584"/>
                </a:lnTo>
                <a:lnTo>
                  <a:pt x="2275" y="3625"/>
                </a:lnTo>
                <a:lnTo>
                  <a:pt x="2167" y="3661"/>
                </a:lnTo>
                <a:lnTo>
                  <a:pt x="2058" y="3694"/>
                </a:lnTo>
                <a:lnTo>
                  <a:pt x="1951" y="3722"/>
                </a:lnTo>
                <a:lnTo>
                  <a:pt x="1844" y="3747"/>
                </a:lnTo>
                <a:lnTo>
                  <a:pt x="1738" y="3767"/>
                </a:lnTo>
                <a:lnTo>
                  <a:pt x="1632" y="3783"/>
                </a:lnTo>
                <a:lnTo>
                  <a:pt x="1530" y="3794"/>
                </a:lnTo>
                <a:lnTo>
                  <a:pt x="1427" y="3803"/>
                </a:lnTo>
                <a:lnTo>
                  <a:pt x="1327" y="3804"/>
                </a:lnTo>
                <a:lnTo>
                  <a:pt x="1227" y="3803"/>
                </a:lnTo>
                <a:lnTo>
                  <a:pt x="1132" y="3797"/>
                </a:lnTo>
                <a:lnTo>
                  <a:pt x="1036" y="3787"/>
                </a:lnTo>
                <a:lnTo>
                  <a:pt x="944" y="3771"/>
                </a:lnTo>
                <a:lnTo>
                  <a:pt x="853" y="3750"/>
                </a:lnTo>
                <a:lnTo>
                  <a:pt x="768" y="3726"/>
                </a:lnTo>
                <a:lnTo>
                  <a:pt x="683" y="3696"/>
                </a:lnTo>
                <a:lnTo>
                  <a:pt x="603" y="3661"/>
                </a:lnTo>
                <a:lnTo>
                  <a:pt x="525" y="3621"/>
                </a:lnTo>
                <a:lnTo>
                  <a:pt x="454" y="3578"/>
                </a:lnTo>
                <a:lnTo>
                  <a:pt x="385" y="3526"/>
                </a:lnTo>
                <a:lnTo>
                  <a:pt x="322" y="3474"/>
                </a:lnTo>
                <a:lnTo>
                  <a:pt x="264" y="3418"/>
                </a:lnTo>
                <a:lnTo>
                  <a:pt x="214" y="3359"/>
                </a:lnTo>
                <a:lnTo>
                  <a:pt x="168" y="3295"/>
                </a:lnTo>
                <a:lnTo>
                  <a:pt x="128" y="3230"/>
                </a:lnTo>
                <a:lnTo>
                  <a:pt x="93" y="3160"/>
                </a:lnTo>
                <a:lnTo>
                  <a:pt x="64" y="3088"/>
                </a:lnTo>
                <a:lnTo>
                  <a:pt x="40" y="3015"/>
                </a:lnTo>
                <a:lnTo>
                  <a:pt x="22" y="2938"/>
                </a:lnTo>
                <a:lnTo>
                  <a:pt x="8" y="2860"/>
                </a:lnTo>
                <a:lnTo>
                  <a:pt x="2" y="2779"/>
                </a:lnTo>
                <a:lnTo>
                  <a:pt x="0" y="2698"/>
                </a:lnTo>
                <a:lnTo>
                  <a:pt x="2" y="2613"/>
                </a:lnTo>
                <a:lnTo>
                  <a:pt x="11" y="2528"/>
                </a:lnTo>
                <a:lnTo>
                  <a:pt x="24" y="2443"/>
                </a:lnTo>
                <a:lnTo>
                  <a:pt x="42" y="2353"/>
                </a:lnTo>
                <a:lnTo>
                  <a:pt x="66" y="2264"/>
                </a:lnTo>
                <a:lnTo>
                  <a:pt x="93" y="2175"/>
                </a:lnTo>
                <a:lnTo>
                  <a:pt x="126" y="2084"/>
                </a:lnTo>
                <a:lnTo>
                  <a:pt x="166" y="1993"/>
                </a:lnTo>
                <a:lnTo>
                  <a:pt x="208" y="1903"/>
                </a:lnTo>
                <a:lnTo>
                  <a:pt x="258" y="1810"/>
                </a:lnTo>
                <a:lnTo>
                  <a:pt x="312" y="1717"/>
                </a:lnTo>
                <a:lnTo>
                  <a:pt x="369" y="1626"/>
                </a:lnTo>
                <a:lnTo>
                  <a:pt x="432" y="1536"/>
                </a:lnTo>
                <a:lnTo>
                  <a:pt x="499" y="1443"/>
                </a:lnTo>
                <a:lnTo>
                  <a:pt x="572" y="1352"/>
                </a:lnTo>
                <a:lnTo>
                  <a:pt x="647" y="1263"/>
                </a:lnTo>
                <a:lnTo>
                  <a:pt x="730" y="1174"/>
                </a:lnTo>
                <a:lnTo>
                  <a:pt x="817" y="1087"/>
                </a:lnTo>
                <a:lnTo>
                  <a:pt x="906" y="1000"/>
                </a:lnTo>
                <a:moveTo>
                  <a:pt x="875" y="1122"/>
                </a:moveTo>
                <a:lnTo>
                  <a:pt x="790" y="1207"/>
                </a:lnTo>
                <a:lnTo>
                  <a:pt x="710" y="1296"/>
                </a:lnTo>
                <a:lnTo>
                  <a:pt x="635" y="1384"/>
                </a:lnTo>
                <a:lnTo>
                  <a:pt x="563" y="1473"/>
                </a:lnTo>
                <a:lnTo>
                  <a:pt x="497" y="1562"/>
                </a:lnTo>
                <a:lnTo>
                  <a:pt x="434" y="1653"/>
                </a:lnTo>
                <a:lnTo>
                  <a:pt x="378" y="1742"/>
                </a:lnTo>
                <a:lnTo>
                  <a:pt x="325" y="1832"/>
                </a:lnTo>
                <a:lnTo>
                  <a:pt x="278" y="1922"/>
                </a:lnTo>
                <a:lnTo>
                  <a:pt x="236" y="2011"/>
                </a:lnTo>
                <a:lnTo>
                  <a:pt x="198" y="2100"/>
                </a:lnTo>
                <a:lnTo>
                  <a:pt x="166" y="2189"/>
                </a:lnTo>
                <a:lnTo>
                  <a:pt x="138" y="2276"/>
                </a:lnTo>
                <a:lnTo>
                  <a:pt x="116" y="2364"/>
                </a:lnTo>
                <a:lnTo>
                  <a:pt x="98" y="2448"/>
                </a:lnTo>
                <a:lnTo>
                  <a:pt x="84" y="2533"/>
                </a:lnTo>
                <a:lnTo>
                  <a:pt x="75" y="2615"/>
                </a:lnTo>
                <a:lnTo>
                  <a:pt x="73" y="2696"/>
                </a:lnTo>
                <a:lnTo>
                  <a:pt x="75" y="2776"/>
                </a:lnTo>
                <a:lnTo>
                  <a:pt x="82" y="2853"/>
                </a:lnTo>
                <a:lnTo>
                  <a:pt x="96" y="2928"/>
                </a:lnTo>
                <a:lnTo>
                  <a:pt x="113" y="3001"/>
                </a:lnTo>
                <a:lnTo>
                  <a:pt x="136" y="3071"/>
                </a:lnTo>
                <a:lnTo>
                  <a:pt x="162" y="3139"/>
                </a:lnTo>
                <a:lnTo>
                  <a:pt x="196" y="3204"/>
                </a:lnTo>
                <a:lnTo>
                  <a:pt x="234" y="3267"/>
                </a:lnTo>
                <a:lnTo>
                  <a:pt x="276" y="3326"/>
                </a:lnTo>
                <a:lnTo>
                  <a:pt x="322" y="3382"/>
                </a:lnTo>
                <a:lnTo>
                  <a:pt x="376" y="3434"/>
                </a:lnTo>
                <a:lnTo>
                  <a:pt x="434" y="3484"/>
                </a:lnTo>
                <a:lnTo>
                  <a:pt x="499" y="3530"/>
                </a:lnTo>
                <a:lnTo>
                  <a:pt x="567" y="3572"/>
                </a:lnTo>
                <a:lnTo>
                  <a:pt x="639" y="3611"/>
                </a:lnTo>
                <a:lnTo>
                  <a:pt x="715" y="3642"/>
                </a:lnTo>
                <a:lnTo>
                  <a:pt x="793" y="3672"/>
                </a:lnTo>
                <a:lnTo>
                  <a:pt x="875" y="3694"/>
                </a:lnTo>
                <a:lnTo>
                  <a:pt x="960" y="3714"/>
                </a:lnTo>
                <a:lnTo>
                  <a:pt x="1046" y="3729"/>
                </a:lnTo>
                <a:lnTo>
                  <a:pt x="1136" y="3738"/>
                </a:lnTo>
                <a:lnTo>
                  <a:pt x="1229" y="3745"/>
                </a:lnTo>
                <a:lnTo>
                  <a:pt x="1323" y="3747"/>
                </a:lnTo>
                <a:lnTo>
                  <a:pt x="1421" y="3743"/>
                </a:lnTo>
                <a:lnTo>
                  <a:pt x="1519" y="3736"/>
                </a:lnTo>
                <a:lnTo>
                  <a:pt x="1619" y="3726"/>
                </a:lnTo>
                <a:lnTo>
                  <a:pt x="1720" y="3709"/>
                </a:lnTo>
                <a:lnTo>
                  <a:pt x="1824" y="3691"/>
                </a:lnTo>
                <a:lnTo>
                  <a:pt x="1926" y="3667"/>
                </a:lnTo>
                <a:lnTo>
                  <a:pt x="2031" y="3640"/>
                </a:lnTo>
                <a:lnTo>
                  <a:pt x="2136" y="3607"/>
                </a:lnTo>
                <a:lnTo>
                  <a:pt x="2243" y="3572"/>
                </a:lnTo>
                <a:lnTo>
                  <a:pt x="2347" y="3532"/>
                </a:lnTo>
                <a:lnTo>
                  <a:pt x="2455" y="3488"/>
                </a:lnTo>
                <a:lnTo>
                  <a:pt x="2562" y="3441"/>
                </a:lnTo>
                <a:lnTo>
                  <a:pt x="2666" y="3390"/>
                </a:lnTo>
                <a:lnTo>
                  <a:pt x="2771" y="3336"/>
                </a:lnTo>
                <a:lnTo>
                  <a:pt x="2876" y="3277"/>
                </a:lnTo>
                <a:lnTo>
                  <a:pt x="2978" y="3214"/>
                </a:lnTo>
                <a:lnTo>
                  <a:pt x="3079" y="3150"/>
                </a:lnTo>
                <a:lnTo>
                  <a:pt x="3181" y="3079"/>
                </a:lnTo>
                <a:lnTo>
                  <a:pt x="3280" y="3006"/>
                </a:lnTo>
                <a:lnTo>
                  <a:pt x="3378" y="2929"/>
                </a:lnTo>
                <a:lnTo>
                  <a:pt x="3471" y="2851"/>
                </a:lnTo>
                <a:lnTo>
                  <a:pt x="3565" y="2767"/>
                </a:lnTo>
                <a:lnTo>
                  <a:pt x="3654" y="2682"/>
                </a:lnTo>
                <a:lnTo>
                  <a:pt x="3739" y="2596"/>
                </a:lnTo>
                <a:lnTo>
                  <a:pt x="3822" y="2507"/>
                </a:lnTo>
                <a:lnTo>
                  <a:pt x="3898" y="2420"/>
                </a:lnTo>
                <a:lnTo>
                  <a:pt x="3966" y="2330"/>
                </a:lnTo>
                <a:lnTo>
                  <a:pt x="4033" y="2241"/>
                </a:lnTo>
                <a:lnTo>
                  <a:pt x="4095" y="2150"/>
                </a:lnTo>
                <a:lnTo>
                  <a:pt x="4151" y="2061"/>
                </a:lnTo>
                <a:lnTo>
                  <a:pt x="4205" y="1970"/>
                </a:lnTo>
                <a:lnTo>
                  <a:pt x="4251" y="1881"/>
                </a:lnTo>
                <a:lnTo>
                  <a:pt x="4293" y="1792"/>
                </a:lnTo>
                <a:lnTo>
                  <a:pt x="4331" y="1703"/>
                </a:lnTo>
                <a:lnTo>
                  <a:pt x="4365" y="1614"/>
                </a:lnTo>
                <a:lnTo>
                  <a:pt x="4391" y="1527"/>
                </a:lnTo>
                <a:lnTo>
                  <a:pt x="4414" y="1440"/>
                </a:lnTo>
                <a:lnTo>
                  <a:pt x="4432" y="1356"/>
                </a:lnTo>
                <a:lnTo>
                  <a:pt x="4445" y="1270"/>
                </a:lnTo>
                <a:lnTo>
                  <a:pt x="4454" y="1188"/>
                </a:lnTo>
                <a:lnTo>
                  <a:pt x="4456" y="1108"/>
                </a:lnTo>
                <a:lnTo>
                  <a:pt x="4454" y="1028"/>
                </a:lnTo>
                <a:lnTo>
                  <a:pt x="4447" y="951"/>
                </a:lnTo>
                <a:lnTo>
                  <a:pt x="4434" y="876"/>
                </a:lnTo>
                <a:lnTo>
                  <a:pt x="4419" y="802"/>
                </a:lnTo>
                <a:lnTo>
                  <a:pt x="4396" y="733"/>
                </a:lnTo>
                <a:lnTo>
                  <a:pt x="4367" y="665"/>
                </a:lnTo>
                <a:lnTo>
                  <a:pt x="4336" y="600"/>
                </a:lnTo>
                <a:lnTo>
                  <a:pt x="4299" y="537"/>
                </a:lnTo>
                <a:lnTo>
                  <a:pt x="4255" y="478"/>
                </a:lnTo>
                <a:lnTo>
                  <a:pt x="4207" y="422"/>
                </a:lnTo>
                <a:lnTo>
                  <a:pt x="4153" y="369"/>
                </a:lnTo>
                <a:lnTo>
                  <a:pt x="4095" y="319"/>
                </a:lnTo>
                <a:lnTo>
                  <a:pt x="4031" y="274"/>
                </a:lnTo>
                <a:lnTo>
                  <a:pt x="3964" y="232"/>
                </a:lnTo>
                <a:lnTo>
                  <a:pt x="3890" y="193"/>
                </a:lnTo>
                <a:lnTo>
                  <a:pt x="3816" y="162"/>
                </a:lnTo>
                <a:lnTo>
                  <a:pt x="3736" y="132"/>
                </a:lnTo>
                <a:lnTo>
                  <a:pt x="3656" y="110"/>
                </a:lnTo>
                <a:lnTo>
                  <a:pt x="3572" y="91"/>
                </a:lnTo>
                <a:lnTo>
                  <a:pt x="3483" y="75"/>
                </a:lnTo>
                <a:lnTo>
                  <a:pt x="3393" y="66"/>
                </a:lnTo>
                <a:lnTo>
                  <a:pt x="3300" y="59"/>
                </a:lnTo>
                <a:lnTo>
                  <a:pt x="3205" y="57"/>
                </a:lnTo>
                <a:lnTo>
                  <a:pt x="3109" y="61"/>
                </a:lnTo>
                <a:lnTo>
                  <a:pt x="3009" y="68"/>
                </a:lnTo>
                <a:lnTo>
                  <a:pt x="2909" y="78"/>
                </a:lnTo>
                <a:lnTo>
                  <a:pt x="2809" y="94"/>
                </a:lnTo>
                <a:lnTo>
                  <a:pt x="2706" y="113"/>
                </a:lnTo>
                <a:lnTo>
                  <a:pt x="2602" y="138"/>
                </a:lnTo>
                <a:lnTo>
                  <a:pt x="2497" y="164"/>
                </a:lnTo>
                <a:lnTo>
                  <a:pt x="2392" y="197"/>
                </a:lnTo>
                <a:lnTo>
                  <a:pt x="2285" y="232"/>
                </a:lnTo>
                <a:lnTo>
                  <a:pt x="2181" y="272"/>
                </a:lnTo>
                <a:lnTo>
                  <a:pt x="2074" y="316"/>
                </a:lnTo>
                <a:lnTo>
                  <a:pt x="1969" y="363"/>
                </a:lnTo>
                <a:lnTo>
                  <a:pt x="1864" y="413"/>
                </a:lnTo>
                <a:lnTo>
                  <a:pt x="1758" y="468"/>
                </a:lnTo>
                <a:lnTo>
                  <a:pt x="1655" y="527"/>
                </a:lnTo>
                <a:lnTo>
                  <a:pt x="1553" y="590"/>
                </a:lnTo>
                <a:lnTo>
                  <a:pt x="1449" y="654"/>
                </a:lnTo>
                <a:lnTo>
                  <a:pt x="1349" y="724"/>
                </a:lnTo>
                <a:lnTo>
                  <a:pt x="1249" y="797"/>
                </a:lnTo>
                <a:lnTo>
                  <a:pt x="1154" y="874"/>
                </a:lnTo>
                <a:lnTo>
                  <a:pt x="1058" y="953"/>
                </a:lnTo>
                <a:lnTo>
                  <a:pt x="964" y="1037"/>
                </a:lnTo>
                <a:lnTo>
                  <a:pt x="875" y="112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4" name="CustomShape 434"/>
          <p:cNvSpPr/>
          <p:nvPr/>
        </p:nvSpPr>
        <p:spPr>
          <a:xfrm>
            <a:off x="7557840" y="3046320"/>
            <a:ext cx="6526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Iris-virginica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05" name="CustomShape 435"/>
          <p:cNvSpPr/>
          <p:nvPr/>
        </p:nvSpPr>
        <p:spPr>
          <a:xfrm rot="16200000">
            <a:off x="609840" y="1807200"/>
            <a:ext cx="1748160" cy="241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width (in cm)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06" name="CustomShape 436"/>
          <p:cNvSpPr/>
          <p:nvPr/>
        </p:nvSpPr>
        <p:spPr>
          <a:xfrm>
            <a:off x="7282080" y="4524840"/>
            <a:ext cx="190260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petal length (in cm)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2507" name="" descr=""/>
          <p:cNvPicPr/>
          <p:nvPr/>
        </p:nvPicPr>
        <p:blipFill>
          <a:blip r:embed="rId1"/>
          <a:stretch/>
        </p:blipFill>
        <p:spPr>
          <a:xfrm>
            <a:off x="2912400" y="289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08" name="CustomShape 437"/>
          <p:cNvSpPr/>
          <p:nvPr/>
        </p:nvSpPr>
        <p:spPr>
          <a:xfrm>
            <a:off x="2908440" y="289152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347" y="548"/>
                </a:moveTo>
                <a:lnTo>
                  <a:pt x="329" y="548"/>
                </a:lnTo>
                <a:lnTo>
                  <a:pt x="312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2"/>
                </a:lnTo>
                <a:lnTo>
                  <a:pt x="78" y="100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3"/>
                </a:lnTo>
                <a:lnTo>
                  <a:pt x="243" y="14"/>
                </a:lnTo>
                <a:lnTo>
                  <a:pt x="277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7" y="7"/>
                </a:lnTo>
                <a:lnTo>
                  <a:pt x="450" y="12"/>
                </a:lnTo>
                <a:lnTo>
                  <a:pt x="484" y="23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5"/>
                </a:lnTo>
                <a:lnTo>
                  <a:pt x="696" y="259"/>
                </a:lnTo>
                <a:lnTo>
                  <a:pt x="696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3" y="535"/>
                </a:lnTo>
                <a:lnTo>
                  <a:pt x="419" y="542"/>
                </a:lnTo>
                <a:lnTo>
                  <a:pt x="383" y="545"/>
                </a:lnTo>
                <a:lnTo>
                  <a:pt x="365" y="548"/>
                </a:lnTo>
                <a:lnTo>
                  <a:pt x="347" y="548"/>
                </a:lnTo>
                <a:moveTo>
                  <a:pt x="363" y="525"/>
                </a:moveTo>
                <a:lnTo>
                  <a:pt x="379" y="525"/>
                </a:lnTo>
                <a:lnTo>
                  <a:pt x="413" y="521"/>
                </a:lnTo>
                <a:lnTo>
                  <a:pt x="441" y="514"/>
                </a:lnTo>
                <a:lnTo>
                  <a:pt x="473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301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0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9"/>
                </a:lnTo>
                <a:lnTo>
                  <a:pt x="26" y="261"/>
                </a:lnTo>
                <a:lnTo>
                  <a:pt x="26" y="287"/>
                </a:lnTo>
                <a:lnTo>
                  <a:pt x="34" y="324"/>
                </a:lnTo>
                <a:lnTo>
                  <a:pt x="42" y="348"/>
                </a:lnTo>
                <a:lnTo>
                  <a:pt x="52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6"/>
                </a:lnTo>
                <a:lnTo>
                  <a:pt x="252" y="514"/>
                </a:lnTo>
                <a:lnTo>
                  <a:pt x="315" y="525"/>
                </a:lnTo>
                <a:lnTo>
                  <a:pt x="347" y="525"/>
                </a:lnTo>
                <a:lnTo>
                  <a:pt x="363" y="52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09" name="" descr=""/>
          <p:cNvPicPr/>
          <p:nvPr/>
        </p:nvPicPr>
        <p:blipFill>
          <a:blip r:embed="rId2"/>
          <a:stretch/>
        </p:blipFill>
        <p:spPr>
          <a:xfrm>
            <a:off x="2912400" y="2895480"/>
            <a:ext cx="241200" cy="188640"/>
          </a:xfrm>
          <a:prstGeom prst="rect">
            <a:avLst/>
          </a:prstGeom>
          <a:ln w="0">
            <a:noFill/>
          </a:ln>
        </p:spPr>
      </p:pic>
      <p:sp>
        <p:nvSpPr>
          <p:cNvPr id="2510" name="CustomShape 438"/>
          <p:cNvSpPr/>
          <p:nvPr/>
        </p:nvSpPr>
        <p:spPr>
          <a:xfrm>
            <a:off x="2908440" y="2891520"/>
            <a:ext cx="250200" cy="196920"/>
          </a:xfrm>
          <a:custGeom>
            <a:avLst/>
            <a:gdLst/>
            <a:ahLst/>
            <a:rect l="l" t="t" r="r" b="b"/>
            <a:pathLst>
              <a:path w="697" h="549">
                <a:moveTo>
                  <a:pt x="347" y="548"/>
                </a:moveTo>
                <a:lnTo>
                  <a:pt x="329" y="548"/>
                </a:lnTo>
                <a:lnTo>
                  <a:pt x="312" y="545"/>
                </a:lnTo>
                <a:lnTo>
                  <a:pt x="279" y="542"/>
                </a:lnTo>
                <a:lnTo>
                  <a:pt x="245" y="535"/>
                </a:lnTo>
                <a:lnTo>
                  <a:pt x="212" y="526"/>
                </a:lnTo>
                <a:lnTo>
                  <a:pt x="183" y="514"/>
                </a:lnTo>
                <a:lnTo>
                  <a:pt x="154" y="500"/>
                </a:lnTo>
                <a:lnTo>
                  <a:pt x="127" y="484"/>
                </a:lnTo>
                <a:lnTo>
                  <a:pt x="102" y="467"/>
                </a:lnTo>
                <a:lnTo>
                  <a:pt x="80" y="448"/>
                </a:lnTo>
                <a:lnTo>
                  <a:pt x="60" y="426"/>
                </a:lnTo>
                <a:lnTo>
                  <a:pt x="42" y="404"/>
                </a:lnTo>
                <a:lnTo>
                  <a:pt x="26" y="381"/>
                </a:lnTo>
                <a:lnTo>
                  <a:pt x="16" y="355"/>
                </a:lnTo>
                <a:lnTo>
                  <a:pt x="6" y="329"/>
                </a:lnTo>
                <a:lnTo>
                  <a:pt x="2" y="303"/>
                </a:lnTo>
                <a:lnTo>
                  <a:pt x="0" y="289"/>
                </a:lnTo>
                <a:lnTo>
                  <a:pt x="0" y="261"/>
                </a:lnTo>
                <a:lnTo>
                  <a:pt x="6" y="219"/>
                </a:lnTo>
                <a:lnTo>
                  <a:pt x="16" y="192"/>
                </a:lnTo>
                <a:lnTo>
                  <a:pt x="26" y="167"/>
                </a:lnTo>
                <a:lnTo>
                  <a:pt x="42" y="143"/>
                </a:lnTo>
                <a:lnTo>
                  <a:pt x="58" y="122"/>
                </a:lnTo>
                <a:lnTo>
                  <a:pt x="78" y="100"/>
                </a:lnTo>
                <a:lnTo>
                  <a:pt x="100" y="80"/>
                </a:lnTo>
                <a:lnTo>
                  <a:pt x="125" y="63"/>
                </a:lnTo>
                <a:lnTo>
                  <a:pt x="152" y="47"/>
                </a:lnTo>
                <a:lnTo>
                  <a:pt x="181" y="33"/>
                </a:lnTo>
                <a:lnTo>
                  <a:pt x="212" y="23"/>
                </a:lnTo>
                <a:lnTo>
                  <a:pt x="243" y="14"/>
                </a:lnTo>
                <a:lnTo>
                  <a:pt x="277" y="7"/>
                </a:lnTo>
                <a:lnTo>
                  <a:pt x="312" y="2"/>
                </a:lnTo>
                <a:lnTo>
                  <a:pt x="329" y="2"/>
                </a:lnTo>
                <a:lnTo>
                  <a:pt x="347" y="0"/>
                </a:lnTo>
                <a:lnTo>
                  <a:pt x="365" y="2"/>
                </a:lnTo>
                <a:lnTo>
                  <a:pt x="383" y="2"/>
                </a:lnTo>
                <a:lnTo>
                  <a:pt x="417" y="7"/>
                </a:lnTo>
                <a:lnTo>
                  <a:pt x="450" y="12"/>
                </a:lnTo>
                <a:lnTo>
                  <a:pt x="484" y="23"/>
                </a:lnTo>
                <a:lnTo>
                  <a:pt x="514" y="33"/>
                </a:lnTo>
                <a:lnTo>
                  <a:pt x="542" y="47"/>
                </a:lnTo>
                <a:lnTo>
                  <a:pt x="569" y="63"/>
                </a:lnTo>
                <a:lnTo>
                  <a:pt x="594" y="80"/>
                </a:lnTo>
                <a:lnTo>
                  <a:pt x="616" y="100"/>
                </a:lnTo>
                <a:lnTo>
                  <a:pt x="636" y="120"/>
                </a:lnTo>
                <a:lnTo>
                  <a:pt x="654" y="143"/>
                </a:lnTo>
                <a:lnTo>
                  <a:pt x="669" y="167"/>
                </a:lnTo>
                <a:lnTo>
                  <a:pt x="681" y="192"/>
                </a:lnTo>
                <a:lnTo>
                  <a:pt x="689" y="219"/>
                </a:lnTo>
                <a:lnTo>
                  <a:pt x="694" y="245"/>
                </a:lnTo>
                <a:lnTo>
                  <a:pt x="696" y="259"/>
                </a:lnTo>
                <a:lnTo>
                  <a:pt x="696" y="301"/>
                </a:lnTo>
                <a:lnTo>
                  <a:pt x="689" y="329"/>
                </a:lnTo>
                <a:lnTo>
                  <a:pt x="681" y="355"/>
                </a:lnTo>
                <a:lnTo>
                  <a:pt x="669" y="379"/>
                </a:lnTo>
                <a:lnTo>
                  <a:pt x="656" y="404"/>
                </a:lnTo>
                <a:lnTo>
                  <a:pt x="638" y="426"/>
                </a:lnTo>
                <a:lnTo>
                  <a:pt x="618" y="448"/>
                </a:lnTo>
                <a:lnTo>
                  <a:pt x="596" y="467"/>
                </a:lnTo>
                <a:lnTo>
                  <a:pt x="572" y="484"/>
                </a:lnTo>
                <a:lnTo>
                  <a:pt x="545" y="500"/>
                </a:lnTo>
                <a:lnTo>
                  <a:pt x="516" y="514"/>
                </a:lnTo>
                <a:lnTo>
                  <a:pt x="453" y="535"/>
                </a:lnTo>
                <a:lnTo>
                  <a:pt x="419" y="542"/>
                </a:lnTo>
                <a:lnTo>
                  <a:pt x="383" y="545"/>
                </a:lnTo>
                <a:lnTo>
                  <a:pt x="365" y="548"/>
                </a:lnTo>
                <a:lnTo>
                  <a:pt x="347" y="548"/>
                </a:lnTo>
                <a:moveTo>
                  <a:pt x="363" y="525"/>
                </a:moveTo>
                <a:lnTo>
                  <a:pt x="379" y="525"/>
                </a:lnTo>
                <a:lnTo>
                  <a:pt x="413" y="521"/>
                </a:lnTo>
                <a:lnTo>
                  <a:pt x="441" y="514"/>
                </a:lnTo>
                <a:lnTo>
                  <a:pt x="473" y="506"/>
                </a:lnTo>
                <a:lnTo>
                  <a:pt x="500" y="495"/>
                </a:lnTo>
                <a:lnTo>
                  <a:pt x="527" y="482"/>
                </a:lnTo>
                <a:lnTo>
                  <a:pt x="552" y="468"/>
                </a:lnTo>
                <a:lnTo>
                  <a:pt x="574" y="453"/>
                </a:lnTo>
                <a:lnTo>
                  <a:pt x="596" y="434"/>
                </a:lnTo>
                <a:lnTo>
                  <a:pt x="614" y="415"/>
                </a:lnTo>
                <a:lnTo>
                  <a:pt x="629" y="393"/>
                </a:lnTo>
                <a:lnTo>
                  <a:pt x="643" y="373"/>
                </a:lnTo>
                <a:lnTo>
                  <a:pt x="654" y="350"/>
                </a:lnTo>
                <a:lnTo>
                  <a:pt x="663" y="326"/>
                </a:lnTo>
                <a:lnTo>
                  <a:pt x="667" y="301"/>
                </a:lnTo>
                <a:lnTo>
                  <a:pt x="669" y="287"/>
                </a:lnTo>
                <a:lnTo>
                  <a:pt x="669" y="261"/>
                </a:lnTo>
                <a:lnTo>
                  <a:pt x="663" y="223"/>
                </a:lnTo>
                <a:lnTo>
                  <a:pt x="654" y="199"/>
                </a:lnTo>
                <a:lnTo>
                  <a:pt x="645" y="176"/>
                </a:lnTo>
                <a:lnTo>
                  <a:pt x="632" y="153"/>
                </a:lnTo>
                <a:lnTo>
                  <a:pt x="614" y="134"/>
                </a:lnTo>
                <a:lnTo>
                  <a:pt x="596" y="114"/>
                </a:lnTo>
                <a:lnTo>
                  <a:pt x="576" y="96"/>
                </a:lnTo>
                <a:lnTo>
                  <a:pt x="554" y="80"/>
                </a:lnTo>
                <a:lnTo>
                  <a:pt x="529" y="66"/>
                </a:lnTo>
                <a:lnTo>
                  <a:pt x="502" y="52"/>
                </a:lnTo>
                <a:lnTo>
                  <a:pt x="473" y="42"/>
                </a:lnTo>
                <a:lnTo>
                  <a:pt x="443" y="33"/>
                </a:lnTo>
                <a:lnTo>
                  <a:pt x="413" y="28"/>
                </a:lnTo>
                <a:lnTo>
                  <a:pt x="381" y="25"/>
                </a:lnTo>
                <a:lnTo>
                  <a:pt x="365" y="23"/>
                </a:lnTo>
                <a:lnTo>
                  <a:pt x="332" y="23"/>
                </a:lnTo>
                <a:lnTo>
                  <a:pt x="317" y="25"/>
                </a:lnTo>
                <a:lnTo>
                  <a:pt x="283" y="28"/>
                </a:lnTo>
                <a:lnTo>
                  <a:pt x="254" y="33"/>
                </a:lnTo>
                <a:lnTo>
                  <a:pt x="223" y="42"/>
                </a:lnTo>
                <a:lnTo>
                  <a:pt x="196" y="52"/>
                </a:lnTo>
                <a:lnTo>
                  <a:pt x="169" y="64"/>
                </a:lnTo>
                <a:lnTo>
                  <a:pt x="145" y="80"/>
                </a:lnTo>
                <a:lnTo>
                  <a:pt x="122" y="96"/>
                </a:lnTo>
                <a:lnTo>
                  <a:pt x="100" y="114"/>
                </a:lnTo>
                <a:lnTo>
                  <a:pt x="82" y="133"/>
                </a:lnTo>
                <a:lnTo>
                  <a:pt x="67" y="153"/>
                </a:lnTo>
                <a:lnTo>
                  <a:pt x="54" y="175"/>
                </a:lnTo>
                <a:lnTo>
                  <a:pt x="42" y="199"/>
                </a:lnTo>
                <a:lnTo>
                  <a:pt x="34" y="222"/>
                </a:lnTo>
                <a:lnTo>
                  <a:pt x="29" y="249"/>
                </a:lnTo>
                <a:lnTo>
                  <a:pt x="26" y="261"/>
                </a:lnTo>
                <a:lnTo>
                  <a:pt x="26" y="287"/>
                </a:lnTo>
                <a:lnTo>
                  <a:pt x="34" y="324"/>
                </a:lnTo>
                <a:lnTo>
                  <a:pt x="42" y="348"/>
                </a:lnTo>
                <a:lnTo>
                  <a:pt x="52" y="371"/>
                </a:lnTo>
                <a:lnTo>
                  <a:pt x="67" y="393"/>
                </a:lnTo>
                <a:lnTo>
                  <a:pt x="82" y="415"/>
                </a:lnTo>
                <a:lnTo>
                  <a:pt x="100" y="434"/>
                </a:lnTo>
                <a:lnTo>
                  <a:pt x="120" y="451"/>
                </a:lnTo>
                <a:lnTo>
                  <a:pt x="143" y="467"/>
                </a:lnTo>
                <a:lnTo>
                  <a:pt x="167" y="482"/>
                </a:lnTo>
                <a:lnTo>
                  <a:pt x="194" y="495"/>
                </a:lnTo>
                <a:lnTo>
                  <a:pt x="223" y="506"/>
                </a:lnTo>
                <a:lnTo>
                  <a:pt x="252" y="514"/>
                </a:lnTo>
                <a:lnTo>
                  <a:pt x="315" y="525"/>
                </a:lnTo>
                <a:lnTo>
                  <a:pt x="347" y="525"/>
                </a:lnTo>
                <a:lnTo>
                  <a:pt x="363" y="525"/>
                </a:lnTo>
                <a:close/>
              </a:path>
            </a:pathLst>
          </a:custGeom>
          <a:solidFill>
            <a:srgbClr val="46aac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1" name="CustomShape 439"/>
          <p:cNvSpPr/>
          <p:nvPr/>
        </p:nvSpPr>
        <p:spPr>
          <a:xfrm>
            <a:off x="2709360" y="3194280"/>
            <a:ext cx="255240" cy="467640"/>
          </a:xfrm>
          <a:custGeom>
            <a:avLst/>
            <a:gdLst/>
            <a:ahLst/>
            <a:rect l="l" t="t" r="r" b="b"/>
            <a:pathLst>
              <a:path w="711" h="1301">
                <a:moveTo>
                  <a:pt x="449" y="0"/>
                </a:moveTo>
                <a:cubicBezTo>
                  <a:pt x="60" y="327"/>
                  <a:pt x="0" y="818"/>
                  <a:pt x="304" y="1195"/>
                </a:cubicBezTo>
                <a:lnTo>
                  <a:pt x="193" y="1295"/>
                </a:lnTo>
                <a:lnTo>
                  <a:pt x="651" y="1300"/>
                </a:lnTo>
                <a:lnTo>
                  <a:pt x="665" y="874"/>
                </a:lnTo>
                <a:lnTo>
                  <a:pt x="556" y="971"/>
                </a:lnTo>
                <a:cubicBezTo>
                  <a:pt x="398" y="712"/>
                  <a:pt x="460" y="402"/>
                  <a:pt x="710" y="193"/>
                </a:cubicBezTo>
                <a:lnTo>
                  <a:pt x="449" y="0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2" name="CustomShape 440"/>
          <p:cNvSpPr/>
          <p:nvPr/>
        </p:nvSpPr>
        <p:spPr>
          <a:xfrm>
            <a:off x="2736000" y="3183840"/>
            <a:ext cx="243720" cy="488880"/>
          </a:xfrm>
          <a:custGeom>
            <a:avLst/>
            <a:gdLst/>
            <a:ahLst/>
            <a:rect l="l" t="t" r="r" b="b"/>
            <a:pathLst>
              <a:path w="679" h="1360">
                <a:moveTo>
                  <a:pt x="401" y="9"/>
                </a:moveTo>
                <a:cubicBezTo>
                  <a:pt x="393" y="3"/>
                  <a:pt x="383" y="0"/>
                  <a:pt x="372" y="1"/>
                </a:cubicBezTo>
                <a:cubicBezTo>
                  <a:pt x="363" y="1"/>
                  <a:pt x="355" y="6"/>
                  <a:pt x="347" y="10"/>
                </a:cubicBezTo>
                <a:lnTo>
                  <a:pt x="312" y="42"/>
                </a:lnTo>
                <a:lnTo>
                  <a:pt x="276" y="75"/>
                </a:lnTo>
                <a:lnTo>
                  <a:pt x="245" y="108"/>
                </a:lnTo>
                <a:lnTo>
                  <a:pt x="214" y="143"/>
                </a:lnTo>
                <a:lnTo>
                  <a:pt x="185" y="178"/>
                </a:lnTo>
                <a:lnTo>
                  <a:pt x="158" y="215"/>
                </a:lnTo>
                <a:lnTo>
                  <a:pt x="134" y="251"/>
                </a:lnTo>
                <a:lnTo>
                  <a:pt x="112" y="288"/>
                </a:lnTo>
                <a:lnTo>
                  <a:pt x="92" y="326"/>
                </a:lnTo>
                <a:lnTo>
                  <a:pt x="56" y="403"/>
                </a:lnTo>
                <a:lnTo>
                  <a:pt x="28" y="484"/>
                </a:lnTo>
                <a:lnTo>
                  <a:pt x="12" y="564"/>
                </a:lnTo>
                <a:lnTo>
                  <a:pt x="2" y="645"/>
                </a:lnTo>
                <a:lnTo>
                  <a:pt x="0" y="687"/>
                </a:lnTo>
                <a:lnTo>
                  <a:pt x="0" y="727"/>
                </a:lnTo>
                <a:lnTo>
                  <a:pt x="2" y="769"/>
                </a:lnTo>
                <a:lnTo>
                  <a:pt x="6" y="809"/>
                </a:lnTo>
                <a:lnTo>
                  <a:pt x="14" y="849"/>
                </a:lnTo>
                <a:lnTo>
                  <a:pt x="22" y="890"/>
                </a:lnTo>
                <a:lnTo>
                  <a:pt x="34" y="929"/>
                </a:lnTo>
                <a:lnTo>
                  <a:pt x="46" y="970"/>
                </a:lnTo>
                <a:lnTo>
                  <a:pt x="78" y="1050"/>
                </a:lnTo>
                <a:lnTo>
                  <a:pt x="98" y="1088"/>
                </a:lnTo>
                <a:lnTo>
                  <a:pt x="120" y="1126"/>
                </a:lnTo>
                <a:lnTo>
                  <a:pt x="145" y="1165"/>
                </a:lnTo>
                <a:lnTo>
                  <a:pt x="169" y="1202"/>
                </a:lnTo>
                <a:lnTo>
                  <a:pt x="198" y="1238"/>
                </a:lnTo>
                <a:lnTo>
                  <a:pt x="203" y="1205"/>
                </a:lnTo>
                <a:lnTo>
                  <a:pt x="89" y="1304"/>
                </a:lnTo>
                <a:cubicBezTo>
                  <a:pt x="80" y="1314"/>
                  <a:pt x="78" y="1326"/>
                  <a:pt x="82" y="1336"/>
                </a:cubicBezTo>
                <a:cubicBezTo>
                  <a:pt x="89" y="1345"/>
                  <a:pt x="102" y="1352"/>
                  <a:pt x="116" y="1352"/>
                </a:cubicBezTo>
                <a:lnTo>
                  <a:pt x="577" y="1359"/>
                </a:lnTo>
                <a:cubicBezTo>
                  <a:pt x="597" y="1359"/>
                  <a:pt x="616" y="1346"/>
                  <a:pt x="616" y="1331"/>
                </a:cubicBezTo>
                <a:lnTo>
                  <a:pt x="629" y="905"/>
                </a:lnTo>
                <a:cubicBezTo>
                  <a:pt x="629" y="893"/>
                  <a:pt x="620" y="882"/>
                  <a:pt x="606" y="877"/>
                </a:cubicBezTo>
                <a:cubicBezTo>
                  <a:pt x="590" y="871"/>
                  <a:pt x="575" y="876"/>
                  <a:pt x="563" y="884"/>
                </a:cubicBezTo>
                <a:lnTo>
                  <a:pt x="455" y="982"/>
                </a:lnTo>
                <a:lnTo>
                  <a:pt x="515" y="989"/>
                </a:lnTo>
                <a:lnTo>
                  <a:pt x="501" y="965"/>
                </a:lnTo>
                <a:lnTo>
                  <a:pt x="488" y="942"/>
                </a:lnTo>
                <a:lnTo>
                  <a:pt x="477" y="917"/>
                </a:lnTo>
                <a:lnTo>
                  <a:pt x="459" y="868"/>
                </a:lnTo>
                <a:lnTo>
                  <a:pt x="445" y="820"/>
                </a:lnTo>
                <a:lnTo>
                  <a:pt x="437" y="771"/>
                </a:lnTo>
                <a:lnTo>
                  <a:pt x="435" y="746"/>
                </a:lnTo>
                <a:lnTo>
                  <a:pt x="433" y="720"/>
                </a:lnTo>
                <a:lnTo>
                  <a:pt x="433" y="671"/>
                </a:lnTo>
                <a:lnTo>
                  <a:pt x="437" y="622"/>
                </a:lnTo>
                <a:lnTo>
                  <a:pt x="441" y="598"/>
                </a:lnTo>
                <a:lnTo>
                  <a:pt x="461" y="523"/>
                </a:lnTo>
                <a:lnTo>
                  <a:pt x="470" y="500"/>
                </a:lnTo>
                <a:lnTo>
                  <a:pt x="493" y="454"/>
                </a:lnTo>
                <a:lnTo>
                  <a:pt x="503" y="429"/>
                </a:lnTo>
                <a:lnTo>
                  <a:pt x="517" y="409"/>
                </a:lnTo>
                <a:lnTo>
                  <a:pt x="548" y="363"/>
                </a:lnTo>
                <a:lnTo>
                  <a:pt x="563" y="342"/>
                </a:lnTo>
                <a:lnTo>
                  <a:pt x="599" y="300"/>
                </a:lnTo>
                <a:lnTo>
                  <a:pt x="620" y="279"/>
                </a:lnTo>
                <a:lnTo>
                  <a:pt x="665" y="241"/>
                </a:lnTo>
                <a:cubicBezTo>
                  <a:pt x="678" y="229"/>
                  <a:pt x="676" y="211"/>
                  <a:pt x="663" y="201"/>
                </a:cubicBezTo>
                <a:lnTo>
                  <a:pt x="401" y="9"/>
                </a:lnTo>
                <a:moveTo>
                  <a:pt x="610" y="242"/>
                </a:moveTo>
                <a:lnTo>
                  <a:pt x="608" y="203"/>
                </a:lnTo>
                <a:lnTo>
                  <a:pt x="584" y="223"/>
                </a:lnTo>
                <a:lnTo>
                  <a:pt x="561" y="245"/>
                </a:lnTo>
                <a:lnTo>
                  <a:pt x="539" y="267"/>
                </a:lnTo>
                <a:lnTo>
                  <a:pt x="519" y="288"/>
                </a:lnTo>
                <a:lnTo>
                  <a:pt x="501" y="312"/>
                </a:lnTo>
                <a:lnTo>
                  <a:pt x="481" y="335"/>
                </a:lnTo>
                <a:lnTo>
                  <a:pt x="435" y="409"/>
                </a:lnTo>
                <a:lnTo>
                  <a:pt x="423" y="433"/>
                </a:lnTo>
                <a:lnTo>
                  <a:pt x="409" y="457"/>
                </a:lnTo>
                <a:lnTo>
                  <a:pt x="399" y="484"/>
                </a:lnTo>
                <a:lnTo>
                  <a:pt x="381" y="536"/>
                </a:lnTo>
                <a:lnTo>
                  <a:pt x="367" y="589"/>
                </a:lnTo>
                <a:lnTo>
                  <a:pt x="363" y="615"/>
                </a:lnTo>
                <a:lnTo>
                  <a:pt x="361" y="643"/>
                </a:lnTo>
                <a:lnTo>
                  <a:pt x="359" y="669"/>
                </a:lnTo>
                <a:lnTo>
                  <a:pt x="357" y="697"/>
                </a:lnTo>
                <a:lnTo>
                  <a:pt x="359" y="724"/>
                </a:lnTo>
                <a:lnTo>
                  <a:pt x="359" y="751"/>
                </a:lnTo>
                <a:lnTo>
                  <a:pt x="367" y="804"/>
                </a:lnTo>
                <a:lnTo>
                  <a:pt x="372" y="832"/>
                </a:lnTo>
                <a:lnTo>
                  <a:pt x="379" y="858"/>
                </a:lnTo>
                <a:lnTo>
                  <a:pt x="397" y="910"/>
                </a:lnTo>
                <a:lnTo>
                  <a:pt x="419" y="963"/>
                </a:lnTo>
                <a:lnTo>
                  <a:pt x="433" y="989"/>
                </a:lnTo>
                <a:lnTo>
                  <a:pt x="447" y="1013"/>
                </a:lnTo>
                <a:cubicBezTo>
                  <a:pt x="453" y="1022"/>
                  <a:pt x="463" y="1029"/>
                  <a:pt x="477" y="1031"/>
                </a:cubicBezTo>
                <a:cubicBezTo>
                  <a:pt x="488" y="1032"/>
                  <a:pt x="501" y="1029"/>
                  <a:pt x="508" y="1020"/>
                </a:cubicBezTo>
                <a:lnTo>
                  <a:pt x="620" y="924"/>
                </a:lnTo>
                <a:lnTo>
                  <a:pt x="555" y="904"/>
                </a:lnTo>
                <a:lnTo>
                  <a:pt x="541" y="1329"/>
                </a:lnTo>
                <a:lnTo>
                  <a:pt x="577" y="1301"/>
                </a:lnTo>
                <a:lnTo>
                  <a:pt x="118" y="1295"/>
                </a:lnTo>
                <a:lnTo>
                  <a:pt x="145" y="1343"/>
                </a:lnTo>
                <a:lnTo>
                  <a:pt x="259" y="1243"/>
                </a:lnTo>
                <a:cubicBezTo>
                  <a:pt x="269" y="1234"/>
                  <a:pt x="269" y="1219"/>
                  <a:pt x="263" y="1209"/>
                </a:cubicBezTo>
                <a:lnTo>
                  <a:pt x="236" y="1174"/>
                </a:lnTo>
                <a:lnTo>
                  <a:pt x="187" y="1104"/>
                </a:lnTo>
                <a:lnTo>
                  <a:pt x="167" y="1068"/>
                </a:lnTo>
                <a:lnTo>
                  <a:pt x="149" y="1031"/>
                </a:lnTo>
                <a:lnTo>
                  <a:pt x="134" y="994"/>
                </a:lnTo>
                <a:lnTo>
                  <a:pt x="118" y="956"/>
                </a:lnTo>
                <a:lnTo>
                  <a:pt x="107" y="919"/>
                </a:lnTo>
                <a:lnTo>
                  <a:pt x="96" y="881"/>
                </a:lnTo>
                <a:lnTo>
                  <a:pt x="87" y="842"/>
                </a:lnTo>
                <a:lnTo>
                  <a:pt x="80" y="804"/>
                </a:lnTo>
                <a:lnTo>
                  <a:pt x="78" y="765"/>
                </a:lnTo>
                <a:lnTo>
                  <a:pt x="74" y="727"/>
                </a:lnTo>
                <a:lnTo>
                  <a:pt x="74" y="688"/>
                </a:lnTo>
                <a:lnTo>
                  <a:pt x="76" y="650"/>
                </a:lnTo>
                <a:lnTo>
                  <a:pt x="84" y="573"/>
                </a:lnTo>
                <a:lnTo>
                  <a:pt x="94" y="534"/>
                </a:lnTo>
                <a:lnTo>
                  <a:pt x="102" y="497"/>
                </a:lnTo>
                <a:lnTo>
                  <a:pt x="114" y="459"/>
                </a:lnTo>
                <a:lnTo>
                  <a:pt x="127" y="422"/>
                </a:lnTo>
                <a:lnTo>
                  <a:pt x="142" y="386"/>
                </a:lnTo>
                <a:lnTo>
                  <a:pt x="178" y="312"/>
                </a:lnTo>
                <a:lnTo>
                  <a:pt x="223" y="242"/>
                </a:lnTo>
                <a:lnTo>
                  <a:pt x="247" y="209"/>
                </a:lnTo>
                <a:lnTo>
                  <a:pt x="274" y="176"/>
                </a:lnTo>
                <a:lnTo>
                  <a:pt x="303" y="143"/>
                </a:lnTo>
                <a:lnTo>
                  <a:pt x="334" y="112"/>
                </a:lnTo>
                <a:lnTo>
                  <a:pt x="367" y="81"/>
                </a:lnTo>
                <a:lnTo>
                  <a:pt x="403" y="49"/>
                </a:lnTo>
                <a:lnTo>
                  <a:pt x="349" y="51"/>
                </a:lnTo>
                <a:lnTo>
                  <a:pt x="610" y="242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3" name="CustomShape 441"/>
          <p:cNvSpPr/>
          <p:nvPr/>
        </p:nvSpPr>
        <p:spPr>
          <a:xfrm>
            <a:off x="3394440" y="2364120"/>
            <a:ext cx="1036080" cy="401760"/>
          </a:xfrm>
          <a:custGeom>
            <a:avLst/>
            <a:gdLst/>
            <a:ahLst/>
            <a:rect l="l" t="t" r="r" b="b"/>
            <a:pathLst>
              <a:path w="2880" h="1118">
                <a:moveTo>
                  <a:pt x="0" y="823"/>
                </a:moveTo>
                <a:cubicBezTo>
                  <a:pt x="673" y="233"/>
                  <a:pt x="1687" y="0"/>
                  <a:pt x="2511" y="248"/>
                </a:cubicBezTo>
                <a:lnTo>
                  <a:pt x="2687" y="100"/>
                </a:lnTo>
                <a:lnTo>
                  <a:pt x="2879" y="686"/>
                </a:lnTo>
                <a:lnTo>
                  <a:pt x="1912" y="752"/>
                </a:lnTo>
                <a:lnTo>
                  <a:pt x="2080" y="612"/>
                </a:lnTo>
                <a:cubicBezTo>
                  <a:pt x="1516" y="530"/>
                  <a:pt x="873" y="726"/>
                  <a:pt x="427" y="1117"/>
                </a:cubicBezTo>
                <a:lnTo>
                  <a:pt x="0" y="823"/>
                </a:lnTo>
                <a:close/>
              </a:path>
            </a:pathLst>
          </a:custGeom>
          <a:solidFill>
            <a:srgbClr val="4bacc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4" name="CustomShape 442"/>
          <p:cNvSpPr/>
          <p:nvPr/>
        </p:nvSpPr>
        <p:spPr>
          <a:xfrm>
            <a:off x="3380400" y="2388600"/>
            <a:ext cx="1064520" cy="388800"/>
          </a:xfrm>
          <a:custGeom>
            <a:avLst/>
            <a:gdLst/>
            <a:ahLst/>
            <a:rect l="l" t="t" r="r" b="b"/>
            <a:pathLst>
              <a:path w="2959" h="1082">
                <a:moveTo>
                  <a:pt x="13" y="775"/>
                </a:moveTo>
                <a:cubicBezTo>
                  <a:pt x="7" y="772"/>
                  <a:pt x="3" y="764"/>
                  <a:pt x="3" y="756"/>
                </a:cubicBezTo>
                <a:cubicBezTo>
                  <a:pt x="0" y="748"/>
                  <a:pt x="5" y="741"/>
                  <a:pt x="11" y="736"/>
                </a:cubicBezTo>
                <a:lnTo>
                  <a:pt x="76" y="680"/>
                </a:lnTo>
                <a:lnTo>
                  <a:pt x="143" y="627"/>
                </a:lnTo>
                <a:lnTo>
                  <a:pt x="210" y="576"/>
                </a:lnTo>
                <a:lnTo>
                  <a:pt x="280" y="527"/>
                </a:lnTo>
                <a:lnTo>
                  <a:pt x="352" y="482"/>
                </a:lnTo>
                <a:lnTo>
                  <a:pt x="426" y="438"/>
                </a:lnTo>
                <a:lnTo>
                  <a:pt x="501" y="396"/>
                </a:lnTo>
                <a:lnTo>
                  <a:pt x="577" y="355"/>
                </a:lnTo>
                <a:lnTo>
                  <a:pt x="655" y="319"/>
                </a:lnTo>
                <a:lnTo>
                  <a:pt x="735" y="285"/>
                </a:lnTo>
                <a:lnTo>
                  <a:pt x="813" y="251"/>
                </a:lnTo>
                <a:lnTo>
                  <a:pt x="896" y="221"/>
                </a:lnTo>
                <a:lnTo>
                  <a:pt x="976" y="194"/>
                </a:lnTo>
                <a:lnTo>
                  <a:pt x="1058" y="167"/>
                </a:lnTo>
                <a:lnTo>
                  <a:pt x="1141" y="144"/>
                </a:lnTo>
                <a:lnTo>
                  <a:pt x="1226" y="124"/>
                </a:lnTo>
                <a:lnTo>
                  <a:pt x="1310" y="106"/>
                </a:lnTo>
                <a:lnTo>
                  <a:pt x="1395" y="91"/>
                </a:lnTo>
                <a:lnTo>
                  <a:pt x="1479" y="78"/>
                </a:lnTo>
                <a:lnTo>
                  <a:pt x="1564" y="68"/>
                </a:lnTo>
                <a:lnTo>
                  <a:pt x="1649" y="59"/>
                </a:lnTo>
                <a:lnTo>
                  <a:pt x="1735" y="54"/>
                </a:lnTo>
                <a:lnTo>
                  <a:pt x="1819" y="52"/>
                </a:lnTo>
                <a:lnTo>
                  <a:pt x="1903" y="52"/>
                </a:lnTo>
                <a:lnTo>
                  <a:pt x="1989" y="55"/>
                </a:lnTo>
                <a:lnTo>
                  <a:pt x="2073" y="61"/>
                </a:lnTo>
                <a:lnTo>
                  <a:pt x="2156" y="68"/>
                </a:lnTo>
                <a:lnTo>
                  <a:pt x="2238" y="80"/>
                </a:lnTo>
                <a:lnTo>
                  <a:pt x="2320" y="94"/>
                </a:lnTo>
                <a:lnTo>
                  <a:pt x="2403" y="110"/>
                </a:lnTo>
                <a:lnTo>
                  <a:pt x="2483" y="129"/>
                </a:lnTo>
                <a:lnTo>
                  <a:pt x="2523" y="139"/>
                </a:lnTo>
                <a:lnTo>
                  <a:pt x="2563" y="152"/>
                </a:lnTo>
                <a:lnTo>
                  <a:pt x="2523" y="158"/>
                </a:lnTo>
                <a:lnTo>
                  <a:pt x="2697" y="10"/>
                </a:lnTo>
                <a:cubicBezTo>
                  <a:pt x="2709" y="3"/>
                  <a:pt x="2721" y="0"/>
                  <a:pt x="2735" y="3"/>
                </a:cubicBezTo>
                <a:cubicBezTo>
                  <a:pt x="2749" y="5"/>
                  <a:pt x="2757" y="14"/>
                  <a:pt x="2761" y="24"/>
                </a:cubicBezTo>
                <a:lnTo>
                  <a:pt x="2953" y="607"/>
                </a:lnTo>
                <a:cubicBezTo>
                  <a:pt x="2958" y="616"/>
                  <a:pt x="2955" y="624"/>
                  <a:pt x="2949" y="632"/>
                </a:cubicBezTo>
                <a:cubicBezTo>
                  <a:pt x="2942" y="638"/>
                  <a:pt x="2933" y="644"/>
                  <a:pt x="2922" y="644"/>
                </a:cubicBezTo>
                <a:lnTo>
                  <a:pt x="1955" y="713"/>
                </a:lnTo>
                <a:cubicBezTo>
                  <a:pt x="1939" y="714"/>
                  <a:pt x="1923" y="708"/>
                  <a:pt x="1917" y="697"/>
                </a:cubicBezTo>
                <a:cubicBezTo>
                  <a:pt x="1911" y="687"/>
                  <a:pt x="1913" y="672"/>
                  <a:pt x="1923" y="663"/>
                </a:cubicBezTo>
                <a:lnTo>
                  <a:pt x="2091" y="524"/>
                </a:lnTo>
                <a:lnTo>
                  <a:pt x="2111" y="572"/>
                </a:lnTo>
                <a:lnTo>
                  <a:pt x="2057" y="565"/>
                </a:lnTo>
                <a:lnTo>
                  <a:pt x="2007" y="560"/>
                </a:lnTo>
                <a:lnTo>
                  <a:pt x="1955" y="557"/>
                </a:lnTo>
                <a:lnTo>
                  <a:pt x="1848" y="553"/>
                </a:lnTo>
                <a:lnTo>
                  <a:pt x="1795" y="555"/>
                </a:lnTo>
                <a:lnTo>
                  <a:pt x="1741" y="557"/>
                </a:lnTo>
                <a:lnTo>
                  <a:pt x="1633" y="567"/>
                </a:lnTo>
                <a:lnTo>
                  <a:pt x="1579" y="574"/>
                </a:lnTo>
                <a:lnTo>
                  <a:pt x="1473" y="591"/>
                </a:lnTo>
                <a:lnTo>
                  <a:pt x="1366" y="616"/>
                </a:lnTo>
                <a:lnTo>
                  <a:pt x="1312" y="630"/>
                </a:lnTo>
                <a:lnTo>
                  <a:pt x="1261" y="646"/>
                </a:lnTo>
                <a:lnTo>
                  <a:pt x="1208" y="661"/>
                </a:lnTo>
                <a:lnTo>
                  <a:pt x="1156" y="680"/>
                </a:lnTo>
                <a:lnTo>
                  <a:pt x="1103" y="700"/>
                </a:lnTo>
                <a:lnTo>
                  <a:pt x="1054" y="722"/>
                </a:lnTo>
                <a:lnTo>
                  <a:pt x="952" y="767"/>
                </a:lnTo>
                <a:lnTo>
                  <a:pt x="902" y="792"/>
                </a:lnTo>
                <a:lnTo>
                  <a:pt x="805" y="844"/>
                </a:lnTo>
                <a:lnTo>
                  <a:pt x="711" y="903"/>
                </a:lnTo>
                <a:lnTo>
                  <a:pt x="667" y="933"/>
                </a:lnTo>
                <a:lnTo>
                  <a:pt x="577" y="999"/>
                </a:lnTo>
                <a:lnTo>
                  <a:pt x="535" y="1033"/>
                </a:lnTo>
                <a:lnTo>
                  <a:pt x="493" y="1069"/>
                </a:lnTo>
                <a:cubicBezTo>
                  <a:pt x="479" y="1080"/>
                  <a:pt x="457" y="1081"/>
                  <a:pt x="441" y="1070"/>
                </a:cubicBezTo>
                <a:lnTo>
                  <a:pt x="13" y="775"/>
                </a:lnTo>
                <a:moveTo>
                  <a:pt x="490" y="1027"/>
                </a:moveTo>
                <a:lnTo>
                  <a:pt x="437" y="1028"/>
                </a:lnTo>
                <a:lnTo>
                  <a:pt x="481" y="992"/>
                </a:lnTo>
                <a:lnTo>
                  <a:pt x="571" y="922"/>
                </a:lnTo>
                <a:lnTo>
                  <a:pt x="617" y="889"/>
                </a:lnTo>
                <a:lnTo>
                  <a:pt x="665" y="858"/>
                </a:lnTo>
                <a:lnTo>
                  <a:pt x="713" y="826"/>
                </a:lnTo>
                <a:lnTo>
                  <a:pt x="762" y="797"/>
                </a:lnTo>
                <a:lnTo>
                  <a:pt x="811" y="769"/>
                </a:lnTo>
                <a:lnTo>
                  <a:pt x="914" y="716"/>
                </a:lnTo>
                <a:lnTo>
                  <a:pt x="967" y="692"/>
                </a:lnTo>
                <a:lnTo>
                  <a:pt x="1018" y="668"/>
                </a:lnTo>
                <a:lnTo>
                  <a:pt x="1126" y="627"/>
                </a:lnTo>
                <a:lnTo>
                  <a:pt x="1181" y="609"/>
                </a:lnTo>
                <a:lnTo>
                  <a:pt x="1234" y="591"/>
                </a:lnTo>
                <a:lnTo>
                  <a:pt x="1290" y="574"/>
                </a:lnTo>
                <a:lnTo>
                  <a:pt x="1346" y="560"/>
                </a:lnTo>
                <a:lnTo>
                  <a:pt x="1399" y="546"/>
                </a:lnTo>
                <a:lnTo>
                  <a:pt x="1457" y="535"/>
                </a:lnTo>
                <a:lnTo>
                  <a:pt x="1513" y="525"/>
                </a:lnTo>
                <a:lnTo>
                  <a:pt x="1569" y="516"/>
                </a:lnTo>
                <a:lnTo>
                  <a:pt x="1624" y="510"/>
                </a:lnTo>
                <a:lnTo>
                  <a:pt x="1680" y="502"/>
                </a:lnTo>
                <a:lnTo>
                  <a:pt x="1737" y="499"/>
                </a:lnTo>
                <a:lnTo>
                  <a:pt x="1795" y="497"/>
                </a:lnTo>
                <a:lnTo>
                  <a:pt x="1851" y="496"/>
                </a:lnTo>
                <a:lnTo>
                  <a:pt x="1907" y="496"/>
                </a:lnTo>
                <a:lnTo>
                  <a:pt x="1959" y="499"/>
                </a:lnTo>
                <a:lnTo>
                  <a:pt x="2015" y="502"/>
                </a:lnTo>
                <a:lnTo>
                  <a:pt x="2071" y="508"/>
                </a:lnTo>
                <a:lnTo>
                  <a:pt x="2124" y="515"/>
                </a:lnTo>
                <a:cubicBezTo>
                  <a:pt x="2138" y="516"/>
                  <a:pt x="2149" y="524"/>
                  <a:pt x="2153" y="534"/>
                </a:cubicBezTo>
                <a:cubicBezTo>
                  <a:pt x="2158" y="544"/>
                  <a:pt x="2153" y="555"/>
                  <a:pt x="2144" y="563"/>
                </a:cubicBezTo>
                <a:lnTo>
                  <a:pt x="1979" y="704"/>
                </a:lnTo>
                <a:lnTo>
                  <a:pt x="1949" y="654"/>
                </a:lnTo>
                <a:lnTo>
                  <a:pt x="2915" y="586"/>
                </a:lnTo>
                <a:lnTo>
                  <a:pt x="2882" y="623"/>
                </a:lnTo>
                <a:lnTo>
                  <a:pt x="2691" y="38"/>
                </a:lnTo>
                <a:lnTo>
                  <a:pt x="2753" y="50"/>
                </a:lnTo>
                <a:lnTo>
                  <a:pt x="2577" y="199"/>
                </a:lnTo>
                <a:cubicBezTo>
                  <a:pt x="2568" y="208"/>
                  <a:pt x="2550" y="211"/>
                  <a:pt x="2537" y="205"/>
                </a:cubicBezTo>
                <a:lnTo>
                  <a:pt x="2461" y="185"/>
                </a:lnTo>
                <a:lnTo>
                  <a:pt x="2382" y="166"/>
                </a:lnTo>
                <a:lnTo>
                  <a:pt x="2304" y="150"/>
                </a:lnTo>
                <a:lnTo>
                  <a:pt x="2227" y="138"/>
                </a:lnTo>
                <a:lnTo>
                  <a:pt x="2147" y="127"/>
                </a:lnTo>
                <a:lnTo>
                  <a:pt x="2067" y="119"/>
                </a:lnTo>
                <a:lnTo>
                  <a:pt x="1987" y="113"/>
                </a:lnTo>
                <a:lnTo>
                  <a:pt x="1903" y="110"/>
                </a:lnTo>
                <a:lnTo>
                  <a:pt x="1823" y="110"/>
                </a:lnTo>
                <a:lnTo>
                  <a:pt x="1741" y="113"/>
                </a:lnTo>
                <a:lnTo>
                  <a:pt x="1658" y="119"/>
                </a:lnTo>
                <a:lnTo>
                  <a:pt x="1575" y="125"/>
                </a:lnTo>
                <a:lnTo>
                  <a:pt x="1493" y="136"/>
                </a:lnTo>
                <a:lnTo>
                  <a:pt x="1411" y="148"/>
                </a:lnTo>
                <a:lnTo>
                  <a:pt x="1330" y="162"/>
                </a:lnTo>
                <a:lnTo>
                  <a:pt x="1248" y="180"/>
                </a:lnTo>
                <a:lnTo>
                  <a:pt x="1168" y="200"/>
                </a:lnTo>
                <a:lnTo>
                  <a:pt x="1086" y="221"/>
                </a:lnTo>
                <a:lnTo>
                  <a:pt x="1008" y="246"/>
                </a:lnTo>
                <a:lnTo>
                  <a:pt x="927" y="274"/>
                </a:lnTo>
                <a:lnTo>
                  <a:pt x="849" y="303"/>
                </a:lnTo>
                <a:lnTo>
                  <a:pt x="771" y="335"/>
                </a:lnTo>
                <a:lnTo>
                  <a:pt x="695" y="368"/>
                </a:lnTo>
                <a:lnTo>
                  <a:pt x="619" y="405"/>
                </a:lnTo>
                <a:lnTo>
                  <a:pt x="544" y="443"/>
                </a:lnTo>
                <a:lnTo>
                  <a:pt x="473" y="483"/>
                </a:lnTo>
                <a:lnTo>
                  <a:pt x="399" y="527"/>
                </a:lnTo>
                <a:lnTo>
                  <a:pt x="330" y="571"/>
                </a:lnTo>
                <a:lnTo>
                  <a:pt x="260" y="619"/>
                </a:lnTo>
                <a:lnTo>
                  <a:pt x="194" y="668"/>
                </a:lnTo>
                <a:lnTo>
                  <a:pt x="130" y="720"/>
                </a:lnTo>
                <a:lnTo>
                  <a:pt x="65" y="774"/>
                </a:lnTo>
                <a:lnTo>
                  <a:pt x="63" y="732"/>
                </a:lnTo>
                <a:lnTo>
                  <a:pt x="490" y="1027"/>
                </a:lnTo>
                <a:close/>
              </a:path>
            </a:pathLst>
          </a:custGeom>
          <a:solidFill>
            <a:srgbClr val="357d9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5" name="CustomShape 443"/>
          <p:cNvSpPr/>
          <p:nvPr/>
        </p:nvSpPr>
        <p:spPr>
          <a:xfrm>
            <a:off x="5872680" y="4212000"/>
            <a:ext cx="1512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(decision boundary)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16" name="CustomShape 444"/>
          <p:cNvSpPr/>
          <p:nvPr/>
        </p:nvSpPr>
        <p:spPr>
          <a:xfrm>
            <a:off x="2999520" y="2702880"/>
            <a:ext cx="2775960" cy="1597680"/>
          </a:xfrm>
          <a:custGeom>
            <a:avLst/>
            <a:gdLst/>
            <a:ahLst/>
            <a:rect l="l" t="t" r="r" b="b"/>
            <a:pathLst>
              <a:path w="7713" h="4440">
                <a:moveTo>
                  <a:pt x="7568" y="4417"/>
                </a:moveTo>
                <a:lnTo>
                  <a:pt x="45" y="128"/>
                </a:lnTo>
                <a:cubicBezTo>
                  <a:pt x="7" y="107"/>
                  <a:pt x="0" y="65"/>
                  <a:pt x="27" y="35"/>
                </a:cubicBezTo>
                <a:cubicBezTo>
                  <a:pt x="54" y="7"/>
                  <a:pt x="105" y="0"/>
                  <a:pt x="143" y="21"/>
                </a:cubicBezTo>
                <a:lnTo>
                  <a:pt x="7668" y="4311"/>
                </a:lnTo>
                <a:cubicBezTo>
                  <a:pt x="7703" y="4332"/>
                  <a:pt x="7712" y="4374"/>
                  <a:pt x="7686" y="4403"/>
                </a:cubicBezTo>
                <a:cubicBezTo>
                  <a:pt x="7658" y="4432"/>
                  <a:pt x="7606" y="4439"/>
                  <a:pt x="7568" y="4417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17" name="CustomShape 445"/>
          <p:cNvSpPr/>
          <p:nvPr/>
        </p:nvSpPr>
        <p:spPr>
          <a:xfrm>
            <a:off x="2999520" y="2702880"/>
            <a:ext cx="2775960" cy="1597680"/>
          </a:xfrm>
          <a:custGeom>
            <a:avLst/>
            <a:gdLst/>
            <a:ahLst/>
            <a:rect l="l" t="t" r="r" b="b"/>
            <a:pathLst>
              <a:path w="7713" h="4440">
                <a:moveTo>
                  <a:pt x="7568" y="4417"/>
                </a:moveTo>
                <a:lnTo>
                  <a:pt x="45" y="128"/>
                </a:lnTo>
                <a:cubicBezTo>
                  <a:pt x="7" y="107"/>
                  <a:pt x="0" y="65"/>
                  <a:pt x="27" y="35"/>
                </a:cubicBezTo>
                <a:cubicBezTo>
                  <a:pt x="54" y="7"/>
                  <a:pt x="105" y="0"/>
                  <a:pt x="143" y="21"/>
                </a:cubicBezTo>
                <a:lnTo>
                  <a:pt x="7668" y="4311"/>
                </a:lnTo>
                <a:cubicBezTo>
                  <a:pt x="7703" y="4332"/>
                  <a:pt x="7712" y="4374"/>
                  <a:pt x="7686" y="4403"/>
                </a:cubicBezTo>
                <a:cubicBezTo>
                  <a:pt x="7658" y="4432"/>
                  <a:pt x="7606" y="4439"/>
                  <a:pt x="7568" y="4417"/>
                </a:cubicBezTo>
                <a:close/>
              </a:path>
            </a:pathLst>
          </a:custGeom>
          <a:solidFill>
            <a:srgbClr val="00b0f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18" name="" descr=""/>
          <p:cNvPicPr/>
          <p:nvPr/>
        </p:nvPicPr>
        <p:blipFill>
          <a:blip r:embed="rId3"/>
          <a:stretch/>
        </p:blipFill>
        <p:spPr>
          <a:xfrm>
            <a:off x="7404840" y="3227760"/>
            <a:ext cx="2125080" cy="267480"/>
          </a:xfrm>
          <a:prstGeom prst="rect">
            <a:avLst/>
          </a:prstGeom>
          <a:ln w="0">
            <a:noFill/>
          </a:ln>
        </p:spPr>
      </p:pic>
      <p:sp>
        <p:nvSpPr>
          <p:cNvPr id="2519" name="CustomShape 446"/>
          <p:cNvSpPr/>
          <p:nvPr/>
        </p:nvSpPr>
        <p:spPr>
          <a:xfrm>
            <a:off x="2574720" y="2719440"/>
            <a:ext cx="533880" cy="50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4000" spc="-1" strike="noStrike">
                <a:solidFill>
                  <a:srgbClr val="00b0f0"/>
                </a:solidFill>
                <a:latin typeface="Calibri"/>
                <a:ea typeface="DejaVu Sans"/>
              </a:rPr>
              <a:t>?</a:t>
            </a:r>
            <a:endParaRPr b="0" lang="en-GB" sz="4000" spc="-1" strike="noStrike">
              <a:latin typeface="Arial"/>
            </a:endParaRPr>
          </a:p>
        </p:txBody>
      </p:sp>
      <p:pic>
        <p:nvPicPr>
          <p:cNvPr id="2520" name="" descr=""/>
          <p:cNvPicPr/>
          <p:nvPr/>
        </p:nvPicPr>
        <p:blipFill>
          <a:blip r:embed="rId4"/>
          <a:stretch/>
        </p:blipFill>
        <p:spPr>
          <a:xfrm>
            <a:off x="146520" y="3362400"/>
            <a:ext cx="2243880" cy="914760"/>
          </a:xfrm>
          <a:prstGeom prst="rect">
            <a:avLst/>
          </a:prstGeom>
          <a:ln w="0">
            <a:noFill/>
          </a:ln>
        </p:spPr>
      </p:pic>
      <p:pic>
        <p:nvPicPr>
          <p:cNvPr id="2521" name="" descr=""/>
          <p:cNvPicPr/>
          <p:nvPr/>
        </p:nvPicPr>
        <p:blipFill>
          <a:blip r:embed="rId5"/>
          <a:stretch/>
        </p:blipFill>
        <p:spPr>
          <a:xfrm>
            <a:off x="6751800" y="1288440"/>
            <a:ext cx="2782080" cy="1147680"/>
          </a:xfrm>
          <a:prstGeom prst="rect">
            <a:avLst/>
          </a:prstGeom>
          <a:ln w="0">
            <a:noFill/>
          </a:ln>
        </p:spPr>
      </p:pic>
      <p:pic>
        <p:nvPicPr>
          <p:cNvPr id="2522" name="" descr=""/>
          <p:cNvPicPr/>
          <p:nvPr/>
        </p:nvPicPr>
        <p:blipFill>
          <a:blip r:embed="rId6"/>
          <a:stretch/>
        </p:blipFill>
        <p:spPr>
          <a:xfrm>
            <a:off x="2080080" y="1510920"/>
            <a:ext cx="1661400" cy="925200"/>
          </a:xfrm>
          <a:prstGeom prst="rect">
            <a:avLst/>
          </a:prstGeom>
          <a:ln w="0">
            <a:noFill/>
          </a:ln>
        </p:spPr>
      </p:pic>
      <p:sp>
        <p:nvSpPr>
          <p:cNvPr id="2523" name="CustomShape 447"/>
          <p:cNvSpPr/>
          <p:nvPr/>
        </p:nvSpPr>
        <p:spPr>
          <a:xfrm>
            <a:off x="7669080" y="3561120"/>
            <a:ext cx="1356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 = 100 samples)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4" name="CustomShape 448"/>
          <p:cNvSpPr/>
          <p:nvPr/>
        </p:nvSpPr>
        <p:spPr>
          <a:xfrm>
            <a:off x="3018600" y="5078880"/>
            <a:ext cx="6380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[4] Image sources: Species Iris Group of North America Database, www.signa.org 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25" name="CustomShape 449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22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7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28" name="CustomShape 3"/>
          <p:cNvSpPr/>
          <p:nvPr/>
        </p:nvSpPr>
        <p:spPr>
          <a:xfrm>
            <a:off x="604800" y="370440"/>
            <a:ext cx="84787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Summary  Terminologies &amp; Different Dataset Elements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29" name="CustomShape 4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0" name="CustomShape 5"/>
          <p:cNvSpPr/>
          <p:nvPr/>
        </p:nvSpPr>
        <p:spPr>
          <a:xfrm>
            <a:off x="957960" y="1032120"/>
            <a:ext cx="2048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Target Function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1" name="CustomShape 6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2" name="CustomShape 7"/>
          <p:cNvSpPr/>
          <p:nvPr/>
        </p:nvSpPr>
        <p:spPr>
          <a:xfrm>
            <a:off x="1379160" y="1376640"/>
            <a:ext cx="5972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Ideal function that ‘explains‘ the data we want to 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3" name="CustomShape 8"/>
          <p:cNvSpPr/>
          <p:nvPr/>
        </p:nvSpPr>
        <p:spPr>
          <a:xfrm>
            <a:off x="596880" y="1658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4" name="CustomShape 9"/>
          <p:cNvSpPr/>
          <p:nvPr/>
        </p:nvSpPr>
        <p:spPr>
          <a:xfrm>
            <a:off x="957960" y="1695600"/>
            <a:ext cx="3503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Labelled Dataset (samples)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5" name="CustomShape 10"/>
          <p:cNvSpPr/>
          <p:nvPr/>
        </p:nvSpPr>
        <p:spPr>
          <a:xfrm>
            <a:off x="1078200" y="2009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6" name="CustomShape 11"/>
          <p:cNvSpPr/>
          <p:nvPr/>
        </p:nvSpPr>
        <p:spPr>
          <a:xfrm>
            <a:off x="1379160" y="2040480"/>
            <a:ext cx="3123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in-sample‘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given to us: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7" name="CustomShape 12"/>
          <p:cNvSpPr/>
          <p:nvPr/>
        </p:nvSpPr>
        <p:spPr>
          <a:xfrm>
            <a:off x="596880" y="23220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8" name="CustomShape 13"/>
          <p:cNvSpPr/>
          <p:nvPr/>
        </p:nvSpPr>
        <p:spPr>
          <a:xfrm>
            <a:off x="957960" y="2359440"/>
            <a:ext cx="3182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Learning vs. Memorizing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9" name="CustomShape 14"/>
          <p:cNvSpPr/>
          <p:nvPr/>
        </p:nvSpPr>
        <p:spPr>
          <a:xfrm>
            <a:off x="1078200" y="2672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0" name="CustomShape 15"/>
          <p:cNvSpPr/>
          <p:nvPr/>
        </p:nvSpPr>
        <p:spPr>
          <a:xfrm>
            <a:off x="1379160" y="2703960"/>
            <a:ext cx="6693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The goal is to create a system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works well ‘out of sample‘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1" name="CustomShape 16"/>
          <p:cNvSpPr/>
          <p:nvPr/>
        </p:nvSpPr>
        <p:spPr>
          <a:xfrm>
            <a:off x="1078200" y="2974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2" name="CustomShape 17"/>
          <p:cNvSpPr/>
          <p:nvPr/>
        </p:nvSpPr>
        <p:spPr>
          <a:xfrm>
            <a:off x="1379160" y="3005640"/>
            <a:ext cx="7702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 other words we want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classify ‘future data‘ (ouf of sample) correct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3" name="CustomShape 18"/>
          <p:cNvSpPr/>
          <p:nvPr/>
        </p:nvSpPr>
        <p:spPr>
          <a:xfrm>
            <a:off x="596880" y="3287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44" name="CustomShape 19"/>
          <p:cNvSpPr/>
          <p:nvPr/>
        </p:nvSpPr>
        <p:spPr>
          <a:xfrm>
            <a:off x="957960" y="3324600"/>
            <a:ext cx="3910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Dataset Part One: Training set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45" name="CustomShape 20"/>
          <p:cNvSpPr/>
          <p:nvPr/>
        </p:nvSpPr>
        <p:spPr>
          <a:xfrm>
            <a:off x="1078200" y="3637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6" name="CustomShape 21"/>
          <p:cNvSpPr/>
          <p:nvPr/>
        </p:nvSpPr>
        <p:spPr>
          <a:xfrm>
            <a:off x="1379160" y="3669120"/>
            <a:ext cx="5179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Used for training a machine learning algorithms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7" name="CustomShape 22"/>
          <p:cNvSpPr/>
          <p:nvPr/>
        </p:nvSpPr>
        <p:spPr>
          <a:xfrm>
            <a:off x="1078200" y="3939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8" name="CustomShape 23"/>
          <p:cNvSpPr/>
          <p:nvPr/>
        </p:nvSpPr>
        <p:spPr>
          <a:xfrm>
            <a:off x="1379160" y="3970800"/>
            <a:ext cx="5309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Result after using a training set: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 trained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9" name="CustomShape 24"/>
          <p:cNvSpPr/>
          <p:nvPr/>
        </p:nvSpPr>
        <p:spPr>
          <a:xfrm>
            <a:off x="596880" y="425232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50" name="CustomShape 25"/>
          <p:cNvSpPr/>
          <p:nvPr/>
        </p:nvSpPr>
        <p:spPr>
          <a:xfrm>
            <a:off x="957960" y="4289760"/>
            <a:ext cx="34149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Dataset Part Two: Test set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51" name="CustomShape 26"/>
          <p:cNvSpPr/>
          <p:nvPr/>
        </p:nvSpPr>
        <p:spPr>
          <a:xfrm>
            <a:off x="1078200" y="46033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2" name="CustomShape 27"/>
          <p:cNvSpPr/>
          <p:nvPr/>
        </p:nvSpPr>
        <p:spPr>
          <a:xfrm>
            <a:off x="1379160" y="4634640"/>
            <a:ext cx="6685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Used for testing whether the trained system might work well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3" name="CustomShape 28"/>
          <p:cNvSpPr/>
          <p:nvPr/>
        </p:nvSpPr>
        <p:spPr>
          <a:xfrm>
            <a:off x="1078200" y="4904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554" name="" descr=""/>
          <p:cNvPicPr/>
          <p:nvPr/>
        </p:nvPicPr>
        <p:blipFill>
          <a:blip r:embed="rId1"/>
          <a:stretch/>
        </p:blipFill>
        <p:spPr>
          <a:xfrm>
            <a:off x="3089160" y="1016280"/>
            <a:ext cx="1269360" cy="235440"/>
          </a:xfrm>
          <a:prstGeom prst="rect">
            <a:avLst/>
          </a:prstGeom>
          <a:ln w="0">
            <a:noFill/>
          </a:ln>
        </p:spPr>
      </p:pic>
      <p:pic>
        <p:nvPicPr>
          <p:cNvPr id="2555" name="" descr=""/>
          <p:cNvPicPr/>
          <p:nvPr/>
        </p:nvPicPr>
        <p:blipFill>
          <a:blip r:embed="rId2"/>
          <a:stretch/>
        </p:blipFill>
        <p:spPr>
          <a:xfrm>
            <a:off x="4528440" y="1957680"/>
            <a:ext cx="2590920" cy="325800"/>
          </a:xfrm>
          <a:prstGeom prst="rect">
            <a:avLst/>
          </a:prstGeom>
          <a:ln w="0">
            <a:noFill/>
          </a:ln>
        </p:spPr>
      </p:pic>
      <p:sp>
        <p:nvSpPr>
          <p:cNvPr id="2556" name="CustomShape 29"/>
          <p:cNvSpPr/>
          <p:nvPr/>
        </p:nvSpPr>
        <p:spPr>
          <a:xfrm>
            <a:off x="1379160" y="4935960"/>
            <a:ext cx="6342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Result after using a test set: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accuracy of the trained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7" name="CustomShape 3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9" name="CustomShape 2"/>
          <p:cNvSpPr/>
          <p:nvPr/>
        </p:nvSpPr>
        <p:spPr>
          <a:xfrm>
            <a:off x="1171440" y="370440"/>
            <a:ext cx="73767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Model Evaluation – Training and Testing Phases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60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61" name="CustomShape 4"/>
          <p:cNvSpPr/>
          <p:nvPr/>
        </p:nvSpPr>
        <p:spPr>
          <a:xfrm>
            <a:off x="957960" y="1032120"/>
            <a:ext cx="3647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Different Phases in Learning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62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3" name="CustomShape 6"/>
          <p:cNvSpPr/>
          <p:nvPr/>
        </p:nvSpPr>
        <p:spPr>
          <a:xfrm>
            <a:off x="1379160" y="1376640"/>
            <a:ext cx="4021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Training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phase is a hypothesis search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4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5" name="CustomShape 8"/>
          <p:cNvSpPr/>
          <p:nvPr/>
        </p:nvSpPr>
        <p:spPr>
          <a:xfrm>
            <a:off x="1379160" y="1678320"/>
            <a:ext cx="4810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Testing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phase checks if we are on right track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6" name="CustomShape 9"/>
          <p:cNvSpPr/>
          <p:nvPr/>
        </p:nvSpPr>
        <p:spPr>
          <a:xfrm>
            <a:off x="1379160" y="1929600"/>
            <a:ext cx="2948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(once the hypothesis clear)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67" name="CustomShape 10"/>
          <p:cNvSpPr/>
          <p:nvPr/>
        </p:nvSpPr>
        <p:spPr>
          <a:xfrm>
            <a:off x="596880" y="22114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68" name="CustomShape 11"/>
          <p:cNvSpPr/>
          <p:nvPr/>
        </p:nvSpPr>
        <p:spPr>
          <a:xfrm>
            <a:off x="957960" y="2248920"/>
            <a:ext cx="3673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Work on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‘training examples‘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69" name="CustomShape 12"/>
          <p:cNvSpPr/>
          <p:nvPr/>
        </p:nvSpPr>
        <p:spPr>
          <a:xfrm>
            <a:off x="1078200" y="25621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0" name="CustomShape 13"/>
          <p:cNvSpPr/>
          <p:nvPr/>
        </p:nvSpPr>
        <p:spPr>
          <a:xfrm>
            <a:off x="1379160" y="2593440"/>
            <a:ext cx="3048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Create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two disjoint datasets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1" name="CustomShape 14"/>
          <p:cNvSpPr/>
          <p:nvPr/>
        </p:nvSpPr>
        <p:spPr>
          <a:xfrm>
            <a:off x="1078200" y="2863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2" name="CustomShape 15"/>
          <p:cNvSpPr/>
          <p:nvPr/>
        </p:nvSpPr>
        <p:spPr>
          <a:xfrm>
            <a:off x="1379160" y="2895120"/>
            <a:ext cx="2839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One used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for training only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3" name="CustomShape 16"/>
          <p:cNvSpPr/>
          <p:nvPr/>
        </p:nvSpPr>
        <p:spPr>
          <a:xfrm>
            <a:off x="1379160" y="3146400"/>
            <a:ext cx="1833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(aka training set)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4" name="CustomShape 17"/>
          <p:cNvSpPr/>
          <p:nvPr/>
        </p:nvSpPr>
        <p:spPr>
          <a:xfrm>
            <a:off x="1078200" y="34167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5" name="CustomShape 18"/>
          <p:cNvSpPr/>
          <p:nvPr/>
        </p:nvSpPr>
        <p:spPr>
          <a:xfrm>
            <a:off x="1379160" y="3447720"/>
            <a:ext cx="3183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Another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used for testing only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6" name="CustomShape 19"/>
          <p:cNvSpPr/>
          <p:nvPr/>
        </p:nvSpPr>
        <p:spPr>
          <a:xfrm>
            <a:off x="1379160" y="3699360"/>
            <a:ext cx="1408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(aka test set)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7" name="CustomShape 20"/>
          <p:cNvSpPr/>
          <p:nvPr/>
        </p:nvSpPr>
        <p:spPr>
          <a:xfrm>
            <a:off x="1078200" y="3969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8" name="CustomShape 21"/>
          <p:cNvSpPr/>
          <p:nvPr/>
        </p:nvSpPr>
        <p:spPr>
          <a:xfrm>
            <a:off x="1379160" y="4001040"/>
            <a:ext cx="8177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Exact seperation is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rule of thumb per use case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(e.g. 10 % training, 90% test)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79" name="CustomShape 22"/>
          <p:cNvSpPr/>
          <p:nvPr/>
        </p:nvSpPr>
        <p:spPr>
          <a:xfrm>
            <a:off x="1078200" y="42714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0" name="CustomShape 23"/>
          <p:cNvSpPr/>
          <p:nvPr/>
        </p:nvSpPr>
        <p:spPr>
          <a:xfrm>
            <a:off x="1379160" y="4302720"/>
            <a:ext cx="6701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Practice: If you get a dataset take immediately test data away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1" name="CustomShape 24"/>
          <p:cNvSpPr/>
          <p:nvPr/>
        </p:nvSpPr>
        <p:spPr>
          <a:xfrm>
            <a:off x="1379160" y="4553640"/>
            <a:ext cx="6879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(‘throw it into the corner and forget about it during modelling‘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2" name="CustomShape 25"/>
          <p:cNvSpPr/>
          <p:nvPr/>
        </p:nvSpPr>
        <p:spPr>
          <a:xfrm>
            <a:off x="1078200" y="4824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3" name="CustomShape 26"/>
          <p:cNvSpPr/>
          <p:nvPr/>
        </p:nvSpPr>
        <p:spPr>
          <a:xfrm>
            <a:off x="1379160" y="4855320"/>
            <a:ext cx="7882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Reasoning: Once we learned from training data it has 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‘optimistic bias‘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84" name="CustomShape 27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85" name="CustomShape 28"/>
          <p:cNvSpPr/>
          <p:nvPr/>
        </p:nvSpPr>
        <p:spPr>
          <a:xfrm>
            <a:off x="5589720" y="2002680"/>
            <a:ext cx="3294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(e.g. student exam training on examples to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86" name="CustomShape 29"/>
          <p:cNvSpPr/>
          <p:nvPr/>
        </p:nvSpPr>
        <p:spPr>
          <a:xfrm>
            <a:off x="5589720" y="2178720"/>
            <a:ext cx="376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get 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87" name="CustomShape 30"/>
          <p:cNvSpPr/>
          <p:nvPr/>
        </p:nvSpPr>
        <p:spPr>
          <a:xfrm>
            <a:off x="5965560" y="2250720"/>
            <a:ext cx="123840" cy="120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939" spc="-1" strike="noStrike">
                <a:solidFill>
                  <a:srgbClr val="00b050"/>
                </a:solidFill>
                <a:latin typeface="Calibri"/>
                <a:ea typeface="DejaVu Sans"/>
              </a:rPr>
              <a:t>in</a:t>
            </a:r>
            <a:endParaRPr b="0" lang="en-GB" sz="939" spc="-1" strike="noStrike">
              <a:latin typeface="Arial"/>
            </a:endParaRPr>
          </a:p>
        </p:txBody>
      </p:sp>
      <p:sp>
        <p:nvSpPr>
          <p:cNvPr id="2588" name="CustomShape 31"/>
          <p:cNvSpPr/>
          <p:nvPr/>
        </p:nvSpPr>
        <p:spPr>
          <a:xfrm>
            <a:off x="5450040" y="3026520"/>
            <a:ext cx="3940920" cy="43488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9" name="CustomShape 32"/>
          <p:cNvSpPr/>
          <p:nvPr/>
        </p:nvSpPr>
        <p:spPr>
          <a:xfrm>
            <a:off x="5436360" y="3016080"/>
            <a:ext cx="3967560" cy="456120"/>
          </a:xfrm>
          <a:custGeom>
            <a:avLst/>
            <a:gdLst/>
            <a:ahLst/>
            <a:rect l="l" t="t" r="r" b="b"/>
            <a:pathLst>
              <a:path w="11023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2" y="14"/>
                  <a:pt x="11022" y="30"/>
                </a:cubicBezTo>
                <a:lnTo>
                  <a:pt x="11022" y="1239"/>
                </a:lnTo>
                <a:cubicBezTo>
                  <a:pt x="11022" y="1254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4"/>
                  <a:pt x="0" y="1239"/>
                </a:cubicBezTo>
                <a:lnTo>
                  <a:pt x="0" y="30"/>
                </a:lnTo>
                <a:moveTo>
                  <a:pt x="74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0" name="CustomShape 33"/>
          <p:cNvSpPr/>
          <p:nvPr/>
        </p:nvSpPr>
        <p:spPr>
          <a:xfrm>
            <a:off x="5450040" y="3026520"/>
            <a:ext cx="3940920" cy="434880"/>
          </a:xfrm>
          <a:custGeom>
            <a:avLst/>
            <a:gdLst/>
            <a:ahLst/>
            <a:rect l="l" t="t" r="r" b="b"/>
            <a:pathLst>
              <a:path w="10949" h="1210">
                <a:moveTo>
                  <a:pt x="0" y="0"/>
                </a:moveTo>
                <a:lnTo>
                  <a:pt x="0" y="1209"/>
                </a:lnTo>
                <a:lnTo>
                  <a:pt x="10948" y="1209"/>
                </a:lnTo>
                <a:lnTo>
                  <a:pt x="1094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1" name="CustomShape 34"/>
          <p:cNvSpPr/>
          <p:nvPr/>
        </p:nvSpPr>
        <p:spPr>
          <a:xfrm>
            <a:off x="5436360" y="3016080"/>
            <a:ext cx="3967560" cy="456120"/>
          </a:xfrm>
          <a:custGeom>
            <a:avLst/>
            <a:gdLst/>
            <a:ahLst/>
            <a:rect l="l" t="t" r="r" b="b"/>
            <a:pathLst>
              <a:path w="11023" h="1269">
                <a:moveTo>
                  <a:pt x="0" y="30"/>
                </a:moveTo>
                <a:cubicBezTo>
                  <a:pt x="0" y="14"/>
                  <a:pt x="18" y="0"/>
                  <a:pt x="38" y="0"/>
                </a:cubicBezTo>
                <a:lnTo>
                  <a:pt x="10986" y="0"/>
                </a:lnTo>
                <a:cubicBezTo>
                  <a:pt x="11006" y="0"/>
                  <a:pt x="11022" y="14"/>
                  <a:pt x="11022" y="30"/>
                </a:cubicBezTo>
                <a:lnTo>
                  <a:pt x="11022" y="1239"/>
                </a:lnTo>
                <a:cubicBezTo>
                  <a:pt x="11022" y="1254"/>
                  <a:pt x="11006" y="1268"/>
                  <a:pt x="10986" y="1268"/>
                </a:cubicBezTo>
                <a:lnTo>
                  <a:pt x="38" y="1268"/>
                </a:lnTo>
                <a:cubicBezTo>
                  <a:pt x="18" y="1268"/>
                  <a:pt x="0" y="1254"/>
                  <a:pt x="0" y="1239"/>
                </a:cubicBezTo>
                <a:lnTo>
                  <a:pt x="0" y="30"/>
                </a:lnTo>
                <a:moveTo>
                  <a:pt x="74" y="1239"/>
                </a:moveTo>
                <a:lnTo>
                  <a:pt x="38" y="1211"/>
                </a:lnTo>
                <a:lnTo>
                  <a:pt x="10986" y="1211"/>
                </a:lnTo>
                <a:lnTo>
                  <a:pt x="10948" y="1239"/>
                </a:lnTo>
                <a:lnTo>
                  <a:pt x="10948" y="30"/>
                </a:lnTo>
                <a:lnTo>
                  <a:pt x="10986" y="59"/>
                </a:lnTo>
                <a:lnTo>
                  <a:pt x="38" y="59"/>
                </a:lnTo>
                <a:lnTo>
                  <a:pt x="74" y="30"/>
                </a:lnTo>
                <a:lnTo>
                  <a:pt x="74" y="123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2" name="CustomShape 35"/>
          <p:cNvSpPr/>
          <p:nvPr/>
        </p:nvSpPr>
        <p:spPr>
          <a:xfrm>
            <a:off x="6102000" y="2178720"/>
            <a:ext cx="2067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‚</a:t>
            </a: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down‘, then test via exam)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93" name="CustomShape 36"/>
          <p:cNvSpPr/>
          <p:nvPr/>
        </p:nvSpPr>
        <p:spPr>
          <a:xfrm>
            <a:off x="6795000" y="3083760"/>
            <a:ext cx="10054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000000"/>
                </a:solidFill>
                <a:latin typeface="Calibri"/>
                <a:ea typeface="DejaVu Sans"/>
              </a:rPr>
              <a:t>Training Examples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594" name="" descr=""/>
          <p:cNvPicPr/>
          <p:nvPr/>
        </p:nvPicPr>
        <p:blipFill>
          <a:blip r:embed="rId1"/>
          <a:stretch/>
        </p:blipFill>
        <p:spPr>
          <a:xfrm>
            <a:off x="6399360" y="3193920"/>
            <a:ext cx="1810800" cy="227520"/>
          </a:xfrm>
          <a:prstGeom prst="rect">
            <a:avLst/>
          </a:prstGeom>
          <a:ln w="0">
            <a:noFill/>
          </a:ln>
        </p:spPr>
      </p:pic>
      <p:sp>
        <p:nvSpPr>
          <p:cNvPr id="2595" name="CustomShape 37"/>
          <p:cNvSpPr/>
          <p:nvPr/>
        </p:nvSpPr>
        <p:spPr>
          <a:xfrm>
            <a:off x="7495560" y="2461680"/>
            <a:ext cx="1409040" cy="266400"/>
          </a:xfrm>
          <a:custGeom>
            <a:avLst/>
            <a:gdLst/>
            <a:ahLst/>
            <a:rect l="l" t="t" r="r" b="b"/>
            <a:pathLst>
              <a:path w="3916" h="742">
                <a:moveTo>
                  <a:pt x="0" y="186"/>
                </a:moveTo>
                <a:lnTo>
                  <a:pt x="3444" y="186"/>
                </a:lnTo>
                <a:lnTo>
                  <a:pt x="3444" y="0"/>
                </a:lnTo>
                <a:lnTo>
                  <a:pt x="3915" y="371"/>
                </a:lnTo>
                <a:lnTo>
                  <a:pt x="3444" y="741"/>
                </a:lnTo>
                <a:lnTo>
                  <a:pt x="3444" y="556"/>
                </a:lnTo>
                <a:lnTo>
                  <a:pt x="0" y="556"/>
                </a:lnTo>
                <a:lnTo>
                  <a:pt x="0" y="18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6" name="CustomShape 38"/>
          <p:cNvSpPr/>
          <p:nvPr/>
        </p:nvSpPr>
        <p:spPr>
          <a:xfrm>
            <a:off x="7481880" y="2436840"/>
            <a:ext cx="1442160" cy="316440"/>
          </a:xfrm>
          <a:custGeom>
            <a:avLst/>
            <a:gdLst/>
            <a:ahLst/>
            <a:rect l="l" t="t" r="r" b="b"/>
            <a:pathLst>
              <a:path w="4008" h="881">
                <a:moveTo>
                  <a:pt x="0" y="225"/>
                </a:moveTo>
                <a:lnTo>
                  <a:pt x="3482" y="225"/>
                </a:lnTo>
                <a:lnTo>
                  <a:pt x="3444" y="255"/>
                </a:lnTo>
                <a:lnTo>
                  <a:pt x="3444" y="0"/>
                </a:lnTo>
                <a:lnTo>
                  <a:pt x="4007" y="440"/>
                </a:lnTo>
                <a:lnTo>
                  <a:pt x="3444" y="880"/>
                </a:lnTo>
                <a:lnTo>
                  <a:pt x="3444" y="624"/>
                </a:lnTo>
                <a:lnTo>
                  <a:pt x="3482" y="654"/>
                </a:lnTo>
                <a:lnTo>
                  <a:pt x="0" y="654"/>
                </a:lnTo>
                <a:lnTo>
                  <a:pt x="0" y="225"/>
                </a:lnTo>
                <a:moveTo>
                  <a:pt x="74" y="624"/>
                </a:moveTo>
                <a:lnTo>
                  <a:pt x="38" y="595"/>
                </a:lnTo>
                <a:lnTo>
                  <a:pt x="3520" y="595"/>
                </a:lnTo>
                <a:lnTo>
                  <a:pt x="3520" y="810"/>
                </a:lnTo>
                <a:lnTo>
                  <a:pt x="3454" y="788"/>
                </a:lnTo>
                <a:lnTo>
                  <a:pt x="3927" y="419"/>
                </a:lnTo>
                <a:lnTo>
                  <a:pt x="3927" y="460"/>
                </a:lnTo>
                <a:lnTo>
                  <a:pt x="3454" y="91"/>
                </a:lnTo>
                <a:lnTo>
                  <a:pt x="3520" y="69"/>
                </a:lnTo>
                <a:lnTo>
                  <a:pt x="3520" y="285"/>
                </a:lnTo>
                <a:lnTo>
                  <a:pt x="38" y="285"/>
                </a:lnTo>
                <a:lnTo>
                  <a:pt x="74" y="255"/>
                </a:lnTo>
                <a:lnTo>
                  <a:pt x="74" y="6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7" name="CustomShape 39"/>
          <p:cNvSpPr/>
          <p:nvPr/>
        </p:nvSpPr>
        <p:spPr>
          <a:xfrm>
            <a:off x="7495560" y="2461680"/>
            <a:ext cx="1409040" cy="266400"/>
          </a:xfrm>
          <a:custGeom>
            <a:avLst/>
            <a:gdLst/>
            <a:ahLst/>
            <a:rect l="l" t="t" r="r" b="b"/>
            <a:pathLst>
              <a:path w="3916" h="742">
                <a:moveTo>
                  <a:pt x="0" y="186"/>
                </a:moveTo>
                <a:lnTo>
                  <a:pt x="3444" y="186"/>
                </a:lnTo>
                <a:lnTo>
                  <a:pt x="3444" y="0"/>
                </a:lnTo>
                <a:lnTo>
                  <a:pt x="3915" y="371"/>
                </a:lnTo>
                <a:lnTo>
                  <a:pt x="3444" y="741"/>
                </a:lnTo>
                <a:lnTo>
                  <a:pt x="3444" y="556"/>
                </a:lnTo>
                <a:lnTo>
                  <a:pt x="0" y="556"/>
                </a:lnTo>
                <a:lnTo>
                  <a:pt x="0" y="18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8" name="CustomShape 40"/>
          <p:cNvSpPr/>
          <p:nvPr/>
        </p:nvSpPr>
        <p:spPr>
          <a:xfrm>
            <a:off x="7481880" y="2436840"/>
            <a:ext cx="1442160" cy="316440"/>
          </a:xfrm>
          <a:custGeom>
            <a:avLst/>
            <a:gdLst/>
            <a:ahLst/>
            <a:rect l="l" t="t" r="r" b="b"/>
            <a:pathLst>
              <a:path w="4008" h="881">
                <a:moveTo>
                  <a:pt x="0" y="225"/>
                </a:moveTo>
                <a:lnTo>
                  <a:pt x="3482" y="225"/>
                </a:lnTo>
                <a:lnTo>
                  <a:pt x="3444" y="255"/>
                </a:lnTo>
                <a:lnTo>
                  <a:pt x="3444" y="0"/>
                </a:lnTo>
                <a:lnTo>
                  <a:pt x="4007" y="440"/>
                </a:lnTo>
                <a:lnTo>
                  <a:pt x="3444" y="880"/>
                </a:lnTo>
                <a:lnTo>
                  <a:pt x="3444" y="624"/>
                </a:lnTo>
                <a:lnTo>
                  <a:pt x="3482" y="654"/>
                </a:lnTo>
                <a:lnTo>
                  <a:pt x="0" y="654"/>
                </a:lnTo>
                <a:lnTo>
                  <a:pt x="0" y="225"/>
                </a:lnTo>
                <a:moveTo>
                  <a:pt x="74" y="624"/>
                </a:moveTo>
                <a:lnTo>
                  <a:pt x="38" y="595"/>
                </a:lnTo>
                <a:lnTo>
                  <a:pt x="3520" y="595"/>
                </a:lnTo>
                <a:lnTo>
                  <a:pt x="3520" y="810"/>
                </a:lnTo>
                <a:lnTo>
                  <a:pt x="3454" y="788"/>
                </a:lnTo>
                <a:lnTo>
                  <a:pt x="3927" y="419"/>
                </a:lnTo>
                <a:lnTo>
                  <a:pt x="3927" y="460"/>
                </a:lnTo>
                <a:lnTo>
                  <a:pt x="3454" y="91"/>
                </a:lnTo>
                <a:lnTo>
                  <a:pt x="3520" y="69"/>
                </a:lnTo>
                <a:lnTo>
                  <a:pt x="3520" y="285"/>
                </a:lnTo>
                <a:lnTo>
                  <a:pt x="38" y="285"/>
                </a:lnTo>
                <a:lnTo>
                  <a:pt x="74" y="255"/>
                </a:lnTo>
                <a:lnTo>
                  <a:pt x="74" y="6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99" name="CustomShape 41"/>
          <p:cNvSpPr/>
          <p:nvPr/>
        </p:nvSpPr>
        <p:spPr>
          <a:xfrm>
            <a:off x="5589720" y="3526560"/>
            <a:ext cx="3639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(historical records, groundtruth data, examples)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0" name="CustomShape 42"/>
          <p:cNvSpPr/>
          <p:nvPr/>
        </p:nvSpPr>
        <p:spPr>
          <a:xfrm>
            <a:off x="7224120" y="2583000"/>
            <a:ext cx="30240" cy="919080"/>
          </a:xfrm>
          <a:custGeom>
            <a:avLst/>
            <a:gdLst/>
            <a:ahLst/>
            <a:rect l="l" t="t" r="r" b="b"/>
            <a:pathLst>
              <a:path w="86" h="2555">
                <a:moveTo>
                  <a:pt x="85" y="33"/>
                </a:moveTo>
                <a:lnTo>
                  <a:pt x="85" y="164"/>
                </a:lnTo>
                <a:cubicBezTo>
                  <a:pt x="85" y="181"/>
                  <a:pt x="66" y="197"/>
                  <a:pt x="42" y="197"/>
                </a:cubicBezTo>
                <a:cubicBezTo>
                  <a:pt x="20" y="197"/>
                  <a:pt x="0" y="181"/>
                  <a:pt x="0" y="164"/>
                </a:cubicBezTo>
                <a:lnTo>
                  <a:pt x="0" y="33"/>
                </a:lnTo>
                <a:cubicBezTo>
                  <a:pt x="0" y="16"/>
                  <a:pt x="20" y="0"/>
                  <a:pt x="42" y="0"/>
                </a:cubicBezTo>
                <a:cubicBezTo>
                  <a:pt x="66" y="0"/>
                  <a:pt x="85" y="16"/>
                  <a:pt x="85" y="33"/>
                </a:cubicBezTo>
                <a:moveTo>
                  <a:pt x="85" y="294"/>
                </a:moveTo>
                <a:lnTo>
                  <a:pt x="85" y="426"/>
                </a:lnTo>
                <a:cubicBezTo>
                  <a:pt x="85" y="443"/>
                  <a:pt x="66" y="459"/>
                  <a:pt x="42" y="459"/>
                </a:cubicBezTo>
                <a:cubicBezTo>
                  <a:pt x="20" y="459"/>
                  <a:pt x="0" y="443"/>
                  <a:pt x="0" y="426"/>
                </a:cubicBezTo>
                <a:lnTo>
                  <a:pt x="0" y="294"/>
                </a:lnTo>
                <a:cubicBezTo>
                  <a:pt x="0" y="277"/>
                  <a:pt x="20" y="261"/>
                  <a:pt x="42" y="261"/>
                </a:cubicBezTo>
                <a:cubicBezTo>
                  <a:pt x="66" y="261"/>
                  <a:pt x="85" y="277"/>
                  <a:pt x="85" y="294"/>
                </a:cubicBezTo>
                <a:moveTo>
                  <a:pt x="85" y="557"/>
                </a:moveTo>
                <a:lnTo>
                  <a:pt x="85" y="688"/>
                </a:lnTo>
                <a:cubicBezTo>
                  <a:pt x="85" y="705"/>
                  <a:pt x="66" y="721"/>
                  <a:pt x="42" y="721"/>
                </a:cubicBezTo>
                <a:cubicBezTo>
                  <a:pt x="20" y="721"/>
                  <a:pt x="0" y="705"/>
                  <a:pt x="0" y="688"/>
                </a:cubicBezTo>
                <a:lnTo>
                  <a:pt x="0" y="557"/>
                </a:lnTo>
                <a:cubicBezTo>
                  <a:pt x="0" y="539"/>
                  <a:pt x="20" y="524"/>
                  <a:pt x="42" y="524"/>
                </a:cubicBezTo>
                <a:cubicBezTo>
                  <a:pt x="66" y="524"/>
                  <a:pt x="85" y="539"/>
                  <a:pt x="85" y="557"/>
                </a:cubicBezTo>
                <a:moveTo>
                  <a:pt x="85" y="818"/>
                </a:moveTo>
                <a:lnTo>
                  <a:pt x="85" y="949"/>
                </a:lnTo>
                <a:cubicBezTo>
                  <a:pt x="85" y="967"/>
                  <a:pt x="66" y="982"/>
                  <a:pt x="42" y="982"/>
                </a:cubicBezTo>
                <a:cubicBezTo>
                  <a:pt x="20" y="982"/>
                  <a:pt x="0" y="967"/>
                  <a:pt x="0" y="949"/>
                </a:cubicBezTo>
                <a:lnTo>
                  <a:pt x="0" y="818"/>
                </a:lnTo>
                <a:cubicBezTo>
                  <a:pt x="0" y="801"/>
                  <a:pt x="20" y="785"/>
                  <a:pt x="42" y="785"/>
                </a:cubicBezTo>
                <a:cubicBezTo>
                  <a:pt x="66" y="785"/>
                  <a:pt x="85" y="801"/>
                  <a:pt x="85" y="818"/>
                </a:cubicBezTo>
                <a:moveTo>
                  <a:pt x="85" y="1081"/>
                </a:moveTo>
                <a:lnTo>
                  <a:pt x="85" y="1212"/>
                </a:lnTo>
                <a:cubicBezTo>
                  <a:pt x="85" y="1230"/>
                  <a:pt x="66" y="1245"/>
                  <a:pt x="42" y="1245"/>
                </a:cubicBezTo>
                <a:cubicBezTo>
                  <a:pt x="20" y="1245"/>
                  <a:pt x="0" y="1230"/>
                  <a:pt x="0" y="1212"/>
                </a:cubicBezTo>
                <a:lnTo>
                  <a:pt x="0" y="1081"/>
                </a:lnTo>
                <a:cubicBezTo>
                  <a:pt x="0" y="1064"/>
                  <a:pt x="20" y="1048"/>
                  <a:pt x="42" y="1048"/>
                </a:cubicBezTo>
                <a:cubicBezTo>
                  <a:pt x="66" y="1048"/>
                  <a:pt x="85" y="1064"/>
                  <a:pt x="85" y="1081"/>
                </a:cubicBezTo>
                <a:moveTo>
                  <a:pt x="85" y="1343"/>
                </a:moveTo>
                <a:lnTo>
                  <a:pt x="85" y="1474"/>
                </a:lnTo>
                <a:cubicBezTo>
                  <a:pt x="85" y="1491"/>
                  <a:pt x="66" y="1507"/>
                  <a:pt x="42" y="1507"/>
                </a:cubicBezTo>
                <a:cubicBezTo>
                  <a:pt x="20" y="1507"/>
                  <a:pt x="0" y="1491"/>
                  <a:pt x="0" y="1474"/>
                </a:cubicBezTo>
                <a:lnTo>
                  <a:pt x="0" y="1343"/>
                </a:lnTo>
                <a:cubicBezTo>
                  <a:pt x="0" y="1325"/>
                  <a:pt x="20" y="1310"/>
                  <a:pt x="42" y="1310"/>
                </a:cubicBezTo>
                <a:cubicBezTo>
                  <a:pt x="66" y="1310"/>
                  <a:pt x="85" y="1325"/>
                  <a:pt x="85" y="1343"/>
                </a:cubicBezTo>
                <a:moveTo>
                  <a:pt x="85" y="1605"/>
                </a:moveTo>
                <a:lnTo>
                  <a:pt x="85" y="1736"/>
                </a:lnTo>
                <a:cubicBezTo>
                  <a:pt x="85" y="1753"/>
                  <a:pt x="66" y="1769"/>
                  <a:pt x="42" y="1769"/>
                </a:cubicBezTo>
                <a:cubicBezTo>
                  <a:pt x="20" y="1769"/>
                  <a:pt x="0" y="1753"/>
                  <a:pt x="0" y="1736"/>
                </a:cubicBezTo>
                <a:lnTo>
                  <a:pt x="0" y="1605"/>
                </a:lnTo>
                <a:cubicBezTo>
                  <a:pt x="0" y="1588"/>
                  <a:pt x="20" y="1572"/>
                  <a:pt x="42" y="1572"/>
                </a:cubicBezTo>
                <a:cubicBezTo>
                  <a:pt x="66" y="1572"/>
                  <a:pt x="85" y="1588"/>
                  <a:pt x="85" y="1605"/>
                </a:cubicBezTo>
                <a:moveTo>
                  <a:pt x="85" y="1866"/>
                </a:moveTo>
                <a:lnTo>
                  <a:pt x="85" y="1997"/>
                </a:lnTo>
                <a:cubicBezTo>
                  <a:pt x="85" y="2015"/>
                  <a:pt x="66" y="2030"/>
                  <a:pt x="42" y="2030"/>
                </a:cubicBezTo>
                <a:cubicBezTo>
                  <a:pt x="20" y="2030"/>
                  <a:pt x="0" y="2015"/>
                  <a:pt x="0" y="1997"/>
                </a:cubicBezTo>
                <a:lnTo>
                  <a:pt x="0" y="1866"/>
                </a:lnTo>
                <a:cubicBezTo>
                  <a:pt x="0" y="1849"/>
                  <a:pt x="20" y="1833"/>
                  <a:pt x="42" y="1833"/>
                </a:cubicBezTo>
                <a:cubicBezTo>
                  <a:pt x="66" y="1833"/>
                  <a:pt x="85" y="1849"/>
                  <a:pt x="85" y="1866"/>
                </a:cubicBezTo>
                <a:moveTo>
                  <a:pt x="85" y="2129"/>
                </a:moveTo>
                <a:lnTo>
                  <a:pt x="85" y="2260"/>
                </a:lnTo>
                <a:cubicBezTo>
                  <a:pt x="85" y="2277"/>
                  <a:pt x="66" y="2293"/>
                  <a:pt x="42" y="2293"/>
                </a:cubicBezTo>
                <a:cubicBezTo>
                  <a:pt x="20" y="2293"/>
                  <a:pt x="0" y="2277"/>
                  <a:pt x="0" y="2260"/>
                </a:cubicBezTo>
                <a:lnTo>
                  <a:pt x="0" y="2129"/>
                </a:lnTo>
                <a:cubicBezTo>
                  <a:pt x="0" y="2111"/>
                  <a:pt x="20" y="2096"/>
                  <a:pt x="42" y="2096"/>
                </a:cubicBezTo>
                <a:cubicBezTo>
                  <a:pt x="66" y="2096"/>
                  <a:pt x="85" y="2111"/>
                  <a:pt x="85" y="2129"/>
                </a:cubicBezTo>
                <a:moveTo>
                  <a:pt x="85" y="2390"/>
                </a:moveTo>
                <a:lnTo>
                  <a:pt x="85" y="2521"/>
                </a:lnTo>
                <a:cubicBezTo>
                  <a:pt x="85" y="2538"/>
                  <a:pt x="66" y="2554"/>
                  <a:pt x="42" y="2554"/>
                </a:cubicBezTo>
                <a:cubicBezTo>
                  <a:pt x="20" y="2554"/>
                  <a:pt x="0" y="2538"/>
                  <a:pt x="0" y="2521"/>
                </a:cubicBezTo>
                <a:lnTo>
                  <a:pt x="0" y="2390"/>
                </a:lnTo>
                <a:cubicBezTo>
                  <a:pt x="0" y="2373"/>
                  <a:pt x="20" y="2357"/>
                  <a:pt x="42" y="2357"/>
                </a:cubicBezTo>
                <a:cubicBezTo>
                  <a:pt x="66" y="2357"/>
                  <a:pt x="85" y="2373"/>
                  <a:pt x="85" y="239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1" name="CustomShape 43"/>
          <p:cNvSpPr/>
          <p:nvPr/>
        </p:nvSpPr>
        <p:spPr>
          <a:xfrm>
            <a:off x="7224120" y="2583000"/>
            <a:ext cx="30240" cy="919080"/>
          </a:xfrm>
          <a:custGeom>
            <a:avLst/>
            <a:gdLst/>
            <a:ahLst/>
            <a:rect l="l" t="t" r="r" b="b"/>
            <a:pathLst>
              <a:path w="86" h="2555">
                <a:moveTo>
                  <a:pt x="85" y="33"/>
                </a:moveTo>
                <a:lnTo>
                  <a:pt x="85" y="164"/>
                </a:lnTo>
                <a:cubicBezTo>
                  <a:pt x="85" y="181"/>
                  <a:pt x="66" y="197"/>
                  <a:pt x="42" y="197"/>
                </a:cubicBezTo>
                <a:cubicBezTo>
                  <a:pt x="20" y="197"/>
                  <a:pt x="0" y="181"/>
                  <a:pt x="0" y="164"/>
                </a:cubicBezTo>
                <a:lnTo>
                  <a:pt x="0" y="33"/>
                </a:lnTo>
                <a:cubicBezTo>
                  <a:pt x="0" y="16"/>
                  <a:pt x="20" y="0"/>
                  <a:pt x="42" y="0"/>
                </a:cubicBezTo>
                <a:cubicBezTo>
                  <a:pt x="66" y="0"/>
                  <a:pt x="85" y="16"/>
                  <a:pt x="85" y="33"/>
                </a:cubicBezTo>
                <a:moveTo>
                  <a:pt x="85" y="294"/>
                </a:moveTo>
                <a:lnTo>
                  <a:pt x="85" y="426"/>
                </a:lnTo>
                <a:cubicBezTo>
                  <a:pt x="85" y="443"/>
                  <a:pt x="66" y="459"/>
                  <a:pt x="42" y="459"/>
                </a:cubicBezTo>
                <a:cubicBezTo>
                  <a:pt x="20" y="459"/>
                  <a:pt x="0" y="443"/>
                  <a:pt x="0" y="426"/>
                </a:cubicBezTo>
                <a:lnTo>
                  <a:pt x="0" y="294"/>
                </a:lnTo>
                <a:cubicBezTo>
                  <a:pt x="0" y="277"/>
                  <a:pt x="20" y="261"/>
                  <a:pt x="42" y="261"/>
                </a:cubicBezTo>
                <a:cubicBezTo>
                  <a:pt x="66" y="261"/>
                  <a:pt x="85" y="277"/>
                  <a:pt x="85" y="294"/>
                </a:cubicBezTo>
                <a:moveTo>
                  <a:pt x="85" y="557"/>
                </a:moveTo>
                <a:lnTo>
                  <a:pt x="85" y="688"/>
                </a:lnTo>
                <a:cubicBezTo>
                  <a:pt x="85" y="705"/>
                  <a:pt x="66" y="721"/>
                  <a:pt x="42" y="721"/>
                </a:cubicBezTo>
                <a:cubicBezTo>
                  <a:pt x="20" y="721"/>
                  <a:pt x="0" y="705"/>
                  <a:pt x="0" y="688"/>
                </a:cubicBezTo>
                <a:lnTo>
                  <a:pt x="0" y="557"/>
                </a:lnTo>
                <a:cubicBezTo>
                  <a:pt x="0" y="539"/>
                  <a:pt x="20" y="524"/>
                  <a:pt x="42" y="524"/>
                </a:cubicBezTo>
                <a:cubicBezTo>
                  <a:pt x="66" y="524"/>
                  <a:pt x="85" y="539"/>
                  <a:pt x="85" y="557"/>
                </a:cubicBezTo>
                <a:moveTo>
                  <a:pt x="85" y="818"/>
                </a:moveTo>
                <a:lnTo>
                  <a:pt x="85" y="949"/>
                </a:lnTo>
                <a:cubicBezTo>
                  <a:pt x="85" y="967"/>
                  <a:pt x="66" y="982"/>
                  <a:pt x="42" y="982"/>
                </a:cubicBezTo>
                <a:cubicBezTo>
                  <a:pt x="20" y="982"/>
                  <a:pt x="0" y="967"/>
                  <a:pt x="0" y="949"/>
                </a:cubicBezTo>
                <a:lnTo>
                  <a:pt x="0" y="818"/>
                </a:lnTo>
                <a:cubicBezTo>
                  <a:pt x="0" y="801"/>
                  <a:pt x="20" y="785"/>
                  <a:pt x="42" y="785"/>
                </a:cubicBezTo>
                <a:cubicBezTo>
                  <a:pt x="66" y="785"/>
                  <a:pt x="85" y="801"/>
                  <a:pt x="85" y="818"/>
                </a:cubicBezTo>
                <a:moveTo>
                  <a:pt x="85" y="1081"/>
                </a:moveTo>
                <a:lnTo>
                  <a:pt x="85" y="1212"/>
                </a:lnTo>
                <a:cubicBezTo>
                  <a:pt x="85" y="1230"/>
                  <a:pt x="66" y="1245"/>
                  <a:pt x="42" y="1245"/>
                </a:cubicBezTo>
                <a:cubicBezTo>
                  <a:pt x="20" y="1245"/>
                  <a:pt x="0" y="1230"/>
                  <a:pt x="0" y="1212"/>
                </a:cubicBezTo>
                <a:lnTo>
                  <a:pt x="0" y="1081"/>
                </a:lnTo>
                <a:cubicBezTo>
                  <a:pt x="0" y="1064"/>
                  <a:pt x="20" y="1048"/>
                  <a:pt x="42" y="1048"/>
                </a:cubicBezTo>
                <a:cubicBezTo>
                  <a:pt x="66" y="1048"/>
                  <a:pt x="85" y="1064"/>
                  <a:pt x="85" y="1081"/>
                </a:cubicBezTo>
                <a:moveTo>
                  <a:pt x="85" y="1343"/>
                </a:moveTo>
                <a:lnTo>
                  <a:pt x="85" y="1474"/>
                </a:lnTo>
                <a:cubicBezTo>
                  <a:pt x="85" y="1491"/>
                  <a:pt x="66" y="1507"/>
                  <a:pt x="42" y="1507"/>
                </a:cubicBezTo>
                <a:cubicBezTo>
                  <a:pt x="20" y="1507"/>
                  <a:pt x="0" y="1491"/>
                  <a:pt x="0" y="1474"/>
                </a:cubicBezTo>
                <a:lnTo>
                  <a:pt x="0" y="1343"/>
                </a:lnTo>
                <a:cubicBezTo>
                  <a:pt x="0" y="1325"/>
                  <a:pt x="20" y="1310"/>
                  <a:pt x="42" y="1310"/>
                </a:cubicBezTo>
                <a:cubicBezTo>
                  <a:pt x="66" y="1310"/>
                  <a:pt x="85" y="1325"/>
                  <a:pt x="85" y="1343"/>
                </a:cubicBezTo>
                <a:moveTo>
                  <a:pt x="85" y="1605"/>
                </a:moveTo>
                <a:lnTo>
                  <a:pt x="85" y="1736"/>
                </a:lnTo>
                <a:cubicBezTo>
                  <a:pt x="85" y="1753"/>
                  <a:pt x="66" y="1769"/>
                  <a:pt x="42" y="1769"/>
                </a:cubicBezTo>
                <a:cubicBezTo>
                  <a:pt x="20" y="1769"/>
                  <a:pt x="0" y="1753"/>
                  <a:pt x="0" y="1736"/>
                </a:cubicBezTo>
                <a:lnTo>
                  <a:pt x="0" y="1605"/>
                </a:lnTo>
                <a:cubicBezTo>
                  <a:pt x="0" y="1588"/>
                  <a:pt x="20" y="1572"/>
                  <a:pt x="42" y="1572"/>
                </a:cubicBezTo>
                <a:cubicBezTo>
                  <a:pt x="66" y="1572"/>
                  <a:pt x="85" y="1588"/>
                  <a:pt x="85" y="1605"/>
                </a:cubicBezTo>
                <a:moveTo>
                  <a:pt x="85" y="1866"/>
                </a:moveTo>
                <a:lnTo>
                  <a:pt x="85" y="1997"/>
                </a:lnTo>
                <a:cubicBezTo>
                  <a:pt x="85" y="2015"/>
                  <a:pt x="66" y="2030"/>
                  <a:pt x="42" y="2030"/>
                </a:cubicBezTo>
                <a:cubicBezTo>
                  <a:pt x="20" y="2030"/>
                  <a:pt x="0" y="2015"/>
                  <a:pt x="0" y="1997"/>
                </a:cubicBezTo>
                <a:lnTo>
                  <a:pt x="0" y="1866"/>
                </a:lnTo>
                <a:cubicBezTo>
                  <a:pt x="0" y="1849"/>
                  <a:pt x="20" y="1833"/>
                  <a:pt x="42" y="1833"/>
                </a:cubicBezTo>
                <a:cubicBezTo>
                  <a:pt x="66" y="1833"/>
                  <a:pt x="85" y="1849"/>
                  <a:pt x="85" y="1866"/>
                </a:cubicBezTo>
                <a:moveTo>
                  <a:pt x="85" y="2129"/>
                </a:moveTo>
                <a:lnTo>
                  <a:pt x="85" y="2260"/>
                </a:lnTo>
                <a:cubicBezTo>
                  <a:pt x="85" y="2277"/>
                  <a:pt x="66" y="2293"/>
                  <a:pt x="42" y="2293"/>
                </a:cubicBezTo>
                <a:cubicBezTo>
                  <a:pt x="20" y="2293"/>
                  <a:pt x="0" y="2277"/>
                  <a:pt x="0" y="2260"/>
                </a:cubicBezTo>
                <a:lnTo>
                  <a:pt x="0" y="2129"/>
                </a:lnTo>
                <a:cubicBezTo>
                  <a:pt x="0" y="2111"/>
                  <a:pt x="20" y="2096"/>
                  <a:pt x="42" y="2096"/>
                </a:cubicBezTo>
                <a:cubicBezTo>
                  <a:pt x="66" y="2096"/>
                  <a:pt x="85" y="2111"/>
                  <a:pt x="85" y="2129"/>
                </a:cubicBezTo>
                <a:moveTo>
                  <a:pt x="85" y="2390"/>
                </a:moveTo>
                <a:lnTo>
                  <a:pt x="85" y="2521"/>
                </a:lnTo>
                <a:cubicBezTo>
                  <a:pt x="85" y="2538"/>
                  <a:pt x="66" y="2554"/>
                  <a:pt x="42" y="2554"/>
                </a:cubicBezTo>
                <a:cubicBezTo>
                  <a:pt x="20" y="2554"/>
                  <a:pt x="0" y="2538"/>
                  <a:pt x="0" y="2521"/>
                </a:cubicBezTo>
                <a:lnTo>
                  <a:pt x="0" y="2390"/>
                </a:lnTo>
                <a:cubicBezTo>
                  <a:pt x="0" y="2373"/>
                  <a:pt x="20" y="2357"/>
                  <a:pt x="42" y="2357"/>
                </a:cubicBezTo>
                <a:cubicBezTo>
                  <a:pt x="66" y="2357"/>
                  <a:pt x="85" y="2373"/>
                  <a:pt x="85" y="239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2" name="CustomShape 44"/>
          <p:cNvSpPr/>
          <p:nvPr/>
        </p:nvSpPr>
        <p:spPr>
          <a:xfrm>
            <a:off x="5493240" y="2461680"/>
            <a:ext cx="1473120" cy="266400"/>
          </a:xfrm>
          <a:custGeom>
            <a:avLst/>
            <a:gdLst/>
            <a:ahLst/>
            <a:rect l="l" t="t" r="r" b="b"/>
            <a:pathLst>
              <a:path w="4094" h="742">
                <a:moveTo>
                  <a:pt x="4093" y="556"/>
                </a:moveTo>
                <a:lnTo>
                  <a:pt x="473" y="556"/>
                </a:lnTo>
                <a:lnTo>
                  <a:pt x="473" y="741"/>
                </a:lnTo>
                <a:lnTo>
                  <a:pt x="0" y="371"/>
                </a:lnTo>
                <a:lnTo>
                  <a:pt x="473" y="0"/>
                </a:lnTo>
                <a:lnTo>
                  <a:pt x="473" y="186"/>
                </a:lnTo>
                <a:lnTo>
                  <a:pt x="4093" y="186"/>
                </a:lnTo>
                <a:lnTo>
                  <a:pt x="4093" y="5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3" name="CustomShape 45"/>
          <p:cNvSpPr/>
          <p:nvPr/>
        </p:nvSpPr>
        <p:spPr>
          <a:xfrm>
            <a:off x="5474520" y="2436840"/>
            <a:ext cx="1505520" cy="316440"/>
          </a:xfrm>
          <a:custGeom>
            <a:avLst/>
            <a:gdLst/>
            <a:ahLst/>
            <a:rect l="l" t="t" r="r" b="b"/>
            <a:pathLst>
              <a:path w="4184" h="881">
                <a:moveTo>
                  <a:pt x="4183" y="654"/>
                </a:moveTo>
                <a:lnTo>
                  <a:pt x="524" y="654"/>
                </a:lnTo>
                <a:lnTo>
                  <a:pt x="562" y="624"/>
                </a:lnTo>
                <a:lnTo>
                  <a:pt x="562" y="880"/>
                </a:lnTo>
                <a:lnTo>
                  <a:pt x="0" y="440"/>
                </a:lnTo>
                <a:lnTo>
                  <a:pt x="562" y="0"/>
                </a:lnTo>
                <a:lnTo>
                  <a:pt x="562" y="255"/>
                </a:lnTo>
                <a:lnTo>
                  <a:pt x="524" y="225"/>
                </a:lnTo>
                <a:lnTo>
                  <a:pt x="4183" y="225"/>
                </a:lnTo>
                <a:lnTo>
                  <a:pt x="4183" y="654"/>
                </a:lnTo>
                <a:moveTo>
                  <a:pt x="4109" y="255"/>
                </a:moveTo>
                <a:lnTo>
                  <a:pt x="4145" y="285"/>
                </a:lnTo>
                <a:lnTo>
                  <a:pt x="486" y="285"/>
                </a:lnTo>
                <a:lnTo>
                  <a:pt x="486" y="69"/>
                </a:lnTo>
                <a:lnTo>
                  <a:pt x="550" y="91"/>
                </a:lnTo>
                <a:lnTo>
                  <a:pt x="78" y="460"/>
                </a:lnTo>
                <a:lnTo>
                  <a:pt x="78" y="419"/>
                </a:lnTo>
                <a:lnTo>
                  <a:pt x="550" y="788"/>
                </a:lnTo>
                <a:lnTo>
                  <a:pt x="486" y="810"/>
                </a:lnTo>
                <a:lnTo>
                  <a:pt x="486" y="595"/>
                </a:lnTo>
                <a:lnTo>
                  <a:pt x="4145" y="595"/>
                </a:lnTo>
                <a:lnTo>
                  <a:pt x="4109" y="624"/>
                </a:lnTo>
                <a:lnTo>
                  <a:pt x="4109" y="2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4" name="CustomShape 46"/>
          <p:cNvSpPr/>
          <p:nvPr/>
        </p:nvSpPr>
        <p:spPr>
          <a:xfrm>
            <a:off x="5493240" y="2461680"/>
            <a:ext cx="1473120" cy="266400"/>
          </a:xfrm>
          <a:custGeom>
            <a:avLst/>
            <a:gdLst/>
            <a:ahLst/>
            <a:rect l="l" t="t" r="r" b="b"/>
            <a:pathLst>
              <a:path w="4094" h="742">
                <a:moveTo>
                  <a:pt x="4093" y="556"/>
                </a:moveTo>
                <a:lnTo>
                  <a:pt x="473" y="556"/>
                </a:lnTo>
                <a:lnTo>
                  <a:pt x="473" y="741"/>
                </a:lnTo>
                <a:lnTo>
                  <a:pt x="0" y="371"/>
                </a:lnTo>
                <a:lnTo>
                  <a:pt x="473" y="0"/>
                </a:lnTo>
                <a:lnTo>
                  <a:pt x="473" y="186"/>
                </a:lnTo>
                <a:lnTo>
                  <a:pt x="4093" y="186"/>
                </a:lnTo>
                <a:lnTo>
                  <a:pt x="4093" y="55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5" name="CustomShape 47"/>
          <p:cNvSpPr/>
          <p:nvPr/>
        </p:nvSpPr>
        <p:spPr>
          <a:xfrm>
            <a:off x="5474520" y="2436840"/>
            <a:ext cx="1505520" cy="316440"/>
          </a:xfrm>
          <a:custGeom>
            <a:avLst/>
            <a:gdLst/>
            <a:ahLst/>
            <a:rect l="l" t="t" r="r" b="b"/>
            <a:pathLst>
              <a:path w="4184" h="881">
                <a:moveTo>
                  <a:pt x="4183" y="654"/>
                </a:moveTo>
                <a:lnTo>
                  <a:pt x="524" y="654"/>
                </a:lnTo>
                <a:lnTo>
                  <a:pt x="562" y="624"/>
                </a:lnTo>
                <a:lnTo>
                  <a:pt x="562" y="880"/>
                </a:lnTo>
                <a:lnTo>
                  <a:pt x="0" y="440"/>
                </a:lnTo>
                <a:lnTo>
                  <a:pt x="562" y="0"/>
                </a:lnTo>
                <a:lnTo>
                  <a:pt x="562" y="255"/>
                </a:lnTo>
                <a:lnTo>
                  <a:pt x="524" y="225"/>
                </a:lnTo>
                <a:lnTo>
                  <a:pt x="4183" y="225"/>
                </a:lnTo>
                <a:lnTo>
                  <a:pt x="4183" y="654"/>
                </a:lnTo>
                <a:moveTo>
                  <a:pt x="4109" y="255"/>
                </a:moveTo>
                <a:lnTo>
                  <a:pt x="4145" y="285"/>
                </a:lnTo>
                <a:lnTo>
                  <a:pt x="486" y="285"/>
                </a:lnTo>
                <a:lnTo>
                  <a:pt x="486" y="69"/>
                </a:lnTo>
                <a:lnTo>
                  <a:pt x="550" y="91"/>
                </a:lnTo>
                <a:lnTo>
                  <a:pt x="78" y="460"/>
                </a:lnTo>
                <a:lnTo>
                  <a:pt x="78" y="419"/>
                </a:lnTo>
                <a:lnTo>
                  <a:pt x="550" y="788"/>
                </a:lnTo>
                <a:lnTo>
                  <a:pt x="486" y="810"/>
                </a:lnTo>
                <a:lnTo>
                  <a:pt x="486" y="595"/>
                </a:lnTo>
                <a:lnTo>
                  <a:pt x="4145" y="595"/>
                </a:lnTo>
                <a:lnTo>
                  <a:pt x="4109" y="624"/>
                </a:lnTo>
                <a:lnTo>
                  <a:pt x="4109" y="2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6" name="CustomShape 48"/>
          <p:cNvSpPr/>
          <p:nvPr/>
        </p:nvSpPr>
        <p:spPr>
          <a:xfrm>
            <a:off x="7657920" y="2757240"/>
            <a:ext cx="83088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‘</a:t>
            </a:r>
            <a:r>
              <a:rPr b="0" i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test set’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607" name="CustomShape 49"/>
          <p:cNvSpPr/>
          <p:nvPr/>
        </p:nvSpPr>
        <p:spPr>
          <a:xfrm>
            <a:off x="5646600" y="2757240"/>
            <a:ext cx="122724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‘</a:t>
            </a:r>
            <a:r>
              <a:rPr b="0" i="1" lang="en-GB" sz="1800" spc="-1" strike="noStrike">
                <a:solidFill>
                  <a:srgbClr val="ff0000"/>
                </a:solidFill>
                <a:latin typeface="Calibri"/>
                <a:ea typeface="DejaVu Sans"/>
              </a:rPr>
              <a:t>training set’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608" name="CustomShape 5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0" name="CustomShape 2"/>
          <p:cNvSpPr/>
          <p:nvPr/>
        </p:nvSpPr>
        <p:spPr>
          <a:xfrm>
            <a:off x="315360" y="370440"/>
            <a:ext cx="9077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[YouTube Lectures] More Machine Learning Fundamentals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11" name="CustomShape 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12" name="CustomShape 4"/>
          <p:cNvSpPr/>
          <p:nvPr/>
        </p:nvSpPr>
        <p:spPr>
          <a:xfrm>
            <a:off x="1724760" y="4440960"/>
            <a:ext cx="5721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[20] Morris Riedel, ‘Introduction to Machine Learning Algorithms‘, Invited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613" name="" descr=""/>
          <p:cNvPicPr/>
          <p:nvPr/>
        </p:nvPicPr>
        <p:blipFill>
          <a:blip r:embed="rId1"/>
          <a:stretch/>
        </p:blipFill>
        <p:spPr>
          <a:xfrm>
            <a:off x="1629000" y="1320840"/>
            <a:ext cx="6404760" cy="3054960"/>
          </a:xfrm>
          <a:prstGeom prst="rect">
            <a:avLst/>
          </a:prstGeom>
          <a:ln w="0">
            <a:noFill/>
          </a:ln>
        </p:spPr>
      </p:pic>
      <p:pic>
        <p:nvPicPr>
          <p:cNvPr id="2614" name="" descr=""/>
          <p:cNvPicPr/>
          <p:nvPr/>
        </p:nvPicPr>
        <p:blipFill>
          <a:blip r:embed="rId2"/>
          <a:stretch/>
        </p:blipFill>
        <p:spPr>
          <a:xfrm>
            <a:off x="1629000" y="1320840"/>
            <a:ext cx="6404760" cy="3054960"/>
          </a:xfrm>
          <a:prstGeom prst="rect">
            <a:avLst/>
          </a:prstGeom>
          <a:ln w="0">
            <a:noFill/>
          </a:ln>
        </p:spPr>
      </p:pic>
      <p:sp>
        <p:nvSpPr>
          <p:cNvPr id="2615" name="CustomShape 5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6" name="CustomShape 6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7" name="CustomShape 7"/>
          <p:cNvSpPr/>
          <p:nvPr/>
        </p:nvSpPr>
        <p:spPr>
          <a:xfrm>
            <a:off x="1724760" y="4616640"/>
            <a:ext cx="4305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YouTube Lecture, six lectures, University of Ghent, 2017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18" name="CustomShape 8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19" name="CustomShape 9"/>
          <p:cNvSpPr/>
          <p:nvPr/>
        </p:nvSpPr>
        <p:spPr>
          <a:xfrm>
            <a:off x="589680" y="5045040"/>
            <a:ext cx="8756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Note that this course is not a full machine learning course but rather focusses on Big Data &amp;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20" name="CustomShape 1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25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2" name="CustomShape 2"/>
          <p:cNvSpPr/>
          <p:nvPr/>
        </p:nvSpPr>
        <p:spPr>
          <a:xfrm>
            <a:off x="268200" y="370800"/>
            <a:ext cx="91270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Food Inspection in Chicago: Advanced Application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23" name="CustomShape 3"/>
          <p:cNvSpPr/>
          <p:nvPr/>
        </p:nvSpPr>
        <p:spPr>
          <a:xfrm>
            <a:off x="596880" y="103284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1.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24" name="CustomShape 4"/>
          <p:cNvSpPr/>
          <p:nvPr/>
        </p:nvSpPr>
        <p:spPr>
          <a:xfrm>
            <a:off x="1078560" y="1032840"/>
            <a:ext cx="2734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Some pattern exists: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25" name="CustomShape 5"/>
          <p:cNvSpPr/>
          <p:nvPr/>
        </p:nvSpPr>
        <p:spPr>
          <a:xfrm>
            <a:off x="101844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6" name="CustomShape 6"/>
          <p:cNvSpPr/>
          <p:nvPr/>
        </p:nvSpPr>
        <p:spPr>
          <a:xfrm>
            <a:off x="1499400" y="1377360"/>
            <a:ext cx="7779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Believe in a pattern with ‘quality violations in checking restaurants‘ will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7" name="CustomShape 7"/>
          <p:cNvSpPr/>
          <p:nvPr/>
        </p:nvSpPr>
        <p:spPr>
          <a:xfrm>
            <a:off x="1499400" y="1629000"/>
            <a:ext cx="7675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somehow influence if food inspection pass or fail (binary classification)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8" name="CustomShape 8"/>
          <p:cNvSpPr/>
          <p:nvPr/>
        </p:nvSpPr>
        <p:spPr>
          <a:xfrm>
            <a:off x="596880" y="194760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2.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29" name="CustomShape 9"/>
          <p:cNvSpPr/>
          <p:nvPr/>
        </p:nvSpPr>
        <p:spPr>
          <a:xfrm>
            <a:off x="1078920" y="1947600"/>
            <a:ext cx="41205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No exact mathematical formula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30" name="CustomShape 10"/>
          <p:cNvSpPr/>
          <p:nvPr/>
        </p:nvSpPr>
        <p:spPr>
          <a:xfrm>
            <a:off x="1018440" y="2261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1" name="CustomShape 11"/>
          <p:cNvSpPr/>
          <p:nvPr/>
        </p:nvSpPr>
        <p:spPr>
          <a:xfrm>
            <a:off x="1499400" y="2292480"/>
            <a:ext cx="7997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 the best of our knowledge there is no precise formula for this 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2" name="CustomShape 12"/>
          <p:cNvSpPr/>
          <p:nvPr/>
        </p:nvSpPr>
        <p:spPr>
          <a:xfrm>
            <a:off x="596880" y="2611440"/>
            <a:ext cx="3196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3.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33" name="CustomShape 13"/>
          <p:cNvSpPr/>
          <p:nvPr/>
        </p:nvSpPr>
        <p:spPr>
          <a:xfrm>
            <a:off x="1078200" y="2611440"/>
            <a:ext cx="14162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ff0000"/>
                </a:solidFill>
                <a:latin typeface="Calibri"/>
                <a:ea typeface="DejaVu Sans"/>
              </a:rPr>
              <a:t>Data exists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34" name="CustomShape 14"/>
          <p:cNvSpPr/>
          <p:nvPr/>
        </p:nvSpPr>
        <p:spPr>
          <a:xfrm>
            <a:off x="1018440" y="2924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5" name="CustomShape 15"/>
          <p:cNvSpPr/>
          <p:nvPr/>
        </p:nvSpPr>
        <p:spPr>
          <a:xfrm>
            <a:off x="1499400" y="2955960"/>
            <a:ext cx="1628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Data collection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6" name="CustomShape 16"/>
          <p:cNvSpPr/>
          <p:nvPr/>
        </p:nvSpPr>
        <p:spPr>
          <a:xfrm>
            <a:off x="1499400" y="3207240"/>
            <a:ext cx="2205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from City of Chicago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7" name="CustomShape 17"/>
          <p:cNvSpPr/>
          <p:nvPr/>
        </p:nvSpPr>
        <p:spPr>
          <a:xfrm>
            <a:off x="276120" y="3502080"/>
            <a:ext cx="4233240" cy="1523880"/>
          </a:xfrm>
          <a:custGeom>
            <a:avLst/>
            <a:gdLst/>
            <a:ahLst/>
            <a:rect l="l" t="t" r="r" b="b"/>
            <a:pathLst>
              <a:path w="11761" h="4235">
                <a:moveTo>
                  <a:pt x="0" y="0"/>
                </a:moveTo>
                <a:lnTo>
                  <a:pt x="0" y="4234"/>
                </a:lnTo>
                <a:lnTo>
                  <a:pt x="11760" y="4234"/>
                </a:lnTo>
                <a:lnTo>
                  <a:pt x="1176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8" name="CustomShape 18"/>
          <p:cNvSpPr/>
          <p:nvPr/>
        </p:nvSpPr>
        <p:spPr>
          <a:xfrm>
            <a:off x="255960" y="3486600"/>
            <a:ext cx="4273200" cy="1555200"/>
          </a:xfrm>
          <a:custGeom>
            <a:avLst/>
            <a:gdLst/>
            <a:ahLst/>
            <a:rect l="l" t="t" r="r" b="b"/>
            <a:pathLst>
              <a:path w="11872" h="4322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11816" y="0"/>
                </a:lnTo>
                <a:cubicBezTo>
                  <a:pt x="11844" y="0"/>
                  <a:pt x="11871" y="21"/>
                  <a:pt x="11871" y="44"/>
                </a:cubicBezTo>
                <a:lnTo>
                  <a:pt x="11871" y="4278"/>
                </a:lnTo>
                <a:cubicBezTo>
                  <a:pt x="11871" y="4301"/>
                  <a:pt x="11844" y="4321"/>
                  <a:pt x="11816" y="4321"/>
                </a:cubicBezTo>
                <a:lnTo>
                  <a:pt x="56" y="4321"/>
                </a:lnTo>
                <a:cubicBezTo>
                  <a:pt x="25" y="4321"/>
                  <a:pt x="0" y="4301"/>
                  <a:pt x="0" y="4278"/>
                </a:cubicBezTo>
                <a:lnTo>
                  <a:pt x="0" y="44"/>
                </a:lnTo>
                <a:moveTo>
                  <a:pt x="112" y="4278"/>
                </a:moveTo>
                <a:lnTo>
                  <a:pt x="56" y="4234"/>
                </a:lnTo>
                <a:lnTo>
                  <a:pt x="11816" y="4234"/>
                </a:lnTo>
                <a:lnTo>
                  <a:pt x="11760" y="4278"/>
                </a:lnTo>
                <a:lnTo>
                  <a:pt x="11760" y="44"/>
                </a:lnTo>
                <a:lnTo>
                  <a:pt x="1181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9" name="CustomShape 19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40" name="CustomShape 20"/>
          <p:cNvSpPr/>
          <p:nvPr/>
        </p:nvSpPr>
        <p:spPr>
          <a:xfrm>
            <a:off x="371880" y="35470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1" name="CustomShape 21"/>
          <p:cNvSpPr/>
          <p:nvPr/>
        </p:nvSpPr>
        <p:spPr>
          <a:xfrm>
            <a:off x="732600" y="3571920"/>
            <a:ext cx="3078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goal of the advanced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2" name="CustomShape 22"/>
          <p:cNvSpPr/>
          <p:nvPr/>
        </p:nvSpPr>
        <p:spPr>
          <a:xfrm>
            <a:off x="732600" y="3773160"/>
            <a:ext cx="3683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application with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3" name="CustomShape 23"/>
          <p:cNvSpPr/>
          <p:nvPr/>
        </p:nvSpPr>
        <p:spPr>
          <a:xfrm>
            <a:off x="732600" y="3974400"/>
            <a:ext cx="3634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of restaurants in the City of Chicago is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4" name="CustomShape 24"/>
          <p:cNvSpPr/>
          <p:nvPr/>
        </p:nvSpPr>
        <p:spPr>
          <a:xfrm>
            <a:off x="732600" y="4175280"/>
            <a:ext cx="3512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predict the outcome of food inspection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5" name="CustomShape 25"/>
          <p:cNvSpPr/>
          <p:nvPr/>
        </p:nvSpPr>
        <p:spPr>
          <a:xfrm>
            <a:off x="732600" y="4376520"/>
            <a:ext cx="3515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of new Chicago restaurants given some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6" name="CustomShape 26"/>
          <p:cNvSpPr/>
          <p:nvPr/>
        </p:nvSpPr>
        <p:spPr>
          <a:xfrm>
            <a:off x="732600" y="4577400"/>
            <a:ext cx="2595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of existing violations of other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647" name="" descr=""/>
          <p:cNvPicPr/>
          <p:nvPr/>
        </p:nvPicPr>
        <p:blipFill>
          <a:blip r:embed="rId1"/>
          <a:stretch/>
        </p:blipFill>
        <p:spPr>
          <a:xfrm>
            <a:off x="4673520" y="2903040"/>
            <a:ext cx="4785120" cy="1908720"/>
          </a:xfrm>
          <a:prstGeom prst="rect">
            <a:avLst/>
          </a:prstGeom>
          <a:ln w="0">
            <a:noFill/>
          </a:ln>
        </p:spPr>
      </p:pic>
      <p:sp>
        <p:nvSpPr>
          <p:cNvPr id="2648" name="CustomShape 27"/>
          <p:cNvSpPr/>
          <p:nvPr/>
        </p:nvSpPr>
        <p:spPr>
          <a:xfrm>
            <a:off x="732600" y="4778640"/>
            <a:ext cx="3525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restaurants already obtained in Chicago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9" name="CustomShape 28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1" name="CustomShape 2"/>
          <p:cNvSpPr/>
          <p:nvPr/>
        </p:nvSpPr>
        <p:spPr>
          <a:xfrm>
            <a:off x="441000" y="370440"/>
            <a:ext cx="87710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Logistic Regression Using Non-Linear Activation Function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52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53" name="CustomShape 4"/>
          <p:cNvSpPr/>
          <p:nvPr/>
        </p:nvSpPr>
        <p:spPr>
          <a:xfrm>
            <a:off x="957960" y="1032120"/>
            <a:ext cx="25747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Linear Classification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54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5" name="CustomShape 6"/>
          <p:cNvSpPr/>
          <p:nvPr/>
        </p:nvSpPr>
        <p:spPr>
          <a:xfrm>
            <a:off x="1379160" y="1376640"/>
            <a:ext cx="5083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Simple binary classification (linearly seperable)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6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7" name="CustomShape 8"/>
          <p:cNvSpPr/>
          <p:nvPr/>
        </p:nvSpPr>
        <p:spPr>
          <a:xfrm>
            <a:off x="1379160" y="1678320"/>
            <a:ext cx="3726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Linear combination of the inputs x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8" name="CustomShape 9"/>
          <p:cNvSpPr/>
          <p:nvPr/>
        </p:nvSpPr>
        <p:spPr>
          <a:xfrm>
            <a:off x="5097240" y="1782360"/>
            <a:ext cx="177120" cy="16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000000"/>
                </a:solidFill>
                <a:latin typeface="Calibri"/>
                <a:ea typeface="DejaVu Sans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2659" name="CustomShape 10"/>
          <p:cNvSpPr/>
          <p:nvPr/>
        </p:nvSpPr>
        <p:spPr>
          <a:xfrm>
            <a:off x="5197680" y="1678320"/>
            <a:ext cx="1642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with</a:t>
            </a:r>
            <a:r>
              <a:rPr b="0" lang="en-GB" sz="2000" spc="-1" strike="noStrike">
                <a:solidFill>
                  <a:srgbClr val="ff0000"/>
                </a:solidFill>
                <a:latin typeface="Calibri"/>
                <a:ea typeface="DejaVu Sans"/>
              </a:rPr>
              <a:t> weights 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0" name="CustomShape 11"/>
          <p:cNvSpPr/>
          <p:nvPr/>
        </p:nvSpPr>
        <p:spPr>
          <a:xfrm>
            <a:off x="6833880" y="1782360"/>
            <a:ext cx="177120" cy="168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330" spc="-1" strike="noStrike">
                <a:solidFill>
                  <a:srgbClr val="ff0000"/>
                </a:solidFill>
                <a:latin typeface="Calibri"/>
                <a:ea typeface="DejaVu Sans"/>
              </a:rPr>
              <a:t>i</a:t>
            </a:r>
            <a:endParaRPr b="0" lang="en-GB" sz="1330" spc="-1" strike="noStrike">
              <a:latin typeface="Arial"/>
            </a:endParaRPr>
          </a:p>
        </p:txBody>
      </p:sp>
      <p:sp>
        <p:nvSpPr>
          <p:cNvPr id="2661" name="CustomShape 12"/>
          <p:cNvSpPr/>
          <p:nvPr/>
        </p:nvSpPr>
        <p:spPr>
          <a:xfrm>
            <a:off x="596880" y="195984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62" name="CustomShape 13"/>
          <p:cNvSpPr/>
          <p:nvPr/>
        </p:nvSpPr>
        <p:spPr>
          <a:xfrm>
            <a:off x="957960" y="1997280"/>
            <a:ext cx="22953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Linear Regression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63" name="CustomShape 14"/>
          <p:cNvSpPr/>
          <p:nvPr/>
        </p:nvSpPr>
        <p:spPr>
          <a:xfrm>
            <a:off x="1078200" y="2310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4" name="CustomShape 15"/>
          <p:cNvSpPr/>
          <p:nvPr/>
        </p:nvSpPr>
        <p:spPr>
          <a:xfrm>
            <a:off x="1379160" y="2342160"/>
            <a:ext cx="6233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Real value with the activiation being the identity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5" name="CustomShape 16"/>
          <p:cNvSpPr/>
          <p:nvPr/>
        </p:nvSpPr>
        <p:spPr>
          <a:xfrm>
            <a:off x="1078200" y="26125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6" name="CustomShape 17"/>
          <p:cNvSpPr/>
          <p:nvPr/>
        </p:nvSpPr>
        <p:spPr>
          <a:xfrm>
            <a:off x="1379160" y="2643480"/>
            <a:ext cx="74797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E.g. how much sales given marketing money spend on TV advertising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7" name="CustomShape 18"/>
          <p:cNvSpPr/>
          <p:nvPr/>
        </p:nvSpPr>
        <p:spPr>
          <a:xfrm>
            <a:off x="596880" y="29253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68" name="CustomShape 19"/>
          <p:cNvSpPr/>
          <p:nvPr/>
        </p:nvSpPr>
        <p:spPr>
          <a:xfrm>
            <a:off x="957960" y="2962800"/>
            <a:ext cx="2459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Logistic Regression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69" name="CustomShape 20"/>
          <p:cNvSpPr/>
          <p:nvPr/>
        </p:nvSpPr>
        <p:spPr>
          <a:xfrm>
            <a:off x="1078200" y="32760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0" name="CustomShape 21"/>
          <p:cNvSpPr/>
          <p:nvPr/>
        </p:nvSpPr>
        <p:spPr>
          <a:xfrm>
            <a:off x="1379160" y="3307320"/>
            <a:ext cx="8116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Different from above: model/error measure/learning algorithm is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1" name="CustomShape 22"/>
          <p:cNvSpPr/>
          <p:nvPr/>
        </p:nvSpPr>
        <p:spPr>
          <a:xfrm>
            <a:off x="1078200" y="3577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2" name="CustomShape 23"/>
          <p:cNvSpPr/>
          <p:nvPr/>
        </p:nvSpPr>
        <p:spPr>
          <a:xfrm>
            <a:off x="1379160" y="3608640"/>
            <a:ext cx="4284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Captures non-linear data dependencies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3" name="CustomShape 24"/>
          <p:cNvSpPr/>
          <p:nvPr/>
        </p:nvSpPr>
        <p:spPr>
          <a:xfrm>
            <a:off x="1379160" y="3860280"/>
            <a:ext cx="3925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the so-called Sigmoid function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4" name="CustomShape 25"/>
          <p:cNvSpPr/>
          <p:nvPr/>
        </p:nvSpPr>
        <p:spPr>
          <a:xfrm>
            <a:off x="1078200" y="4130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5" name="CustomShape 26"/>
          <p:cNvSpPr/>
          <p:nvPr/>
        </p:nvSpPr>
        <p:spPr>
          <a:xfrm>
            <a:off x="1379160" y="4161960"/>
            <a:ext cx="3833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Key idea is to bring values between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6" name="CustomShape 27"/>
          <p:cNvSpPr/>
          <p:nvPr/>
        </p:nvSpPr>
        <p:spPr>
          <a:xfrm>
            <a:off x="1379160" y="4413240"/>
            <a:ext cx="35402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0 and 1 to estimate a probability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7" name="CustomShape 28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78" name="CustomShape 29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79" name="CustomShape 30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80" name="CustomShape 31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681" name="" descr=""/>
          <p:cNvPicPr/>
          <p:nvPr/>
        </p:nvPicPr>
        <p:blipFill>
          <a:blip r:embed="rId1"/>
          <a:stretch/>
        </p:blipFill>
        <p:spPr>
          <a:xfrm>
            <a:off x="7283520" y="1067400"/>
            <a:ext cx="2118600" cy="941760"/>
          </a:xfrm>
          <a:prstGeom prst="rect">
            <a:avLst/>
          </a:prstGeom>
          <a:ln w="0">
            <a:noFill/>
          </a:ln>
        </p:spPr>
      </p:pic>
      <p:pic>
        <p:nvPicPr>
          <p:cNvPr id="2682" name="" descr=""/>
          <p:cNvPicPr/>
          <p:nvPr/>
        </p:nvPicPr>
        <p:blipFill>
          <a:blip r:embed="rId2"/>
          <a:stretch/>
        </p:blipFill>
        <p:spPr>
          <a:xfrm rot="5400000">
            <a:off x="7097400" y="3117960"/>
            <a:ext cx="1186920" cy="2243880"/>
          </a:xfrm>
          <a:prstGeom prst="rect">
            <a:avLst/>
          </a:prstGeom>
          <a:ln w="0">
            <a:noFill/>
          </a:ln>
        </p:spPr>
      </p:pic>
      <p:pic>
        <p:nvPicPr>
          <p:cNvPr id="2683" name="" descr=""/>
          <p:cNvPicPr/>
          <p:nvPr/>
        </p:nvPicPr>
        <p:blipFill>
          <a:blip r:embed="rId3"/>
          <a:stretch/>
        </p:blipFill>
        <p:spPr>
          <a:xfrm>
            <a:off x="8748000" y="4811400"/>
            <a:ext cx="27720" cy="4680"/>
          </a:xfrm>
          <a:prstGeom prst="rect">
            <a:avLst/>
          </a:prstGeom>
          <a:ln w="0">
            <a:noFill/>
          </a:ln>
        </p:spPr>
      </p:pic>
      <p:sp>
        <p:nvSpPr>
          <p:cNvPr id="2684" name="CustomShape 32"/>
          <p:cNvSpPr/>
          <p:nvPr/>
        </p:nvSpPr>
        <p:spPr>
          <a:xfrm>
            <a:off x="589680" y="5045040"/>
            <a:ext cx="8340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&amp; 6 provides more insights into Logistic Regression &amp; Gradient Descent Optimization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85" name="CustomShape 3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7" name="CustomShape 2"/>
          <p:cNvSpPr/>
          <p:nvPr/>
        </p:nvSpPr>
        <p:spPr>
          <a:xfrm>
            <a:off x="690120" y="370440"/>
            <a:ext cx="8292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Data: Python/NumPy &amp; Vectorization Not Enough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8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89" name="CustomShape 4"/>
          <p:cNvSpPr/>
          <p:nvPr/>
        </p:nvSpPr>
        <p:spPr>
          <a:xfrm>
            <a:off x="957960" y="1032120"/>
            <a:ext cx="6968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Small-scale example‘ of the power of ‘parallelization‘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69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1" name="CustomShape 6"/>
          <p:cNvSpPr/>
          <p:nvPr/>
        </p:nvSpPr>
        <p:spPr>
          <a:xfrm>
            <a:off x="1379160" y="1376640"/>
            <a:ext cx="7577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Enables element-wise computations at the same time (aka in parallel)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2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3" name="CustomShape 8"/>
          <p:cNvSpPr/>
          <p:nvPr/>
        </p:nvSpPr>
        <p:spPr>
          <a:xfrm>
            <a:off x="1379160" y="1678320"/>
            <a:ext cx="7111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small-scale‘ since we are still within one computer – but perform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4" name="CustomShape 9"/>
          <p:cNvSpPr/>
          <p:nvPr/>
        </p:nvSpPr>
        <p:spPr>
          <a:xfrm>
            <a:off x="1379160" y="1929600"/>
            <a:ext cx="4204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operations in parallel on different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5" name="CustomShape 10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96" name="CustomShape 11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97" name="CustomShape 1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98" name="CustomShape 13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99" name="CustomShape 14"/>
          <p:cNvSpPr/>
          <p:nvPr/>
        </p:nvSpPr>
        <p:spPr>
          <a:xfrm>
            <a:off x="133200" y="4333320"/>
            <a:ext cx="9397080" cy="549360"/>
          </a:xfrm>
          <a:custGeom>
            <a:avLst/>
            <a:gdLst/>
            <a:ahLst/>
            <a:rect l="l" t="t" r="r" b="b"/>
            <a:pathLst>
              <a:path w="26105" h="1528">
                <a:moveTo>
                  <a:pt x="0" y="0"/>
                </a:moveTo>
                <a:lnTo>
                  <a:pt x="0" y="1527"/>
                </a:lnTo>
                <a:lnTo>
                  <a:pt x="26104" y="152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0" name="CustomShape 15"/>
          <p:cNvSpPr/>
          <p:nvPr/>
        </p:nvSpPr>
        <p:spPr>
          <a:xfrm>
            <a:off x="113040" y="4317480"/>
            <a:ext cx="9437400" cy="580680"/>
          </a:xfrm>
          <a:custGeom>
            <a:avLst/>
            <a:gdLst/>
            <a:ahLst/>
            <a:rect l="l" t="t" r="r" b="b"/>
            <a:pathLst>
              <a:path w="26217" h="161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70"/>
                </a:lnTo>
                <a:cubicBezTo>
                  <a:pt x="26216" y="1594"/>
                  <a:pt x="26192" y="1614"/>
                  <a:pt x="26160" y="1614"/>
                </a:cubicBezTo>
                <a:lnTo>
                  <a:pt x="56" y="1614"/>
                </a:lnTo>
                <a:cubicBezTo>
                  <a:pt x="25" y="1614"/>
                  <a:pt x="0" y="1594"/>
                  <a:pt x="0" y="1570"/>
                </a:cubicBezTo>
                <a:lnTo>
                  <a:pt x="0" y="44"/>
                </a:lnTo>
                <a:moveTo>
                  <a:pt x="112" y="1570"/>
                </a:moveTo>
                <a:lnTo>
                  <a:pt x="56" y="1527"/>
                </a:lnTo>
                <a:lnTo>
                  <a:pt x="26160" y="1527"/>
                </a:lnTo>
                <a:lnTo>
                  <a:pt x="26104" y="157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1" name="CustomShape 16"/>
          <p:cNvSpPr/>
          <p:nvPr/>
        </p:nvSpPr>
        <p:spPr>
          <a:xfrm>
            <a:off x="589680" y="5045040"/>
            <a:ext cx="8340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&amp; 6 provides more insights into Logistic Regression &amp; Gradient Descent Optimization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2" name="CustomShape 17"/>
          <p:cNvSpPr/>
          <p:nvPr/>
        </p:nvSpPr>
        <p:spPr>
          <a:xfrm>
            <a:off x="228960" y="4376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3" name="CustomShape 18"/>
          <p:cNvSpPr/>
          <p:nvPr/>
        </p:nvSpPr>
        <p:spPr>
          <a:xfrm>
            <a:off x="589680" y="4401360"/>
            <a:ext cx="8350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Challenges for Big Data in real life scenarios require a large-scale &amp; elastic Cloud infrastructure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4" name="CustomShape 19"/>
          <p:cNvSpPr/>
          <p:nvPr/>
        </p:nvSpPr>
        <p:spPr>
          <a:xfrm>
            <a:off x="228960" y="46180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705" name="" descr=""/>
          <p:cNvPicPr/>
          <p:nvPr/>
        </p:nvPicPr>
        <p:blipFill>
          <a:blip r:embed="rId1"/>
          <a:stretch/>
        </p:blipFill>
        <p:spPr>
          <a:xfrm>
            <a:off x="481680" y="2259000"/>
            <a:ext cx="2035080" cy="269280"/>
          </a:xfrm>
          <a:prstGeom prst="rect">
            <a:avLst/>
          </a:prstGeom>
          <a:ln w="0">
            <a:noFill/>
          </a:ln>
        </p:spPr>
      </p:pic>
      <p:sp>
        <p:nvSpPr>
          <p:cNvPr id="2706" name="CustomShape 20"/>
          <p:cNvSpPr/>
          <p:nvPr/>
        </p:nvSpPr>
        <p:spPr>
          <a:xfrm>
            <a:off x="589680" y="4642920"/>
            <a:ext cx="8633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Vectorization matter in small-scale per CPU/node, but large-scale parallelization is also important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07" name="CustomShape 21"/>
          <p:cNvSpPr/>
          <p:nvPr/>
        </p:nvSpPr>
        <p:spPr>
          <a:xfrm>
            <a:off x="338040" y="2557080"/>
            <a:ext cx="2913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(vector notation, using T = transpose)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708" name="" descr=""/>
          <p:cNvPicPr/>
          <p:nvPr/>
        </p:nvPicPr>
        <p:blipFill>
          <a:blip r:embed="rId2"/>
          <a:stretch/>
        </p:blipFill>
        <p:spPr>
          <a:xfrm>
            <a:off x="2646000" y="3718800"/>
            <a:ext cx="2035080" cy="230760"/>
          </a:xfrm>
          <a:prstGeom prst="rect">
            <a:avLst/>
          </a:prstGeom>
          <a:ln w="0">
            <a:noFill/>
          </a:ln>
        </p:spPr>
      </p:pic>
      <p:pic>
        <p:nvPicPr>
          <p:cNvPr id="2709" name="" descr=""/>
          <p:cNvPicPr/>
          <p:nvPr/>
        </p:nvPicPr>
        <p:blipFill>
          <a:blip r:embed="rId3"/>
          <a:stretch/>
        </p:blipFill>
        <p:spPr>
          <a:xfrm>
            <a:off x="306000" y="2819880"/>
            <a:ext cx="2726640" cy="284760"/>
          </a:xfrm>
          <a:prstGeom prst="rect">
            <a:avLst/>
          </a:prstGeom>
          <a:ln w="0">
            <a:noFill/>
          </a:ln>
        </p:spPr>
      </p:pic>
      <p:pic>
        <p:nvPicPr>
          <p:cNvPr id="2710" name="" descr=""/>
          <p:cNvPicPr/>
          <p:nvPr/>
        </p:nvPicPr>
        <p:blipFill>
          <a:blip r:embed="rId4"/>
          <a:stretch/>
        </p:blipFill>
        <p:spPr>
          <a:xfrm>
            <a:off x="2637360" y="3306240"/>
            <a:ext cx="2388240" cy="260640"/>
          </a:xfrm>
          <a:prstGeom prst="rect">
            <a:avLst/>
          </a:prstGeom>
          <a:ln w="0">
            <a:noFill/>
          </a:ln>
        </p:spPr>
      </p:pic>
      <p:pic>
        <p:nvPicPr>
          <p:cNvPr id="2711" name="" descr=""/>
          <p:cNvPicPr/>
          <p:nvPr/>
        </p:nvPicPr>
        <p:blipFill>
          <a:blip r:embed="rId5"/>
          <a:stretch/>
        </p:blipFill>
        <p:spPr>
          <a:xfrm>
            <a:off x="737640" y="3110400"/>
            <a:ext cx="1403280" cy="1022040"/>
          </a:xfrm>
          <a:prstGeom prst="rect">
            <a:avLst/>
          </a:prstGeom>
          <a:ln w="0">
            <a:noFill/>
          </a:ln>
        </p:spPr>
      </p:pic>
      <p:sp>
        <p:nvSpPr>
          <p:cNvPr id="2712" name="CustomShape 22"/>
          <p:cNvSpPr/>
          <p:nvPr/>
        </p:nvSpPr>
        <p:spPr>
          <a:xfrm>
            <a:off x="4831560" y="3621960"/>
            <a:ext cx="744120" cy="399600"/>
          </a:xfrm>
          <a:custGeom>
            <a:avLst/>
            <a:gdLst/>
            <a:ahLst/>
            <a:rect l="l" t="t" r="r" b="b"/>
            <a:pathLst>
              <a:path w="2069" h="1112">
                <a:moveTo>
                  <a:pt x="0" y="277"/>
                </a:moveTo>
                <a:lnTo>
                  <a:pt x="1359" y="277"/>
                </a:lnTo>
                <a:lnTo>
                  <a:pt x="1359" y="0"/>
                </a:lnTo>
                <a:lnTo>
                  <a:pt x="2068" y="555"/>
                </a:lnTo>
                <a:lnTo>
                  <a:pt x="1359" y="1111"/>
                </a:lnTo>
                <a:lnTo>
                  <a:pt x="1359" y="832"/>
                </a:lnTo>
                <a:lnTo>
                  <a:pt x="0" y="832"/>
                </a:lnTo>
                <a:lnTo>
                  <a:pt x="0" y="277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3" name="CustomShape 23"/>
          <p:cNvSpPr/>
          <p:nvPr/>
        </p:nvSpPr>
        <p:spPr>
          <a:xfrm>
            <a:off x="4818600" y="3596760"/>
            <a:ext cx="775800" cy="449640"/>
          </a:xfrm>
          <a:custGeom>
            <a:avLst/>
            <a:gdLst/>
            <a:ahLst/>
            <a:rect l="l" t="t" r="r" b="b"/>
            <a:pathLst>
              <a:path w="2157" h="1251">
                <a:moveTo>
                  <a:pt x="0" y="317"/>
                </a:moveTo>
                <a:lnTo>
                  <a:pt x="1396" y="317"/>
                </a:lnTo>
                <a:lnTo>
                  <a:pt x="1358" y="347"/>
                </a:lnTo>
                <a:lnTo>
                  <a:pt x="1358" y="0"/>
                </a:lnTo>
                <a:lnTo>
                  <a:pt x="2156" y="625"/>
                </a:lnTo>
                <a:lnTo>
                  <a:pt x="1358" y="1250"/>
                </a:lnTo>
                <a:lnTo>
                  <a:pt x="1358" y="902"/>
                </a:lnTo>
                <a:lnTo>
                  <a:pt x="1396" y="930"/>
                </a:lnTo>
                <a:lnTo>
                  <a:pt x="0" y="930"/>
                </a:lnTo>
                <a:lnTo>
                  <a:pt x="0" y="317"/>
                </a:lnTo>
                <a:moveTo>
                  <a:pt x="74" y="902"/>
                </a:moveTo>
                <a:lnTo>
                  <a:pt x="36" y="872"/>
                </a:lnTo>
                <a:lnTo>
                  <a:pt x="1431" y="872"/>
                </a:lnTo>
                <a:lnTo>
                  <a:pt x="1431" y="1181"/>
                </a:lnTo>
                <a:lnTo>
                  <a:pt x="1369" y="1159"/>
                </a:lnTo>
                <a:lnTo>
                  <a:pt x="2078" y="604"/>
                </a:lnTo>
                <a:lnTo>
                  <a:pt x="2078" y="646"/>
                </a:lnTo>
                <a:lnTo>
                  <a:pt x="1369" y="91"/>
                </a:lnTo>
                <a:lnTo>
                  <a:pt x="1431" y="70"/>
                </a:lnTo>
                <a:lnTo>
                  <a:pt x="1431" y="375"/>
                </a:lnTo>
                <a:lnTo>
                  <a:pt x="36" y="375"/>
                </a:lnTo>
                <a:lnTo>
                  <a:pt x="74" y="347"/>
                </a:lnTo>
                <a:lnTo>
                  <a:pt x="74" y="9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14" name="" descr=""/>
          <p:cNvPicPr/>
          <p:nvPr/>
        </p:nvPicPr>
        <p:blipFill>
          <a:blip r:embed="rId6"/>
          <a:stretch/>
        </p:blipFill>
        <p:spPr>
          <a:xfrm rot="5400000">
            <a:off x="6108480" y="3006720"/>
            <a:ext cx="848160" cy="1593360"/>
          </a:xfrm>
          <a:prstGeom prst="rect">
            <a:avLst/>
          </a:prstGeom>
          <a:ln w="0">
            <a:noFill/>
          </a:ln>
        </p:spPr>
      </p:pic>
      <p:pic>
        <p:nvPicPr>
          <p:cNvPr id="2715" name="" descr=""/>
          <p:cNvPicPr/>
          <p:nvPr/>
        </p:nvPicPr>
        <p:blipFill>
          <a:blip r:embed="rId7"/>
          <a:stretch/>
        </p:blipFill>
        <p:spPr>
          <a:xfrm>
            <a:off x="7284240" y="4210560"/>
            <a:ext cx="21240" cy="3600"/>
          </a:xfrm>
          <a:prstGeom prst="rect">
            <a:avLst/>
          </a:prstGeom>
          <a:ln w="0">
            <a:noFill/>
          </a:ln>
        </p:spPr>
      </p:pic>
      <p:sp>
        <p:nvSpPr>
          <p:cNvPr id="2716" name="CustomShape 24"/>
          <p:cNvSpPr/>
          <p:nvPr/>
        </p:nvSpPr>
        <p:spPr>
          <a:xfrm>
            <a:off x="2628720" y="4038840"/>
            <a:ext cx="2587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(equivalent dotproduct notation)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7" name="CustomShape 25"/>
          <p:cNvSpPr/>
          <p:nvPr/>
        </p:nvSpPr>
        <p:spPr>
          <a:xfrm>
            <a:off x="7780680" y="3454920"/>
            <a:ext cx="1361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(sigmoid function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8" name="CustomShape 26"/>
          <p:cNvSpPr/>
          <p:nvPr/>
        </p:nvSpPr>
        <p:spPr>
          <a:xfrm>
            <a:off x="7775280" y="3630960"/>
            <a:ext cx="138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to bring all values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9" name="CustomShape 27"/>
          <p:cNvSpPr/>
          <p:nvPr/>
        </p:nvSpPr>
        <p:spPr>
          <a:xfrm>
            <a:off x="7700040" y="3807000"/>
            <a:ext cx="1542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towards probability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0" name="CustomShape 28"/>
          <p:cNvSpPr/>
          <p:nvPr/>
        </p:nvSpPr>
        <p:spPr>
          <a:xfrm>
            <a:off x="7807320" y="3983040"/>
            <a:ext cx="1358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between 0 and 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1" name="CustomShape 29"/>
          <p:cNvSpPr/>
          <p:nvPr/>
        </p:nvSpPr>
        <p:spPr>
          <a:xfrm>
            <a:off x="7488720" y="2448360"/>
            <a:ext cx="1846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(np.dot() is a vectorized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2" name="CustomShape 30"/>
          <p:cNvSpPr/>
          <p:nvPr/>
        </p:nvSpPr>
        <p:spPr>
          <a:xfrm>
            <a:off x="7628400" y="2624040"/>
            <a:ext cx="1565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function that is fast,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3" name="CustomShape 31"/>
          <p:cNvSpPr/>
          <p:nvPr/>
        </p:nvSpPr>
        <p:spPr>
          <a:xfrm>
            <a:off x="7459920" y="2800080"/>
            <a:ext cx="1860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but still not fast enough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724" name="" descr=""/>
          <p:cNvPicPr/>
          <p:nvPr/>
        </p:nvPicPr>
        <p:blipFill>
          <a:blip r:embed="rId8"/>
          <a:stretch/>
        </p:blipFill>
        <p:spPr>
          <a:xfrm>
            <a:off x="4693680" y="2358000"/>
            <a:ext cx="2598120" cy="793080"/>
          </a:xfrm>
          <a:prstGeom prst="rect">
            <a:avLst/>
          </a:prstGeom>
          <a:ln w="0">
            <a:noFill/>
          </a:ln>
        </p:spPr>
      </p:pic>
      <p:sp>
        <p:nvSpPr>
          <p:cNvPr id="2725" name="CustomShape 32"/>
          <p:cNvSpPr/>
          <p:nvPr/>
        </p:nvSpPr>
        <p:spPr>
          <a:xfrm>
            <a:off x="1270800" y="2253960"/>
            <a:ext cx="540360" cy="278640"/>
          </a:xfrm>
          <a:custGeom>
            <a:avLst/>
            <a:gdLst/>
            <a:ahLst/>
            <a:rect l="l" t="t" r="r" b="b"/>
            <a:pathLst>
              <a:path w="1503" h="776">
                <a:moveTo>
                  <a:pt x="0" y="0"/>
                </a:moveTo>
                <a:lnTo>
                  <a:pt x="0" y="775"/>
                </a:lnTo>
                <a:lnTo>
                  <a:pt x="1502" y="775"/>
                </a:lnTo>
                <a:lnTo>
                  <a:pt x="150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26" name="CustomShape 33"/>
          <p:cNvSpPr/>
          <p:nvPr/>
        </p:nvSpPr>
        <p:spPr>
          <a:xfrm>
            <a:off x="7400520" y="2976120"/>
            <a:ext cx="2027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when facing big data sets)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7" name="CustomShape 34"/>
          <p:cNvSpPr/>
          <p:nvPr/>
        </p:nvSpPr>
        <p:spPr>
          <a:xfrm>
            <a:off x="3411720" y="3694680"/>
            <a:ext cx="540720" cy="279720"/>
          </a:xfrm>
          <a:custGeom>
            <a:avLst/>
            <a:gdLst/>
            <a:ahLst/>
            <a:rect l="l" t="t" r="r" b="b"/>
            <a:pathLst>
              <a:path w="1504" h="779">
                <a:moveTo>
                  <a:pt x="0" y="0"/>
                </a:moveTo>
                <a:lnTo>
                  <a:pt x="0" y="778"/>
                </a:lnTo>
                <a:lnTo>
                  <a:pt x="1503" y="778"/>
                </a:lnTo>
                <a:lnTo>
                  <a:pt x="1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28" name="CustomShape 35"/>
          <p:cNvSpPr/>
          <p:nvPr/>
        </p:nvSpPr>
        <p:spPr>
          <a:xfrm>
            <a:off x="1609560" y="2322720"/>
            <a:ext cx="213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  <a:ea typeface="DejaVu Sans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29" name="CustomShape 36"/>
          <p:cNvSpPr/>
          <p:nvPr/>
        </p:nvSpPr>
        <p:spPr>
          <a:xfrm>
            <a:off x="3750480" y="3763800"/>
            <a:ext cx="213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  <a:ea typeface="DejaVu Sans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30" name="CustomShape 37"/>
          <p:cNvSpPr/>
          <p:nvPr/>
        </p:nvSpPr>
        <p:spPr>
          <a:xfrm>
            <a:off x="5860800" y="3533040"/>
            <a:ext cx="213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600" spc="-1" strike="noStrike">
                <a:solidFill>
                  <a:srgbClr val="0070c0"/>
                </a:solidFill>
                <a:latin typeface="Calibri"/>
                <a:ea typeface="DejaVu Sans"/>
              </a:rPr>
              <a:t>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31" name="CustomShape 38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28 / 59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32" name="CustomShape 39"/>
          <p:cNvSpPr/>
          <p:nvPr/>
        </p:nvSpPr>
        <p:spPr>
          <a:xfrm>
            <a:off x="2593440" y="2340360"/>
            <a:ext cx="1514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(logistic regression)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34" name="CustomShape 2"/>
          <p:cNvSpPr/>
          <p:nvPr/>
        </p:nvSpPr>
        <p:spPr>
          <a:xfrm>
            <a:off x="2104920" y="370440"/>
            <a:ext cx="545544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[Video] Logistic Regression in Short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35" name="CustomShape 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736" name="" descr=""/>
          <p:cNvPicPr/>
          <p:nvPr/>
        </p:nvPicPr>
        <p:blipFill>
          <a:blip r:embed="rId1"/>
          <a:stretch/>
        </p:blipFill>
        <p:spPr>
          <a:xfrm>
            <a:off x="1090440" y="1116000"/>
            <a:ext cx="7617960" cy="3453840"/>
          </a:xfrm>
          <a:prstGeom prst="rect">
            <a:avLst/>
          </a:prstGeom>
          <a:ln w="0">
            <a:noFill/>
          </a:ln>
        </p:spPr>
      </p:pic>
      <p:sp>
        <p:nvSpPr>
          <p:cNvPr id="2737" name="CustomShape 4"/>
          <p:cNvSpPr/>
          <p:nvPr/>
        </p:nvSpPr>
        <p:spPr>
          <a:xfrm>
            <a:off x="2805840" y="4699440"/>
            <a:ext cx="2595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[19] YouTube, Logistic Regression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8" name="CustomShape 5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29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0" name="CustomShape 2"/>
          <p:cNvSpPr/>
          <p:nvPr/>
        </p:nvSpPr>
        <p:spPr>
          <a:xfrm>
            <a:off x="1729440" y="370440"/>
            <a:ext cx="61930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 Approaches in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41" name="CustomShape 3"/>
          <p:cNvSpPr/>
          <p:nvPr/>
        </p:nvSpPr>
        <p:spPr>
          <a:xfrm>
            <a:off x="5989680" y="2958120"/>
            <a:ext cx="1756800" cy="67500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2" name="CustomShape 4"/>
          <p:cNvSpPr/>
          <p:nvPr/>
        </p:nvSpPr>
        <p:spPr>
          <a:xfrm>
            <a:off x="1675800" y="3549960"/>
            <a:ext cx="3866400" cy="8352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3" name="CustomShape 5"/>
          <p:cNvSpPr/>
          <p:nvPr/>
        </p:nvSpPr>
        <p:spPr>
          <a:xfrm>
            <a:off x="1750320" y="2540880"/>
            <a:ext cx="5916240" cy="85464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4" name="CustomShape 6"/>
          <p:cNvSpPr/>
          <p:nvPr/>
        </p:nvSpPr>
        <p:spPr>
          <a:xfrm>
            <a:off x="1444680" y="2422080"/>
            <a:ext cx="2813400" cy="61704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5" name="CustomShape 7"/>
          <p:cNvSpPr/>
          <p:nvPr/>
        </p:nvSpPr>
        <p:spPr>
          <a:xfrm>
            <a:off x="993960" y="3027960"/>
            <a:ext cx="758520" cy="65304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6" name="CustomShape 8"/>
          <p:cNvSpPr/>
          <p:nvPr/>
        </p:nvSpPr>
        <p:spPr>
          <a:xfrm>
            <a:off x="954000" y="2996280"/>
            <a:ext cx="838800" cy="71568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7" name="CustomShape 9"/>
          <p:cNvSpPr/>
          <p:nvPr/>
        </p:nvSpPr>
        <p:spPr>
          <a:xfrm>
            <a:off x="7664400" y="2137320"/>
            <a:ext cx="1364760" cy="106956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8" name="CustomShape 10"/>
          <p:cNvSpPr/>
          <p:nvPr/>
        </p:nvSpPr>
        <p:spPr>
          <a:xfrm>
            <a:off x="7623360" y="2106000"/>
            <a:ext cx="1445760" cy="113220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49" name="CustomShape 11"/>
          <p:cNvSpPr/>
          <p:nvPr/>
        </p:nvSpPr>
        <p:spPr>
          <a:xfrm>
            <a:off x="4254120" y="2077200"/>
            <a:ext cx="757800" cy="65340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0" name="CustomShape 12"/>
          <p:cNvSpPr/>
          <p:nvPr/>
        </p:nvSpPr>
        <p:spPr>
          <a:xfrm>
            <a:off x="4214160" y="2045880"/>
            <a:ext cx="838080" cy="71640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1" name="CustomShape 13"/>
          <p:cNvSpPr/>
          <p:nvPr/>
        </p:nvSpPr>
        <p:spPr>
          <a:xfrm>
            <a:off x="5542200" y="3444120"/>
            <a:ext cx="454680" cy="35604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2" name="CustomShape 14"/>
          <p:cNvSpPr/>
          <p:nvPr/>
        </p:nvSpPr>
        <p:spPr>
          <a:xfrm>
            <a:off x="5501880" y="3412440"/>
            <a:ext cx="534960" cy="41904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3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54" name="CustomShape 1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30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56" name="CustomShape 2"/>
          <p:cNvSpPr/>
          <p:nvPr/>
        </p:nvSpPr>
        <p:spPr>
          <a:xfrm>
            <a:off x="218520" y="370440"/>
            <a:ext cx="92152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Cloud Computing Approach with Microsoft Azure HDInsight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57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58" name="CustomShape 4"/>
          <p:cNvSpPr/>
          <p:nvPr/>
        </p:nvSpPr>
        <p:spPr>
          <a:xfrm>
            <a:off x="957960" y="1032120"/>
            <a:ext cx="2977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Microsoft Azure Cloud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59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0" name="CustomShape 6"/>
          <p:cNvSpPr/>
          <p:nvPr/>
        </p:nvSpPr>
        <p:spPr>
          <a:xfrm>
            <a:off x="1379160" y="1376640"/>
            <a:ext cx="4988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Wide variety of different cloud-based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1" name="CustomShape 7"/>
          <p:cNvSpPr/>
          <p:nvPr/>
        </p:nvSpPr>
        <p:spPr>
          <a:xfrm>
            <a:off x="1379160" y="1627920"/>
            <a:ext cx="4258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&amp; resources for many application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2" name="CustomShape 8"/>
          <p:cNvSpPr/>
          <p:nvPr/>
        </p:nvSpPr>
        <p:spPr>
          <a:xfrm>
            <a:off x="1078200" y="1898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3" name="CustomShape 9"/>
          <p:cNvSpPr/>
          <p:nvPr/>
        </p:nvSpPr>
        <p:spPr>
          <a:xfrm>
            <a:off x="1379160" y="1929600"/>
            <a:ext cx="4420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Managed via Microsoft Azure 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4" name="CustomShape 10"/>
          <p:cNvSpPr/>
          <p:nvPr/>
        </p:nvSpPr>
        <p:spPr>
          <a:xfrm>
            <a:off x="1078200" y="2199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5" name="CustomShape 11"/>
          <p:cNvSpPr/>
          <p:nvPr/>
        </p:nvSpPr>
        <p:spPr>
          <a:xfrm>
            <a:off x="1379160" y="2231280"/>
            <a:ext cx="3604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Needs a Microsoft Azure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6" name="CustomShape 12"/>
          <p:cNvSpPr/>
          <p:nvPr/>
        </p:nvSpPr>
        <p:spPr>
          <a:xfrm>
            <a:off x="596880" y="25131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7" name="CustomShape 13"/>
          <p:cNvSpPr/>
          <p:nvPr/>
        </p:nvSpPr>
        <p:spPr>
          <a:xfrm>
            <a:off x="957960" y="2550240"/>
            <a:ext cx="3431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HDInsight Cluster ‘Service‘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68" name="CustomShape 14"/>
          <p:cNvSpPr/>
          <p:nvPr/>
        </p:nvSpPr>
        <p:spPr>
          <a:xfrm>
            <a:off x="1078200" y="2863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9" name="CustomShape 15"/>
          <p:cNvSpPr/>
          <p:nvPr/>
        </p:nvSpPr>
        <p:spPr>
          <a:xfrm>
            <a:off x="1379160" y="2895120"/>
            <a:ext cx="2675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Full managed services to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0" name="CustomShape 16"/>
          <p:cNvSpPr/>
          <p:nvPr/>
        </p:nvSpPr>
        <p:spPr>
          <a:xfrm>
            <a:off x="1379160" y="3146400"/>
            <a:ext cx="2941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deploy known open source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1" name="CustomShape 17"/>
          <p:cNvSpPr/>
          <p:nvPr/>
        </p:nvSpPr>
        <p:spPr>
          <a:xfrm>
            <a:off x="1378800" y="3397680"/>
            <a:ext cx="2338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analytice frameworks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2" name="CustomShape 18"/>
          <p:cNvSpPr/>
          <p:nvPr/>
        </p:nvSpPr>
        <p:spPr>
          <a:xfrm>
            <a:off x="1078200" y="3668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3" name="CustomShape 19"/>
          <p:cNvSpPr/>
          <p:nvPr/>
        </p:nvSpPr>
        <p:spPr>
          <a:xfrm>
            <a:off x="1379160" y="3699360"/>
            <a:ext cx="2107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Easy deployment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4" name="CustomShape 20"/>
          <p:cNvSpPr/>
          <p:nvPr/>
        </p:nvSpPr>
        <p:spPr>
          <a:xfrm>
            <a:off x="1379160" y="3951000"/>
            <a:ext cx="2576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configuration per Azure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5" name="CustomShape 21"/>
          <p:cNvSpPr/>
          <p:nvPr/>
        </p:nvSpPr>
        <p:spPr>
          <a:xfrm>
            <a:off x="1379160" y="4201920"/>
            <a:ext cx="1161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6" name="CustomShape 22"/>
          <p:cNvSpPr/>
          <p:nvPr/>
        </p:nvSpPr>
        <p:spPr>
          <a:xfrm>
            <a:off x="1078200" y="44726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7" name="CustomShape 23"/>
          <p:cNvSpPr/>
          <p:nvPr/>
        </p:nvSpPr>
        <p:spPr>
          <a:xfrm>
            <a:off x="1379160" y="4503600"/>
            <a:ext cx="2048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Pay-per-use model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778" name="" descr=""/>
          <p:cNvPicPr/>
          <p:nvPr/>
        </p:nvPicPr>
        <p:blipFill>
          <a:blip r:embed="rId1"/>
          <a:stretch/>
        </p:blipFill>
        <p:spPr>
          <a:xfrm>
            <a:off x="7848720" y="948600"/>
            <a:ext cx="1470600" cy="518040"/>
          </a:xfrm>
          <a:prstGeom prst="rect">
            <a:avLst/>
          </a:prstGeom>
          <a:ln w="0">
            <a:noFill/>
          </a:ln>
        </p:spPr>
      </p:pic>
      <p:pic>
        <p:nvPicPr>
          <p:cNvPr id="2779" name="" descr=""/>
          <p:cNvPicPr/>
          <p:nvPr/>
        </p:nvPicPr>
        <p:blipFill>
          <a:blip r:embed="rId2"/>
          <a:stretch/>
        </p:blipFill>
        <p:spPr>
          <a:xfrm>
            <a:off x="7256880" y="1261440"/>
            <a:ext cx="748080" cy="586080"/>
          </a:xfrm>
          <a:prstGeom prst="rect">
            <a:avLst/>
          </a:prstGeom>
          <a:ln w="0">
            <a:noFill/>
          </a:ln>
        </p:spPr>
      </p:pic>
      <p:sp>
        <p:nvSpPr>
          <p:cNvPr id="2780" name="CustomShape 24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81" name="CustomShape 25"/>
          <p:cNvSpPr/>
          <p:nvPr/>
        </p:nvSpPr>
        <p:spPr>
          <a:xfrm>
            <a:off x="8102160" y="1518840"/>
            <a:ext cx="9543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782" name="CustomShape 26"/>
          <p:cNvSpPr/>
          <p:nvPr/>
        </p:nvSpPr>
        <p:spPr>
          <a:xfrm>
            <a:off x="6747120" y="2004840"/>
            <a:ext cx="1581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[5] Azure Portal Hub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783" name="" descr=""/>
          <p:cNvPicPr/>
          <p:nvPr/>
        </p:nvPicPr>
        <p:blipFill>
          <a:blip r:embed="rId3"/>
          <a:stretch/>
        </p:blipFill>
        <p:spPr>
          <a:xfrm>
            <a:off x="4566240" y="2684880"/>
            <a:ext cx="4964040" cy="338400"/>
          </a:xfrm>
          <a:prstGeom prst="rect">
            <a:avLst/>
          </a:prstGeom>
          <a:ln w="0">
            <a:noFill/>
          </a:ln>
        </p:spPr>
      </p:pic>
      <p:pic>
        <p:nvPicPr>
          <p:cNvPr id="2784" name="" descr=""/>
          <p:cNvPicPr/>
          <p:nvPr/>
        </p:nvPicPr>
        <p:blipFill>
          <a:blip r:embed="rId4"/>
          <a:stretch/>
        </p:blipFill>
        <p:spPr>
          <a:xfrm>
            <a:off x="4566240" y="3024360"/>
            <a:ext cx="4964040" cy="338400"/>
          </a:xfrm>
          <a:prstGeom prst="rect">
            <a:avLst/>
          </a:prstGeom>
          <a:ln w="0">
            <a:noFill/>
          </a:ln>
        </p:spPr>
      </p:pic>
      <p:pic>
        <p:nvPicPr>
          <p:cNvPr id="2785" name="" descr=""/>
          <p:cNvPicPr/>
          <p:nvPr/>
        </p:nvPicPr>
        <p:blipFill>
          <a:blip r:embed="rId5"/>
          <a:stretch/>
        </p:blipFill>
        <p:spPr>
          <a:xfrm>
            <a:off x="4566240" y="3363480"/>
            <a:ext cx="4964040" cy="338400"/>
          </a:xfrm>
          <a:prstGeom prst="rect">
            <a:avLst/>
          </a:prstGeom>
          <a:ln w="0">
            <a:noFill/>
          </a:ln>
        </p:spPr>
      </p:pic>
      <p:pic>
        <p:nvPicPr>
          <p:cNvPr id="2786" name="" descr=""/>
          <p:cNvPicPr/>
          <p:nvPr/>
        </p:nvPicPr>
        <p:blipFill>
          <a:blip r:embed="rId6"/>
          <a:stretch/>
        </p:blipFill>
        <p:spPr>
          <a:xfrm>
            <a:off x="4566240" y="3702960"/>
            <a:ext cx="4964040" cy="338400"/>
          </a:xfrm>
          <a:prstGeom prst="rect">
            <a:avLst/>
          </a:prstGeom>
          <a:ln w="0">
            <a:noFill/>
          </a:ln>
        </p:spPr>
      </p:pic>
      <p:pic>
        <p:nvPicPr>
          <p:cNvPr id="2787" name="" descr=""/>
          <p:cNvPicPr/>
          <p:nvPr/>
        </p:nvPicPr>
        <p:blipFill>
          <a:blip r:embed="rId7"/>
          <a:stretch/>
        </p:blipFill>
        <p:spPr>
          <a:xfrm>
            <a:off x="4566240" y="4042440"/>
            <a:ext cx="4964040" cy="338400"/>
          </a:xfrm>
          <a:prstGeom prst="rect">
            <a:avLst/>
          </a:prstGeom>
          <a:ln w="0">
            <a:noFill/>
          </a:ln>
        </p:spPr>
      </p:pic>
      <p:pic>
        <p:nvPicPr>
          <p:cNvPr id="2788" name="" descr=""/>
          <p:cNvPicPr/>
          <p:nvPr/>
        </p:nvPicPr>
        <p:blipFill>
          <a:blip r:embed="rId8"/>
          <a:stretch/>
        </p:blipFill>
        <p:spPr>
          <a:xfrm>
            <a:off x="4566240" y="4381560"/>
            <a:ext cx="4964760" cy="337680"/>
          </a:xfrm>
          <a:prstGeom prst="rect">
            <a:avLst/>
          </a:prstGeom>
          <a:ln w="0">
            <a:noFill/>
          </a:ln>
        </p:spPr>
      </p:pic>
      <p:sp>
        <p:nvSpPr>
          <p:cNvPr id="2789" name="CustomShape 27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0" name="CustomShape 28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1" name="CustomShape 29"/>
          <p:cNvSpPr/>
          <p:nvPr/>
        </p:nvSpPr>
        <p:spPr>
          <a:xfrm>
            <a:off x="6747120" y="2321640"/>
            <a:ext cx="23515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[6] Azure HDInsight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92" name="CustomShape 30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93" name="CustomShape 31"/>
          <p:cNvSpPr/>
          <p:nvPr/>
        </p:nvSpPr>
        <p:spPr>
          <a:xfrm>
            <a:off x="5720760" y="4347000"/>
            <a:ext cx="3147840" cy="387720"/>
          </a:xfrm>
          <a:custGeom>
            <a:avLst/>
            <a:gdLst/>
            <a:ahLst/>
            <a:rect l="l" t="t" r="r" b="b"/>
            <a:pathLst>
              <a:path w="8746" h="1079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690" y="0"/>
                </a:lnTo>
                <a:cubicBezTo>
                  <a:pt x="8721" y="0"/>
                  <a:pt x="8745" y="21"/>
                  <a:pt x="8745" y="44"/>
                </a:cubicBezTo>
                <a:lnTo>
                  <a:pt x="8745" y="1034"/>
                </a:lnTo>
                <a:cubicBezTo>
                  <a:pt x="8745" y="1059"/>
                  <a:pt x="8721" y="1078"/>
                  <a:pt x="8690" y="1078"/>
                </a:cubicBezTo>
                <a:lnTo>
                  <a:pt x="56" y="1078"/>
                </a:lnTo>
                <a:cubicBezTo>
                  <a:pt x="27" y="1078"/>
                  <a:pt x="0" y="1059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8690" y="990"/>
                </a:lnTo>
                <a:lnTo>
                  <a:pt x="8634" y="1034"/>
                </a:lnTo>
                <a:lnTo>
                  <a:pt x="8634" y="44"/>
                </a:lnTo>
                <a:lnTo>
                  <a:pt x="869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4" name="CustomShape 32"/>
          <p:cNvSpPr/>
          <p:nvPr/>
        </p:nvSpPr>
        <p:spPr>
          <a:xfrm>
            <a:off x="589680" y="5045040"/>
            <a:ext cx="8291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a detailed introduction to Apache Spark and its related ‘service ecosystem‘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95" name="CustomShape 33"/>
          <p:cNvSpPr/>
          <p:nvPr/>
        </p:nvSpPr>
        <p:spPr>
          <a:xfrm>
            <a:off x="5637960" y="4776480"/>
            <a:ext cx="3355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(known open source analytics frameworks)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96" name="CustomShape 34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31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8" name="CustomShape 2"/>
          <p:cNvSpPr/>
          <p:nvPr/>
        </p:nvSpPr>
        <p:spPr>
          <a:xfrm>
            <a:off x="1001160" y="370800"/>
            <a:ext cx="7657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Reasoning for using a Cloud Computing Approach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99" name="CustomShape 3"/>
          <p:cNvSpPr/>
          <p:nvPr/>
        </p:nvSpPr>
        <p:spPr>
          <a:xfrm>
            <a:off x="596880" y="99540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0" name="CustomShape 4"/>
          <p:cNvSpPr/>
          <p:nvPr/>
        </p:nvSpPr>
        <p:spPr>
          <a:xfrm>
            <a:off x="957960" y="1032840"/>
            <a:ext cx="2563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Big Data 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1" name="CustomShape 5"/>
          <p:cNvSpPr/>
          <p:nvPr/>
        </p:nvSpPr>
        <p:spPr>
          <a:xfrm>
            <a:off x="1078200" y="1346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2" name="CustomShape 6"/>
          <p:cNvSpPr/>
          <p:nvPr/>
        </p:nvSpPr>
        <p:spPr>
          <a:xfrm>
            <a:off x="1378800" y="1377360"/>
            <a:ext cx="3888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Jupyther, Anaconda and scikit-learn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3" name="CustomShape 7"/>
          <p:cNvSpPr/>
          <p:nvPr/>
        </p:nvSpPr>
        <p:spPr>
          <a:xfrm>
            <a:off x="1379160" y="1629000"/>
            <a:ext cx="4186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are great – but only for small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4" name="CustomShape 8"/>
          <p:cNvSpPr/>
          <p:nvPr/>
        </p:nvSpPr>
        <p:spPr>
          <a:xfrm>
            <a:off x="1078200" y="18990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5" name="CustomShape 9"/>
          <p:cNvSpPr/>
          <p:nvPr/>
        </p:nvSpPr>
        <p:spPr>
          <a:xfrm>
            <a:off x="1379160" y="1930320"/>
            <a:ext cx="4207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Issues: Laptop shows too slow runtime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6" name="CustomShape 10"/>
          <p:cNvSpPr/>
          <p:nvPr/>
        </p:nvSpPr>
        <p:spPr>
          <a:xfrm>
            <a:off x="1379160" y="2181600"/>
            <a:ext cx="4996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and/or errors due to memory problems/limits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07" name="CustomShape 11"/>
          <p:cNvSpPr/>
          <p:nvPr/>
        </p:nvSpPr>
        <p:spPr>
          <a:xfrm>
            <a:off x="596880" y="24634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8" name="CustomShape 12"/>
          <p:cNvSpPr/>
          <p:nvPr/>
        </p:nvSpPr>
        <p:spPr>
          <a:xfrm>
            <a:off x="957960" y="2500920"/>
            <a:ext cx="5002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Cloud Computing Approach –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809" name="CustomShape 13"/>
          <p:cNvSpPr/>
          <p:nvPr/>
        </p:nvSpPr>
        <p:spPr>
          <a:xfrm>
            <a:off x="1078200" y="284508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0" name="CustomShape 14"/>
          <p:cNvSpPr/>
          <p:nvPr/>
        </p:nvSpPr>
        <p:spPr>
          <a:xfrm>
            <a:off x="1559520" y="2845080"/>
            <a:ext cx="7205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Check and/or create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subscription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(setup pay-per-use of resources)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1" name="CustomShape 15"/>
          <p:cNvSpPr/>
          <p:nvPr/>
        </p:nvSpPr>
        <p:spPr>
          <a:xfrm>
            <a:off x="1078200" y="314676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2" name="CustomShape 16"/>
          <p:cNvSpPr/>
          <p:nvPr/>
        </p:nvSpPr>
        <p:spPr>
          <a:xfrm>
            <a:off x="1559520" y="3146760"/>
            <a:ext cx="7562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Deploy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Spark Cluster in HDInsight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 (prepare resource infrastructure)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3" name="CustomShape 17"/>
          <p:cNvSpPr/>
          <p:nvPr/>
        </p:nvSpPr>
        <p:spPr>
          <a:xfrm>
            <a:off x="1559520" y="3398400"/>
            <a:ext cx="5535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a pre-configured resource manager template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4" name="CustomShape 18"/>
          <p:cNvSpPr/>
          <p:nvPr/>
        </p:nvSpPr>
        <p:spPr>
          <a:xfrm>
            <a:off x="1078200" y="370008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5" name="CustomShape 19"/>
          <p:cNvSpPr/>
          <p:nvPr/>
        </p:nvSpPr>
        <p:spPr>
          <a:xfrm>
            <a:off x="1559520" y="3700080"/>
            <a:ext cx="5423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Startup Jupyther notebook using a PySpark kernel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6" name="CustomShape 20"/>
          <p:cNvSpPr/>
          <p:nvPr/>
        </p:nvSpPr>
        <p:spPr>
          <a:xfrm>
            <a:off x="1078200" y="400176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7" name="CustomShape 21"/>
          <p:cNvSpPr/>
          <p:nvPr/>
        </p:nvSpPr>
        <p:spPr>
          <a:xfrm>
            <a:off x="1559520" y="4001760"/>
            <a:ext cx="53110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Create Spark session &amp; check application dataset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8" name="CustomShape 22"/>
          <p:cNvSpPr/>
          <p:nvPr/>
        </p:nvSpPr>
        <p:spPr>
          <a:xfrm>
            <a:off x="1078200" y="430308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19" name="CustomShape 23"/>
          <p:cNvSpPr/>
          <p:nvPr/>
        </p:nvSpPr>
        <p:spPr>
          <a:xfrm>
            <a:off x="1559160" y="4303080"/>
            <a:ext cx="4861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Initial data analysis, visualization &amp; modeling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0" name="CustomShape 24"/>
          <p:cNvSpPr/>
          <p:nvPr/>
        </p:nvSpPr>
        <p:spPr>
          <a:xfrm>
            <a:off x="1078200" y="460476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1" name="CustomShape 25"/>
          <p:cNvSpPr/>
          <p:nvPr/>
        </p:nvSpPr>
        <p:spPr>
          <a:xfrm>
            <a:off x="1559520" y="4604760"/>
            <a:ext cx="4741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Perform logistic regression on Spark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2" name="CustomShape 26"/>
          <p:cNvSpPr/>
          <p:nvPr/>
        </p:nvSpPr>
        <p:spPr>
          <a:xfrm>
            <a:off x="1078200" y="4906440"/>
            <a:ext cx="266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23" name="CustomShape 27"/>
          <p:cNvSpPr/>
          <p:nvPr/>
        </p:nvSpPr>
        <p:spPr>
          <a:xfrm>
            <a:off x="1559520" y="4906440"/>
            <a:ext cx="3955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Logistic regression model evaluation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824" name="" descr=""/>
          <p:cNvPicPr/>
          <p:nvPr/>
        </p:nvPicPr>
        <p:blipFill>
          <a:blip r:embed="rId1"/>
          <a:stretch/>
        </p:blipFill>
        <p:spPr>
          <a:xfrm>
            <a:off x="6721200" y="959400"/>
            <a:ext cx="2292120" cy="1720440"/>
          </a:xfrm>
          <a:prstGeom prst="rect">
            <a:avLst/>
          </a:prstGeom>
          <a:ln w="0">
            <a:noFill/>
          </a:ln>
        </p:spPr>
      </p:pic>
      <p:pic>
        <p:nvPicPr>
          <p:cNvPr id="2825" name="" descr=""/>
          <p:cNvPicPr/>
          <p:nvPr/>
        </p:nvPicPr>
        <p:blipFill>
          <a:blip r:embed="rId2"/>
          <a:stretch/>
        </p:blipFill>
        <p:spPr>
          <a:xfrm>
            <a:off x="7545600" y="4753080"/>
            <a:ext cx="1997640" cy="461520"/>
          </a:xfrm>
          <a:prstGeom prst="rect">
            <a:avLst/>
          </a:prstGeom>
          <a:ln w="0">
            <a:noFill/>
          </a:ln>
        </p:spPr>
      </p:pic>
      <p:pic>
        <p:nvPicPr>
          <p:cNvPr id="2826" name="" descr=""/>
          <p:cNvPicPr/>
          <p:nvPr/>
        </p:nvPicPr>
        <p:blipFill>
          <a:blip r:embed="rId3"/>
          <a:stretch/>
        </p:blipFill>
        <p:spPr>
          <a:xfrm rot="5400000">
            <a:off x="6858360" y="4536720"/>
            <a:ext cx="234720" cy="524160"/>
          </a:xfrm>
          <a:prstGeom prst="rect">
            <a:avLst/>
          </a:prstGeom>
          <a:ln w="0">
            <a:noFill/>
          </a:ln>
        </p:spPr>
      </p:pic>
      <p:pic>
        <p:nvPicPr>
          <p:cNvPr id="2827" name="" descr=""/>
          <p:cNvPicPr/>
          <p:nvPr/>
        </p:nvPicPr>
        <p:blipFill>
          <a:blip r:embed="rId4"/>
          <a:stretch/>
        </p:blipFill>
        <p:spPr>
          <a:xfrm>
            <a:off x="7290000" y="49042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28" name="" descr=""/>
          <p:cNvPicPr/>
          <p:nvPr/>
        </p:nvPicPr>
        <p:blipFill>
          <a:blip r:embed="rId5"/>
          <a:stretch/>
        </p:blipFill>
        <p:spPr>
          <a:xfrm>
            <a:off x="6680160" y="490788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29" name="" descr=""/>
          <p:cNvPicPr/>
          <p:nvPr/>
        </p:nvPicPr>
        <p:blipFill>
          <a:blip r:embed="rId6"/>
          <a:stretch/>
        </p:blipFill>
        <p:spPr>
          <a:xfrm>
            <a:off x="6732720" y="490788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30" name="" descr=""/>
          <p:cNvPicPr/>
          <p:nvPr/>
        </p:nvPicPr>
        <p:blipFill>
          <a:blip r:embed="rId7"/>
          <a:stretch/>
        </p:blipFill>
        <p:spPr>
          <a:xfrm>
            <a:off x="6800760" y="49078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31" name="" descr=""/>
          <p:cNvPicPr/>
          <p:nvPr/>
        </p:nvPicPr>
        <p:blipFill>
          <a:blip r:embed="rId8"/>
          <a:stretch/>
        </p:blipFill>
        <p:spPr>
          <a:xfrm>
            <a:off x="6849000" y="49078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32" name="" descr=""/>
          <p:cNvPicPr/>
          <p:nvPr/>
        </p:nvPicPr>
        <p:blipFill>
          <a:blip r:embed="rId9"/>
          <a:stretch/>
        </p:blipFill>
        <p:spPr>
          <a:xfrm>
            <a:off x="6880680" y="4907880"/>
            <a:ext cx="39240" cy="2160"/>
          </a:xfrm>
          <a:prstGeom prst="rect">
            <a:avLst/>
          </a:prstGeom>
          <a:ln w="0">
            <a:noFill/>
          </a:ln>
        </p:spPr>
      </p:pic>
      <p:pic>
        <p:nvPicPr>
          <p:cNvPr id="2833" name="" descr=""/>
          <p:cNvPicPr/>
          <p:nvPr/>
        </p:nvPicPr>
        <p:blipFill>
          <a:blip r:embed="rId10"/>
          <a:stretch/>
        </p:blipFill>
        <p:spPr>
          <a:xfrm>
            <a:off x="6957000" y="490788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34" name="" descr=""/>
          <p:cNvPicPr/>
          <p:nvPr/>
        </p:nvPicPr>
        <p:blipFill>
          <a:blip r:embed="rId11"/>
          <a:stretch/>
        </p:blipFill>
        <p:spPr>
          <a:xfrm>
            <a:off x="7033320" y="49078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35" name="" descr=""/>
          <p:cNvPicPr/>
          <p:nvPr/>
        </p:nvPicPr>
        <p:blipFill>
          <a:blip r:embed="rId12"/>
          <a:stretch/>
        </p:blipFill>
        <p:spPr>
          <a:xfrm>
            <a:off x="7065360" y="490788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36" name="" descr=""/>
          <p:cNvPicPr/>
          <p:nvPr/>
        </p:nvPicPr>
        <p:blipFill>
          <a:blip r:embed="rId13"/>
          <a:stretch/>
        </p:blipFill>
        <p:spPr>
          <a:xfrm>
            <a:off x="7161480" y="4907880"/>
            <a:ext cx="42840" cy="2160"/>
          </a:xfrm>
          <a:prstGeom prst="rect">
            <a:avLst/>
          </a:prstGeom>
          <a:ln w="0">
            <a:noFill/>
          </a:ln>
        </p:spPr>
      </p:pic>
      <p:pic>
        <p:nvPicPr>
          <p:cNvPr id="2837" name="" descr=""/>
          <p:cNvPicPr/>
          <p:nvPr/>
        </p:nvPicPr>
        <p:blipFill>
          <a:blip r:embed="rId14"/>
          <a:stretch/>
        </p:blipFill>
        <p:spPr>
          <a:xfrm>
            <a:off x="7254000" y="490788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38" name="" descr=""/>
          <p:cNvPicPr/>
          <p:nvPr/>
        </p:nvPicPr>
        <p:blipFill>
          <a:blip r:embed="rId15"/>
          <a:stretch/>
        </p:blipFill>
        <p:spPr>
          <a:xfrm>
            <a:off x="7282080" y="490788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39" name="" descr=""/>
          <p:cNvPicPr/>
          <p:nvPr/>
        </p:nvPicPr>
        <p:blipFill>
          <a:blip r:embed="rId16"/>
          <a:stretch/>
        </p:blipFill>
        <p:spPr>
          <a:xfrm>
            <a:off x="6680160" y="491076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40" name="" descr=""/>
          <p:cNvPicPr/>
          <p:nvPr/>
        </p:nvPicPr>
        <p:blipFill>
          <a:blip r:embed="rId17"/>
          <a:stretch/>
        </p:blipFill>
        <p:spPr>
          <a:xfrm>
            <a:off x="6732720" y="491076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41" name="" descr=""/>
          <p:cNvPicPr/>
          <p:nvPr/>
        </p:nvPicPr>
        <p:blipFill>
          <a:blip r:embed="rId18"/>
          <a:stretch/>
        </p:blipFill>
        <p:spPr>
          <a:xfrm>
            <a:off x="6800760" y="491076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42" name="" descr=""/>
          <p:cNvPicPr/>
          <p:nvPr/>
        </p:nvPicPr>
        <p:blipFill>
          <a:blip r:embed="rId19"/>
          <a:stretch/>
        </p:blipFill>
        <p:spPr>
          <a:xfrm>
            <a:off x="6852600" y="4910760"/>
            <a:ext cx="11160" cy="2160"/>
          </a:xfrm>
          <a:prstGeom prst="rect">
            <a:avLst/>
          </a:prstGeom>
          <a:ln w="0">
            <a:noFill/>
          </a:ln>
        </p:spPr>
      </p:pic>
      <p:pic>
        <p:nvPicPr>
          <p:cNvPr id="2843" name="" descr=""/>
          <p:cNvPicPr/>
          <p:nvPr/>
        </p:nvPicPr>
        <p:blipFill>
          <a:blip r:embed="rId20"/>
          <a:stretch/>
        </p:blipFill>
        <p:spPr>
          <a:xfrm>
            <a:off x="6872760" y="491076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44" name="" descr=""/>
          <p:cNvPicPr/>
          <p:nvPr/>
        </p:nvPicPr>
        <p:blipFill>
          <a:blip r:embed="rId21"/>
          <a:stretch/>
        </p:blipFill>
        <p:spPr>
          <a:xfrm>
            <a:off x="6960960" y="491076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45" name="" descr=""/>
          <p:cNvPicPr/>
          <p:nvPr/>
        </p:nvPicPr>
        <p:blipFill>
          <a:blip r:embed="rId22"/>
          <a:stretch/>
        </p:blipFill>
        <p:spPr>
          <a:xfrm>
            <a:off x="7029360" y="491076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46" name="" descr=""/>
          <p:cNvPicPr/>
          <p:nvPr/>
        </p:nvPicPr>
        <p:blipFill>
          <a:blip r:embed="rId23"/>
          <a:stretch/>
        </p:blipFill>
        <p:spPr>
          <a:xfrm>
            <a:off x="7065360" y="491076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47" name="" descr=""/>
          <p:cNvPicPr/>
          <p:nvPr/>
        </p:nvPicPr>
        <p:blipFill>
          <a:blip r:embed="rId24"/>
          <a:stretch/>
        </p:blipFill>
        <p:spPr>
          <a:xfrm>
            <a:off x="7157880" y="491076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48" name="" descr=""/>
          <p:cNvPicPr/>
          <p:nvPr/>
        </p:nvPicPr>
        <p:blipFill>
          <a:blip r:embed="rId25"/>
          <a:stretch/>
        </p:blipFill>
        <p:spPr>
          <a:xfrm>
            <a:off x="7254000" y="491076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49" name="" descr=""/>
          <p:cNvPicPr/>
          <p:nvPr/>
        </p:nvPicPr>
        <p:blipFill>
          <a:blip r:embed="rId26"/>
          <a:stretch/>
        </p:blipFill>
        <p:spPr>
          <a:xfrm>
            <a:off x="7277760" y="4910760"/>
            <a:ext cx="27000" cy="2160"/>
          </a:xfrm>
          <a:prstGeom prst="rect">
            <a:avLst/>
          </a:prstGeom>
          <a:ln w="0">
            <a:noFill/>
          </a:ln>
        </p:spPr>
      </p:pic>
      <p:pic>
        <p:nvPicPr>
          <p:cNvPr id="2850" name="" descr=""/>
          <p:cNvPicPr/>
          <p:nvPr/>
        </p:nvPicPr>
        <p:blipFill>
          <a:blip r:embed="rId27"/>
          <a:stretch/>
        </p:blipFill>
        <p:spPr>
          <a:xfrm>
            <a:off x="6680160" y="491400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51" name="" descr=""/>
          <p:cNvPicPr/>
          <p:nvPr/>
        </p:nvPicPr>
        <p:blipFill>
          <a:blip r:embed="rId28"/>
          <a:stretch/>
        </p:blipFill>
        <p:spPr>
          <a:xfrm>
            <a:off x="6732720" y="491400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52" name="" descr=""/>
          <p:cNvPicPr/>
          <p:nvPr/>
        </p:nvPicPr>
        <p:blipFill>
          <a:blip r:embed="rId29"/>
          <a:stretch/>
        </p:blipFill>
        <p:spPr>
          <a:xfrm>
            <a:off x="6800760" y="491400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53" name="" descr=""/>
          <p:cNvPicPr/>
          <p:nvPr/>
        </p:nvPicPr>
        <p:blipFill>
          <a:blip r:embed="rId30"/>
          <a:stretch/>
        </p:blipFill>
        <p:spPr>
          <a:xfrm>
            <a:off x="6852600" y="4914000"/>
            <a:ext cx="11160" cy="2160"/>
          </a:xfrm>
          <a:prstGeom prst="rect">
            <a:avLst/>
          </a:prstGeom>
          <a:ln w="0">
            <a:noFill/>
          </a:ln>
        </p:spPr>
      </p:pic>
      <p:pic>
        <p:nvPicPr>
          <p:cNvPr id="2854" name="" descr=""/>
          <p:cNvPicPr/>
          <p:nvPr/>
        </p:nvPicPr>
        <p:blipFill>
          <a:blip r:embed="rId31"/>
          <a:stretch/>
        </p:blipFill>
        <p:spPr>
          <a:xfrm>
            <a:off x="6872760" y="491400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55" name="" descr=""/>
          <p:cNvPicPr/>
          <p:nvPr/>
        </p:nvPicPr>
        <p:blipFill>
          <a:blip r:embed="rId32"/>
          <a:stretch/>
        </p:blipFill>
        <p:spPr>
          <a:xfrm>
            <a:off x="6960960" y="491400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56" name="" descr=""/>
          <p:cNvPicPr/>
          <p:nvPr/>
        </p:nvPicPr>
        <p:blipFill>
          <a:blip r:embed="rId33"/>
          <a:stretch/>
        </p:blipFill>
        <p:spPr>
          <a:xfrm>
            <a:off x="7029360" y="491400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57" name="" descr=""/>
          <p:cNvPicPr/>
          <p:nvPr/>
        </p:nvPicPr>
        <p:blipFill>
          <a:blip r:embed="rId34"/>
          <a:stretch/>
        </p:blipFill>
        <p:spPr>
          <a:xfrm>
            <a:off x="7065360" y="491400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58" name="" descr=""/>
          <p:cNvPicPr/>
          <p:nvPr/>
        </p:nvPicPr>
        <p:blipFill>
          <a:blip r:embed="rId35"/>
          <a:stretch/>
        </p:blipFill>
        <p:spPr>
          <a:xfrm>
            <a:off x="7157880" y="491400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59" name="" descr=""/>
          <p:cNvPicPr/>
          <p:nvPr/>
        </p:nvPicPr>
        <p:blipFill>
          <a:blip r:embed="rId36"/>
          <a:stretch/>
        </p:blipFill>
        <p:spPr>
          <a:xfrm>
            <a:off x="7254000" y="491400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60" name="" descr=""/>
          <p:cNvPicPr/>
          <p:nvPr/>
        </p:nvPicPr>
        <p:blipFill>
          <a:blip r:embed="rId37"/>
          <a:stretch/>
        </p:blipFill>
        <p:spPr>
          <a:xfrm>
            <a:off x="7277760" y="4914000"/>
            <a:ext cx="27000" cy="2160"/>
          </a:xfrm>
          <a:prstGeom prst="rect">
            <a:avLst/>
          </a:prstGeom>
          <a:ln w="0">
            <a:noFill/>
          </a:ln>
        </p:spPr>
      </p:pic>
      <p:pic>
        <p:nvPicPr>
          <p:cNvPr id="2861" name="" descr=""/>
          <p:cNvPicPr/>
          <p:nvPr/>
        </p:nvPicPr>
        <p:blipFill>
          <a:blip r:embed="rId38"/>
          <a:stretch/>
        </p:blipFill>
        <p:spPr>
          <a:xfrm>
            <a:off x="6680160" y="491724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62" name="" descr=""/>
          <p:cNvPicPr/>
          <p:nvPr/>
        </p:nvPicPr>
        <p:blipFill>
          <a:blip r:embed="rId39"/>
          <a:stretch/>
        </p:blipFill>
        <p:spPr>
          <a:xfrm>
            <a:off x="6732720" y="4917240"/>
            <a:ext cx="19080" cy="2160"/>
          </a:xfrm>
          <a:prstGeom prst="rect">
            <a:avLst/>
          </a:prstGeom>
          <a:ln w="0">
            <a:noFill/>
          </a:ln>
        </p:spPr>
      </p:pic>
      <p:pic>
        <p:nvPicPr>
          <p:cNvPr id="2863" name="" descr=""/>
          <p:cNvPicPr/>
          <p:nvPr/>
        </p:nvPicPr>
        <p:blipFill>
          <a:blip r:embed="rId40"/>
          <a:stretch/>
        </p:blipFill>
        <p:spPr>
          <a:xfrm>
            <a:off x="6800760" y="491724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64" name="" descr=""/>
          <p:cNvPicPr/>
          <p:nvPr/>
        </p:nvPicPr>
        <p:blipFill>
          <a:blip r:embed="rId41"/>
          <a:stretch/>
        </p:blipFill>
        <p:spPr>
          <a:xfrm>
            <a:off x="6852600" y="4917240"/>
            <a:ext cx="11160" cy="2160"/>
          </a:xfrm>
          <a:prstGeom prst="rect">
            <a:avLst/>
          </a:prstGeom>
          <a:ln w="0">
            <a:noFill/>
          </a:ln>
        </p:spPr>
      </p:pic>
      <p:pic>
        <p:nvPicPr>
          <p:cNvPr id="2865" name="" descr=""/>
          <p:cNvPicPr/>
          <p:nvPr/>
        </p:nvPicPr>
        <p:blipFill>
          <a:blip r:embed="rId42"/>
          <a:stretch/>
        </p:blipFill>
        <p:spPr>
          <a:xfrm>
            <a:off x="6869160" y="491724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66" name="" descr=""/>
          <p:cNvPicPr/>
          <p:nvPr/>
        </p:nvPicPr>
        <p:blipFill>
          <a:blip r:embed="rId43"/>
          <a:stretch/>
        </p:blipFill>
        <p:spPr>
          <a:xfrm>
            <a:off x="6904800" y="4917240"/>
            <a:ext cx="30960" cy="2160"/>
          </a:xfrm>
          <a:prstGeom prst="rect">
            <a:avLst/>
          </a:prstGeom>
          <a:ln w="0">
            <a:noFill/>
          </a:ln>
        </p:spPr>
      </p:pic>
      <p:pic>
        <p:nvPicPr>
          <p:cNvPr id="2867" name="" descr=""/>
          <p:cNvPicPr/>
          <p:nvPr/>
        </p:nvPicPr>
        <p:blipFill>
          <a:blip r:embed="rId44"/>
          <a:stretch/>
        </p:blipFill>
        <p:spPr>
          <a:xfrm>
            <a:off x="6960960" y="491724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68" name="" descr=""/>
          <p:cNvPicPr/>
          <p:nvPr/>
        </p:nvPicPr>
        <p:blipFill>
          <a:blip r:embed="rId45"/>
          <a:stretch/>
        </p:blipFill>
        <p:spPr>
          <a:xfrm>
            <a:off x="7029360" y="491724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69" name="" descr=""/>
          <p:cNvPicPr/>
          <p:nvPr/>
        </p:nvPicPr>
        <p:blipFill>
          <a:blip r:embed="rId46"/>
          <a:stretch/>
        </p:blipFill>
        <p:spPr>
          <a:xfrm>
            <a:off x="7065360" y="4917240"/>
            <a:ext cx="59040" cy="2160"/>
          </a:xfrm>
          <a:prstGeom prst="rect">
            <a:avLst/>
          </a:prstGeom>
          <a:ln w="0">
            <a:noFill/>
          </a:ln>
        </p:spPr>
      </p:pic>
      <p:pic>
        <p:nvPicPr>
          <p:cNvPr id="2870" name="" descr=""/>
          <p:cNvPicPr/>
          <p:nvPr/>
        </p:nvPicPr>
        <p:blipFill>
          <a:blip r:embed="rId47"/>
          <a:stretch/>
        </p:blipFill>
        <p:spPr>
          <a:xfrm>
            <a:off x="7153560" y="491724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71" name="" descr=""/>
          <p:cNvPicPr/>
          <p:nvPr/>
        </p:nvPicPr>
        <p:blipFill>
          <a:blip r:embed="rId48"/>
          <a:stretch/>
        </p:blipFill>
        <p:spPr>
          <a:xfrm>
            <a:off x="7197480" y="4917240"/>
            <a:ext cx="23040" cy="2160"/>
          </a:xfrm>
          <a:prstGeom prst="rect">
            <a:avLst/>
          </a:prstGeom>
          <a:ln w="0">
            <a:noFill/>
          </a:ln>
        </p:spPr>
      </p:pic>
      <p:pic>
        <p:nvPicPr>
          <p:cNvPr id="2872" name="" descr=""/>
          <p:cNvPicPr/>
          <p:nvPr/>
        </p:nvPicPr>
        <p:blipFill>
          <a:blip r:embed="rId49"/>
          <a:stretch/>
        </p:blipFill>
        <p:spPr>
          <a:xfrm>
            <a:off x="7254000" y="4917240"/>
            <a:ext cx="14760" cy="2160"/>
          </a:xfrm>
          <a:prstGeom prst="rect">
            <a:avLst/>
          </a:prstGeom>
          <a:ln w="0">
            <a:noFill/>
          </a:ln>
        </p:spPr>
      </p:pic>
      <p:pic>
        <p:nvPicPr>
          <p:cNvPr id="2873" name="" descr=""/>
          <p:cNvPicPr/>
          <p:nvPr/>
        </p:nvPicPr>
        <p:blipFill>
          <a:blip r:embed="rId50"/>
          <a:stretch/>
        </p:blipFill>
        <p:spPr>
          <a:xfrm>
            <a:off x="7274160" y="4917240"/>
            <a:ext cx="30960" cy="2160"/>
          </a:xfrm>
          <a:prstGeom prst="rect">
            <a:avLst/>
          </a:prstGeom>
          <a:ln w="0">
            <a:noFill/>
          </a:ln>
        </p:spPr>
      </p:pic>
      <p:pic>
        <p:nvPicPr>
          <p:cNvPr id="2874" name="" descr=""/>
          <p:cNvPicPr/>
          <p:nvPr/>
        </p:nvPicPr>
        <p:blipFill>
          <a:blip r:embed="rId51"/>
          <a:stretch/>
        </p:blipFill>
        <p:spPr>
          <a:xfrm rot="5400000">
            <a:off x="6825960" y="4730040"/>
            <a:ext cx="291240" cy="652680"/>
          </a:xfrm>
          <a:prstGeom prst="rect">
            <a:avLst/>
          </a:prstGeom>
          <a:ln w="0">
            <a:noFill/>
          </a:ln>
        </p:spPr>
      </p:pic>
      <p:pic>
        <p:nvPicPr>
          <p:cNvPr id="2875" name="" descr=""/>
          <p:cNvPicPr/>
          <p:nvPr/>
        </p:nvPicPr>
        <p:blipFill>
          <a:blip r:embed="rId52"/>
          <a:stretch/>
        </p:blipFill>
        <p:spPr>
          <a:xfrm>
            <a:off x="6768720" y="5193720"/>
            <a:ext cx="27000" cy="2160"/>
          </a:xfrm>
          <a:prstGeom prst="rect">
            <a:avLst/>
          </a:prstGeom>
          <a:ln w="0">
            <a:noFill/>
          </a:ln>
        </p:spPr>
      </p:pic>
      <p:pic>
        <p:nvPicPr>
          <p:cNvPr id="2876" name="" descr=""/>
          <p:cNvPicPr/>
          <p:nvPr/>
        </p:nvPicPr>
        <p:blipFill>
          <a:blip r:embed="rId53"/>
          <a:stretch/>
        </p:blipFill>
        <p:spPr>
          <a:xfrm>
            <a:off x="8027640" y="3519000"/>
            <a:ext cx="1470600" cy="518400"/>
          </a:xfrm>
          <a:prstGeom prst="rect">
            <a:avLst/>
          </a:prstGeom>
          <a:ln w="0">
            <a:noFill/>
          </a:ln>
        </p:spPr>
      </p:pic>
      <p:pic>
        <p:nvPicPr>
          <p:cNvPr id="2877" name="" descr=""/>
          <p:cNvPicPr/>
          <p:nvPr/>
        </p:nvPicPr>
        <p:blipFill>
          <a:blip r:embed="rId54"/>
          <a:stretch/>
        </p:blipFill>
        <p:spPr>
          <a:xfrm>
            <a:off x="7436520" y="3832200"/>
            <a:ext cx="747360" cy="586080"/>
          </a:xfrm>
          <a:prstGeom prst="rect">
            <a:avLst/>
          </a:prstGeom>
          <a:ln w="0">
            <a:noFill/>
          </a:ln>
        </p:spPr>
      </p:pic>
      <p:sp>
        <p:nvSpPr>
          <p:cNvPr id="2878" name="CustomShape 28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79" name="CustomShape 29"/>
          <p:cNvSpPr/>
          <p:nvPr/>
        </p:nvSpPr>
        <p:spPr>
          <a:xfrm>
            <a:off x="8281080" y="4089960"/>
            <a:ext cx="9543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80" name="CustomShape 30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32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2" name="CustomShape 2"/>
          <p:cNvSpPr/>
          <p:nvPr/>
        </p:nvSpPr>
        <p:spPr>
          <a:xfrm>
            <a:off x="1653480" y="370440"/>
            <a:ext cx="63615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1: Check and/or Create Subscription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883" name="CustomShape 3"/>
          <p:cNvSpPr/>
          <p:nvPr/>
        </p:nvSpPr>
        <p:spPr>
          <a:xfrm>
            <a:off x="133200" y="4333320"/>
            <a:ext cx="9397080" cy="549360"/>
          </a:xfrm>
          <a:custGeom>
            <a:avLst/>
            <a:gdLst/>
            <a:ahLst/>
            <a:rect l="l" t="t" r="r" b="b"/>
            <a:pathLst>
              <a:path w="26105" h="1528">
                <a:moveTo>
                  <a:pt x="0" y="0"/>
                </a:moveTo>
                <a:lnTo>
                  <a:pt x="0" y="1527"/>
                </a:lnTo>
                <a:lnTo>
                  <a:pt x="26104" y="152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4" name="CustomShape 4"/>
          <p:cNvSpPr/>
          <p:nvPr/>
        </p:nvSpPr>
        <p:spPr>
          <a:xfrm>
            <a:off x="113040" y="4317480"/>
            <a:ext cx="9437400" cy="580680"/>
          </a:xfrm>
          <a:custGeom>
            <a:avLst/>
            <a:gdLst/>
            <a:ahLst/>
            <a:rect l="l" t="t" r="r" b="b"/>
            <a:pathLst>
              <a:path w="26217" h="161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70"/>
                </a:lnTo>
                <a:cubicBezTo>
                  <a:pt x="26216" y="1594"/>
                  <a:pt x="26192" y="1614"/>
                  <a:pt x="26160" y="1614"/>
                </a:cubicBezTo>
                <a:lnTo>
                  <a:pt x="56" y="1614"/>
                </a:lnTo>
                <a:cubicBezTo>
                  <a:pt x="25" y="1614"/>
                  <a:pt x="0" y="1594"/>
                  <a:pt x="0" y="1570"/>
                </a:cubicBezTo>
                <a:lnTo>
                  <a:pt x="0" y="44"/>
                </a:lnTo>
                <a:moveTo>
                  <a:pt x="112" y="1570"/>
                </a:moveTo>
                <a:lnTo>
                  <a:pt x="56" y="1527"/>
                </a:lnTo>
                <a:lnTo>
                  <a:pt x="26160" y="1527"/>
                </a:lnTo>
                <a:lnTo>
                  <a:pt x="26104" y="157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5" name="CustomShape 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86" name="CustomShape 6"/>
          <p:cNvSpPr/>
          <p:nvPr/>
        </p:nvSpPr>
        <p:spPr>
          <a:xfrm>
            <a:off x="228960" y="4376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7" name="CustomShape 7"/>
          <p:cNvSpPr/>
          <p:nvPr/>
        </p:nvSpPr>
        <p:spPr>
          <a:xfrm>
            <a:off x="589680" y="4401360"/>
            <a:ext cx="6993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Billing of a HDInsight Spark Cluster is done per minute whether it is used or not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8" name="CustomShape 8"/>
          <p:cNvSpPr/>
          <p:nvPr/>
        </p:nvSpPr>
        <p:spPr>
          <a:xfrm>
            <a:off x="228960" y="4619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89" name="CustomShape 9"/>
          <p:cNvSpPr/>
          <p:nvPr/>
        </p:nvSpPr>
        <p:spPr>
          <a:xfrm>
            <a:off x="589680" y="4644000"/>
            <a:ext cx="6632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After each use of HDInsight Spark Clusters evaluate if it still needed - if not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0" name="CustomShape 10"/>
          <p:cNvSpPr/>
          <p:nvPr/>
        </p:nvSpPr>
        <p:spPr>
          <a:xfrm>
            <a:off x="7221600" y="46191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891" name="" descr=""/>
          <p:cNvPicPr/>
          <p:nvPr/>
        </p:nvPicPr>
        <p:blipFill>
          <a:blip r:embed="rId1"/>
          <a:stretch/>
        </p:blipFill>
        <p:spPr>
          <a:xfrm>
            <a:off x="588240" y="761760"/>
            <a:ext cx="7425360" cy="3482280"/>
          </a:xfrm>
          <a:prstGeom prst="rect">
            <a:avLst/>
          </a:prstGeom>
          <a:ln w="0">
            <a:noFill/>
          </a:ln>
        </p:spPr>
      </p:pic>
      <p:pic>
        <p:nvPicPr>
          <p:cNvPr id="2892" name="" descr=""/>
          <p:cNvPicPr/>
          <p:nvPr/>
        </p:nvPicPr>
        <p:blipFill>
          <a:blip r:embed="rId2"/>
          <a:stretch/>
        </p:blipFill>
        <p:spPr>
          <a:xfrm>
            <a:off x="6921000" y="978120"/>
            <a:ext cx="2575800" cy="877320"/>
          </a:xfrm>
          <a:prstGeom prst="rect">
            <a:avLst/>
          </a:prstGeom>
          <a:ln w="0">
            <a:noFill/>
          </a:ln>
        </p:spPr>
      </p:pic>
      <p:sp>
        <p:nvSpPr>
          <p:cNvPr id="2893" name="CustomShape 11"/>
          <p:cNvSpPr/>
          <p:nvPr/>
        </p:nvSpPr>
        <p:spPr>
          <a:xfrm>
            <a:off x="7479000" y="4644000"/>
            <a:ext cx="1621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delete the cluster!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94" name="CustomShape 12"/>
          <p:cNvSpPr/>
          <p:nvPr/>
        </p:nvSpPr>
        <p:spPr>
          <a:xfrm>
            <a:off x="8466480" y="3447720"/>
            <a:ext cx="734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(free trial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5" name="CustomShape 13"/>
          <p:cNvSpPr/>
          <p:nvPr/>
        </p:nvSpPr>
        <p:spPr>
          <a:xfrm>
            <a:off x="8549640" y="3624120"/>
            <a:ext cx="566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for one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6" name="CustomShape 14"/>
          <p:cNvSpPr/>
          <p:nvPr/>
        </p:nvSpPr>
        <p:spPr>
          <a:xfrm>
            <a:off x="8273880" y="3800160"/>
            <a:ext cx="11210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month – value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7" name="CustomShape 15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98" name="CustomShape 16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99" name="CustomShape 17"/>
          <p:cNvSpPr/>
          <p:nvPr/>
        </p:nvSpPr>
        <p:spPr>
          <a:xfrm>
            <a:off x="8196120" y="3975840"/>
            <a:ext cx="1275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170 € resources)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00" name="CustomShape 18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1" name="CustomShape 19"/>
          <p:cNvSpPr/>
          <p:nvPr/>
        </p:nvSpPr>
        <p:spPr>
          <a:xfrm>
            <a:off x="589680" y="5045040"/>
            <a:ext cx="8036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Our assignments will specifically outline how to create an account – please wait until then!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02" name="CustomShape 2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4" name="CustomShape 2"/>
          <p:cNvSpPr/>
          <p:nvPr/>
        </p:nvSpPr>
        <p:spPr>
          <a:xfrm>
            <a:off x="613440" y="370440"/>
            <a:ext cx="8442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2: Deploy Spark Cluster in MS Azure HDInsight (1)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905" name="" descr=""/>
          <p:cNvPicPr/>
          <p:nvPr/>
        </p:nvPicPr>
        <p:blipFill>
          <a:blip r:embed="rId1"/>
          <a:stretch/>
        </p:blipFill>
        <p:spPr>
          <a:xfrm>
            <a:off x="588240" y="790560"/>
            <a:ext cx="5803560" cy="3244680"/>
          </a:xfrm>
          <a:prstGeom prst="rect">
            <a:avLst/>
          </a:prstGeom>
          <a:ln w="0">
            <a:noFill/>
          </a:ln>
        </p:spPr>
      </p:pic>
      <p:sp>
        <p:nvSpPr>
          <p:cNvPr id="2906" name="CustomShape 3"/>
          <p:cNvSpPr/>
          <p:nvPr/>
        </p:nvSpPr>
        <p:spPr>
          <a:xfrm>
            <a:off x="133200" y="4154400"/>
            <a:ext cx="9397080" cy="727920"/>
          </a:xfrm>
          <a:custGeom>
            <a:avLst/>
            <a:gdLst/>
            <a:ahLst/>
            <a:rect l="l" t="t" r="r" b="b"/>
            <a:pathLst>
              <a:path w="26105" h="2024">
                <a:moveTo>
                  <a:pt x="0" y="0"/>
                </a:moveTo>
                <a:lnTo>
                  <a:pt x="0" y="2023"/>
                </a:lnTo>
                <a:lnTo>
                  <a:pt x="26104" y="202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7" name="CustomShape 4"/>
          <p:cNvSpPr/>
          <p:nvPr/>
        </p:nvSpPr>
        <p:spPr>
          <a:xfrm>
            <a:off x="113040" y="4138920"/>
            <a:ext cx="9437400" cy="759240"/>
          </a:xfrm>
          <a:custGeom>
            <a:avLst/>
            <a:gdLst/>
            <a:ahLst/>
            <a:rect l="l" t="t" r="r" b="b"/>
            <a:pathLst>
              <a:path w="26217" h="2111">
                <a:moveTo>
                  <a:pt x="0" y="43"/>
                </a:moveTo>
                <a:cubicBezTo>
                  <a:pt x="0" y="21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21"/>
                  <a:pt x="26216" y="43"/>
                </a:cubicBezTo>
                <a:lnTo>
                  <a:pt x="26216" y="2066"/>
                </a:lnTo>
                <a:cubicBezTo>
                  <a:pt x="26216" y="2090"/>
                  <a:pt x="26192" y="2110"/>
                  <a:pt x="26160" y="2110"/>
                </a:cubicBezTo>
                <a:lnTo>
                  <a:pt x="56" y="2110"/>
                </a:lnTo>
                <a:cubicBezTo>
                  <a:pt x="25" y="2110"/>
                  <a:pt x="0" y="2090"/>
                  <a:pt x="0" y="2066"/>
                </a:cubicBezTo>
                <a:lnTo>
                  <a:pt x="0" y="43"/>
                </a:lnTo>
                <a:moveTo>
                  <a:pt x="112" y="2066"/>
                </a:moveTo>
                <a:lnTo>
                  <a:pt x="56" y="2022"/>
                </a:lnTo>
                <a:lnTo>
                  <a:pt x="26160" y="2022"/>
                </a:lnTo>
                <a:lnTo>
                  <a:pt x="26104" y="2066"/>
                </a:lnTo>
                <a:lnTo>
                  <a:pt x="26104" y="43"/>
                </a:lnTo>
                <a:lnTo>
                  <a:pt x="26160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08" name="CustomShape 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09" name="CustomShape 6"/>
          <p:cNvSpPr/>
          <p:nvPr/>
        </p:nvSpPr>
        <p:spPr>
          <a:xfrm>
            <a:off x="228960" y="4198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0" name="CustomShape 7"/>
          <p:cNvSpPr/>
          <p:nvPr/>
        </p:nvSpPr>
        <p:spPr>
          <a:xfrm>
            <a:off x="589680" y="4223520"/>
            <a:ext cx="8498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Microsoft Azure HDInsight Spark Clusters can be deployed via pre-configured resource manager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1" name="CustomShape 8"/>
          <p:cNvSpPr/>
          <p:nvPr/>
        </p:nvSpPr>
        <p:spPr>
          <a:xfrm>
            <a:off x="589680" y="4425120"/>
            <a:ext cx="7789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templates that use Azure computing resources &amp; Azure Storage Blobs as cluster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2" name="CustomShape 9"/>
          <p:cNvSpPr/>
          <p:nvPr/>
        </p:nvSpPr>
        <p:spPr>
          <a:xfrm>
            <a:off x="228960" y="4641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3" name="CustomShape 10"/>
          <p:cNvSpPr/>
          <p:nvPr/>
        </p:nvSpPr>
        <p:spPr>
          <a:xfrm>
            <a:off x="589680" y="4665960"/>
            <a:ext cx="8127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wide variety of templates are available on Github pages for various general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4" name="CustomShape 11"/>
          <p:cNvSpPr/>
          <p:nvPr/>
        </p:nvSpPr>
        <p:spPr>
          <a:xfrm>
            <a:off x="719640" y="3129840"/>
            <a:ext cx="4359600" cy="743760"/>
          </a:xfrm>
          <a:custGeom>
            <a:avLst/>
            <a:gdLst/>
            <a:ahLst/>
            <a:rect l="l" t="t" r="r" b="b"/>
            <a:pathLst>
              <a:path w="12112" h="2068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2055" y="0"/>
                </a:lnTo>
                <a:cubicBezTo>
                  <a:pt x="12087" y="0"/>
                  <a:pt x="12111" y="19"/>
                  <a:pt x="12111" y="44"/>
                </a:cubicBezTo>
                <a:lnTo>
                  <a:pt x="12111" y="2024"/>
                </a:lnTo>
                <a:cubicBezTo>
                  <a:pt x="12111" y="2048"/>
                  <a:pt x="12087" y="2067"/>
                  <a:pt x="12055" y="2067"/>
                </a:cubicBezTo>
                <a:lnTo>
                  <a:pt x="56" y="2067"/>
                </a:lnTo>
                <a:cubicBezTo>
                  <a:pt x="24" y="2067"/>
                  <a:pt x="0" y="2048"/>
                  <a:pt x="0" y="2024"/>
                </a:cubicBezTo>
                <a:lnTo>
                  <a:pt x="0" y="44"/>
                </a:lnTo>
                <a:moveTo>
                  <a:pt x="112" y="2024"/>
                </a:moveTo>
                <a:lnTo>
                  <a:pt x="56" y="1981"/>
                </a:lnTo>
                <a:lnTo>
                  <a:pt x="12055" y="1981"/>
                </a:lnTo>
                <a:lnTo>
                  <a:pt x="12000" y="2024"/>
                </a:lnTo>
                <a:lnTo>
                  <a:pt x="12000" y="44"/>
                </a:lnTo>
                <a:lnTo>
                  <a:pt x="1205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0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5" name="CustomShape 12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6" name="CustomShape 13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7" name="CustomShape 14"/>
          <p:cNvSpPr/>
          <p:nvPr/>
        </p:nvSpPr>
        <p:spPr>
          <a:xfrm>
            <a:off x="6747120" y="965520"/>
            <a:ext cx="2375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[2] Github template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18" name="CustomShape 15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19" name="CustomShape 16"/>
          <p:cNvSpPr/>
          <p:nvPr/>
        </p:nvSpPr>
        <p:spPr>
          <a:xfrm>
            <a:off x="6676200" y="2952360"/>
            <a:ext cx="2571480" cy="971280"/>
          </a:xfrm>
          <a:custGeom>
            <a:avLst/>
            <a:gdLst/>
            <a:ahLst/>
            <a:rect l="l" t="t" r="r" b="b"/>
            <a:pathLst>
              <a:path w="7145" h="2700">
                <a:moveTo>
                  <a:pt x="727" y="902"/>
                </a:moveTo>
                <a:cubicBezTo>
                  <a:pt x="647" y="600"/>
                  <a:pt x="1059" y="324"/>
                  <a:pt x="1649" y="282"/>
                </a:cubicBezTo>
                <a:cubicBezTo>
                  <a:pt x="1888" y="266"/>
                  <a:pt x="2131" y="291"/>
                  <a:pt x="2340" y="354"/>
                </a:cubicBezTo>
                <a:cubicBezTo>
                  <a:pt x="2560" y="141"/>
                  <a:pt x="3075" y="59"/>
                  <a:pt x="3493" y="174"/>
                </a:cubicBezTo>
                <a:cubicBezTo>
                  <a:pt x="3564" y="193"/>
                  <a:pt x="3631" y="218"/>
                  <a:pt x="3688" y="248"/>
                </a:cubicBezTo>
                <a:cubicBezTo>
                  <a:pt x="3860" y="70"/>
                  <a:pt x="4279" y="0"/>
                  <a:pt x="4624" y="88"/>
                </a:cubicBezTo>
                <a:cubicBezTo>
                  <a:pt x="4720" y="113"/>
                  <a:pt x="4803" y="148"/>
                  <a:pt x="4867" y="190"/>
                </a:cubicBezTo>
                <a:cubicBezTo>
                  <a:pt x="5143" y="23"/>
                  <a:pt x="5634" y="4"/>
                  <a:pt x="5959" y="144"/>
                </a:cubicBezTo>
                <a:cubicBezTo>
                  <a:pt x="6097" y="204"/>
                  <a:pt x="6188" y="285"/>
                  <a:pt x="6222" y="375"/>
                </a:cubicBezTo>
                <a:cubicBezTo>
                  <a:pt x="6674" y="440"/>
                  <a:pt x="6942" y="676"/>
                  <a:pt x="6819" y="909"/>
                </a:cubicBezTo>
                <a:cubicBezTo>
                  <a:pt x="6808" y="928"/>
                  <a:pt x="6797" y="948"/>
                  <a:pt x="6781" y="967"/>
                </a:cubicBezTo>
                <a:cubicBezTo>
                  <a:pt x="7144" y="1207"/>
                  <a:pt x="7054" y="1553"/>
                  <a:pt x="6581" y="1740"/>
                </a:cubicBezTo>
                <a:cubicBezTo>
                  <a:pt x="6433" y="1797"/>
                  <a:pt x="6260" y="1834"/>
                  <a:pt x="6075" y="1848"/>
                </a:cubicBezTo>
                <a:cubicBezTo>
                  <a:pt x="6070" y="2108"/>
                  <a:pt x="5654" y="2316"/>
                  <a:pt x="5146" y="2314"/>
                </a:cubicBezTo>
                <a:cubicBezTo>
                  <a:pt x="4975" y="2314"/>
                  <a:pt x="4807" y="2289"/>
                  <a:pt x="4662" y="2242"/>
                </a:cubicBezTo>
                <a:cubicBezTo>
                  <a:pt x="4491" y="2534"/>
                  <a:pt x="3890" y="2699"/>
                  <a:pt x="3318" y="2611"/>
                </a:cubicBezTo>
                <a:cubicBezTo>
                  <a:pt x="3079" y="2574"/>
                  <a:pt x="2873" y="2496"/>
                  <a:pt x="2734" y="2389"/>
                </a:cubicBezTo>
                <a:cubicBezTo>
                  <a:pt x="2151" y="2569"/>
                  <a:pt x="1395" y="2473"/>
                  <a:pt x="1044" y="2175"/>
                </a:cubicBezTo>
                <a:cubicBezTo>
                  <a:pt x="1038" y="2171"/>
                  <a:pt x="1034" y="2166"/>
                  <a:pt x="1030" y="2162"/>
                </a:cubicBezTo>
                <a:cubicBezTo>
                  <a:pt x="649" y="2185"/>
                  <a:pt x="304" y="2047"/>
                  <a:pt x="259" y="1853"/>
                </a:cubicBezTo>
                <a:cubicBezTo>
                  <a:pt x="234" y="1748"/>
                  <a:pt x="302" y="1645"/>
                  <a:pt x="441" y="1569"/>
                </a:cubicBezTo>
                <a:cubicBezTo>
                  <a:pt x="112" y="1471"/>
                  <a:pt x="0" y="1253"/>
                  <a:pt x="194" y="1084"/>
                </a:cubicBezTo>
                <a:cubicBezTo>
                  <a:pt x="306" y="986"/>
                  <a:pt x="501" y="921"/>
                  <a:pt x="720" y="909"/>
                </a:cubicBezTo>
                <a:lnTo>
                  <a:pt x="727" y="90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0" name="CustomShape 17"/>
          <p:cNvSpPr/>
          <p:nvPr/>
        </p:nvSpPr>
        <p:spPr>
          <a:xfrm>
            <a:off x="6697800" y="2960280"/>
            <a:ext cx="2512800" cy="950400"/>
          </a:xfrm>
          <a:custGeom>
            <a:avLst/>
            <a:gdLst/>
            <a:ahLst/>
            <a:rect l="l" t="t" r="r" b="b"/>
            <a:pathLst>
              <a:path w="6982" h="2642">
                <a:moveTo>
                  <a:pt x="633" y="864"/>
                </a:moveTo>
                <a:lnTo>
                  <a:pt x="628" y="884"/>
                </a:lnTo>
                <a:lnTo>
                  <a:pt x="624" y="856"/>
                </a:lnTo>
                <a:lnTo>
                  <a:pt x="620" y="826"/>
                </a:lnTo>
                <a:lnTo>
                  <a:pt x="620" y="797"/>
                </a:lnTo>
                <a:lnTo>
                  <a:pt x="622" y="767"/>
                </a:lnTo>
                <a:lnTo>
                  <a:pt x="626" y="737"/>
                </a:lnTo>
                <a:lnTo>
                  <a:pt x="636" y="708"/>
                </a:lnTo>
                <a:lnTo>
                  <a:pt x="646" y="680"/>
                </a:lnTo>
                <a:lnTo>
                  <a:pt x="660" y="652"/>
                </a:lnTo>
                <a:lnTo>
                  <a:pt x="676" y="623"/>
                </a:lnTo>
                <a:lnTo>
                  <a:pt x="694" y="598"/>
                </a:lnTo>
                <a:lnTo>
                  <a:pt x="714" y="572"/>
                </a:lnTo>
                <a:lnTo>
                  <a:pt x="738" y="545"/>
                </a:lnTo>
                <a:lnTo>
                  <a:pt x="762" y="520"/>
                </a:lnTo>
                <a:lnTo>
                  <a:pt x="791" y="496"/>
                </a:lnTo>
                <a:lnTo>
                  <a:pt x="820" y="473"/>
                </a:lnTo>
                <a:lnTo>
                  <a:pt x="851" y="451"/>
                </a:lnTo>
                <a:lnTo>
                  <a:pt x="885" y="430"/>
                </a:lnTo>
                <a:lnTo>
                  <a:pt x="920" y="409"/>
                </a:lnTo>
                <a:lnTo>
                  <a:pt x="958" y="390"/>
                </a:lnTo>
                <a:lnTo>
                  <a:pt x="999" y="370"/>
                </a:lnTo>
                <a:lnTo>
                  <a:pt x="1039" y="353"/>
                </a:lnTo>
                <a:lnTo>
                  <a:pt x="1081" y="336"/>
                </a:lnTo>
                <a:lnTo>
                  <a:pt x="1125" y="320"/>
                </a:lnTo>
                <a:lnTo>
                  <a:pt x="1170" y="306"/>
                </a:lnTo>
                <a:lnTo>
                  <a:pt x="1219" y="292"/>
                </a:lnTo>
                <a:lnTo>
                  <a:pt x="1266" y="280"/>
                </a:lnTo>
                <a:lnTo>
                  <a:pt x="1368" y="258"/>
                </a:lnTo>
                <a:lnTo>
                  <a:pt x="1420" y="249"/>
                </a:lnTo>
                <a:lnTo>
                  <a:pt x="1476" y="242"/>
                </a:lnTo>
                <a:lnTo>
                  <a:pt x="1528" y="235"/>
                </a:lnTo>
                <a:lnTo>
                  <a:pt x="1584" y="232"/>
                </a:lnTo>
                <a:lnTo>
                  <a:pt x="1631" y="228"/>
                </a:lnTo>
                <a:lnTo>
                  <a:pt x="1678" y="227"/>
                </a:lnTo>
                <a:lnTo>
                  <a:pt x="1769" y="227"/>
                </a:lnTo>
                <a:lnTo>
                  <a:pt x="1813" y="228"/>
                </a:lnTo>
                <a:lnTo>
                  <a:pt x="1861" y="230"/>
                </a:lnTo>
                <a:lnTo>
                  <a:pt x="1905" y="233"/>
                </a:lnTo>
                <a:lnTo>
                  <a:pt x="1949" y="238"/>
                </a:lnTo>
                <a:lnTo>
                  <a:pt x="1995" y="242"/>
                </a:lnTo>
                <a:lnTo>
                  <a:pt x="2039" y="247"/>
                </a:lnTo>
                <a:lnTo>
                  <a:pt x="2083" y="255"/>
                </a:lnTo>
                <a:lnTo>
                  <a:pt x="2210" y="281"/>
                </a:lnTo>
                <a:lnTo>
                  <a:pt x="2250" y="292"/>
                </a:lnTo>
                <a:lnTo>
                  <a:pt x="2292" y="304"/>
                </a:lnTo>
                <a:lnTo>
                  <a:pt x="2250" y="313"/>
                </a:lnTo>
                <a:lnTo>
                  <a:pt x="2272" y="294"/>
                </a:lnTo>
                <a:lnTo>
                  <a:pt x="2298" y="272"/>
                </a:lnTo>
                <a:lnTo>
                  <a:pt x="2324" y="253"/>
                </a:lnTo>
                <a:lnTo>
                  <a:pt x="2350" y="235"/>
                </a:lnTo>
                <a:lnTo>
                  <a:pt x="2380" y="218"/>
                </a:lnTo>
                <a:lnTo>
                  <a:pt x="2442" y="186"/>
                </a:lnTo>
                <a:lnTo>
                  <a:pt x="2509" y="158"/>
                </a:lnTo>
                <a:lnTo>
                  <a:pt x="2580" y="134"/>
                </a:lnTo>
                <a:lnTo>
                  <a:pt x="2618" y="124"/>
                </a:lnTo>
                <a:lnTo>
                  <a:pt x="2693" y="106"/>
                </a:lnTo>
                <a:lnTo>
                  <a:pt x="2733" y="97"/>
                </a:lnTo>
                <a:lnTo>
                  <a:pt x="2774" y="91"/>
                </a:lnTo>
                <a:lnTo>
                  <a:pt x="2814" y="85"/>
                </a:lnTo>
                <a:lnTo>
                  <a:pt x="2857" y="80"/>
                </a:lnTo>
                <a:lnTo>
                  <a:pt x="2897" y="77"/>
                </a:lnTo>
                <a:lnTo>
                  <a:pt x="2939" y="73"/>
                </a:lnTo>
                <a:lnTo>
                  <a:pt x="2981" y="71"/>
                </a:lnTo>
                <a:lnTo>
                  <a:pt x="3066" y="71"/>
                </a:lnTo>
                <a:lnTo>
                  <a:pt x="3108" y="73"/>
                </a:lnTo>
                <a:lnTo>
                  <a:pt x="3150" y="75"/>
                </a:lnTo>
                <a:lnTo>
                  <a:pt x="3192" y="78"/>
                </a:lnTo>
                <a:lnTo>
                  <a:pt x="3278" y="89"/>
                </a:lnTo>
                <a:lnTo>
                  <a:pt x="3320" y="96"/>
                </a:lnTo>
                <a:lnTo>
                  <a:pt x="3400" y="113"/>
                </a:lnTo>
                <a:lnTo>
                  <a:pt x="3443" y="124"/>
                </a:lnTo>
                <a:lnTo>
                  <a:pt x="3495" y="139"/>
                </a:lnTo>
                <a:lnTo>
                  <a:pt x="3549" y="157"/>
                </a:lnTo>
                <a:lnTo>
                  <a:pt x="3601" y="178"/>
                </a:lnTo>
                <a:lnTo>
                  <a:pt x="3648" y="200"/>
                </a:lnTo>
                <a:lnTo>
                  <a:pt x="3599" y="205"/>
                </a:lnTo>
                <a:lnTo>
                  <a:pt x="3617" y="190"/>
                </a:lnTo>
                <a:lnTo>
                  <a:pt x="3637" y="174"/>
                </a:lnTo>
                <a:lnTo>
                  <a:pt x="3657" y="157"/>
                </a:lnTo>
                <a:lnTo>
                  <a:pt x="3680" y="143"/>
                </a:lnTo>
                <a:lnTo>
                  <a:pt x="3704" y="127"/>
                </a:lnTo>
                <a:lnTo>
                  <a:pt x="3728" y="113"/>
                </a:lnTo>
                <a:lnTo>
                  <a:pt x="3753" y="101"/>
                </a:lnTo>
                <a:lnTo>
                  <a:pt x="3780" y="89"/>
                </a:lnTo>
                <a:lnTo>
                  <a:pt x="3809" y="77"/>
                </a:lnTo>
                <a:lnTo>
                  <a:pt x="3835" y="66"/>
                </a:lnTo>
                <a:lnTo>
                  <a:pt x="3867" y="55"/>
                </a:lnTo>
                <a:lnTo>
                  <a:pt x="3895" y="47"/>
                </a:lnTo>
                <a:lnTo>
                  <a:pt x="3927" y="38"/>
                </a:lnTo>
                <a:lnTo>
                  <a:pt x="3959" y="31"/>
                </a:lnTo>
                <a:lnTo>
                  <a:pt x="3991" y="24"/>
                </a:lnTo>
                <a:lnTo>
                  <a:pt x="4023" y="19"/>
                </a:lnTo>
                <a:lnTo>
                  <a:pt x="4089" y="8"/>
                </a:lnTo>
                <a:lnTo>
                  <a:pt x="4123" y="5"/>
                </a:lnTo>
                <a:lnTo>
                  <a:pt x="4158" y="2"/>
                </a:lnTo>
                <a:lnTo>
                  <a:pt x="4192" y="0"/>
                </a:lnTo>
                <a:lnTo>
                  <a:pt x="4296" y="0"/>
                </a:lnTo>
                <a:lnTo>
                  <a:pt x="4332" y="2"/>
                </a:lnTo>
                <a:lnTo>
                  <a:pt x="4368" y="3"/>
                </a:lnTo>
                <a:lnTo>
                  <a:pt x="4402" y="7"/>
                </a:lnTo>
                <a:lnTo>
                  <a:pt x="4437" y="12"/>
                </a:lnTo>
                <a:lnTo>
                  <a:pt x="4472" y="17"/>
                </a:lnTo>
                <a:lnTo>
                  <a:pt x="4506" y="22"/>
                </a:lnTo>
                <a:lnTo>
                  <a:pt x="4539" y="30"/>
                </a:lnTo>
                <a:lnTo>
                  <a:pt x="4611" y="47"/>
                </a:lnTo>
                <a:lnTo>
                  <a:pt x="4647" y="59"/>
                </a:lnTo>
                <a:lnTo>
                  <a:pt x="4713" y="83"/>
                </a:lnTo>
                <a:lnTo>
                  <a:pt x="4745" y="97"/>
                </a:lnTo>
                <a:lnTo>
                  <a:pt x="4775" y="113"/>
                </a:lnTo>
                <a:lnTo>
                  <a:pt x="4829" y="144"/>
                </a:lnTo>
                <a:lnTo>
                  <a:pt x="4785" y="144"/>
                </a:lnTo>
                <a:lnTo>
                  <a:pt x="4811" y="129"/>
                </a:lnTo>
                <a:lnTo>
                  <a:pt x="4841" y="115"/>
                </a:lnTo>
                <a:lnTo>
                  <a:pt x="4903" y="87"/>
                </a:lnTo>
                <a:lnTo>
                  <a:pt x="4934" y="75"/>
                </a:lnTo>
                <a:lnTo>
                  <a:pt x="4967" y="63"/>
                </a:lnTo>
                <a:lnTo>
                  <a:pt x="5000" y="54"/>
                </a:lnTo>
                <a:lnTo>
                  <a:pt x="5036" y="44"/>
                </a:lnTo>
                <a:lnTo>
                  <a:pt x="5072" y="35"/>
                </a:lnTo>
                <a:lnTo>
                  <a:pt x="5108" y="28"/>
                </a:lnTo>
                <a:lnTo>
                  <a:pt x="5144" y="21"/>
                </a:lnTo>
                <a:lnTo>
                  <a:pt x="5219" y="10"/>
                </a:lnTo>
                <a:lnTo>
                  <a:pt x="5254" y="7"/>
                </a:lnTo>
                <a:lnTo>
                  <a:pt x="5292" y="3"/>
                </a:lnTo>
                <a:lnTo>
                  <a:pt x="5332" y="2"/>
                </a:lnTo>
                <a:lnTo>
                  <a:pt x="5370" y="0"/>
                </a:lnTo>
                <a:lnTo>
                  <a:pt x="5446" y="0"/>
                </a:lnTo>
                <a:lnTo>
                  <a:pt x="5484" y="2"/>
                </a:lnTo>
                <a:lnTo>
                  <a:pt x="5525" y="5"/>
                </a:lnTo>
                <a:lnTo>
                  <a:pt x="5563" y="8"/>
                </a:lnTo>
                <a:lnTo>
                  <a:pt x="5597" y="12"/>
                </a:lnTo>
                <a:lnTo>
                  <a:pt x="5635" y="19"/>
                </a:lnTo>
                <a:lnTo>
                  <a:pt x="5673" y="24"/>
                </a:lnTo>
                <a:lnTo>
                  <a:pt x="5709" y="31"/>
                </a:lnTo>
                <a:lnTo>
                  <a:pt x="5747" y="40"/>
                </a:lnTo>
                <a:lnTo>
                  <a:pt x="5783" y="49"/>
                </a:lnTo>
                <a:lnTo>
                  <a:pt x="5816" y="59"/>
                </a:lnTo>
                <a:lnTo>
                  <a:pt x="5916" y="96"/>
                </a:lnTo>
                <a:lnTo>
                  <a:pt x="5942" y="108"/>
                </a:lnTo>
                <a:lnTo>
                  <a:pt x="5968" y="120"/>
                </a:lnTo>
                <a:lnTo>
                  <a:pt x="6016" y="148"/>
                </a:lnTo>
                <a:lnTo>
                  <a:pt x="6038" y="162"/>
                </a:lnTo>
                <a:lnTo>
                  <a:pt x="6079" y="190"/>
                </a:lnTo>
                <a:lnTo>
                  <a:pt x="6114" y="222"/>
                </a:lnTo>
                <a:lnTo>
                  <a:pt x="6130" y="239"/>
                </a:lnTo>
                <a:lnTo>
                  <a:pt x="6144" y="255"/>
                </a:lnTo>
                <a:lnTo>
                  <a:pt x="6170" y="290"/>
                </a:lnTo>
                <a:lnTo>
                  <a:pt x="6179" y="308"/>
                </a:lnTo>
                <a:lnTo>
                  <a:pt x="6197" y="346"/>
                </a:lnTo>
                <a:lnTo>
                  <a:pt x="6168" y="325"/>
                </a:lnTo>
                <a:lnTo>
                  <a:pt x="6210" y="332"/>
                </a:lnTo>
                <a:lnTo>
                  <a:pt x="6253" y="339"/>
                </a:lnTo>
                <a:lnTo>
                  <a:pt x="6293" y="348"/>
                </a:lnTo>
                <a:lnTo>
                  <a:pt x="6333" y="359"/>
                </a:lnTo>
                <a:lnTo>
                  <a:pt x="6409" y="379"/>
                </a:lnTo>
                <a:lnTo>
                  <a:pt x="6445" y="392"/>
                </a:lnTo>
                <a:lnTo>
                  <a:pt x="6480" y="406"/>
                </a:lnTo>
                <a:lnTo>
                  <a:pt x="6513" y="420"/>
                </a:lnTo>
                <a:lnTo>
                  <a:pt x="6545" y="434"/>
                </a:lnTo>
                <a:lnTo>
                  <a:pt x="6576" y="449"/>
                </a:lnTo>
                <a:lnTo>
                  <a:pt x="6605" y="467"/>
                </a:lnTo>
                <a:lnTo>
                  <a:pt x="6632" y="482"/>
                </a:lnTo>
                <a:lnTo>
                  <a:pt x="6656" y="500"/>
                </a:lnTo>
                <a:lnTo>
                  <a:pt x="6680" y="519"/>
                </a:lnTo>
                <a:lnTo>
                  <a:pt x="6725" y="557"/>
                </a:lnTo>
                <a:lnTo>
                  <a:pt x="6742" y="578"/>
                </a:lnTo>
                <a:lnTo>
                  <a:pt x="6760" y="598"/>
                </a:lnTo>
                <a:lnTo>
                  <a:pt x="6776" y="619"/>
                </a:lnTo>
                <a:lnTo>
                  <a:pt x="6790" y="642"/>
                </a:lnTo>
                <a:lnTo>
                  <a:pt x="6800" y="664"/>
                </a:lnTo>
                <a:lnTo>
                  <a:pt x="6810" y="684"/>
                </a:lnTo>
                <a:lnTo>
                  <a:pt x="6816" y="709"/>
                </a:lnTo>
                <a:lnTo>
                  <a:pt x="6823" y="732"/>
                </a:lnTo>
                <a:lnTo>
                  <a:pt x="6826" y="755"/>
                </a:lnTo>
                <a:lnTo>
                  <a:pt x="6826" y="779"/>
                </a:lnTo>
                <a:lnTo>
                  <a:pt x="6823" y="802"/>
                </a:lnTo>
                <a:lnTo>
                  <a:pt x="6820" y="826"/>
                </a:lnTo>
                <a:lnTo>
                  <a:pt x="6814" y="851"/>
                </a:lnTo>
                <a:lnTo>
                  <a:pt x="6806" y="873"/>
                </a:lnTo>
                <a:lnTo>
                  <a:pt x="6794" y="898"/>
                </a:lnTo>
                <a:lnTo>
                  <a:pt x="6786" y="914"/>
                </a:lnTo>
                <a:lnTo>
                  <a:pt x="6752" y="961"/>
                </a:lnTo>
                <a:lnTo>
                  <a:pt x="6745" y="924"/>
                </a:lnTo>
                <a:lnTo>
                  <a:pt x="6776" y="947"/>
                </a:lnTo>
                <a:lnTo>
                  <a:pt x="6810" y="971"/>
                </a:lnTo>
                <a:lnTo>
                  <a:pt x="6838" y="995"/>
                </a:lnTo>
                <a:lnTo>
                  <a:pt x="6888" y="1048"/>
                </a:lnTo>
                <a:lnTo>
                  <a:pt x="6908" y="1074"/>
                </a:lnTo>
                <a:lnTo>
                  <a:pt x="6928" y="1102"/>
                </a:lnTo>
                <a:lnTo>
                  <a:pt x="6943" y="1130"/>
                </a:lnTo>
                <a:lnTo>
                  <a:pt x="6966" y="1186"/>
                </a:lnTo>
                <a:lnTo>
                  <a:pt x="6972" y="1214"/>
                </a:lnTo>
                <a:lnTo>
                  <a:pt x="6979" y="1244"/>
                </a:lnTo>
                <a:lnTo>
                  <a:pt x="6981" y="1272"/>
                </a:lnTo>
                <a:lnTo>
                  <a:pt x="6979" y="1300"/>
                </a:lnTo>
                <a:lnTo>
                  <a:pt x="6977" y="1329"/>
                </a:lnTo>
                <a:lnTo>
                  <a:pt x="6970" y="1357"/>
                </a:lnTo>
                <a:lnTo>
                  <a:pt x="6952" y="1413"/>
                </a:lnTo>
                <a:lnTo>
                  <a:pt x="6936" y="1441"/>
                </a:lnTo>
                <a:lnTo>
                  <a:pt x="6921" y="1467"/>
                </a:lnTo>
                <a:lnTo>
                  <a:pt x="6903" y="1495"/>
                </a:lnTo>
                <a:lnTo>
                  <a:pt x="6881" y="1521"/>
                </a:lnTo>
                <a:lnTo>
                  <a:pt x="6858" y="1545"/>
                </a:lnTo>
                <a:lnTo>
                  <a:pt x="6832" y="1572"/>
                </a:lnTo>
                <a:lnTo>
                  <a:pt x="6802" y="1596"/>
                </a:lnTo>
                <a:lnTo>
                  <a:pt x="6772" y="1619"/>
                </a:lnTo>
                <a:lnTo>
                  <a:pt x="6738" y="1641"/>
                </a:lnTo>
                <a:lnTo>
                  <a:pt x="6702" y="1664"/>
                </a:lnTo>
                <a:lnTo>
                  <a:pt x="6665" y="1685"/>
                </a:lnTo>
                <a:lnTo>
                  <a:pt x="6625" y="1706"/>
                </a:lnTo>
                <a:lnTo>
                  <a:pt x="6582" y="1725"/>
                </a:lnTo>
                <a:lnTo>
                  <a:pt x="6480" y="1766"/>
                </a:lnTo>
                <a:lnTo>
                  <a:pt x="6419" y="1785"/>
                </a:lnTo>
                <a:lnTo>
                  <a:pt x="6357" y="1802"/>
                </a:lnTo>
                <a:lnTo>
                  <a:pt x="6293" y="1816"/>
                </a:lnTo>
                <a:lnTo>
                  <a:pt x="6226" y="1830"/>
                </a:lnTo>
                <a:lnTo>
                  <a:pt x="6159" y="1841"/>
                </a:lnTo>
                <a:lnTo>
                  <a:pt x="6090" y="1849"/>
                </a:lnTo>
                <a:lnTo>
                  <a:pt x="6018" y="1855"/>
                </a:lnTo>
                <a:lnTo>
                  <a:pt x="6052" y="1828"/>
                </a:lnTo>
                <a:lnTo>
                  <a:pt x="6050" y="1852"/>
                </a:lnTo>
                <a:lnTo>
                  <a:pt x="6046" y="1879"/>
                </a:lnTo>
                <a:lnTo>
                  <a:pt x="6038" y="1903"/>
                </a:lnTo>
                <a:lnTo>
                  <a:pt x="6030" y="1930"/>
                </a:lnTo>
                <a:lnTo>
                  <a:pt x="6018" y="1954"/>
                </a:lnTo>
                <a:lnTo>
                  <a:pt x="6006" y="1978"/>
                </a:lnTo>
                <a:lnTo>
                  <a:pt x="5990" y="2001"/>
                </a:lnTo>
                <a:lnTo>
                  <a:pt x="5972" y="2024"/>
                </a:lnTo>
                <a:lnTo>
                  <a:pt x="5952" y="2046"/>
                </a:lnTo>
                <a:lnTo>
                  <a:pt x="5930" y="2068"/>
                </a:lnTo>
                <a:lnTo>
                  <a:pt x="5905" y="2088"/>
                </a:lnTo>
                <a:lnTo>
                  <a:pt x="5878" y="2110"/>
                </a:lnTo>
                <a:lnTo>
                  <a:pt x="5852" y="2129"/>
                </a:lnTo>
                <a:lnTo>
                  <a:pt x="5823" y="2148"/>
                </a:lnTo>
                <a:lnTo>
                  <a:pt x="5760" y="2183"/>
                </a:lnTo>
                <a:lnTo>
                  <a:pt x="5727" y="2199"/>
                </a:lnTo>
                <a:lnTo>
                  <a:pt x="5691" y="2214"/>
                </a:lnTo>
                <a:lnTo>
                  <a:pt x="5655" y="2228"/>
                </a:lnTo>
                <a:lnTo>
                  <a:pt x="5617" y="2240"/>
                </a:lnTo>
                <a:lnTo>
                  <a:pt x="5577" y="2254"/>
                </a:lnTo>
                <a:lnTo>
                  <a:pt x="5497" y="2275"/>
                </a:lnTo>
                <a:lnTo>
                  <a:pt x="5455" y="2285"/>
                </a:lnTo>
                <a:lnTo>
                  <a:pt x="5411" y="2294"/>
                </a:lnTo>
                <a:lnTo>
                  <a:pt x="5322" y="2308"/>
                </a:lnTo>
                <a:lnTo>
                  <a:pt x="5274" y="2313"/>
                </a:lnTo>
                <a:lnTo>
                  <a:pt x="5230" y="2317"/>
                </a:lnTo>
                <a:lnTo>
                  <a:pt x="5182" y="2321"/>
                </a:lnTo>
                <a:lnTo>
                  <a:pt x="5134" y="2321"/>
                </a:lnTo>
                <a:lnTo>
                  <a:pt x="5086" y="2322"/>
                </a:lnTo>
                <a:lnTo>
                  <a:pt x="5020" y="2321"/>
                </a:lnTo>
                <a:lnTo>
                  <a:pt x="4954" y="2317"/>
                </a:lnTo>
                <a:lnTo>
                  <a:pt x="4891" y="2310"/>
                </a:lnTo>
                <a:lnTo>
                  <a:pt x="4827" y="2303"/>
                </a:lnTo>
                <a:lnTo>
                  <a:pt x="4767" y="2293"/>
                </a:lnTo>
                <a:lnTo>
                  <a:pt x="4707" y="2280"/>
                </a:lnTo>
                <a:lnTo>
                  <a:pt x="4647" y="2265"/>
                </a:lnTo>
                <a:lnTo>
                  <a:pt x="4591" y="2249"/>
                </a:lnTo>
                <a:lnTo>
                  <a:pt x="4635" y="2235"/>
                </a:lnTo>
                <a:lnTo>
                  <a:pt x="4617" y="2261"/>
                </a:lnTo>
                <a:lnTo>
                  <a:pt x="4597" y="2289"/>
                </a:lnTo>
                <a:lnTo>
                  <a:pt x="4573" y="2317"/>
                </a:lnTo>
                <a:lnTo>
                  <a:pt x="4548" y="2341"/>
                </a:lnTo>
                <a:lnTo>
                  <a:pt x="4519" y="2368"/>
                </a:lnTo>
                <a:lnTo>
                  <a:pt x="4490" y="2392"/>
                </a:lnTo>
                <a:lnTo>
                  <a:pt x="4457" y="2415"/>
                </a:lnTo>
                <a:lnTo>
                  <a:pt x="4424" y="2435"/>
                </a:lnTo>
                <a:lnTo>
                  <a:pt x="4388" y="2458"/>
                </a:lnTo>
                <a:lnTo>
                  <a:pt x="4350" y="2477"/>
                </a:lnTo>
                <a:lnTo>
                  <a:pt x="4310" y="2497"/>
                </a:lnTo>
                <a:lnTo>
                  <a:pt x="4270" y="2514"/>
                </a:lnTo>
                <a:lnTo>
                  <a:pt x="4228" y="2532"/>
                </a:lnTo>
                <a:lnTo>
                  <a:pt x="4183" y="2547"/>
                </a:lnTo>
                <a:lnTo>
                  <a:pt x="4138" y="2561"/>
                </a:lnTo>
                <a:lnTo>
                  <a:pt x="4092" y="2576"/>
                </a:lnTo>
                <a:lnTo>
                  <a:pt x="4045" y="2588"/>
                </a:lnTo>
                <a:lnTo>
                  <a:pt x="3947" y="2609"/>
                </a:lnTo>
                <a:lnTo>
                  <a:pt x="3897" y="2618"/>
                </a:lnTo>
                <a:lnTo>
                  <a:pt x="3847" y="2624"/>
                </a:lnTo>
                <a:lnTo>
                  <a:pt x="3793" y="2629"/>
                </a:lnTo>
                <a:lnTo>
                  <a:pt x="3742" y="2635"/>
                </a:lnTo>
                <a:lnTo>
                  <a:pt x="3688" y="2638"/>
                </a:lnTo>
                <a:lnTo>
                  <a:pt x="3635" y="2641"/>
                </a:lnTo>
                <a:lnTo>
                  <a:pt x="3525" y="2641"/>
                </a:lnTo>
                <a:lnTo>
                  <a:pt x="3471" y="2640"/>
                </a:lnTo>
                <a:lnTo>
                  <a:pt x="3415" y="2637"/>
                </a:lnTo>
                <a:lnTo>
                  <a:pt x="3360" y="2632"/>
                </a:lnTo>
                <a:lnTo>
                  <a:pt x="3306" y="2626"/>
                </a:lnTo>
                <a:lnTo>
                  <a:pt x="3206" y="2610"/>
                </a:lnTo>
                <a:lnTo>
                  <a:pt x="3118" y="2593"/>
                </a:lnTo>
                <a:lnTo>
                  <a:pt x="3074" y="2582"/>
                </a:lnTo>
                <a:lnTo>
                  <a:pt x="3032" y="2570"/>
                </a:lnTo>
                <a:lnTo>
                  <a:pt x="2952" y="2546"/>
                </a:lnTo>
                <a:lnTo>
                  <a:pt x="2877" y="2516"/>
                </a:lnTo>
                <a:lnTo>
                  <a:pt x="2839" y="2500"/>
                </a:lnTo>
                <a:lnTo>
                  <a:pt x="2803" y="2485"/>
                </a:lnTo>
                <a:lnTo>
                  <a:pt x="2769" y="2467"/>
                </a:lnTo>
                <a:lnTo>
                  <a:pt x="2675" y="2410"/>
                </a:lnTo>
                <a:lnTo>
                  <a:pt x="2649" y="2388"/>
                </a:lnTo>
                <a:lnTo>
                  <a:pt x="2687" y="2396"/>
                </a:lnTo>
                <a:lnTo>
                  <a:pt x="2631" y="2411"/>
                </a:lnTo>
                <a:lnTo>
                  <a:pt x="2516" y="2439"/>
                </a:lnTo>
                <a:lnTo>
                  <a:pt x="2458" y="2452"/>
                </a:lnTo>
                <a:lnTo>
                  <a:pt x="2398" y="2460"/>
                </a:lnTo>
                <a:lnTo>
                  <a:pt x="2338" y="2469"/>
                </a:lnTo>
                <a:lnTo>
                  <a:pt x="2278" y="2476"/>
                </a:lnTo>
                <a:lnTo>
                  <a:pt x="2217" y="2481"/>
                </a:lnTo>
                <a:lnTo>
                  <a:pt x="2157" y="2485"/>
                </a:lnTo>
                <a:lnTo>
                  <a:pt x="2097" y="2486"/>
                </a:lnTo>
                <a:lnTo>
                  <a:pt x="2035" y="2488"/>
                </a:lnTo>
                <a:lnTo>
                  <a:pt x="1915" y="2485"/>
                </a:lnTo>
                <a:lnTo>
                  <a:pt x="1853" y="2479"/>
                </a:lnTo>
                <a:lnTo>
                  <a:pt x="1796" y="2474"/>
                </a:lnTo>
                <a:lnTo>
                  <a:pt x="1736" y="2469"/>
                </a:lnTo>
                <a:lnTo>
                  <a:pt x="1678" y="2460"/>
                </a:lnTo>
                <a:lnTo>
                  <a:pt x="1620" y="2449"/>
                </a:lnTo>
                <a:lnTo>
                  <a:pt x="1564" y="2439"/>
                </a:lnTo>
                <a:lnTo>
                  <a:pt x="1508" y="2427"/>
                </a:lnTo>
                <a:lnTo>
                  <a:pt x="1452" y="2413"/>
                </a:lnTo>
                <a:lnTo>
                  <a:pt x="1402" y="2397"/>
                </a:lnTo>
                <a:lnTo>
                  <a:pt x="1348" y="2382"/>
                </a:lnTo>
                <a:lnTo>
                  <a:pt x="1299" y="2364"/>
                </a:lnTo>
                <a:lnTo>
                  <a:pt x="1250" y="2345"/>
                </a:lnTo>
                <a:lnTo>
                  <a:pt x="1201" y="2324"/>
                </a:lnTo>
                <a:lnTo>
                  <a:pt x="1113" y="2279"/>
                </a:lnTo>
                <a:lnTo>
                  <a:pt x="1069" y="2254"/>
                </a:lnTo>
                <a:lnTo>
                  <a:pt x="1029" y="2228"/>
                </a:lnTo>
                <a:lnTo>
                  <a:pt x="991" y="2202"/>
                </a:lnTo>
                <a:lnTo>
                  <a:pt x="956" y="2172"/>
                </a:lnTo>
                <a:lnTo>
                  <a:pt x="943" y="2160"/>
                </a:lnTo>
                <a:lnTo>
                  <a:pt x="971" y="2171"/>
                </a:lnTo>
                <a:lnTo>
                  <a:pt x="936" y="2172"/>
                </a:lnTo>
                <a:lnTo>
                  <a:pt x="827" y="2172"/>
                </a:lnTo>
                <a:lnTo>
                  <a:pt x="794" y="2169"/>
                </a:lnTo>
                <a:lnTo>
                  <a:pt x="758" y="2166"/>
                </a:lnTo>
                <a:lnTo>
                  <a:pt x="722" y="2163"/>
                </a:lnTo>
                <a:lnTo>
                  <a:pt x="656" y="2153"/>
                </a:lnTo>
                <a:lnTo>
                  <a:pt x="622" y="2146"/>
                </a:lnTo>
                <a:lnTo>
                  <a:pt x="560" y="2132"/>
                </a:lnTo>
                <a:lnTo>
                  <a:pt x="528" y="2124"/>
                </a:lnTo>
                <a:lnTo>
                  <a:pt x="499" y="2115"/>
                </a:lnTo>
                <a:lnTo>
                  <a:pt x="441" y="2094"/>
                </a:lnTo>
                <a:lnTo>
                  <a:pt x="415" y="2082"/>
                </a:lnTo>
                <a:lnTo>
                  <a:pt x="388" y="2071"/>
                </a:lnTo>
                <a:lnTo>
                  <a:pt x="363" y="2057"/>
                </a:lnTo>
                <a:lnTo>
                  <a:pt x="339" y="2044"/>
                </a:lnTo>
                <a:lnTo>
                  <a:pt x="317" y="2030"/>
                </a:lnTo>
                <a:lnTo>
                  <a:pt x="297" y="2015"/>
                </a:lnTo>
                <a:lnTo>
                  <a:pt x="275" y="1999"/>
                </a:lnTo>
                <a:lnTo>
                  <a:pt x="239" y="1968"/>
                </a:lnTo>
                <a:lnTo>
                  <a:pt x="223" y="1950"/>
                </a:lnTo>
                <a:lnTo>
                  <a:pt x="197" y="1916"/>
                </a:lnTo>
                <a:lnTo>
                  <a:pt x="174" y="1877"/>
                </a:lnTo>
                <a:lnTo>
                  <a:pt x="167" y="1858"/>
                </a:lnTo>
                <a:lnTo>
                  <a:pt x="161" y="1837"/>
                </a:lnTo>
                <a:lnTo>
                  <a:pt x="159" y="1816"/>
                </a:lnTo>
                <a:lnTo>
                  <a:pt x="156" y="1794"/>
                </a:lnTo>
                <a:lnTo>
                  <a:pt x="156" y="1772"/>
                </a:lnTo>
                <a:lnTo>
                  <a:pt x="161" y="1750"/>
                </a:lnTo>
                <a:lnTo>
                  <a:pt x="165" y="1729"/>
                </a:lnTo>
                <a:lnTo>
                  <a:pt x="172" y="1708"/>
                </a:lnTo>
                <a:lnTo>
                  <a:pt x="183" y="1686"/>
                </a:lnTo>
                <a:lnTo>
                  <a:pt x="194" y="1668"/>
                </a:lnTo>
                <a:lnTo>
                  <a:pt x="207" y="1647"/>
                </a:lnTo>
                <a:lnTo>
                  <a:pt x="223" y="1627"/>
                </a:lnTo>
                <a:lnTo>
                  <a:pt x="243" y="1608"/>
                </a:lnTo>
                <a:lnTo>
                  <a:pt x="261" y="1591"/>
                </a:lnTo>
                <a:lnTo>
                  <a:pt x="283" y="1574"/>
                </a:lnTo>
                <a:lnTo>
                  <a:pt x="307" y="1556"/>
                </a:lnTo>
                <a:lnTo>
                  <a:pt x="333" y="1541"/>
                </a:lnTo>
                <a:lnTo>
                  <a:pt x="359" y="1525"/>
                </a:lnTo>
                <a:lnTo>
                  <a:pt x="368" y="1575"/>
                </a:lnTo>
                <a:lnTo>
                  <a:pt x="305" y="1555"/>
                </a:lnTo>
                <a:lnTo>
                  <a:pt x="277" y="1544"/>
                </a:lnTo>
                <a:lnTo>
                  <a:pt x="249" y="1531"/>
                </a:lnTo>
                <a:lnTo>
                  <a:pt x="223" y="1517"/>
                </a:lnTo>
                <a:lnTo>
                  <a:pt x="199" y="1505"/>
                </a:lnTo>
                <a:lnTo>
                  <a:pt x="174" y="1491"/>
                </a:lnTo>
                <a:lnTo>
                  <a:pt x="152" y="1475"/>
                </a:lnTo>
                <a:lnTo>
                  <a:pt x="132" y="1461"/>
                </a:lnTo>
                <a:lnTo>
                  <a:pt x="112" y="1446"/>
                </a:lnTo>
                <a:lnTo>
                  <a:pt x="94" y="1430"/>
                </a:lnTo>
                <a:lnTo>
                  <a:pt x="76" y="1413"/>
                </a:lnTo>
                <a:lnTo>
                  <a:pt x="36" y="1361"/>
                </a:lnTo>
                <a:lnTo>
                  <a:pt x="27" y="1343"/>
                </a:lnTo>
                <a:lnTo>
                  <a:pt x="18" y="1324"/>
                </a:lnTo>
                <a:lnTo>
                  <a:pt x="12" y="1306"/>
                </a:lnTo>
                <a:lnTo>
                  <a:pt x="2" y="1268"/>
                </a:lnTo>
                <a:lnTo>
                  <a:pt x="0" y="1249"/>
                </a:lnTo>
                <a:lnTo>
                  <a:pt x="0" y="1230"/>
                </a:lnTo>
                <a:lnTo>
                  <a:pt x="2" y="1211"/>
                </a:lnTo>
                <a:lnTo>
                  <a:pt x="7" y="1191"/>
                </a:lnTo>
                <a:lnTo>
                  <a:pt x="20" y="1153"/>
                </a:lnTo>
                <a:lnTo>
                  <a:pt x="29" y="1133"/>
                </a:lnTo>
                <a:lnTo>
                  <a:pt x="40" y="1114"/>
                </a:lnTo>
                <a:lnTo>
                  <a:pt x="54" y="1097"/>
                </a:lnTo>
                <a:lnTo>
                  <a:pt x="69" y="1078"/>
                </a:lnTo>
                <a:lnTo>
                  <a:pt x="85" y="1061"/>
                </a:lnTo>
                <a:lnTo>
                  <a:pt x="105" y="1042"/>
                </a:lnTo>
                <a:lnTo>
                  <a:pt x="127" y="1023"/>
                </a:lnTo>
                <a:lnTo>
                  <a:pt x="181" y="989"/>
                </a:lnTo>
                <a:lnTo>
                  <a:pt x="209" y="971"/>
                </a:lnTo>
                <a:lnTo>
                  <a:pt x="241" y="956"/>
                </a:lnTo>
                <a:lnTo>
                  <a:pt x="273" y="942"/>
                </a:lnTo>
                <a:lnTo>
                  <a:pt x="305" y="928"/>
                </a:lnTo>
                <a:lnTo>
                  <a:pt x="341" y="915"/>
                </a:lnTo>
                <a:lnTo>
                  <a:pt x="377" y="905"/>
                </a:lnTo>
                <a:lnTo>
                  <a:pt x="415" y="894"/>
                </a:lnTo>
                <a:lnTo>
                  <a:pt x="453" y="886"/>
                </a:lnTo>
                <a:lnTo>
                  <a:pt x="493" y="878"/>
                </a:lnTo>
                <a:lnTo>
                  <a:pt x="533" y="872"/>
                </a:lnTo>
                <a:lnTo>
                  <a:pt x="573" y="867"/>
                </a:lnTo>
                <a:lnTo>
                  <a:pt x="616" y="861"/>
                </a:lnTo>
                <a:lnTo>
                  <a:pt x="658" y="859"/>
                </a:lnTo>
                <a:lnTo>
                  <a:pt x="628" y="873"/>
                </a:lnTo>
                <a:lnTo>
                  <a:pt x="633" y="864"/>
                </a:lnTo>
                <a:moveTo>
                  <a:pt x="694" y="901"/>
                </a:moveTo>
                <a:cubicBezTo>
                  <a:pt x="686" y="910"/>
                  <a:pt x="676" y="915"/>
                  <a:pt x="664" y="917"/>
                </a:cubicBezTo>
                <a:lnTo>
                  <a:pt x="624" y="919"/>
                </a:lnTo>
                <a:lnTo>
                  <a:pt x="586" y="924"/>
                </a:lnTo>
                <a:lnTo>
                  <a:pt x="548" y="928"/>
                </a:lnTo>
                <a:lnTo>
                  <a:pt x="510" y="934"/>
                </a:lnTo>
                <a:lnTo>
                  <a:pt x="475" y="942"/>
                </a:lnTo>
                <a:lnTo>
                  <a:pt x="403" y="959"/>
                </a:lnTo>
                <a:lnTo>
                  <a:pt x="373" y="969"/>
                </a:lnTo>
                <a:lnTo>
                  <a:pt x="339" y="980"/>
                </a:lnTo>
                <a:lnTo>
                  <a:pt x="281" y="1004"/>
                </a:lnTo>
                <a:lnTo>
                  <a:pt x="227" y="1033"/>
                </a:lnTo>
                <a:lnTo>
                  <a:pt x="203" y="1048"/>
                </a:lnTo>
                <a:lnTo>
                  <a:pt x="181" y="1064"/>
                </a:lnTo>
                <a:lnTo>
                  <a:pt x="161" y="1081"/>
                </a:lnTo>
                <a:lnTo>
                  <a:pt x="145" y="1095"/>
                </a:lnTo>
                <a:lnTo>
                  <a:pt x="132" y="1109"/>
                </a:lnTo>
                <a:lnTo>
                  <a:pt x="118" y="1125"/>
                </a:lnTo>
                <a:lnTo>
                  <a:pt x="107" y="1141"/>
                </a:lnTo>
                <a:lnTo>
                  <a:pt x="98" y="1155"/>
                </a:lnTo>
                <a:lnTo>
                  <a:pt x="92" y="1170"/>
                </a:lnTo>
                <a:lnTo>
                  <a:pt x="85" y="1184"/>
                </a:lnTo>
                <a:lnTo>
                  <a:pt x="81" y="1200"/>
                </a:lnTo>
                <a:lnTo>
                  <a:pt x="78" y="1216"/>
                </a:lnTo>
                <a:lnTo>
                  <a:pt x="76" y="1230"/>
                </a:lnTo>
                <a:lnTo>
                  <a:pt x="76" y="1259"/>
                </a:lnTo>
                <a:lnTo>
                  <a:pt x="78" y="1275"/>
                </a:lnTo>
                <a:lnTo>
                  <a:pt x="83" y="1291"/>
                </a:lnTo>
                <a:lnTo>
                  <a:pt x="87" y="1305"/>
                </a:lnTo>
                <a:lnTo>
                  <a:pt x="94" y="1320"/>
                </a:lnTo>
                <a:lnTo>
                  <a:pt x="112" y="1348"/>
                </a:lnTo>
                <a:lnTo>
                  <a:pt x="123" y="1364"/>
                </a:lnTo>
                <a:lnTo>
                  <a:pt x="149" y="1392"/>
                </a:lnTo>
                <a:lnTo>
                  <a:pt x="165" y="1406"/>
                </a:lnTo>
                <a:lnTo>
                  <a:pt x="199" y="1432"/>
                </a:lnTo>
                <a:lnTo>
                  <a:pt x="239" y="1456"/>
                </a:lnTo>
                <a:lnTo>
                  <a:pt x="261" y="1469"/>
                </a:lnTo>
                <a:lnTo>
                  <a:pt x="285" y="1481"/>
                </a:lnTo>
                <a:lnTo>
                  <a:pt x="310" y="1491"/>
                </a:lnTo>
                <a:lnTo>
                  <a:pt x="337" y="1502"/>
                </a:lnTo>
                <a:lnTo>
                  <a:pt x="365" y="1512"/>
                </a:lnTo>
                <a:lnTo>
                  <a:pt x="395" y="1521"/>
                </a:lnTo>
                <a:cubicBezTo>
                  <a:pt x="408" y="1525"/>
                  <a:pt x="417" y="1533"/>
                  <a:pt x="417" y="1544"/>
                </a:cubicBezTo>
                <a:cubicBezTo>
                  <a:pt x="419" y="1555"/>
                  <a:pt x="415" y="1564"/>
                  <a:pt x="403" y="1572"/>
                </a:cubicBezTo>
                <a:lnTo>
                  <a:pt x="379" y="1586"/>
                </a:lnTo>
                <a:lnTo>
                  <a:pt x="357" y="1600"/>
                </a:lnTo>
                <a:lnTo>
                  <a:pt x="337" y="1614"/>
                </a:lnTo>
                <a:lnTo>
                  <a:pt x="319" y="1630"/>
                </a:lnTo>
                <a:lnTo>
                  <a:pt x="301" y="1643"/>
                </a:lnTo>
                <a:lnTo>
                  <a:pt x="275" y="1675"/>
                </a:lnTo>
                <a:lnTo>
                  <a:pt x="261" y="1692"/>
                </a:lnTo>
                <a:lnTo>
                  <a:pt x="252" y="1708"/>
                </a:lnTo>
                <a:lnTo>
                  <a:pt x="245" y="1724"/>
                </a:lnTo>
                <a:lnTo>
                  <a:pt x="239" y="1741"/>
                </a:lnTo>
                <a:lnTo>
                  <a:pt x="235" y="1757"/>
                </a:lnTo>
                <a:lnTo>
                  <a:pt x="232" y="1774"/>
                </a:lnTo>
                <a:lnTo>
                  <a:pt x="229" y="1790"/>
                </a:lnTo>
                <a:lnTo>
                  <a:pt x="235" y="1825"/>
                </a:lnTo>
                <a:lnTo>
                  <a:pt x="239" y="1841"/>
                </a:lnTo>
                <a:lnTo>
                  <a:pt x="252" y="1872"/>
                </a:lnTo>
                <a:lnTo>
                  <a:pt x="261" y="1888"/>
                </a:lnTo>
                <a:lnTo>
                  <a:pt x="283" y="1916"/>
                </a:lnTo>
                <a:lnTo>
                  <a:pt x="297" y="1931"/>
                </a:lnTo>
                <a:lnTo>
                  <a:pt x="327" y="1959"/>
                </a:lnTo>
                <a:lnTo>
                  <a:pt x="363" y="1983"/>
                </a:lnTo>
                <a:lnTo>
                  <a:pt x="383" y="1997"/>
                </a:lnTo>
                <a:lnTo>
                  <a:pt x="403" y="2008"/>
                </a:lnTo>
                <a:lnTo>
                  <a:pt x="426" y="2020"/>
                </a:lnTo>
                <a:lnTo>
                  <a:pt x="499" y="2052"/>
                </a:lnTo>
                <a:lnTo>
                  <a:pt x="553" y="2069"/>
                </a:lnTo>
                <a:lnTo>
                  <a:pt x="582" y="2076"/>
                </a:lnTo>
                <a:lnTo>
                  <a:pt x="610" y="2083"/>
                </a:lnTo>
                <a:lnTo>
                  <a:pt x="640" y="2090"/>
                </a:lnTo>
                <a:lnTo>
                  <a:pt x="702" y="2100"/>
                </a:lnTo>
                <a:lnTo>
                  <a:pt x="734" y="2105"/>
                </a:lnTo>
                <a:lnTo>
                  <a:pt x="764" y="2110"/>
                </a:lnTo>
                <a:lnTo>
                  <a:pt x="798" y="2111"/>
                </a:lnTo>
                <a:lnTo>
                  <a:pt x="865" y="2115"/>
                </a:lnTo>
                <a:lnTo>
                  <a:pt x="931" y="2115"/>
                </a:lnTo>
                <a:lnTo>
                  <a:pt x="967" y="2113"/>
                </a:lnTo>
                <a:cubicBezTo>
                  <a:pt x="981" y="2111"/>
                  <a:pt x="989" y="2115"/>
                  <a:pt x="999" y="2121"/>
                </a:cubicBezTo>
                <a:lnTo>
                  <a:pt x="1009" y="2132"/>
                </a:lnTo>
                <a:lnTo>
                  <a:pt x="1077" y="2185"/>
                </a:lnTo>
                <a:lnTo>
                  <a:pt x="1115" y="2207"/>
                </a:lnTo>
                <a:lnTo>
                  <a:pt x="1195" y="2252"/>
                </a:lnTo>
                <a:lnTo>
                  <a:pt x="1237" y="2274"/>
                </a:lnTo>
                <a:lnTo>
                  <a:pt x="1281" y="2293"/>
                </a:lnTo>
                <a:lnTo>
                  <a:pt x="1328" y="2310"/>
                </a:lnTo>
                <a:lnTo>
                  <a:pt x="1377" y="2327"/>
                </a:lnTo>
                <a:lnTo>
                  <a:pt x="1426" y="2343"/>
                </a:lnTo>
                <a:lnTo>
                  <a:pt x="1528" y="2371"/>
                </a:lnTo>
                <a:lnTo>
                  <a:pt x="1582" y="2383"/>
                </a:lnTo>
                <a:lnTo>
                  <a:pt x="1636" y="2394"/>
                </a:lnTo>
                <a:lnTo>
                  <a:pt x="1691" y="2402"/>
                </a:lnTo>
                <a:lnTo>
                  <a:pt x="1747" y="2411"/>
                </a:lnTo>
                <a:lnTo>
                  <a:pt x="1803" y="2416"/>
                </a:lnTo>
                <a:lnTo>
                  <a:pt x="1861" y="2422"/>
                </a:lnTo>
                <a:lnTo>
                  <a:pt x="1919" y="2425"/>
                </a:lnTo>
                <a:lnTo>
                  <a:pt x="1977" y="2429"/>
                </a:lnTo>
                <a:lnTo>
                  <a:pt x="2092" y="2429"/>
                </a:lnTo>
                <a:lnTo>
                  <a:pt x="2150" y="2427"/>
                </a:lnTo>
                <a:lnTo>
                  <a:pt x="2208" y="2424"/>
                </a:lnTo>
                <a:lnTo>
                  <a:pt x="2268" y="2418"/>
                </a:lnTo>
                <a:lnTo>
                  <a:pt x="2326" y="2411"/>
                </a:lnTo>
                <a:lnTo>
                  <a:pt x="2382" y="2404"/>
                </a:lnTo>
                <a:lnTo>
                  <a:pt x="2440" y="2394"/>
                </a:lnTo>
                <a:lnTo>
                  <a:pt x="2496" y="2383"/>
                </a:lnTo>
                <a:lnTo>
                  <a:pt x="2551" y="2371"/>
                </a:lnTo>
                <a:lnTo>
                  <a:pt x="2607" y="2357"/>
                </a:lnTo>
                <a:lnTo>
                  <a:pt x="2661" y="2341"/>
                </a:lnTo>
                <a:cubicBezTo>
                  <a:pt x="2673" y="2336"/>
                  <a:pt x="2689" y="2340"/>
                  <a:pt x="2701" y="2347"/>
                </a:cubicBezTo>
                <a:lnTo>
                  <a:pt x="2725" y="2366"/>
                </a:lnTo>
                <a:lnTo>
                  <a:pt x="2751" y="2383"/>
                </a:lnTo>
                <a:lnTo>
                  <a:pt x="2781" y="2401"/>
                </a:lnTo>
                <a:lnTo>
                  <a:pt x="2812" y="2418"/>
                </a:lnTo>
                <a:lnTo>
                  <a:pt x="2874" y="2449"/>
                </a:lnTo>
                <a:lnTo>
                  <a:pt x="2910" y="2463"/>
                </a:lnTo>
                <a:lnTo>
                  <a:pt x="2943" y="2477"/>
                </a:lnTo>
                <a:lnTo>
                  <a:pt x="2981" y="2491"/>
                </a:lnTo>
                <a:lnTo>
                  <a:pt x="3056" y="2516"/>
                </a:lnTo>
                <a:lnTo>
                  <a:pt x="3096" y="2527"/>
                </a:lnTo>
                <a:lnTo>
                  <a:pt x="3138" y="2535"/>
                </a:lnTo>
                <a:lnTo>
                  <a:pt x="3180" y="2546"/>
                </a:lnTo>
                <a:lnTo>
                  <a:pt x="3222" y="2552"/>
                </a:lnTo>
                <a:lnTo>
                  <a:pt x="3264" y="2560"/>
                </a:lnTo>
                <a:lnTo>
                  <a:pt x="3318" y="2568"/>
                </a:lnTo>
                <a:lnTo>
                  <a:pt x="3369" y="2574"/>
                </a:lnTo>
                <a:lnTo>
                  <a:pt x="3423" y="2579"/>
                </a:lnTo>
                <a:lnTo>
                  <a:pt x="3473" y="2580"/>
                </a:lnTo>
                <a:lnTo>
                  <a:pt x="3527" y="2582"/>
                </a:lnTo>
                <a:lnTo>
                  <a:pt x="3579" y="2584"/>
                </a:lnTo>
                <a:lnTo>
                  <a:pt x="3630" y="2582"/>
                </a:lnTo>
                <a:lnTo>
                  <a:pt x="3682" y="2580"/>
                </a:lnTo>
                <a:lnTo>
                  <a:pt x="3733" y="2577"/>
                </a:lnTo>
                <a:lnTo>
                  <a:pt x="3782" y="2572"/>
                </a:lnTo>
                <a:lnTo>
                  <a:pt x="3833" y="2566"/>
                </a:lnTo>
                <a:lnTo>
                  <a:pt x="3880" y="2560"/>
                </a:lnTo>
                <a:lnTo>
                  <a:pt x="3929" y="2551"/>
                </a:lnTo>
                <a:lnTo>
                  <a:pt x="3975" y="2543"/>
                </a:lnTo>
                <a:lnTo>
                  <a:pt x="4023" y="2532"/>
                </a:lnTo>
                <a:lnTo>
                  <a:pt x="4112" y="2507"/>
                </a:lnTo>
                <a:lnTo>
                  <a:pt x="4154" y="2493"/>
                </a:lnTo>
                <a:lnTo>
                  <a:pt x="4194" y="2479"/>
                </a:lnTo>
                <a:lnTo>
                  <a:pt x="4234" y="2463"/>
                </a:lnTo>
                <a:lnTo>
                  <a:pt x="4272" y="2446"/>
                </a:lnTo>
                <a:lnTo>
                  <a:pt x="4344" y="2411"/>
                </a:lnTo>
                <a:lnTo>
                  <a:pt x="4376" y="2392"/>
                </a:lnTo>
                <a:lnTo>
                  <a:pt x="4408" y="2371"/>
                </a:lnTo>
                <a:lnTo>
                  <a:pt x="4437" y="2350"/>
                </a:lnTo>
                <a:lnTo>
                  <a:pt x="4464" y="2329"/>
                </a:lnTo>
                <a:lnTo>
                  <a:pt x="4490" y="2307"/>
                </a:lnTo>
                <a:lnTo>
                  <a:pt x="4513" y="2284"/>
                </a:lnTo>
                <a:lnTo>
                  <a:pt x="4553" y="2235"/>
                </a:lnTo>
                <a:lnTo>
                  <a:pt x="4571" y="2209"/>
                </a:lnTo>
                <a:cubicBezTo>
                  <a:pt x="4577" y="2195"/>
                  <a:pt x="4597" y="2190"/>
                  <a:pt x="4615" y="2195"/>
                </a:cubicBezTo>
                <a:lnTo>
                  <a:pt x="4669" y="2210"/>
                </a:lnTo>
                <a:lnTo>
                  <a:pt x="4725" y="2224"/>
                </a:lnTo>
                <a:lnTo>
                  <a:pt x="4841" y="2246"/>
                </a:lnTo>
                <a:lnTo>
                  <a:pt x="4900" y="2252"/>
                </a:lnTo>
                <a:lnTo>
                  <a:pt x="4960" y="2260"/>
                </a:lnTo>
                <a:lnTo>
                  <a:pt x="5020" y="2263"/>
                </a:lnTo>
                <a:lnTo>
                  <a:pt x="5130" y="2263"/>
                </a:lnTo>
                <a:lnTo>
                  <a:pt x="5176" y="2261"/>
                </a:lnTo>
                <a:lnTo>
                  <a:pt x="5222" y="2260"/>
                </a:lnTo>
                <a:lnTo>
                  <a:pt x="5266" y="2256"/>
                </a:lnTo>
                <a:lnTo>
                  <a:pt x="5308" y="2251"/>
                </a:lnTo>
                <a:lnTo>
                  <a:pt x="5393" y="2237"/>
                </a:lnTo>
                <a:lnTo>
                  <a:pt x="5433" y="2230"/>
                </a:lnTo>
                <a:lnTo>
                  <a:pt x="5473" y="2221"/>
                </a:lnTo>
                <a:lnTo>
                  <a:pt x="5513" y="2210"/>
                </a:lnTo>
                <a:lnTo>
                  <a:pt x="5551" y="2200"/>
                </a:lnTo>
                <a:lnTo>
                  <a:pt x="5623" y="2176"/>
                </a:lnTo>
                <a:lnTo>
                  <a:pt x="5655" y="2162"/>
                </a:lnTo>
                <a:lnTo>
                  <a:pt x="5718" y="2133"/>
                </a:lnTo>
                <a:lnTo>
                  <a:pt x="5749" y="2118"/>
                </a:lnTo>
                <a:lnTo>
                  <a:pt x="5776" y="2102"/>
                </a:lnTo>
                <a:lnTo>
                  <a:pt x="5803" y="2085"/>
                </a:lnTo>
                <a:lnTo>
                  <a:pt x="5827" y="2068"/>
                </a:lnTo>
                <a:lnTo>
                  <a:pt x="5872" y="2033"/>
                </a:lnTo>
                <a:lnTo>
                  <a:pt x="5908" y="1994"/>
                </a:lnTo>
                <a:lnTo>
                  <a:pt x="5922" y="1973"/>
                </a:lnTo>
                <a:lnTo>
                  <a:pt x="5938" y="1954"/>
                </a:lnTo>
                <a:lnTo>
                  <a:pt x="5950" y="1933"/>
                </a:lnTo>
                <a:lnTo>
                  <a:pt x="5968" y="1891"/>
                </a:lnTo>
                <a:lnTo>
                  <a:pt x="5976" y="1849"/>
                </a:lnTo>
                <a:lnTo>
                  <a:pt x="5978" y="1825"/>
                </a:lnTo>
                <a:cubicBezTo>
                  <a:pt x="5978" y="1811"/>
                  <a:pt x="5992" y="1799"/>
                  <a:pt x="6010" y="1797"/>
                </a:cubicBezTo>
                <a:lnTo>
                  <a:pt x="6076" y="1791"/>
                </a:lnTo>
                <a:lnTo>
                  <a:pt x="6144" y="1783"/>
                </a:lnTo>
                <a:lnTo>
                  <a:pt x="6208" y="1772"/>
                </a:lnTo>
                <a:lnTo>
                  <a:pt x="6271" y="1760"/>
                </a:lnTo>
                <a:lnTo>
                  <a:pt x="6333" y="1746"/>
                </a:lnTo>
                <a:lnTo>
                  <a:pt x="6391" y="1730"/>
                </a:lnTo>
                <a:lnTo>
                  <a:pt x="6449" y="1711"/>
                </a:lnTo>
                <a:lnTo>
                  <a:pt x="6505" y="1692"/>
                </a:lnTo>
                <a:lnTo>
                  <a:pt x="6585" y="1657"/>
                </a:lnTo>
                <a:lnTo>
                  <a:pt x="6622" y="1638"/>
                </a:lnTo>
                <a:lnTo>
                  <a:pt x="6658" y="1619"/>
                </a:lnTo>
                <a:lnTo>
                  <a:pt x="6720" y="1577"/>
                </a:lnTo>
                <a:lnTo>
                  <a:pt x="6774" y="1535"/>
                </a:lnTo>
                <a:lnTo>
                  <a:pt x="6798" y="1512"/>
                </a:lnTo>
                <a:lnTo>
                  <a:pt x="6838" y="1467"/>
                </a:lnTo>
                <a:lnTo>
                  <a:pt x="6854" y="1442"/>
                </a:lnTo>
                <a:lnTo>
                  <a:pt x="6868" y="1420"/>
                </a:lnTo>
                <a:lnTo>
                  <a:pt x="6881" y="1395"/>
                </a:lnTo>
                <a:lnTo>
                  <a:pt x="6890" y="1371"/>
                </a:lnTo>
                <a:lnTo>
                  <a:pt x="6896" y="1348"/>
                </a:lnTo>
                <a:lnTo>
                  <a:pt x="6903" y="1324"/>
                </a:lnTo>
                <a:lnTo>
                  <a:pt x="6906" y="1300"/>
                </a:lnTo>
                <a:lnTo>
                  <a:pt x="6906" y="1250"/>
                </a:lnTo>
                <a:lnTo>
                  <a:pt x="6901" y="1226"/>
                </a:lnTo>
                <a:lnTo>
                  <a:pt x="6894" y="1202"/>
                </a:lnTo>
                <a:lnTo>
                  <a:pt x="6886" y="1177"/>
                </a:lnTo>
                <a:lnTo>
                  <a:pt x="6874" y="1153"/>
                </a:lnTo>
                <a:lnTo>
                  <a:pt x="6861" y="1128"/>
                </a:lnTo>
                <a:lnTo>
                  <a:pt x="6846" y="1106"/>
                </a:lnTo>
                <a:lnTo>
                  <a:pt x="6828" y="1081"/>
                </a:lnTo>
                <a:lnTo>
                  <a:pt x="6806" y="1058"/>
                </a:lnTo>
                <a:lnTo>
                  <a:pt x="6782" y="1034"/>
                </a:lnTo>
                <a:lnTo>
                  <a:pt x="6756" y="1011"/>
                </a:lnTo>
                <a:lnTo>
                  <a:pt x="6728" y="990"/>
                </a:lnTo>
                <a:lnTo>
                  <a:pt x="6694" y="966"/>
                </a:lnTo>
                <a:cubicBezTo>
                  <a:pt x="6680" y="957"/>
                  <a:pt x="6678" y="942"/>
                  <a:pt x="6687" y="929"/>
                </a:cubicBezTo>
                <a:lnTo>
                  <a:pt x="6698" y="917"/>
                </a:lnTo>
                <a:lnTo>
                  <a:pt x="6707" y="903"/>
                </a:lnTo>
                <a:lnTo>
                  <a:pt x="6716" y="891"/>
                </a:lnTo>
                <a:lnTo>
                  <a:pt x="6722" y="877"/>
                </a:lnTo>
                <a:lnTo>
                  <a:pt x="6734" y="858"/>
                </a:lnTo>
                <a:lnTo>
                  <a:pt x="6748" y="819"/>
                </a:lnTo>
                <a:lnTo>
                  <a:pt x="6750" y="798"/>
                </a:lnTo>
                <a:lnTo>
                  <a:pt x="6752" y="779"/>
                </a:lnTo>
                <a:lnTo>
                  <a:pt x="6752" y="760"/>
                </a:lnTo>
                <a:lnTo>
                  <a:pt x="6750" y="741"/>
                </a:lnTo>
                <a:lnTo>
                  <a:pt x="6745" y="723"/>
                </a:lnTo>
                <a:lnTo>
                  <a:pt x="6732" y="684"/>
                </a:lnTo>
                <a:lnTo>
                  <a:pt x="6722" y="666"/>
                </a:lnTo>
                <a:lnTo>
                  <a:pt x="6712" y="648"/>
                </a:lnTo>
                <a:lnTo>
                  <a:pt x="6698" y="629"/>
                </a:lnTo>
                <a:lnTo>
                  <a:pt x="6667" y="594"/>
                </a:lnTo>
                <a:lnTo>
                  <a:pt x="6649" y="576"/>
                </a:lnTo>
                <a:lnTo>
                  <a:pt x="6607" y="543"/>
                </a:lnTo>
                <a:lnTo>
                  <a:pt x="6585" y="528"/>
                </a:lnTo>
                <a:lnTo>
                  <a:pt x="6560" y="514"/>
                </a:lnTo>
                <a:lnTo>
                  <a:pt x="6533" y="498"/>
                </a:lnTo>
                <a:lnTo>
                  <a:pt x="6507" y="484"/>
                </a:lnTo>
                <a:lnTo>
                  <a:pt x="6477" y="470"/>
                </a:lnTo>
                <a:lnTo>
                  <a:pt x="6415" y="445"/>
                </a:lnTo>
                <a:lnTo>
                  <a:pt x="6381" y="434"/>
                </a:lnTo>
                <a:lnTo>
                  <a:pt x="6311" y="412"/>
                </a:lnTo>
                <a:lnTo>
                  <a:pt x="6273" y="404"/>
                </a:lnTo>
                <a:lnTo>
                  <a:pt x="6235" y="397"/>
                </a:lnTo>
                <a:lnTo>
                  <a:pt x="6155" y="383"/>
                </a:lnTo>
                <a:cubicBezTo>
                  <a:pt x="6141" y="381"/>
                  <a:pt x="6130" y="373"/>
                  <a:pt x="6126" y="362"/>
                </a:cubicBezTo>
                <a:lnTo>
                  <a:pt x="6119" y="348"/>
                </a:lnTo>
                <a:lnTo>
                  <a:pt x="6112" y="332"/>
                </a:lnTo>
                <a:lnTo>
                  <a:pt x="6104" y="318"/>
                </a:lnTo>
                <a:lnTo>
                  <a:pt x="6094" y="303"/>
                </a:lnTo>
                <a:lnTo>
                  <a:pt x="6084" y="289"/>
                </a:lnTo>
                <a:lnTo>
                  <a:pt x="6044" y="246"/>
                </a:lnTo>
                <a:lnTo>
                  <a:pt x="6010" y="219"/>
                </a:lnTo>
                <a:lnTo>
                  <a:pt x="5990" y="205"/>
                </a:lnTo>
                <a:lnTo>
                  <a:pt x="5972" y="194"/>
                </a:lnTo>
                <a:lnTo>
                  <a:pt x="5950" y="181"/>
                </a:lnTo>
                <a:lnTo>
                  <a:pt x="5930" y="171"/>
                </a:lnTo>
                <a:lnTo>
                  <a:pt x="5905" y="158"/>
                </a:lnTo>
                <a:lnTo>
                  <a:pt x="5882" y="148"/>
                </a:lnTo>
                <a:lnTo>
                  <a:pt x="5852" y="136"/>
                </a:lnTo>
                <a:lnTo>
                  <a:pt x="5823" y="125"/>
                </a:lnTo>
                <a:lnTo>
                  <a:pt x="5789" y="115"/>
                </a:lnTo>
                <a:lnTo>
                  <a:pt x="5758" y="105"/>
                </a:lnTo>
                <a:lnTo>
                  <a:pt x="5725" y="96"/>
                </a:lnTo>
                <a:lnTo>
                  <a:pt x="5658" y="82"/>
                </a:lnTo>
                <a:lnTo>
                  <a:pt x="5623" y="75"/>
                </a:lnTo>
                <a:lnTo>
                  <a:pt x="5589" y="69"/>
                </a:lnTo>
                <a:lnTo>
                  <a:pt x="5517" y="63"/>
                </a:lnTo>
                <a:lnTo>
                  <a:pt x="5481" y="61"/>
                </a:lnTo>
                <a:lnTo>
                  <a:pt x="5444" y="59"/>
                </a:lnTo>
                <a:lnTo>
                  <a:pt x="5408" y="58"/>
                </a:lnTo>
                <a:lnTo>
                  <a:pt x="5373" y="58"/>
                </a:lnTo>
                <a:lnTo>
                  <a:pt x="5302" y="61"/>
                </a:lnTo>
                <a:lnTo>
                  <a:pt x="5266" y="64"/>
                </a:lnTo>
                <a:lnTo>
                  <a:pt x="5194" y="71"/>
                </a:lnTo>
                <a:lnTo>
                  <a:pt x="5162" y="77"/>
                </a:lnTo>
                <a:lnTo>
                  <a:pt x="5126" y="83"/>
                </a:lnTo>
                <a:lnTo>
                  <a:pt x="5092" y="91"/>
                </a:lnTo>
                <a:lnTo>
                  <a:pt x="5060" y="99"/>
                </a:lnTo>
                <a:lnTo>
                  <a:pt x="5028" y="108"/>
                </a:lnTo>
                <a:lnTo>
                  <a:pt x="4996" y="117"/>
                </a:lnTo>
                <a:lnTo>
                  <a:pt x="4967" y="127"/>
                </a:lnTo>
                <a:lnTo>
                  <a:pt x="4936" y="138"/>
                </a:lnTo>
                <a:lnTo>
                  <a:pt x="4909" y="150"/>
                </a:lnTo>
                <a:lnTo>
                  <a:pt x="4881" y="164"/>
                </a:lnTo>
                <a:lnTo>
                  <a:pt x="4856" y="176"/>
                </a:lnTo>
                <a:lnTo>
                  <a:pt x="4829" y="192"/>
                </a:lnTo>
                <a:cubicBezTo>
                  <a:pt x="4815" y="199"/>
                  <a:pt x="4795" y="199"/>
                  <a:pt x="4783" y="190"/>
                </a:cubicBezTo>
                <a:lnTo>
                  <a:pt x="4761" y="176"/>
                </a:lnTo>
                <a:lnTo>
                  <a:pt x="4735" y="162"/>
                </a:lnTo>
                <a:lnTo>
                  <a:pt x="4709" y="148"/>
                </a:lnTo>
                <a:lnTo>
                  <a:pt x="4651" y="124"/>
                </a:lnTo>
                <a:lnTo>
                  <a:pt x="4619" y="113"/>
                </a:lnTo>
                <a:lnTo>
                  <a:pt x="4586" y="103"/>
                </a:lnTo>
                <a:lnTo>
                  <a:pt x="4553" y="94"/>
                </a:lnTo>
                <a:lnTo>
                  <a:pt x="4522" y="85"/>
                </a:lnTo>
                <a:lnTo>
                  <a:pt x="4490" y="80"/>
                </a:lnTo>
                <a:lnTo>
                  <a:pt x="4457" y="73"/>
                </a:lnTo>
                <a:lnTo>
                  <a:pt x="4426" y="69"/>
                </a:lnTo>
                <a:lnTo>
                  <a:pt x="4392" y="64"/>
                </a:lnTo>
                <a:lnTo>
                  <a:pt x="4362" y="63"/>
                </a:lnTo>
                <a:lnTo>
                  <a:pt x="4328" y="59"/>
                </a:lnTo>
                <a:lnTo>
                  <a:pt x="4294" y="58"/>
                </a:lnTo>
                <a:lnTo>
                  <a:pt x="4230" y="58"/>
                </a:lnTo>
                <a:lnTo>
                  <a:pt x="4198" y="59"/>
                </a:lnTo>
                <a:lnTo>
                  <a:pt x="4165" y="61"/>
                </a:lnTo>
                <a:lnTo>
                  <a:pt x="4134" y="63"/>
                </a:lnTo>
                <a:lnTo>
                  <a:pt x="4071" y="69"/>
                </a:lnTo>
                <a:lnTo>
                  <a:pt x="4041" y="75"/>
                </a:lnTo>
                <a:lnTo>
                  <a:pt x="4009" y="80"/>
                </a:lnTo>
                <a:lnTo>
                  <a:pt x="3951" y="94"/>
                </a:lnTo>
                <a:lnTo>
                  <a:pt x="3923" y="101"/>
                </a:lnTo>
                <a:lnTo>
                  <a:pt x="3869" y="119"/>
                </a:lnTo>
                <a:lnTo>
                  <a:pt x="3842" y="129"/>
                </a:lnTo>
                <a:lnTo>
                  <a:pt x="3793" y="150"/>
                </a:lnTo>
                <a:lnTo>
                  <a:pt x="3771" y="162"/>
                </a:lnTo>
                <a:lnTo>
                  <a:pt x="3749" y="172"/>
                </a:lnTo>
                <a:lnTo>
                  <a:pt x="3728" y="186"/>
                </a:lnTo>
                <a:lnTo>
                  <a:pt x="3708" y="199"/>
                </a:lnTo>
                <a:lnTo>
                  <a:pt x="3691" y="213"/>
                </a:lnTo>
                <a:lnTo>
                  <a:pt x="3675" y="227"/>
                </a:lnTo>
                <a:lnTo>
                  <a:pt x="3657" y="244"/>
                </a:lnTo>
                <a:cubicBezTo>
                  <a:pt x="3646" y="255"/>
                  <a:pt x="3626" y="258"/>
                  <a:pt x="3609" y="249"/>
                </a:cubicBezTo>
                <a:lnTo>
                  <a:pt x="3521" y="211"/>
                </a:lnTo>
                <a:lnTo>
                  <a:pt x="3471" y="194"/>
                </a:lnTo>
                <a:lnTo>
                  <a:pt x="3418" y="178"/>
                </a:lnTo>
                <a:lnTo>
                  <a:pt x="3342" y="160"/>
                </a:lnTo>
                <a:lnTo>
                  <a:pt x="3304" y="153"/>
                </a:lnTo>
                <a:lnTo>
                  <a:pt x="3264" y="147"/>
                </a:lnTo>
                <a:lnTo>
                  <a:pt x="3224" y="141"/>
                </a:lnTo>
                <a:lnTo>
                  <a:pt x="3184" y="136"/>
                </a:lnTo>
                <a:lnTo>
                  <a:pt x="3144" y="133"/>
                </a:lnTo>
                <a:lnTo>
                  <a:pt x="3064" y="129"/>
                </a:lnTo>
                <a:lnTo>
                  <a:pt x="3026" y="129"/>
                </a:lnTo>
                <a:lnTo>
                  <a:pt x="2986" y="130"/>
                </a:lnTo>
                <a:lnTo>
                  <a:pt x="2905" y="134"/>
                </a:lnTo>
                <a:lnTo>
                  <a:pt x="2867" y="138"/>
                </a:lnTo>
                <a:lnTo>
                  <a:pt x="2827" y="143"/>
                </a:lnTo>
                <a:lnTo>
                  <a:pt x="2751" y="153"/>
                </a:lnTo>
                <a:lnTo>
                  <a:pt x="2717" y="162"/>
                </a:lnTo>
                <a:lnTo>
                  <a:pt x="2679" y="169"/>
                </a:lnTo>
                <a:lnTo>
                  <a:pt x="2643" y="178"/>
                </a:lnTo>
                <a:lnTo>
                  <a:pt x="2575" y="199"/>
                </a:lnTo>
                <a:lnTo>
                  <a:pt x="2542" y="211"/>
                </a:lnTo>
                <a:lnTo>
                  <a:pt x="2511" y="223"/>
                </a:lnTo>
                <a:lnTo>
                  <a:pt x="2482" y="235"/>
                </a:lnTo>
                <a:lnTo>
                  <a:pt x="2453" y="249"/>
                </a:lnTo>
                <a:lnTo>
                  <a:pt x="2424" y="265"/>
                </a:lnTo>
                <a:lnTo>
                  <a:pt x="2400" y="281"/>
                </a:lnTo>
                <a:lnTo>
                  <a:pt x="2373" y="298"/>
                </a:lnTo>
                <a:lnTo>
                  <a:pt x="2350" y="313"/>
                </a:lnTo>
                <a:lnTo>
                  <a:pt x="2328" y="331"/>
                </a:lnTo>
                <a:lnTo>
                  <a:pt x="2308" y="351"/>
                </a:lnTo>
                <a:cubicBezTo>
                  <a:pt x="2298" y="360"/>
                  <a:pt x="2282" y="364"/>
                  <a:pt x="2266" y="359"/>
                </a:cubicBezTo>
                <a:lnTo>
                  <a:pt x="2228" y="348"/>
                </a:lnTo>
                <a:lnTo>
                  <a:pt x="2188" y="337"/>
                </a:lnTo>
                <a:lnTo>
                  <a:pt x="2150" y="329"/>
                </a:lnTo>
                <a:lnTo>
                  <a:pt x="2108" y="320"/>
                </a:lnTo>
                <a:lnTo>
                  <a:pt x="2068" y="313"/>
                </a:lnTo>
                <a:lnTo>
                  <a:pt x="2025" y="306"/>
                </a:lnTo>
                <a:lnTo>
                  <a:pt x="1941" y="295"/>
                </a:lnTo>
                <a:lnTo>
                  <a:pt x="1899" y="292"/>
                </a:lnTo>
                <a:lnTo>
                  <a:pt x="1856" y="289"/>
                </a:lnTo>
                <a:lnTo>
                  <a:pt x="1811" y="287"/>
                </a:lnTo>
                <a:lnTo>
                  <a:pt x="1769" y="285"/>
                </a:lnTo>
                <a:lnTo>
                  <a:pt x="1725" y="285"/>
                </a:lnTo>
                <a:lnTo>
                  <a:pt x="1680" y="287"/>
                </a:lnTo>
                <a:lnTo>
                  <a:pt x="1636" y="287"/>
                </a:lnTo>
                <a:lnTo>
                  <a:pt x="1594" y="290"/>
                </a:lnTo>
                <a:lnTo>
                  <a:pt x="1540" y="294"/>
                </a:lnTo>
                <a:lnTo>
                  <a:pt x="1486" y="301"/>
                </a:lnTo>
                <a:lnTo>
                  <a:pt x="1435" y="308"/>
                </a:lnTo>
                <a:lnTo>
                  <a:pt x="1386" y="315"/>
                </a:lnTo>
                <a:lnTo>
                  <a:pt x="1337" y="325"/>
                </a:lnTo>
                <a:lnTo>
                  <a:pt x="1290" y="336"/>
                </a:lnTo>
                <a:lnTo>
                  <a:pt x="1243" y="348"/>
                </a:lnTo>
                <a:lnTo>
                  <a:pt x="1199" y="360"/>
                </a:lnTo>
                <a:lnTo>
                  <a:pt x="1115" y="388"/>
                </a:lnTo>
                <a:lnTo>
                  <a:pt x="1075" y="404"/>
                </a:lnTo>
                <a:lnTo>
                  <a:pt x="1037" y="421"/>
                </a:lnTo>
                <a:lnTo>
                  <a:pt x="1001" y="437"/>
                </a:lnTo>
                <a:lnTo>
                  <a:pt x="965" y="456"/>
                </a:lnTo>
                <a:lnTo>
                  <a:pt x="931" y="475"/>
                </a:lnTo>
                <a:lnTo>
                  <a:pt x="900" y="495"/>
                </a:lnTo>
                <a:lnTo>
                  <a:pt x="871" y="515"/>
                </a:lnTo>
                <a:lnTo>
                  <a:pt x="845" y="537"/>
                </a:lnTo>
                <a:lnTo>
                  <a:pt x="820" y="557"/>
                </a:lnTo>
                <a:lnTo>
                  <a:pt x="798" y="580"/>
                </a:lnTo>
                <a:lnTo>
                  <a:pt x="758" y="625"/>
                </a:lnTo>
                <a:lnTo>
                  <a:pt x="742" y="648"/>
                </a:lnTo>
                <a:lnTo>
                  <a:pt x="728" y="673"/>
                </a:lnTo>
                <a:lnTo>
                  <a:pt x="706" y="722"/>
                </a:lnTo>
                <a:lnTo>
                  <a:pt x="700" y="746"/>
                </a:lnTo>
                <a:lnTo>
                  <a:pt x="696" y="770"/>
                </a:lnTo>
                <a:lnTo>
                  <a:pt x="694" y="795"/>
                </a:lnTo>
                <a:lnTo>
                  <a:pt x="694" y="821"/>
                </a:lnTo>
                <a:lnTo>
                  <a:pt x="698" y="847"/>
                </a:lnTo>
                <a:lnTo>
                  <a:pt x="702" y="875"/>
                </a:lnTo>
                <a:cubicBezTo>
                  <a:pt x="704" y="882"/>
                  <a:pt x="702" y="887"/>
                  <a:pt x="698" y="894"/>
                </a:cubicBezTo>
                <a:lnTo>
                  <a:pt x="694" y="90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1" name="CustomShape 18"/>
          <p:cNvSpPr/>
          <p:nvPr/>
        </p:nvSpPr>
        <p:spPr>
          <a:xfrm>
            <a:off x="6822000" y="3006000"/>
            <a:ext cx="2308320" cy="814320"/>
          </a:xfrm>
          <a:custGeom>
            <a:avLst/>
            <a:gdLst/>
            <a:ahLst/>
            <a:rect l="l" t="t" r="r" b="b"/>
            <a:pathLst>
              <a:path w="6414" h="2264">
                <a:moveTo>
                  <a:pt x="448" y="1489"/>
                </a:moveTo>
                <a:lnTo>
                  <a:pt x="341" y="1489"/>
                </a:lnTo>
                <a:lnTo>
                  <a:pt x="287" y="1485"/>
                </a:lnTo>
                <a:lnTo>
                  <a:pt x="235" y="1480"/>
                </a:lnTo>
                <a:lnTo>
                  <a:pt x="181" y="1473"/>
                </a:lnTo>
                <a:lnTo>
                  <a:pt x="129" y="1463"/>
                </a:lnTo>
                <a:lnTo>
                  <a:pt x="81" y="1452"/>
                </a:lnTo>
                <a:lnTo>
                  <a:pt x="31" y="1438"/>
                </a:lnTo>
                <a:cubicBezTo>
                  <a:pt x="11" y="1433"/>
                  <a:pt x="0" y="1417"/>
                  <a:pt x="7" y="1402"/>
                </a:cubicBezTo>
                <a:cubicBezTo>
                  <a:pt x="16" y="1386"/>
                  <a:pt x="36" y="1378"/>
                  <a:pt x="56" y="1384"/>
                </a:cubicBezTo>
                <a:lnTo>
                  <a:pt x="101" y="1396"/>
                </a:lnTo>
                <a:lnTo>
                  <a:pt x="147" y="1406"/>
                </a:lnTo>
                <a:lnTo>
                  <a:pt x="195" y="1416"/>
                </a:lnTo>
                <a:lnTo>
                  <a:pt x="243" y="1422"/>
                </a:lnTo>
                <a:lnTo>
                  <a:pt x="292" y="1428"/>
                </a:lnTo>
                <a:lnTo>
                  <a:pt x="343" y="1430"/>
                </a:lnTo>
                <a:lnTo>
                  <a:pt x="395" y="1431"/>
                </a:lnTo>
                <a:lnTo>
                  <a:pt x="446" y="1430"/>
                </a:lnTo>
                <a:cubicBezTo>
                  <a:pt x="466" y="1430"/>
                  <a:pt x="484" y="1441"/>
                  <a:pt x="484" y="1459"/>
                </a:cubicBezTo>
                <a:cubicBezTo>
                  <a:pt x="486" y="1475"/>
                  <a:pt x="468" y="1487"/>
                  <a:pt x="448" y="1489"/>
                </a:cubicBezTo>
                <a:moveTo>
                  <a:pt x="813" y="2009"/>
                </a:moveTo>
                <a:lnTo>
                  <a:pt x="769" y="2016"/>
                </a:lnTo>
                <a:lnTo>
                  <a:pt x="724" y="2023"/>
                </a:lnTo>
                <a:lnTo>
                  <a:pt x="678" y="2028"/>
                </a:lnTo>
                <a:lnTo>
                  <a:pt x="630" y="2032"/>
                </a:lnTo>
                <a:cubicBezTo>
                  <a:pt x="610" y="2033"/>
                  <a:pt x="592" y="2023"/>
                  <a:pt x="590" y="2005"/>
                </a:cubicBezTo>
                <a:cubicBezTo>
                  <a:pt x="588" y="1990"/>
                  <a:pt x="604" y="1976"/>
                  <a:pt x="624" y="1974"/>
                </a:cubicBezTo>
                <a:lnTo>
                  <a:pt x="666" y="1971"/>
                </a:lnTo>
                <a:lnTo>
                  <a:pt x="711" y="1967"/>
                </a:lnTo>
                <a:lnTo>
                  <a:pt x="753" y="1960"/>
                </a:lnTo>
                <a:lnTo>
                  <a:pt x="796" y="1952"/>
                </a:lnTo>
                <a:cubicBezTo>
                  <a:pt x="816" y="1947"/>
                  <a:pt x="836" y="1958"/>
                  <a:pt x="840" y="1974"/>
                </a:cubicBezTo>
                <a:cubicBezTo>
                  <a:pt x="845" y="1990"/>
                  <a:pt x="833" y="2005"/>
                  <a:pt x="813" y="2009"/>
                </a:cubicBezTo>
                <a:moveTo>
                  <a:pt x="2303" y="2252"/>
                </a:moveTo>
                <a:lnTo>
                  <a:pt x="2271" y="2227"/>
                </a:lnTo>
                <a:lnTo>
                  <a:pt x="2243" y="2199"/>
                </a:lnTo>
                <a:lnTo>
                  <a:pt x="2215" y="2171"/>
                </a:lnTo>
                <a:lnTo>
                  <a:pt x="2191" y="2143"/>
                </a:lnTo>
                <a:cubicBezTo>
                  <a:pt x="2180" y="2129"/>
                  <a:pt x="2185" y="2112"/>
                  <a:pt x="2203" y="2103"/>
                </a:cubicBezTo>
                <a:cubicBezTo>
                  <a:pt x="2221" y="2094"/>
                  <a:pt x="2243" y="2098"/>
                  <a:pt x="2253" y="2110"/>
                </a:cubicBezTo>
                <a:lnTo>
                  <a:pt x="2275" y="2136"/>
                </a:lnTo>
                <a:lnTo>
                  <a:pt x="2299" y="2161"/>
                </a:lnTo>
                <a:lnTo>
                  <a:pt x="2325" y="2185"/>
                </a:lnTo>
                <a:lnTo>
                  <a:pt x="2356" y="2211"/>
                </a:lnTo>
                <a:cubicBezTo>
                  <a:pt x="2369" y="2222"/>
                  <a:pt x="2369" y="2241"/>
                  <a:pt x="2356" y="2252"/>
                </a:cubicBezTo>
                <a:cubicBezTo>
                  <a:pt x="2341" y="2263"/>
                  <a:pt x="2316" y="2262"/>
                  <a:pt x="2303" y="2252"/>
                </a:cubicBezTo>
                <a:moveTo>
                  <a:pt x="4336" y="1976"/>
                </a:moveTo>
                <a:lnTo>
                  <a:pt x="4330" y="2005"/>
                </a:lnTo>
                <a:lnTo>
                  <a:pt x="4321" y="2037"/>
                </a:lnTo>
                <a:lnTo>
                  <a:pt x="4308" y="2066"/>
                </a:lnTo>
                <a:lnTo>
                  <a:pt x="4292" y="2096"/>
                </a:lnTo>
                <a:cubicBezTo>
                  <a:pt x="4286" y="2112"/>
                  <a:pt x="4264" y="2119"/>
                  <a:pt x="4243" y="2112"/>
                </a:cubicBezTo>
                <a:cubicBezTo>
                  <a:pt x="4226" y="2107"/>
                  <a:pt x="4216" y="2089"/>
                  <a:pt x="4223" y="2075"/>
                </a:cubicBezTo>
                <a:lnTo>
                  <a:pt x="4238" y="2049"/>
                </a:lnTo>
                <a:lnTo>
                  <a:pt x="4250" y="2023"/>
                </a:lnTo>
                <a:lnTo>
                  <a:pt x="4258" y="1994"/>
                </a:lnTo>
                <a:lnTo>
                  <a:pt x="4264" y="1967"/>
                </a:lnTo>
                <a:cubicBezTo>
                  <a:pt x="4268" y="1952"/>
                  <a:pt x="4286" y="1941"/>
                  <a:pt x="4308" y="1943"/>
                </a:cubicBezTo>
                <a:cubicBezTo>
                  <a:pt x="4328" y="1946"/>
                  <a:pt x="4341" y="1960"/>
                  <a:pt x="4336" y="1976"/>
                </a:cubicBezTo>
                <a:moveTo>
                  <a:pt x="5158" y="1239"/>
                </a:moveTo>
                <a:lnTo>
                  <a:pt x="5216" y="1255"/>
                </a:lnTo>
                <a:lnTo>
                  <a:pt x="5275" y="1272"/>
                </a:lnTo>
                <a:lnTo>
                  <a:pt x="5330" y="1294"/>
                </a:lnTo>
                <a:lnTo>
                  <a:pt x="5381" y="1316"/>
                </a:lnTo>
                <a:lnTo>
                  <a:pt x="5431" y="1341"/>
                </a:lnTo>
                <a:lnTo>
                  <a:pt x="5475" y="1364"/>
                </a:lnTo>
                <a:lnTo>
                  <a:pt x="5535" y="1406"/>
                </a:lnTo>
                <a:lnTo>
                  <a:pt x="5553" y="1421"/>
                </a:lnTo>
                <a:lnTo>
                  <a:pt x="5571" y="1436"/>
                </a:lnTo>
                <a:lnTo>
                  <a:pt x="5589" y="1450"/>
                </a:lnTo>
                <a:lnTo>
                  <a:pt x="5602" y="1466"/>
                </a:lnTo>
                <a:lnTo>
                  <a:pt x="5617" y="1482"/>
                </a:lnTo>
                <a:lnTo>
                  <a:pt x="5631" y="1499"/>
                </a:lnTo>
                <a:lnTo>
                  <a:pt x="5642" y="1515"/>
                </a:lnTo>
                <a:lnTo>
                  <a:pt x="5655" y="1533"/>
                </a:lnTo>
                <a:lnTo>
                  <a:pt x="5664" y="1548"/>
                </a:lnTo>
                <a:lnTo>
                  <a:pt x="5682" y="1583"/>
                </a:lnTo>
                <a:lnTo>
                  <a:pt x="5689" y="1600"/>
                </a:lnTo>
                <a:lnTo>
                  <a:pt x="5693" y="1619"/>
                </a:lnTo>
                <a:lnTo>
                  <a:pt x="5698" y="1637"/>
                </a:lnTo>
                <a:lnTo>
                  <a:pt x="5700" y="1656"/>
                </a:lnTo>
                <a:lnTo>
                  <a:pt x="5702" y="1674"/>
                </a:lnTo>
                <a:lnTo>
                  <a:pt x="5702" y="1693"/>
                </a:lnTo>
                <a:cubicBezTo>
                  <a:pt x="5702" y="1708"/>
                  <a:pt x="5687" y="1722"/>
                  <a:pt x="5667" y="1722"/>
                </a:cubicBezTo>
                <a:cubicBezTo>
                  <a:pt x="5647" y="1722"/>
                  <a:pt x="5629" y="1708"/>
                  <a:pt x="5629" y="1693"/>
                </a:cubicBezTo>
                <a:lnTo>
                  <a:pt x="5629" y="1677"/>
                </a:lnTo>
                <a:lnTo>
                  <a:pt x="5627" y="1663"/>
                </a:lnTo>
                <a:lnTo>
                  <a:pt x="5622" y="1632"/>
                </a:lnTo>
                <a:lnTo>
                  <a:pt x="5617" y="1618"/>
                </a:lnTo>
                <a:lnTo>
                  <a:pt x="5611" y="1602"/>
                </a:lnTo>
                <a:lnTo>
                  <a:pt x="5604" y="1588"/>
                </a:lnTo>
                <a:lnTo>
                  <a:pt x="5597" y="1572"/>
                </a:lnTo>
                <a:lnTo>
                  <a:pt x="5579" y="1544"/>
                </a:lnTo>
                <a:lnTo>
                  <a:pt x="5557" y="1516"/>
                </a:lnTo>
                <a:lnTo>
                  <a:pt x="5517" y="1475"/>
                </a:lnTo>
                <a:lnTo>
                  <a:pt x="5469" y="1436"/>
                </a:lnTo>
                <a:lnTo>
                  <a:pt x="5449" y="1424"/>
                </a:lnTo>
                <a:lnTo>
                  <a:pt x="5431" y="1411"/>
                </a:lnTo>
                <a:lnTo>
                  <a:pt x="5411" y="1400"/>
                </a:lnTo>
                <a:lnTo>
                  <a:pt x="5388" y="1388"/>
                </a:lnTo>
                <a:lnTo>
                  <a:pt x="5368" y="1377"/>
                </a:lnTo>
                <a:lnTo>
                  <a:pt x="5346" y="1366"/>
                </a:lnTo>
                <a:lnTo>
                  <a:pt x="5297" y="1345"/>
                </a:lnTo>
                <a:lnTo>
                  <a:pt x="5248" y="1326"/>
                </a:lnTo>
                <a:lnTo>
                  <a:pt x="5194" y="1309"/>
                </a:lnTo>
                <a:lnTo>
                  <a:pt x="5134" y="1294"/>
                </a:lnTo>
                <a:cubicBezTo>
                  <a:pt x="5116" y="1288"/>
                  <a:pt x="5106" y="1272"/>
                  <a:pt x="5112" y="1256"/>
                </a:cubicBezTo>
                <a:cubicBezTo>
                  <a:pt x="5118" y="1241"/>
                  <a:pt x="5138" y="1234"/>
                  <a:pt x="5158" y="1239"/>
                </a:cubicBezTo>
                <a:moveTo>
                  <a:pt x="6402" y="828"/>
                </a:moveTo>
                <a:lnTo>
                  <a:pt x="6379" y="851"/>
                </a:lnTo>
                <a:lnTo>
                  <a:pt x="6355" y="875"/>
                </a:lnTo>
                <a:lnTo>
                  <a:pt x="6329" y="898"/>
                </a:lnTo>
                <a:lnTo>
                  <a:pt x="6299" y="919"/>
                </a:lnTo>
                <a:lnTo>
                  <a:pt x="6269" y="940"/>
                </a:lnTo>
                <a:lnTo>
                  <a:pt x="6233" y="960"/>
                </a:lnTo>
                <a:lnTo>
                  <a:pt x="6197" y="978"/>
                </a:lnTo>
                <a:lnTo>
                  <a:pt x="6159" y="996"/>
                </a:lnTo>
                <a:cubicBezTo>
                  <a:pt x="6141" y="1004"/>
                  <a:pt x="6119" y="999"/>
                  <a:pt x="6108" y="985"/>
                </a:cubicBezTo>
                <a:cubicBezTo>
                  <a:pt x="6097" y="971"/>
                  <a:pt x="6103" y="954"/>
                  <a:pt x="6121" y="946"/>
                </a:cubicBezTo>
                <a:lnTo>
                  <a:pt x="6157" y="929"/>
                </a:lnTo>
                <a:lnTo>
                  <a:pt x="6188" y="913"/>
                </a:lnTo>
                <a:lnTo>
                  <a:pt x="6219" y="896"/>
                </a:lnTo>
                <a:lnTo>
                  <a:pt x="6248" y="877"/>
                </a:lnTo>
                <a:lnTo>
                  <a:pt x="6275" y="858"/>
                </a:lnTo>
                <a:lnTo>
                  <a:pt x="6299" y="837"/>
                </a:lnTo>
                <a:lnTo>
                  <a:pt x="6319" y="818"/>
                </a:lnTo>
                <a:lnTo>
                  <a:pt x="6341" y="795"/>
                </a:lnTo>
                <a:cubicBezTo>
                  <a:pt x="6353" y="781"/>
                  <a:pt x="6375" y="777"/>
                  <a:pt x="6393" y="788"/>
                </a:cubicBezTo>
                <a:cubicBezTo>
                  <a:pt x="6409" y="796"/>
                  <a:pt x="6413" y="816"/>
                  <a:pt x="6402" y="828"/>
                </a:cubicBezTo>
                <a:moveTo>
                  <a:pt x="5852" y="210"/>
                </a:moveTo>
                <a:lnTo>
                  <a:pt x="5858" y="230"/>
                </a:lnTo>
                <a:lnTo>
                  <a:pt x="5862" y="250"/>
                </a:lnTo>
                <a:lnTo>
                  <a:pt x="5864" y="271"/>
                </a:lnTo>
                <a:lnTo>
                  <a:pt x="5864" y="292"/>
                </a:lnTo>
                <a:cubicBezTo>
                  <a:pt x="5864" y="310"/>
                  <a:pt x="5850" y="322"/>
                  <a:pt x="5830" y="322"/>
                </a:cubicBezTo>
                <a:cubicBezTo>
                  <a:pt x="5810" y="322"/>
                  <a:pt x="5792" y="310"/>
                  <a:pt x="5792" y="294"/>
                </a:cubicBezTo>
                <a:lnTo>
                  <a:pt x="5792" y="277"/>
                </a:lnTo>
                <a:lnTo>
                  <a:pt x="5789" y="261"/>
                </a:lnTo>
                <a:lnTo>
                  <a:pt x="5787" y="243"/>
                </a:lnTo>
                <a:lnTo>
                  <a:pt x="5780" y="224"/>
                </a:lnTo>
                <a:cubicBezTo>
                  <a:pt x="5776" y="208"/>
                  <a:pt x="5787" y="193"/>
                  <a:pt x="5807" y="189"/>
                </a:cubicBezTo>
                <a:cubicBezTo>
                  <a:pt x="5827" y="186"/>
                  <a:pt x="5847" y="196"/>
                  <a:pt x="5852" y="210"/>
                </a:cubicBezTo>
                <a:moveTo>
                  <a:pt x="4310" y="113"/>
                </a:moveTo>
                <a:lnTo>
                  <a:pt x="4321" y="100"/>
                </a:lnTo>
                <a:lnTo>
                  <a:pt x="4336" y="86"/>
                </a:lnTo>
                <a:lnTo>
                  <a:pt x="4350" y="72"/>
                </a:lnTo>
                <a:lnTo>
                  <a:pt x="4366" y="60"/>
                </a:lnTo>
                <a:lnTo>
                  <a:pt x="4381" y="46"/>
                </a:lnTo>
                <a:lnTo>
                  <a:pt x="4399" y="33"/>
                </a:lnTo>
                <a:lnTo>
                  <a:pt x="4435" y="11"/>
                </a:lnTo>
                <a:cubicBezTo>
                  <a:pt x="4450" y="0"/>
                  <a:pt x="4475" y="2"/>
                  <a:pt x="4488" y="14"/>
                </a:cubicBezTo>
                <a:cubicBezTo>
                  <a:pt x="4501" y="27"/>
                  <a:pt x="4499" y="46"/>
                  <a:pt x="4484" y="56"/>
                </a:cubicBezTo>
                <a:lnTo>
                  <a:pt x="4450" y="77"/>
                </a:lnTo>
                <a:lnTo>
                  <a:pt x="4435" y="88"/>
                </a:lnTo>
                <a:lnTo>
                  <a:pt x="4406" y="111"/>
                </a:lnTo>
                <a:lnTo>
                  <a:pt x="4394" y="121"/>
                </a:lnTo>
                <a:lnTo>
                  <a:pt x="4384" y="133"/>
                </a:lnTo>
                <a:lnTo>
                  <a:pt x="4370" y="146"/>
                </a:lnTo>
                <a:cubicBezTo>
                  <a:pt x="4359" y="160"/>
                  <a:pt x="4336" y="163"/>
                  <a:pt x="4318" y="152"/>
                </a:cubicBezTo>
                <a:cubicBezTo>
                  <a:pt x="4304" y="144"/>
                  <a:pt x="4298" y="127"/>
                  <a:pt x="4310" y="113"/>
                </a:cubicBezTo>
                <a:moveTo>
                  <a:pt x="3198" y="165"/>
                </a:moveTo>
                <a:lnTo>
                  <a:pt x="3209" y="144"/>
                </a:lnTo>
                <a:lnTo>
                  <a:pt x="3223" y="119"/>
                </a:lnTo>
                <a:lnTo>
                  <a:pt x="3241" y="99"/>
                </a:lnTo>
                <a:lnTo>
                  <a:pt x="3261" y="75"/>
                </a:lnTo>
                <a:cubicBezTo>
                  <a:pt x="3272" y="61"/>
                  <a:pt x="3296" y="60"/>
                  <a:pt x="3312" y="69"/>
                </a:cubicBezTo>
                <a:cubicBezTo>
                  <a:pt x="3330" y="77"/>
                  <a:pt x="3332" y="97"/>
                  <a:pt x="3321" y="108"/>
                </a:cubicBezTo>
                <a:lnTo>
                  <a:pt x="3305" y="128"/>
                </a:lnTo>
                <a:lnTo>
                  <a:pt x="3290" y="146"/>
                </a:lnTo>
                <a:lnTo>
                  <a:pt x="3278" y="165"/>
                </a:lnTo>
                <a:lnTo>
                  <a:pt x="3267" y="186"/>
                </a:lnTo>
                <a:cubicBezTo>
                  <a:pt x="3261" y="202"/>
                  <a:pt x="3238" y="208"/>
                  <a:pt x="3221" y="203"/>
                </a:cubicBezTo>
                <a:cubicBezTo>
                  <a:pt x="3201" y="196"/>
                  <a:pt x="3191" y="180"/>
                  <a:pt x="3198" y="165"/>
                </a:cubicBezTo>
                <a:moveTo>
                  <a:pt x="1948" y="177"/>
                </a:moveTo>
                <a:lnTo>
                  <a:pt x="2004" y="194"/>
                </a:lnTo>
                <a:lnTo>
                  <a:pt x="2058" y="213"/>
                </a:lnTo>
                <a:lnTo>
                  <a:pt x="2111" y="236"/>
                </a:lnTo>
                <a:lnTo>
                  <a:pt x="2160" y="259"/>
                </a:lnTo>
                <a:cubicBezTo>
                  <a:pt x="2178" y="268"/>
                  <a:pt x="2185" y="285"/>
                  <a:pt x="2173" y="299"/>
                </a:cubicBezTo>
                <a:cubicBezTo>
                  <a:pt x="2163" y="313"/>
                  <a:pt x="2140" y="316"/>
                  <a:pt x="2122" y="310"/>
                </a:cubicBezTo>
                <a:lnTo>
                  <a:pt x="2075" y="287"/>
                </a:lnTo>
                <a:lnTo>
                  <a:pt x="2026" y="268"/>
                </a:lnTo>
                <a:lnTo>
                  <a:pt x="1975" y="249"/>
                </a:lnTo>
                <a:lnTo>
                  <a:pt x="1920" y="231"/>
                </a:lnTo>
                <a:cubicBezTo>
                  <a:pt x="1902" y="224"/>
                  <a:pt x="1892" y="207"/>
                  <a:pt x="1900" y="193"/>
                </a:cubicBezTo>
                <a:cubicBezTo>
                  <a:pt x="1908" y="177"/>
                  <a:pt x="1928" y="170"/>
                  <a:pt x="1948" y="177"/>
                </a:cubicBezTo>
                <a:moveTo>
                  <a:pt x="323" y="849"/>
                </a:moveTo>
                <a:lnTo>
                  <a:pt x="312" y="828"/>
                </a:lnTo>
                <a:lnTo>
                  <a:pt x="301" y="805"/>
                </a:lnTo>
                <a:lnTo>
                  <a:pt x="292" y="782"/>
                </a:lnTo>
                <a:lnTo>
                  <a:pt x="285" y="760"/>
                </a:lnTo>
                <a:cubicBezTo>
                  <a:pt x="281" y="744"/>
                  <a:pt x="292" y="729"/>
                  <a:pt x="312" y="724"/>
                </a:cubicBezTo>
                <a:cubicBezTo>
                  <a:pt x="332" y="720"/>
                  <a:pt x="352" y="730"/>
                  <a:pt x="357" y="746"/>
                </a:cubicBezTo>
                <a:lnTo>
                  <a:pt x="370" y="785"/>
                </a:lnTo>
                <a:lnTo>
                  <a:pt x="379" y="805"/>
                </a:lnTo>
                <a:lnTo>
                  <a:pt x="390" y="826"/>
                </a:lnTo>
                <a:cubicBezTo>
                  <a:pt x="399" y="840"/>
                  <a:pt x="390" y="858"/>
                  <a:pt x="372" y="865"/>
                </a:cubicBezTo>
                <a:cubicBezTo>
                  <a:pt x="352" y="870"/>
                  <a:pt x="332" y="863"/>
                  <a:pt x="323" y="849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2" name="CustomShape 19"/>
          <p:cNvSpPr/>
          <p:nvPr/>
        </p:nvSpPr>
        <p:spPr>
          <a:xfrm>
            <a:off x="5437800" y="3264120"/>
            <a:ext cx="1029960" cy="39960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8"/>
                </a:moveTo>
                <a:lnTo>
                  <a:pt x="2153" y="278"/>
                </a:lnTo>
                <a:lnTo>
                  <a:pt x="2153" y="0"/>
                </a:lnTo>
                <a:lnTo>
                  <a:pt x="2862" y="555"/>
                </a:lnTo>
                <a:lnTo>
                  <a:pt x="2153" y="1111"/>
                </a:lnTo>
                <a:lnTo>
                  <a:pt x="2153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3" name="CustomShape 20"/>
          <p:cNvSpPr/>
          <p:nvPr/>
        </p:nvSpPr>
        <p:spPr>
          <a:xfrm>
            <a:off x="5424840" y="3239280"/>
            <a:ext cx="1062000" cy="449640"/>
          </a:xfrm>
          <a:custGeom>
            <a:avLst/>
            <a:gdLst/>
            <a:ahLst/>
            <a:rect l="l" t="t" r="r" b="b"/>
            <a:pathLst>
              <a:path w="2952" h="1251">
                <a:moveTo>
                  <a:pt x="0" y="317"/>
                </a:moveTo>
                <a:lnTo>
                  <a:pt x="2189" y="317"/>
                </a:lnTo>
                <a:lnTo>
                  <a:pt x="2153" y="347"/>
                </a:lnTo>
                <a:lnTo>
                  <a:pt x="2153" y="0"/>
                </a:lnTo>
                <a:lnTo>
                  <a:pt x="2951" y="624"/>
                </a:lnTo>
                <a:lnTo>
                  <a:pt x="2153" y="1250"/>
                </a:lnTo>
                <a:lnTo>
                  <a:pt x="2153" y="903"/>
                </a:lnTo>
                <a:lnTo>
                  <a:pt x="2189" y="933"/>
                </a:lnTo>
                <a:lnTo>
                  <a:pt x="0" y="933"/>
                </a:lnTo>
                <a:lnTo>
                  <a:pt x="0" y="317"/>
                </a:lnTo>
                <a:moveTo>
                  <a:pt x="74" y="903"/>
                </a:moveTo>
                <a:lnTo>
                  <a:pt x="36" y="872"/>
                </a:lnTo>
                <a:lnTo>
                  <a:pt x="2227" y="872"/>
                </a:lnTo>
                <a:lnTo>
                  <a:pt x="2227" y="1180"/>
                </a:lnTo>
                <a:lnTo>
                  <a:pt x="2164" y="1159"/>
                </a:lnTo>
                <a:lnTo>
                  <a:pt x="2873" y="604"/>
                </a:lnTo>
                <a:lnTo>
                  <a:pt x="2873" y="646"/>
                </a:lnTo>
                <a:lnTo>
                  <a:pt x="2164" y="91"/>
                </a:lnTo>
                <a:lnTo>
                  <a:pt x="2227" y="69"/>
                </a:lnTo>
                <a:lnTo>
                  <a:pt x="2227" y="377"/>
                </a:lnTo>
                <a:lnTo>
                  <a:pt x="36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24" name="" descr=""/>
          <p:cNvPicPr/>
          <p:nvPr/>
        </p:nvPicPr>
        <p:blipFill>
          <a:blip r:embed="rId2"/>
          <a:stretch/>
        </p:blipFill>
        <p:spPr>
          <a:xfrm>
            <a:off x="7589880" y="1938600"/>
            <a:ext cx="1470600" cy="518400"/>
          </a:xfrm>
          <a:prstGeom prst="rect">
            <a:avLst/>
          </a:prstGeom>
          <a:ln w="0">
            <a:noFill/>
          </a:ln>
        </p:spPr>
      </p:pic>
      <p:pic>
        <p:nvPicPr>
          <p:cNvPr id="2925" name="" descr=""/>
          <p:cNvPicPr/>
          <p:nvPr/>
        </p:nvPicPr>
        <p:blipFill>
          <a:blip r:embed="rId3"/>
          <a:stretch/>
        </p:blipFill>
        <p:spPr>
          <a:xfrm>
            <a:off x="6997680" y="2251440"/>
            <a:ext cx="748080" cy="586080"/>
          </a:xfrm>
          <a:prstGeom prst="rect">
            <a:avLst/>
          </a:prstGeom>
          <a:ln w="0">
            <a:noFill/>
          </a:ln>
        </p:spPr>
      </p:pic>
      <p:sp>
        <p:nvSpPr>
          <p:cNvPr id="2926" name="CustomShape 21"/>
          <p:cNvSpPr/>
          <p:nvPr/>
        </p:nvSpPr>
        <p:spPr>
          <a:xfrm>
            <a:off x="589680" y="5045040"/>
            <a:ext cx="8291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a detailed introduction to Apache Spark and its related ‘service ecosystem‘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27" name="CustomShape 22"/>
          <p:cNvSpPr/>
          <p:nvPr/>
        </p:nvSpPr>
        <p:spPr>
          <a:xfrm>
            <a:off x="7842240" y="2508840"/>
            <a:ext cx="954360" cy="22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  <a:ea typeface="DejaVu Sans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28" name="CustomShape 2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0" name="CustomShape 2"/>
          <p:cNvSpPr/>
          <p:nvPr/>
        </p:nvSpPr>
        <p:spPr>
          <a:xfrm>
            <a:off x="613440" y="370440"/>
            <a:ext cx="8442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2: Deploy Spark Cluster in MS Azure HDInsight (2)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931" name="" descr=""/>
          <p:cNvPicPr/>
          <p:nvPr/>
        </p:nvPicPr>
        <p:blipFill>
          <a:blip r:embed="rId1"/>
          <a:stretch/>
        </p:blipFill>
        <p:spPr>
          <a:xfrm>
            <a:off x="591840" y="794160"/>
            <a:ext cx="7274520" cy="4467240"/>
          </a:xfrm>
          <a:prstGeom prst="rect">
            <a:avLst/>
          </a:prstGeom>
          <a:ln w="0">
            <a:noFill/>
          </a:ln>
        </p:spPr>
      </p:pic>
      <p:sp>
        <p:nvSpPr>
          <p:cNvPr id="2932" name="CustomShape 3"/>
          <p:cNvSpPr/>
          <p:nvPr/>
        </p:nvSpPr>
        <p:spPr>
          <a:xfrm>
            <a:off x="1932120" y="2038320"/>
            <a:ext cx="4132080" cy="190800"/>
          </a:xfrm>
          <a:custGeom>
            <a:avLst/>
            <a:gdLst/>
            <a:ahLst/>
            <a:rect l="l" t="t" r="r" b="b"/>
            <a:pathLst>
              <a:path w="11480" h="532">
                <a:moveTo>
                  <a:pt x="0" y="43"/>
                </a:moveTo>
                <a:cubicBezTo>
                  <a:pt x="0" y="21"/>
                  <a:pt x="24" y="0"/>
                  <a:pt x="56" y="0"/>
                </a:cubicBezTo>
                <a:lnTo>
                  <a:pt x="11423" y="0"/>
                </a:lnTo>
                <a:cubicBezTo>
                  <a:pt x="11454" y="0"/>
                  <a:pt x="11479" y="21"/>
                  <a:pt x="11479" y="43"/>
                </a:cubicBezTo>
                <a:lnTo>
                  <a:pt x="11479" y="487"/>
                </a:lnTo>
                <a:cubicBezTo>
                  <a:pt x="11479" y="512"/>
                  <a:pt x="11454" y="531"/>
                  <a:pt x="11423" y="531"/>
                </a:cubicBezTo>
                <a:lnTo>
                  <a:pt x="56" y="531"/>
                </a:lnTo>
                <a:cubicBezTo>
                  <a:pt x="24" y="531"/>
                  <a:pt x="0" y="512"/>
                  <a:pt x="0" y="487"/>
                </a:cubicBezTo>
                <a:lnTo>
                  <a:pt x="0" y="43"/>
                </a:lnTo>
                <a:moveTo>
                  <a:pt x="112" y="487"/>
                </a:moveTo>
                <a:lnTo>
                  <a:pt x="56" y="444"/>
                </a:lnTo>
                <a:lnTo>
                  <a:pt x="11423" y="444"/>
                </a:lnTo>
                <a:lnTo>
                  <a:pt x="11367" y="487"/>
                </a:lnTo>
                <a:lnTo>
                  <a:pt x="11367" y="43"/>
                </a:lnTo>
                <a:lnTo>
                  <a:pt x="11423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3" name="CustomShape 4"/>
          <p:cNvSpPr/>
          <p:nvPr/>
        </p:nvSpPr>
        <p:spPr>
          <a:xfrm>
            <a:off x="6195600" y="1072800"/>
            <a:ext cx="3265200" cy="890640"/>
          </a:xfrm>
          <a:custGeom>
            <a:avLst/>
            <a:gdLst/>
            <a:ahLst/>
            <a:rect l="l" t="t" r="r" b="b"/>
            <a:pathLst>
              <a:path w="9072" h="2476">
                <a:moveTo>
                  <a:pt x="0" y="0"/>
                </a:moveTo>
                <a:lnTo>
                  <a:pt x="0" y="2475"/>
                </a:lnTo>
                <a:lnTo>
                  <a:pt x="9071" y="2475"/>
                </a:lnTo>
                <a:lnTo>
                  <a:pt x="90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4" name="CustomShape 5"/>
          <p:cNvSpPr/>
          <p:nvPr/>
        </p:nvSpPr>
        <p:spPr>
          <a:xfrm>
            <a:off x="6175440" y="1056960"/>
            <a:ext cx="3305160" cy="921960"/>
          </a:xfrm>
          <a:custGeom>
            <a:avLst/>
            <a:gdLst/>
            <a:ahLst/>
            <a:rect l="l" t="t" r="r" b="b"/>
            <a:pathLst>
              <a:path w="9183" h="2563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9126" y="0"/>
                </a:lnTo>
                <a:cubicBezTo>
                  <a:pt x="9156" y="0"/>
                  <a:pt x="9182" y="20"/>
                  <a:pt x="9182" y="44"/>
                </a:cubicBezTo>
                <a:lnTo>
                  <a:pt x="9182" y="2519"/>
                </a:lnTo>
                <a:cubicBezTo>
                  <a:pt x="9182" y="2543"/>
                  <a:pt x="9156" y="2562"/>
                  <a:pt x="9126" y="2562"/>
                </a:cubicBezTo>
                <a:lnTo>
                  <a:pt x="56" y="2562"/>
                </a:lnTo>
                <a:cubicBezTo>
                  <a:pt x="27" y="2562"/>
                  <a:pt x="0" y="2543"/>
                  <a:pt x="0" y="2519"/>
                </a:cubicBezTo>
                <a:lnTo>
                  <a:pt x="0" y="44"/>
                </a:lnTo>
                <a:moveTo>
                  <a:pt x="112" y="2519"/>
                </a:moveTo>
                <a:lnTo>
                  <a:pt x="56" y="2475"/>
                </a:lnTo>
                <a:lnTo>
                  <a:pt x="9126" y="2475"/>
                </a:lnTo>
                <a:lnTo>
                  <a:pt x="9071" y="2519"/>
                </a:lnTo>
                <a:lnTo>
                  <a:pt x="9071" y="44"/>
                </a:lnTo>
                <a:lnTo>
                  <a:pt x="912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5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5" name="CustomShape 6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36" name="CustomShape 7"/>
          <p:cNvSpPr/>
          <p:nvPr/>
        </p:nvSpPr>
        <p:spPr>
          <a:xfrm>
            <a:off x="6292440" y="11163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7" name="CustomShape 8"/>
          <p:cNvSpPr/>
          <p:nvPr/>
        </p:nvSpPr>
        <p:spPr>
          <a:xfrm>
            <a:off x="6653160" y="1141200"/>
            <a:ext cx="1650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Select one of your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8" name="CustomShape 9"/>
          <p:cNvSpPr/>
          <p:nvPr/>
        </p:nvSpPr>
        <p:spPr>
          <a:xfrm>
            <a:off x="6653160" y="1342440"/>
            <a:ext cx="2747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subscriptions in order to setup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39" name="CustomShape 10"/>
          <p:cNvSpPr/>
          <p:nvPr/>
        </p:nvSpPr>
        <p:spPr>
          <a:xfrm>
            <a:off x="6653160" y="1543680"/>
            <a:ext cx="24076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pay-per-use method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0" name="CustomShape 11"/>
          <p:cNvSpPr/>
          <p:nvPr/>
        </p:nvSpPr>
        <p:spPr>
          <a:xfrm>
            <a:off x="3981600" y="1504440"/>
            <a:ext cx="2231280" cy="562320"/>
          </a:xfrm>
          <a:custGeom>
            <a:avLst/>
            <a:gdLst/>
            <a:ahLst/>
            <a:rect l="l" t="t" r="r" b="b"/>
            <a:pathLst>
              <a:path w="6200" h="1564">
                <a:moveTo>
                  <a:pt x="60" y="1558"/>
                </a:moveTo>
                <a:lnTo>
                  <a:pt x="219" y="1519"/>
                </a:lnTo>
                <a:cubicBezTo>
                  <a:pt x="241" y="1514"/>
                  <a:pt x="253" y="1495"/>
                  <a:pt x="245" y="1479"/>
                </a:cubicBezTo>
                <a:cubicBezTo>
                  <a:pt x="239" y="1462"/>
                  <a:pt x="215" y="1451"/>
                  <a:pt x="193" y="1457"/>
                </a:cubicBezTo>
                <a:lnTo>
                  <a:pt x="33" y="1495"/>
                </a:lnTo>
                <a:cubicBezTo>
                  <a:pt x="13" y="1502"/>
                  <a:pt x="0" y="1519"/>
                  <a:pt x="7" y="1537"/>
                </a:cubicBezTo>
                <a:cubicBezTo>
                  <a:pt x="13" y="1554"/>
                  <a:pt x="38" y="1563"/>
                  <a:pt x="60" y="1558"/>
                </a:cubicBezTo>
                <a:moveTo>
                  <a:pt x="379" y="1481"/>
                </a:moveTo>
                <a:lnTo>
                  <a:pt x="536" y="1441"/>
                </a:lnTo>
                <a:cubicBezTo>
                  <a:pt x="559" y="1435"/>
                  <a:pt x="572" y="1418"/>
                  <a:pt x="566" y="1401"/>
                </a:cubicBezTo>
                <a:cubicBezTo>
                  <a:pt x="559" y="1383"/>
                  <a:pt x="534" y="1374"/>
                  <a:pt x="512" y="1380"/>
                </a:cubicBezTo>
                <a:lnTo>
                  <a:pt x="354" y="1418"/>
                </a:lnTo>
                <a:cubicBezTo>
                  <a:pt x="332" y="1424"/>
                  <a:pt x="319" y="1443"/>
                  <a:pt x="325" y="1458"/>
                </a:cubicBezTo>
                <a:cubicBezTo>
                  <a:pt x="332" y="1476"/>
                  <a:pt x="356" y="1486"/>
                  <a:pt x="379" y="1481"/>
                </a:cubicBezTo>
                <a:moveTo>
                  <a:pt x="697" y="1402"/>
                </a:moveTo>
                <a:lnTo>
                  <a:pt x="857" y="1364"/>
                </a:lnTo>
                <a:cubicBezTo>
                  <a:pt x="877" y="1359"/>
                  <a:pt x="891" y="1340"/>
                  <a:pt x="884" y="1322"/>
                </a:cubicBezTo>
                <a:cubicBezTo>
                  <a:pt x="877" y="1305"/>
                  <a:pt x="853" y="1296"/>
                  <a:pt x="831" y="1301"/>
                </a:cubicBezTo>
                <a:lnTo>
                  <a:pt x="672" y="1340"/>
                </a:lnTo>
                <a:cubicBezTo>
                  <a:pt x="650" y="1345"/>
                  <a:pt x="637" y="1364"/>
                  <a:pt x="646" y="1382"/>
                </a:cubicBezTo>
                <a:cubicBezTo>
                  <a:pt x="652" y="1399"/>
                  <a:pt x="675" y="1408"/>
                  <a:pt x="697" y="1402"/>
                </a:cubicBezTo>
                <a:moveTo>
                  <a:pt x="1015" y="1326"/>
                </a:moveTo>
                <a:lnTo>
                  <a:pt x="1176" y="1285"/>
                </a:lnTo>
                <a:cubicBezTo>
                  <a:pt x="1198" y="1280"/>
                  <a:pt x="1210" y="1263"/>
                  <a:pt x="1203" y="1246"/>
                </a:cubicBezTo>
                <a:cubicBezTo>
                  <a:pt x="1196" y="1228"/>
                  <a:pt x="1174" y="1218"/>
                  <a:pt x="1151" y="1223"/>
                </a:cubicBezTo>
                <a:lnTo>
                  <a:pt x="991" y="1263"/>
                </a:lnTo>
                <a:cubicBezTo>
                  <a:pt x="969" y="1268"/>
                  <a:pt x="957" y="1285"/>
                  <a:pt x="965" y="1303"/>
                </a:cubicBezTo>
                <a:cubicBezTo>
                  <a:pt x="971" y="1321"/>
                  <a:pt x="993" y="1331"/>
                  <a:pt x="1015" y="1326"/>
                </a:cubicBezTo>
                <a:moveTo>
                  <a:pt x="1334" y="1247"/>
                </a:moveTo>
                <a:lnTo>
                  <a:pt x="1494" y="1209"/>
                </a:lnTo>
                <a:cubicBezTo>
                  <a:pt x="1517" y="1204"/>
                  <a:pt x="1528" y="1185"/>
                  <a:pt x="1522" y="1166"/>
                </a:cubicBezTo>
                <a:cubicBezTo>
                  <a:pt x="1514" y="1149"/>
                  <a:pt x="1492" y="1141"/>
                  <a:pt x="1470" y="1146"/>
                </a:cubicBezTo>
                <a:lnTo>
                  <a:pt x="1310" y="1185"/>
                </a:lnTo>
                <a:cubicBezTo>
                  <a:pt x="1288" y="1190"/>
                  <a:pt x="1276" y="1209"/>
                  <a:pt x="1283" y="1226"/>
                </a:cubicBezTo>
                <a:cubicBezTo>
                  <a:pt x="1290" y="1244"/>
                  <a:pt x="1314" y="1252"/>
                  <a:pt x="1334" y="1247"/>
                </a:cubicBezTo>
                <a:moveTo>
                  <a:pt x="1655" y="1169"/>
                </a:moveTo>
                <a:lnTo>
                  <a:pt x="1813" y="1130"/>
                </a:lnTo>
                <a:cubicBezTo>
                  <a:pt x="1835" y="1125"/>
                  <a:pt x="1849" y="1107"/>
                  <a:pt x="1843" y="1090"/>
                </a:cubicBezTo>
                <a:cubicBezTo>
                  <a:pt x="1835" y="1072"/>
                  <a:pt x="1811" y="1062"/>
                  <a:pt x="1789" y="1067"/>
                </a:cubicBezTo>
                <a:lnTo>
                  <a:pt x="1631" y="1107"/>
                </a:lnTo>
                <a:cubicBezTo>
                  <a:pt x="1608" y="1113"/>
                  <a:pt x="1595" y="1130"/>
                  <a:pt x="1602" y="1147"/>
                </a:cubicBezTo>
                <a:cubicBezTo>
                  <a:pt x="1608" y="1165"/>
                  <a:pt x="1633" y="1174"/>
                  <a:pt x="1655" y="1169"/>
                </a:cubicBezTo>
                <a:moveTo>
                  <a:pt x="1974" y="1091"/>
                </a:moveTo>
                <a:lnTo>
                  <a:pt x="2132" y="1053"/>
                </a:lnTo>
                <a:cubicBezTo>
                  <a:pt x="2154" y="1046"/>
                  <a:pt x="2168" y="1029"/>
                  <a:pt x="2160" y="1011"/>
                </a:cubicBezTo>
                <a:cubicBezTo>
                  <a:pt x="2154" y="994"/>
                  <a:pt x="2130" y="985"/>
                  <a:pt x="2108" y="991"/>
                </a:cubicBezTo>
                <a:lnTo>
                  <a:pt x="1949" y="1029"/>
                </a:lnTo>
                <a:cubicBezTo>
                  <a:pt x="1927" y="1034"/>
                  <a:pt x="1913" y="1053"/>
                  <a:pt x="1920" y="1069"/>
                </a:cubicBezTo>
                <a:cubicBezTo>
                  <a:pt x="1927" y="1086"/>
                  <a:pt x="1951" y="1097"/>
                  <a:pt x="1974" y="1091"/>
                </a:cubicBezTo>
                <a:moveTo>
                  <a:pt x="2293" y="1013"/>
                </a:moveTo>
                <a:lnTo>
                  <a:pt x="2454" y="975"/>
                </a:lnTo>
                <a:cubicBezTo>
                  <a:pt x="2476" y="969"/>
                  <a:pt x="2487" y="950"/>
                  <a:pt x="2480" y="933"/>
                </a:cubicBezTo>
                <a:cubicBezTo>
                  <a:pt x="2474" y="917"/>
                  <a:pt x="2449" y="907"/>
                  <a:pt x="2429" y="912"/>
                </a:cubicBezTo>
                <a:lnTo>
                  <a:pt x="2269" y="950"/>
                </a:lnTo>
                <a:cubicBezTo>
                  <a:pt x="2247" y="957"/>
                  <a:pt x="2235" y="975"/>
                  <a:pt x="2243" y="992"/>
                </a:cubicBezTo>
                <a:cubicBezTo>
                  <a:pt x="2249" y="1010"/>
                  <a:pt x="2271" y="1019"/>
                  <a:pt x="2293" y="1013"/>
                </a:cubicBezTo>
                <a:moveTo>
                  <a:pt x="2612" y="936"/>
                </a:moveTo>
                <a:lnTo>
                  <a:pt x="2772" y="896"/>
                </a:lnTo>
                <a:cubicBezTo>
                  <a:pt x="2794" y="891"/>
                  <a:pt x="2806" y="874"/>
                  <a:pt x="2799" y="856"/>
                </a:cubicBezTo>
                <a:cubicBezTo>
                  <a:pt x="2792" y="839"/>
                  <a:pt x="2770" y="828"/>
                  <a:pt x="2748" y="835"/>
                </a:cubicBezTo>
                <a:lnTo>
                  <a:pt x="2588" y="874"/>
                </a:lnTo>
                <a:cubicBezTo>
                  <a:pt x="2565" y="879"/>
                  <a:pt x="2554" y="896"/>
                  <a:pt x="2560" y="914"/>
                </a:cubicBezTo>
                <a:cubicBezTo>
                  <a:pt x="2568" y="931"/>
                  <a:pt x="2590" y="941"/>
                  <a:pt x="2612" y="936"/>
                </a:cubicBezTo>
                <a:moveTo>
                  <a:pt x="2933" y="858"/>
                </a:moveTo>
                <a:lnTo>
                  <a:pt x="3091" y="819"/>
                </a:lnTo>
                <a:cubicBezTo>
                  <a:pt x="3113" y="814"/>
                  <a:pt x="3127" y="795"/>
                  <a:pt x="3117" y="777"/>
                </a:cubicBezTo>
                <a:cubicBezTo>
                  <a:pt x="3111" y="760"/>
                  <a:pt x="3089" y="752"/>
                  <a:pt x="3067" y="757"/>
                </a:cubicBezTo>
                <a:lnTo>
                  <a:pt x="2906" y="795"/>
                </a:lnTo>
                <a:cubicBezTo>
                  <a:pt x="2886" y="800"/>
                  <a:pt x="2873" y="819"/>
                  <a:pt x="2879" y="837"/>
                </a:cubicBezTo>
                <a:cubicBezTo>
                  <a:pt x="2886" y="855"/>
                  <a:pt x="2911" y="863"/>
                  <a:pt x="2933" y="858"/>
                </a:cubicBezTo>
                <a:moveTo>
                  <a:pt x="3251" y="780"/>
                </a:moveTo>
                <a:lnTo>
                  <a:pt x="3410" y="741"/>
                </a:lnTo>
                <a:cubicBezTo>
                  <a:pt x="3432" y="736"/>
                  <a:pt x="3446" y="718"/>
                  <a:pt x="3438" y="700"/>
                </a:cubicBezTo>
                <a:cubicBezTo>
                  <a:pt x="3432" y="683"/>
                  <a:pt x="3408" y="672"/>
                  <a:pt x="3385" y="678"/>
                </a:cubicBezTo>
                <a:lnTo>
                  <a:pt x="3227" y="718"/>
                </a:lnTo>
                <a:cubicBezTo>
                  <a:pt x="3205" y="724"/>
                  <a:pt x="3191" y="741"/>
                  <a:pt x="3198" y="758"/>
                </a:cubicBezTo>
                <a:cubicBezTo>
                  <a:pt x="3205" y="776"/>
                  <a:pt x="3229" y="786"/>
                  <a:pt x="3251" y="780"/>
                </a:cubicBezTo>
                <a:moveTo>
                  <a:pt x="3570" y="702"/>
                </a:moveTo>
                <a:lnTo>
                  <a:pt x="3730" y="664"/>
                </a:lnTo>
                <a:cubicBezTo>
                  <a:pt x="3751" y="658"/>
                  <a:pt x="3763" y="639"/>
                  <a:pt x="3757" y="622"/>
                </a:cubicBezTo>
                <a:cubicBezTo>
                  <a:pt x="3751" y="605"/>
                  <a:pt x="3726" y="596"/>
                  <a:pt x="3703" y="602"/>
                </a:cubicBezTo>
                <a:lnTo>
                  <a:pt x="3546" y="639"/>
                </a:lnTo>
                <a:cubicBezTo>
                  <a:pt x="3523" y="645"/>
                  <a:pt x="3510" y="664"/>
                  <a:pt x="3518" y="682"/>
                </a:cubicBezTo>
                <a:cubicBezTo>
                  <a:pt x="3526" y="697"/>
                  <a:pt x="3548" y="708"/>
                  <a:pt x="3570" y="702"/>
                </a:cubicBezTo>
                <a:moveTo>
                  <a:pt x="3889" y="624"/>
                </a:moveTo>
                <a:lnTo>
                  <a:pt x="4049" y="586"/>
                </a:lnTo>
                <a:cubicBezTo>
                  <a:pt x="4071" y="580"/>
                  <a:pt x="4082" y="561"/>
                  <a:pt x="4076" y="545"/>
                </a:cubicBezTo>
                <a:cubicBezTo>
                  <a:pt x="4069" y="528"/>
                  <a:pt x="4047" y="517"/>
                  <a:pt x="4024" y="522"/>
                </a:cubicBezTo>
                <a:lnTo>
                  <a:pt x="3863" y="563"/>
                </a:lnTo>
                <a:cubicBezTo>
                  <a:pt x="3841" y="568"/>
                  <a:pt x="3831" y="586"/>
                  <a:pt x="3837" y="603"/>
                </a:cubicBezTo>
                <a:cubicBezTo>
                  <a:pt x="3843" y="620"/>
                  <a:pt x="3867" y="630"/>
                  <a:pt x="3889" y="624"/>
                </a:cubicBezTo>
                <a:moveTo>
                  <a:pt x="4207" y="547"/>
                </a:moveTo>
                <a:lnTo>
                  <a:pt x="4368" y="506"/>
                </a:lnTo>
                <a:cubicBezTo>
                  <a:pt x="4390" y="501"/>
                  <a:pt x="4401" y="484"/>
                  <a:pt x="4394" y="466"/>
                </a:cubicBezTo>
                <a:cubicBezTo>
                  <a:pt x="4388" y="448"/>
                  <a:pt x="4365" y="440"/>
                  <a:pt x="4343" y="445"/>
                </a:cubicBezTo>
                <a:lnTo>
                  <a:pt x="4182" y="484"/>
                </a:lnTo>
                <a:cubicBezTo>
                  <a:pt x="4160" y="489"/>
                  <a:pt x="4149" y="508"/>
                  <a:pt x="4156" y="525"/>
                </a:cubicBezTo>
                <a:cubicBezTo>
                  <a:pt x="4162" y="542"/>
                  <a:pt x="4187" y="552"/>
                  <a:pt x="4207" y="547"/>
                </a:cubicBezTo>
                <a:moveTo>
                  <a:pt x="4528" y="468"/>
                </a:moveTo>
                <a:lnTo>
                  <a:pt x="4686" y="429"/>
                </a:lnTo>
                <a:cubicBezTo>
                  <a:pt x="4709" y="424"/>
                  <a:pt x="4721" y="405"/>
                  <a:pt x="4715" y="387"/>
                </a:cubicBezTo>
                <a:cubicBezTo>
                  <a:pt x="4709" y="371"/>
                  <a:pt x="4683" y="362"/>
                  <a:pt x="4661" y="366"/>
                </a:cubicBezTo>
                <a:lnTo>
                  <a:pt x="4503" y="405"/>
                </a:lnTo>
                <a:cubicBezTo>
                  <a:pt x="4481" y="410"/>
                  <a:pt x="4468" y="429"/>
                  <a:pt x="4474" y="446"/>
                </a:cubicBezTo>
                <a:cubicBezTo>
                  <a:pt x="4481" y="465"/>
                  <a:pt x="4505" y="473"/>
                  <a:pt x="4528" y="468"/>
                </a:cubicBezTo>
                <a:moveTo>
                  <a:pt x="4846" y="391"/>
                </a:moveTo>
                <a:lnTo>
                  <a:pt x="5004" y="351"/>
                </a:lnTo>
                <a:cubicBezTo>
                  <a:pt x="5026" y="346"/>
                  <a:pt x="5040" y="328"/>
                  <a:pt x="5034" y="310"/>
                </a:cubicBezTo>
                <a:cubicBezTo>
                  <a:pt x="5026" y="293"/>
                  <a:pt x="5002" y="282"/>
                  <a:pt x="4980" y="288"/>
                </a:cubicBezTo>
                <a:lnTo>
                  <a:pt x="4822" y="328"/>
                </a:lnTo>
                <a:cubicBezTo>
                  <a:pt x="4799" y="334"/>
                  <a:pt x="4786" y="351"/>
                  <a:pt x="4793" y="368"/>
                </a:cubicBezTo>
                <a:cubicBezTo>
                  <a:pt x="4799" y="385"/>
                  <a:pt x="4824" y="396"/>
                  <a:pt x="4846" y="391"/>
                </a:cubicBezTo>
                <a:moveTo>
                  <a:pt x="5165" y="312"/>
                </a:moveTo>
                <a:lnTo>
                  <a:pt x="5325" y="274"/>
                </a:lnTo>
                <a:cubicBezTo>
                  <a:pt x="5347" y="268"/>
                  <a:pt x="5359" y="249"/>
                  <a:pt x="5352" y="232"/>
                </a:cubicBezTo>
                <a:cubicBezTo>
                  <a:pt x="5345" y="215"/>
                  <a:pt x="5321" y="206"/>
                  <a:pt x="5301" y="211"/>
                </a:cubicBezTo>
                <a:lnTo>
                  <a:pt x="5140" y="249"/>
                </a:lnTo>
                <a:cubicBezTo>
                  <a:pt x="5118" y="255"/>
                  <a:pt x="5107" y="274"/>
                  <a:pt x="5114" y="291"/>
                </a:cubicBezTo>
                <a:cubicBezTo>
                  <a:pt x="5120" y="309"/>
                  <a:pt x="5142" y="318"/>
                  <a:pt x="5165" y="312"/>
                </a:cubicBezTo>
                <a:moveTo>
                  <a:pt x="5483" y="234"/>
                </a:moveTo>
                <a:lnTo>
                  <a:pt x="5644" y="196"/>
                </a:lnTo>
                <a:cubicBezTo>
                  <a:pt x="5666" y="190"/>
                  <a:pt x="5677" y="173"/>
                  <a:pt x="5671" y="155"/>
                </a:cubicBezTo>
                <a:cubicBezTo>
                  <a:pt x="5664" y="138"/>
                  <a:pt x="5642" y="127"/>
                  <a:pt x="5619" y="132"/>
                </a:cubicBezTo>
                <a:lnTo>
                  <a:pt x="5459" y="173"/>
                </a:lnTo>
                <a:cubicBezTo>
                  <a:pt x="5437" y="178"/>
                  <a:pt x="5425" y="196"/>
                  <a:pt x="5433" y="213"/>
                </a:cubicBezTo>
                <a:cubicBezTo>
                  <a:pt x="5439" y="230"/>
                  <a:pt x="5461" y="239"/>
                  <a:pt x="5483" y="234"/>
                </a:cubicBezTo>
                <a:moveTo>
                  <a:pt x="5804" y="157"/>
                </a:moveTo>
                <a:lnTo>
                  <a:pt x="5962" y="118"/>
                </a:lnTo>
                <a:cubicBezTo>
                  <a:pt x="5985" y="112"/>
                  <a:pt x="5998" y="94"/>
                  <a:pt x="5990" y="77"/>
                </a:cubicBezTo>
                <a:cubicBezTo>
                  <a:pt x="5982" y="59"/>
                  <a:pt x="5960" y="51"/>
                  <a:pt x="5938" y="56"/>
                </a:cubicBezTo>
                <a:lnTo>
                  <a:pt x="5778" y="94"/>
                </a:lnTo>
                <a:cubicBezTo>
                  <a:pt x="5758" y="99"/>
                  <a:pt x="5744" y="118"/>
                  <a:pt x="5751" y="134"/>
                </a:cubicBezTo>
                <a:cubicBezTo>
                  <a:pt x="5758" y="152"/>
                  <a:pt x="5782" y="162"/>
                  <a:pt x="5804" y="157"/>
                </a:cubicBezTo>
                <a:moveTo>
                  <a:pt x="6123" y="79"/>
                </a:moveTo>
                <a:lnTo>
                  <a:pt x="6165" y="68"/>
                </a:lnTo>
                <a:cubicBezTo>
                  <a:pt x="6187" y="63"/>
                  <a:pt x="6199" y="46"/>
                  <a:pt x="6192" y="28"/>
                </a:cubicBezTo>
                <a:cubicBezTo>
                  <a:pt x="6185" y="10"/>
                  <a:pt x="6163" y="0"/>
                  <a:pt x="6141" y="5"/>
                </a:cubicBezTo>
                <a:lnTo>
                  <a:pt x="6098" y="16"/>
                </a:lnTo>
                <a:cubicBezTo>
                  <a:pt x="6076" y="23"/>
                  <a:pt x="6063" y="40"/>
                  <a:pt x="6069" y="57"/>
                </a:cubicBezTo>
                <a:cubicBezTo>
                  <a:pt x="6076" y="75"/>
                  <a:pt x="6101" y="84"/>
                  <a:pt x="6123" y="7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1" name="CustomShape 12"/>
          <p:cNvSpPr/>
          <p:nvPr/>
        </p:nvSpPr>
        <p:spPr>
          <a:xfrm>
            <a:off x="6653160" y="1744560"/>
            <a:ext cx="2057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Microsoft Azure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2" name="CustomShape 13"/>
          <p:cNvSpPr/>
          <p:nvPr/>
        </p:nvSpPr>
        <p:spPr>
          <a:xfrm>
            <a:off x="6901560" y="4571640"/>
            <a:ext cx="1940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MS Azure Quickstart: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43" name="CustomShape 14"/>
          <p:cNvSpPr/>
          <p:nvPr/>
        </p:nvSpPr>
        <p:spPr>
          <a:xfrm>
            <a:off x="6195600" y="2053800"/>
            <a:ext cx="3265200" cy="892440"/>
          </a:xfrm>
          <a:custGeom>
            <a:avLst/>
            <a:gdLst/>
            <a:ahLst/>
            <a:rect l="l" t="t" r="r" b="b"/>
            <a:pathLst>
              <a:path w="9072" h="2481">
                <a:moveTo>
                  <a:pt x="0" y="0"/>
                </a:moveTo>
                <a:lnTo>
                  <a:pt x="0" y="2480"/>
                </a:lnTo>
                <a:lnTo>
                  <a:pt x="9071" y="2480"/>
                </a:lnTo>
                <a:lnTo>
                  <a:pt x="90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4" name="CustomShape 15"/>
          <p:cNvSpPr/>
          <p:nvPr/>
        </p:nvSpPr>
        <p:spPr>
          <a:xfrm>
            <a:off x="6175440" y="2038320"/>
            <a:ext cx="3305160" cy="923400"/>
          </a:xfrm>
          <a:custGeom>
            <a:avLst/>
            <a:gdLst/>
            <a:ahLst/>
            <a:rect l="l" t="t" r="r" b="b"/>
            <a:pathLst>
              <a:path w="9183" h="2567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9126" y="0"/>
                </a:lnTo>
                <a:cubicBezTo>
                  <a:pt x="9156" y="0"/>
                  <a:pt x="9182" y="21"/>
                  <a:pt x="9182" y="44"/>
                </a:cubicBezTo>
                <a:lnTo>
                  <a:pt x="9182" y="2523"/>
                </a:lnTo>
                <a:cubicBezTo>
                  <a:pt x="9182" y="2546"/>
                  <a:pt x="9156" y="2566"/>
                  <a:pt x="9126" y="2566"/>
                </a:cubicBezTo>
                <a:lnTo>
                  <a:pt x="56" y="2566"/>
                </a:lnTo>
                <a:cubicBezTo>
                  <a:pt x="27" y="2566"/>
                  <a:pt x="0" y="2546"/>
                  <a:pt x="0" y="2523"/>
                </a:cubicBezTo>
                <a:lnTo>
                  <a:pt x="0" y="44"/>
                </a:lnTo>
                <a:moveTo>
                  <a:pt x="112" y="2523"/>
                </a:moveTo>
                <a:lnTo>
                  <a:pt x="56" y="2479"/>
                </a:lnTo>
                <a:lnTo>
                  <a:pt x="9126" y="2479"/>
                </a:lnTo>
                <a:lnTo>
                  <a:pt x="9071" y="2523"/>
                </a:lnTo>
                <a:lnTo>
                  <a:pt x="9071" y="44"/>
                </a:lnTo>
                <a:lnTo>
                  <a:pt x="912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52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5" name="CustomShape 16"/>
          <p:cNvSpPr/>
          <p:nvPr/>
        </p:nvSpPr>
        <p:spPr>
          <a:xfrm>
            <a:off x="6901560" y="4747680"/>
            <a:ext cx="1576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Create Spark Cluster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46" name="CustomShape 17"/>
          <p:cNvSpPr/>
          <p:nvPr/>
        </p:nvSpPr>
        <p:spPr>
          <a:xfrm>
            <a:off x="6292440" y="20980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7" name="CustomShape 18"/>
          <p:cNvSpPr/>
          <p:nvPr/>
        </p:nvSpPr>
        <p:spPr>
          <a:xfrm>
            <a:off x="6653160" y="2122920"/>
            <a:ext cx="2754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Create or use existing group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8" name="CustomShape 19"/>
          <p:cNvSpPr/>
          <p:nvPr/>
        </p:nvSpPr>
        <p:spPr>
          <a:xfrm>
            <a:off x="6653160" y="2324160"/>
            <a:ext cx="2734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resources and provide a group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49" name="CustomShape 20"/>
          <p:cNvSpPr/>
          <p:nvPr/>
        </p:nvSpPr>
        <p:spPr>
          <a:xfrm>
            <a:off x="6653160" y="2525040"/>
            <a:ext cx="25826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name as well as a location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0" name="CustomShape 21"/>
          <p:cNvSpPr/>
          <p:nvPr/>
        </p:nvSpPr>
        <p:spPr>
          <a:xfrm>
            <a:off x="1927440" y="2232360"/>
            <a:ext cx="4133160" cy="466560"/>
          </a:xfrm>
          <a:custGeom>
            <a:avLst/>
            <a:gdLst/>
            <a:ahLst/>
            <a:rect l="l" t="t" r="r" b="b"/>
            <a:pathLst>
              <a:path w="11483" h="1298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1426" y="0"/>
                </a:lnTo>
                <a:cubicBezTo>
                  <a:pt x="11454" y="0"/>
                  <a:pt x="11482" y="19"/>
                  <a:pt x="11482" y="44"/>
                </a:cubicBezTo>
                <a:lnTo>
                  <a:pt x="11482" y="1254"/>
                </a:lnTo>
                <a:cubicBezTo>
                  <a:pt x="11482" y="1278"/>
                  <a:pt x="11454" y="1297"/>
                  <a:pt x="11426" y="1297"/>
                </a:cubicBezTo>
                <a:lnTo>
                  <a:pt x="56" y="1297"/>
                </a:lnTo>
                <a:cubicBezTo>
                  <a:pt x="25" y="1297"/>
                  <a:pt x="0" y="1278"/>
                  <a:pt x="0" y="1254"/>
                </a:cubicBezTo>
                <a:lnTo>
                  <a:pt x="0" y="44"/>
                </a:lnTo>
                <a:moveTo>
                  <a:pt x="112" y="1254"/>
                </a:moveTo>
                <a:lnTo>
                  <a:pt x="56" y="1210"/>
                </a:lnTo>
                <a:lnTo>
                  <a:pt x="11426" y="1210"/>
                </a:lnTo>
                <a:lnTo>
                  <a:pt x="11370" y="1254"/>
                </a:lnTo>
                <a:lnTo>
                  <a:pt x="11370" y="44"/>
                </a:lnTo>
                <a:lnTo>
                  <a:pt x="1142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2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1" name="CustomShape 22"/>
          <p:cNvSpPr/>
          <p:nvPr/>
        </p:nvSpPr>
        <p:spPr>
          <a:xfrm>
            <a:off x="6023520" y="2452680"/>
            <a:ext cx="189360" cy="60480"/>
          </a:xfrm>
          <a:custGeom>
            <a:avLst/>
            <a:gdLst/>
            <a:ahLst/>
            <a:rect l="l" t="t" r="r" b="b"/>
            <a:pathLst>
              <a:path w="528" h="170">
                <a:moveTo>
                  <a:pt x="58" y="4"/>
                </a:moveTo>
                <a:lnTo>
                  <a:pt x="219" y="40"/>
                </a:lnTo>
                <a:cubicBezTo>
                  <a:pt x="241" y="43"/>
                  <a:pt x="253" y="63"/>
                  <a:pt x="247" y="80"/>
                </a:cubicBezTo>
                <a:cubicBezTo>
                  <a:pt x="241" y="99"/>
                  <a:pt x="219" y="109"/>
                  <a:pt x="195" y="104"/>
                </a:cubicBezTo>
                <a:lnTo>
                  <a:pt x="35" y="68"/>
                </a:lnTo>
                <a:cubicBezTo>
                  <a:pt x="13" y="63"/>
                  <a:pt x="0" y="43"/>
                  <a:pt x="7" y="26"/>
                </a:cubicBezTo>
                <a:cubicBezTo>
                  <a:pt x="11" y="9"/>
                  <a:pt x="35" y="0"/>
                  <a:pt x="58" y="4"/>
                </a:cubicBezTo>
                <a:moveTo>
                  <a:pt x="379" y="75"/>
                </a:moveTo>
                <a:lnTo>
                  <a:pt x="491" y="100"/>
                </a:lnTo>
                <a:cubicBezTo>
                  <a:pt x="513" y="106"/>
                  <a:pt x="527" y="123"/>
                  <a:pt x="522" y="141"/>
                </a:cubicBezTo>
                <a:cubicBezTo>
                  <a:pt x="515" y="158"/>
                  <a:pt x="491" y="169"/>
                  <a:pt x="469" y="163"/>
                </a:cubicBezTo>
                <a:lnTo>
                  <a:pt x="356" y="139"/>
                </a:lnTo>
                <a:cubicBezTo>
                  <a:pt x="334" y="133"/>
                  <a:pt x="321" y="116"/>
                  <a:pt x="327" y="99"/>
                </a:cubicBezTo>
                <a:cubicBezTo>
                  <a:pt x="334" y="80"/>
                  <a:pt x="356" y="70"/>
                  <a:pt x="379" y="7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2" name="CustomShape 23"/>
          <p:cNvSpPr/>
          <p:nvPr/>
        </p:nvSpPr>
        <p:spPr>
          <a:xfrm>
            <a:off x="6195600" y="3064320"/>
            <a:ext cx="3265200" cy="1323000"/>
          </a:xfrm>
          <a:custGeom>
            <a:avLst/>
            <a:gdLst/>
            <a:ahLst/>
            <a:rect l="l" t="t" r="r" b="b"/>
            <a:pathLst>
              <a:path w="9072" h="3677">
                <a:moveTo>
                  <a:pt x="0" y="0"/>
                </a:moveTo>
                <a:lnTo>
                  <a:pt x="0" y="3676"/>
                </a:lnTo>
                <a:lnTo>
                  <a:pt x="9071" y="3676"/>
                </a:lnTo>
                <a:lnTo>
                  <a:pt x="90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3" name="CustomShape 24"/>
          <p:cNvSpPr/>
          <p:nvPr/>
        </p:nvSpPr>
        <p:spPr>
          <a:xfrm>
            <a:off x="6175440" y="3048480"/>
            <a:ext cx="3305160" cy="1354320"/>
          </a:xfrm>
          <a:custGeom>
            <a:avLst/>
            <a:gdLst/>
            <a:ahLst/>
            <a:rect l="l" t="t" r="r" b="b"/>
            <a:pathLst>
              <a:path w="9183" h="3764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9126" y="0"/>
                </a:lnTo>
                <a:cubicBezTo>
                  <a:pt x="9156" y="0"/>
                  <a:pt x="9182" y="19"/>
                  <a:pt x="9182" y="44"/>
                </a:cubicBezTo>
                <a:lnTo>
                  <a:pt x="9182" y="3719"/>
                </a:lnTo>
                <a:cubicBezTo>
                  <a:pt x="9182" y="3743"/>
                  <a:pt x="9156" y="3763"/>
                  <a:pt x="9126" y="3763"/>
                </a:cubicBezTo>
                <a:lnTo>
                  <a:pt x="56" y="3763"/>
                </a:lnTo>
                <a:cubicBezTo>
                  <a:pt x="27" y="3763"/>
                  <a:pt x="0" y="3743"/>
                  <a:pt x="0" y="3719"/>
                </a:cubicBezTo>
                <a:lnTo>
                  <a:pt x="0" y="44"/>
                </a:lnTo>
                <a:moveTo>
                  <a:pt x="112" y="3719"/>
                </a:moveTo>
                <a:lnTo>
                  <a:pt x="56" y="3676"/>
                </a:lnTo>
                <a:lnTo>
                  <a:pt x="9126" y="3676"/>
                </a:lnTo>
                <a:lnTo>
                  <a:pt x="9071" y="3719"/>
                </a:lnTo>
                <a:lnTo>
                  <a:pt x="9071" y="44"/>
                </a:lnTo>
                <a:lnTo>
                  <a:pt x="912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7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54" name="CustomShape 25"/>
          <p:cNvSpPr/>
          <p:nvPr/>
        </p:nvSpPr>
        <p:spPr>
          <a:xfrm>
            <a:off x="6653160" y="2726280"/>
            <a:ext cx="2179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5" name="CustomShape 26"/>
          <p:cNvSpPr/>
          <p:nvPr/>
        </p:nvSpPr>
        <p:spPr>
          <a:xfrm>
            <a:off x="6292440" y="31086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6" name="CustomShape 27"/>
          <p:cNvSpPr/>
          <p:nvPr/>
        </p:nvSpPr>
        <p:spPr>
          <a:xfrm>
            <a:off x="6653160" y="3133440"/>
            <a:ext cx="2545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Specify a cluster name using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7" name="CustomShape 28"/>
          <p:cNvSpPr/>
          <p:nvPr/>
        </p:nvSpPr>
        <p:spPr>
          <a:xfrm>
            <a:off x="6653160" y="3334320"/>
            <a:ext cx="2693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also an indicator of what type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8" name="CustomShape 29"/>
          <p:cNvSpPr/>
          <p:nvPr/>
        </p:nvSpPr>
        <p:spPr>
          <a:xfrm>
            <a:off x="6653160" y="3535920"/>
            <a:ext cx="2431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it is (recommendation, e.g.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59" name="CustomShape 30"/>
          <p:cNvSpPr/>
          <p:nvPr/>
        </p:nvSpPr>
        <p:spPr>
          <a:xfrm>
            <a:off x="6653160" y="3736800"/>
            <a:ext cx="24382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spark) &amp; provide user login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60" name="CustomShape 31"/>
          <p:cNvSpPr/>
          <p:nvPr/>
        </p:nvSpPr>
        <p:spPr>
          <a:xfrm>
            <a:off x="7401240" y="4082400"/>
            <a:ext cx="1550160" cy="10800"/>
          </a:xfrm>
          <a:custGeom>
            <a:avLst/>
            <a:gdLst/>
            <a:ahLst/>
            <a:rect l="l" t="t" r="r" b="b"/>
            <a:pathLst>
              <a:path w="4308" h="32">
                <a:moveTo>
                  <a:pt x="0" y="31"/>
                </a:moveTo>
                <a:lnTo>
                  <a:pt x="0" y="0"/>
                </a:lnTo>
                <a:lnTo>
                  <a:pt x="4307" y="0"/>
                </a:lnTo>
                <a:lnTo>
                  <a:pt x="4307" y="31"/>
                </a:lnTo>
                <a:lnTo>
                  <a:pt x="0" y="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1" name="CustomShape 32"/>
          <p:cNvSpPr/>
          <p:nvPr/>
        </p:nvSpPr>
        <p:spPr>
          <a:xfrm>
            <a:off x="6653160" y="3937680"/>
            <a:ext cx="2561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name &amp; strong passwords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62" name="CustomShape 33"/>
          <p:cNvSpPr/>
          <p:nvPr/>
        </p:nvSpPr>
        <p:spPr>
          <a:xfrm>
            <a:off x="1927440" y="2755080"/>
            <a:ext cx="4133160" cy="1229040"/>
          </a:xfrm>
          <a:custGeom>
            <a:avLst/>
            <a:gdLst/>
            <a:ahLst/>
            <a:rect l="l" t="t" r="r" b="b"/>
            <a:pathLst>
              <a:path w="11483" h="3416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1426" y="0"/>
                </a:lnTo>
                <a:cubicBezTo>
                  <a:pt x="11454" y="0"/>
                  <a:pt x="11482" y="19"/>
                  <a:pt x="11482" y="44"/>
                </a:cubicBezTo>
                <a:lnTo>
                  <a:pt x="11482" y="3371"/>
                </a:lnTo>
                <a:cubicBezTo>
                  <a:pt x="11482" y="3394"/>
                  <a:pt x="11454" y="3415"/>
                  <a:pt x="11426" y="3415"/>
                </a:cubicBezTo>
                <a:lnTo>
                  <a:pt x="56" y="3415"/>
                </a:lnTo>
                <a:cubicBezTo>
                  <a:pt x="25" y="3415"/>
                  <a:pt x="0" y="3394"/>
                  <a:pt x="0" y="3371"/>
                </a:cubicBezTo>
                <a:lnTo>
                  <a:pt x="0" y="44"/>
                </a:lnTo>
                <a:moveTo>
                  <a:pt x="112" y="3371"/>
                </a:moveTo>
                <a:lnTo>
                  <a:pt x="56" y="3328"/>
                </a:lnTo>
                <a:lnTo>
                  <a:pt x="11426" y="3328"/>
                </a:lnTo>
                <a:lnTo>
                  <a:pt x="11370" y="3371"/>
                </a:lnTo>
                <a:lnTo>
                  <a:pt x="11370" y="44"/>
                </a:lnTo>
                <a:lnTo>
                  <a:pt x="1142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37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3" name="CustomShape 34"/>
          <p:cNvSpPr/>
          <p:nvPr/>
        </p:nvSpPr>
        <p:spPr>
          <a:xfrm>
            <a:off x="6022800" y="3355920"/>
            <a:ext cx="179640" cy="336960"/>
          </a:xfrm>
          <a:custGeom>
            <a:avLst/>
            <a:gdLst/>
            <a:ahLst/>
            <a:rect l="l" t="t" r="r" b="b"/>
            <a:pathLst>
              <a:path w="501" h="938">
                <a:moveTo>
                  <a:pt x="87" y="27"/>
                </a:moveTo>
                <a:lnTo>
                  <a:pt x="145" y="150"/>
                </a:lnTo>
                <a:cubicBezTo>
                  <a:pt x="154" y="166"/>
                  <a:pt x="143" y="186"/>
                  <a:pt x="120" y="192"/>
                </a:cubicBezTo>
                <a:cubicBezTo>
                  <a:pt x="98" y="197"/>
                  <a:pt x="74" y="189"/>
                  <a:pt x="67" y="173"/>
                </a:cubicBezTo>
                <a:lnTo>
                  <a:pt x="9" y="49"/>
                </a:lnTo>
                <a:cubicBezTo>
                  <a:pt x="0" y="32"/>
                  <a:pt x="11" y="14"/>
                  <a:pt x="34" y="8"/>
                </a:cubicBezTo>
                <a:cubicBezTo>
                  <a:pt x="56" y="0"/>
                  <a:pt x="80" y="9"/>
                  <a:pt x="87" y="27"/>
                </a:cubicBezTo>
                <a:moveTo>
                  <a:pt x="203" y="272"/>
                </a:moveTo>
                <a:lnTo>
                  <a:pt x="261" y="395"/>
                </a:lnTo>
                <a:cubicBezTo>
                  <a:pt x="267" y="413"/>
                  <a:pt x="256" y="432"/>
                  <a:pt x="236" y="436"/>
                </a:cubicBezTo>
                <a:cubicBezTo>
                  <a:pt x="214" y="444"/>
                  <a:pt x="189" y="435"/>
                  <a:pt x="183" y="417"/>
                </a:cubicBezTo>
                <a:lnTo>
                  <a:pt x="125" y="295"/>
                </a:lnTo>
                <a:cubicBezTo>
                  <a:pt x="116" y="278"/>
                  <a:pt x="127" y="258"/>
                  <a:pt x="149" y="253"/>
                </a:cubicBezTo>
                <a:cubicBezTo>
                  <a:pt x="171" y="247"/>
                  <a:pt x="194" y="255"/>
                  <a:pt x="203" y="272"/>
                </a:cubicBezTo>
                <a:moveTo>
                  <a:pt x="320" y="519"/>
                </a:moveTo>
                <a:lnTo>
                  <a:pt x="378" y="642"/>
                </a:lnTo>
                <a:cubicBezTo>
                  <a:pt x="384" y="659"/>
                  <a:pt x="373" y="678"/>
                  <a:pt x="350" y="684"/>
                </a:cubicBezTo>
                <a:cubicBezTo>
                  <a:pt x="330" y="690"/>
                  <a:pt x="305" y="682"/>
                  <a:pt x="297" y="665"/>
                </a:cubicBezTo>
                <a:lnTo>
                  <a:pt x="239" y="541"/>
                </a:lnTo>
                <a:cubicBezTo>
                  <a:pt x="231" y="524"/>
                  <a:pt x="243" y="505"/>
                  <a:pt x="265" y="500"/>
                </a:cubicBezTo>
                <a:cubicBezTo>
                  <a:pt x="285" y="493"/>
                  <a:pt x="310" y="502"/>
                  <a:pt x="320" y="519"/>
                </a:cubicBezTo>
                <a:moveTo>
                  <a:pt x="433" y="766"/>
                </a:moveTo>
                <a:lnTo>
                  <a:pt x="491" y="888"/>
                </a:lnTo>
                <a:cubicBezTo>
                  <a:pt x="500" y="906"/>
                  <a:pt x="489" y="923"/>
                  <a:pt x="466" y="930"/>
                </a:cubicBezTo>
                <a:cubicBezTo>
                  <a:pt x="444" y="937"/>
                  <a:pt x="422" y="928"/>
                  <a:pt x="413" y="911"/>
                </a:cubicBezTo>
                <a:lnTo>
                  <a:pt x="356" y="789"/>
                </a:lnTo>
                <a:cubicBezTo>
                  <a:pt x="348" y="771"/>
                  <a:pt x="360" y="751"/>
                  <a:pt x="380" y="745"/>
                </a:cubicBezTo>
                <a:cubicBezTo>
                  <a:pt x="402" y="740"/>
                  <a:pt x="426" y="748"/>
                  <a:pt x="433" y="766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4" name="CustomShape 35"/>
          <p:cNvSpPr/>
          <p:nvPr/>
        </p:nvSpPr>
        <p:spPr>
          <a:xfrm>
            <a:off x="6653160" y="4138920"/>
            <a:ext cx="2179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65" name="CustomShape 3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35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67" name="CustomShape 2"/>
          <p:cNvSpPr/>
          <p:nvPr/>
        </p:nvSpPr>
        <p:spPr>
          <a:xfrm>
            <a:off x="613440" y="370440"/>
            <a:ext cx="8442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2: Deploy Spark Cluster in MS Azure HDInsight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68" name="CustomShape 3"/>
          <p:cNvSpPr/>
          <p:nvPr/>
        </p:nvSpPr>
        <p:spPr>
          <a:xfrm>
            <a:off x="596880" y="25984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69" name="CustomShape 4"/>
          <p:cNvSpPr/>
          <p:nvPr/>
        </p:nvSpPr>
        <p:spPr>
          <a:xfrm>
            <a:off x="957960" y="2635920"/>
            <a:ext cx="14306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0" name="CustomShape 5"/>
          <p:cNvSpPr/>
          <p:nvPr/>
        </p:nvSpPr>
        <p:spPr>
          <a:xfrm>
            <a:off x="1078200" y="29491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1" name="CustomShape 6"/>
          <p:cNvSpPr/>
          <p:nvPr/>
        </p:nvSpPr>
        <p:spPr>
          <a:xfrm>
            <a:off x="1378800" y="2980440"/>
            <a:ext cx="3503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HDInsight Spark cluster instance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2" name="CustomShape 7"/>
          <p:cNvSpPr/>
          <p:nvPr/>
        </p:nvSpPr>
        <p:spPr>
          <a:xfrm>
            <a:off x="596880" y="326196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3" name="CustomShape 8"/>
          <p:cNvSpPr/>
          <p:nvPr/>
        </p:nvSpPr>
        <p:spPr>
          <a:xfrm>
            <a:off x="957960" y="3299400"/>
            <a:ext cx="100116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Storage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4" name="CustomShape 9"/>
          <p:cNvSpPr/>
          <p:nvPr/>
        </p:nvSpPr>
        <p:spPr>
          <a:xfrm>
            <a:off x="1078200" y="36129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5" name="CustomShape 10"/>
          <p:cNvSpPr/>
          <p:nvPr/>
        </p:nvSpPr>
        <p:spPr>
          <a:xfrm>
            <a:off x="1379160" y="3644280"/>
            <a:ext cx="2520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Azure storage resource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976" name="" descr=""/>
          <p:cNvPicPr/>
          <p:nvPr/>
        </p:nvPicPr>
        <p:blipFill>
          <a:blip r:embed="rId1"/>
          <a:stretch/>
        </p:blipFill>
        <p:spPr>
          <a:xfrm>
            <a:off x="588240" y="804240"/>
            <a:ext cx="8486640" cy="370440"/>
          </a:xfrm>
          <a:prstGeom prst="rect">
            <a:avLst/>
          </a:prstGeom>
          <a:ln w="0">
            <a:noFill/>
          </a:ln>
        </p:spPr>
      </p:pic>
      <p:pic>
        <p:nvPicPr>
          <p:cNvPr id="2977" name="" descr=""/>
          <p:cNvPicPr/>
          <p:nvPr/>
        </p:nvPicPr>
        <p:blipFill>
          <a:blip r:embed="rId2"/>
          <a:stretch/>
        </p:blipFill>
        <p:spPr>
          <a:xfrm>
            <a:off x="588240" y="1175400"/>
            <a:ext cx="8486640" cy="370440"/>
          </a:xfrm>
          <a:prstGeom prst="rect">
            <a:avLst/>
          </a:prstGeom>
          <a:ln w="0">
            <a:noFill/>
          </a:ln>
        </p:spPr>
      </p:pic>
      <p:pic>
        <p:nvPicPr>
          <p:cNvPr id="2978" name="" descr=""/>
          <p:cNvPicPr/>
          <p:nvPr/>
        </p:nvPicPr>
        <p:blipFill>
          <a:blip r:embed="rId3"/>
          <a:stretch/>
        </p:blipFill>
        <p:spPr>
          <a:xfrm>
            <a:off x="588240" y="1546920"/>
            <a:ext cx="8486640" cy="370440"/>
          </a:xfrm>
          <a:prstGeom prst="rect">
            <a:avLst/>
          </a:prstGeom>
          <a:ln w="0">
            <a:noFill/>
          </a:ln>
        </p:spPr>
      </p:pic>
      <p:pic>
        <p:nvPicPr>
          <p:cNvPr id="2979" name="" descr=""/>
          <p:cNvPicPr/>
          <p:nvPr/>
        </p:nvPicPr>
        <p:blipFill>
          <a:blip r:embed="rId4"/>
          <a:stretch/>
        </p:blipFill>
        <p:spPr>
          <a:xfrm>
            <a:off x="588240" y="1918440"/>
            <a:ext cx="8486640" cy="370440"/>
          </a:xfrm>
          <a:prstGeom prst="rect">
            <a:avLst/>
          </a:prstGeom>
          <a:ln w="0">
            <a:noFill/>
          </a:ln>
        </p:spPr>
      </p:pic>
      <p:sp>
        <p:nvSpPr>
          <p:cNvPr id="2980" name="CustomShape 11"/>
          <p:cNvSpPr/>
          <p:nvPr/>
        </p:nvSpPr>
        <p:spPr>
          <a:xfrm>
            <a:off x="1856160" y="1930680"/>
            <a:ext cx="7164360" cy="363600"/>
          </a:xfrm>
          <a:custGeom>
            <a:avLst/>
            <a:gdLst/>
            <a:ahLst/>
            <a:rect l="l" t="t" r="r" b="b"/>
            <a:pathLst>
              <a:path w="19903" h="1012">
                <a:moveTo>
                  <a:pt x="0" y="44"/>
                </a:moveTo>
                <a:cubicBezTo>
                  <a:pt x="0" y="21"/>
                  <a:pt x="24" y="0"/>
                  <a:pt x="56" y="0"/>
                </a:cubicBezTo>
                <a:lnTo>
                  <a:pt x="19846" y="0"/>
                </a:lnTo>
                <a:cubicBezTo>
                  <a:pt x="19878" y="0"/>
                  <a:pt x="19902" y="21"/>
                  <a:pt x="19902" y="44"/>
                </a:cubicBezTo>
                <a:lnTo>
                  <a:pt x="19902" y="967"/>
                </a:lnTo>
                <a:cubicBezTo>
                  <a:pt x="19902" y="992"/>
                  <a:pt x="19878" y="1011"/>
                  <a:pt x="19846" y="1011"/>
                </a:cubicBezTo>
                <a:lnTo>
                  <a:pt x="56" y="1011"/>
                </a:lnTo>
                <a:cubicBezTo>
                  <a:pt x="24" y="1011"/>
                  <a:pt x="0" y="992"/>
                  <a:pt x="0" y="967"/>
                </a:cubicBezTo>
                <a:lnTo>
                  <a:pt x="0" y="44"/>
                </a:lnTo>
                <a:moveTo>
                  <a:pt x="112" y="967"/>
                </a:moveTo>
                <a:lnTo>
                  <a:pt x="56" y="924"/>
                </a:lnTo>
                <a:lnTo>
                  <a:pt x="19846" y="924"/>
                </a:lnTo>
                <a:lnTo>
                  <a:pt x="19790" y="967"/>
                </a:lnTo>
                <a:lnTo>
                  <a:pt x="19790" y="44"/>
                </a:lnTo>
                <a:lnTo>
                  <a:pt x="1984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6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1" name="CustomShape 12"/>
          <p:cNvSpPr/>
          <p:nvPr/>
        </p:nvSpPr>
        <p:spPr>
          <a:xfrm>
            <a:off x="5892480" y="2466720"/>
            <a:ext cx="3568320" cy="2606040"/>
          </a:xfrm>
          <a:custGeom>
            <a:avLst/>
            <a:gdLst/>
            <a:ahLst/>
            <a:rect l="l" t="t" r="r" b="b"/>
            <a:pathLst>
              <a:path w="9914" h="7241">
                <a:moveTo>
                  <a:pt x="0" y="0"/>
                </a:moveTo>
                <a:lnTo>
                  <a:pt x="0" y="7240"/>
                </a:lnTo>
                <a:lnTo>
                  <a:pt x="9913" y="7240"/>
                </a:lnTo>
                <a:lnTo>
                  <a:pt x="991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2" name="CustomShape 13"/>
          <p:cNvSpPr/>
          <p:nvPr/>
        </p:nvSpPr>
        <p:spPr>
          <a:xfrm>
            <a:off x="5872320" y="2450880"/>
            <a:ext cx="3608280" cy="2637360"/>
          </a:xfrm>
          <a:custGeom>
            <a:avLst/>
            <a:gdLst/>
            <a:ahLst/>
            <a:rect l="l" t="t" r="r" b="b"/>
            <a:pathLst>
              <a:path w="10025" h="7328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9968" y="0"/>
                </a:lnTo>
                <a:cubicBezTo>
                  <a:pt x="9998" y="0"/>
                  <a:pt x="10024" y="19"/>
                  <a:pt x="10024" y="44"/>
                </a:cubicBezTo>
                <a:lnTo>
                  <a:pt x="10024" y="7284"/>
                </a:lnTo>
                <a:cubicBezTo>
                  <a:pt x="10024" y="7308"/>
                  <a:pt x="9998" y="7327"/>
                  <a:pt x="9968" y="7327"/>
                </a:cubicBezTo>
                <a:lnTo>
                  <a:pt x="56" y="7327"/>
                </a:lnTo>
                <a:cubicBezTo>
                  <a:pt x="27" y="7327"/>
                  <a:pt x="0" y="7308"/>
                  <a:pt x="0" y="7284"/>
                </a:cubicBezTo>
                <a:lnTo>
                  <a:pt x="0" y="44"/>
                </a:lnTo>
                <a:moveTo>
                  <a:pt x="112" y="7284"/>
                </a:moveTo>
                <a:lnTo>
                  <a:pt x="56" y="7240"/>
                </a:lnTo>
                <a:lnTo>
                  <a:pt x="9968" y="7240"/>
                </a:lnTo>
                <a:lnTo>
                  <a:pt x="9913" y="7284"/>
                </a:lnTo>
                <a:lnTo>
                  <a:pt x="9913" y="44"/>
                </a:lnTo>
                <a:lnTo>
                  <a:pt x="996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28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83" name="CustomShape 14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84" name="CustomShape 15"/>
          <p:cNvSpPr/>
          <p:nvPr/>
        </p:nvSpPr>
        <p:spPr>
          <a:xfrm>
            <a:off x="5989320" y="2510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5" name="CustomShape 16"/>
          <p:cNvSpPr/>
          <p:nvPr/>
        </p:nvSpPr>
        <p:spPr>
          <a:xfrm>
            <a:off x="6350040" y="2535120"/>
            <a:ext cx="2985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Resources in Microsoft Azure can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6" name="CustomShape 17"/>
          <p:cNvSpPr/>
          <p:nvPr/>
        </p:nvSpPr>
        <p:spPr>
          <a:xfrm>
            <a:off x="6350040" y="2736360"/>
            <a:ext cx="2417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be of various types such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7" name="CustomShape 18"/>
          <p:cNvSpPr/>
          <p:nvPr/>
        </p:nvSpPr>
        <p:spPr>
          <a:xfrm>
            <a:off x="6350040" y="2937240"/>
            <a:ext cx="2908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computational HDInsight cluster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8" name="CustomShape 19"/>
          <p:cNvSpPr/>
          <p:nvPr/>
        </p:nvSpPr>
        <p:spPr>
          <a:xfrm>
            <a:off x="6350040" y="3138480"/>
            <a:ext cx="2414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resources or Azure storage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89" name="CustomShape 20"/>
          <p:cNvSpPr/>
          <p:nvPr/>
        </p:nvSpPr>
        <p:spPr>
          <a:xfrm>
            <a:off x="6350040" y="3339360"/>
            <a:ext cx="30106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resource offering various services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0" name="CustomShape 21"/>
          <p:cNvSpPr/>
          <p:nvPr/>
        </p:nvSpPr>
        <p:spPr>
          <a:xfrm>
            <a:off x="6350040" y="3540600"/>
            <a:ext cx="2601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(blob, files, tables, queries,…)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1" name="CustomShape 22"/>
          <p:cNvSpPr/>
          <p:nvPr/>
        </p:nvSpPr>
        <p:spPr>
          <a:xfrm>
            <a:off x="5989320" y="375696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2" name="CustomShape 23"/>
          <p:cNvSpPr/>
          <p:nvPr/>
        </p:nvSpPr>
        <p:spPr>
          <a:xfrm>
            <a:off x="6350040" y="3781800"/>
            <a:ext cx="2985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Resources in Microsoft Azure can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3" name="CustomShape 24"/>
          <p:cNvSpPr/>
          <p:nvPr/>
        </p:nvSpPr>
        <p:spPr>
          <a:xfrm>
            <a:off x="6350040" y="3983040"/>
            <a:ext cx="2720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be grouped as resource groups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4" name="CustomShape 25"/>
          <p:cNvSpPr/>
          <p:nvPr/>
        </p:nvSpPr>
        <p:spPr>
          <a:xfrm>
            <a:off x="5989320" y="41994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5" name="CustomShape 26"/>
          <p:cNvSpPr/>
          <p:nvPr/>
        </p:nvSpPr>
        <p:spPr>
          <a:xfrm>
            <a:off x="6350040" y="4224240"/>
            <a:ext cx="2959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Each resource in Microsoft Azure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6" name="CustomShape 27"/>
          <p:cNvSpPr/>
          <p:nvPr/>
        </p:nvSpPr>
        <p:spPr>
          <a:xfrm>
            <a:off x="6350040" y="4425480"/>
            <a:ext cx="29210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has an associated type, resource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7" name="CustomShape 28"/>
          <p:cNvSpPr/>
          <p:nvPr/>
        </p:nvSpPr>
        <p:spPr>
          <a:xfrm>
            <a:off x="6350040" y="4626720"/>
            <a:ext cx="2319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group name, location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998" name="CustomShape 29"/>
          <p:cNvSpPr/>
          <p:nvPr/>
        </p:nvSpPr>
        <p:spPr>
          <a:xfrm>
            <a:off x="5421960" y="2265840"/>
            <a:ext cx="487440" cy="1517040"/>
          </a:xfrm>
          <a:custGeom>
            <a:avLst/>
            <a:gdLst/>
            <a:ahLst/>
            <a:rect l="l" t="t" r="r" b="b"/>
            <a:pathLst>
              <a:path w="1356" h="4216">
                <a:moveTo>
                  <a:pt x="86" y="28"/>
                </a:moveTo>
                <a:lnTo>
                  <a:pt x="124" y="155"/>
                </a:lnTo>
                <a:cubicBezTo>
                  <a:pt x="131" y="173"/>
                  <a:pt x="115" y="192"/>
                  <a:pt x="93" y="196"/>
                </a:cubicBezTo>
                <a:cubicBezTo>
                  <a:pt x="70" y="199"/>
                  <a:pt x="48" y="188"/>
                  <a:pt x="44" y="171"/>
                </a:cubicBezTo>
                <a:lnTo>
                  <a:pt x="4" y="44"/>
                </a:lnTo>
                <a:cubicBezTo>
                  <a:pt x="0" y="27"/>
                  <a:pt x="12" y="9"/>
                  <a:pt x="35" y="5"/>
                </a:cubicBezTo>
                <a:cubicBezTo>
                  <a:pt x="57" y="0"/>
                  <a:pt x="80" y="10"/>
                  <a:pt x="86" y="28"/>
                </a:cubicBezTo>
                <a:moveTo>
                  <a:pt x="164" y="283"/>
                </a:moveTo>
                <a:lnTo>
                  <a:pt x="202" y="410"/>
                </a:lnTo>
                <a:cubicBezTo>
                  <a:pt x="207" y="428"/>
                  <a:pt x="193" y="446"/>
                  <a:pt x="171" y="451"/>
                </a:cubicBezTo>
                <a:cubicBezTo>
                  <a:pt x="149" y="454"/>
                  <a:pt x="126" y="443"/>
                  <a:pt x="122" y="426"/>
                </a:cubicBezTo>
                <a:lnTo>
                  <a:pt x="82" y="299"/>
                </a:lnTo>
                <a:cubicBezTo>
                  <a:pt x="77" y="282"/>
                  <a:pt x="90" y="263"/>
                  <a:pt x="113" y="258"/>
                </a:cubicBezTo>
                <a:cubicBezTo>
                  <a:pt x="135" y="255"/>
                  <a:pt x="157" y="266"/>
                  <a:pt x="164" y="283"/>
                </a:cubicBezTo>
                <a:moveTo>
                  <a:pt x="240" y="538"/>
                </a:moveTo>
                <a:lnTo>
                  <a:pt x="280" y="665"/>
                </a:lnTo>
                <a:cubicBezTo>
                  <a:pt x="285" y="682"/>
                  <a:pt x="271" y="700"/>
                  <a:pt x="249" y="705"/>
                </a:cubicBezTo>
                <a:cubicBezTo>
                  <a:pt x="227" y="709"/>
                  <a:pt x="204" y="698"/>
                  <a:pt x="197" y="681"/>
                </a:cubicBezTo>
                <a:lnTo>
                  <a:pt x="160" y="554"/>
                </a:lnTo>
                <a:cubicBezTo>
                  <a:pt x="155" y="536"/>
                  <a:pt x="169" y="518"/>
                  <a:pt x="191" y="513"/>
                </a:cubicBezTo>
                <a:cubicBezTo>
                  <a:pt x="213" y="510"/>
                  <a:pt x="235" y="521"/>
                  <a:pt x="240" y="538"/>
                </a:cubicBezTo>
                <a:moveTo>
                  <a:pt x="317" y="793"/>
                </a:moveTo>
                <a:lnTo>
                  <a:pt x="357" y="920"/>
                </a:lnTo>
                <a:cubicBezTo>
                  <a:pt x="363" y="937"/>
                  <a:pt x="349" y="955"/>
                  <a:pt x="327" y="960"/>
                </a:cubicBezTo>
                <a:cubicBezTo>
                  <a:pt x="305" y="964"/>
                  <a:pt x="283" y="953"/>
                  <a:pt x="275" y="936"/>
                </a:cubicBezTo>
                <a:lnTo>
                  <a:pt x="237" y="809"/>
                </a:lnTo>
                <a:cubicBezTo>
                  <a:pt x="231" y="791"/>
                  <a:pt x="247" y="773"/>
                  <a:pt x="269" y="768"/>
                </a:cubicBezTo>
                <a:cubicBezTo>
                  <a:pt x="291" y="765"/>
                  <a:pt x="313" y="776"/>
                  <a:pt x="317" y="793"/>
                </a:cubicBezTo>
                <a:moveTo>
                  <a:pt x="395" y="1048"/>
                </a:moveTo>
                <a:lnTo>
                  <a:pt x="436" y="1175"/>
                </a:lnTo>
                <a:cubicBezTo>
                  <a:pt x="441" y="1192"/>
                  <a:pt x="427" y="1210"/>
                  <a:pt x="405" y="1215"/>
                </a:cubicBezTo>
                <a:cubicBezTo>
                  <a:pt x="383" y="1218"/>
                  <a:pt x="361" y="1208"/>
                  <a:pt x="353" y="1190"/>
                </a:cubicBezTo>
                <a:lnTo>
                  <a:pt x="315" y="1063"/>
                </a:lnTo>
                <a:cubicBezTo>
                  <a:pt x="309" y="1046"/>
                  <a:pt x="323" y="1029"/>
                  <a:pt x="347" y="1023"/>
                </a:cubicBezTo>
                <a:cubicBezTo>
                  <a:pt x="369" y="1020"/>
                  <a:pt x="391" y="1030"/>
                  <a:pt x="395" y="1048"/>
                </a:cubicBezTo>
                <a:moveTo>
                  <a:pt x="474" y="1303"/>
                </a:moveTo>
                <a:lnTo>
                  <a:pt x="512" y="1430"/>
                </a:lnTo>
                <a:cubicBezTo>
                  <a:pt x="518" y="1448"/>
                  <a:pt x="505" y="1465"/>
                  <a:pt x="483" y="1468"/>
                </a:cubicBezTo>
                <a:cubicBezTo>
                  <a:pt x="461" y="1473"/>
                  <a:pt x="436" y="1463"/>
                  <a:pt x="431" y="1445"/>
                </a:cubicBezTo>
                <a:lnTo>
                  <a:pt x="393" y="1318"/>
                </a:lnTo>
                <a:cubicBezTo>
                  <a:pt x="387" y="1301"/>
                  <a:pt x="401" y="1281"/>
                  <a:pt x="423" y="1278"/>
                </a:cubicBezTo>
                <a:cubicBezTo>
                  <a:pt x="445" y="1274"/>
                  <a:pt x="469" y="1285"/>
                  <a:pt x="474" y="1303"/>
                </a:cubicBezTo>
                <a:moveTo>
                  <a:pt x="552" y="1557"/>
                </a:moveTo>
                <a:lnTo>
                  <a:pt x="590" y="1684"/>
                </a:lnTo>
                <a:cubicBezTo>
                  <a:pt x="596" y="1702"/>
                  <a:pt x="583" y="1720"/>
                  <a:pt x="558" y="1723"/>
                </a:cubicBezTo>
                <a:cubicBezTo>
                  <a:pt x="536" y="1728"/>
                  <a:pt x="514" y="1716"/>
                  <a:pt x="509" y="1698"/>
                </a:cubicBezTo>
                <a:lnTo>
                  <a:pt x="469" y="1571"/>
                </a:lnTo>
                <a:cubicBezTo>
                  <a:pt x="465" y="1554"/>
                  <a:pt x="478" y="1536"/>
                  <a:pt x="501" y="1533"/>
                </a:cubicBezTo>
                <a:cubicBezTo>
                  <a:pt x="523" y="1528"/>
                  <a:pt x="545" y="1540"/>
                  <a:pt x="552" y="1557"/>
                </a:cubicBezTo>
                <a:moveTo>
                  <a:pt x="630" y="1812"/>
                </a:moveTo>
                <a:lnTo>
                  <a:pt x="668" y="1939"/>
                </a:lnTo>
                <a:cubicBezTo>
                  <a:pt x="674" y="1957"/>
                  <a:pt x="658" y="1975"/>
                  <a:pt x="636" y="1978"/>
                </a:cubicBezTo>
                <a:cubicBezTo>
                  <a:pt x="614" y="1983"/>
                  <a:pt x="592" y="1971"/>
                  <a:pt x="587" y="1953"/>
                </a:cubicBezTo>
                <a:lnTo>
                  <a:pt x="547" y="1826"/>
                </a:lnTo>
                <a:cubicBezTo>
                  <a:pt x="543" y="1809"/>
                  <a:pt x="556" y="1791"/>
                  <a:pt x="578" y="1787"/>
                </a:cubicBezTo>
                <a:cubicBezTo>
                  <a:pt x="601" y="1782"/>
                  <a:pt x="623" y="1795"/>
                  <a:pt x="630" y="1812"/>
                </a:cubicBezTo>
                <a:moveTo>
                  <a:pt x="708" y="2067"/>
                </a:moveTo>
                <a:lnTo>
                  <a:pt x="746" y="2192"/>
                </a:lnTo>
                <a:cubicBezTo>
                  <a:pt x="750" y="2212"/>
                  <a:pt x="736" y="2229"/>
                  <a:pt x="714" y="2233"/>
                </a:cubicBezTo>
                <a:cubicBezTo>
                  <a:pt x="692" y="2236"/>
                  <a:pt x="670" y="2226"/>
                  <a:pt x="666" y="2208"/>
                </a:cubicBezTo>
                <a:lnTo>
                  <a:pt x="625" y="2081"/>
                </a:lnTo>
                <a:cubicBezTo>
                  <a:pt x="621" y="2064"/>
                  <a:pt x="634" y="2046"/>
                  <a:pt x="656" y="2042"/>
                </a:cubicBezTo>
                <a:cubicBezTo>
                  <a:pt x="678" y="2037"/>
                  <a:pt x="701" y="2048"/>
                  <a:pt x="708" y="2067"/>
                </a:cubicBezTo>
                <a:moveTo>
                  <a:pt x="784" y="2320"/>
                </a:moveTo>
                <a:lnTo>
                  <a:pt x="824" y="2447"/>
                </a:lnTo>
                <a:cubicBezTo>
                  <a:pt x="828" y="2465"/>
                  <a:pt x="814" y="2484"/>
                  <a:pt x="792" y="2488"/>
                </a:cubicBezTo>
                <a:cubicBezTo>
                  <a:pt x="770" y="2491"/>
                  <a:pt x="748" y="2481"/>
                  <a:pt x="742" y="2463"/>
                </a:cubicBezTo>
                <a:lnTo>
                  <a:pt x="704" y="2336"/>
                </a:lnTo>
                <a:cubicBezTo>
                  <a:pt x="698" y="2319"/>
                  <a:pt x="712" y="2301"/>
                  <a:pt x="734" y="2297"/>
                </a:cubicBezTo>
                <a:cubicBezTo>
                  <a:pt x="756" y="2292"/>
                  <a:pt x="780" y="2303"/>
                  <a:pt x="784" y="2320"/>
                </a:cubicBezTo>
                <a:moveTo>
                  <a:pt x="862" y="2575"/>
                </a:moveTo>
                <a:lnTo>
                  <a:pt x="902" y="2702"/>
                </a:lnTo>
                <a:cubicBezTo>
                  <a:pt x="906" y="2720"/>
                  <a:pt x="892" y="2737"/>
                  <a:pt x="870" y="2742"/>
                </a:cubicBezTo>
                <a:cubicBezTo>
                  <a:pt x="848" y="2746"/>
                  <a:pt x="826" y="2736"/>
                  <a:pt x="819" y="2718"/>
                </a:cubicBezTo>
                <a:lnTo>
                  <a:pt x="782" y="2591"/>
                </a:lnTo>
                <a:cubicBezTo>
                  <a:pt x="774" y="2573"/>
                  <a:pt x="790" y="2556"/>
                  <a:pt x="812" y="2550"/>
                </a:cubicBezTo>
                <a:cubicBezTo>
                  <a:pt x="834" y="2547"/>
                  <a:pt x="857" y="2558"/>
                  <a:pt x="862" y="2575"/>
                </a:cubicBezTo>
                <a:moveTo>
                  <a:pt x="941" y="2830"/>
                </a:moveTo>
                <a:lnTo>
                  <a:pt x="981" y="2957"/>
                </a:lnTo>
                <a:cubicBezTo>
                  <a:pt x="985" y="2975"/>
                  <a:pt x="972" y="2992"/>
                  <a:pt x="949" y="2997"/>
                </a:cubicBezTo>
                <a:cubicBezTo>
                  <a:pt x="927" y="3001"/>
                  <a:pt x="904" y="2991"/>
                  <a:pt x="897" y="2973"/>
                </a:cubicBezTo>
                <a:lnTo>
                  <a:pt x="859" y="2846"/>
                </a:lnTo>
                <a:cubicBezTo>
                  <a:pt x="852" y="2828"/>
                  <a:pt x="868" y="2811"/>
                  <a:pt x="890" y="2805"/>
                </a:cubicBezTo>
                <a:cubicBezTo>
                  <a:pt x="913" y="2802"/>
                  <a:pt x="936" y="2813"/>
                  <a:pt x="941" y="2830"/>
                </a:cubicBezTo>
                <a:moveTo>
                  <a:pt x="1018" y="3085"/>
                </a:moveTo>
                <a:lnTo>
                  <a:pt x="1058" y="3212"/>
                </a:lnTo>
                <a:cubicBezTo>
                  <a:pt x="1063" y="3230"/>
                  <a:pt x="1050" y="3247"/>
                  <a:pt x="1027" y="3252"/>
                </a:cubicBezTo>
                <a:cubicBezTo>
                  <a:pt x="1005" y="3255"/>
                  <a:pt x="981" y="3245"/>
                  <a:pt x="976" y="3228"/>
                </a:cubicBezTo>
                <a:lnTo>
                  <a:pt x="938" y="3100"/>
                </a:lnTo>
                <a:cubicBezTo>
                  <a:pt x="931" y="3083"/>
                  <a:pt x="945" y="3066"/>
                  <a:pt x="967" y="3060"/>
                </a:cubicBezTo>
                <a:cubicBezTo>
                  <a:pt x="992" y="3057"/>
                  <a:pt x="1014" y="3067"/>
                  <a:pt x="1018" y="3085"/>
                </a:cubicBezTo>
                <a:moveTo>
                  <a:pt x="1096" y="3340"/>
                </a:moveTo>
                <a:lnTo>
                  <a:pt x="1134" y="3467"/>
                </a:lnTo>
                <a:cubicBezTo>
                  <a:pt x="1141" y="3485"/>
                  <a:pt x="1128" y="3503"/>
                  <a:pt x="1103" y="3508"/>
                </a:cubicBezTo>
                <a:cubicBezTo>
                  <a:pt x="1081" y="3511"/>
                  <a:pt x="1058" y="3501"/>
                  <a:pt x="1054" y="3484"/>
                </a:cubicBezTo>
                <a:lnTo>
                  <a:pt x="1014" y="3355"/>
                </a:lnTo>
                <a:cubicBezTo>
                  <a:pt x="1010" y="3338"/>
                  <a:pt x="1023" y="3321"/>
                  <a:pt x="1045" y="3315"/>
                </a:cubicBezTo>
                <a:cubicBezTo>
                  <a:pt x="1068" y="3311"/>
                  <a:pt x="1092" y="3322"/>
                  <a:pt x="1096" y="3340"/>
                </a:cubicBezTo>
                <a:moveTo>
                  <a:pt x="1174" y="3595"/>
                </a:moveTo>
                <a:lnTo>
                  <a:pt x="1212" y="3723"/>
                </a:lnTo>
                <a:cubicBezTo>
                  <a:pt x="1219" y="3740"/>
                  <a:pt x="1204" y="3758"/>
                  <a:pt x="1182" y="3761"/>
                </a:cubicBezTo>
                <a:cubicBezTo>
                  <a:pt x="1158" y="3766"/>
                  <a:pt x="1136" y="3756"/>
                  <a:pt x="1132" y="3739"/>
                </a:cubicBezTo>
                <a:lnTo>
                  <a:pt x="1092" y="3611"/>
                </a:lnTo>
                <a:cubicBezTo>
                  <a:pt x="1088" y="3594"/>
                  <a:pt x="1101" y="3575"/>
                  <a:pt x="1123" y="3570"/>
                </a:cubicBezTo>
                <a:cubicBezTo>
                  <a:pt x="1146" y="3567"/>
                  <a:pt x="1168" y="3578"/>
                  <a:pt x="1174" y="3595"/>
                </a:cubicBezTo>
                <a:moveTo>
                  <a:pt x="1252" y="3850"/>
                </a:moveTo>
                <a:lnTo>
                  <a:pt x="1290" y="3978"/>
                </a:lnTo>
                <a:cubicBezTo>
                  <a:pt x="1297" y="3995"/>
                  <a:pt x="1282" y="4012"/>
                  <a:pt x="1259" y="4016"/>
                </a:cubicBezTo>
                <a:cubicBezTo>
                  <a:pt x="1236" y="4021"/>
                  <a:pt x="1214" y="4011"/>
                  <a:pt x="1210" y="3991"/>
                </a:cubicBezTo>
                <a:lnTo>
                  <a:pt x="1170" y="3864"/>
                </a:lnTo>
                <a:cubicBezTo>
                  <a:pt x="1166" y="3847"/>
                  <a:pt x="1178" y="3829"/>
                  <a:pt x="1202" y="3825"/>
                </a:cubicBezTo>
                <a:cubicBezTo>
                  <a:pt x="1224" y="3820"/>
                  <a:pt x="1246" y="3833"/>
                  <a:pt x="1252" y="3850"/>
                </a:cubicBezTo>
                <a:moveTo>
                  <a:pt x="1330" y="4105"/>
                </a:moveTo>
                <a:lnTo>
                  <a:pt x="1350" y="4172"/>
                </a:lnTo>
                <a:cubicBezTo>
                  <a:pt x="1355" y="4189"/>
                  <a:pt x="1342" y="4206"/>
                  <a:pt x="1319" y="4211"/>
                </a:cubicBezTo>
                <a:cubicBezTo>
                  <a:pt x="1297" y="4215"/>
                  <a:pt x="1274" y="4205"/>
                  <a:pt x="1268" y="4187"/>
                </a:cubicBezTo>
                <a:lnTo>
                  <a:pt x="1248" y="4119"/>
                </a:lnTo>
                <a:cubicBezTo>
                  <a:pt x="1244" y="4102"/>
                  <a:pt x="1256" y="4084"/>
                  <a:pt x="1279" y="4080"/>
                </a:cubicBezTo>
                <a:cubicBezTo>
                  <a:pt x="1302" y="4075"/>
                  <a:pt x="1324" y="4088"/>
                  <a:pt x="1330" y="410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99" name="" descr=""/>
          <p:cNvPicPr/>
          <p:nvPr/>
        </p:nvPicPr>
        <p:blipFill>
          <a:blip r:embed="rId5"/>
          <a:stretch/>
        </p:blipFill>
        <p:spPr>
          <a:xfrm>
            <a:off x="371880" y="3953880"/>
            <a:ext cx="5293080" cy="533520"/>
          </a:xfrm>
          <a:prstGeom prst="rect">
            <a:avLst/>
          </a:prstGeom>
          <a:ln w="0">
            <a:noFill/>
          </a:ln>
        </p:spPr>
      </p:pic>
      <p:pic>
        <p:nvPicPr>
          <p:cNvPr id="3000" name="" descr=""/>
          <p:cNvPicPr/>
          <p:nvPr/>
        </p:nvPicPr>
        <p:blipFill>
          <a:blip r:embed="rId6"/>
          <a:stretch/>
        </p:blipFill>
        <p:spPr>
          <a:xfrm>
            <a:off x="371880" y="4488480"/>
            <a:ext cx="5293080" cy="533160"/>
          </a:xfrm>
          <a:prstGeom prst="rect">
            <a:avLst/>
          </a:prstGeom>
          <a:ln w="0">
            <a:noFill/>
          </a:ln>
        </p:spPr>
      </p:pic>
      <p:sp>
        <p:nvSpPr>
          <p:cNvPr id="3001" name="CustomShape 30"/>
          <p:cNvSpPr/>
          <p:nvPr/>
        </p:nvSpPr>
        <p:spPr>
          <a:xfrm>
            <a:off x="6350040" y="4827600"/>
            <a:ext cx="1084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subscription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02" name="CustomShape 31"/>
          <p:cNvSpPr/>
          <p:nvPr/>
        </p:nvSpPr>
        <p:spPr>
          <a:xfrm>
            <a:off x="4068720" y="3701880"/>
            <a:ext cx="1645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[8] MS Azure Storage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03" name="CustomShape 32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4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5" name="CustomShape 2"/>
          <p:cNvSpPr/>
          <p:nvPr/>
        </p:nvSpPr>
        <p:spPr>
          <a:xfrm>
            <a:off x="779400" y="370440"/>
            <a:ext cx="8145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Jupyter Tool – Interactive Data Analysis using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006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07" name="CustomShape 4"/>
          <p:cNvSpPr/>
          <p:nvPr/>
        </p:nvSpPr>
        <p:spPr>
          <a:xfrm>
            <a:off x="957960" y="1032120"/>
            <a:ext cx="18576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08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9" name="CustomShape 6"/>
          <p:cNvSpPr/>
          <p:nvPr/>
        </p:nvSpPr>
        <p:spPr>
          <a:xfrm>
            <a:off x="1379160" y="1376640"/>
            <a:ext cx="2717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Interactive &amp; Web-based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0" name="CustomShape 7"/>
          <p:cNvSpPr/>
          <p:nvPr/>
        </p:nvSpPr>
        <p:spPr>
          <a:xfrm>
            <a:off x="1379160" y="1627920"/>
            <a:ext cx="2750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Computing tool using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1" name="CustomShape 8"/>
          <p:cNvSpPr/>
          <p:nvPr/>
        </p:nvSpPr>
        <p:spPr>
          <a:xfrm>
            <a:off x="1379160" y="1879560"/>
            <a:ext cx="33735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Web browser on local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2" name="CustomShape 9"/>
          <p:cNvSpPr/>
          <p:nvPr/>
        </p:nvSpPr>
        <p:spPr>
          <a:xfrm>
            <a:off x="1078200" y="21499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3" name="CustomShape 10"/>
          <p:cNvSpPr/>
          <p:nvPr/>
        </p:nvSpPr>
        <p:spPr>
          <a:xfrm>
            <a:off x="1379160" y="2181240"/>
            <a:ext cx="3153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Facilitates access to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4" name="CustomShape 11"/>
          <p:cNvSpPr/>
          <p:nvPr/>
        </p:nvSpPr>
        <p:spPr>
          <a:xfrm>
            <a:off x="1379160" y="2432520"/>
            <a:ext cx="2728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available cloud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5" name="CustomShape 12"/>
          <p:cNvSpPr/>
          <p:nvPr/>
        </p:nvSpPr>
        <p:spPr>
          <a:xfrm>
            <a:off x="1078200" y="27028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6" name="CustomShape 13"/>
          <p:cNvSpPr/>
          <p:nvPr/>
        </p:nvSpPr>
        <p:spPr>
          <a:xfrm>
            <a:off x="1379160" y="2734200"/>
            <a:ext cx="2921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Often used in data analysis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7" name="CustomShape 14"/>
          <p:cNvSpPr/>
          <p:nvPr/>
        </p:nvSpPr>
        <p:spPr>
          <a:xfrm>
            <a:off x="1078200" y="30045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8" name="CustomShape 15"/>
          <p:cNvSpPr/>
          <p:nvPr/>
        </p:nvSpPr>
        <p:spPr>
          <a:xfrm>
            <a:off x="1379160" y="3035880"/>
            <a:ext cx="3634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Part of the Anaconda distribution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9" name="CustomShape 16"/>
          <p:cNvSpPr/>
          <p:nvPr/>
        </p:nvSpPr>
        <p:spPr>
          <a:xfrm>
            <a:off x="133200" y="4273560"/>
            <a:ext cx="9386280" cy="53208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0" name="CustomShape 17"/>
          <p:cNvSpPr/>
          <p:nvPr/>
        </p:nvSpPr>
        <p:spPr>
          <a:xfrm>
            <a:off x="113040" y="4257720"/>
            <a:ext cx="9426240" cy="56340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1" name="CustomShape 1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22" name="CustomShape 19"/>
          <p:cNvSpPr/>
          <p:nvPr/>
        </p:nvSpPr>
        <p:spPr>
          <a:xfrm>
            <a:off x="228960" y="43174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3" name="CustomShape 20"/>
          <p:cNvSpPr/>
          <p:nvPr/>
        </p:nvSpPr>
        <p:spPr>
          <a:xfrm>
            <a:off x="589680" y="4342320"/>
            <a:ext cx="8403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Jupyther enables the creation and sharing of source codes using so-called ‘Jupyther notebooks’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4" name="CustomShape 21"/>
          <p:cNvSpPr/>
          <p:nvPr/>
        </p:nvSpPr>
        <p:spPr>
          <a:xfrm>
            <a:off x="228960" y="4558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5" name="CustomShape 22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6" name="CustomShape 23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27" name="CustomShape 24"/>
          <p:cNvSpPr/>
          <p:nvPr/>
        </p:nvSpPr>
        <p:spPr>
          <a:xfrm>
            <a:off x="589680" y="4583880"/>
            <a:ext cx="8196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Jupyther notebooks contain live code, equations, formulas, visualizations &amp; explanatory text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28" name="CustomShape 25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029" name="" descr=""/>
          <p:cNvPicPr/>
          <p:nvPr/>
        </p:nvPicPr>
        <p:blipFill>
          <a:blip r:embed="rId1"/>
          <a:stretch/>
        </p:blipFill>
        <p:spPr>
          <a:xfrm rot="5400000">
            <a:off x="1184760" y="3378240"/>
            <a:ext cx="517320" cy="672480"/>
          </a:xfrm>
          <a:prstGeom prst="rect">
            <a:avLst/>
          </a:prstGeom>
          <a:ln w="0">
            <a:noFill/>
          </a:ln>
        </p:spPr>
      </p:pic>
      <p:pic>
        <p:nvPicPr>
          <p:cNvPr id="3030" name="" descr=""/>
          <p:cNvPicPr/>
          <p:nvPr/>
        </p:nvPicPr>
        <p:blipFill>
          <a:blip r:embed="rId2"/>
          <a:stretch/>
        </p:blipFill>
        <p:spPr>
          <a:xfrm>
            <a:off x="1230480" y="3965040"/>
            <a:ext cx="27000" cy="2160"/>
          </a:xfrm>
          <a:prstGeom prst="rect">
            <a:avLst/>
          </a:prstGeom>
          <a:ln w="0">
            <a:noFill/>
          </a:ln>
        </p:spPr>
      </p:pic>
      <p:sp>
        <p:nvSpPr>
          <p:cNvPr id="3031" name="CustomShape 26"/>
          <p:cNvSpPr/>
          <p:nvPr/>
        </p:nvSpPr>
        <p:spPr>
          <a:xfrm>
            <a:off x="589680" y="5045040"/>
            <a:ext cx="8379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Jupyter tool is used in practical lectures &amp; our assignments via various Jupyther notebooks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032" name="" descr=""/>
          <p:cNvPicPr/>
          <p:nvPr/>
        </p:nvPicPr>
        <p:blipFill>
          <a:blip r:embed="rId3"/>
          <a:stretch/>
        </p:blipFill>
        <p:spPr>
          <a:xfrm>
            <a:off x="5741280" y="1133280"/>
            <a:ext cx="3095280" cy="888120"/>
          </a:xfrm>
          <a:prstGeom prst="rect">
            <a:avLst/>
          </a:prstGeom>
          <a:ln w="0">
            <a:noFill/>
          </a:ln>
        </p:spPr>
      </p:pic>
      <p:sp>
        <p:nvSpPr>
          <p:cNvPr id="3033" name="CustomShape 27"/>
          <p:cNvSpPr/>
          <p:nvPr/>
        </p:nvSpPr>
        <p:spPr>
          <a:xfrm>
            <a:off x="7289640" y="2143080"/>
            <a:ext cx="510480" cy="467640"/>
          </a:xfrm>
          <a:custGeom>
            <a:avLst/>
            <a:gdLst/>
            <a:ahLst/>
            <a:rect l="l" t="t" r="r" b="b"/>
            <a:pathLst>
              <a:path w="1420" h="1301">
                <a:moveTo>
                  <a:pt x="0" y="745"/>
                </a:moveTo>
                <a:lnTo>
                  <a:pt x="355" y="745"/>
                </a:lnTo>
                <a:lnTo>
                  <a:pt x="355" y="0"/>
                </a:lnTo>
                <a:lnTo>
                  <a:pt x="1064" y="0"/>
                </a:lnTo>
                <a:lnTo>
                  <a:pt x="1064" y="745"/>
                </a:lnTo>
                <a:lnTo>
                  <a:pt x="1419" y="745"/>
                </a:lnTo>
                <a:lnTo>
                  <a:pt x="709" y="1300"/>
                </a:lnTo>
                <a:lnTo>
                  <a:pt x="0" y="7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4" name="CustomShape 28"/>
          <p:cNvSpPr/>
          <p:nvPr/>
        </p:nvSpPr>
        <p:spPr>
          <a:xfrm>
            <a:off x="7257600" y="2133000"/>
            <a:ext cx="574200" cy="492840"/>
          </a:xfrm>
          <a:custGeom>
            <a:avLst/>
            <a:gdLst/>
            <a:ahLst/>
            <a:rect l="l" t="t" r="r" b="b"/>
            <a:pathLst>
              <a:path w="1597" h="1371">
                <a:moveTo>
                  <a:pt x="0" y="744"/>
                </a:moveTo>
                <a:lnTo>
                  <a:pt x="443" y="744"/>
                </a:lnTo>
                <a:lnTo>
                  <a:pt x="405" y="772"/>
                </a:lnTo>
                <a:lnTo>
                  <a:pt x="405" y="0"/>
                </a:lnTo>
                <a:lnTo>
                  <a:pt x="1190" y="0"/>
                </a:lnTo>
                <a:lnTo>
                  <a:pt x="1190" y="772"/>
                </a:lnTo>
                <a:lnTo>
                  <a:pt x="1153" y="744"/>
                </a:lnTo>
                <a:lnTo>
                  <a:pt x="1596" y="744"/>
                </a:lnTo>
                <a:lnTo>
                  <a:pt x="798" y="1370"/>
                </a:lnTo>
                <a:lnTo>
                  <a:pt x="0" y="744"/>
                </a:lnTo>
                <a:moveTo>
                  <a:pt x="825" y="1309"/>
                </a:moveTo>
                <a:lnTo>
                  <a:pt x="771" y="1309"/>
                </a:lnTo>
                <a:lnTo>
                  <a:pt x="1480" y="752"/>
                </a:lnTo>
                <a:lnTo>
                  <a:pt x="1507" y="802"/>
                </a:lnTo>
                <a:lnTo>
                  <a:pt x="1115" y="802"/>
                </a:lnTo>
                <a:lnTo>
                  <a:pt x="1115" y="28"/>
                </a:lnTo>
                <a:lnTo>
                  <a:pt x="1153" y="58"/>
                </a:lnTo>
                <a:lnTo>
                  <a:pt x="443" y="58"/>
                </a:lnTo>
                <a:lnTo>
                  <a:pt x="481" y="28"/>
                </a:lnTo>
                <a:lnTo>
                  <a:pt x="481" y="802"/>
                </a:lnTo>
                <a:lnTo>
                  <a:pt x="88" y="802"/>
                </a:lnTo>
                <a:lnTo>
                  <a:pt x="116" y="752"/>
                </a:lnTo>
                <a:lnTo>
                  <a:pt x="825" y="1309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35" name="" descr=""/>
          <p:cNvPicPr/>
          <p:nvPr/>
        </p:nvPicPr>
        <p:blipFill>
          <a:blip r:embed="rId4"/>
          <a:stretch/>
        </p:blipFill>
        <p:spPr>
          <a:xfrm>
            <a:off x="5741280" y="2625840"/>
            <a:ext cx="3095280" cy="1497600"/>
          </a:xfrm>
          <a:prstGeom prst="rect">
            <a:avLst/>
          </a:prstGeom>
          <a:ln w="0">
            <a:noFill/>
          </a:ln>
        </p:spPr>
      </p:pic>
      <p:sp>
        <p:nvSpPr>
          <p:cNvPr id="3036" name="CustomShape 29"/>
          <p:cNvSpPr/>
          <p:nvPr/>
        </p:nvSpPr>
        <p:spPr>
          <a:xfrm>
            <a:off x="2047680" y="3654360"/>
            <a:ext cx="1764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[7] Jupyther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37" name="CustomShape 30"/>
          <p:cNvSpPr/>
          <p:nvPr/>
        </p:nvSpPr>
        <p:spPr>
          <a:xfrm>
            <a:off x="7868880" y="2189520"/>
            <a:ext cx="1608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(press ‘shift + enter‘)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38" name="CustomShape 31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0" name="CustomShape 2"/>
          <p:cNvSpPr/>
          <p:nvPr/>
        </p:nvSpPr>
        <p:spPr>
          <a:xfrm>
            <a:off x="710280" y="370440"/>
            <a:ext cx="82350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3:  Startup Jupyther Notebook &amp; PySpark Kernel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041" name="" descr=""/>
          <p:cNvPicPr/>
          <p:nvPr/>
        </p:nvPicPr>
        <p:blipFill>
          <a:blip r:embed="rId1"/>
          <a:stretch/>
        </p:blipFill>
        <p:spPr>
          <a:xfrm>
            <a:off x="588240" y="829800"/>
            <a:ext cx="8608320" cy="3324600"/>
          </a:xfrm>
          <a:prstGeom prst="rect">
            <a:avLst/>
          </a:prstGeom>
          <a:ln w="0">
            <a:noFill/>
          </a:ln>
        </p:spPr>
      </p:pic>
      <p:pic>
        <p:nvPicPr>
          <p:cNvPr id="3042" name="" descr=""/>
          <p:cNvPicPr/>
          <p:nvPr/>
        </p:nvPicPr>
        <p:blipFill>
          <a:blip r:embed="rId2"/>
          <a:stretch/>
        </p:blipFill>
        <p:spPr>
          <a:xfrm>
            <a:off x="588240" y="4155480"/>
            <a:ext cx="8608320" cy="1106280"/>
          </a:xfrm>
          <a:prstGeom prst="rect">
            <a:avLst/>
          </a:prstGeom>
          <a:ln w="0">
            <a:noFill/>
          </a:ln>
        </p:spPr>
      </p:pic>
      <p:sp>
        <p:nvSpPr>
          <p:cNvPr id="3043" name="CustomShape 3"/>
          <p:cNvSpPr/>
          <p:nvPr/>
        </p:nvSpPr>
        <p:spPr>
          <a:xfrm>
            <a:off x="4101840" y="3011040"/>
            <a:ext cx="1716120" cy="921600"/>
          </a:xfrm>
          <a:custGeom>
            <a:avLst/>
            <a:gdLst/>
            <a:ahLst/>
            <a:rect l="l" t="t" r="r" b="b"/>
            <a:pathLst>
              <a:path w="4769" h="2562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4712" y="0"/>
                </a:lnTo>
                <a:cubicBezTo>
                  <a:pt x="4744" y="0"/>
                  <a:pt x="4768" y="19"/>
                  <a:pt x="4768" y="44"/>
                </a:cubicBezTo>
                <a:lnTo>
                  <a:pt x="4768" y="2518"/>
                </a:lnTo>
                <a:cubicBezTo>
                  <a:pt x="4768" y="2543"/>
                  <a:pt x="4744" y="2561"/>
                  <a:pt x="4712" y="2561"/>
                </a:cubicBezTo>
                <a:lnTo>
                  <a:pt x="56" y="2561"/>
                </a:lnTo>
                <a:cubicBezTo>
                  <a:pt x="24" y="2561"/>
                  <a:pt x="0" y="2543"/>
                  <a:pt x="0" y="2518"/>
                </a:cubicBezTo>
                <a:lnTo>
                  <a:pt x="0" y="44"/>
                </a:lnTo>
                <a:moveTo>
                  <a:pt x="111" y="2518"/>
                </a:moveTo>
                <a:lnTo>
                  <a:pt x="56" y="2474"/>
                </a:lnTo>
                <a:lnTo>
                  <a:pt x="4712" y="2474"/>
                </a:lnTo>
                <a:lnTo>
                  <a:pt x="4656" y="2518"/>
                </a:lnTo>
                <a:lnTo>
                  <a:pt x="4656" y="44"/>
                </a:lnTo>
                <a:lnTo>
                  <a:pt x="4712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51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44" name="" descr=""/>
          <p:cNvPicPr/>
          <p:nvPr/>
        </p:nvPicPr>
        <p:blipFill>
          <a:blip r:embed="rId3"/>
          <a:stretch/>
        </p:blipFill>
        <p:spPr>
          <a:xfrm>
            <a:off x="5969160" y="3021840"/>
            <a:ext cx="3485880" cy="437400"/>
          </a:xfrm>
          <a:prstGeom prst="rect">
            <a:avLst/>
          </a:prstGeom>
          <a:ln w="0">
            <a:noFill/>
          </a:ln>
        </p:spPr>
      </p:pic>
      <p:pic>
        <p:nvPicPr>
          <p:cNvPr id="3045" name="" descr=""/>
          <p:cNvPicPr/>
          <p:nvPr/>
        </p:nvPicPr>
        <p:blipFill>
          <a:blip r:embed="rId4"/>
          <a:stretch/>
        </p:blipFill>
        <p:spPr>
          <a:xfrm>
            <a:off x="5969160" y="3460320"/>
            <a:ext cx="3485160" cy="437040"/>
          </a:xfrm>
          <a:prstGeom prst="rect">
            <a:avLst/>
          </a:prstGeom>
          <a:ln w="0">
            <a:noFill/>
          </a:ln>
        </p:spPr>
      </p:pic>
      <p:pic>
        <p:nvPicPr>
          <p:cNvPr id="3046" name="" descr=""/>
          <p:cNvPicPr/>
          <p:nvPr/>
        </p:nvPicPr>
        <p:blipFill>
          <a:blip r:embed="rId5"/>
          <a:stretch/>
        </p:blipFill>
        <p:spPr>
          <a:xfrm>
            <a:off x="5969160" y="3021840"/>
            <a:ext cx="3485880" cy="437400"/>
          </a:xfrm>
          <a:prstGeom prst="rect">
            <a:avLst/>
          </a:prstGeom>
          <a:ln w="0">
            <a:noFill/>
          </a:ln>
        </p:spPr>
      </p:pic>
      <p:pic>
        <p:nvPicPr>
          <p:cNvPr id="3047" name="" descr=""/>
          <p:cNvPicPr/>
          <p:nvPr/>
        </p:nvPicPr>
        <p:blipFill>
          <a:blip r:embed="rId6"/>
          <a:stretch/>
        </p:blipFill>
        <p:spPr>
          <a:xfrm>
            <a:off x="5969160" y="3460320"/>
            <a:ext cx="3485160" cy="437040"/>
          </a:xfrm>
          <a:prstGeom prst="rect">
            <a:avLst/>
          </a:prstGeom>
          <a:ln w="0">
            <a:noFill/>
          </a:ln>
        </p:spPr>
      </p:pic>
      <p:sp>
        <p:nvSpPr>
          <p:cNvPr id="3048" name="CustomShape 4"/>
          <p:cNvSpPr/>
          <p:nvPr/>
        </p:nvSpPr>
        <p:spPr>
          <a:xfrm>
            <a:off x="5782680" y="3447360"/>
            <a:ext cx="202320" cy="36720"/>
          </a:xfrm>
          <a:custGeom>
            <a:avLst/>
            <a:gdLst/>
            <a:ahLst/>
            <a:rect l="l" t="t" r="r" b="b"/>
            <a:pathLst>
              <a:path w="564" h="104">
                <a:moveTo>
                  <a:pt x="514" y="2"/>
                </a:moveTo>
                <a:lnTo>
                  <a:pt x="347" y="15"/>
                </a:lnTo>
                <a:cubicBezTo>
                  <a:pt x="323" y="16"/>
                  <a:pt x="307" y="32"/>
                  <a:pt x="310" y="51"/>
                </a:cubicBezTo>
                <a:cubicBezTo>
                  <a:pt x="310" y="68"/>
                  <a:pt x="333" y="82"/>
                  <a:pt x="355" y="80"/>
                </a:cubicBezTo>
                <a:lnTo>
                  <a:pt x="522" y="68"/>
                </a:lnTo>
                <a:cubicBezTo>
                  <a:pt x="545" y="68"/>
                  <a:pt x="563" y="51"/>
                  <a:pt x="560" y="32"/>
                </a:cubicBezTo>
                <a:cubicBezTo>
                  <a:pt x="558" y="15"/>
                  <a:pt x="538" y="0"/>
                  <a:pt x="514" y="2"/>
                </a:cubicBezTo>
                <a:moveTo>
                  <a:pt x="181" y="25"/>
                </a:moveTo>
                <a:lnTo>
                  <a:pt x="40" y="36"/>
                </a:lnTo>
                <a:cubicBezTo>
                  <a:pt x="16" y="38"/>
                  <a:pt x="0" y="54"/>
                  <a:pt x="2" y="71"/>
                </a:cubicBezTo>
                <a:cubicBezTo>
                  <a:pt x="4" y="90"/>
                  <a:pt x="24" y="103"/>
                  <a:pt x="47" y="101"/>
                </a:cubicBezTo>
                <a:lnTo>
                  <a:pt x="187" y="92"/>
                </a:lnTo>
                <a:cubicBezTo>
                  <a:pt x="212" y="90"/>
                  <a:pt x="227" y="75"/>
                  <a:pt x="225" y="56"/>
                </a:cubicBezTo>
                <a:cubicBezTo>
                  <a:pt x="223" y="38"/>
                  <a:pt x="203" y="24"/>
                  <a:pt x="181" y="25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9" name="CustomShape 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0" name="CustomShape 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38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2" name="CustomShape 2"/>
          <p:cNvSpPr/>
          <p:nvPr/>
        </p:nvSpPr>
        <p:spPr>
          <a:xfrm>
            <a:off x="141480" y="370440"/>
            <a:ext cx="94669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4: Create Spark Session &amp; Check Application Dataset (1)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053" name="" descr=""/>
          <p:cNvPicPr/>
          <p:nvPr/>
        </p:nvPicPr>
        <p:blipFill>
          <a:blip r:embed="rId1"/>
          <a:stretch/>
        </p:blipFill>
        <p:spPr>
          <a:xfrm>
            <a:off x="511920" y="948600"/>
            <a:ext cx="5664960" cy="1542600"/>
          </a:xfrm>
          <a:prstGeom prst="rect">
            <a:avLst/>
          </a:prstGeom>
          <a:ln w="0">
            <a:noFill/>
          </a:ln>
        </p:spPr>
      </p:pic>
      <p:sp>
        <p:nvSpPr>
          <p:cNvPr id="3054" name="CustomShape 3"/>
          <p:cNvSpPr/>
          <p:nvPr/>
        </p:nvSpPr>
        <p:spPr>
          <a:xfrm>
            <a:off x="6498720" y="963000"/>
            <a:ext cx="2962080" cy="3607920"/>
          </a:xfrm>
          <a:custGeom>
            <a:avLst/>
            <a:gdLst/>
            <a:ahLst/>
            <a:rect l="l" t="t" r="r" b="b"/>
            <a:pathLst>
              <a:path w="8230" h="10024">
                <a:moveTo>
                  <a:pt x="0" y="0"/>
                </a:moveTo>
                <a:lnTo>
                  <a:pt x="0" y="10023"/>
                </a:lnTo>
                <a:lnTo>
                  <a:pt x="8229" y="10023"/>
                </a:lnTo>
                <a:lnTo>
                  <a:pt x="82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5" name="CustomShape 4"/>
          <p:cNvSpPr/>
          <p:nvPr/>
        </p:nvSpPr>
        <p:spPr>
          <a:xfrm>
            <a:off x="6478560" y="947160"/>
            <a:ext cx="3002040" cy="3639240"/>
          </a:xfrm>
          <a:custGeom>
            <a:avLst/>
            <a:gdLst/>
            <a:ahLst/>
            <a:rect l="l" t="t" r="r" b="b"/>
            <a:pathLst>
              <a:path w="8341" h="10111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8284" y="0"/>
                </a:lnTo>
                <a:cubicBezTo>
                  <a:pt x="8314" y="0"/>
                  <a:pt x="8340" y="21"/>
                  <a:pt x="8340" y="44"/>
                </a:cubicBezTo>
                <a:lnTo>
                  <a:pt x="8340" y="10066"/>
                </a:lnTo>
                <a:cubicBezTo>
                  <a:pt x="8340" y="10090"/>
                  <a:pt x="8314" y="10110"/>
                  <a:pt x="8284" y="10110"/>
                </a:cubicBezTo>
                <a:lnTo>
                  <a:pt x="56" y="10110"/>
                </a:lnTo>
                <a:cubicBezTo>
                  <a:pt x="27" y="10110"/>
                  <a:pt x="0" y="10090"/>
                  <a:pt x="0" y="10066"/>
                </a:cubicBezTo>
                <a:lnTo>
                  <a:pt x="0" y="44"/>
                </a:lnTo>
                <a:moveTo>
                  <a:pt x="112" y="10066"/>
                </a:moveTo>
                <a:lnTo>
                  <a:pt x="56" y="10023"/>
                </a:lnTo>
                <a:lnTo>
                  <a:pt x="8284" y="10023"/>
                </a:lnTo>
                <a:lnTo>
                  <a:pt x="8229" y="10066"/>
                </a:lnTo>
                <a:lnTo>
                  <a:pt x="8229" y="44"/>
                </a:lnTo>
                <a:lnTo>
                  <a:pt x="828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0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56" name="CustomShape 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057" name="CustomShape 6"/>
          <p:cNvSpPr/>
          <p:nvPr/>
        </p:nvSpPr>
        <p:spPr>
          <a:xfrm>
            <a:off x="6595560" y="1007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58" name="CustomShape 7"/>
          <p:cNvSpPr/>
          <p:nvPr/>
        </p:nvSpPr>
        <p:spPr>
          <a:xfrm>
            <a:off x="6956280" y="1032120"/>
            <a:ext cx="1766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pyspark is a Python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59" name="CustomShape 8"/>
          <p:cNvSpPr/>
          <p:nvPr/>
        </p:nvSpPr>
        <p:spPr>
          <a:xfrm>
            <a:off x="6956280" y="1233000"/>
            <a:ext cx="2311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Application Programming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0" name="CustomShape 9"/>
          <p:cNvSpPr/>
          <p:nvPr/>
        </p:nvSpPr>
        <p:spPr>
          <a:xfrm>
            <a:off x="6956280" y="1434240"/>
            <a:ext cx="2178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Interface (API) for Spark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1" name="CustomShape 10"/>
          <p:cNvSpPr/>
          <p:nvPr/>
        </p:nvSpPr>
        <p:spPr>
          <a:xfrm>
            <a:off x="6956280" y="1635480"/>
            <a:ext cx="19666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available in Microsoft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2" name="CustomShape 11"/>
          <p:cNvSpPr/>
          <p:nvPr/>
        </p:nvSpPr>
        <p:spPr>
          <a:xfrm>
            <a:off x="6956280" y="1836360"/>
            <a:ext cx="2179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3" name="CustomShape 12"/>
          <p:cNvSpPr/>
          <p:nvPr/>
        </p:nvSpPr>
        <p:spPr>
          <a:xfrm>
            <a:off x="6595560" y="20527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4" name="CustomShape 13"/>
          <p:cNvSpPr/>
          <p:nvPr/>
        </p:nvSpPr>
        <p:spPr>
          <a:xfrm>
            <a:off x="6956280" y="2077920"/>
            <a:ext cx="22345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Import required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5" name="CustomShape 14"/>
          <p:cNvSpPr/>
          <p:nvPr/>
        </p:nvSpPr>
        <p:spPr>
          <a:xfrm>
            <a:off x="6956280" y="2278800"/>
            <a:ext cx="2296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for our logistic regression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6" name="CustomShape 15"/>
          <p:cNvSpPr/>
          <p:nvPr/>
        </p:nvSpPr>
        <p:spPr>
          <a:xfrm>
            <a:off x="6956280" y="2480040"/>
            <a:ext cx="2131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application via selected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7" name="CustomShape 16"/>
          <p:cNvSpPr/>
          <p:nvPr/>
        </p:nvSpPr>
        <p:spPr>
          <a:xfrm>
            <a:off x="6956280" y="2680920"/>
            <a:ext cx="19472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libraries from pyspark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8" name="CustomShape 17"/>
          <p:cNvSpPr/>
          <p:nvPr/>
        </p:nvSpPr>
        <p:spPr>
          <a:xfrm>
            <a:off x="6956280" y="2882160"/>
            <a:ext cx="2090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and the Spark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69" name="CustomShape 18"/>
          <p:cNvSpPr/>
          <p:nvPr/>
        </p:nvSpPr>
        <p:spPr>
          <a:xfrm>
            <a:off x="6956280" y="3083400"/>
            <a:ext cx="2098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Learning Library (MLlib)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0" name="CustomShape 19"/>
          <p:cNvSpPr/>
          <p:nvPr/>
        </p:nvSpPr>
        <p:spPr>
          <a:xfrm>
            <a:off x="6595560" y="32994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1" name="CustomShape 20"/>
          <p:cNvSpPr/>
          <p:nvPr/>
        </p:nvSpPr>
        <p:spPr>
          <a:xfrm>
            <a:off x="6956280" y="3324240"/>
            <a:ext cx="2212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Import selected libraries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2" name="CustomShape 21"/>
          <p:cNvSpPr/>
          <p:nvPr/>
        </p:nvSpPr>
        <p:spPr>
          <a:xfrm>
            <a:off x="6956280" y="3525840"/>
            <a:ext cx="2425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for better analyzing data &amp;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3" name="CustomShape 22"/>
          <p:cNvSpPr/>
          <p:nvPr/>
        </p:nvSpPr>
        <p:spPr>
          <a:xfrm>
            <a:off x="6956280" y="3726720"/>
            <a:ext cx="2409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creating features using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4" name="CustomShape 23"/>
          <p:cNvSpPr/>
          <p:nvPr/>
        </p:nvSpPr>
        <p:spPr>
          <a:xfrm>
            <a:off x="6956280" y="3927600"/>
            <a:ext cx="2242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Apache Spark Structured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5" name="CustomShape 24"/>
          <p:cNvSpPr/>
          <p:nvPr/>
        </p:nvSpPr>
        <p:spPr>
          <a:xfrm>
            <a:off x="6956280" y="4128840"/>
            <a:ext cx="1995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Query Language (SQL)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76" name="CustomShape 25"/>
          <p:cNvSpPr/>
          <p:nvPr/>
        </p:nvSpPr>
        <p:spPr>
          <a:xfrm>
            <a:off x="492120" y="951480"/>
            <a:ext cx="5706360" cy="724320"/>
          </a:xfrm>
          <a:custGeom>
            <a:avLst/>
            <a:gdLst/>
            <a:ahLst/>
            <a:rect l="l" t="t" r="r" b="b"/>
            <a:pathLst>
              <a:path w="15853" h="2014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15796" y="0"/>
                </a:lnTo>
                <a:cubicBezTo>
                  <a:pt x="15825" y="0"/>
                  <a:pt x="15852" y="21"/>
                  <a:pt x="15852" y="44"/>
                </a:cubicBezTo>
                <a:lnTo>
                  <a:pt x="15852" y="1969"/>
                </a:lnTo>
                <a:cubicBezTo>
                  <a:pt x="15852" y="1994"/>
                  <a:pt x="15825" y="2013"/>
                  <a:pt x="15796" y="2013"/>
                </a:cubicBezTo>
                <a:lnTo>
                  <a:pt x="55" y="2013"/>
                </a:lnTo>
                <a:cubicBezTo>
                  <a:pt x="24" y="2013"/>
                  <a:pt x="0" y="1994"/>
                  <a:pt x="0" y="1969"/>
                </a:cubicBezTo>
                <a:lnTo>
                  <a:pt x="0" y="44"/>
                </a:lnTo>
                <a:moveTo>
                  <a:pt x="111" y="1969"/>
                </a:moveTo>
                <a:lnTo>
                  <a:pt x="55" y="1926"/>
                </a:lnTo>
                <a:lnTo>
                  <a:pt x="15796" y="1926"/>
                </a:lnTo>
                <a:lnTo>
                  <a:pt x="15740" y="1969"/>
                </a:lnTo>
                <a:lnTo>
                  <a:pt x="15740" y="44"/>
                </a:lnTo>
                <a:lnTo>
                  <a:pt x="15796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196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7" name="CustomShape 26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8" name="CustomShape 27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79" name="CustomShape 28"/>
          <p:cNvSpPr/>
          <p:nvPr/>
        </p:nvSpPr>
        <p:spPr>
          <a:xfrm>
            <a:off x="6956280" y="4330080"/>
            <a:ext cx="577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library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0" name="CustomShape 29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1" name="CustomShape 30"/>
          <p:cNvSpPr/>
          <p:nvPr/>
        </p:nvSpPr>
        <p:spPr>
          <a:xfrm>
            <a:off x="133200" y="3447720"/>
            <a:ext cx="6024960" cy="1149480"/>
          </a:xfrm>
          <a:custGeom>
            <a:avLst/>
            <a:gdLst/>
            <a:ahLst/>
            <a:rect l="l" t="t" r="r" b="b"/>
            <a:pathLst>
              <a:path w="16738" h="3195">
                <a:moveTo>
                  <a:pt x="0" y="0"/>
                </a:moveTo>
                <a:lnTo>
                  <a:pt x="0" y="3194"/>
                </a:lnTo>
                <a:lnTo>
                  <a:pt x="16737" y="3194"/>
                </a:lnTo>
                <a:lnTo>
                  <a:pt x="167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2" name="CustomShape 31"/>
          <p:cNvSpPr/>
          <p:nvPr/>
        </p:nvSpPr>
        <p:spPr>
          <a:xfrm>
            <a:off x="113040" y="3431880"/>
            <a:ext cx="6065280" cy="1180800"/>
          </a:xfrm>
          <a:custGeom>
            <a:avLst/>
            <a:gdLst/>
            <a:ahLst/>
            <a:rect l="l" t="t" r="r" b="b"/>
            <a:pathLst>
              <a:path w="16850" h="328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6793" y="0"/>
                </a:lnTo>
                <a:cubicBezTo>
                  <a:pt x="16821" y="0"/>
                  <a:pt x="16849" y="20"/>
                  <a:pt x="16849" y="44"/>
                </a:cubicBezTo>
                <a:lnTo>
                  <a:pt x="16849" y="3238"/>
                </a:lnTo>
                <a:cubicBezTo>
                  <a:pt x="16849" y="3262"/>
                  <a:pt x="16821" y="3281"/>
                  <a:pt x="16793" y="3281"/>
                </a:cubicBezTo>
                <a:lnTo>
                  <a:pt x="56" y="3281"/>
                </a:lnTo>
                <a:cubicBezTo>
                  <a:pt x="25" y="3281"/>
                  <a:pt x="0" y="3262"/>
                  <a:pt x="0" y="3238"/>
                </a:cubicBezTo>
                <a:lnTo>
                  <a:pt x="0" y="44"/>
                </a:lnTo>
                <a:moveTo>
                  <a:pt x="112" y="3238"/>
                </a:moveTo>
                <a:lnTo>
                  <a:pt x="56" y="3194"/>
                </a:lnTo>
                <a:lnTo>
                  <a:pt x="16793" y="3194"/>
                </a:lnTo>
                <a:lnTo>
                  <a:pt x="16737" y="3238"/>
                </a:lnTo>
                <a:lnTo>
                  <a:pt x="16737" y="44"/>
                </a:lnTo>
                <a:lnTo>
                  <a:pt x="1679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23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3" name="CustomShape 32"/>
          <p:cNvSpPr/>
          <p:nvPr/>
        </p:nvSpPr>
        <p:spPr>
          <a:xfrm>
            <a:off x="589680" y="5045040"/>
            <a:ext cx="8422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an introduction to Apache Spark with SparkSession, SparkContext and YARN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4" name="CustomShape 33"/>
          <p:cNvSpPr/>
          <p:nvPr/>
        </p:nvSpPr>
        <p:spPr>
          <a:xfrm>
            <a:off x="228960" y="34912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5" name="CustomShape 34"/>
          <p:cNvSpPr/>
          <p:nvPr/>
        </p:nvSpPr>
        <p:spPr>
          <a:xfrm>
            <a:off x="589680" y="3516120"/>
            <a:ext cx="4757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execution of the import cell using PySpark kernel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6" name="CustomShape 35"/>
          <p:cNvSpPr/>
          <p:nvPr/>
        </p:nvSpPr>
        <p:spPr>
          <a:xfrm>
            <a:off x="589680" y="3717000"/>
            <a:ext cx="4986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notebooks automatically generates in the background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7" name="CustomShape 36"/>
          <p:cNvSpPr/>
          <p:nvPr/>
        </p:nvSpPr>
        <p:spPr>
          <a:xfrm>
            <a:off x="589680" y="3918600"/>
            <a:ext cx="5445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SparkSession with a SparkContext in Azure HDInsight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8" name="CustomShape 37"/>
          <p:cNvSpPr/>
          <p:nvPr/>
        </p:nvSpPr>
        <p:spPr>
          <a:xfrm>
            <a:off x="228960" y="41346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89" name="CustomShape 38"/>
          <p:cNvSpPr/>
          <p:nvPr/>
        </p:nvSpPr>
        <p:spPr>
          <a:xfrm>
            <a:off x="589680" y="4159440"/>
            <a:ext cx="49723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startup and printout of the Spark application status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0" name="CustomShape 39"/>
          <p:cNvSpPr/>
          <p:nvPr/>
        </p:nvSpPr>
        <p:spPr>
          <a:xfrm>
            <a:off x="492120" y="1693440"/>
            <a:ext cx="5706360" cy="829440"/>
          </a:xfrm>
          <a:custGeom>
            <a:avLst/>
            <a:gdLst/>
            <a:ahLst/>
            <a:rect l="l" t="t" r="r" b="b"/>
            <a:pathLst>
              <a:path w="15853" h="2306">
                <a:moveTo>
                  <a:pt x="0" y="43"/>
                </a:moveTo>
                <a:cubicBezTo>
                  <a:pt x="0" y="19"/>
                  <a:pt x="24" y="0"/>
                  <a:pt x="55" y="0"/>
                </a:cubicBezTo>
                <a:lnTo>
                  <a:pt x="15796" y="0"/>
                </a:lnTo>
                <a:cubicBezTo>
                  <a:pt x="15825" y="0"/>
                  <a:pt x="15852" y="19"/>
                  <a:pt x="15852" y="43"/>
                </a:cubicBezTo>
                <a:lnTo>
                  <a:pt x="15852" y="2261"/>
                </a:lnTo>
                <a:cubicBezTo>
                  <a:pt x="15852" y="2285"/>
                  <a:pt x="15825" y="2305"/>
                  <a:pt x="15796" y="2305"/>
                </a:cubicBezTo>
                <a:lnTo>
                  <a:pt x="55" y="2305"/>
                </a:lnTo>
                <a:cubicBezTo>
                  <a:pt x="24" y="2305"/>
                  <a:pt x="0" y="2285"/>
                  <a:pt x="0" y="2261"/>
                </a:cubicBezTo>
                <a:lnTo>
                  <a:pt x="0" y="43"/>
                </a:lnTo>
                <a:moveTo>
                  <a:pt x="111" y="2261"/>
                </a:moveTo>
                <a:lnTo>
                  <a:pt x="55" y="2218"/>
                </a:lnTo>
                <a:lnTo>
                  <a:pt x="15796" y="2218"/>
                </a:lnTo>
                <a:lnTo>
                  <a:pt x="15740" y="2261"/>
                </a:lnTo>
                <a:lnTo>
                  <a:pt x="15740" y="43"/>
                </a:lnTo>
                <a:lnTo>
                  <a:pt x="15796" y="87"/>
                </a:lnTo>
                <a:lnTo>
                  <a:pt x="55" y="87"/>
                </a:lnTo>
                <a:lnTo>
                  <a:pt x="111" y="43"/>
                </a:lnTo>
                <a:lnTo>
                  <a:pt x="111" y="2261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1" name="CustomShape 40"/>
          <p:cNvSpPr/>
          <p:nvPr/>
        </p:nvSpPr>
        <p:spPr>
          <a:xfrm>
            <a:off x="3128760" y="2494440"/>
            <a:ext cx="232200" cy="966240"/>
          </a:xfrm>
          <a:custGeom>
            <a:avLst/>
            <a:gdLst/>
            <a:ahLst/>
            <a:rect l="l" t="t" r="r" b="b"/>
            <a:pathLst>
              <a:path w="647" h="2686">
                <a:moveTo>
                  <a:pt x="88" y="2655"/>
                </a:moveTo>
                <a:lnTo>
                  <a:pt x="114" y="2525"/>
                </a:lnTo>
                <a:cubicBezTo>
                  <a:pt x="118" y="2506"/>
                  <a:pt x="104" y="2491"/>
                  <a:pt x="80" y="2487"/>
                </a:cubicBezTo>
                <a:cubicBezTo>
                  <a:pt x="58" y="2483"/>
                  <a:pt x="36" y="2496"/>
                  <a:pt x="32" y="2513"/>
                </a:cubicBezTo>
                <a:lnTo>
                  <a:pt x="5" y="2643"/>
                </a:lnTo>
                <a:cubicBezTo>
                  <a:pt x="0" y="2662"/>
                  <a:pt x="16" y="2677"/>
                  <a:pt x="38" y="2680"/>
                </a:cubicBezTo>
                <a:cubicBezTo>
                  <a:pt x="63" y="2685"/>
                  <a:pt x="83" y="2672"/>
                  <a:pt x="88" y="2655"/>
                </a:cubicBezTo>
                <a:moveTo>
                  <a:pt x="144" y="2396"/>
                </a:moveTo>
                <a:lnTo>
                  <a:pt x="170" y="2267"/>
                </a:lnTo>
                <a:cubicBezTo>
                  <a:pt x="174" y="2248"/>
                  <a:pt x="158" y="2232"/>
                  <a:pt x="136" y="2229"/>
                </a:cubicBezTo>
                <a:cubicBezTo>
                  <a:pt x="112" y="2225"/>
                  <a:pt x="92" y="2238"/>
                  <a:pt x="88" y="2257"/>
                </a:cubicBezTo>
                <a:lnTo>
                  <a:pt x="60" y="2384"/>
                </a:lnTo>
                <a:cubicBezTo>
                  <a:pt x="56" y="2403"/>
                  <a:pt x="72" y="2419"/>
                  <a:pt x="94" y="2422"/>
                </a:cubicBezTo>
                <a:cubicBezTo>
                  <a:pt x="116" y="2426"/>
                  <a:pt x="138" y="2413"/>
                  <a:pt x="144" y="2396"/>
                </a:cubicBezTo>
                <a:moveTo>
                  <a:pt x="196" y="2138"/>
                </a:moveTo>
                <a:lnTo>
                  <a:pt x="226" y="2008"/>
                </a:lnTo>
                <a:cubicBezTo>
                  <a:pt x="228" y="1989"/>
                  <a:pt x="212" y="1974"/>
                  <a:pt x="190" y="1970"/>
                </a:cubicBezTo>
                <a:cubicBezTo>
                  <a:pt x="168" y="1967"/>
                  <a:pt x="146" y="1979"/>
                  <a:pt x="144" y="1998"/>
                </a:cubicBezTo>
                <a:lnTo>
                  <a:pt x="114" y="2127"/>
                </a:lnTo>
                <a:cubicBezTo>
                  <a:pt x="112" y="2145"/>
                  <a:pt x="126" y="2161"/>
                  <a:pt x="150" y="2164"/>
                </a:cubicBezTo>
                <a:cubicBezTo>
                  <a:pt x="172" y="2168"/>
                  <a:pt x="194" y="2155"/>
                  <a:pt x="196" y="2138"/>
                </a:cubicBezTo>
                <a:moveTo>
                  <a:pt x="252" y="1880"/>
                </a:moveTo>
                <a:lnTo>
                  <a:pt x="280" y="1750"/>
                </a:lnTo>
                <a:cubicBezTo>
                  <a:pt x="285" y="1733"/>
                  <a:pt x="269" y="1716"/>
                  <a:pt x="246" y="1712"/>
                </a:cubicBezTo>
                <a:cubicBezTo>
                  <a:pt x="224" y="1708"/>
                  <a:pt x="202" y="1721"/>
                  <a:pt x="196" y="1740"/>
                </a:cubicBezTo>
                <a:lnTo>
                  <a:pt x="170" y="1869"/>
                </a:lnTo>
                <a:cubicBezTo>
                  <a:pt x="166" y="1886"/>
                  <a:pt x="182" y="1902"/>
                  <a:pt x="204" y="1906"/>
                </a:cubicBezTo>
                <a:cubicBezTo>
                  <a:pt x="226" y="1909"/>
                  <a:pt x="248" y="1897"/>
                  <a:pt x="252" y="1880"/>
                </a:cubicBezTo>
                <a:moveTo>
                  <a:pt x="307" y="1621"/>
                </a:moveTo>
                <a:lnTo>
                  <a:pt x="336" y="1491"/>
                </a:lnTo>
                <a:cubicBezTo>
                  <a:pt x="338" y="1474"/>
                  <a:pt x="325" y="1457"/>
                  <a:pt x="300" y="1453"/>
                </a:cubicBezTo>
                <a:cubicBezTo>
                  <a:pt x="278" y="1449"/>
                  <a:pt x="254" y="1462"/>
                  <a:pt x="252" y="1481"/>
                </a:cubicBezTo>
                <a:lnTo>
                  <a:pt x="224" y="1610"/>
                </a:lnTo>
                <a:cubicBezTo>
                  <a:pt x="221" y="1627"/>
                  <a:pt x="237" y="1643"/>
                  <a:pt x="259" y="1646"/>
                </a:cubicBezTo>
                <a:cubicBezTo>
                  <a:pt x="283" y="1650"/>
                  <a:pt x="305" y="1638"/>
                  <a:pt x="307" y="1621"/>
                </a:cubicBezTo>
                <a:moveTo>
                  <a:pt x="363" y="1362"/>
                </a:moveTo>
                <a:lnTo>
                  <a:pt x="389" y="1233"/>
                </a:lnTo>
                <a:cubicBezTo>
                  <a:pt x="394" y="1215"/>
                  <a:pt x="378" y="1198"/>
                  <a:pt x="356" y="1194"/>
                </a:cubicBezTo>
                <a:cubicBezTo>
                  <a:pt x="334" y="1193"/>
                  <a:pt x="311" y="1203"/>
                  <a:pt x="307" y="1222"/>
                </a:cubicBezTo>
                <a:lnTo>
                  <a:pt x="280" y="1352"/>
                </a:lnTo>
                <a:cubicBezTo>
                  <a:pt x="275" y="1369"/>
                  <a:pt x="291" y="1385"/>
                  <a:pt x="313" y="1388"/>
                </a:cubicBezTo>
                <a:cubicBezTo>
                  <a:pt x="338" y="1391"/>
                  <a:pt x="358" y="1379"/>
                  <a:pt x="363" y="1362"/>
                </a:cubicBezTo>
                <a:moveTo>
                  <a:pt x="418" y="1104"/>
                </a:moveTo>
                <a:lnTo>
                  <a:pt x="445" y="974"/>
                </a:lnTo>
                <a:cubicBezTo>
                  <a:pt x="450" y="957"/>
                  <a:pt x="434" y="940"/>
                  <a:pt x="412" y="936"/>
                </a:cubicBezTo>
                <a:cubicBezTo>
                  <a:pt x="387" y="935"/>
                  <a:pt x="367" y="945"/>
                  <a:pt x="363" y="964"/>
                </a:cubicBezTo>
                <a:lnTo>
                  <a:pt x="336" y="1093"/>
                </a:lnTo>
                <a:cubicBezTo>
                  <a:pt x="331" y="1110"/>
                  <a:pt x="347" y="1128"/>
                  <a:pt x="369" y="1130"/>
                </a:cubicBezTo>
                <a:cubicBezTo>
                  <a:pt x="392" y="1133"/>
                  <a:pt x="414" y="1121"/>
                  <a:pt x="418" y="1104"/>
                </a:cubicBezTo>
                <a:moveTo>
                  <a:pt x="472" y="846"/>
                </a:moveTo>
                <a:lnTo>
                  <a:pt x="500" y="716"/>
                </a:lnTo>
                <a:cubicBezTo>
                  <a:pt x="503" y="699"/>
                  <a:pt x="488" y="681"/>
                  <a:pt x="465" y="678"/>
                </a:cubicBezTo>
                <a:cubicBezTo>
                  <a:pt x="443" y="676"/>
                  <a:pt x="420" y="686"/>
                  <a:pt x="418" y="705"/>
                </a:cubicBezTo>
                <a:lnTo>
                  <a:pt x="389" y="835"/>
                </a:lnTo>
                <a:cubicBezTo>
                  <a:pt x="387" y="852"/>
                  <a:pt x="400" y="869"/>
                  <a:pt x="425" y="871"/>
                </a:cubicBezTo>
                <a:cubicBezTo>
                  <a:pt x="447" y="875"/>
                  <a:pt x="470" y="863"/>
                  <a:pt x="472" y="846"/>
                </a:cubicBezTo>
                <a:moveTo>
                  <a:pt x="528" y="587"/>
                </a:moveTo>
                <a:lnTo>
                  <a:pt x="554" y="458"/>
                </a:lnTo>
                <a:cubicBezTo>
                  <a:pt x="558" y="441"/>
                  <a:pt x="543" y="422"/>
                  <a:pt x="520" y="419"/>
                </a:cubicBezTo>
                <a:cubicBezTo>
                  <a:pt x="498" y="418"/>
                  <a:pt x="476" y="430"/>
                  <a:pt x="472" y="447"/>
                </a:cubicBezTo>
                <a:lnTo>
                  <a:pt x="445" y="577"/>
                </a:lnTo>
                <a:cubicBezTo>
                  <a:pt x="440" y="594"/>
                  <a:pt x="456" y="611"/>
                  <a:pt x="478" y="613"/>
                </a:cubicBezTo>
                <a:cubicBezTo>
                  <a:pt x="500" y="616"/>
                  <a:pt x="523" y="605"/>
                  <a:pt x="528" y="587"/>
                </a:cubicBezTo>
                <a:moveTo>
                  <a:pt x="580" y="328"/>
                </a:moveTo>
                <a:lnTo>
                  <a:pt x="610" y="200"/>
                </a:lnTo>
                <a:cubicBezTo>
                  <a:pt x="612" y="182"/>
                  <a:pt x="598" y="164"/>
                  <a:pt x="574" y="161"/>
                </a:cubicBezTo>
                <a:cubicBezTo>
                  <a:pt x="552" y="159"/>
                  <a:pt x="530" y="172"/>
                  <a:pt x="528" y="189"/>
                </a:cubicBezTo>
                <a:lnTo>
                  <a:pt x="498" y="318"/>
                </a:lnTo>
                <a:cubicBezTo>
                  <a:pt x="496" y="336"/>
                  <a:pt x="512" y="353"/>
                  <a:pt x="534" y="355"/>
                </a:cubicBezTo>
                <a:cubicBezTo>
                  <a:pt x="556" y="358"/>
                  <a:pt x="578" y="346"/>
                  <a:pt x="580" y="328"/>
                </a:cubicBezTo>
                <a:moveTo>
                  <a:pt x="636" y="70"/>
                </a:moveTo>
                <a:lnTo>
                  <a:pt x="644" y="42"/>
                </a:lnTo>
                <a:cubicBezTo>
                  <a:pt x="646" y="23"/>
                  <a:pt x="632" y="8"/>
                  <a:pt x="608" y="4"/>
                </a:cubicBezTo>
                <a:cubicBezTo>
                  <a:pt x="586" y="0"/>
                  <a:pt x="564" y="13"/>
                  <a:pt x="560" y="30"/>
                </a:cubicBezTo>
                <a:lnTo>
                  <a:pt x="554" y="60"/>
                </a:lnTo>
                <a:cubicBezTo>
                  <a:pt x="550" y="77"/>
                  <a:pt x="566" y="95"/>
                  <a:pt x="588" y="97"/>
                </a:cubicBezTo>
                <a:cubicBezTo>
                  <a:pt x="612" y="100"/>
                  <a:pt x="632" y="88"/>
                  <a:pt x="636" y="7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2" name="CustomShape 41"/>
          <p:cNvSpPr/>
          <p:nvPr/>
        </p:nvSpPr>
        <p:spPr>
          <a:xfrm>
            <a:off x="589680" y="4360680"/>
            <a:ext cx="4934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might take a while when executing the cell (shift+enter)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3" name="CustomShape 42"/>
          <p:cNvSpPr/>
          <p:nvPr/>
        </p:nvSpPr>
        <p:spPr>
          <a:xfrm>
            <a:off x="4287960" y="2644200"/>
            <a:ext cx="1249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(remember that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94" name="CustomShape 43"/>
          <p:cNvSpPr/>
          <p:nvPr/>
        </p:nvSpPr>
        <p:spPr>
          <a:xfrm>
            <a:off x="3989520" y="2820240"/>
            <a:ext cx="1847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even idle SparkSessions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95" name="CustomShape 44"/>
          <p:cNvSpPr/>
          <p:nvPr/>
        </p:nvSpPr>
        <p:spPr>
          <a:xfrm>
            <a:off x="3787200" y="2995920"/>
            <a:ext cx="2263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and Azure HDInsight Clusters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96" name="CustomShape 45"/>
          <p:cNvSpPr/>
          <p:nvPr/>
        </p:nvSpPr>
        <p:spPr>
          <a:xfrm>
            <a:off x="4269600" y="3171960"/>
            <a:ext cx="1286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cost per minute)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97" name="CustomShape 4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39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8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9" name="CustomShape 2"/>
          <p:cNvSpPr/>
          <p:nvPr/>
        </p:nvSpPr>
        <p:spPr>
          <a:xfrm>
            <a:off x="141480" y="370440"/>
            <a:ext cx="9381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4: Create Spark Session &amp; Check Application Dataset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00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01" name="CustomShape 4"/>
          <p:cNvSpPr/>
          <p:nvPr/>
        </p:nvSpPr>
        <p:spPr>
          <a:xfrm>
            <a:off x="957960" y="1032120"/>
            <a:ext cx="17035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Load Dataset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02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03" name="CustomShape 6"/>
          <p:cNvSpPr/>
          <p:nvPr/>
        </p:nvSpPr>
        <p:spPr>
          <a:xfrm>
            <a:off x="1379160" y="1376640"/>
            <a:ext cx="3386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Read/load dataset from csv file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04" name="" descr=""/>
          <p:cNvPicPr/>
          <p:nvPr/>
        </p:nvPicPr>
        <p:blipFill>
          <a:blip r:embed="rId1"/>
          <a:stretch/>
        </p:blipFill>
        <p:spPr>
          <a:xfrm>
            <a:off x="208800" y="1742760"/>
            <a:ext cx="9245160" cy="294840"/>
          </a:xfrm>
          <a:prstGeom prst="rect">
            <a:avLst/>
          </a:prstGeom>
          <a:ln w="0">
            <a:noFill/>
          </a:ln>
        </p:spPr>
      </p:pic>
      <p:sp>
        <p:nvSpPr>
          <p:cNvPr id="3105" name="CustomShape 7"/>
          <p:cNvSpPr/>
          <p:nvPr/>
        </p:nvSpPr>
        <p:spPr>
          <a:xfrm>
            <a:off x="188640" y="1693440"/>
            <a:ext cx="646560" cy="457920"/>
          </a:xfrm>
          <a:custGeom>
            <a:avLst/>
            <a:gdLst/>
            <a:ahLst/>
            <a:rect l="l" t="t" r="r" b="b"/>
            <a:pathLst>
              <a:path w="1798" h="1274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1741" y="0"/>
                </a:lnTo>
                <a:cubicBezTo>
                  <a:pt x="1772" y="0"/>
                  <a:pt x="1797" y="19"/>
                  <a:pt x="1797" y="43"/>
                </a:cubicBezTo>
                <a:lnTo>
                  <a:pt x="1797" y="1230"/>
                </a:lnTo>
                <a:cubicBezTo>
                  <a:pt x="1797" y="1254"/>
                  <a:pt x="1772" y="1273"/>
                  <a:pt x="1741" y="1273"/>
                </a:cubicBezTo>
                <a:lnTo>
                  <a:pt x="56" y="1273"/>
                </a:lnTo>
                <a:cubicBezTo>
                  <a:pt x="25" y="1273"/>
                  <a:pt x="0" y="1254"/>
                  <a:pt x="0" y="1230"/>
                </a:cubicBezTo>
                <a:lnTo>
                  <a:pt x="0" y="43"/>
                </a:lnTo>
                <a:moveTo>
                  <a:pt x="112" y="1230"/>
                </a:moveTo>
                <a:lnTo>
                  <a:pt x="56" y="1186"/>
                </a:lnTo>
                <a:lnTo>
                  <a:pt x="1741" y="1186"/>
                </a:lnTo>
                <a:lnTo>
                  <a:pt x="1685" y="1230"/>
                </a:lnTo>
                <a:lnTo>
                  <a:pt x="1685" y="43"/>
                </a:lnTo>
                <a:lnTo>
                  <a:pt x="1741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12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6" name="CustomShape 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07" name="CustomShape 9"/>
          <p:cNvSpPr/>
          <p:nvPr/>
        </p:nvSpPr>
        <p:spPr>
          <a:xfrm>
            <a:off x="235800" y="2235240"/>
            <a:ext cx="530280" cy="414720"/>
          </a:xfrm>
          <a:custGeom>
            <a:avLst/>
            <a:gdLst/>
            <a:ahLst/>
            <a:rect l="l" t="t" r="r" b="b"/>
            <a:pathLst>
              <a:path w="1475" h="1154">
                <a:moveTo>
                  <a:pt x="0" y="577"/>
                </a:moveTo>
                <a:lnTo>
                  <a:pt x="368" y="577"/>
                </a:lnTo>
                <a:lnTo>
                  <a:pt x="368" y="0"/>
                </a:lnTo>
                <a:lnTo>
                  <a:pt x="1106" y="0"/>
                </a:lnTo>
                <a:lnTo>
                  <a:pt x="1106" y="577"/>
                </a:lnTo>
                <a:lnTo>
                  <a:pt x="1474" y="577"/>
                </a:lnTo>
                <a:lnTo>
                  <a:pt x="736" y="1153"/>
                </a:lnTo>
                <a:lnTo>
                  <a:pt x="0" y="577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8" name="CustomShape 10"/>
          <p:cNvSpPr/>
          <p:nvPr/>
        </p:nvSpPr>
        <p:spPr>
          <a:xfrm>
            <a:off x="203400" y="2224800"/>
            <a:ext cx="595800" cy="440640"/>
          </a:xfrm>
          <a:custGeom>
            <a:avLst/>
            <a:gdLst/>
            <a:ahLst/>
            <a:rect l="l" t="t" r="r" b="b"/>
            <a:pathLst>
              <a:path w="1657" h="1226">
                <a:moveTo>
                  <a:pt x="0" y="578"/>
                </a:moveTo>
                <a:lnTo>
                  <a:pt x="459" y="578"/>
                </a:lnTo>
                <a:lnTo>
                  <a:pt x="421" y="606"/>
                </a:lnTo>
                <a:lnTo>
                  <a:pt x="421" y="0"/>
                </a:lnTo>
                <a:lnTo>
                  <a:pt x="1234" y="0"/>
                </a:lnTo>
                <a:lnTo>
                  <a:pt x="1234" y="606"/>
                </a:lnTo>
                <a:lnTo>
                  <a:pt x="1196" y="578"/>
                </a:lnTo>
                <a:lnTo>
                  <a:pt x="1656" y="578"/>
                </a:lnTo>
                <a:lnTo>
                  <a:pt x="826" y="1225"/>
                </a:lnTo>
                <a:lnTo>
                  <a:pt x="0" y="578"/>
                </a:lnTo>
                <a:moveTo>
                  <a:pt x="853" y="1164"/>
                </a:moveTo>
                <a:lnTo>
                  <a:pt x="802" y="1164"/>
                </a:lnTo>
                <a:lnTo>
                  <a:pt x="1538" y="585"/>
                </a:lnTo>
                <a:lnTo>
                  <a:pt x="1564" y="636"/>
                </a:lnTo>
                <a:lnTo>
                  <a:pt x="1158" y="636"/>
                </a:lnTo>
                <a:lnTo>
                  <a:pt x="1158" y="30"/>
                </a:lnTo>
                <a:lnTo>
                  <a:pt x="1196" y="59"/>
                </a:lnTo>
                <a:lnTo>
                  <a:pt x="459" y="59"/>
                </a:lnTo>
                <a:lnTo>
                  <a:pt x="497" y="30"/>
                </a:lnTo>
                <a:lnTo>
                  <a:pt x="497" y="636"/>
                </a:lnTo>
                <a:lnTo>
                  <a:pt x="91" y="636"/>
                </a:lnTo>
                <a:lnTo>
                  <a:pt x="116" y="585"/>
                </a:lnTo>
                <a:lnTo>
                  <a:pt x="853" y="116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09" name="" descr=""/>
          <p:cNvPicPr/>
          <p:nvPr/>
        </p:nvPicPr>
        <p:blipFill>
          <a:blip r:embed="rId2"/>
          <a:stretch/>
        </p:blipFill>
        <p:spPr>
          <a:xfrm>
            <a:off x="249840" y="2772720"/>
            <a:ext cx="9174240" cy="299880"/>
          </a:xfrm>
          <a:prstGeom prst="rect">
            <a:avLst/>
          </a:prstGeom>
          <a:ln w="0">
            <a:noFill/>
          </a:ln>
        </p:spPr>
      </p:pic>
      <p:sp>
        <p:nvSpPr>
          <p:cNvPr id="3110" name="CustomShape 11"/>
          <p:cNvSpPr/>
          <p:nvPr/>
        </p:nvSpPr>
        <p:spPr>
          <a:xfrm>
            <a:off x="190440" y="2694240"/>
            <a:ext cx="646560" cy="457920"/>
          </a:xfrm>
          <a:custGeom>
            <a:avLst/>
            <a:gdLst/>
            <a:ahLst/>
            <a:rect l="l" t="t" r="r" b="b"/>
            <a:pathLst>
              <a:path w="1798" h="1274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740" y="0"/>
                </a:lnTo>
                <a:cubicBezTo>
                  <a:pt x="1771" y="0"/>
                  <a:pt x="1797" y="20"/>
                  <a:pt x="1797" y="44"/>
                </a:cubicBezTo>
                <a:lnTo>
                  <a:pt x="1797" y="1230"/>
                </a:lnTo>
                <a:cubicBezTo>
                  <a:pt x="1797" y="1254"/>
                  <a:pt x="1771" y="1273"/>
                  <a:pt x="1740" y="1273"/>
                </a:cubicBezTo>
                <a:lnTo>
                  <a:pt x="56" y="1273"/>
                </a:lnTo>
                <a:cubicBezTo>
                  <a:pt x="24" y="1273"/>
                  <a:pt x="0" y="1254"/>
                  <a:pt x="0" y="1230"/>
                </a:cubicBezTo>
                <a:lnTo>
                  <a:pt x="0" y="44"/>
                </a:lnTo>
                <a:moveTo>
                  <a:pt x="112" y="1230"/>
                </a:moveTo>
                <a:lnTo>
                  <a:pt x="56" y="1187"/>
                </a:lnTo>
                <a:lnTo>
                  <a:pt x="1740" y="1187"/>
                </a:lnTo>
                <a:lnTo>
                  <a:pt x="1684" y="1230"/>
                </a:lnTo>
                <a:lnTo>
                  <a:pt x="1684" y="44"/>
                </a:lnTo>
                <a:lnTo>
                  <a:pt x="1740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12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1" name="CustomShape 12"/>
          <p:cNvSpPr/>
          <p:nvPr/>
        </p:nvSpPr>
        <p:spPr>
          <a:xfrm>
            <a:off x="133200" y="3878640"/>
            <a:ext cx="9386280" cy="926640"/>
          </a:xfrm>
          <a:custGeom>
            <a:avLst/>
            <a:gdLst/>
            <a:ahLst/>
            <a:rect l="l" t="t" r="r" b="b"/>
            <a:pathLst>
              <a:path w="26075" h="2576">
                <a:moveTo>
                  <a:pt x="0" y="0"/>
                </a:moveTo>
                <a:lnTo>
                  <a:pt x="0" y="2575"/>
                </a:lnTo>
                <a:lnTo>
                  <a:pt x="26074" y="2575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2" name="CustomShape 13"/>
          <p:cNvSpPr/>
          <p:nvPr/>
        </p:nvSpPr>
        <p:spPr>
          <a:xfrm>
            <a:off x="113040" y="3862800"/>
            <a:ext cx="9426240" cy="958320"/>
          </a:xfrm>
          <a:custGeom>
            <a:avLst/>
            <a:gdLst/>
            <a:ahLst/>
            <a:rect l="l" t="t" r="r" b="b"/>
            <a:pathLst>
              <a:path w="26186" h="2664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0"/>
                  <a:pt x="26185" y="44"/>
                </a:cubicBezTo>
                <a:lnTo>
                  <a:pt x="26185" y="2619"/>
                </a:lnTo>
                <a:cubicBezTo>
                  <a:pt x="26185" y="2644"/>
                  <a:pt x="26158" y="2663"/>
                  <a:pt x="26130" y="2663"/>
                </a:cubicBezTo>
                <a:lnTo>
                  <a:pt x="56" y="2663"/>
                </a:lnTo>
                <a:cubicBezTo>
                  <a:pt x="25" y="2663"/>
                  <a:pt x="0" y="2644"/>
                  <a:pt x="0" y="2619"/>
                </a:cubicBezTo>
                <a:lnTo>
                  <a:pt x="0" y="44"/>
                </a:lnTo>
                <a:moveTo>
                  <a:pt x="112" y="2619"/>
                </a:moveTo>
                <a:lnTo>
                  <a:pt x="56" y="2576"/>
                </a:lnTo>
                <a:lnTo>
                  <a:pt x="26130" y="2576"/>
                </a:lnTo>
                <a:lnTo>
                  <a:pt x="26074" y="2619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61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13" name="CustomShape 14"/>
          <p:cNvSpPr/>
          <p:nvPr/>
        </p:nvSpPr>
        <p:spPr>
          <a:xfrm>
            <a:off x="2298960" y="2317320"/>
            <a:ext cx="5758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(press ‘shift + enter‘ and * appears means it is still processing the request)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14" name="CustomShape 15"/>
          <p:cNvSpPr/>
          <p:nvPr/>
        </p:nvSpPr>
        <p:spPr>
          <a:xfrm>
            <a:off x="228960" y="3922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15" name="CustomShape 16"/>
          <p:cNvSpPr/>
          <p:nvPr/>
        </p:nvSpPr>
        <p:spPr>
          <a:xfrm>
            <a:off x="589680" y="3947400"/>
            <a:ext cx="8637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In Microsoft Azure HDInsight Clusters the SparkContext ‘spark’ can be used to read/load datasets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16" name="CustomShape 17"/>
          <p:cNvSpPr/>
          <p:nvPr/>
        </p:nvSpPr>
        <p:spPr>
          <a:xfrm>
            <a:off x="589680" y="4148280"/>
            <a:ext cx="85863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(e.g. csv: comma-separated values) in order to generate an input Spark dataframe for further use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17" name="CustomShape 18"/>
          <p:cNvSpPr/>
          <p:nvPr/>
        </p:nvSpPr>
        <p:spPr>
          <a:xfrm>
            <a:off x="228960" y="43646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18" name="CustomShape 19"/>
          <p:cNvSpPr/>
          <p:nvPr/>
        </p:nvSpPr>
        <p:spPr>
          <a:xfrm>
            <a:off x="589680" y="4389480"/>
            <a:ext cx="8748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dataset location is in the cloud using an Windows Azure Storage Blob (WASB) that is a general-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19" name="CustomShape 20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0" name="CustomShape 21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1" name="CustomShape 22"/>
          <p:cNvSpPr/>
          <p:nvPr/>
        </p:nvSpPr>
        <p:spPr>
          <a:xfrm>
            <a:off x="589680" y="4590720"/>
            <a:ext cx="8628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purpose object store – the FoodInspectionData is sample data available by default on the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22" name="CustomShape 23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23" name="CustomShape 24"/>
          <p:cNvSpPr/>
          <p:nvPr/>
        </p:nvSpPr>
        <p:spPr>
          <a:xfrm>
            <a:off x="589680" y="5045040"/>
            <a:ext cx="85899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a detailed introduction to Apache Spark and its Spark SQL dataframe concepts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24" name="CustomShape 25"/>
          <p:cNvSpPr/>
          <p:nvPr/>
        </p:nvSpPr>
        <p:spPr>
          <a:xfrm>
            <a:off x="658800" y="3385800"/>
            <a:ext cx="8618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(inferSchema=True instructs Spark to automatically infer the data type for each column when reading csv files)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25" name="CustomShape 2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40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27" name="CustomShape 2"/>
          <p:cNvSpPr/>
          <p:nvPr/>
        </p:nvSpPr>
        <p:spPr>
          <a:xfrm>
            <a:off x="141480" y="370440"/>
            <a:ext cx="9381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4: Create Spark Session &amp; Check Application Dataset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2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29" name="CustomShape 4"/>
          <p:cNvSpPr/>
          <p:nvPr/>
        </p:nvSpPr>
        <p:spPr>
          <a:xfrm>
            <a:off x="957960" y="1032120"/>
            <a:ext cx="3421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Perform Feature Selection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3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1" name="CustomShape 6"/>
          <p:cNvSpPr/>
          <p:nvPr/>
        </p:nvSpPr>
        <p:spPr>
          <a:xfrm>
            <a:off x="1379160" y="1376640"/>
            <a:ext cx="7931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Not all columns (aka ‘features‘) are needed from schema (i.e. dataframe)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2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3" name="CustomShape 8"/>
          <p:cNvSpPr/>
          <p:nvPr/>
        </p:nvSpPr>
        <p:spPr>
          <a:xfrm>
            <a:off x="1379160" y="1678320"/>
            <a:ext cx="8074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Delete not required columns for saving memory when caching the dataset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4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5" name="CustomShape 10"/>
          <p:cNvSpPr/>
          <p:nvPr/>
        </p:nvSpPr>
        <p:spPr>
          <a:xfrm>
            <a:off x="1379160" y="1980000"/>
            <a:ext cx="75164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Rename columns in order to get a better organization for the dataset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36" name="" descr=""/>
          <p:cNvPicPr/>
          <p:nvPr/>
        </p:nvPicPr>
        <p:blipFill>
          <a:blip r:embed="rId1"/>
          <a:stretch/>
        </p:blipFill>
        <p:spPr>
          <a:xfrm>
            <a:off x="524880" y="2329920"/>
            <a:ext cx="5694840" cy="744120"/>
          </a:xfrm>
          <a:prstGeom prst="rect">
            <a:avLst/>
          </a:prstGeom>
          <a:ln w="0">
            <a:noFill/>
          </a:ln>
        </p:spPr>
      </p:pic>
      <p:pic>
        <p:nvPicPr>
          <p:cNvPr id="3137" name="" descr=""/>
          <p:cNvPicPr/>
          <p:nvPr/>
        </p:nvPicPr>
        <p:blipFill>
          <a:blip r:embed="rId2"/>
          <a:stretch/>
        </p:blipFill>
        <p:spPr>
          <a:xfrm>
            <a:off x="524880" y="3075480"/>
            <a:ext cx="5694840" cy="744120"/>
          </a:xfrm>
          <a:prstGeom prst="rect">
            <a:avLst/>
          </a:prstGeom>
          <a:ln w="0">
            <a:noFill/>
          </a:ln>
        </p:spPr>
      </p:pic>
      <p:pic>
        <p:nvPicPr>
          <p:cNvPr id="3138" name="" descr=""/>
          <p:cNvPicPr/>
          <p:nvPr/>
        </p:nvPicPr>
        <p:blipFill>
          <a:blip r:embed="rId3"/>
          <a:stretch/>
        </p:blipFill>
        <p:spPr>
          <a:xfrm>
            <a:off x="2407320" y="2848320"/>
            <a:ext cx="6926040" cy="1340640"/>
          </a:xfrm>
          <a:prstGeom prst="rect">
            <a:avLst/>
          </a:prstGeom>
          <a:ln w="0">
            <a:noFill/>
          </a:ln>
        </p:spPr>
      </p:pic>
      <p:pic>
        <p:nvPicPr>
          <p:cNvPr id="3139" name="" descr=""/>
          <p:cNvPicPr/>
          <p:nvPr/>
        </p:nvPicPr>
        <p:blipFill>
          <a:blip r:embed="rId4"/>
          <a:stretch/>
        </p:blipFill>
        <p:spPr>
          <a:xfrm>
            <a:off x="2407320" y="4273560"/>
            <a:ext cx="6932520" cy="561240"/>
          </a:xfrm>
          <a:prstGeom prst="rect">
            <a:avLst/>
          </a:prstGeom>
          <a:ln w="0">
            <a:noFill/>
          </a:ln>
        </p:spPr>
      </p:pic>
      <p:sp>
        <p:nvSpPr>
          <p:cNvPr id="3140" name="CustomShape 11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1" name="CustomShape 12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2" name="CustomShape 1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43" name="CustomShape 14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44" name="CustomShape 15"/>
          <p:cNvSpPr/>
          <p:nvPr/>
        </p:nvSpPr>
        <p:spPr>
          <a:xfrm>
            <a:off x="589680" y="5045040"/>
            <a:ext cx="86778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6 &amp; 7 offer more details on feature selection concepts including spatial concepts in images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45" name="CustomShape 16"/>
          <p:cNvSpPr/>
          <p:nvPr/>
        </p:nvSpPr>
        <p:spPr>
          <a:xfrm>
            <a:off x="1383120" y="4280760"/>
            <a:ext cx="627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(creates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6" name="CustomShape 17"/>
          <p:cNvSpPr/>
          <p:nvPr/>
        </p:nvSpPr>
        <p:spPr>
          <a:xfrm>
            <a:off x="1382400" y="4456800"/>
            <a:ext cx="624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another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7" name="CustomShape 18"/>
          <p:cNvSpPr/>
          <p:nvPr/>
        </p:nvSpPr>
        <p:spPr>
          <a:xfrm>
            <a:off x="1258920" y="4632480"/>
            <a:ext cx="877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dataframe)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8" name="CustomShape 19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41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0" name="CustomShape 2"/>
          <p:cNvSpPr/>
          <p:nvPr/>
        </p:nvSpPr>
        <p:spPr>
          <a:xfrm>
            <a:off x="141480" y="370440"/>
            <a:ext cx="9381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4: Create Spark Session &amp; Check Application Dataset (4)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51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2" name="CustomShape 4"/>
          <p:cNvSpPr/>
          <p:nvPr/>
        </p:nvSpPr>
        <p:spPr>
          <a:xfrm>
            <a:off x="957960" y="1032120"/>
            <a:ext cx="33188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Perform Data Exploration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3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4" name="CustomShape 6"/>
          <p:cNvSpPr/>
          <p:nvPr/>
        </p:nvSpPr>
        <p:spPr>
          <a:xfrm>
            <a:off x="1379160" y="1376640"/>
            <a:ext cx="45410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Get a better understanding of the dataset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5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6" name="CustomShape 8"/>
          <p:cNvSpPr/>
          <p:nvPr/>
        </p:nvSpPr>
        <p:spPr>
          <a:xfrm>
            <a:off x="1379160" y="1678320"/>
            <a:ext cx="4547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Features are ID, Name, Results, Violations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7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8" name="CustomShape 10"/>
          <p:cNvSpPr/>
          <p:nvPr/>
        </p:nvSpPr>
        <p:spPr>
          <a:xfrm>
            <a:off x="1379160" y="1980000"/>
            <a:ext cx="6095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Printout of one row helps to understand the data better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59" name="" descr=""/>
          <p:cNvPicPr/>
          <p:nvPr/>
        </p:nvPicPr>
        <p:blipFill>
          <a:blip r:embed="rId1"/>
          <a:stretch/>
        </p:blipFill>
        <p:spPr>
          <a:xfrm>
            <a:off x="574560" y="2410920"/>
            <a:ext cx="7996320" cy="770760"/>
          </a:xfrm>
          <a:prstGeom prst="rect">
            <a:avLst/>
          </a:prstGeom>
          <a:ln w="0">
            <a:noFill/>
          </a:ln>
        </p:spPr>
      </p:pic>
      <p:pic>
        <p:nvPicPr>
          <p:cNvPr id="3160" name="" descr=""/>
          <p:cNvPicPr/>
          <p:nvPr/>
        </p:nvPicPr>
        <p:blipFill>
          <a:blip r:embed="rId2"/>
          <a:stretch/>
        </p:blipFill>
        <p:spPr>
          <a:xfrm>
            <a:off x="574560" y="3234600"/>
            <a:ext cx="7996320" cy="989280"/>
          </a:xfrm>
          <a:prstGeom prst="rect">
            <a:avLst/>
          </a:prstGeom>
          <a:ln w="0">
            <a:noFill/>
          </a:ln>
        </p:spPr>
      </p:pic>
      <p:pic>
        <p:nvPicPr>
          <p:cNvPr id="3161" name="" descr=""/>
          <p:cNvPicPr/>
          <p:nvPr/>
        </p:nvPicPr>
        <p:blipFill>
          <a:blip r:embed="rId3"/>
          <a:stretch/>
        </p:blipFill>
        <p:spPr>
          <a:xfrm>
            <a:off x="574560" y="4225320"/>
            <a:ext cx="7996320" cy="988920"/>
          </a:xfrm>
          <a:prstGeom prst="rect">
            <a:avLst/>
          </a:prstGeom>
          <a:ln w="0">
            <a:noFill/>
          </a:ln>
        </p:spPr>
      </p:pic>
      <p:sp>
        <p:nvSpPr>
          <p:cNvPr id="3162" name="CustomShape 11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63" name="CustomShape 12"/>
          <p:cNvSpPr/>
          <p:nvPr/>
        </p:nvSpPr>
        <p:spPr>
          <a:xfrm>
            <a:off x="4152240" y="2747880"/>
            <a:ext cx="1366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(schema of newly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64" name="CustomShape 13"/>
          <p:cNvSpPr/>
          <p:nvPr/>
        </p:nvSpPr>
        <p:spPr>
          <a:xfrm>
            <a:off x="4086720" y="2923920"/>
            <a:ext cx="1514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created dataframe)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65" name="CustomShape 14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42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67" name="CustomShape 2"/>
          <p:cNvSpPr/>
          <p:nvPr/>
        </p:nvSpPr>
        <p:spPr>
          <a:xfrm>
            <a:off x="141480" y="370440"/>
            <a:ext cx="93819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4: Create Spark Session &amp; Check Application Dataset (5)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6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69" name="CustomShape 4"/>
          <p:cNvSpPr/>
          <p:nvPr/>
        </p:nvSpPr>
        <p:spPr>
          <a:xfrm>
            <a:off x="957960" y="1032120"/>
            <a:ext cx="4273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Data Preparation &amp; Optimization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7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1" name="CustomShape 6"/>
          <p:cNvSpPr/>
          <p:nvPr/>
        </p:nvSpPr>
        <p:spPr>
          <a:xfrm>
            <a:off x="1379160" y="1376640"/>
            <a:ext cx="7413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 registerTempTable() to create an in-memory table in the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2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3" name="CustomShape 8"/>
          <p:cNvSpPr/>
          <p:nvPr/>
        </p:nvSpPr>
        <p:spPr>
          <a:xfrm>
            <a:off x="1379160" y="1678320"/>
            <a:ext cx="7070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In-memory is fast for data analysis (cf. Lecture 1) – optimization!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4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5" name="CustomShape 10"/>
          <p:cNvSpPr/>
          <p:nvPr/>
        </p:nvSpPr>
        <p:spPr>
          <a:xfrm>
            <a:off x="1379160" y="1980000"/>
            <a:ext cx="46854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Use Hive‘s highly-optimized column format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6" name="CustomShape 11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7" name="CustomShape 12"/>
          <p:cNvSpPr/>
          <p:nvPr/>
        </p:nvSpPr>
        <p:spPr>
          <a:xfrm>
            <a:off x="1379160" y="2281680"/>
            <a:ext cx="6878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Data is ready for our analysis steps – five samples shown below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78" name="" descr=""/>
          <p:cNvPicPr/>
          <p:nvPr/>
        </p:nvPicPr>
        <p:blipFill>
          <a:blip r:embed="rId1"/>
          <a:stretch/>
        </p:blipFill>
        <p:spPr>
          <a:xfrm>
            <a:off x="360360" y="2754000"/>
            <a:ext cx="9250920" cy="296280"/>
          </a:xfrm>
          <a:prstGeom prst="rect">
            <a:avLst/>
          </a:prstGeom>
          <a:ln w="0">
            <a:noFill/>
          </a:ln>
        </p:spPr>
      </p:pic>
      <p:pic>
        <p:nvPicPr>
          <p:cNvPr id="3179" name="" descr=""/>
          <p:cNvPicPr/>
          <p:nvPr/>
        </p:nvPicPr>
        <p:blipFill>
          <a:blip r:embed="rId2"/>
          <a:stretch/>
        </p:blipFill>
        <p:spPr>
          <a:xfrm>
            <a:off x="360360" y="3170160"/>
            <a:ext cx="9250920" cy="1490760"/>
          </a:xfrm>
          <a:prstGeom prst="rect">
            <a:avLst/>
          </a:prstGeom>
          <a:ln w="0">
            <a:noFill/>
          </a:ln>
        </p:spPr>
      </p:pic>
      <p:sp>
        <p:nvSpPr>
          <p:cNvPr id="3180" name="CustomShape 13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1" name="CustomShape 14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2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83" name="CustomShape 16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4" name="CustomShape 17"/>
          <p:cNvSpPr/>
          <p:nvPr/>
        </p:nvSpPr>
        <p:spPr>
          <a:xfrm>
            <a:off x="589680" y="5045040"/>
            <a:ext cx="8498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a detailed introduction to Apache Spark and its ‘service ecosystem‘ with Hive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5" name="CustomShape 18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7" name="CustomShape 2"/>
          <p:cNvSpPr/>
          <p:nvPr/>
        </p:nvSpPr>
        <p:spPr>
          <a:xfrm>
            <a:off x="430920" y="370440"/>
            <a:ext cx="8796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5: Initial Data Analysis, Visualization &amp; Modeling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8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89" name="CustomShape 4"/>
          <p:cNvSpPr/>
          <p:nvPr/>
        </p:nvSpPr>
        <p:spPr>
          <a:xfrm>
            <a:off x="957960" y="1032120"/>
            <a:ext cx="247644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Initial data analysis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9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1" name="CustomShape 6"/>
          <p:cNvSpPr/>
          <p:nvPr/>
        </p:nvSpPr>
        <p:spPr>
          <a:xfrm>
            <a:off x="1379160" y="1376640"/>
            <a:ext cx="8057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How are results encoded in values and what do they mean for our model?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2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3" name="CustomShape 8"/>
          <p:cNvSpPr/>
          <p:nvPr/>
        </p:nvSpPr>
        <p:spPr>
          <a:xfrm>
            <a:off x="1379160" y="1678320"/>
            <a:ext cx="5994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What is the ratio of the results across all data samples?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94" name="" descr=""/>
          <p:cNvPicPr/>
          <p:nvPr/>
        </p:nvPicPr>
        <p:blipFill>
          <a:blip r:embed="rId1"/>
          <a:stretch/>
        </p:blipFill>
        <p:spPr>
          <a:xfrm>
            <a:off x="285120" y="2016720"/>
            <a:ext cx="8259840" cy="1208880"/>
          </a:xfrm>
          <a:prstGeom prst="rect">
            <a:avLst/>
          </a:prstGeom>
          <a:ln w="0">
            <a:noFill/>
          </a:ln>
        </p:spPr>
      </p:pic>
      <p:pic>
        <p:nvPicPr>
          <p:cNvPr id="3195" name="" descr=""/>
          <p:cNvPicPr/>
          <p:nvPr/>
        </p:nvPicPr>
        <p:blipFill>
          <a:blip r:embed="rId2"/>
          <a:stretch/>
        </p:blipFill>
        <p:spPr>
          <a:xfrm>
            <a:off x="360360" y="3359880"/>
            <a:ext cx="8184240" cy="946080"/>
          </a:xfrm>
          <a:prstGeom prst="rect">
            <a:avLst/>
          </a:prstGeom>
          <a:ln w="0">
            <a:noFill/>
          </a:ln>
        </p:spPr>
      </p:pic>
      <p:pic>
        <p:nvPicPr>
          <p:cNvPr id="3196" name="" descr=""/>
          <p:cNvPicPr/>
          <p:nvPr/>
        </p:nvPicPr>
        <p:blipFill>
          <a:blip r:embed="rId3"/>
          <a:stretch/>
        </p:blipFill>
        <p:spPr>
          <a:xfrm>
            <a:off x="360360" y="4306680"/>
            <a:ext cx="8184240" cy="946080"/>
          </a:xfrm>
          <a:prstGeom prst="rect">
            <a:avLst/>
          </a:prstGeom>
          <a:ln w="0">
            <a:noFill/>
          </a:ln>
        </p:spPr>
      </p:pic>
      <p:sp>
        <p:nvSpPr>
          <p:cNvPr id="3197" name="CustomShape 9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98" name="CustomShape 10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9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00" name="" descr=""/>
          <p:cNvPicPr/>
          <p:nvPr/>
        </p:nvPicPr>
        <p:blipFill>
          <a:blip r:embed="rId1"/>
          <a:stretch/>
        </p:blipFill>
        <p:spPr>
          <a:xfrm>
            <a:off x="26640" y="999360"/>
            <a:ext cx="8821080" cy="1332720"/>
          </a:xfrm>
          <a:prstGeom prst="rect">
            <a:avLst/>
          </a:prstGeom>
          <a:ln w="0">
            <a:noFill/>
          </a:ln>
        </p:spPr>
      </p:pic>
      <p:pic>
        <p:nvPicPr>
          <p:cNvPr id="3201" name="" descr=""/>
          <p:cNvPicPr/>
          <p:nvPr/>
        </p:nvPicPr>
        <p:blipFill>
          <a:blip r:embed="rId2"/>
          <a:stretch/>
        </p:blipFill>
        <p:spPr>
          <a:xfrm>
            <a:off x="26640" y="2333160"/>
            <a:ext cx="8821080" cy="1332720"/>
          </a:xfrm>
          <a:prstGeom prst="rect">
            <a:avLst/>
          </a:prstGeom>
          <a:ln w="0">
            <a:noFill/>
          </a:ln>
        </p:spPr>
      </p:pic>
      <p:pic>
        <p:nvPicPr>
          <p:cNvPr id="3202" name="" descr=""/>
          <p:cNvPicPr/>
          <p:nvPr/>
        </p:nvPicPr>
        <p:blipFill>
          <a:blip r:embed="rId3"/>
          <a:stretch/>
        </p:blipFill>
        <p:spPr>
          <a:xfrm>
            <a:off x="26640" y="3666240"/>
            <a:ext cx="8821080" cy="1331640"/>
          </a:xfrm>
          <a:prstGeom prst="rect">
            <a:avLst/>
          </a:prstGeom>
          <a:ln w="0">
            <a:noFill/>
          </a:ln>
        </p:spPr>
      </p:pic>
      <p:sp>
        <p:nvSpPr>
          <p:cNvPr id="3203" name="CustomShape 2"/>
          <p:cNvSpPr/>
          <p:nvPr/>
        </p:nvSpPr>
        <p:spPr>
          <a:xfrm>
            <a:off x="430920" y="370440"/>
            <a:ext cx="8796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5: Initial Data Analysis, Visualization &amp; Modeling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04" name="CustomShape 3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5" name="CustomShape 4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6" name="CustomShape 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07" name="CustomShape 6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08" name="CustomShape 7"/>
          <p:cNvSpPr/>
          <p:nvPr/>
        </p:nvSpPr>
        <p:spPr>
          <a:xfrm>
            <a:off x="5589360" y="2848320"/>
            <a:ext cx="3930120" cy="1957320"/>
          </a:xfrm>
          <a:custGeom>
            <a:avLst/>
            <a:gdLst/>
            <a:ahLst/>
            <a:rect l="l" t="t" r="r" b="b"/>
            <a:pathLst>
              <a:path w="10919" h="5439">
                <a:moveTo>
                  <a:pt x="0" y="0"/>
                </a:moveTo>
                <a:lnTo>
                  <a:pt x="0" y="5438"/>
                </a:lnTo>
                <a:lnTo>
                  <a:pt x="10918" y="5438"/>
                </a:lnTo>
                <a:lnTo>
                  <a:pt x="109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09" name="CustomShape 8"/>
          <p:cNvSpPr/>
          <p:nvPr/>
        </p:nvSpPr>
        <p:spPr>
          <a:xfrm>
            <a:off x="5569200" y="2832480"/>
            <a:ext cx="3970080" cy="1988640"/>
          </a:xfrm>
          <a:custGeom>
            <a:avLst/>
            <a:gdLst/>
            <a:ahLst/>
            <a:rect l="l" t="t" r="r" b="b"/>
            <a:pathLst>
              <a:path w="11030" h="5526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10973" y="0"/>
                </a:lnTo>
                <a:cubicBezTo>
                  <a:pt x="11002" y="0"/>
                  <a:pt x="11029" y="21"/>
                  <a:pt x="11029" y="44"/>
                </a:cubicBezTo>
                <a:lnTo>
                  <a:pt x="11029" y="5482"/>
                </a:lnTo>
                <a:cubicBezTo>
                  <a:pt x="11029" y="5506"/>
                  <a:pt x="11002" y="5525"/>
                  <a:pt x="10973" y="5525"/>
                </a:cubicBezTo>
                <a:lnTo>
                  <a:pt x="56" y="5525"/>
                </a:lnTo>
                <a:cubicBezTo>
                  <a:pt x="27" y="5525"/>
                  <a:pt x="0" y="5506"/>
                  <a:pt x="0" y="5482"/>
                </a:cubicBezTo>
                <a:lnTo>
                  <a:pt x="0" y="44"/>
                </a:lnTo>
                <a:moveTo>
                  <a:pt x="112" y="5482"/>
                </a:moveTo>
                <a:lnTo>
                  <a:pt x="56" y="5438"/>
                </a:lnTo>
                <a:lnTo>
                  <a:pt x="10973" y="5438"/>
                </a:lnTo>
                <a:lnTo>
                  <a:pt x="10918" y="5482"/>
                </a:lnTo>
                <a:lnTo>
                  <a:pt x="10918" y="44"/>
                </a:lnTo>
                <a:lnTo>
                  <a:pt x="1097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48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0" name="CustomShape 9"/>
          <p:cNvSpPr/>
          <p:nvPr/>
        </p:nvSpPr>
        <p:spPr>
          <a:xfrm>
            <a:off x="589680" y="5045040"/>
            <a:ext cx="84852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6 &amp; 7 &amp; 11 provide more data visualization examples in context of different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1" name="CustomShape 10"/>
          <p:cNvSpPr/>
          <p:nvPr/>
        </p:nvSpPr>
        <p:spPr>
          <a:xfrm>
            <a:off x="5686200" y="289224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2" name="CustomShape 11"/>
          <p:cNvSpPr/>
          <p:nvPr/>
        </p:nvSpPr>
        <p:spPr>
          <a:xfrm>
            <a:off x="6046920" y="2917440"/>
            <a:ext cx="33044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Data visualization as part of the data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3" name="CustomShape 12"/>
          <p:cNvSpPr/>
          <p:nvPr/>
        </p:nvSpPr>
        <p:spPr>
          <a:xfrm>
            <a:off x="6046920" y="3118320"/>
            <a:ext cx="34005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exploration or initial data analysis is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4" name="CustomShape 13"/>
          <p:cNvSpPr/>
          <p:nvPr/>
        </p:nvSpPr>
        <p:spPr>
          <a:xfrm>
            <a:off x="6046920" y="3319200"/>
            <a:ext cx="2556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common way to get a better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5" name="CustomShape 14"/>
          <p:cNvSpPr/>
          <p:nvPr/>
        </p:nvSpPr>
        <p:spPr>
          <a:xfrm>
            <a:off x="6046920" y="3520800"/>
            <a:ext cx="3240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understanding of the dataset and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6" name="CustomShape 15"/>
          <p:cNvSpPr/>
          <p:nvPr/>
        </p:nvSpPr>
        <p:spPr>
          <a:xfrm>
            <a:off x="6046920" y="3721680"/>
            <a:ext cx="27730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perform several optimizations,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7" name="CustomShape 16"/>
          <p:cNvSpPr/>
          <p:nvPr/>
        </p:nvSpPr>
        <p:spPr>
          <a:xfrm>
            <a:off x="6046920" y="3922560"/>
            <a:ext cx="2072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tunings, or refinements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8" name="CustomShape 17"/>
          <p:cNvSpPr/>
          <p:nvPr/>
        </p:nvSpPr>
        <p:spPr>
          <a:xfrm>
            <a:off x="5686200" y="4138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19" name="CustomShape 18"/>
          <p:cNvSpPr/>
          <p:nvPr/>
        </p:nvSpPr>
        <p:spPr>
          <a:xfrm>
            <a:off x="6046920" y="4164120"/>
            <a:ext cx="3017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Matplotlib is a library available in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0" name="CustomShape 19"/>
          <p:cNvSpPr/>
          <p:nvPr/>
        </p:nvSpPr>
        <p:spPr>
          <a:xfrm>
            <a:off x="6046920" y="4365360"/>
            <a:ext cx="30366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Python that can be used to create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1" name="CustomShape 20"/>
          <p:cNvSpPr/>
          <p:nvPr/>
        </p:nvSpPr>
        <p:spPr>
          <a:xfrm>
            <a:off x="6046920" y="4566240"/>
            <a:ext cx="2693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meaningful data visualizations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2" name="CustomShape 21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45 / 59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3" name="CustomShape 22"/>
          <p:cNvSpPr/>
          <p:nvPr/>
        </p:nvSpPr>
        <p:spPr>
          <a:xfrm>
            <a:off x="6447600" y="1218960"/>
            <a:ext cx="1924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(The plot is created from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4" name="CustomShape 23"/>
          <p:cNvSpPr/>
          <p:nvPr/>
        </p:nvSpPr>
        <p:spPr>
          <a:xfrm>
            <a:off x="6776640" y="1395000"/>
            <a:ext cx="12639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locally persisted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5" name="CustomShape 24"/>
          <p:cNvSpPr/>
          <p:nvPr/>
        </p:nvSpPr>
        <p:spPr>
          <a:xfrm>
            <a:off x="6298560" y="1571040"/>
            <a:ext cx="2229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count_results_df dataframe,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6" name="CustomShape 25"/>
          <p:cNvSpPr/>
          <p:nvPr/>
        </p:nvSpPr>
        <p:spPr>
          <a:xfrm>
            <a:off x="6301800" y="1746720"/>
            <a:ext cx="2268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therefore code snippet must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7" name="CustomShape 26"/>
          <p:cNvSpPr/>
          <p:nvPr/>
        </p:nvSpPr>
        <p:spPr>
          <a:xfrm>
            <a:off x="6201720" y="1922760"/>
            <a:ext cx="2406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begin with the %%local ‘magic‘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8" name="CustomShape 27"/>
          <p:cNvSpPr/>
          <p:nvPr/>
        </p:nvSpPr>
        <p:spPr>
          <a:xfrm>
            <a:off x="6437520" y="2098800"/>
            <a:ext cx="1990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&amp; will be executed locally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9" name="CustomShape 28"/>
          <p:cNvSpPr/>
          <p:nvPr/>
        </p:nvSpPr>
        <p:spPr>
          <a:xfrm>
            <a:off x="6649200" y="2274480"/>
            <a:ext cx="1512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on Jupyther server)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0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1" name="CustomShape 2"/>
          <p:cNvSpPr/>
          <p:nvPr/>
        </p:nvSpPr>
        <p:spPr>
          <a:xfrm>
            <a:off x="430920" y="370440"/>
            <a:ext cx="8796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5: Initial Data Analysis, Visualization &amp; Modeling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32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33" name="CustomShape 4"/>
          <p:cNvSpPr/>
          <p:nvPr/>
        </p:nvSpPr>
        <p:spPr>
          <a:xfrm>
            <a:off x="957960" y="1032120"/>
            <a:ext cx="1238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Modeling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34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35" name="CustomShape 6"/>
          <p:cNvSpPr/>
          <p:nvPr/>
        </p:nvSpPr>
        <p:spPr>
          <a:xfrm>
            <a:off x="1379160" y="1376640"/>
            <a:ext cx="7972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Apply model of logistic regression with feature (violations) and class label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36" name="CustomShape 7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37" name="CustomShape 8"/>
          <p:cNvSpPr/>
          <p:nvPr/>
        </p:nvSpPr>
        <p:spPr>
          <a:xfrm>
            <a:off x="1379160" y="1678320"/>
            <a:ext cx="7946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Visualization shows ‘results‘ has five different outcomes (aka five classes)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38" name="CustomShape 9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39" name="CustomShape 10"/>
          <p:cNvSpPr/>
          <p:nvPr/>
        </p:nvSpPr>
        <p:spPr>
          <a:xfrm>
            <a:off x="1379160" y="1980000"/>
            <a:ext cx="7927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Binary classification model needs binary labels (aka ‘results‘, two classes)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0" name="CustomShape 11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1" name="CustomShape 12"/>
          <p:cNvSpPr/>
          <p:nvPr/>
        </p:nvSpPr>
        <p:spPr>
          <a:xfrm>
            <a:off x="1379160" y="2281680"/>
            <a:ext cx="7508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Setup two classes: Fail and Pass (including those ‘Pass w/Conditions‘)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2" name="CustomShape 13"/>
          <p:cNvSpPr/>
          <p:nvPr/>
        </p:nvSpPr>
        <p:spPr>
          <a:xfrm>
            <a:off x="1078200" y="2552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3" name="CustomShape 14"/>
          <p:cNvSpPr/>
          <p:nvPr/>
        </p:nvSpPr>
        <p:spPr>
          <a:xfrm>
            <a:off x="1379160" y="2583360"/>
            <a:ext cx="73706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Remove other results (‘Business Not Located‘ and ‘Out of Business‘)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4" name="CustomShape 15"/>
          <p:cNvSpPr/>
          <p:nvPr/>
        </p:nvSpPr>
        <p:spPr>
          <a:xfrm>
            <a:off x="1078200" y="2853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5" name="CustomShape 16"/>
          <p:cNvSpPr/>
          <p:nvPr/>
        </p:nvSpPr>
        <p:spPr>
          <a:xfrm>
            <a:off x="1379160" y="2885040"/>
            <a:ext cx="7017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Implications to learning from dataset: ok since removed ‘classes‘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6" name="CustomShape 17"/>
          <p:cNvSpPr/>
          <p:nvPr/>
        </p:nvSpPr>
        <p:spPr>
          <a:xfrm>
            <a:off x="1379160" y="3136320"/>
            <a:ext cx="64432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together are a tiny fraction of the dataset (cf. Visualization)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7" name="CustomShape 18"/>
          <p:cNvSpPr/>
          <p:nvPr/>
        </p:nvSpPr>
        <p:spPr>
          <a:xfrm>
            <a:off x="1078200" y="3406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48" name="CustomShape 19"/>
          <p:cNvSpPr/>
          <p:nvPr/>
        </p:nvSpPr>
        <p:spPr>
          <a:xfrm>
            <a:off x="1379160" y="3437640"/>
            <a:ext cx="7697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Model labels: 0.0 (fail) and 1.0 (pass) and -1.0 (other, later filtered out)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249" name="" descr=""/>
          <p:cNvPicPr/>
          <p:nvPr/>
        </p:nvPicPr>
        <p:blipFill>
          <a:blip r:embed="rId1"/>
          <a:stretch/>
        </p:blipFill>
        <p:spPr>
          <a:xfrm>
            <a:off x="436680" y="3807000"/>
            <a:ext cx="8936640" cy="1359720"/>
          </a:xfrm>
          <a:prstGeom prst="rect">
            <a:avLst/>
          </a:prstGeom>
          <a:ln w="0">
            <a:noFill/>
          </a:ln>
        </p:spPr>
      </p:pic>
      <p:sp>
        <p:nvSpPr>
          <p:cNvPr id="3250" name="CustomShape 20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51" name="CustomShape 21"/>
          <p:cNvSpPr/>
          <p:nvPr/>
        </p:nvSpPr>
        <p:spPr>
          <a:xfrm>
            <a:off x="6695280" y="4366080"/>
            <a:ext cx="2237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(´filters -1.0‘ labels &amp; creates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52" name="CustomShape 22"/>
          <p:cNvSpPr/>
          <p:nvPr/>
        </p:nvSpPr>
        <p:spPr>
          <a:xfrm>
            <a:off x="6849000" y="4541760"/>
            <a:ext cx="1939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new dataframe with two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53" name="CustomShape 23"/>
          <p:cNvSpPr/>
          <p:nvPr/>
        </p:nvSpPr>
        <p:spPr>
          <a:xfrm>
            <a:off x="6563880" y="4718160"/>
            <a:ext cx="2493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columns label &amp; violations only)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54" name="CustomShape 24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56" name="CustomShape 2"/>
          <p:cNvSpPr/>
          <p:nvPr/>
        </p:nvSpPr>
        <p:spPr>
          <a:xfrm>
            <a:off x="430920" y="370440"/>
            <a:ext cx="87966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5: Initial Data Analysis, Visualization &amp; Modeling (4)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57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58" name="CustomShape 4"/>
          <p:cNvSpPr/>
          <p:nvPr/>
        </p:nvSpPr>
        <p:spPr>
          <a:xfrm>
            <a:off x="957960" y="1032120"/>
            <a:ext cx="12384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Modeling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59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0" name="CustomShape 6"/>
          <p:cNvSpPr/>
          <p:nvPr/>
        </p:nvSpPr>
        <p:spPr>
          <a:xfrm>
            <a:off x="1379160" y="1376640"/>
            <a:ext cx="2792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Check labelled data setup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1" name="CustomShape 7"/>
          <p:cNvSpPr/>
          <p:nvPr/>
        </p:nvSpPr>
        <p:spPr>
          <a:xfrm>
            <a:off x="1078200" y="1649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2" name="CustomShape 8"/>
          <p:cNvSpPr/>
          <p:nvPr/>
        </p:nvSpPr>
        <p:spPr>
          <a:xfrm>
            <a:off x="1379160" y="1680120"/>
            <a:ext cx="6586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Feature: violations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full text, but machines learn on numbers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3" name="CustomShape 9"/>
          <p:cNvSpPr/>
          <p:nvPr/>
        </p:nvSpPr>
        <p:spPr>
          <a:xfrm>
            <a:off x="8003160" y="16491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4" name="CustomShape 10"/>
          <p:cNvSpPr/>
          <p:nvPr/>
        </p:nvSpPr>
        <p:spPr>
          <a:xfrm>
            <a:off x="8325000" y="1680120"/>
            <a:ext cx="10908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next step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5" name="CustomShape 11"/>
          <p:cNvSpPr/>
          <p:nvPr/>
        </p:nvSpPr>
        <p:spPr>
          <a:xfrm>
            <a:off x="1078200" y="19490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6" name="CustomShape 12"/>
          <p:cNvSpPr/>
          <p:nvPr/>
        </p:nvSpPr>
        <p:spPr>
          <a:xfrm>
            <a:off x="1379160" y="1980000"/>
            <a:ext cx="2158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Class label (0.0, 1.0)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7" name="CustomShape 13"/>
          <p:cNvSpPr/>
          <p:nvPr/>
        </p:nvSpPr>
        <p:spPr>
          <a:xfrm>
            <a:off x="1078200" y="225072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8" name="CustomShape 14"/>
          <p:cNvSpPr/>
          <p:nvPr/>
        </p:nvSpPr>
        <p:spPr>
          <a:xfrm>
            <a:off x="1379160" y="2281680"/>
            <a:ext cx="6637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(modeling decision is that we disregard some of the samples,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69" name="CustomShape 15"/>
          <p:cNvSpPr/>
          <p:nvPr/>
        </p:nvSpPr>
        <p:spPr>
          <a:xfrm>
            <a:off x="1379160" y="2535120"/>
            <a:ext cx="6066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this might influence the quality of the modeling process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0" name="CustomShape 16"/>
          <p:cNvSpPr/>
          <p:nvPr/>
        </p:nvSpPr>
        <p:spPr>
          <a:xfrm>
            <a:off x="7492680" y="25038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71" name="CustomShape 17"/>
          <p:cNvSpPr/>
          <p:nvPr/>
        </p:nvSpPr>
        <p:spPr>
          <a:xfrm>
            <a:off x="7815240" y="2535120"/>
            <a:ext cx="9064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here ok)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272" name="" descr=""/>
          <p:cNvPicPr/>
          <p:nvPr/>
        </p:nvPicPr>
        <p:blipFill>
          <a:blip r:embed="rId1"/>
          <a:stretch/>
        </p:blipFill>
        <p:spPr>
          <a:xfrm>
            <a:off x="285120" y="2788920"/>
            <a:ext cx="9337320" cy="1157040"/>
          </a:xfrm>
          <a:prstGeom prst="rect">
            <a:avLst/>
          </a:prstGeom>
          <a:ln w="0">
            <a:noFill/>
          </a:ln>
        </p:spPr>
      </p:pic>
      <p:pic>
        <p:nvPicPr>
          <p:cNvPr id="3273" name="" descr=""/>
          <p:cNvPicPr/>
          <p:nvPr/>
        </p:nvPicPr>
        <p:blipFill>
          <a:blip r:embed="rId2"/>
          <a:stretch/>
        </p:blipFill>
        <p:spPr>
          <a:xfrm>
            <a:off x="285120" y="3947400"/>
            <a:ext cx="9337320" cy="1156680"/>
          </a:xfrm>
          <a:prstGeom prst="rect">
            <a:avLst/>
          </a:prstGeom>
          <a:ln w="0">
            <a:noFill/>
          </a:ln>
        </p:spPr>
      </p:pic>
      <p:sp>
        <p:nvSpPr>
          <p:cNvPr id="3274" name="CustomShape 1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75" name="CustomShape 19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7" name="CustomShape 2"/>
          <p:cNvSpPr/>
          <p:nvPr/>
        </p:nvSpPr>
        <p:spPr>
          <a:xfrm>
            <a:off x="810360" y="370440"/>
            <a:ext cx="806040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6: Perform Logistic Regression on Spark Cluster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78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9" name="CustomShape 4"/>
          <p:cNvSpPr/>
          <p:nvPr/>
        </p:nvSpPr>
        <p:spPr>
          <a:xfrm>
            <a:off x="957960" y="1032120"/>
            <a:ext cx="82738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Supervised learning via logistic regression (label-feature vector)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0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81" name="CustomShape 6"/>
          <p:cNvSpPr/>
          <p:nvPr/>
        </p:nvSpPr>
        <p:spPr>
          <a:xfrm>
            <a:off x="1379160" y="1376640"/>
            <a:ext cx="7477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Convert ‘violations‘ semi-structured column to array of real numbers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282" name="" descr=""/>
          <p:cNvPicPr/>
          <p:nvPr/>
        </p:nvPicPr>
        <p:blipFill>
          <a:blip r:embed="rId1"/>
          <a:stretch/>
        </p:blipFill>
        <p:spPr>
          <a:xfrm>
            <a:off x="500760" y="3160080"/>
            <a:ext cx="8638920" cy="1063080"/>
          </a:xfrm>
          <a:prstGeom prst="rect">
            <a:avLst/>
          </a:prstGeom>
          <a:ln w="0">
            <a:noFill/>
          </a:ln>
        </p:spPr>
      </p:pic>
      <p:sp>
        <p:nvSpPr>
          <p:cNvPr id="3283" name="CustomShape 7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4" name="CustomShape 8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5" name="CustomShape 9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86" name="CustomShape 10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87" name="CustomShape 11"/>
          <p:cNvSpPr/>
          <p:nvPr/>
        </p:nvSpPr>
        <p:spPr>
          <a:xfrm>
            <a:off x="133200" y="4333320"/>
            <a:ext cx="9386280" cy="472320"/>
          </a:xfrm>
          <a:custGeom>
            <a:avLst/>
            <a:gdLst/>
            <a:ahLst/>
            <a:rect l="l" t="t" r="r" b="b"/>
            <a:pathLst>
              <a:path w="26075" h="1314">
                <a:moveTo>
                  <a:pt x="0" y="0"/>
                </a:moveTo>
                <a:lnTo>
                  <a:pt x="0" y="1313"/>
                </a:lnTo>
                <a:lnTo>
                  <a:pt x="26074" y="1313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8" name="CustomShape 12"/>
          <p:cNvSpPr/>
          <p:nvPr/>
        </p:nvSpPr>
        <p:spPr>
          <a:xfrm>
            <a:off x="113040" y="4317480"/>
            <a:ext cx="9426240" cy="503640"/>
          </a:xfrm>
          <a:custGeom>
            <a:avLst/>
            <a:gdLst/>
            <a:ahLst/>
            <a:rect l="l" t="t" r="r" b="b"/>
            <a:pathLst>
              <a:path w="26186" h="140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19"/>
                  <a:pt x="26185" y="44"/>
                </a:cubicBezTo>
                <a:lnTo>
                  <a:pt x="26185" y="1356"/>
                </a:lnTo>
                <a:cubicBezTo>
                  <a:pt x="26185" y="1381"/>
                  <a:pt x="26158" y="1400"/>
                  <a:pt x="26130" y="1400"/>
                </a:cubicBezTo>
                <a:lnTo>
                  <a:pt x="56" y="1400"/>
                </a:lnTo>
                <a:cubicBezTo>
                  <a:pt x="25" y="1400"/>
                  <a:pt x="0" y="1381"/>
                  <a:pt x="0" y="1356"/>
                </a:cubicBezTo>
                <a:lnTo>
                  <a:pt x="0" y="44"/>
                </a:lnTo>
                <a:moveTo>
                  <a:pt x="112" y="1356"/>
                </a:moveTo>
                <a:lnTo>
                  <a:pt x="56" y="1313"/>
                </a:lnTo>
                <a:lnTo>
                  <a:pt x="26130" y="1313"/>
                </a:lnTo>
                <a:lnTo>
                  <a:pt x="26074" y="1356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5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89" name="CustomShape 13"/>
          <p:cNvSpPr/>
          <p:nvPr/>
        </p:nvSpPr>
        <p:spPr>
          <a:xfrm>
            <a:off x="589680" y="5045040"/>
            <a:ext cx="81439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details about Apache Spark and other available MLlib models &amp; pipelines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0" name="CustomShape 14"/>
          <p:cNvSpPr/>
          <p:nvPr/>
        </p:nvSpPr>
        <p:spPr>
          <a:xfrm>
            <a:off x="228960" y="43765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1" name="CustomShape 15"/>
          <p:cNvSpPr/>
          <p:nvPr/>
        </p:nvSpPr>
        <p:spPr>
          <a:xfrm>
            <a:off x="589680" y="4401360"/>
            <a:ext cx="8807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pipeline.fit() command trained on a labeled dataset in order to apply supervised learning using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2" name="CustomShape 16"/>
          <p:cNvSpPr/>
          <p:nvPr/>
        </p:nvSpPr>
        <p:spPr>
          <a:xfrm>
            <a:off x="1098360" y="3753000"/>
            <a:ext cx="2237400" cy="475560"/>
          </a:xfrm>
          <a:custGeom>
            <a:avLst/>
            <a:gdLst/>
            <a:ahLst/>
            <a:rect l="l" t="t" r="r" b="b"/>
            <a:pathLst>
              <a:path w="6217" h="132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6160" y="0"/>
                </a:lnTo>
                <a:cubicBezTo>
                  <a:pt x="6192" y="0"/>
                  <a:pt x="6216" y="19"/>
                  <a:pt x="6216" y="44"/>
                </a:cubicBezTo>
                <a:lnTo>
                  <a:pt x="6216" y="1278"/>
                </a:lnTo>
                <a:cubicBezTo>
                  <a:pt x="6216" y="1303"/>
                  <a:pt x="6192" y="1322"/>
                  <a:pt x="6160" y="1322"/>
                </a:cubicBezTo>
                <a:lnTo>
                  <a:pt x="56" y="1322"/>
                </a:lnTo>
                <a:cubicBezTo>
                  <a:pt x="24" y="1322"/>
                  <a:pt x="0" y="1303"/>
                  <a:pt x="0" y="1278"/>
                </a:cubicBezTo>
                <a:lnTo>
                  <a:pt x="0" y="44"/>
                </a:lnTo>
                <a:moveTo>
                  <a:pt x="112" y="1278"/>
                </a:moveTo>
                <a:lnTo>
                  <a:pt x="56" y="1235"/>
                </a:lnTo>
                <a:lnTo>
                  <a:pt x="6160" y="1235"/>
                </a:lnTo>
                <a:lnTo>
                  <a:pt x="6105" y="1278"/>
                </a:lnTo>
                <a:lnTo>
                  <a:pt x="6105" y="44"/>
                </a:lnTo>
                <a:lnTo>
                  <a:pt x="6160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12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3" name="CustomShape 17"/>
          <p:cNvSpPr/>
          <p:nvPr/>
        </p:nvSpPr>
        <p:spPr>
          <a:xfrm>
            <a:off x="2228040" y="4202280"/>
            <a:ext cx="2612880" cy="142920"/>
          </a:xfrm>
          <a:custGeom>
            <a:avLst/>
            <a:gdLst/>
            <a:ahLst/>
            <a:rect l="l" t="t" r="r" b="b"/>
            <a:pathLst>
              <a:path w="7260" h="399">
                <a:moveTo>
                  <a:pt x="7215" y="398"/>
                </a:moveTo>
                <a:lnTo>
                  <a:pt x="7048" y="388"/>
                </a:lnTo>
                <a:cubicBezTo>
                  <a:pt x="7026" y="388"/>
                  <a:pt x="7008" y="373"/>
                  <a:pt x="7010" y="354"/>
                </a:cubicBezTo>
                <a:cubicBezTo>
                  <a:pt x="7010" y="336"/>
                  <a:pt x="7030" y="322"/>
                  <a:pt x="7052" y="324"/>
                </a:cubicBezTo>
                <a:lnTo>
                  <a:pt x="7219" y="331"/>
                </a:lnTo>
                <a:cubicBezTo>
                  <a:pt x="7243" y="333"/>
                  <a:pt x="7259" y="349"/>
                  <a:pt x="7259" y="366"/>
                </a:cubicBezTo>
                <a:cubicBezTo>
                  <a:pt x="7257" y="383"/>
                  <a:pt x="7237" y="398"/>
                  <a:pt x="7215" y="398"/>
                </a:cubicBezTo>
                <a:moveTo>
                  <a:pt x="6880" y="382"/>
                </a:moveTo>
                <a:lnTo>
                  <a:pt x="6714" y="373"/>
                </a:lnTo>
                <a:cubicBezTo>
                  <a:pt x="6691" y="373"/>
                  <a:pt x="6674" y="357"/>
                  <a:pt x="6676" y="340"/>
                </a:cubicBezTo>
                <a:cubicBezTo>
                  <a:pt x="6676" y="321"/>
                  <a:pt x="6696" y="307"/>
                  <a:pt x="6720" y="308"/>
                </a:cubicBezTo>
                <a:lnTo>
                  <a:pt x="6886" y="315"/>
                </a:lnTo>
                <a:cubicBezTo>
                  <a:pt x="6910" y="317"/>
                  <a:pt x="6928" y="333"/>
                  <a:pt x="6926" y="350"/>
                </a:cubicBezTo>
                <a:cubicBezTo>
                  <a:pt x="6923" y="369"/>
                  <a:pt x="6906" y="382"/>
                  <a:pt x="6880" y="382"/>
                </a:cubicBezTo>
                <a:moveTo>
                  <a:pt x="6549" y="366"/>
                </a:moveTo>
                <a:lnTo>
                  <a:pt x="6381" y="359"/>
                </a:lnTo>
                <a:cubicBezTo>
                  <a:pt x="6357" y="357"/>
                  <a:pt x="6339" y="341"/>
                  <a:pt x="6341" y="324"/>
                </a:cubicBezTo>
                <a:cubicBezTo>
                  <a:pt x="6344" y="307"/>
                  <a:pt x="6364" y="293"/>
                  <a:pt x="6386" y="293"/>
                </a:cubicBezTo>
                <a:lnTo>
                  <a:pt x="6553" y="301"/>
                </a:lnTo>
                <a:cubicBezTo>
                  <a:pt x="6575" y="301"/>
                  <a:pt x="6593" y="317"/>
                  <a:pt x="6591" y="335"/>
                </a:cubicBezTo>
                <a:cubicBezTo>
                  <a:pt x="6591" y="354"/>
                  <a:pt x="6571" y="368"/>
                  <a:pt x="6549" y="366"/>
                </a:cubicBezTo>
                <a:moveTo>
                  <a:pt x="6215" y="350"/>
                </a:moveTo>
                <a:lnTo>
                  <a:pt x="6048" y="343"/>
                </a:lnTo>
                <a:cubicBezTo>
                  <a:pt x="6026" y="341"/>
                  <a:pt x="6008" y="326"/>
                  <a:pt x="6008" y="308"/>
                </a:cubicBezTo>
                <a:cubicBezTo>
                  <a:pt x="6010" y="291"/>
                  <a:pt x="6030" y="277"/>
                  <a:pt x="6052" y="277"/>
                </a:cubicBezTo>
                <a:lnTo>
                  <a:pt x="6219" y="285"/>
                </a:lnTo>
                <a:cubicBezTo>
                  <a:pt x="6241" y="285"/>
                  <a:pt x="6259" y="301"/>
                  <a:pt x="6259" y="321"/>
                </a:cubicBezTo>
                <a:cubicBezTo>
                  <a:pt x="6257" y="338"/>
                  <a:pt x="6237" y="352"/>
                  <a:pt x="6215" y="350"/>
                </a:cubicBezTo>
                <a:moveTo>
                  <a:pt x="5880" y="335"/>
                </a:moveTo>
                <a:lnTo>
                  <a:pt x="5713" y="327"/>
                </a:lnTo>
                <a:cubicBezTo>
                  <a:pt x="5691" y="326"/>
                  <a:pt x="5673" y="312"/>
                  <a:pt x="5675" y="293"/>
                </a:cubicBezTo>
                <a:cubicBezTo>
                  <a:pt x="5675" y="275"/>
                  <a:pt x="5695" y="261"/>
                  <a:pt x="5717" y="263"/>
                </a:cubicBezTo>
                <a:lnTo>
                  <a:pt x="5885" y="270"/>
                </a:lnTo>
                <a:cubicBezTo>
                  <a:pt x="5910" y="271"/>
                  <a:pt x="5925" y="287"/>
                  <a:pt x="5925" y="305"/>
                </a:cubicBezTo>
                <a:cubicBezTo>
                  <a:pt x="5923" y="322"/>
                  <a:pt x="5903" y="336"/>
                  <a:pt x="5880" y="335"/>
                </a:cubicBezTo>
                <a:moveTo>
                  <a:pt x="5547" y="321"/>
                </a:moveTo>
                <a:lnTo>
                  <a:pt x="5379" y="312"/>
                </a:lnTo>
                <a:cubicBezTo>
                  <a:pt x="5357" y="312"/>
                  <a:pt x="5339" y="296"/>
                  <a:pt x="5342" y="277"/>
                </a:cubicBezTo>
                <a:cubicBezTo>
                  <a:pt x="5342" y="260"/>
                  <a:pt x="5362" y="246"/>
                  <a:pt x="5386" y="247"/>
                </a:cubicBezTo>
                <a:lnTo>
                  <a:pt x="5551" y="254"/>
                </a:lnTo>
                <a:cubicBezTo>
                  <a:pt x="5575" y="256"/>
                  <a:pt x="5593" y="271"/>
                  <a:pt x="5591" y="289"/>
                </a:cubicBezTo>
                <a:cubicBezTo>
                  <a:pt x="5591" y="307"/>
                  <a:pt x="5571" y="321"/>
                  <a:pt x="5547" y="321"/>
                </a:cubicBezTo>
                <a:moveTo>
                  <a:pt x="5214" y="305"/>
                </a:moveTo>
                <a:lnTo>
                  <a:pt x="5047" y="296"/>
                </a:lnTo>
                <a:cubicBezTo>
                  <a:pt x="5023" y="296"/>
                  <a:pt x="5005" y="280"/>
                  <a:pt x="5007" y="263"/>
                </a:cubicBezTo>
                <a:cubicBezTo>
                  <a:pt x="5009" y="244"/>
                  <a:pt x="5029" y="230"/>
                  <a:pt x="5052" y="232"/>
                </a:cubicBezTo>
                <a:lnTo>
                  <a:pt x="5218" y="238"/>
                </a:lnTo>
                <a:cubicBezTo>
                  <a:pt x="5242" y="240"/>
                  <a:pt x="5258" y="256"/>
                  <a:pt x="5256" y="274"/>
                </a:cubicBezTo>
                <a:cubicBezTo>
                  <a:pt x="5256" y="293"/>
                  <a:pt x="5236" y="305"/>
                  <a:pt x="5214" y="305"/>
                </a:cubicBezTo>
                <a:moveTo>
                  <a:pt x="4881" y="289"/>
                </a:moveTo>
                <a:lnTo>
                  <a:pt x="4713" y="282"/>
                </a:lnTo>
                <a:cubicBezTo>
                  <a:pt x="4691" y="280"/>
                  <a:pt x="4673" y="265"/>
                  <a:pt x="4673" y="247"/>
                </a:cubicBezTo>
                <a:cubicBezTo>
                  <a:pt x="4675" y="230"/>
                  <a:pt x="4695" y="216"/>
                  <a:pt x="4717" y="216"/>
                </a:cubicBezTo>
                <a:lnTo>
                  <a:pt x="4885" y="224"/>
                </a:lnTo>
                <a:cubicBezTo>
                  <a:pt x="4907" y="224"/>
                  <a:pt x="4925" y="240"/>
                  <a:pt x="4925" y="258"/>
                </a:cubicBezTo>
                <a:cubicBezTo>
                  <a:pt x="4923" y="277"/>
                  <a:pt x="4903" y="291"/>
                  <a:pt x="4881" y="289"/>
                </a:cubicBezTo>
                <a:moveTo>
                  <a:pt x="4546" y="274"/>
                </a:moveTo>
                <a:lnTo>
                  <a:pt x="4379" y="266"/>
                </a:lnTo>
                <a:cubicBezTo>
                  <a:pt x="4356" y="265"/>
                  <a:pt x="4339" y="249"/>
                  <a:pt x="4341" y="232"/>
                </a:cubicBezTo>
                <a:cubicBezTo>
                  <a:pt x="4341" y="214"/>
                  <a:pt x="4361" y="200"/>
                  <a:pt x="4384" y="200"/>
                </a:cubicBezTo>
                <a:lnTo>
                  <a:pt x="4550" y="209"/>
                </a:lnTo>
                <a:cubicBezTo>
                  <a:pt x="4575" y="209"/>
                  <a:pt x="4590" y="224"/>
                  <a:pt x="4590" y="244"/>
                </a:cubicBezTo>
                <a:cubicBezTo>
                  <a:pt x="4588" y="261"/>
                  <a:pt x="4568" y="275"/>
                  <a:pt x="4546" y="274"/>
                </a:cubicBezTo>
                <a:moveTo>
                  <a:pt x="4212" y="260"/>
                </a:moveTo>
                <a:lnTo>
                  <a:pt x="4045" y="251"/>
                </a:lnTo>
                <a:cubicBezTo>
                  <a:pt x="4023" y="251"/>
                  <a:pt x="4005" y="235"/>
                  <a:pt x="4007" y="216"/>
                </a:cubicBezTo>
                <a:cubicBezTo>
                  <a:pt x="4007" y="199"/>
                  <a:pt x="4027" y="185"/>
                  <a:pt x="4051" y="186"/>
                </a:cubicBezTo>
                <a:lnTo>
                  <a:pt x="4219" y="193"/>
                </a:lnTo>
                <a:cubicBezTo>
                  <a:pt x="4241" y="195"/>
                  <a:pt x="4259" y="210"/>
                  <a:pt x="4256" y="228"/>
                </a:cubicBezTo>
                <a:cubicBezTo>
                  <a:pt x="4256" y="246"/>
                  <a:pt x="4236" y="260"/>
                  <a:pt x="4212" y="260"/>
                </a:cubicBezTo>
                <a:moveTo>
                  <a:pt x="3880" y="244"/>
                </a:moveTo>
                <a:lnTo>
                  <a:pt x="3712" y="235"/>
                </a:lnTo>
                <a:cubicBezTo>
                  <a:pt x="3688" y="235"/>
                  <a:pt x="3670" y="219"/>
                  <a:pt x="3672" y="202"/>
                </a:cubicBezTo>
                <a:cubicBezTo>
                  <a:pt x="3675" y="182"/>
                  <a:pt x="3695" y="169"/>
                  <a:pt x="3718" y="171"/>
                </a:cubicBezTo>
                <a:lnTo>
                  <a:pt x="3884" y="177"/>
                </a:lnTo>
                <a:cubicBezTo>
                  <a:pt x="3907" y="179"/>
                  <a:pt x="3925" y="195"/>
                  <a:pt x="3922" y="212"/>
                </a:cubicBezTo>
                <a:cubicBezTo>
                  <a:pt x="3922" y="230"/>
                  <a:pt x="3902" y="244"/>
                  <a:pt x="3880" y="244"/>
                </a:cubicBezTo>
                <a:moveTo>
                  <a:pt x="3546" y="228"/>
                </a:moveTo>
                <a:lnTo>
                  <a:pt x="3379" y="221"/>
                </a:lnTo>
                <a:cubicBezTo>
                  <a:pt x="3357" y="219"/>
                  <a:pt x="3339" y="204"/>
                  <a:pt x="3339" y="186"/>
                </a:cubicBezTo>
                <a:cubicBezTo>
                  <a:pt x="3341" y="167"/>
                  <a:pt x="3361" y="153"/>
                  <a:pt x="3383" y="155"/>
                </a:cubicBezTo>
                <a:lnTo>
                  <a:pt x="3550" y="162"/>
                </a:lnTo>
                <a:cubicBezTo>
                  <a:pt x="3572" y="163"/>
                  <a:pt x="3590" y="179"/>
                  <a:pt x="3590" y="196"/>
                </a:cubicBezTo>
                <a:cubicBezTo>
                  <a:pt x="3588" y="216"/>
                  <a:pt x="3568" y="230"/>
                  <a:pt x="3546" y="228"/>
                </a:cubicBezTo>
                <a:moveTo>
                  <a:pt x="3211" y="212"/>
                </a:moveTo>
                <a:lnTo>
                  <a:pt x="3044" y="205"/>
                </a:lnTo>
                <a:cubicBezTo>
                  <a:pt x="3022" y="204"/>
                  <a:pt x="3004" y="188"/>
                  <a:pt x="3007" y="171"/>
                </a:cubicBezTo>
                <a:cubicBezTo>
                  <a:pt x="3007" y="153"/>
                  <a:pt x="3027" y="139"/>
                  <a:pt x="3049" y="139"/>
                </a:cubicBezTo>
                <a:lnTo>
                  <a:pt x="3215" y="148"/>
                </a:lnTo>
                <a:cubicBezTo>
                  <a:pt x="3241" y="148"/>
                  <a:pt x="3259" y="163"/>
                  <a:pt x="3257" y="182"/>
                </a:cubicBezTo>
                <a:cubicBezTo>
                  <a:pt x="3253" y="200"/>
                  <a:pt x="3233" y="214"/>
                  <a:pt x="3211" y="212"/>
                </a:cubicBezTo>
                <a:moveTo>
                  <a:pt x="2878" y="196"/>
                </a:moveTo>
                <a:lnTo>
                  <a:pt x="2710" y="190"/>
                </a:lnTo>
                <a:cubicBezTo>
                  <a:pt x="2688" y="188"/>
                  <a:pt x="2670" y="172"/>
                  <a:pt x="2672" y="155"/>
                </a:cubicBezTo>
                <a:cubicBezTo>
                  <a:pt x="2672" y="137"/>
                  <a:pt x="2692" y="124"/>
                  <a:pt x="2717" y="125"/>
                </a:cubicBezTo>
                <a:lnTo>
                  <a:pt x="2884" y="132"/>
                </a:lnTo>
                <a:cubicBezTo>
                  <a:pt x="2906" y="134"/>
                  <a:pt x="2924" y="148"/>
                  <a:pt x="2922" y="167"/>
                </a:cubicBezTo>
                <a:cubicBezTo>
                  <a:pt x="2922" y="185"/>
                  <a:pt x="2902" y="199"/>
                  <a:pt x="2878" y="196"/>
                </a:cubicBezTo>
                <a:moveTo>
                  <a:pt x="2545" y="182"/>
                </a:moveTo>
                <a:lnTo>
                  <a:pt x="2378" y="174"/>
                </a:lnTo>
                <a:cubicBezTo>
                  <a:pt x="2352" y="174"/>
                  <a:pt x="2338" y="158"/>
                  <a:pt x="2338" y="139"/>
                </a:cubicBezTo>
                <a:cubicBezTo>
                  <a:pt x="2340" y="121"/>
                  <a:pt x="2360" y="107"/>
                  <a:pt x="2382" y="110"/>
                </a:cubicBezTo>
                <a:lnTo>
                  <a:pt x="2550" y="116"/>
                </a:lnTo>
                <a:cubicBezTo>
                  <a:pt x="2572" y="118"/>
                  <a:pt x="2590" y="134"/>
                  <a:pt x="2588" y="151"/>
                </a:cubicBezTo>
                <a:cubicBezTo>
                  <a:pt x="2588" y="169"/>
                  <a:pt x="2568" y="182"/>
                  <a:pt x="2545" y="182"/>
                </a:cubicBezTo>
                <a:moveTo>
                  <a:pt x="2210" y="167"/>
                </a:moveTo>
                <a:lnTo>
                  <a:pt x="2043" y="158"/>
                </a:lnTo>
                <a:cubicBezTo>
                  <a:pt x="2021" y="158"/>
                  <a:pt x="2003" y="143"/>
                  <a:pt x="2003" y="125"/>
                </a:cubicBezTo>
                <a:cubicBezTo>
                  <a:pt x="2005" y="106"/>
                  <a:pt x="2025" y="92"/>
                  <a:pt x="2047" y="94"/>
                </a:cubicBezTo>
                <a:lnTo>
                  <a:pt x="2215" y="101"/>
                </a:lnTo>
                <a:cubicBezTo>
                  <a:pt x="2237" y="102"/>
                  <a:pt x="2255" y="118"/>
                  <a:pt x="2255" y="135"/>
                </a:cubicBezTo>
                <a:cubicBezTo>
                  <a:pt x="2252" y="153"/>
                  <a:pt x="2232" y="167"/>
                  <a:pt x="2210" y="167"/>
                </a:cubicBezTo>
                <a:moveTo>
                  <a:pt x="1876" y="151"/>
                </a:moveTo>
                <a:lnTo>
                  <a:pt x="1709" y="144"/>
                </a:lnTo>
                <a:cubicBezTo>
                  <a:pt x="1686" y="143"/>
                  <a:pt x="1669" y="127"/>
                  <a:pt x="1671" y="110"/>
                </a:cubicBezTo>
                <a:cubicBezTo>
                  <a:pt x="1671" y="90"/>
                  <a:pt x="1691" y="78"/>
                  <a:pt x="1714" y="78"/>
                </a:cubicBezTo>
                <a:lnTo>
                  <a:pt x="1881" y="87"/>
                </a:lnTo>
                <a:cubicBezTo>
                  <a:pt x="1905" y="87"/>
                  <a:pt x="1923" y="102"/>
                  <a:pt x="1921" y="120"/>
                </a:cubicBezTo>
                <a:cubicBezTo>
                  <a:pt x="1919" y="139"/>
                  <a:pt x="1899" y="153"/>
                  <a:pt x="1876" y="151"/>
                </a:cubicBezTo>
                <a:moveTo>
                  <a:pt x="1542" y="135"/>
                </a:moveTo>
                <a:lnTo>
                  <a:pt x="1377" y="129"/>
                </a:lnTo>
                <a:cubicBezTo>
                  <a:pt x="1353" y="127"/>
                  <a:pt x="1335" y="111"/>
                  <a:pt x="1337" y="94"/>
                </a:cubicBezTo>
                <a:cubicBezTo>
                  <a:pt x="1339" y="76"/>
                  <a:pt x="1357" y="62"/>
                  <a:pt x="1381" y="62"/>
                </a:cubicBezTo>
                <a:lnTo>
                  <a:pt x="1548" y="71"/>
                </a:lnTo>
                <a:cubicBezTo>
                  <a:pt x="1570" y="71"/>
                  <a:pt x="1588" y="87"/>
                  <a:pt x="1586" y="106"/>
                </a:cubicBezTo>
                <a:cubicBezTo>
                  <a:pt x="1586" y="124"/>
                  <a:pt x="1566" y="137"/>
                  <a:pt x="1542" y="135"/>
                </a:cubicBezTo>
                <a:moveTo>
                  <a:pt x="1209" y="120"/>
                </a:moveTo>
                <a:lnTo>
                  <a:pt x="1043" y="113"/>
                </a:lnTo>
                <a:cubicBezTo>
                  <a:pt x="1018" y="111"/>
                  <a:pt x="1003" y="96"/>
                  <a:pt x="1003" y="78"/>
                </a:cubicBezTo>
                <a:cubicBezTo>
                  <a:pt x="1005" y="60"/>
                  <a:pt x="1025" y="45"/>
                  <a:pt x="1047" y="48"/>
                </a:cubicBezTo>
                <a:lnTo>
                  <a:pt x="1215" y="55"/>
                </a:lnTo>
                <a:cubicBezTo>
                  <a:pt x="1237" y="57"/>
                  <a:pt x="1255" y="71"/>
                  <a:pt x="1253" y="90"/>
                </a:cubicBezTo>
                <a:cubicBezTo>
                  <a:pt x="1253" y="107"/>
                  <a:pt x="1233" y="121"/>
                  <a:pt x="1209" y="120"/>
                </a:cubicBezTo>
                <a:moveTo>
                  <a:pt x="876" y="106"/>
                </a:moveTo>
                <a:lnTo>
                  <a:pt x="708" y="97"/>
                </a:lnTo>
                <a:cubicBezTo>
                  <a:pt x="686" y="97"/>
                  <a:pt x="668" y="82"/>
                  <a:pt x="668" y="62"/>
                </a:cubicBezTo>
                <a:cubicBezTo>
                  <a:pt x="671" y="44"/>
                  <a:pt x="691" y="30"/>
                  <a:pt x="713" y="31"/>
                </a:cubicBezTo>
                <a:lnTo>
                  <a:pt x="880" y="39"/>
                </a:lnTo>
                <a:cubicBezTo>
                  <a:pt x="902" y="40"/>
                  <a:pt x="920" y="57"/>
                  <a:pt x="920" y="74"/>
                </a:cubicBezTo>
                <a:cubicBezTo>
                  <a:pt x="918" y="92"/>
                  <a:pt x="898" y="106"/>
                  <a:pt x="876" y="106"/>
                </a:cubicBezTo>
                <a:moveTo>
                  <a:pt x="541" y="90"/>
                </a:moveTo>
                <a:lnTo>
                  <a:pt x="375" y="82"/>
                </a:lnTo>
                <a:cubicBezTo>
                  <a:pt x="353" y="82"/>
                  <a:pt x="335" y="66"/>
                  <a:pt x="337" y="48"/>
                </a:cubicBezTo>
                <a:cubicBezTo>
                  <a:pt x="337" y="28"/>
                  <a:pt x="357" y="14"/>
                  <a:pt x="379" y="16"/>
                </a:cubicBezTo>
                <a:lnTo>
                  <a:pt x="546" y="23"/>
                </a:lnTo>
                <a:cubicBezTo>
                  <a:pt x="571" y="25"/>
                  <a:pt x="588" y="40"/>
                  <a:pt x="586" y="59"/>
                </a:cubicBezTo>
                <a:cubicBezTo>
                  <a:pt x="584" y="78"/>
                  <a:pt x="566" y="90"/>
                  <a:pt x="541" y="90"/>
                </a:cubicBezTo>
                <a:moveTo>
                  <a:pt x="207" y="74"/>
                </a:moveTo>
                <a:lnTo>
                  <a:pt x="42" y="68"/>
                </a:lnTo>
                <a:cubicBezTo>
                  <a:pt x="18" y="66"/>
                  <a:pt x="0" y="49"/>
                  <a:pt x="2" y="31"/>
                </a:cubicBezTo>
                <a:cubicBezTo>
                  <a:pt x="4" y="12"/>
                  <a:pt x="22" y="0"/>
                  <a:pt x="47" y="0"/>
                </a:cubicBezTo>
                <a:lnTo>
                  <a:pt x="214" y="9"/>
                </a:lnTo>
                <a:cubicBezTo>
                  <a:pt x="236" y="9"/>
                  <a:pt x="254" y="25"/>
                  <a:pt x="252" y="42"/>
                </a:cubicBezTo>
                <a:cubicBezTo>
                  <a:pt x="252" y="62"/>
                  <a:pt x="232" y="76"/>
                  <a:pt x="207" y="7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4" name="CustomShape 18"/>
          <p:cNvSpPr/>
          <p:nvPr/>
        </p:nvSpPr>
        <p:spPr>
          <a:xfrm>
            <a:off x="110160" y="1661040"/>
            <a:ext cx="9386640" cy="1439640"/>
          </a:xfrm>
          <a:custGeom>
            <a:avLst/>
            <a:gdLst/>
            <a:ahLst/>
            <a:rect l="l" t="t" r="r" b="b"/>
            <a:pathLst>
              <a:path w="26076" h="4001">
                <a:moveTo>
                  <a:pt x="0" y="0"/>
                </a:moveTo>
                <a:lnTo>
                  <a:pt x="0" y="4000"/>
                </a:lnTo>
                <a:lnTo>
                  <a:pt x="26075" y="4000"/>
                </a:lnTo>
                <a:lnTo>
                  <a:pt x="2607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5" name="CustomShape 19"/>
          <p:cNvSpPr/>
          <p:nvPr/>
        </p:nvSpPr>
        <p:spPr>
          <a:xfrm>
            <a:off x="90000" y="1645560"/>
            <a:ext cx="9426960" cy="1470960"/>
          </a:xfrm>
          <a:custGeom>
            <a:avLst/>
            <a:gdLst/>
            <a:ahLst/>
            <a:rect l="l" t="t" r="r" b="b"/>
            <a:pathLst>
              <a:path w="26188" h="4088">
                <a:moveTo>
                  <a:pt x="0" y="44"/>
                </a:moveTo>
                <a:cubicBezTo>
                  <a:pt x="0" y="19"/>
                  <a:pt x="26" y="0"/>
                  <a:pt x="56" y="0"/>
                </a:cubicBezTo>
                <a:lnTo>
                  <a:pt x="26131" y="0"/>
                </a:lnTo>
                <a:cubicBezTo>
                  <a:pt x="26160" y="0"/>
                  <a:pt x="26187" y="19"/>
                  <a:pt x="26187" y="44"/>
                </a:cubicBezTo>
                <a:lnTo>
                  <a:pt x="26187" y="4043"/>
                </a:lnTo>
                <a:cubicBezTo>
                  <a:pt x="26187" y="4067"/>
                  <a:pt x="26160" y="4087"/>
                  <a:pt x="26131" y="4087"/>
                </a:cubicBezTo>
                <a:lnTo>
                  <a:pt x="56" y="4087"/>
                </a:lnTo>
                <a:cubicBezTo>
                  <a:pt x="26" y="4087"/>
                  <a:pt x="0" y="4067"/>
                  <a:pt x="0" y="4043"/>
                </a:cubicBezTo>
                <a:lnTo>
                  <a:pt x="0" y="44"/>
                </a:lnTo>
                <a:moveTo>
                  <a:pt x="112" y="4043"/>
                </a:moveTo>
                <a:lnTo>
                  <a:pt x="56" y="4000"/>
                </a:lnTo>
                <a:lnTo>
                  <a:pt x="26131" y="4000"/>
                </a:lnTo>
                <a:lnTo>
                  <a:pt x="26076" y="4043"/>
                </a:lnTo>
                <a:lnTo>
                  <a:pt x="26076" y="44"/>
                </a:lnTo>
                <a:lnTo>
                  <a:pt x="26131" y="86"/>
                </a:lnTo>
                <a:lnTo>
                  <a:pt x="56" y="86"/>
                </a:lnTo>
                <a:lnTo>
                  <a:pt x="112" y="44"/>
                </a:lnTo>
                <a:lnTo>
                  <a:pt x="112" y="40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6" name="CustomShape 20"/>
          <p:cNvSpPr/>
          <p:nvPr/>
        </p:nvSpPr>
        <p:spPr>
          <a:xfrm>
            <a:off x="589680" y="4602960"/>
            <a:ext cx="859284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 logistic regression binary classification model that can be used to classify new unseen data now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7" name="CustomShape 21"/>
          <p:cNvSpPr/>
          <p:nvPr/>
        </p:nvSpPr>
        <p:spPr>
          <a:xfrm>
            <a:off x="206280" y="17046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8" name="CustomShape 22"/>
          <p:cNvSpPr/>
          <p:nvPr/>
        </p:nvSpPr>
        <p:spPr>
          <a:xfrm>
            <a:off x="567360" y="1729440"/>
            <a:ext cx="7965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Convert labeled data set into a format that can be trained with a logistic regression model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9" name="CustomShape 23"/>
          <p:cNvSpPr/>
          <p:nvPr/>
        </p:nvSpPr>
        <p:spPr>
          <a:xfrm>
            <a:off x="206280" y="19458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0" name="CustomShape 24"/>
          <p:cNvSpPr/>
          <p:nvPr/>
        </p:nvSpPr>
        <p:spPr>
          <a:xfrm>
            <a:off x="567360" y="1971000"/>
            <a:ext cx="87757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One approach for processing natural language is to assign each distinct word an ‘index‘ in free-text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1" name="CustomShape 25"/>
          <p:cNvSpPr/>
          <p:nvPr/>
        </p:nvSpPr>
        <p:spPr>
          <a:xfrm>
            <a:off x="567360" y="2171880"/>
            <a:ext cx="87357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and then pass a vector to the machine learning algorithm such that each index's value contains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2" name="CustomShape 26"/>
          <p:cNvSpPr/>
          <p:nvPr/>
        </p:nvSpPr>
        <p:spPr>
          <a:xfrm>
            <a:off x="567360" y="2373120"/>
            <a:ext cx="87084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relative frequency of that word in the text string – here represented in the ‘violations‘ text column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3" name="CustomShape 27"/>
          <p:cNvSpPr/>
          <p:nvPr/>
        </p:nvSpPr>
        <p:spPr>
          <a:xfrm>
            <a:off x="206280" y="25891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4" name="CustomShape 28"/>
          <p:cNvSpPr/>
          <p:nvPr/>
        </p:nvSpPr>
        <p:spPr>
          <a:xfrm>
            <a:off x="567360" y="2614320"/>
            <a:ext cx="82108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Use approach of tokenizer with each ‘violations‘ string for individual words – then HashingTF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5" name="CustomShape 29"/>
          <p:cNvSpPr/>
          <p:nvPr/>
        </p:nvSpPr>
        <p:spPr>
          <a:xfrm>
            <a:off x="1098360" y="3215160"/>
            <a:ext cx="4965840" cy="506520"/>
          </a:xfrm>
          <a:custGeom>
            <a:avLst/>
            <a:gdLst/>
            <a:ahLst/>
            <a:rect l="l" t="t" r="r" b="b"/>
            <a:pathLst>
              <a:path w="13796" h="140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740" y="0"/>
                </a:lnTo>
                <a:cubicBezTo>
                  <a:pt x="13771" y="0"/>
                  <a:pt x="13795" y="19"/>
                  <a:pt x="13795" y="44"/>
                </a:cubicBezTo>
                <a:lnTo>
                  <a:pt x="13795" y="1364"/>
                </a:lnTo>
                <a:cubicBezTo>
                  <a:pt x="13795" y="1387"/>
                  <a:pt x="13771" y="1408"/>
                  <a:pt x="13740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13740" y="1320"/>
                </a:lnTo>
                <a:lnTo>
                  <a:pt x="13684" y="1364"/>
                </a:lnTo>
                <a:lnTo>
                  <a:pt x="13684" y="44"/>
                </a:lnTo>
                <a:lnTo>
                  <a:pt x="137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6" name="CustomShape 30"/>
          <p:cNvSpPr/>
          <p:nvPr/>
        </p:nvSpPr>
        <p:spPr>
          <a:xfrm>
            <a:off x="3565440" y="3088440"/>
            <a:ext cx="1253880" cy="154800"/>
          </a:xfrm>
          <a:custGeom>
            <a:avLst/>
            <a:gdLst/>
            <a:ahLst/>
            <a:rect l="l" t="t" r="r" b="b"/>
            <a:pathLst>
              <a:path w="3485" h="432">
                <a:moveTo>
                  <a:pt x="3433" y="1"/>
                </a:moveTo>
                <a:lnTo>
                  <a:pt x="3269" y="18"/>
                </a:lnTo>
                <a:cubicBezTo>
                  <a:pt x="3247" y="22"/>
                  <a:pt x="3231" y="37"/>
                  <a:pt x="3233" y="56"/>
                </a:cubicBezTo>
                <a:cubicBezTo>
                  <a:pt x="3237" y="75"/>
                  <a:pt x="3257" y="86"/>
                  <a:pt x="3279" y="84"/>
                </a:cubicBezTo>
                <a:lnTo>
                  <a:pt x="3446" y="67"/>
                </a:lnTo>
                <a:cubicBezTo>
                  <a:pt x="3469" y="64"/>
                  <a:pt x="3484" y="48"/>
                  <a:pt x="3482" y="28"/>
                </a:cubicBezTo>
                <a:cubicBezTo>
                  <a:pt x="3478" y="11"/>
                  <a:pt x="3458" y="0"/>
                  <a:pt x="3433" y="1"/>
                </a:cubicBezTo>
                <a:moveTo>
                  <a:pt x="3103" y="37"/>
                </a:moveTo>
                <a:lnTo>
                  <a:pt x="2938" y="55"/>
                </a:lnTo>
                <a:cubicBezTo>
                  <a:pt x="2914" y="56"/>
                  <a:pt x="2898" y="72"/>
                  <a:pt x="2901" y="92"/>
                </a:cubicBezTo>
                <a:cubicBezTo>
                  <a:pt x="2905" y="109"/>
                  <a:pt x="2925" y="122"/>
                  <a:pt x="2950" y="120"/>
                </a:cubicBezTo>
                <a:lnTo>
                  <a:pt x="3115" y="102"/>
                </a:lnTo>
                <a:cubicBezTo>
                  <a:pt x="3137" y="98"/>
                  <a:pt x="3153" y="83"/>
                  <a:pt x="3151" y="65"/>
                </a:cubicBezTo>
                <a:cubicBezTo>
                  <a:pt x="3148" y="47"/>
                  <a:pt x="3125" y="34"/>
                  <a:pt x="3103" y="37"/>
                </a:cubicBezTo>
                <a:moveTo>
                  <a:pt x="2772" y="72"/>
                </a:moveTo>
                <a:lnTo>
                  <a:pt x="2607" y="90"/>
                </a:lnTo>
                <a:cubicBezTo>
                  <a:pt x="2584" y="92"/>
                  <a:pt x="2567" y="109"/>
                  <a:pt x="2571" y="127"/>
                </a:cubicBezTo>
                <a:cubicBezTo>
                  <a:pt x="2573" y="144"/>
                  <a:pt x="2596" y="156"/>
                  <a:pt x="2618" y="155"/>
                </a:cubicBezTo>
                <a:lnTo>
                  <a:pt x="2782" y="137"/>
                </a:lnTo>
                <a:cubicBezTo>
                  <a:pt x="2808" y="133"/>
                  <a:pt x="2822" y="117"/>
                  <a:pt x="2818" y="100"/>
                </a:cubicBezTo>
                <a:cubicBezTo>
                  <a:pt x="2816" y="83"/>
                  <a:pt x="2794" y="69"/>
                  <a:pt x="2772" y="72"/>
                </a:cubicBezTo>
                <a:moveTo>
                  <a:pt x="2441" y="108"/>
                </a:moveTo>
                <a:lnTo>
                  <a:pt x="2275" y="125"/>
                </a:lnTo>
                <a:cubicBezTo>
                  <a:pt x="2253" y="127"/>
                  <a:pt x="2237" y="144"/>
                  <a:pt x="2239" y="161"/>
                </a:cubicBezTo>
                <a:cubicBezTo>
                  <a:pt x="2243" y="179"/>
                  <a:pt x="2263" y="192"/>
                  <a:pt x="2286" y="189"/>
                </a:cubicBezTo>
                <a:lnTo>
                  <a:pt x="2453" y="172"/>
                </a:lnTo>
                <a:cubicBezTo>
                  <a:pt x="2475" y="170"/>
                  <a:pt x="2491" y="153"/>
                  <a:pt x="2489" y="136"/>
                </a:cubicBezTo>
                <a:cubicBezTo>
                  <a:pt x="2484" y="117"/>
                  <a:pt x="2464" y="104"/>
                  <a:pt x="2441" y="108"/>
                </a:cubicBezTo>
                <a:moveTo>
                  <a:pt x="2110" y="142"/>
                </a:moveTo>
                <a:lnTo>
                  <a:pt x="1945" y="159"/>
                </a:lnTo>
                <a:cubicBezTo>
                  <a:pt x="1920" y="163"/>
                  <a:pt x="1905" y="179"/>
                  <a:pt x="1910" y="197"/>
                </a:cubicBezTo>
                <a:cubicBezTo>
                  <a:pt x="1912" y="214"/>
                  <a:pt x="1932" y="228"/>
                  <a:pt x="1956" y="225"/>
                </a:cubicBezTo>
                <a:lnTo>
                  <a:pt x="2121" y="207"/>
                </a:lnTo>
                <a:cubicBezTo>
                  <a:pt x="2143" y="205"/>
                  <a:pt x="2159" y="188"/>
                  <a:pt x="2157" y="170"/>
                </a:cubicBezTo>
                <a:cubicBezTo>
                  <a:pt x="2154" y="153"/>
                  <a:pt x="2132" y="141"/>
                  <a:pt x="2110" y="142"/>
                </a:cubicBezTo>
                <a:moveTo>
                  <a:pt x="1778" y="177"/>
                </a:moveTo>
                <a:lnTo>
                  <a:pt x="1613" y="195"/>
                </a:lnTo>
                <a:cubicBezTo>
                  <a:pt x="1591" y="198"/>
                  <a:pt x="1575" y="214"/>
                  <a:pt x="1577" y="231"/>
                </a:cubicBezTo>
                <a:cubicBezTo>
                  <a:pt x="1579" y="250"/>
                  <a:pt x="1601" y="263"/>
                  <a:pt x="1625" y="259"/>
                </a:cubicBezTo>
                <a:lnTo>
                  <a:pt x="1789" y="242"/>
                </a:lnTo>
                <a:cubicBezTo>
                  <a:pt x="1814" y="240"/>
                  <a:pt x="1829" y="225"/>
                  <a:pt x="1825" y="205"/>
                </a:cubicBezTo>
                <a:cubicBezTo>
                  <a:pt x="1822" y="188"/>
                  <a:pt x="1802" y="175"/>
                  <a:pt x="1778" y="177"/>
                </a:cubicBezTo>
                <a:moveTo>
                  <a:pt x="1448" y="212"/>
                </a:moveTo>
                <a:lnTo>
                  <a:pt x="1281" y="230"/>
                </a:lnTo>
                <a:cubicBezTo>
                  <a:pt x="1259" y="233"/>
                  <a:pt x="1244" y="249"/>
                  <a:pt x="1246" y="268"/>
                </a:cubicBezTo>
                <a:cubicBezTo>
                  <a:pt x="1250" y="287"/>
                  <a:pt x="1270" y="298"/>
                  <a:pt x="1292" y="296"/>
                </a:cubicBezTo>
                <a:lnTo>
                  <a:pt x="1459" y="279"/>
                </a:lnTo>
                <a:cubicBezTo>
                  <a:pt x="1481" y="276"/>
                  <a:pt x="1497" y="259"/>
                  <a:pt x="1495" y="240"/>
                </a:cubicBezTo>
                <a:cubicBezTo>
                  <a:pt x="1491" y="222"/>
                  <a:pt x="1471" y="211"/>
                  <a:pt x="1448" y="212"/>
                </a:cubicBezTo>
                <a:moveTo>
                  <a:pt x="1116" y="249"/>
                </a:moveTo>
                <a:lnTo>
                  <a:pt x="951" y="266"/>
                </a:lnTo>
                <a:cubicBezTo>
                  <a:pt x="927" y="268"/>
                  <a:pt x="911" y="285"/>
                  <a:pt x="916" y="304"/>
                </a:cubicBezTo>
                <a:cubicBezTo>
                  <a:pt x="918" y="321"/>
                  <a:pt x="938" y="334"/>
                  <a:pt x="963" y="332"/>
                </a:cubicBezTo>
                <a:lnTo>
                  <a:pt x="1128" y="315"/>
                </a:lnTo>
                <a:cubicBezTo>
                  <a:pt x="1150" y="310"/>
                  <a:pt x="1168" y="295"/>
                  <a:pt x="1164" y="277"/>
                </a:cubicBezTo>
                <a:cubicBezTo>
                  <a:pt x="1160" y="258"/>
                  <a:pt x="1138" y="245"/>
                  <a:pt x="1116" y="249"/>
                </a:cubicBezTo>
                <a:moveTo>
                  <a:pt x="785" y="285"/>
                </a:moveTo>
                <a:lnTo>
                  <a:pt x="619" y="302"/>
                </a:lnTo>
                <a:cubicBezTo>
                  <a:pt x="597" y="304"/>
                  <a:pt x="582" y="321"/>
                  <a:pt x="584" y="338"/>
                </a:cubicBezTo>
                <a:cubicBezTo>
                  <a:pt x="586" y="356"/>
                  <a:pt x="608" y="368"/>
                  <a:pt x="631" y="366"/>
                </a:cubicBezTo>
                <a:lnTo>
                  <a:pt x="795" y="349"/>
                </a:lnTo>
                <a:cubicBezTo>
                  <a:pt x="820" y="346"/>
                  <a:pt x="835" y="330"/>
                  <a:pt x="831" y="312"/>
                </a:cubicBezTo>
                <a:cubicBezTo>
                  <a:pt x="829" y="293"/>
                  <a:pt x="809" y="281"/>
                  <a:pt x="785" y="285"/>
                </a:cubicBezTo>
                <a:moveTo>
                  <a:pt x="454" y="319"/>
                </a:moveTo>
                <a:lnTo>
                  <a:pt x="288" y="337"/>
                </a:lnTo>
                <a:cubicBezTo>
                  <a:pt x="265" y="338"/>
                  <a:pt x="250" y="356"/>
                  <a:pt x="252" y="373"/>
                </a:cubicBezTo>
                <a:cubicBezTo>
                  <a:pt x="256" y="391"/>
                  <a:pt x="276" y="403"/>
                  <a:pt x="298" y="401"/>
                </a:cubicBezTo>
                <a:lnTo>
                  <a:pt x="466" y="384"/>
                </a:lnTo>
                <a:cubicBezTo>
                  <a:pt x="488" y="382"/>
                  <a:pt x="504" y="365"/>
                  <a:pt x="502" y="348"/>
                </a:cubicBezTo>
                <a:cubicBezTo>
                  <a:pt x="497" y="330"/>
                  <a:pt x="477" y="316"/>
                  <a:pt x="454" y="319"/>
                </a:cubicBezTo>
                <a:moveTo>
                  <a:pt x="123" y="354"/>
                </a:moveTo>
                <a:lnTo>
                  <a:pt x="39" y="363"/>
                </a:lnTo>
                <a:cubicBezTo>
                  <a:pt x="14" y="365"/>
                  <a:pt x="0" y="382"/>
                  <a:pt x="4" y="399"/>
                </a:cubicBezTo>
                <a:cubicBezTo>
                  <a:pt x="6" y="417"/>
                  <a:pt x="26" y="431"/>
                  <a:pt x="50" y="428"/>
                </a:cubicBezTo>
                <a:lnTo>
                  <a:pt x="134" y="419"/>
                </a:lnTo>
                <a:cubicBezTo>
                  <a:pt x="156" y="417"/>
                  <a:pt x="174" y="399"/>
                  <a:pt x="169" y="382"/>
                </a:cubicBezTo>
                <a:cubicBezTo>
                  <a:pt x="167" y="365"/>
                  <a:pt x="145" y="352"/>
                  <a:pt x="123" y="35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7" name="CustomShape 31"/>
          <p:cNvSpPr/>
          <p:nvPr/>
        </p:nvSpPr>
        <p:spPr>
          <a:xfrm>
            <a:off x="567360" y="2815560"/>
            <a:ext cx="863316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converts each set of tokens into a feature vector passed to a pipeline fueling a Logistic Regression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8" name="CustomShape 32"/>
          <p:cNvSpPr/>
          <p:nvPr/>
        </p:nvSpPr>
        <p:spPr>
          <a:xfrm>
            <a:off x="6680160" y="3446640"/>
            <a:ext cx="1817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(The learning steps 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09" name="CustomShape 33"/>
          <p:cNvSpPr/>
          <p:nvPr/>
        </p:nvSpPr>
        <p:spPr>
          <a:xfrm>
            <a:off x="6366960" y="3622680"/>
            <a:ext cx="2455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label data conversion sequence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10" name="CustomShape 34"/>
          <p:cNvSpPr/>
          <p:nvPr/>
        </p:nvSpPr>
        <p:spPr>
          <a:xfrm>
            <a:off x="6742800" y="3798360"/>
            <a:ext cx="1692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are part of a pipeline)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11" name="CustomShape 35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48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3" name="CustomShape 2"/>
          <p:cNvSpPr/>
          <p:nvPr/>
        </p:nvSpPr>
        <p:spPr>
          <a:xfrm>
            <a:off x="1137600" y="370440"/>
            <a:ext cx="7404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7: Logistic Regression Model Evaluation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14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15" name="CustomShape 4"/>
          <p:cNvSpPr/>
          <p:nvPr/>
        </p:nvSpPr>
        <p:spPr>
          <a:xfrm>
            <a:off x="957960" y="1032120"/>
            <a:ext cx="2284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  <a:ea typeface="DejaVu Sans"/>
              </a:rPr>
              <a:t>Model Evaluation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16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7" name="CustomShape 6"/>
          <p:cNvSpPr/>
          <p:nvPr/>
        </p:nvSpPr>
        <p:spPr>
          <a:xfrm>
            <a:off x="1379160" y="1376640"/>
            <a:ext cx="6441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The trained logistic regression model is available as ‘model‘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8" name="CustomShape 7"/>
          <p:cNvSpPr/>
          <p:nvPr/>
        </p:nvSpPr>
        <p:spPr>
          <a:xfrm>
            <a:off x="1379160" y="1627920"/>
            <a:ext cx="48729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and used the Food_Inspections1.csv data 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9" name="CustomShape 8"/>
          <p:cNvSpPr/>
          <p:nvPr/>
        </p:nvSpPr>
        <p:spPr>
          <a:xfrm>
            <a:off x="1078200" y="18982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0" name="CustomShape 9"/>
          <p:cNvSpPr/>
          <p:nvPr/>
        </p:nvSpPr>
        <p:spPr>
          <a:xfrm>
            <a:off x="1379160" y="1929600"/>
            <a:ext cx="6837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Predict with ‘model‘ using unseen data from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 dedicated test set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1" name="CustomShape 10"/>
          <p:cNvSpPr/>
          <p:nvPr/>
        </p:nvSpPr>
        <p:spPr>
          <a:xfrm>
            <a:off x="1379160" y="2181240"/>
            <a:ext cx="7765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via the Food_Inspections2.csv (also available in MS Azre WSAB storage)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2" name="CustomShape 11"/>
          <p:cNvSpPr/>
          <p:nvPr/>
        </p:nvSpPr>
        <p:spPr>
          <a:xfrm>
            <a:off x="1078200" y="2451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3" name="CustomShape 12"/>
          <p:cNvSpPr/>
          <p:nvPr/>
        </p:nvSpPr>
        <p:spPr>
          <a:xfrm>
            <a:off x="1379160" y="2482560"/>
            <a:ext cx="78102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Original goal: Predict results of new inspections based on violations text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24" name="" descr=""/>
          <p:cNvPicPr/>
          <p:nvPr/>
        </p:nvPicPr>
        <p:blipFill>
          <a:blip r:embed="rId1"/>
          <a:stretch/>
        </p:blipFill>
        <p:spPr>
          <a:xfrm>
            <a:off x="305280" y="2908080"/>
            <a:ext cx="9224640" cy="1098000"/>
          </a:xfrm>
          <a:prstGeom prst="rect">
            <a:avLst/>
          </a:prstGeom>
          <a:ln w="0">
            <a:noFill/>
          </a:ln>
        </p:spPr>
      </p:pic>
      <p:sp>
        <p:nvSpPr>
          <p:cNvPr id="3325" name="CustomShape 13"/>
          <p:cNvSpPr/>
          <p:nvPr/>
        </p:nvSpPr>
        <p:spPr>
          <a:xfrm>
            <a:off x="133200" y="4273560"/>
            <a:ext cx="9386280" cy="53208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6" name="CustomShape 14"/>
          <p:cNvSpPr/>
          <p:nvPr/>
        </p:nvSpPr>
        <p:spPr>
          <a:xfrm>
            <a:off x="113040" y="4257720"/>
            <a:ext cx="9426240" cy="56340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7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28" name="CustomShape 16"/>
          <p:cNvSpPr/>
          <p:nvPr/>
        </p:nvSpPr>
        <p:spPr>
          <a:xfrm>
            <a:off x="228960" y="43174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9" name="CustomShape 17"/>
          <p:cNvSpPr/>
          <p:nvPr/>
        </p:nvSpPr>
        <p:spPr>
          <a:xfrm>
            <a:off x="589680" y="4342320"/>
            <a:ext cx="865548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The test dataset is different from the training dataset in order to evaluate models for unseen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0" name="CustomShape 18"/>
          <p:cNvSpPr/>
          <p:nvPr/>
        </p:nvSpPr>
        <p:spPr>
          <a:xfrm>
            <a:off x="228960" y="45586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1" name="CustomShape 19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2" name="CustomShape 20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3" name="CustomShape 21"/>
          <p:cNvSpPr/>
          <p:nvPr/>
        </p:nvSpPr>
        <p:spPr>
          <a:xfrm>
            <a:off x="589680" y="4583880"/>
            <a:ext cx="8790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Model.transform(test data frame) creates a new data frame that contains probability &amp; predictions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4" name="CustomShape 22"/>
          <p:cNvSpPr/>
          <p:nvPr/>
        </p:nvSpPr>
        <p:spPr>
          <a:xfrm>
            <a:off x="228960" y="502020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5" name="CustomShape 23"/>
          <p:cNvSpPr/>
          <p:nvPr/>
        </p:nvSpPr>
        <p:spPr>
          <a:xfrm>
            <a:off x="589680" y="5045040"/>
            <a:ext cx="8511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provides more examples on training and test datasets and different model evaluations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6" name="CustomShape 24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49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338" name="" descr=""/>
          <p:cNvPicPr/>
          <p:nvPr/>
        </p:nvPicPr>
        <p:blipFill>
          <a:blip r:embed="rId1"/>
          <a:stretch/>
        </p:blipFill>
        <p:spPr>
          <a:xfrm>
            <a:off x="3675960" y="1000080"/>
            <a:ext cx="5896080" cy="1432440"/>
          </a:xfrm>
          <a:prstGeom prst="rect">
            <a:avLst/>
          </a:prstGeom>
          <a:ln w="0">
            <a:noFill/>
          </a:ln>
        </p:spPr>
      </p:pic>
      <p:pic>
        <p:nvPicPr>
          <p:cNvPr id="3339" name="" descr=""/>
          <p:cNvPicPr/>
          <p:nvPr/>
        </p:nvPicPr>
        <p:blipFill>
          <a:blip r:embed="rId2"/>
          <a:stretch/>
        </p:blipFill>
        <p:spPr>
          <a:xfrm>
            <a:off x="3675960" y="2433600"/>
            <a:ext cx="5896080" cy="1432440"/>
          </a:xfrm>
          <a:prstGeom prst="rect">
            <a:avLst/>
          </a:prstGeom>
          <a:ln w="0">
            <a:noFill/>
          </a:ln>
        </p:spPr>
      </p:pic>
      <p:pic>
        <p:nvPicPr>
          <p:cNvPr id="3340" name="" descr=""/>
          <p:cNvPicPr/>
          <p:nvPr/>
        </p:nvPicPr>
        <p:blipFill>
          <a:blip r:embed="rId3"/>
          <a:stretch/>
        </p:blipFill>
        <p:spPr>
          <a:xfrm>
            <a:off x="3675960" y="3867120"/>
            <a:ext cx="5896080" cy="1432440"/>
          </a:xfrm>
          <a:prstGeom prst="rect">
            <a:avLst/>
          </a:prstGeom>
          <a:ln w="0">
            <a:noFill/>
          </a:ln>
        </p:spPr>
      </p:pic>
      <p:sp>
        <p:nvSpPr>
          <p:cNvPr id="3341" name="CustomShape 2"/>
          <p:cNvSpPr/>
          <p:nvPr/>
        </p:nvSpPr>
        <p:spPr>
          <a:xfrm>
            <a:off x="1137600" y="370440"/>
            <a:ext cx="7404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7: Logistic Regression Model Evaluation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42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3" name="CustomShape 4"/>
          <p:cNvSpPr/>
          <p:nvPr/>
        </p:nvSpPr>
        <p:spPr>
          <a:xfrm>
            <a:off x="957960" y="1032120"/>
            <a:ext cx="91728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Model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4" name="CustomShape 5"/>
          <p:cNvSpPr/>
          <p:nvPr/>
        </p:nvSpPr>
        <p:spPr>
          <a:xfrm>
            <a:off x="957960" y="1333800"/>
            <a:ext cx="136692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Evaluation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5" name="CustomShape 6"/>
          <p:cNvSpPr/>
          <p:nvPr/>
        </p:nvSpPr>
        <p:spPr>
          <a:xfrm>
            <a:off x="1078200" y="164736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6" name="CustomShape 7"/>
          <p:cNvSpPr/>
          <p:nvPr/>
        </p:nvSpPr>
        <p:spPr>
          <a:xfrm>
            <a:off x="1379160" y="1678320"/>
            <a:ext cx="1894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7" name="CustomShape 8"/>
          <p:cNvSpPr/>
          <p:nvPr/>
        </p:nvSpPr>
        <p:spPr>
          <a:xfrm>
            <a:off x="1379160" y="1929600"/>
            <a:ext cx="19026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needs to perform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8" name="CustomShape 9"/>
          <p:cNvSpPr/>
          <p:nvPr/>
        </p:nvSpPr>
        <p:spPr>
          <a:xfrm>
            <a:off x="1379160" y="2181240"/>
            <a:ext cx="228600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good ‘out-of-sample‘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9" name="CustomShape 10"/>
          <p:cNvSpPr/>
          <p:nvPr/>
        </p:nvSpPr>
        <p:spPr>
          <a:xfrm>
            <a:off x="1078200" y="24516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0" name="CustomShape 11"/>
          <p:cNvSpPr/>
          <p:nvPr/>
        </p:nvSpPr>
        <p:spPr>
          <a:xfrm>
            <a:off x="1379160" y="2482560"/>
            <a:ext cx="18511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The goal is to get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1" name="CustomShape 12"/>
          <p:cNvSpPr/>
          <p:nvPr/>
        </p:nvSpPr>
        <p:spPr>
          <a:xfrm>
            <a:off x="1379160" y="2734200"/>
            <a:ext cx="26866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future data set elements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2" name="CustomShape 13"/>
          <p:cNvSpPr/>
          <p:nvPr/>
        </p:nvSpPr>
        <p:spPr>
          <a:xfrm>
            <a:off x="1379160" y="2985480"/>
            <a:ext cx="2009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correctly classified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3" name="CustomShape 14"/>
          <p:cNvSpPr/>
          <p:nvPr/>
        </p:nvSpPr>
        <p:spPr>
          <a:xfrm>
            <a:off x="1078200" y="325584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4" name="CustomShape 15"/>
          <p:cNvSpPr/>
          <p:nvPr/>
        </p:nvSpPr>
        <p:spPr>
          <a:xfrm>
            <a:off x="1379160" y="3287160"/>
            <a:ext cx="20613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Predicted class can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5" name="CustomShape 16"/>
          <p:cNvSpPr/>
          <p:nvPr/>
        </p:nvSpPr>
        <p:spPr>
          <a:xfrm>
            <a:off x="1379160" y="3538440"/>
            <a:ext cx="149688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be only 0.0 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6" name="CustomShape 17"/>
          <p:cNvSpPr/>
          <p:nvPr/>
        </p:nvSpPr>
        <p:spPr>
          <a:xfrm>
            <a:off x="1379160" y="3790080"/>
            <a:ext cx="21733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1.0 since we have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7" name="CustomShape 18"/>
          <p:cNvSpPr/>
          <p:nvPr/>
        </p:nvSpPr>
        <p:spPr>
          <a:xfrm>
            <a:off x="1379160" y="4041000"/>
            <a:ext cx="2135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binary classification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8" name="CustomShape 19"/>
          <p:cNvSpPr/>
          <p:nvPr/>
        </p:nvSpPr>
        <p:spPr>
          <a:xfrm>
            <a:off x="1379160" y="4292640"/>
            <a:ext cx="9237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problem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9" name="CustomShape 20"/>
          <p:cNvSpPr/>
          <p:nvPr/>
        </p:nvSpPr>
        <p:spPr>
          <a:xfrm>
            <a:off x="1078200" y="456300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0" name="CustomShape 21"/>
          <p:cNvSpPr/>
          <p:nvPr/>
        </p:nvSpPr>
        <p:spPr>
          <a:xfrm>
            <a:off x="1379160" y="4594320"/>
            <a:ext cx="20599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Show one example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1" name="CustomShape 22"/>
          <p:cNvSpPr/>
          <p:nvPr/>
        </p:nvSpPr>
        <p:spPr>
          <a:xfrm>
            <a:off x="1379160" y="4845600"/>
            <a:ext cx="165852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prediction with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2" name="CustomShape 23"/>
          <p:cNvSpPr/>
          <p:nvPr/>
        </p:nvSpPr>
        <p:spPr>
          <a:xfrm>
            <a:off x="1379160" y="5096880"/>
            <a:ext cx="172116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  <a:ea typeface="DejaVu Sans"/>
              </a:rPr>
              <a:t>features &amp; class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3" name="CustomShape 24"/>
          <p:cNvSpPr/>
          <p:nvPr/>
        </p:nvSpPr>
        <p:spPr>
          <a:xfrm>
            <a:off x="4376160" y="2220120"/>
            <a:ext cx="324000" cy="150120"/>
          </a:xfrm>
          <a:custGeom>
            <a:avLst/>
            <a:gdLst/>
            <a:ahLst/>
            <a:rect l="l" t="t" r="r" b="b"/>
            <a:pathLst>
              <a:path w="902" h="419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845" y="0"/>
                </a:lnTo>
                <a:cubicBezTo>
                  <a:pt x="876" y="0"/>
                  <a:pt x="901" y="20"/>
                  <a:pt x="901" y="44"/>
                </a:cubicBezTo>
                <a:lnTo>
                  <a:pt x="901" y="374"/>
                </a:lnTo>
                <a:cubicBezTo>
                  <a:pt x="901" y="399"/>
                  <a:pt x="876" y="418"/>
                  <a:pt x="845" y="418"/>
                </a:cubicBezTo>
                <a:lnTo>
                  <a:pt x="55" y="418"/>
                </a:lnTo>
                <a:cubicBezTo>
                  <a:pt x="24" y="418"/>
                  <a:pt x="0" y="399"/>
                  <a:pt x="0" y="374"/>
                </a:cubicBezTo>
                <a:lnTo>
                  <a:pt x="0" y="44"/>
                </a:lnTo>
                <a:moveTo>
                  <a:pt x="111" y="374"/>
                </a:moveTo>
                <a:lnTo>
                  <a:pt x="55" y="330"/>
                </a:lnTo>
                <a:lnTo>
                  <a:pt x="845" y="330"/>
                </a:lnTo>
                <a:lnTo>
                  <a:pt x="789" y="374"/>
                </a:lnTo>
                <a:lnTo>
                  <a:pt x="789" y="44"/>
                </a:lnTo>
                <a:lnTo>
                  <a:pt x="845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3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64" name="CustomShape 25"/>
          <p:cNvSpPr/>
          <p:nvPr/>
        </p:nvSpPr>
        <p:spPr>
          <a:xfrm>
            <a:off x="5720760" y="3861360"/>
            <a:ext cx="1025640" cy="176040"/>
          </a:xfrm>
          <a:custGeom>
            <a:avLst/>
            <a:gdLst/>
            <a:ahLst/>
            <a:rect l="l" t="t" r="r" b="b"/>
            <a:pathLst>
              <a:path w="2851" h="491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2795" y="0"/>
                </a:lnTo>
                <a:cubicBezTo>
                  <a:pt x="2826" y="0"/>
                  <a:pt x="2850" y="20"/>
                  <a:pt x="2850" y="44"/>
                </a:cubicBezTo>
                <a:lnTo>
                  <a:pt x="2850" y="446"/>
                </a:lnTo>
                <a:cubicBezTo>
                  <a:pt x="2850" y="470"/>
                  <a:pt x="2826" y="490"/>
                  <a:pt x="2795" y="490"/>
                </a:cubicBezTo>
                <a:lnTo>
                  <a:pt x="56" y="490"/>
                </a:lnTo>
                <a:cubicBezTo>
                  <a:pt x="27" y="490"/>
                  <a:pt x="0" y="470"/>
                  <a:pt x="0" y="446"/>
                </a:cubicBezTo>
                <a:lnTo>
                  <a:pt x="0" y="44"/>
                </a:lnTo>
                <a:moveTo>
                  <a:pt x="112" y="446"/>
                </a:moveTo>
                <a:lnTo>
                  <a:pt x="56" y="402"/>
                </a:lnTo>
                <a:lnTo>
                  <a:pt x="2795" y="402"/>
                </a:lnTo>
                <a:lnTo>
                  <a:pt x="2740" y="446"/>
                </a:lnTo>
                <a:lnTo>
                  <a:pt x="2740" y="44"/>
                </a:lnTo>
                <a:lnTo>
                  <a:pt x="2795" y="88"/>
                </a:lnTo>
                <a:lnTo>
                  <a:pt x="56" y="88"/>
                </a:lnTo>
                <a:lnTo>
                  <a:pt x="112" y="44"/>
                </a:lnTo>
                <a:lnTo>
                  <a:pt x="112" y="44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65" name="CustomShape 26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66" name="CustomShape 27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50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68" name="CustomShape 2"/>
          <p:cNvSpPr/>
          <p:nvPr/>
        </p:nvSpPr>
        <p:spPr>
          <a:xfrm>
            <a:off x="1137600" y="370440"/>
            <a:ext cx="7404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7: Logistic Regression Model Evaluation (3)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69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0" name="CustomShape 4"/>
          <p:cNvSpPr/>
          <p:nvPr/>
        </p:nvSpPr>
        <p:spPr>
          <a:xfrm>
            <a:off x="957960" y="1032120"/>
            <a:ext cx="2284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Model Evaluation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1" name="CustomShape 5"/>
          <p:cNvSpPr/>
          <p:nvPr/>
        </p:nvSpPr>
        <p:spPr>
          <a:xfrm>
            <a:off x="1078200" y="13456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2" name="CustomShape 6"/>
          <p:cNvSpPr/>
          <p:nvPr/>
        </p:nvSpPr>
        <p:spPr>
          <a:xfrm>
            <a:off x="1379160" y="1376640"/>
            <a:ext cx="5865840" cy="2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  <a:ea typeface="DejaVu Sans"/>
              </a:rPr>
              <a:t>Using statistics to understand the model performance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73" name="" descr=""/>
          <p:cNvPicPr/>
          <p:nvPr/>
        </p:nvPicPr>
        <p:blipFill>
          <a:blip r:embed="rId1"/>
          <a:stretch/>
        </p:blipFill>
        <p:spPr>
          <a:xfrm>
            <a:off x="500760" y="1672560"/>
            <a:ext cx="8836560" cy="1215000"/>
          </a:xfrm>
          <a:prstGeom prst="rect">
            <a:avLst/>
          </a:prstGeom>
          <a:ln w="0">
            <a:noFill/>
          </a:ln>
        </p:spPr>
      </p:pic>
      <p:pic>
        <p:nvPicPr>
          <p:cNvPr id="3374" name="" descr=""/>
          <p:cNvPicPr/>
          <p:nvPr/>
        </p:nvPicPr>
        <p:blipFill>
          <a:blip r:embed="rId2"/>
          <a:stretch/>
        </p:blipFill>
        <p:spPr>
          <a:xfrm>
            <a:off x="518400" y="2888640"/>
            <a:ext cx="8800920" cy="399960"/>
          </a:xfrm>
          <a:prstGeom prst="rect">
            <a:avLst/>
          </a:prstGeom>
          <a:ln w="0">
            <a:noFill/>
          </a:ln>
        </p:spPr>
      </p:pic>
      <p:pic>
        <p:nvPicPr>
          <p:cNvPr id="3375" name="" descr=""/>
          <p:cNvPicPr/>
          <p:nvPr/>
        </p:nvPicPr>
        <p:blipFill>
          <a:blip r:embed="rId3"/>
          <a:stretch/>
        </p:blipFill>
        <p:spPr>
          <a:xfrm>
            <a:off x="448200" y="3430800"/>
            <a:ext cx="8854560" cy="324360"/>
          </a:xfrm>
          <a:prstGeom prst="rect">
            <a:avLst/>
          </a:prstGeom>
          <a:ln w="0">
            <a:noFill/>
          </a:ln>
        </p:spPr>
      </p:pic>
      <p:pic>
        <p:nvPicPr>
          <p:cNvPr id="3376" name="" descr=""/>
          <p:cNvPicPr/>
          <p:nvPr/>
        </p:nvPicPr>
        <p:blipFill>
          <a:blip r:embed="rId4"/>
          <a:stretch/>
        </p:blipFill>
        <p:spPr>
          <a:xfrm>
            <a:off x="511920" y="3858120"/>
            <a:ext cx="8825040" cy="352440"/>
          </a:xfrm>
          <a:prstGeom prst="rect">
            <a:avLst/>
          </a:prstGeom>
          <a:ln w="0">
            <a:noFill/>
          </a:ln>
        </p:spPr>
      </p:pic>
      <p:pic>
        <p:nvPicPr>
          <p:cNvPr id="3377" name="" descr=""/>
          <p:cNvPicPr/>
          <p:nvPr/>
        </p:nvPicPr>
        <p:blipFill>
          <a:blip r:embed="rId5"/>
          <a:stretch/>
        </p:blipFill>
        <p:spPr>
          <a:xfrm>
            <a:off x="448200" y="4293720"/>
            <a:ext cx="8889120" cy="355320"/>
          </a:xfrm>
          <a:prstGeom prst="rect">
            <a:avLst/>
          </a:prstGeom>
          <a:ln w="0">
            <a:noFill/>
          </a:ln>
        </p:spPr>
      </p:pic>
      <p:sp>
        <p:nvSpPr>
          <p:cNvPr id="3378" name="CustomShape 7"/>
          <p:cNvSpPr/>
          <p:nvPr/>
        </p:nvSpPr>
        <p:spPr>
          <a:xfrm>
            <a:off x="134280" y="4800600"/>
            <a:ext cx="9385920" cy="300240"/>
          </a:xfrm>
          <a:custGeom>
            <a:avLst/>
            <a:gdLst/>
            <a:ahLst/>
            <a:rect l="l" t="t" r="r" b="b"/>
            <a:pathLst>
              <a:path w="26074" h="836">
                <a:moveTo>
                  <a:pt x="0" y="0"/>
                </a:moveTo>
                <a:lnTo>
                  <a:pt x="0" y="835"/>
                </a:lnTo>
                <a:lnTo>
                  <a:pt x="26073" y="835"/>
                </a:lnTo>
                <a:lnTo>
                  <a:pt x="2607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79" name="CustomShape 8"/>
          <p:cNvSpPr/>
          <p:nvPr/>
        </p:nvSpPr>
        <p:spPr>
          <a:xfrm>
            <a:off x="114120" y="4785120"/>
            <a:ext cx="9425880" cy="331560"/>
          </a:xfrm>
          <a:custGeom>
            <a:avLst/>
            <a:gdLst/>
            <a:ahLst/>
            <a:rect l="l" t="t" r="r" b="b"/>
            <a:pathLst>
              <a:path w="26185" h="923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26129" y="0"/>
                </a:lnTo>
                <a:cubicBezTo>
                  <a:pt x="26159" y="0"/>
                  <a:pt x="26184" y="19"/>
                  <a:pt x="26184" y="43"/>
                </a:cubicBezTo>
                <a:lnTo>
                  <a:pt x="26184" y="878"/>
                </a:lnTo>
                <a:cubicBezTo>
                  <a:pt x="26184" y="903"/>
                  <a:pt x="26159" y="922"/>
                  <a:pt x="26129" y="922"/>
                </a:cubicBezTo>
                <a:lnTo>
                  <a:pt x="56" y="922"/>
                </a:lnTo>
                <a:cubicBezTo>
                  <a:pt x="26" y="922"/>
                  <a:pt x="0" y="903"/>
                  <a:pt x="0" y="878"/>
                </a:cubicBezTo>
                <a:lnTo>
                  <a:pt x="0" y="43"/>
                </a:lnTo>
                <a:moveTo>
                  <a:pt x="111" y="878"/>
                </a:moveTo>
                <a:lnTo>
                  <a:pt x="56" y="835"/>
                </a:lnTo>
                <a:lnTo>
                  <a:pt x="26129" y="835"/>
                </a:lnTo>
                <a:lnTo>
                  <a:pt x="26073" y="878"/>
                </a:lnTo>
                <a:lnTo>
                  <a:pt x="26073" y="43"/>
                </a:lnTo>
                <a:lnTo>
                  <a:pt x="26129" y="87"/>
                </a:lnTo>
                <a:lnTo>
                  <a:pt x="56" y="87"/>
                </a:lnTo>
                <a:lnTo>
                  <a:pt x="111" y="43"/>
                </a:lnTo>
                <a:lnTo>
                  <a:pt x="111" y="8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0" name="CustomShape 9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81" name="CustomShape 10"/>
          <p:cNvSpPr/>
          <p:nvPr/>
        </p:nvSpPr>
        <p:spPr>
          <a:xfrm>
            <a:off x="230400" y="484488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2" name="CustomShape 11"/>
          <p:cNvSpPr/>
          <p:nvPr/>
        </p:nvSpPr>
        <p:spPr>
          <a:xfrm>
            <a:off x="591840" y="4869720"/>
            <a:ext cx="876312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Accurate model of relationship between violation descriptions (English) &amp; pass/fail food inspection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3" name="CustomShape 12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51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4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85" name="CustomShape 2"/>
          <p:cNvSpPr/>
          <p:nvPr/>
        </p:nvSpPr>
        <p:spPr>
          <a:xfrm>
            <a:off x="1137600" y="370440"/>
            <a:ext cx="74041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Step 7: Logistic Regression Model Evaluation (4)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86" name="CustomShape 3"/>
          <p:cNvSpPr/>
          <p:nvPr/>
        </p:nvSpPr>
        <p:spPr>
          <a:xfrm>
            <a:off x="596880" y="994680"/>
            <a:ext cx="319680" cy="338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  <a:ea typeface="DejaVu San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87" name="CustomShape 4"/>
          <p:cNvSpPr/>
          <p:nvPr/>
        </p:nvSpPr>
        <p:spPr>
          <a:xfrm>
            <a:off x="957960" y="1032120"/>
            <a:ext cx="2284200" cy="30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  <a:ea typeface="DejaVu Sans"/>
              </a:rPr>
              <a:t>Model Evaluation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88" name="CustomShape 5"/>
          <p:cNvSpPr/>
          <p:nvPr/>
        </p:nvSpPr>
        <p:spPr>
          <a:xfrm>
            <a:off x="1078200" y="1347480"/>
            <a:ext cx="266040" cy="28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9" name="CustomShape 6"/>
          <p:cNvSpPr/>
          <p:nvPr/>
        </p:nvSpPr>
        <p:spPr>
          <a:xfrm>
            <a:off x="1379160" y="1346040"/>
            <a:ext cx="8024760" cy="28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  <a:ea typeface="DejaVu Sans"/>
              </a:rPr>
              <a:t>Visualization hepls to reason about the results of using the test data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90" name="" descr=""/>
          <p:cNvPicPr/>
          <p:nvPr/>
        </p:nvPicPr>
        <p:blipFill>
          <a:blip r:embed="rId1"/>
          <a:stretch/>
        </p:blipFill>
        <p:spPr>
          <a:xfrm>
            <a:off x="588240" y="1720440"/>
            <a:ext cx="8335080" cy="3501720"/>
          </a:xfrm>
          <a:prstGeom prst="rect">
            <a:avLst/>
          </a:prstGeom>
          <a:ln w="0">
            <a:noFill/>
          </a:ln>
        </p:spPr>
      </p:pic>
      <p:sp>
        <p:nvSpPr>
          <p:cNvPr id="3391" name="CustomShape 7"/>
          <p:cNvSpPr/>
          <p:nvPr/>
        </p:nvSpPr>
        <p:spPr>
          <a:xfrm>
            <a:off x="1174320" y="5049000"/>
            <a:ext cx="5762520" cy="189720"/>
          </a:xfrm>
          <a:custGeom>
            <a:avLst/>
            <a:gdLst/>
            <a:ahLst/>
            <a:rect l="l" t="t" r="r" b="b"/>
            <a:pathLst>
              <a:path w="16009" h="529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15952" y="0"/>
                </a:lnTo>
                <a:cubicBezTo>
                  <a:pt x="15983" y="0"/>
                  <a:pt x="16008" y="19"/>
                  <a:pt x="16008" y="43"/>
                </a:cubicBezTo>
                <a:lnTo>
                  <a:pt x="16008" y="484"/>
                </a:lnTo>
                <a:cubicBezTo>
                  <a:pt x="16008" y="506"/>
                  <a:pt x="15983" y="528"/>
                  <a:pt x="15952" y="528"/>
                </a:cubicBezTo>
                <a:lnTo>
                  <a:pt x="56" y="528"/>
                </a:lnTo>
                <a:cubicBezTo>
                  <a:pt x="24" y="528"/>
                  <a:pt x="0" y="506"/>
                  <a:pt x="0" y="484"/>
                </a:cubicBezTo>
                <a:lnTo>
                  <a:pt x="0" y="43"/>
                </a:lnTo>
                <a:moveTo>
                  <a:pt x="112" y="484"/>
                </a:moveTo>
                <a:lnTo>
                  <a:pt x="56" y="440"/>
                </a:lnTo>
                <a:lnTo>
                  <a:pt x="15952" y="440"/>
                </a:lnTo>
                <a:lnTo>
                  <a:pt x="15896" y="484"/>
                </a:lnTo>
                <a:lnTo>
                  <a:pt x="15896" y="43"/>
                </a:lnTo>
                <a:lnTo>
                  <a:pt x="15952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2" name="CustomShape 8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393" name="" descr=""/>
          <p:cNvPicPr/>
          <p:nvPr/>
        </p:nvPicPr>
        <p:blipFill>
          <a:blip r:embed="rId2"/>
          <a:stretch/>
        </p:blipFill>
        <p:spPr>
          <a:xfrm>
            <a:off x="6411600" y="3085920"/>
            <a:ext cx="2378520" cy="1203840"/>
          </a:xfrm>
          <a:prstGeom prst="rect">
            <a:avLst/>
          </a:prstGeom>
          <a:ln w="0">
            <a:noFill/>
          </a:ln>
        </p:spPr>
      </p:pic>
      <p:sp>
        <p:nvSpPr>
          <p:cNvPr id="3394" name="CustomShape 9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52 / 59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95" name="CustomShape 10"/>
          <p:cNvSpPr/>
          <p:nvPr/>
        </p:nvSpPr>
        <p:spPr>
          <a:xfrm>
            <a:off x="6957000" y="4440240"/>
            <a:ext cx="1434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(confusion matrix)</a:t>
            </a:r>
            <a:endParaRPr b="0" lang="en-GB" sz="1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6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7" name="CustomShape 2"/>
          <p:cNvSpPr/>
          <p:nvPr/>
        </p:nvSpPr>
        <p:spPr>
          <a:xfrm>
            <a:off x="321840" y="370800"/>
            <a:ext cx="901152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Other Machine Learning Approaches in Clouds – Examples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98" name="CustomShape 3"/>
          <p:cNvSpPr/>
          <p:nvPr/>
        </p:nvSpPr>
        <p:spPr>
          <a:xfrm>
            <a:off x="133200" y="4976640"/>
            <a:ext cx="9397080" cy="26712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9" name="CustomShape 4"/>
          <p:cNvSpPr/>
          <p:nvPr/>
        </p:nvSpPr>
        <p:spPr>
          <a:xfrm>
            <a:off x="113040" y="4960800"/>
            <a:ext cx="9437400" cy="29844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0" name="CustomShape 5"/>
          <p:cNvSpPr/>
          <p:nvPr/>
        </p:nvSpPr>
        <p:spPr>
          <a:xfrm>
            <a:off x="608400" y="537012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01" name="CustomShape 6"/>
          <p:cNvSpPr/>
          <p:nvPr/>
        </p:nvSpPr>
        <p:spPr>
          <a:xfrm>
            <a:off x="228960" y="5020920"/>
            <a:ext cx="213120" cy="22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  <a:ea typeface="DejaVu San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02" name="CustomShape 7"/>
          <p:cNvSpPr/>
          <p:nvPr/>
        </p:nvSpPr>
        <p:spPr>
          <a:xfrm>
            <a:off x="589680" y="5045760"/>
            <a:ext cx="8577000" cy="20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  <a:ea typeface="DejaVu Sans"/>
              </a:rPr>
              <a:t>Lecture 3 offers more insights into other machine learning approaches in different Cloud Systems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03" name="" descr=""/>
          <p:cNvPicPr/>
          <p:nvPr/>
        </p:nvPicPr>
        <p:blipFill>
          <a:blip r:embed="rId1"/>
          <a:stretch/>
        </p:blipFill>
        <p:spPr>
          <a:xfrm>
            <a:off x="285120" y="1067400"/>
            <a:ext cx="5252760" cy="2908440"/>
          </a:xfrm>
          <a:prstGeom prst="rect">
            <a:avLst/>
          </a:prstGeom>
          <a:ln w="0">
            <a:noFill/>
          </a:ln>
        </p:spPr>
      </p:pic>
      <p:sp>
        <p:nvSpPr>
          <p:cNvPr id="3404" name="CustomShape 8"/>
          <p:cNvSpPr/>
          <p:nvPr/>
        </p:nvSpPr>
        <p:spPr>
          <a:xfrm>
            <a:off x="1517760" y="4647600"/>
            <a:ext cx="2975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[9] MS Azure Machine Learning Studio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05" name="CustomShape 9"/>
          <p:cNvSpPr/>
          <p:nvPr/>
        </p:nvSpPr>
        <p:spPr>
          <a:xfrm>
            <a:off x="1302120" y="4129200"/>
            <a:ext cx="3435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(Graph-based and Graphical User Interface -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06" name="CustomShape 10"/>
          <p:cNvSpPr/>
          <p:nvPr/>
        </p:nvSpPr>
        <p:spPr>
          <a:xfrm>
            <a:off x="1482480" y="4304880"/>
            <a:ext cx="3051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  <a:ea typeface="DejaVu Sans"/>
              </a:rPr>
              <a:t>GUI-driven machine learning in Clouds)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407" name="" descr=""/>
          <p:cNvPicPr/>
          <p:nvPr/>
        </p:nvPicPr>
        <p:blipFill>
          <a:blip r:embed="rId2"/>
          <a:stretch/>
        </p:blipFill>
        <p:spPr>
          <a:xfrm rot="5400000">
            <a:off x="7044120" y="524880"/>
            <a:ext cx="885240" cy="1851840"/>
          </a:xfrm>
          <a:prstGeom prst="rect">
            <a:avLst/>
          </a:prstGeom>
          <a:ln w="0">
            <a:noFill/>
          </a:ln>
        </p:spPr>
      </p:pic>
      <p:pic>
        <p:nvPicPr>
          <p:cNvPr id="3408" name="" descr=""/>
          <p:cNvPicPr/>
          <p:nvPr/>
        </p:nvPicPr>
        <p:blipFill>
          <a:blip r:embed="rId3"/>
          <a:stretch/>
        </p:blipFill>
        <p:spPr>
          <a:xfrm>
            <a:off x="5693400" y="2015280"/>
            <a:ext cx="3880080" cy="876960"/>
          </a:xfrm>
          <a:prstGeom prst="rect">
            <a:avLst/>
          </a:prstGeom>
          <a:ln w="0">
            <a:noFill/>
          </a:ln>
        </p:spPr>
      </p:pic>
      <p:pic>
        <p:nvPicPr>
          <p:cNvPr id="3409" name="" descr=""/>
          <p:cNvPicPr/>
          <p:nvPr/>
        </p:nvPicPr>
        <p:blipFill>
          <a:blip r:embed="rId4"/>
          <a:stretch/>
        </p:blipFill>
        <p:spPr>
          <a:xfrm>
            <a:off x="5693400" y="3263040"/>
            <a:ext cx="3818880" cy="1280880"/>
          </a:xfrm>
          <a:prstGeom prst="rect">
            <a:avLst/>
          </a:prstGeom>
          <a:ln w="0">
            <a:noFill/>
          </a:ln>
        </p:spPr>
      </p:pic>
      <p:sp>
        <p:nvSpPr>
          <p:cNvPr id="3410" name="CustomShape 11"/>
          <p:cNvSpPr/>
          <p:nvPr/>
        </p:nvSpPr>
        <p:spPr>
          <a:xfrm>
            <a:off x="5959080" y="2941920"/>
            <a:ext cx="3317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[10] Amazon Web Services – Spark on EMR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11" name="CustomShape 12"/>
          <p:cNvSpPr/>
          <p:nvPr/>
        </p:nvSpPr>
        <p:spPr>
          <a:xfrm>
            <a:off x="6012360" y="4629600"/>
            <a:ext cx="2431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[12] Amazon Machine Learning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12" name="CustomShape 13"/>
          <p:cNvSpPr/>
          <p:nvPr/>
        </p:nvSpPr>
        <p:spPr>
          <a:xfrm>
            <a:off x="8674920" y="537012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53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3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4" name="CustomShape 2"/>
          <p:cNvSpPr/>
          <p:nvPr/>
        </p:nvSpPr>
        <p:spPr>
          <a:xfrm>
            <a:off x="472680" y="370440"/>
            <a:ext cx="871488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[Video] Amazon Elastic MapReduce (EMR) Cloud Service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15" name="CustomShape 3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416" name="" descr=""/>
          <p:cNvPicPr/>
          <p:nvPr/>
        </p:nvPicPr>
        <p:blipFill>
          <a:blip r:embed="rId1"/>
          <a:stretch/>
        </p:blipFill>
        <p:spPr>
          <a:xfrm>
            <a:off x="1090440" y="1186200"/>
            <a:ext cx="7617960" cy="845280"/>
          </a:xfrm>
          <a:prstGeom prst="rect">
            <a:avLst/>
          </a:prstGeom>
          <a:ln w="0">
            <a:noFill/>
          </a:ln>
        </p:spPr>
      </p:pic>
      <p:pic>
        <p:nvPicPr>
          <p:cNvPr id="3417" name="" descr=""/>
          <p:cNvPicPr/>
          <p:nvPr/>
        </p:nvPicPr>
        <p:blipFill>
          <a:blip r:embed="rId2"/>
          <a:stretch/>
        </p:blipFill>
        <p:spPr>
          <a:xfrm>
            <a:off x="1090440" y="2032560"/>
            <a:ext cx="7617960" cy="1692000"/>
          </a:xfrm>
          <a:prstGeom prst="rect">
            <a:avLst/>
          </a:prstGeom>
          <a:ln w="0">
            <a:noFill/>
          </a:ln>
        </p:spPr>
      </p:pic>
      <p:pic>
        <p:nvPicPr>
          <p:cNvPr id="3418" name="" descr=""/>
          <p:cNvPicPr/>
          <p:nvPr/>
        </p:nvPicPr>
        <p:blipFill>
          <a:blip r:embed="rId3"/>
          <a:stretch/>
        </p:blipFill>
        <p:spPr>
          <a:xfrm>
            <a:off x="1090440" y="3725640"/>
            <a:ext cx="7617960" cy="844200"/>
          </a:xfrm>
          <a:prstGeom prst="rect">
            <a:avLst/>
          </a:prstGeom>
          <a:ln w="0">
            <a:noFill/>
          </a:ln>
        </p:spPr>
      </p:pic>
      <p:sp>
        <p:nvSpPr>
          <p:cNvPr id="3419" name="CustomShape 4"/>
          <p:cNvSpPr/>
          <p:nvPr/>
        </p:nvSpPr>
        <p:spPr>
          <a:xfrm>
            <a:off x="2805840" y="4699440"/>
            <a:ext cx="3269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[11] YouTube, Amazon Elastic MapReduce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0" name="CustomShape 5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54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1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2" name="CustomShape 2"/>
          <p:cNvSpPr/>
          <p:nvPr/>
        </p:nvSpPr>
        <p:spPr>
          <a:xfrm>
            <a:off x="323712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23" name="CustomShape 3"/>
          <p:cNvSpPr/>
          <p:nvPr/>
        </p:nvSpPr>
        <p:spPr>
          <a:xfrm>
            <a:off x="5989680" y="2958120"/>
            <a:ext cx="1756800" cy="67500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4" name="CustomShape 4"/>
          <p:cNvSpPr/>
          <p:nvPr/>
        </p:nvSpPr>
        <p:spPr>
          <a:xfrm>
            <a:off x="1675800" y="3549960"/>
            <a:ext cx="3866400" cy="8352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5" name="CustomShape 5"/>
          <p:cNvSpPr/>
          <p:nvPr/>
        </p:nvSpPr>
        <p:spPr>
          <a:xfrm>
            <a:off x="1750320" y="2540880"/>
            <a:ext cx="5916240" cy="85464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6" name="CustomShape 6"/>
          <p:cNvSpPr/>
          <p:nvPr/>
        </p:nvSpPr>
        <p:spPr>
          <a:xfrm>
            <a:off x="1444680" y="2422080"/>
            <a:ext cx="2813400" cy="61704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7" name="CustomShape 7"/>
          <p:cNvSpPr/>
          <p:nvPr/>
        </p:nvSpPr>
        <p:spPr>
          <a:xfrm>
            <a:off x="993960" y="3027960"/>
            <a:ext cx="758520" cy="65304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8" name="CustomShape 8"/>
          <p:cNvSpPr/>
          <p:nvPr/>
        </p:nvSpPr>
        <p:spPr>
          <a:xfrm>
            <a:off x="954000" y="2996280"/>
            <a:ext cx="838800" cy="71568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9" name="CustomShape 9"/>
          <p:cNvSpPr/>
          <p:nvPr/>
        </p:nvSpPr>
        <p:spPr>
          <a:xfrm>
            <a:off x="7664400" y="2137320"/>
            <a:ext cx="1364760" cy="106956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0" name="CustomShape 10"/>
          <p:cNvSpPr/>
          <p:nvPr/>
        </p:nvSpPr>
        <p:spPr>
          <a:xfrm>
            <a:off x="7623360" y="2106000"/>
            <a:ext cx="1445760" cy="113220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1" name="CustomShape 11"/>
          <p:cNvSpPr/>
          <p:nvPr/>
        </p:nvSpPr>
        <p:spPr>
          <a:xfrm>
            <a:off x="4254120" y="2077200"/>
            <a:ext cx="757800" cy="65340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2" name="CustomShape 12"/>
          <p:cNvSpPr/>
          <p:nvPr/>
        </p:nvSpPr>
        <p:spPr>
          <a:xfrm>
            <a:off x="4214160" y="2045880"/>
            <a:ext cx="838080" cy="71640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3" name="CustomShape 13"/>
          <p:cNvSpPr/>
          <p:nvPr/>
        </p:nvSpPr>
        <p:spPr>
          <a:xfrm>
            <a:off x="5542200" y="3444120"/>
            <a:ext cx="454680" cy="35604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4" name="CustomShape 14"/>
          <p:cNvSpPr/>
          <p:nvPr/>
        </p:nvSpPr>
        <p:spPr>
          <a:xfrm>
            <a:off x="5501880" y="3412440"/>
            <a:ext cx="534960" cy="41904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5" name="CustomShape 15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36" name="CustomShape 16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55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8" name="CustomShape 2"/>
          <p:cNvSpPr/>
          <p:nvPr/>
        </p:nvSpPr>
        <p:spPr>
          <a:xfrm>
            <a:off x="298476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39" name="CustomShape 3"/>
          <p:cNvSpPr/>
          <p:nvPr/>
        </p:nvSpPr>
        <p:spPr>
          <a:xfrm>
            <a:off x="596880" y="991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0" name="CustomShape 4"/>
          <p:cNvSpPr/>
          <p:nvPr/>
        </p:nvSpPr>
        <p:spPr>
          <a:xfrm>
            <a:off x="957960" y="1012680"/>
            <a:ext cx="6531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[1] MS Azure HDInsight Quickstart: Create a Spark cluster in HDInsight using template,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1" name="CustomShape 5"/>
          <p:cNvSpPr/>
          <p:nvPr/>
        </p:nvSpPr>
        <p:spPr>
          <a:xfrm>
            <a:off x="1551240" y="1315440"/>
            <a:ext cx="6739920" cy="9360"/>
          </a:xfrm>
          <a:custGeom>
            <a:avLst/>
            <a:gdLst/>
            <a:ahLst/>
            <a:rect l="l" t="t" r="r" b="b"/>
            <a:pathLst>
              <a:path w="18724" h="28">
                <a:moveTo>
                  <a:pt x="0" y="27"/>
                </a:moveTo>
                <a:lnTo>
                  <a:pt x="0" y="0"/>
                </a:lnTo>
                <a:lnTo>
                  <a:pt x="18723" y="0"/>
                </a:lnTo>
                <a:lnTo>
                  <a:pt x="1872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2" name="CustomShape 6"/>
          <p:cNvSpPr/>
          <p:nvPr/>
        </p:nvSpPr>
        <p:spPr>
          <a:xfrm>
            <a:off x="957960" y="1188720"/>
            <a:ext cx="73515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https://docs.microsoft.com/en-us/azure/hdinsight/spark/apache-spark-jupyter-spark-sql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3" name="CustomShape 7"/>
          <p:cNvSpPr/>
          <p:nvPr/>
        </p:nvSpPr>
        <p:spPr>
          <a:xfrm>
            <a:off x="596880" y="1378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4" name="CustomShape 8"/>
          <p:cNvSpPr/>
          <p:nvPr/>
        </p:nvSpPr>
        <p:spPr>
          <a:xfrm>
            <a:off x="957960" y="1400040"/>
            <a:ext cx="4778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[2] Github template: Deploy a Spark cluster in Azure 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5" name="CustomShape 9"/>
          <p:cNvSpPr/>
          <p:nvPr/>
        </p:nvSpPr>
        <p:spPr>
          <a:xfrm>
            <a:off x="1551240" y="1702440"/>
            <a:ext cx="7058160" cy="9360"/>
          </a:xfrm>
          <a:custGeom>
            <a:avLst/>
            <a:gdLst/>
            <a:ahLst/>
            <a:rect l="l" t="t" r="r" b="b"/>
            <a:pathLst>
              <a:path w="19608" h="28">
                <a:moveTo>
                  <a:pt x="0" y="27"/>
                </a:moveTo>
                <a:lnTo>
                  <a:pt x="0" y="0"/>
                </a:lnTo>
                <a:lnTo>
                  <a:pt x="19607" y="0"/>
                </a:lnTo>
                <a:lnTo>
                  <a:pt x="1960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6" name="CustomShape 10"/>
          <p:cNvSpPr/>
          <p:nvPr/>
        </p:nvSpPr>
        <p:spPr>
          <a:xfrm>
            <a:off x="957960" y="1576080"/>
            <a:ext cx="7678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https://github.com/Azure/azure-quickstart-templates/tree/master/101-hdinsight-spark-linux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7" name="CustomShape 11"/>
          <p:cNvSpPr/>
          <p:nvPr/>
        </p:nvSpPr>
        <p:spPr>
          <a:xfrm>
            <a:off x="596880" y="1765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8" name="CustomShape 12"/>
          <p:cNvSpPr/>
          <p:nvPr/>
        </p:nvSpPr>
        <p:spPr>
          <a:xfrm>
            <a:off x="957960" y="1787040"/>
            <a:ext cx="7582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[3] Tutorial: Build a Spark machine learning application in HDInsight (logistic regression, documents)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9" name="CustomShape 13"/>
          <p:cNvSpPr/>
          <p:nvPr/>
        </p:nvSpPr>
        <p:spPr>
          <a:xfrm>
            <a:off x="957960" y="1963080"/>
            <a:ext cx="590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0" name="CustomShape 14"/>
          <p:cNvSpPr/>
          <p:nvPr/>
        </p:nvSpPr>
        <p:spPr>
          <a:xfrm>
            <a:off x="1551600" y="2088000"/>
            <a:ext cx="7026480" cy="7920"/>
          </a:xfrm>
          <a:custGeom>
            <a:avLst/>
            <a:gdLst/>
            <a:ahLst/>
            <a:rect l="l" t="t" r="r" b="b"/>
            <a:pathLst>
              <a:path w="19520" h="24">
                <a:moveTo>
                  <a:pt x="0" y="23"/>
                </a:moveTo>
                <a:lnTo>
                  <a:pt x="0" y="0"/>
                </a:lnTo>
                <a:lnTo>
                  <a:pt x="19519" y="0"/>
                </a:lnTo>
                <a:lnTo>
                  <a:pt x="19519" y="23"/>
                </a:lnTo>
                <a:lnTo>
                  <a:pt x="0" y="23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1" name="CustomShape 15"/>
          <p:cNvSpPr/>
          <p:nvPr/>
        </p:nvSpPr>
        <p:spPr>
          <a:xfrm>
            <a:off x="1551600" y="1978560"/>
            <a:ext cx="7076880" cy="15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https://docs.microsoft.com/en-us/azure/hdinsight/spark/apache-spark-ipython-notebook-machine-learning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452" name="CustomShape 16"/>
          <p:cNvSpPr/>
          <p:nvPr/>
        </p:nvSpPr>
        <p:spPr>
          <a:xfrm>
            <a:off x="596880" y="2152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3" name="CustomShape 17"/>
          <p:cNvSpPr/>
          <p:nvPr/>
        </p:nvSpPr>
        <p:spPr>
          <a:xfrm>
            <a:off x="957960" y="2174400"/>
            <a:ext cx="6194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[4] Use Spark MLlib to build a machine learning application and analyze a dataset,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4" name="CustomShape 18"/>
          <p:cNvSpPr/>
          <p:nvPr/>
        </p:nvSpPr>
        <p:spPr>
          <a:xfrm>
            <a:off x="1551600" y="2476800"/>
            <a:ext cx="7881840" cy="9360"/>
          </a:xfrm>
          <a:custGeom>
            <a:avLst/>
            <a:gdLst/>
            <a:ahLst/>
            <a:rect l="l" t="t" r="r" b="b"/>
            <a:pathLst>
              <a:path w="21896" h="28">
                <a:moveTo>
                  <a:pt x="0" y="27"/>
                </a:moveTo>
                <a:lnTo>
                  <a:pt x="0" y="0"/>
                </a:lnTo>
                <a:lnTo>
                  <a:pt x="21895" y="0"/>
                </a:lnTo>
                <a:lnTo>
                  <a:pt x="2189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5" name="CustomShape 19"/>
          <p:cNvSpPr/>
          <p:nvPr/>
        </p:nvSpPr>
        <p:spPr>
          <a:xfrm>
            <a:off x="957960" y="2350080"/>
            <a:ext cx="8483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https://docs.microsoft.com/de-de/azure/hdinsight/spark/apache-spark-machine-learning-mllib-ipython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6" name="CustomShape 20"/>
          <p:cNvSpPr/>
          <p:nvPr/>
        </p:nvSpPr>
        <p:spPr>
          <a:xfrm>
            <a:off x="596880" y="2539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7" name="CustomShape 21"/>
          <p:cNvSpPr/>
          <p:nvPr/>
        </p:nvSpPr>
        <p:spPr>
          <a:xfrm>
            <a:off x="957960" y="2561400"/>
            <a:ext cx="23691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[5] Microsoft Azure Portal Hub,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8" name="CustomShape 22"/>
          <p:cNvSpPr/>
          <p:nvPr/>
        </p:nvSpPr>
        <p:spPr>
          <a:xfrm>
            <a:off x="1551240" y="2863800"/>
            <a:ext cx="2885400" cy="9360"/>
          </a:xfrm>
          <a:custGeom>
            <a:avLst/>
            <a:gdLst/>
            <a:ahLst/>
            <a:rect l="l" t="t" r="r" b="b"/>
            <a:pathLst>
              <a:path w="8017" h="28">
                <a:moveTo>
                  <a:pt x="0" y="27"/>
                </a:moveTo>
                <a:lnTo>
                  <a:pt x="0" y="0"/>
                </a:lnTo>
                <a:lnTo>
                  <a:pt x="8016" y="0"/>
                </a:lnTo>
                <a:lnTo>
                  <a:pt x="801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9" name="CustomShape 23"/>
          <p:cNvSpPr/>
          <p:nvPr/>
        </p:nvSpPr>
        <p:spPr>
          <a:xfrm>
            <a:off x="957960" y="2737080"/>
            <a:ext cx="3489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https://portal.azure.com/#create/hub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0" name="CustomShape 24"/>
          <p:cNvSpPr/>
          <p:nvPr/>
        </p:nvSpPr>
        <p:spPr>
          <a:xfrm>
            <a:off x="596880" y="2926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1" name="CustomShape 25"/>
          <p:cNvSpPr/>
          <p:nvPr/>
        </p:nvSpPr>
        <p:spPr>
          <a:xfrm>
            <a:off x="957960" y="2948400"/>
            <a:ext cx="3729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[6]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2" name="CustomShape 26"/>
          <p:cNvSpPr/>
          <p:nvPr/>
        </p:nvSpPr>
        <p:spPr>
          <a:xfrm>
            <a:off x="1551600" y="3251160"/>
            <a:ext cx="4152960" cy="9000"/>
          </a:xfrm>
          <a:custGeom>
            <a:avLst/>
            <a:gdLst/>
            <a:ahLst/>
            <a:rect l="l" t="t" r="r" b="b"/>
            <a:pathLst>
              <a:path w="11538" h="27">
                <a:moveTo>
                  <a:pt x="0" y="26"/>
                </a:moveTo>
                <a:lnTo>
                  <a:pt x="0" y="0"/>
                </a:lnTo>
                <a:lnTo>
                  <a:pt x="11537" y="0"/>
                </a:lnTo>
                <a:lnTo>
                  <a:pt x="11537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3" name="CustomShape 27"/>
          <p:cNvSpPr/>
          <p:nvPr/>
        </p:nvSpPr>
        <p:spPr>
          <a:xfrm>
            <a:off x="957960" y="3124440"/>
            <a:ext cx="47592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4" name="CustomShape 28"/>
          <p:cNvSpPr/>
          <p:nvPr/>
        </p:nvSpPr>
        <p:spPr>
          <a:xfrm>
            <a:off x="596880" y="3313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5" name="CustomShape 29"/>
          <p:cNvSpPr/>
          <p:nvPr/>
        </p:nvSpPr>
        <p:spPr>
          <a:xfrm>
            <a:off x="957960" y="3335400"/>
            <a:ext cx="1767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[7] Jupyther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6" name="CustomShape 30"/>
          <p:cNvSpPr/>
          <p:nvPr/>
        </p:nvSpPr>
        <p:spPr>
          <a:xfrm>
            <a:off x="1551600" y="3638160"/>
            <a:ext cx="1413000" cy="9000"/>
          </a:xfrm>
          <a:custGeom>
            <a:avLst/>
            <a:gdLst/>
            <a:ahLst/>
            <a:rect l="l" t="t" r="r" b="b"/>
            <a:pathLst>
              <a:path w="3927" h="27">
                <a:moveTo>
                  <a:pt x="0" y="0"/>
                </a:moveTo>
                <a:lnTo>
                  <a:pt x="0" y="26"/>
                </a:lnTo>
                <a:lnTo>
                  <a:pt x="3926" y="26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7" name="CustomShape 31"/>
          <p:cNvSpPr/>
          <p:nvPr/>
        </p:nvSpPr>
        <p:spPr>
          <a:xfrm>
            <a:off x="957960" y="3511440"/>
            <a:ext cx="20196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8" name="CustomShape 32"/>
          <p:cNvSpPr/>
          <p:nvPr/>
        </p:nvSpPr>
        <p:spPr>
          <a:xfrm>
            <a:off x="596880" y="3700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9" name="CustomShape 33"/>
          <p:cNvSpPr/>
          <p:nvPr/>
        </p:nvSpPr>
        <p:spPr>
          <a:xfrm>
            <a:off x="957960" y="3722400"/>
            <a:ext cx="1653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[8] MS Azure Storage,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0" name="CustomShape 34"/>
          <p:cNvSpPr/>
          <p:nvPr/>
        </p:nvSpPr>
        <p:spPr>
          <a:xfrm>
            <a:off x="1551600" y="4025160"/>
            <a:ext cx="4500720" cy="9360"/>
          </a:xfrm>
          <a:custGeom>
            <a:avLst/>
            <a:gdLst/>
            <a:ahLst/>
            <a:rect l="l" t="t" r="r" b="b"/>
            <a:pathLst>
              <a:path w="12504" h="28">
                <a:moveTo>
                  <a:pt x="0" y="27"/>
                </a:moveTo>
                <a:lnTo>
                  <a:pt x="0" y="0"/>
                </a:lnTo>
                <a:lnTo>
                  <a:pt x="12503" y="0"/>
                </a:lnTo>
                <a:lnTo>
                  <a:pt x="1250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1" name="CustomShape 35"/>
          <p:cNvSpPr/>
          <p:nvPr/>
        </p:nvSpPr>
        <p:spPr>
          <a:xfrm>
            <a:off x="957960" y="3898440"/>
            <a:ext cx="5113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https://azure.microsoft.com/en-us/pricing/details/storage/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2" name="CustomShape 36"/>
          <p:cNvSpPr/>
          <p:nvPr/>
        </p:nvSpPr>
        <p:spPr>
          <a:xfrm>
            <a:off x="596880" y="408816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3" name="CustomShape 37"/>
          <p:cNvSpPr/>
          <p:nvPr/>
        </p:nvSpPr>
        <p:spPr>
          <a:xfrm>
            <a:off x="957960" y="4109760"/>
            <a:ext cx="2954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[9] MS Azure Machine Learning Studio,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4" name="CustomShape 38"/>
          <p:cNvSpPr/>
          <p:nvPr/>
        </p:nvSpPr>
        <p:spPr>
          <a:xfrm>
            <a:off x="1551600" y="4412160"/>
            <a:ext cx="5308560" cy="9360"/>
          </a:xfrm>
          <a:custGeom>
            <a:avLst/>
            <a:gdLst/>
            <a:ahLst/>
            <a:rect l="l" t="t" r="r" b="b"/>
            <a:pathLst>
              <a:path w="14748" h="28">
                <a:moveTo>
                  <a:pt x="0" y="27"/>
                </a:moveTo>
                <a:lnTo>
                  <a:pt x="0" y="0"/>
                </a:lnTo>
                <a:lnTo>
                  <a:pt x="14747" y="0"/>
                </a:lnTo>
                <a:lnTo>
                  <a:pt x="1474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5" name="CustomShape 39"/>
          <p:cNvSpPr/>
          <p:nvPr/>
        </p:nvSpPr>
        <p:spPr>
          <a:xfrm>
            <a:off x="957960" y="4285800"/>
            <a:ext cx="59158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https://azure.microsoft.com/en-us/services/machine-learning-studio/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6" name="CustomShape 40"/>
          <p:cNvSpPr/>
          <p:nvPr/>
        </p:nvSpPr>
        <p:spPr>
          <a:xfrm>
            <a:off x="596880" y="4474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7" name="CustomShape 41"/>
          <p:cNvSpPr/>
          <p:nvPr/>
        </p:nvSpPr>
        <p:spPr>
          <a:xfrm>
            <a:off x="957960" y="4496760"/>
            <a:ext cx="4985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[10] Amazon Web Service (AWS) - Apache Spark on Amazon EMR,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8" name="CustomShape 42"/>
          <p:cNvSpPr/>
          <p:nvPr/>
        </p:nvSpPr>
        <p:spPr>
          <a:xfrm>
            <a:off x="1551600" y="4799160"/>
            <a:ext cx="3390120" cy="9360"/>
          </a:xfrm>
          <a:custGeom>
            <a:avLst/>
            <a:gdLst/>
            <a:ahLst/>
            <a:rect l="l" t="t" r="r" b="b"/>
            <a:pathLst>
              <a:path w="9419" h="28">
                <a:moveTo>
                  <a:pt x="0" y="27"/>
                </a:moveTo>
                <a:lnTo>
                  <a:pt x="0" y="0"/>
                </a:lnTo>
                <a:lnTo>
                  <a:pt x="9418" y="0"/>
                </a:lnTo>
                <a:lnTo>
                  <a:pt x="94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9" name="CustomShape 43"/>
          <p:cNvSpPr/>
          <p:nvPr/>
        </p:nvSpPr>
        <p:spPr>
          <a:xfrm>
            <a:off x="957960" y="4672800"/>
            <a:ext cx="40068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https://aws.amazon.com/emr/details/spark/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0" name="CustomShape 44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81" name="CustomShape 45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56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3" name="CustomShape 2"/>
          <p:cNvSpPr/>
          <p:nvPr/>
        </p:nvSpPr>
        <p:spPr>
          <a:xfrm>
            <a:off x="298476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84" name="CustomShape 3"/>
          <p:cNvSpPr/>
          <p:nvPr/>
        </p:nvSpPr>
        <p:spPr>
          <a:xfrm>
            <a:off x="596880" y="991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5" name="CustomShape 4"/>
          <p:cNvSpPr/>
          <p:nvPr/>
        </p:nvSpPr>
        <p:spPr>
          <a:xfrm>
            <a:off x="957960" y="1012680"/>
            <a:ext cx="5012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[11] YouTube Vidoe, ‘Introduction to Amazon Elastic MapReduce‘,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6" name="CustomShape 5"/>
          <p:cNvSpPr/>
          <p:nvPr/>
        </p:nvSpPr>
        <p:spPr>
          <a:xfrm>
            <a:off x="1551600" y="1315440"/>
            <a:ext cx="3844080" cy="9360"/>
          </a:xfrm>
          <a:custGeom>
            <a:avLst/>
            <a:gdLst/>
            <a:ahLst/>
            <a:rect l="l" t="t" r="r" b="b"/>
            <a:pathLst>
              <a:path w="10680" h="28">
                <a:moveTo>
                  <a:pt x="0" y="27"/>
                </a:moveTo>
                <a:lnTo>
                  <a:pt x="0" y="0"/>
                </a:lnTo>
                <a:lnTo>
                  <a:pt x="10679" y="0"/>
                </a:lnTo>
                <a:lnTo>
                  <a:pt x="1067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7" name="CustomShape 6"/>
          <p:cNvSpPr/>
          <p:nvPr/>
        </p:nvSpPr>
        <p:spPr>
          <a:xfrm>
            <a:off x="957960" y="1188720"/>
            <a:ext cx="44643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https://www.youtube.com/watch?v=S6Ja55n-o0M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8" name="CustomShape 7"/>
          <p:cNvSpPr/>
          <p:nvPr/>
        </p:nvSpPr>
        <p:spPr>
          <a:xfrm>
            <a:off x="596880" y="1378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9" name="CustomShape 8"/>
          <p:cNvSpPr/>
          <p:nvPr/>
        </p:nvSpPr>
        <p:spPr>
          <a:xfrm>
            <a:off x="957960" y="1400040"/>
            <a:ext cx="24109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[12] Amazon Machine Learning,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0" name="CustomShape 9"/>
          <p:cNvSpPr/>
          <p:nvPr/>
        </p:nvSpPr>
        <p:spPr>
          <a:xfrm>
            <a:off x="1551600" y="1702440"/>
            <a:ext cx="3366720" cy="9360"/>
          </a:xfrm>
          <a:custGeom>
            <a:avLst/>
            <a:gdLst/>
            <a:ahLst/>
            <a:rect l="l" t="t" r="r" b="b"/>
            <a:pathLst>
              <a:path w="9354" h="28">
                <a:moveTo>
                  <a:pt x="0" y="27"/>
                </a:moveTo>
                <a:lnTo>
                  <a:pt x="0" y="0"/>
                </a:lnTo>
                <a:lnTo>
                  <a:pt x="9353" y="0"/>
                </a:lnTo>
                <a:lnTo>
                  <a:pt x="935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1" name="CustomShape 10"/>
          <p:cNvSpPr/>
          <p:nvPr/>
        </p:nvSpPr>
        <p:spPr>
          <a:xfrm>
            <a:off x="957960" y="1576080"/>
            <a:ext cx="39654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https://aws.amazon.com/machine-learning/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2" name="CustomShape 11"/>
          <p:cNvSpPr/>
          <p:nvPr/>
        </p:nvSpPr>
        <p:spPr>
          <a:xfrm>
            <a:off x="596880" y="1765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3" name="CustomShape 12"/>
          <p:cNvSpPr/>
          <p:nvPr/>
        </p:nvSpPr>
        <p:spPr>
          <a:xfrm>
            <a:off x="957960" y="1787040"/>
            <a:ext cx="3905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[13] Species Iris Group of North America Database,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4" name="CustomShape 13"/>
          <p:cNvSpPr/>
          <p:nvPr/>
        </p:nvSpPr>
        <p:spPr>
          <a:xfrm>
            <a:off x="1551600" y="2089800"/>
            <a:ext cx="1637640" cy="9360"/>
          </a:xfrm>
          <a:custGeom>
            <a:avLst/>
            <a:gdLst/>
            <a:ahLst/>
            <a:rect l="l" t="t" r="r" b="b"/>
            <a:pathLst>
              <a:path w="4551" h="28">
                <a:moveTo>
                  <a:pt x="0" y="0"/>
                </a:moveTo>
                <a:lnTo>
                  <a:pt x="0" y="27"/>
                </a:lnTo>
                <a:lnTo>
                  <a:pt x="4550" y="27"/>
                </a:lnTo>
                <a:lnTo>
                  <a:pt x="455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5" name="CustomShape 14"/>
          <p:cNvSpPr/>
          <p:nvPr/>
        </p:nvSpPr>
        <p:spPr>
          <a:xfrm>
            <a:off x="957960" y="1963080"/>
            <a:ext cx="2245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http://www.signa.org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6" name="CustomShape 15"/>
          <p:cNvSpPr/>
          <p:nvPr/>
        </p:nvSpPr>
        <p:spPr>
          <a:xfrm>
            <a:off x="596880" y="2152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7" name="CustomShape 16"/>
          <p:cNvSpPr/>
          <p:nvPr/>
        </p:nvSpPr>
        <p:spPr>
          <a:xfrm>
            <a:off x="957960" y="2174400"/>
            <a:ext cx="3864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[14] UCI Machine Learning Repository Iris Dataset,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8" name="CustomShape 17"/>
          <p:cNvSpPr/>
          <p:nvPr/>
        </p:nvSpPr>
        <p:spPr>
          <a:xfrm>
            <a:off x="1551600" y="2476800"/>
            <a:ext cx="3253680" cy="9360"/>
          </a:xfrm>
          <a:custGeom>
            <a:avLst/>
            <a:gdLst/>
            <a:ahLst/>
            <a:rect l="l" t="t" r="r" b="b"/>
            <a:pathLst>
              <a:path w="9040" h="28">
                <a:moveTo>
                  <a:pt x="0" y="27"/>
                </a:moveTo>
                <a:lnTo>
                  <a:pt x="0" y="0"/>
                </a:lnTo>
                <a:lnTo>
                  <a:pt x="9039" y="0"/>
                </a:lnTo>
                <a:lnTo>
                  <a:pt x="903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9" name="CustomShape 18"/>
          <p:cNvSpPr/>
          <p:nvPr/>
        </p:nvSpPr>
        <p:spPr>
          <a:xfrm>
            <a:off x="957960" y="2350080"/>
            <a:ext cx="3856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https://archive.ics.uci.edu/ml/datasets/Iris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0" name="CustomShape 19"/>
          <p:cNvSpPr/>
          <p:nvPr/>
        </p:nvSpPr>
        <p:spPr>
          <a:xfrm>
            <a:off x="596880" y="2539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1" name="CustomShape 20"/>
          <p:cNvSpPr/>
          <p:nvPr/>
        </p:nvSpPr>
        <p:spPr>
          <a:xfrm>
            <a:off x="957960" y="2561400"/>
            <a:ext cx="17402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[15] Wikipedia ‘Sepal‘,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2" name="CustomShape 21"/>
          <p:cNvSpPr/>
          <p:nvPr/>
        </p:nvSpPr>
        <p:spPr>
          <a:xfrm>
            <a:off x="1551240" y="2863800"/>
            <a:ext cx="2705040" cy="9360"/>
          </a:xfrm>
          <a:custGeom>
            <a:avLst/>
            <a:gdLst/>
            <a:ahLst/>
            <a:rect l="l" t="t" r="r" b="b"/>
            <a:pathLst>
              <a:path w="7516" h="28">
                <a:moveTo>
                  <a:pt x="0" y="27"/>
                </a:moveTo>
                <a:lnTo>
                  <a:pt x="0" y="0"/>
                </a:lnTo>
                <a:lnTo>
                  <a:pt x="7515" y="0"/>
                </a:lnTo>
                <a:lnTo>
                  <a:pt x="751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3" name="CustomShape 22"/>
          <p:cNvSpPr/>
          <p:nvPr/>
        </p:nvSpPr>
        <p:spPr>
          <a:xfrm>
            <a:off x="957960" y="2737080"/>
            <a:ext cx="3303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https://en.wikipedia.org/wiki/Sepal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4" name="CustomShape 23"/>
          <p:cNvSpPr/>
          <p:nvPr/>
        </p:nvSpPr>
        <p:spPr>
          <a:xfrm>
            <a:off x="596880" y="2926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5" name="CustomShape 24"/>
          <p:cNvSpPr/>
          <p:nvPr/>
        </p:nvSpPr>
        <p:spPr>
          <a:xfrm>
            <a:off x="957960" y="2948400"/>
            <a:ext cx="5944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[16] F. Rosenblatt, ‘The Perceptron--a perceiving and recognizing automaton’,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6" name="CustomShape 25"/>
          <p:cNvSpPr/>
          <p:nvPr/>
        </p:nvSpPr>
        <p:spPr>
          <a:xfrm>
            <a:off x="957960" y="3124440"/>
            <a:ext cx="42296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Report 85-460-1, Cornell Aeronautical Laboratory, 1957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7" name="CustomShape 26"/>
          <p:cNvSpPr/>
          <p:nvPr/>
        </p:nvSpPr>
        <p:spPr>
          <a:xfrm>
            <a:off x="596880" y="3313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8" name="CustomShape 27"/>
          <p:cNvSpPr/>
          <p:nvPr/>
        </p:nvSpPr>
        <p:spPr>
          <a:xfrm>
            <a:off x="957960" y="3335400"/>
            <a:ext cx="832500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[17] Rosenblatt,’The Perceptron: A probabilistic model for information storage and orgainzation in the brain’,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9" name="CustomShape 28"/>
          <p:cNvSpPr/>
          <p:nvPr/>
        </p:nvSpPr>
        <p:spPr>
          <a:xfrm>
            <a:off x="957960" y="3511440"/>
            <a:ext cx="3514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Psychological Review 65(6), pp. 386-408, 1958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0" name="CustomShape 29"/>
          <p:cNvSpPr/>
          <p:nvPr/>
        </p:nvSpPr>
        <p:spPr>
          <a:xfrm>
            <a:off x="596880" y="3700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1" name="CustomShape 30"/>
          <p:cNvSpPr/>
          <p:nvPr/>
        </p:nvSpPr>
        <p:spPr>
          <a:xfrm>
            <a:off x="957960" y="3722400"/>
            <a:ext cx="4990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[18] An Introduction to Statistical Learning with Applications in R,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2" name="CustomShape 31"/>
          <p:cNvSpPr/>
          <p:nvPr/>
        </p:nvSpPr>
        <p:spPr>
          <a:xfrm>
            <a:off x="1551600" y="4025160"/>
            <a:ext cx="3650040" cy="9360"/>
          </a:xfrm>
          <a:custGeom>
            <a:avLst/>
            <a:gdLst/>
            <a:ahLst/>
            <a:rect l="l" t="t" r="r" b="b"/>
            <a:pathLst>
              <a:path w="10141" h="28">
                <a:moveTo>
                  <a:pt x="0" y="27"/>
                </a:moveTo>
                <a:lnTo>
                  <a:pt x="0" y="0"/>
                </a:lnTo>
                <a:lnTo>
                  <a:pt x="10140" y="0"/>
                </a:lnTo>
                <a:lnTo>
                  <a:pt x="1014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3" name="CustomShape 32"/>
          <p:cNvSpPr/>
          <p:nvPr/>
        </p:nvSpPr>
        <p:spPr>
          <a:xfrm>
            <a:off x="957960" y="3898440"/>
            <a:ext cx="42634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http://www-bcf.usc.edu/~gareth/ISL/index.html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4" name="CustomShape 33"/>
          <p:cNvSpPr/>
          <p:nvPr/>
        </p:nvSpPr>
        <p:spPr>
          <a:xfrm>
            <a:off x="596880" y="408816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5" name="CustomShape 34"/>
          <p:cNvSpPr/>
          <p:nvPr/>
        </p:nvSpPr>
        <p:spPr>
          <a:xfrm>
            <a:off x="957960" y="4109760"/>
            <a:ext cx="5694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[19] YouTube Video, ‘Logistic Regression - Fun and Easy Machine Learning’,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6" name="CustomShape 35"/>
          <p:cNvSpPr/>
          <p:nvPr/>
        </p:nvSpPr>
        <p:spPr>
          <a:xfrm>
            <a:off x="1551600" y="4412160"/>
            <a:ext cx="3857040" cy="9360"/>
          </a:xfrm>
          <a:custGeom>
            <a:avLst/>
            <a:gdLst/>
            <a:ahLst/>
            <a:rect l="l" t="t" r="r" b="b"/>
            <a:pathLst>
              <a:path w="10716" h="28">
                <a:moveTo>
                  <a:pt x="0" y="27"/>
                </a:moveTo>
                <a:lnTo>
                  <a:pt x="0" y="0"/>
                </a:lnTo>
                <a:lnTo>
                  <a:pt x="10715" y="0"/>
                </a:lnTo>
                <a:lnTo>
                  <a:pt x="1071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7" name="CustomShape 36"/>
          <p:cNvSpPr/>
          <p:nvPr/>
        </p:nvSpPr>
        <p:spPr>
          <a:xfrm>
            <a:off x="957960" y="4285800"/>
            <a:ext cx="44881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https://www.youtube.com/watch?v=7qJ7GksOXoA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8" name="CustomShape 37"/>
          <p:cNvSpPr/>
          <p:nvPr/>
        </p:nvSpPr>
        <p:spPr>
          <a:xfrm>
            <a:off x="596880" y="447480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9" name="CustomShape 38"/>
          <p:cNvSpPr/>
          <p:nvPr/>
        </p:nvSpPr>
        <p:spPr>
          <a:xfrm>
            <a:off x="957960" y="4496760"/>
            <a:ext cx="78487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[20] Morris Riedel, ‘Introduction to Machine Learning Algorithms‘, Invited YouTube Lecture, six lectures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0" name="CustomShape 39"/>
          <p:cNvSpPr/>
          <p:nvPr/>
        </p:nvSpPr>
        <p:spPr>
          <a:xfrm>
            <a:off x="957960" y="4672800"/>
            <a:ext cx="19936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University of Ghent, 2017,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1" name="CustomShape 40"/>
          <p:cNvSpPr/>
          <p:nvPr/>
        </p:nvSpPr>
        <p:spPr>
          <a:xfrm>
            <a:off x="1551600" y="4975560"/>
            <a:ext cx="7646400" cy="9360"/>
          </a:xfrm>
          <a:custGeom>
            <a:avLst/>
            <a:gdLst/>
            <a:ahLst/>
            <a:rect l="l" t="t" r="r" b="b"/>
            <a:pathLst>
              <a:path w="21242" h="28">
                <a:moveTo>
                  <a:pt x="0" y="27"/>
                </a:moveTo>
                <a:lnTo>
                  <a:pt x="0" y="0"/>
                </a:lnTo>
                <a:lnTo>
                  <a:pt x="21241" y="0"/>
                </a:lnTo>
                <a:lnTo>
                  <a:pt x="2124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2" name="CustomShape 41"/>
          <p:cNvSpPr/>
          <p:nvPr/>
        </p:nvSpPr>
        <p:spPr>
          <a:xfrm>
            <a:off x="957960" y="4848480"/>
            <a:ext cx="827676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https://www.youtube.com/watch?v=KgiuUZ3WeP8&amp;list=PLrmNhuZo9sgbcWtMGN0i6G9HEvh08JG0J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3" name="CustomShape 4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24" name="CustomShape 4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57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5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6" name="CustomShape 2"/>
          <p:cNvSpPr/>
          <p:nvPr/>
        </p:nvSpPr>
        <p:spPr>
          <a:xfrm>
            <a:off x="2984760" y="370440"/>
            <a:ext cx="1719360" cy="35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  <a:ea typeface="DejaVu Sans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27" name="CustomShape 3"/>
          <p:cNvSpPr/>
          <p:nvPr/>
        </p:nvSpPr>
        <p:spPr>
          <a:xfrm>
            <a:off x="596880" y="99108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8" name="CustomShape 4"/>
          <p:cNvSpPr/>
          <p:nvPr/>
        </p:nvSpPr>
        <p:spPr>
          <a:xfrm>
            <a:off x="957960" y="1012680"/>
            <a:ext cx="30848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[21] YouTube Video, ‘Perceptron, Linear‘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9" name="CustomShape 5"/>
          <p:cNvSpPr/>
          <p:nvPr/>
        </p:nvSpPr>
        <p:spPr>
          <a:xfrm>
            <a:off x="1551600" y="1315440"/>
            <a:ext cx="3932280" cy="9360"/>
          </a:xfrm>
          <a:custGeom>
            <a:avLst/>
            <a:gdLst/>
            <a:ahLst/>
            <a:rect l="l" t="t" r="r" b="b"/>
            <a:pathLst>
              <a:path w="10925" h="28">
                <a:moveTo>
                  <a:pt x="0" y="27"/>
                </a:moveTo>
                <a:lnTo>
                  <a:pt x="0" y="0"/>
                </a:lnTo>
                <a:lnTo>
                  <a:pt x="10924" y="0"/>
                </a:lnTo>
                <a:lnTo>
                  <a:pt x="1092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0" name="CustomShape 6"/>
          <p:cNvSpPr/>
          <p:nvPr/>
        </p:nvSpPr>
        <p:spPr>
          <a:xfrm>
            <a:off x="957960" y="1188720"/>
            <a:ext cx="455544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https://www.youtube.com/watch?v=FLPvNdwC6Qo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1" name="CustomShape 7"/>
          <p:cNvSpPr/>
          <p:nvPr/>
        </p:nvSpPr>
        <p:spPr>
          <a:xfrm>
            <a:off x="596880" y="1378440"/>
            <a:ext cx="185760" cy="198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  <a:ea typeface="DejaVu San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2" name="CustomShape 8"/>
          <p:cNvSpPr/>
          <p:nvPr/>
        </p:nvSpPr>
        <p:spPr>
          <a:xfrm>
            <a:off x="957960" y="1400040"/>
            <a:ext cx="623628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[22]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3" name="CustomShape 9"/>
          <p:cNvSpPr/>
          <p:nvPr/>
        </p:nvSpPr>
        <p:spPr>
          <a:xfrm>
            <a:off x="1551600" y="1702440"/>
            <a:ext cx="5715000" cy="936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4" name="CustomShape 10"/>
          <p:cNvSpPr/>
          <p:nvPr/>
        </p:nvSpPr>
        <p:spPr>
          <a:xfrm>
            <a:off x="957960" y="1576080"/>
            <a:ext cx="6331320" cy="178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  <a:ea typeface="DejaVu Sans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  <a:ea typeface="DejaVu Sans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5" name="CustomShape 11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36" name="CustomShape 12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58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7" name="CustomShape 1"/>
          <p:cNvSpPr/>
          <p:nvPr/>
        </p:nvSpPr>
        <p:spPr>
          <a:xfrm>
            <a:off x="19440" y="20160"/>
            <a:ext cx="9624240" cy="565560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538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2640" cy="3620520"/>
          </a:xfrm>
          <a:prstGeom prst="rect">
            <a:avLst/>
          </a:prstGeom>
          <a:ln w="0">
            <a:noFill/>
          </a:ln>
        </p:spPr>
      </p:pic>
      <p:sp>
        <p:nvSpPr>
          <p:cNvPr id="3539" name="CustomShape 2"/>
          <p:cNvSpPr/>
          <p:nvPr/>
        </p:nvSpPr>
        <p:spPr>
          <a:xfrm>
            <a:off x="608400" y="5369400"/>
            <a:ext cx="261000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Lecture 2 – Machine Learning Models in Clouds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40" name="CustomShape 3"/>
          <p:cNvSpPr/>
          <p:nvPr/>
        </p:nvSpPr>
        <p:spPr>
          <a:xfrm>
            <a:off x="8674920" y="5369400"/>
            <a:ext cx="388080" cy="12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  <a:ea typeface="DejaVu Sans"/>
              </a:rPr>
              <a:t>59 / 59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2020-09-30T14:06:59Z</dcterms:created>
  <dc:creator/>
  <dc:description/>
  <dc:language>en-GB</dc:language>
  <cp:lastModifiedBy/>
  <dcterms:modified xsi:type="dcterms:W3CDTF">2020-09-30T21:59:26Z</dcterms:modified>
  <cp:revision>4</cp:revision>
  <dc:subject/>
  <dc:title/>
</cp:coreProperties>
</file>