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8" r:id="rId3"/>
    <p:sldId id="259" r:id="rId4"/>
    <p:sldId id="260"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8AA4A4-DBC5-4277-A7B2-B3D07C93CB21}" v="82" dt="2026-07-12T10:05:26.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72" y="4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 Avramescu" userId="75e1bebed075aa51" providerId="LiveId" clId="{FC176023-5DE1-45FD-B067-CC239F19DD49}"/>
    <pc:docChg chg="undo custSel addSld delSld modSld sldOrd">
      <pc:chgData name="Ioana Avramescu" userId="75e1bebed075aa51" providerId="LiveId" clId="{FC176023-5DE1-45FD-B067-CC239F19DD49}" dt="2026-07-12T10:13:57.566" v="5264" actId="113"/>
      <pc:docMkLst>
        <pc:docMk/>
      </pc:docMkLst>
      <pc:sldChg chg="addSp modSp new mod setBg">
        <pc:chgData name="Ioana Avramescu" userId="75e1bebed075aa51" providerId="LiveId" clId="{FC176023-5DE1-45FD-B067-CC239F19DD49}" dt="2026-07-12T09:59:33.884" v="5190" actId="20577"/>
        <pc:sldMkLst>
          <pc:docMk/>
          <pc:sldMk cId="1707272046" sldId="256"/>
        </pc:sldMkLst>
        <pc:spChg chg="mod">
          <ac:chgData name="Ioana Avramescu" userId="75e1bebed075aa51" providerId="LiveId" clId="{FC176023-5DE1-45FD-B067-CC239F19DD49}" dt="2026-07-07T15:28:42.913" v="4805" actId="26606"/>
          <ac:spMkLst>
            <pc:docMk/>
            <pc:sldMk cId="1707272046" sldId="256"/>
            <ac:spMk id="2" creationId="{77EA4053-5270-4DCA-9D6A-CDF7AF292F8E}"/>
          </ac:spMkLst>
        </pc:spChg>
        <pc:spChg chg="mod">
          <ac:chgData name="Ioana Avramescu" userId="75e1bebed075aa51" providerId="LiveId" clId="{FC176023-5DE1-45FD-B067-CC239F19DD49}" dt="2026-07-12T09:59:33.884" v="5190" actId="20577"/>
          <ac:spMkLst>
            <pc:docMk/>
            <pc:sldMk cId="1707272046" sldId="256"/>
            <ac:spMk id="3" creationId="{895CB251-297C-0E75-FD0C-196B9AD9C635}"/>
          </ac:spMkLst>
        </pc:spChg>
        <pc:spChg chg="add">
          <ac:chgData name="Ioana Avramescu" userId="75e1bebed075aa51" providerId="LiveId" clId="{FC176023-5DE1-45FD-B067-CC239F19DD49}" dt="2026-07-07T15:28:42.913" v="4805" actId="26606"/>
          <ac:spMkLst>
            <pc:docMk/>
            <pc:sldMk cId="1707272046" sldId="256"/>
            <ac:spMk id="9" creationId="{9B7AD9F6-8CE7-4299-8FC6-328F4DCD3FF9}"/>
          </ac:spMkLst>
        </pc:spChg>
        <pc:spChg chg="add">
          <ac:chgData name="Ioana Avramescu" userId="75e1bebed075aa51" providerId="LiveId" clId="{FC176023-5DE1-45FD-B067-CC239F19DD49}" dt="2026-07-07T15:28:42.913" v="4805" actId="26606"/>
          <ac:spMkLst>
            <pc:docMk/>
            <pc:sldMk cId="1707272046" sldId="256"/>
            <ac:spMk id="11" creationId="{F49775AF-8896-43EE-92C6-83497D6DC56F}"/>
          </ac:spMkLst>
        </pc:spChg>
        <pc:picChg chg="add">
          <ac:chgData name="Ioana Avramescu" userId="75e1bebed075aa51" providerId="LiveId" clId="{FC176023-5DE1-45FD-B067-CC239F19DD49}" dt="2026-07-07T15:28:42.913" v="4805" actId="26606"/>
          <ac:picMkLst>
            <pc:docMk/>
            <pc:sldMk cId="1707272046" sldId="256"/>
            <ac:picMk id="5" creationId="{FCB5AC86-FF5A-C66A-72ED-C92006D35643}"/>
          </ac:picMkLst>
        </pc:picChg>
      </pc:sldChg>
      <pc:sldChg chg="addSp delSp modSp new mod ord setBg setClrOvrMap">
        <pc:chgData name="Ioana Avramescu" userId="75e1bebed075aa51" providerId="LiveId" clId="{FC176023-5DE1-45FD-B067-CC239F19DD49}" dt="2026-07-12T10:01:40.360" v="5192" actId="2711"/>
        <pc:sldMkLst>
          <pc:docMk/>
          <pc:sldMk cId="3096397514" sldId="258"/>
        </pc:sldMkLst>
        <pc:spChg chg="mod">
          <ac:chgData name="Ioana Avramescu" userId="75e1bebed075aa51" providerId="LiveId" clId="{FC176023-5DE1-45FD-B067-CC239F19DD49}" dt="2026-07-12T10:01:40.360" v="5192" actId="2711"/>
          <ac:spMkLst>
            <pc:docMk/>
            <pc:sldMk cId="3096397514" sldId="258"/>
            <ac:spMk id="2" creationId="{1034D8EF-F3E7-3F49-0C24-0EE86307CDD2}"/>
          </ac:spMkLst>
        </pc:spChg>
        <pc:spChg chg="mod">
          <ac:chgData name="Ioana Avramescu" userId="75e1bebed075aa51" providerId="LiveId" clId="{FC176023-5DE1-45FD-B067-CC239F19DD49}" dt="2026-07-07T15:52:22.910" v="4951" actId="26606"/>
          <ac:spMkLst>
            <pc:docMk/>
            <pc:sldMk cId="3096397514" sldId="258"/>
            <ac:spMk id="3" creationId="{29EF46A2-2A9D-7D14-07E7-17655124D502}"/>
          </ac:spMkLst>
        </pc:spChg>
        <pc:spChg chg="mod">
          <ac:chgData name="Ioana Avramescu" userId="75e1bebed075aa51" providerId="LiveId" clId="{FC176023-5DE1-45FD-B067-CC239F19DD49}" dt="2026-07-07T15:52:22.910" v="4951" actId="26606"/>
          <ac:spMkLst>
            <pc:docMk/>
            <pc:sldMk cId="3096397514" sldId="258"/>
            <ac:spMk id="4" creationId="{77B388AB-5D27-D56D-7072-E09BB8AD23A3}"/>
          </ac:spMkLst>
        </pc:spChg>
        <pc:spChg chg="add del">
          <ac:chgData name="Ioana Avramescu" userId="75e1bebed075aa51" providerId="LiveId" clId="{FC176023-5DE1-45FD-B067-CC239F19DD49}" dt="2026-07-07T15:52:22.910" v="4951" actId="26606"/>
          <ac:spMkLst>
            <pc:docMk/>
            <pc:sldMk cId="3096397514" sldId="258"/>
            <ac:spMk id="9" creationId="{1DE7243B-5109-444B-8FAF-7437C66BC0E9}"/>
          </ac:spMkLst>
        </pc:spChg>
        <pc:spChg chg="add del">
          <ac:chgData name="Ioana Avramescu" userId="75e1bebed075aa51" providerId="LiveId" clId="{FC176023-5DE1-45FD-B067-CC239F19DD49}" dt="2026-07-07T15:52:22.910" v="4951" actId="26606"/>
          <ac:spMkLst>
            <pc:docMk/>
            <pc:sldMk cId="3096397514" sldId="258"/>
            <ac:spMk id="11" creationId="{4C5D6221-DA7B-4611-AA26-7D8E349FDE96}"/>
          </ac:spMkLst>
        </pc:spChg>
      </pc:sldChg>
      <pc:sldChg chg="addSp delSp modSp new mod setBg">
        <pc:chgData name="Ioana Avramescu" userId="75e1bebed075aa51" providerId="LiveId" clId="{FC176023-5DE1-45FD-B067-CC239F19DD49}" dt="2026-07-12T10:03:46.880" v="5209" actId="255"/>
        <pc:sldMkLst>
          <pc:docMk/>
          <pc:sldMk cId="1639050622" sldId="259"/>
        </pc:sldMkLst>
        <pc:spChg chg="mod">
          <ac:chgData name="Ioana Avramescu" userId="75e1bebed075aa51" providerId="LiveId" clId="{FC176023-5DE1-45FD-B067-CC239F19DD49}" dt="2026-07-07T15:31:06.767" v="4816" actId="26606"/>
          <ac:spMkLst>
            <pc:docMk/>
            <pc:sldMk cId="1639050622" sldId="259"/>
            <ac:spMk id="2" creationId="{CC4DB1BB-5805-95D4-BBEF-FE5DA9A43103}"/>
          </ac:spMkLst>
        </pc:spChg>
        <pc:spChg chg="add mod">
          <ac:chgData name="Ioana Avramescu" userId="75e1bebed075aa51" providerId="LiveId" clId="{FC176023-5DE1-45FD-B067-CC239F19DD49}" dt="2026-07-07T15:31:22.802" v="4818" actId="14100"/>
          <ac:spMkLst>
            <pc:docMk/>
            <pc:sldMk cId="1639050622" sldId="259"/>
            <ac:spMk id="5" creationId="{FBE7442B-EC87-953D-B6A6-01CF167B03A2}"/>
          </ac:spMkLst>
        </pc:spChg>
        <pc:spChg chg="add">
          <ac:chgData name="Ioana Avramescu" userId="75e1bebed075aa51" providerId="LiveId" clId="{FC176023-5DE1-45FD-B067-CC239F19DD49}" dt="2026-07-07T15:31:06.767" v="4816" actId="26606"/>
          <ac:spMkLst>
            <pc:docMk/>
            <pc:sldMk cId="1639050622" sldId="259"/>
            <ac:spMk id="26" creationId="{18873D23-2DCF-4B31-A009-95721C06E8E1}"/>
          </ac:spMkLst>
        </pc:spChg>
        <pc:spChg chg="add">
          <ac:chgData name="Ioana Avramescu" userId="75e1bebed075aa51" providerId="LiveId" clId="{FC176023-5DE1-45FD-B067-CC239F19DD49}" dt="2026-07-07T15:31:06.767" v="4816" actId="26606"/>
          <ac:spMkLst>
            <pc:docMk/>
            <pc:sldMk cId="1639050622" sldId="259"/>
            <ac:spMk id="27" creationId="{C13EF075-D4EF-4929-ADBC-91B27DA19955}"/>
          </ac:spMkLst>
        </pc:spChg>
        <pc:grpChg chg="add">
          <ac:chgData name="Ioana Avramescu" userId="75e1bebed075aa51" providerId="LiveId" clId="{FC176023-5DE1-45FD-B067-CC239F19DD49}" dt="2026-07-07T15:31:06.767" v="4816" actId="26606"/>
          <ac:grpSpMkLst>
            <pc:docMk/>
            <pc:sldMk cId="1639050622" sldId="259"/>
            <ac:grpSpMk id="28" creationId="{DAA26DFA-AAB2-4973-9C17-16D587C7B198}"/>
          </ac:grpSpMkLst>
        </pc:grpChg>
        <pc:graphicFrameChg chg="add mod modGraphic">
          <ac:chgData name="Ioana Avramescu" userId="75e1bebed075aa51" providerId="LiveId" clId="{FC176023-5DE1-45FD-B067-CC239F19DD49}" dt="2026-07-12T10:03:46.880" v="5209" actId="255"/>
          <ac:graphicFrameMkLst>
            <pc:docMk/>
            <pc:sldMk cId="1639050622" sldId="259"/>
            <ac:graphicFrameMk id="34" creationId="{16E6C3D3-0887-C44A-F9E7-9BCD24AAE7C8}"/>
          </ac:graphicFrameMkLst>
        </pc:graphicFrameChg>
      </pc:sldChg>
      <pc:sldChg chg="addSp delSp modSp new mod setBg">
        <pc:chgData name="Ioana Avramescu" userId="75e1bebed075aa51" providerId="LiveId" clId="{FC176023-5DE1-45FD-B067-CC239F19DD49}" dt="2026-07-12T10:08:33.646" v="5233" actId="255"/>
        <pc:sldMkLst>
          <pc:docMk/>
          <pc:sldMk cId="1657708549" sldId="260"/>
        </pc:sldMkLst>
        <pc:spChg chg="mod ord">
          <ac:chgData name="Ioana Avramescu" userId="75e1bebed075aa51" providerId="LiveId" clId="{FC176023-5DE1-45FD-B067-CC239F19DD49}" dt="2026-07-12T10:08:33.646" v="5233" actId="255"/>
          <ac:spMkLst>
            <pc:docMk/>
            <pc:sldMk cId="1657708549" sldId="260"/>
            <ac:spMk id="2" creationId="{D7621A44-FB6B-D0DC-5E41-08ACB2927382}"/>
          </ac:spMkLst>
        </pc:spChg>
        <pc:spChg chg="add del">
          <ac:chgData name="Ioana Avramescu" userId="75e1bebed075aa51" providerId="LiveId" clId="{FC176023-5DE1-45FD-B067-CC239F19DD49}" dt="2026-07-12T10:06:10.475" v="5227" actId="26606"/>
          <ac:spMkLst>
            <pc:docMk/>
            <pc:sldMk cId="1657708549" sldId="260"/>
            <ac:spMk id="65" creationId="{0D7B6173-1D58-48E2-83CF-37350F315F75}"/>
          </ac:spMkLst>
        </pc:spChg>
        <pc:spChg chg="add del">
          <ac:chgData name="Ioana Avramescu" userId="75e1bebed075aa51" providerId="LiveId" clId="{FC176023-5DE1-45FD-B067-CC239F19DD49}" dt="2026-07-12T10:06:10.475" v="5227" actId="26606"/>
          <ac:spMkLst>
            <pc:docMk/>
            <pc:sldMk cId="1657708549" sldId="260"/>
            <ac:spMk id="67" creationId="{BE149CDF-5DAC-4860-A285-9492CF2090AA}"/>
          </ac:spMkLst>
        </pc:spChg>
        <pc:spChg chg="add del">
          <ac:chgData name="Ioana Avramescu" userId="75e1bebed075aa51" providerId="LiveId" clId="{FC176023-5DE1-45FD-B067-CC239F19DD49}" dt="2026-07-12T10:06:10.475" v="5227" actId="26606"/>
          <ac:spMkLst>
            <pc:docMk/>
            <pc:sldMk cId="1657708549" sldId="260"/>
            <ac:spMk id="71" creationId="{21BDEC81-16A7-4451-B893-C15000083B77}"/>
          </ac:spMkLst>
        </pc:spChg>
        <pc:spChg chg="add del">
          <ac:chgData name="Ioana Avramescu" userId="75e1bebed075aa51" providerId="LiveId" clId="{FC176023-5DE1-45FD-B067-CC239F19DD49}" dt="2026-07-12T10:06:10.475" v="5227" actId="26606"/>
          <ac:spMkLst>
            <pc:docMk/>
            <pc:sldMk cId="1657708549" sldId="260"/>
            <ac:spMk id="73" creationId="{26A515A1-4D80-430E-BE0A-71A290516A82}"/>
          </ac:spMkLst>
        </pc:spChg>
        <pc:spChg chg="add del">
          <ac:chgData name="Ioana Avramescu" userId="75e1bebed075aa51" providerId="LiveId" clId="{FC176023-5DE1-45FD-B067-CC239F19DD49}" dt="2026-07-12T10:06:10.417" v="5226" actId="26606"/>
          <ac:spMkLst>
            <pc:docMk/>
            <pc:sldMk cId="1657708549" sldId="260"/>
            <ac:spMk id="78" creationId="{04812C46-200A-4DEB-A05E-3ED6C68C2387}"/>
          </ac:spMkLst>
        </pc:spChg>
        <pc:spChg chg="add del">
          <ac:chgData name="Ioana Avramescu" userId="75e1bebed075aa51" providerId="LiveId" clId="{FC176023-5DE1-45FD-B067-CC239F19DD49}" dt="2026-07-12T10:06:10.417" v="5226" actId="26606"/>
          <ac:spMkLst>
            <pc:docMk/>
            <pc:sldMk cId="1657708549" sldId="260"/>
            <ac:spMk id="80" creationId="{D1EA859B-E555-4109-94F3-6700E046E008}"/>
          </ac:spMkLst>
        </pc:spChg>
        <pc:spChg chg="add">
          <ac:chgData name="Ioana Avramescu" userId="75e1bebed075aa51" providerId="LiveId" clId="{FC176023-5DE1-45FD-B067-CC239F19DD49}" dt="2026-07-12T10:06:10.475" v="5227" actId="26606"/>
          <ac:spMkLst>
            <pc:docMk/>
            <pc:sldMk cId="1657708549" sldId="260"/>
            <ac:spMk id="82" creationId="{637B2035-1FCB-439A-B421-095E136C7E07}"/>
          </ac:spMkLst>
        </pc:spChg>
        <pc:spChg chg="add">
          <ac:chgData name="Ioana Avramescu" userId="75e1bebed075aa51" providerId="LiveId" clId="{FC176023-5DE1-45FD-B067-CC239F19DD49}" dt="2026-07-12T10:06:10.475" v="5227" actId="26606"/>
          <ac:spMkLst>
            <pc:docMk/>
            <pc:sldMk cId="1657708549" sldId="260"/>
            <ac:spMk id="83" creationId="{676D6CDF-C512-4739-B158-55EE955EFA39}"/>
          </ac:spMkLst>
        </pc:spChg>
        <pc:graphicFrameChg chg="add mod modGraphic">
          <ac:chgData name="Ioana Avramescu" userId="75e1bebed075aa51" providerId="LiveId" clId="{FC176023-5DE1-45FD-B067-CC239F19DD49}" dt="2026-07-12T10:06:10.475" v="5227" actId="26606"/>
          <ac:graphicFrameMkLst>
            <pc:docMk/>
            <pc:sldMk cId="1657708549" sldId="260"/>
            <ac:graphicFrameMk id="5" creationId="{28898C49-5302-822F-4829-4C959E56043D}"/>
          </ac:graphicFrameMkLst>
        </pc:graphicFrameChg>
        <pc:picChg chg="add mod ord">
          <ac:chgData name="Ioana Avramescu" userId="75e1bebed075aa51" providerId="LiveId" clId="{FC176023-5DE1-45FD-B067-CC239F19DD49}" dt="2026-07-12T10:06:10.475" v="5227" actId="26606"/>
          <ac:picMkLst>
            <pc:docMk/>
            <pc:sldMk cId="1657708549" sldId="260"/>
            <ac:picMk id="6" creationId="{7C3124FE-4F2D-1F19-BEDB-24F97DF8E279}"/>
          </ac:picMkLst>
        </pc:picChg>
        <pc:picChg chg="add del">
          <ac:chgData name="Ioana Avramescu" userId="75e1bebed075aa51" providerId="LiveId" clId="{FC176023-5DE1-45FD-B067-CC239F19DD49}" dt="2026-07-12T10:06:10.475" v="5227" actId="26606"/>
          <ac:picMkLst>
            <pc:docMk/>
            <pc:sldMk cId="1657708549" sldId="260"/>
            <ac:picMk id="69" creationId="{B0DAC8FB-A162-44E3-A606-C855A03A5B09}"/>
          </ac:picMkLst>
        </pc:picChg>
      </pc:sldChg>
      <pc:sldChg chg="addSp delSp modSp new mod setBg">
        <pc:chgData name="Ioana Avramescu" userId="75e1bebed075aa51" providerId="LiveId" clId="{FC176023-5DE1-45FD-B067-CC239F19DD49}" dt="2026-07-12T10:08:18.033" v="5232" actId="2711"/>
        <pc:sldMkLst>
          <pc:docMk/>
          <pc:sldMk cId="912875679" sldId="261"/>
        </pc:sldMkLst>
        <pc:spChg chg="mod">
          <ac:chgData name="Ioana Avramescu" userId="75e1bebed075aa51" providerId="LiveId" clId="{FC176023-5DE1-45FD-B067-CC239F19DD49}" dt="2026-07-12T10:08:18.033" v="5232" actId="2711"/>
          <ac:spMkLst>
            <pc:docMk/>
            <pc:sldMk cId="912875679" sldId="261"/>
            <ac:spMk id="2" creationId="{A89866BF-86C9-3B24-AD96-AA2E9CA77D1C}"/>
          </ac:spMkLst>
        </pc:spChg>
        <pc:spChg chg="add">
          <ac:chgData name="Ioana Avramescu" userId="75e1bebed075aa51" providerId="LiveId" clId="{FC176023-5DE1-45FD-B067-CC239F19DD49}" dt="2026-07-07T15:33:22.373" v="4840" actId="26606"/>
          <ac:spMkLst>
            <pc:docMk/>
            <pc:sldMk cId="912875679" sldId="261"/>
            <ac:spMk id="33" creationId="{9F7D5CDA-D291-4307-BF55-1381FED29634}"/>
          </ac:spMkLst>
        </pc:spChg>
        <pc:spChg chg="add">
          <ac:chgData name="Ioana Avramescu" userId="75e1bebed075aa51" providerId="LiveId" clId="{FC176023-5DE1-45FD-B067-CC239F19DD49}" dt="2026-07-07T15:33:22.373" v="4840" actId="26606"/>
          <ac:spMkLst>
            <pc:docMk/>
            <pc:sldMk cId="912875679" sldId="261"/>
            <ac:spMk id="34" creationId="{F5998DC1-2897-391D-DB86-230A24FCC967}"/>
          </ac:spMkLst>
        </pc:spChg>
        <pc:picChg chg="add">
          <ac:chgData name="Ioana Avramescu" userId="75e1bebed075aa51" providerId="LiveId" clId="{FC176023-5DE1-45FD-B067-CC239F19DD49}" dt="2026-07-07T15:33:22.373" v="4840" actId="26606"/>
          <ac:picMkLst>
            <pc:docMk/>
            <pc:sldMk cId="912875679" sldId="261"/>
            <ac:picMk id="35" creationId="{1F688D5F-7A1A-D592-BFFC-6FC798EA9667}"/>
          </ac:picMkLst>
        </pc:picChg>
      </pc:sldChg>
      <pc:sldChg chg="addSp delSp modSp new mod setBg">
        <pc:chgData name="Ioana Avramescu" userId="75e1bebed075aa51" providerId="LiveId" clId="{FC176023-5DE1-45FD-B067-CC239F19DD49}" dt="2026-07-07T16:17:55.967" v="5118" actId="26606"/>
        <pc:sldMkLst>
          <pc:docMk/>
          <pc:sldMk cId="2200610507" sldId="262"/>
        </pc:sldMkLst>
        <pc:spChg chg="mod ord">
          <ac:chgData name="Ioana Avramescu" userId="75e1bebed075aa51" providerId="LiveId" clId="{FC176023-5DE1-45FD-B067-CC239F19DD49}" dt="2026-07-07T16:17:55.967" v="5118" actId="26606"/>
          <ac:spMkLst>
            <pc:docMk/>
            <pc:sldMk cId="2200610507" sldId="262"/>
            <ac:spMk id="2" creationId="{59C8E9CB-A438-3431-EB84-E4FA294B4847}"/>
          </ac:spMkLst>
        </pc:spChg>
        <pc:spChg chg="add mod">
          <ac:chgData name="Ioana Avramescu" userId="75e1bebed075aa51" providerId="LiveId" clId="{FC176023-5DE1-45FD-B067-CC239F19DD49}" dt="2026-07-07T16:17:55.967" v="5118" actId="26606"/>
          <ac:spMkLst>
            <pc:docMk/>
            <pc:sldMk cId="2200610507" sldId="262"/>
            <ac:spMk id="72" creationId="{620AE513-BA4A-C3DF-41F8-B95703288D52}"/>
          </ac:spMkLst>
        </pc:spChg>
        <pc:spChg chg="add">
          <ac:chgData name="Ioana Avramescu" userId="75e1bebed075aa51" providerId="LiveId" clId="{FC176023-5DE1-45FD-B067-CC239F19DD49}" dt="2026-07-07T16:17:55.967" v="5118" actId="26606"/>
          <ac:spMkLst>
            <pc:docMk/>
            <pc:sldMk cId="2200610507" sldId="262"/>
            <ac:spMk id="87" creationId="{04812C46-200A-4DEB-A05E-3ED6C68C2387}"/>
          </ac:spMkLst>
        </pc:spChg>
        <pc:spChg chg="add">
          <ac:chgData name="Ioana Avramescu" userId="75e1bebed075aa51" providerId="LiveId" clId="{FC176023-5DE1-45FD-B067-CC239F19DD49}" dt="2026-07-07T16:17:55.967" v="5118" actId="26606"/>
          <ac:spMkLst>
            <pc:docMk/>
            <pc:sldMk cId="2200610507" sldId="262"/>
            <ac:spMk id="88" creationId="{D1EA859B-E555-4109-94F3-6700E046E008}"/>
          </ac:spMkLst>
        </pc:spChg>
        <pc:picChg chg="add mod ord">
          <ac:chgData name="Ioana Avramescu" userId="75e1bebed075aa51" providerId="LiveId" clId="{FC176023-5DE1-45FD-B067-CC239F19DD49}" dt="2026-07-07T16:17:55.967" v="5118" actId="26606"/>
          <ac:picMkLst>
            <pc:docMk/>
            <pc:sldMk cId="2200610507" sldId="262"/>
            <ac:picMk id="71" creationId="{3AC1F915-88B1-641D-C561-96D1BE024D2D}"/>
          </ac:picMkLst>
        </pc:picChg>
      </pc:sldChg>
      <pc:sldChg chg="addSp delSp modSp new mod">
        <pc:chgData name="Ioana Avramescu" userId="75e1bebed075aa51" providerId="LiveId" clId="{FC176023-5DE1-45FD-B067-CC239F19DD49}" dt="2026-07-07T16:24:53.957" v="5186" actId="20577"/>
        <pc:sldMkLst>
          <pc:docMk/>
          <pc:sldMk cId="1439457860" sldId="263"/>
        </pc:sldMkLst>
        <pc:spChg chg="mod">
          <ac:chgData name="Ioana Avramescu" userId="75e1bebed075aa51" providerId="LiveId" clId="{FC176023-5DE1-45FD-B067-CC239F19DD49}" dt="2026-07-07T12:27:42.620" v="3205" actId="20577"/>
          <ac:spMkLst>
            <pc:docMk/>
            <pc:sldMk cId="1439457860" sldId="263"/>
            <ac:spMk id="2" creationId="{3CA27F5F-4E84-FDC6-F23E-C1A00A05DBB3}"/>
          </ac:spMkLst>
        </pc:spChg>
        <pc:spChg chg="mod">
          <ac:chgData name="Ioana Avramescu" userId="75e1bebed075aa51" providerId="LiveId" clId="{FC176023-5DE1-45FD-B067-CC239F19DD49}" dt="2026-07-07T16:23:26.726" v="5140" actId="14100"/>
          <ac:spMkLst>
            <pc:docMk/>
            <pc:sldMk cId="1439457860" sldId="263"/>
            <ac:spMk id="4" creationId="{4652B240-AAB2-8399-A5D5-F6EEEF14C1B5}"/>
          </ac:spMkLst>
        </pc:spChg>
        <pc:graphicFrameChg chg="add mod modGraphic">
          <ac:chgData name="Ioana Avramescu" userId="75e1bebed075aa51" providerId="LiveId" clId="{FC176023-5DE1-45FD-B067-CC239F19DD49}" dt="2026-07-07T16:24:53.957" v="5186" actId="20577"/>
          <ac:graphicFrameMkLst>
            <pc:docMk/>
            <pc:sldMk cId="1439457860" sldId="263"/>
            <ac:graphicFrameMk id="6" creationId="{220C445E-11A0-0F82-E12B-70BC8E35F157}"/>
          </ac:graphicFrameMkLst>
        </pc:graphicFrameChg>
        <pc:picChg chg="add mod ord">
          <ac:chgData name="Ioana Avramescu" userId="75e1bebed075aa51" providerId="LiveId" clId="{FC176023-5DE1-45FD-B067-CC239F19DD49}" dt="2026-07-07T16:23:44.283" v="5142" actId="1076"/>
          <ac:picMkLst>
            <pc:docMk/>
            <pc:sldMk cId="1439457860" sldId="263"/>
            <ac:picMk id="11" creationId="{DCF7F87C-FBEE-3493-3C44-6D973888A670}"/>
          </ac:picMkLst>
        </pc:picChg>
      </pc:sldChg>
      <pc:sldChg chg="addSp delSp modSp new mod setBg">
        <pc:chgData name="Ioana Avramescu" userId="75e1bebed075aa51" providerId="LiveId" clId="{FC176023-5DE1-45FD-B067-CC239F19DD49}" dt="2026-07-12T10:09:28.118" v="5234" actId="113"/>
        <pc:sldMkLst>
          <pc:docMk/>
          <pc:sldMk cId="616780696" sldId="264"/>
        </pc:sldMkLst>
        <pc:spChg chg="mod">
          <ac:chgData name="Ioana Avramescu" userId="75e1bebed075aa51" providerId="LiveId" clId="{FC176023-5DE1-45FD-B067-CC239F19DD49}" dt="2026-07-12T10:09:28.118" v="5234" actId="113"/>
          <ac:spMkLst>
            <pc:docMk/>
            <pc:sldMk cId="616780696" sldId="264"/>
            <ac:spMk id="2" creationId="{A0B9C153-9A4E-189F-60AA-DF3BEE74CAA7}"/>
          </ac:spMkLst>
        </pc:spChg>
        <pc:spChg chg="mod">
          <ac:chgData name="Ioana Avramescu" userId="75e1bebed075aa51" providerId="LiveId" clId="{FC176023-5DE1-45FD-B067-CC239F19DD49}" dt="2026-07-07T15:41:20.542" v="4914" actId="255"/>
          <ac:spMkLst>
            <pc:docMk/>
            <pc:sldMk cId="616780696" sldId="264"/>
            <ac:spMk id="3" creationId="{83CC7E12-E40D-55CC-2E89-3D82E3BA73CC}"/>
          </ac:spMkLst>
        </pc:spChg>
        <pc:spChg chg="mod">
          <ac:chgData name="Ioana Avramescu" userId="75e1bebed075aa51" providerId="LiveId" clId="{FC176023-5DE1-45FD-B067-CC239F19DD49}" dt="2026-07-07T15:41:28.751" v="4915" actId="255"/>
          <ac:spMkLst>
            <pc:docMk/>
            <pc:sldMk cId="616780696" sldId="264"/>
            <ac:spMk id="4" creationId="{605804A4-1966-B1BD-B3AA-B490E83E7209}"/>
          </ac:spMkLst>
        </pc:spChg>
        <pc:spChg chg="add">
          <ac:chgData name="Ioana Avramescu" userId="75e1bebed075aa51" providerId="LiveId" clId="{FC176023-5DE1-45FD-B067-CC239F19DD49}" dt="2026-07-07T15:40:06.607" v="4907" actId="26606"/>
          <ac:spMkLst>
            <pc:docMk/>
            <pc:sldMk cId="616780696" sldId="264"/>
            <ac:spMk id="13" creationId="{58DEA6A1-FC5C-4E6E-BBBF-7E472949B394}"/>
          </ac:spMkLst>
        </pc:spChg>
        <pc:spChg chg="add">
          <ac:chgData name="Ioana Avramescu" userId="75e1bebed075aa51" providerId="LiveId" clId="{FC176023-5DE1-45FD-B067-CC239F19DD49}" dt="2026-07-07T15:40:06.607" v="4907" actId="26606"/>
          <ac:spMkLst>
            <pc:docMk/>
            <pc:sldMk cId="616780696" sldId="264"/>
            <ac:spMk id="14" creationId="{9F7D788E-2C1B-4EF4-8719-12613771FF98}"/>
          </ac:spMkLst>
        </pc:spChg>
        <pc:spChg chg="add">
          <ac:chgData name="Ioana Avramescu" userId="75e1bebed075aa51" providerId="LiveId" clId="{FC176023-5DE1-45FD-B067-CC239F19DD49}" dt="2026-07-07T15:40:06.607" v="4907" actId="26606"/>
          <ac:spMkLst>
            <pc:docMk/>
            <pc:sldMk cId="616780696" sldId="264"/>
            <ac:spMk id="15" creationId="{96AAAC3B-1954-46B7-BBAC-27DFF5B5295F}"/>
          </ac:spMkLst>
        </pc:spChg>
        <pc:spChg chg="add">
          <ac:chgData name="Ioana Avramescu" userId="75e1bebed075aa51" providerId="LiveId" clId="{FC176023-5DE1-45FD-B067-CC239F19DD49}" dt="2026-07-07T15:40:06.607" v="4907" actId="26606"/>
          <ac:spMkLst>
            <pc:docMk/>
            <pc:sldMk cId="616780696" sldId="264"/>
            <ac:spMk id="16" creationId="{7C54E824-C0F4-480B-BC88-689F50C45FBD}"/>
          </ac:spMkLst>
        </pc:spChg>
        <pc:spChg chg="add">
          <ac:chgData name="Ioana Avramescu" userId="75e1bebed075aa51" providerId="LiveId" clId="{FC176023-5DE1-45FD-B067-CC239F19DD49}" dt="2026-07-07T15:40:06.607" v="4907" actId="26606"/>
          <ac:spMkLst>
            <pc:docMk/>
            <pc:sldMk cId="616780696" sldId="264"/>
            <ac:spMk id="17" creationId="{A5AD6500-BB62-4AAC-9D2F-C10DDC90CBB1}"/>
          </ac:spMkLst>
        </pc:spChg>
        <pc:picChg chg="add mod">
          <ac:chgData name="Ioana Avramescu" userId="75e1bebed075aa51" providerId="LiveId" clId="{FC176023-5DE1-45FD-B067-CC239F19DD49}" dt="2026-07-07T16:13:17.091" v="5095" actId="14100"/>
          <ac:picMkLst>
            <pc:docMk/>
            <pc:sldMk cId="616780696" sldId="264"/>
            <ac:picMk id="6" creationId="{C0C2E5C8-34F7-9228-FF09-FECB35FC0689}"/>
          </ac:picMkLst>
        </pc:picChg>
      </pc:sldChg>
      <pc:sldChg chg="addSp delSp modSp new mod setBg">
        <pc:chgData name="Ioana Avramescu" userId="75e1bebed075aa51" providerId="LiveId" clId="{FC176023-5DE1-45FD-B067-CC239F19DD49}" dt="2026-07-12T10:09:50.693" v="5236" actId="20577"/>
        <pc:sldMkLst>
          <pc:docMk/>
          <pc:sldMk cId="2523681009" sldId="265"/>
        </pc:sldMkLst>
        <pc:spChg chg="mod ord">
          <ac:chgData name="Ioana Avramescu" userId="75e1bebed075aa51" providerId="LiveId" clId="{FC176023-5DE1-45FD-B067-CC239F19DD49}" dt="2026-07-07T16:09:07.262" v="5085" actId="26606"/>
          <ac:spMkLst>
            <pc:docMk/>
            <pc:sldMk cId="2523681009" sldId="265"/>
            <ac:spMk id="2" creationId="{076A10AF-5279-C123-239E-868902891ABF}"/>
          </ac:spMkLst>
        </pc:spChg>
        <pc:spChg chg="add mod">
          <ac:chgData name="Ioana Avramescu" userId="75e1bebed075aa51" providerId="LiveId" clId="{FC176023-5DE1-45FD-B067-CC239F19DD49}" dt="2026-07-12T10:09:50.693" v="5236" actId="20577"/>
          <ac:spMkLst>
            <pc:docMk/>
            <pc:sldMk cId="2523681009" sldId="265"/>
            <ac:spMk id="56" creationId="{9C38B259-6F18-6DE6-E299-641D513B234A}"/>
          </ac:spMkLst>
        </pc:spChg>
        <pc:spChg chg="add">
          <ac:chgData name="Ioana Avramescu" userId="75e1bebed075aa51" providerId="LiveId" clId="{FC176023-5DE1-45FD-B067-CC239F19DD49}" dt="2026-07-07T16:09:07.262" v="5085" actId="26606"/>
          <ac:spMkLst>
            <pc:docMk/>
            <pc:sldMk cId="2523681009" sldId="265"/>
            <ac:spMk id="61" creationId="{04812C46-200A-4DEB-A05E-3ED6C68C2387}"/>
          </ac:spMkLst>
        </pc:spChg>
        <pc:spChg chg="add">
          <ac:chgData name="Ioana Avramescu" userId="75e1bebed075aa51" providerId="LiveId" clId="{FC176023-5DE1-45FD-B067-CC239F19DD49}" dt="2026-07-07T16:09:07.262" v="5085" actId="26606"/>
          <ac:spMkLst>
            <pc:docMk/>
            <pc:sldMk cId="2523681009" sldId="265"/>
            <ac:spMk id="63" creationId="{D1EA859B-E555-4109-94F3-6700E046E008}"/>
          </ac:spMkLst>
        </pc:spChg>
        <pc:picChg chg="add mod">
          <ac:chgData name="Ioana Avramescu" userId="75e1bebed075aa51" providerId="LiveId" clId="{FC176023-5DE1-45FD-B067-CC239F19DD49}" dt="2026-07-07T16:09:07.262" v="5085" actId="26606"/>
          <ac:picMkLst>
            <pc:docMk/>
            <pc:sldMk cId="2523681009" sldId="265"/>
            <ac:picMk id="27" creationId="{7A6E8DE4-7610-0882-4175-BA1F85675C0D}"/>
          </ac:picMkLst>
        </pc:picChg>
      </pc:sldChg>
      <pc:sldChg chg="addSp delSp modSp new mod setBg">
        <pc:chgData name="Ioana Avramescu" userId="75e1bebed075aa51" providerId="LiveId" clId="{FC176023-5DE1-45FD-B067-CC239F19DD49}" dt="2026-07-12T10:10:57.849" v="5243" actId="26606"/>
        <pc:sldMkLst>
          <pc:docMk/>
          <pc:sldMk cId="937427347" sldId="266"/>
        </pc:sldMkLst>
        <pc:spChg chg="mod">
          <ac:chgData name="Ioana Avramescu" userId="75e1bebed075aa51" providerId="LiveId" clId="{FC176023-5DE1-45FD-B067-CC239F19DD49}" dt="2026-07-12T10:10:57.849" v="5243" actId="26606"/>
          <ac:spMkLst>
            <pc:docMk/>
            <pc:sldMk cId="937427347" sldId="266"/>
            <ac:spMk id="2" creationId="{D74B3BAD-4287-5E00-7DF7-48CBDD0DB1E5}"/>
          </ac:spMkLst>
        </pc:spChg>
        <pc:spChg chg="add mod">
          <ac:chgData name="Ioana Avramescu" userId="75e1bebed075aa51" providerId="LiveId" clId="{FC176023-5DE1-45FD-B067-CC239F19DD49}" dt="2026-07-12T10:10:57.849" v="5243" actId="26606"/>
          <ac:spMkLst>
            <pc:docMk/>
            <pc:sldMk cId="937427347" sldId="266"/>
            <ac:spMk id="23" creationId="{1B141F97-BADA-176E-1A5C-42118FDCF499}"/>
          </ac:spMkLst>
        </pc:spChg>
        <pc:spChg chg="add del">
          <ac:chgData name="Ioana Avramescu" userId="75e1bebed075aa51" providerId="LiveId" clId="{FC176023-5DE1-45FD-B067-CC239F19DD49}" dt="2026-07-12T10:10:57.849" v="5243" actId="26606"/>
          <ac:spMkLst>
            <pc:docMk/>
            <pc:sldMk cId="937427347" sldId="266"/>
            <ac:spMk id="39" creationId="{0D7B6173-1D58-48E2-83CF-37350F315F75}"/>
          </ac:spMkLst>
        </pc:spChg>
        <pc:spChg chg="add del">
          <ac:chgData name="Ioana Avramescu" userId="75e1bebed075aa51" providerId="LiveId" clId="{FC176023-5DE1-45FD-B067-CC239F19DD49}" dt="2026-07-12T10:10:57.849" v="5243" actId="26606"/>
          <ac:spMkLst>
            <pc:docMk/>
            <pc:sldMk cId="937427347" sldId="266"/>
            <ac:spMk id="40" creationId="{BE149CDF-5DAC-4860-A285-9492CF2090AA}"/>
          </ac:spMkLst>
        </pc:spChg>
        <pc:spChg chg="add del">
          <ac:chgData name="Ioana Avramescu" userId="75e1bebed075aa51" providerId="LiveId" clId="{FC176023-5DE1-45FD-B067-CC239F19DD49}" dt="2026-07-12T10:10:57.849" v="5243" actId="26606"/>
          <ac:spMkLst>
            <pc:docMk/>
            <pc:sldMk cId="937427347" sldId="266"/>
            <ac:spMk id="42" creationId="{21BDEC81-16A7-4451-B893-C15000083B77}"/>
          </ac:spMkLst>
        </pc:spChg>
        <pc:spChg chg="add del">
          <ac:chgData name="Ioana Avramescu" userId="75e1bebed075aa51" providerId="LiveId" clId="{FC176023-5DE1-45FD-B067-CC239F19DD49}" dt="2026-07-12T10:10:57.849" v="5243" actId="26606"/>
          <ac:spMkLst>
            <pc:docMk/>
            <pc:sldMk cId="937427347" sldId="266"/>
            <ac:spMk id="43" creationId="{26A515A1-4D80-430E-BE0A-71A290516A82}"/>
          </ac:spMkLst>
        </pc:spChg>
        <pc:picChg chg="add mod">
          <ac:chgData name="Ioana Avramescu" userId="75e1bebed075aa51" providerId="LiveId" clId="{FC176023-5DE1-45FD-B067-CC239F19DD49}" dt="2026-07-12T10:10:57.849" v="5243" actId="26606"/>
          <ac:picMkLst>
            <pc:docMk/>
            <pc:sldMk cId="937427347" sldId="266"/>
            <ac:picMk id="24" creationId="{C45FAB19-F2D0-2E35-7624-BA760EA79B6C}"/>
          </ac:picMkLst>
        </pc:picChg>
        <pc:picChg chg="del">
          <ac:chgData name="Ioana Avramescu" userId="75e1bebed075aa51" providerId="LiveId" clId="{FC176023-5DE1-45FD-B067-CC239F19DD49}" dt="2026-07-12T10:10:57.849" v="5243" actId="26606"/>
          <ac:picMkLst>
            <pc:docMk/>
            <pc:sldMk cId="937427347" sldId="266"/>
            <ac:picMk id="41" creationId="{B0DAC8FB-A162-44E3-A606-C855A03A5B09}"/>
          </ac:picMkLst>
        </pc:picChg>
      </pc:sldChg>
      <pc:sldChg chg="addSp delSp modSp new mod setBg modAnim setClrOvrMap">
        <pc:chgData name="Ioana Avramescu" userId="75e1bebed075aa51" providerId="LiveId" clId="{FC176023-5DE1-45FD-B067-CC239F19DD49}" dt="2026-07-12T10:13:57.566" v="5264" actId="113"/>
        <pc:sldMkLst>
          <pc:docMk/>
          <pc:sldMk cId="68121653" sldId="267"/>
        </pc:sldMkLst>
        <pc:spChg chg="mod">
          <ac:chgData name="Ioana Avramescu" userId="75e1bebed075aa51" providerId="LiveId" clId="{FC176023-5DE1-45FD-B067-CC239F19DD49}" dt="2026-07-12T10:13:24.058" v="5259" actId="26606"/>
          <ac:spMkLst>
            <pc:docMk/>
            <pc:sldMk cId="68121653" sldId="267"/>
            <ac:spMk id="2" creationId="{F3D236AE-11A5-251A-C1FA-ACE0D1D0739A}"/>
          </ac:spMkLst>
        </pc:spChg>
        <pc:spChg chg="mod">
          <ac:chgData name="Ioana Avramescu" userId="75e1bebed075aa51" providerId="LiveId" clId="{FC176023-5DE1-45FD-B067-CC239F19DD49}" dt="2026-07-12T10:13:57.566" v="5264" actId="113"/>
          <ac:spMkLst>
            <pc:docMk/>
            <pc:sldMk cId="68121653" sldId="267"/>
            <ac:spMk id="3" creationId="{056CED38-E024-C178-693F-E742BEA25BED}"/>
          </ac:spMkLst>
        </pc:spChg>
        <pc:spChg chg="add del">
          <ac:chgData name="Ioana Avramescu" userId="75e1bebed075aa51" providerId="LiveId" clId="{FC176023-5DE1-45FD-B067-CC239F19DD49}" dt="2026-07-12T10:11:52.667" v="5244" actId="26606"/>
          <ac:spMkLst>
            <pc:docMk/>
            <pc:sldMk cId="68121653" sldId="267"/>
            <ac:spMk id="87" creationId="{0D7B6173-1D58-48E2-83CF-37350F315F75}"/>
          </ac:spMkLst>
        </pc:spChg>
        <pc:spChg chg="add del">
          <ac:chgData name="Ioana Avramescu" userId="75e1bebed075aa51" providerId="LiveId" clId="{FC176023-5DE1-45FD-B067-CC239F19DD49}" dt="2026-07-12T10:11:52.667" v="5244" actId="26606"/>
          <ac:spMkLst>
            <pc:docMk/>
            <pc:sldMk cId="68121653" sldId="267"/>
            <ac:spMk id="89" creationId="{BE149CDF-5DAC-4860-A285-9492CF2090AA}"/>
          </ac:spMkLst>
        </pc:spChg>
        <pc:spChg chg="add del">
          <ac:chgData name="Ioana Avramescu" userId="75e1bebed075aa51" providerId="LiveId" clId="{FC176023-5DE1-45FD-B067-CC239F19DD49}" dt="2026-07-12T10:11:52.667" v="5244" actId="26606"/>
          <ac:spMkLst>
            <pc:docMk/>
            <pc:sldMk cId="68121653" sldId="267"/>
            <ac:spMk id="93" creationId="{21BDEC81-16A7-4451-B893-C15000083B77}"/>
          </ac:spMkLst>
        </pc:spChg>
        <pc:spChg chg="add del">
          <ac:chgData name="Ioana Avramescu" userId="75e1bebed075aa51" providerId="LiveId" clId="{FC176023-5DE1-45FD-B067-CC239F19DD49}" dt="2026-07-12T10:11:52.667" v="5244" actId="26606"/>
          <ac:spMkLst>
            <pc:docMk/>
            <pc:sldMk cId="68121653" sldId="267"/>
            <ac:spMk id="95" creationId="{26A515A1-4D80-430E-BE0A-71A290516A82}"/>
          </ac:spMkLst>
        </pc:spChg>
        <pc:spChg chg="add del">
          <ac:chgData name="Ioana Avramescu" userId="75e1bebed075aa51" providerId="LiveId" clId="{FC176023-5DE1-45FD-B067-CC239F19DD49}" dt="2026-07-12T10:13:24.058" v="5259" actId="26606"/>
          <ac:spMkLst>
            <pc:docMk/>
            <pc:sldMk cId="68121653" sldId="267"/>
            <ac:spMk id="100" creationId="{04812C46-200A-4DEB-A05E-3ED6C68C2387}"/>
          </ac:spMkLst>
        </pc:spChg>
        <pc:spChg chg="add del">
          <ac:chgData name="Ioana Avramescu" userId="75e1bebed075aa51" providerId="LiveId" clId="{FC176023-5DE1-45FD-B067-CC239F19DD49}" dt="2026-07-12T10:13:24.058" v="5259" actId="26606"/>
          <ac:spMkLst>
            <pc:docMk/>
            <pc:sldMk cId="68121653" sldId="267"/>
            <ac:spMk id="102" creationId="{D1EA859B-E555-4109-94F3-6700E046E008}"/>
          </ac:spMkLst>
        </pc:spChg>
        <pc:spChg chg="add del">
          <ac:chgData name="Ioana Avramescu" userId="75e1bebed075aa51" providerId="LiveId" clId="{FC176023-5DE1-45FD-B067-CC239F19DD49}" dt="2026-07-12T10:12:37.554" v="5251" actId="26606"/>
          <ac:spMkLst>
            <pc:docMk/>
            <pc:sldMk cId="68121653" sldId="267"/>
            <ac:spMk id="107" creationId="{C5E6CFF1-2F42-4E10-9A97-F116F46F53FE}"/>
          </ac:spMkLst>
        </pc:spChg>
        <pc:spChg chg="add del">
          <ac:chgData name="Ioana Avramescu" userId="75e1bebed075aa51" providerId="LiveId" clId="{FC176023-5DE1-45FD-B067-CC239F19DD49}" dt="2026-07-12T10:12:48.361" v="5253" actId="26606"/>
          <ac:spMkLst>
            <pc:docMk/>
            <pc:sldMk cId="68121653" sldId="267"/>
            <ac:spMk id="111" creationId="{04812C46-200A-4DEB-A05E-3ED6C68C2387}"/>
          </ac:spMkLst>
        </pc:spChg>
        <pc:spChg chg="add del">
          <ac:chgData name="Ioana Avramescu" userId="75e1bebed075aa51" providerId="LiveId" clId="{FC176023-5DE1-45FD-B067-CC239F19DD49}" dt="2026-07-12T10:12:48.361" v="5253" actId="26606"/>
          <ac:spMkLst>
            <pc:docMk/>
            <pc:sldMk cId="68121653" sldId="267"/>
            <ac:spMk id="112" creationId="{D1EA859B-E555-4109-94F3-6700E046E008}"/>
          </ac:spMkLst>
        </pc:spChg>
        <pc:spChg chg="add del">
          <ac:chgData name="Ioana Avramescu" userId="75e1bebed075aa51" providerId="LiveId" clId="{FC176023-5DE1-45FD-B067-CC239F19DD49}" dt="2026-07-12T10:13:10.101" v="5255" actId="26606"/>
          <ac:spMkLst>
            <pc:docMk/>
            <pc:sldMk cId="68121653" sldId="267"/>
            <ac:spMk id="114" creationId="{D009D6D5-DAC2-4A8B-A17A-E206B9012D09}"/>
          </ac:spMkLst>
        </pc:spChg>
        <pc:spChg chg="add del">
          <ac:chgData name="Ioana Avramescu" userId="75e1bebed075aa51" providerId="LiveId" clId="{FC176023-5DE1-45FD-B067-CC239F19DD49}" dt="2026-07-12T10:13:19.788" v="5257" actId="26606"/>
          <ac:spMkLst>
            <pc:docMk/>
            <pc:sldMk cId="68121653" sldId="267"/>
            <ac:spMk id="116" creationId="{79BB35BC-D5C2-4C8B-A22A-A71E6191913B}"/>
          </ac:spMkLst>
        </pc:spChg>
        <pc:spChg chg="add del">
          <ac:chgData name="Ioana Avramescu" userId="75e1bebed075aa51" providerId="LiveId" clId="{FC176023-5DE1-45FD-B067-CC239F19DD49}" dt="2026-07-12T10:13:24.058" v="5259" actId="26606"/>
          <ac:spMkLst>
            <pc:docMk/>
            <pc:sldMk cId="68121653" sldId="267"/>
            <ac:spMk id="118" creationId="{B1595A09-E336-4D1B-9B3A-06A2287A54E2}"/>
          </ac:spMkLst>
        </pc:spChg>
        <pc:spChg chg="add del">
          <ac:chgData name="Ioana Avramescu" userId="75e1bebed075aa51" providerId="LiveId" clId="{FC176023-5DE1-45FD-B067-CC239F19DD49}" dt="2026-07-12T10:13:24.058" v="5259" actId="26606"/>
          <ac:spMkLst>
            <pc:docMk/>
            <pc:sldMk cId="68121653" sldId="267"/>
            <ac:spMk id="119" creationId="{3540989C-C7B8-473B-BF87-6F2DA6A90006}"/>
          </ac:spMkLst>
        </pc:spChg>
        <pc:picChg chg="add mod ord">
          <ac:chgData name="Ioana Avramescu" userId="75e1bebed075aa51" providerId="LiveId" clId="{FC176023-5DE1-45FD-B067-CC239F19DD49}" dt="2026-07-12T10:13:24.058" v="5259" actId="26606"/>
          <ac:picMkLst>
            <pc:docMk/>
            <pc:sldMk cId="68121653" sldId="267"/>
            <ac:picMk id="77" creationId="{1B31E022-4EEC-8695-40B1-FB81EEB35F4B}"/>
          </ac:picMkLst>
        </pc:picChg>
        <pc:picChg chg="add del">
          <ac:chgData name="Ioana Avramescu" userId="75e1bebed075aa51" providerId="LiveId" clId="{FC176023-5DE1-45FD-B067-CC239F19DD49}" dt="2026-07-12T10:11:52.667" v="5244" actId="26606"/>
          <ac:picMkLst>
            <pc:docMk/>
            <pc:sldMk cId="68121653" sldId="267"/>
            <ac:picMk id="91" creationId="{B0DAC8FB-A162-44E3-A606-C855A03A5B09}"/>
          </ac:picMkLst>
        </pc:picChg>
        <pc:cxnChg chg="add del">
          <ac:chgData name="Ioana Avramescu" userId="75e1bebed075aa51" providerId="LiveId" clId="{FC176023-5DE1-45FD-B067-CC239F19DD49}" dt="2026-07-12T10:12:37.554" v="5251" actId="26606"/>
          <ac:cxnSpMkLst>
            <pc:docMk/>
            <pc:sldMk cId="68121653" sldId="267"/>
            <ac:cxnSpMk id="109" creationId="{96A8629B-8289-498B-939B-1CA0C106182C}"/>
          </ac:cxnSpMkLst>
        </pc:cxn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F6D75F-805F-4F6B-A6B4-84C352A39528}"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2F26B5A0-2C70-4982-88E9-C3BC1718E866}">
      <dgm:prSet custT="1"/>
      <dgm:spPr/>
      <dgm:t>
        <a:bodyPr/>
        <a:lstStyle/>
        <a:p>
          <a:r>
            <a:rPr lang="en-US" sz="1400" dirty="0">
              <a:latin typeface="Arial" panose="020B0604020202020204" pitchFamily="34" charset="0"/>
              <a:cs typeface="Arial" panose="020B0604020202020204" pitchFamily="34" charset="0"/>
            </a:rPr>
            <a:t>Management Structure</a:t>
          </a:r>
        </a:p>
      </dgm:t>
    </dgm:pt>
    <dgm:pt modelId="{3C8DE08E-2423-4F40-8C3F-448BDDD3ABCC}" type="parTrans" cxnId="{E5A29BAF-5BEB-459C-B098-3C688F074DBC}">
      <dgm:prSet/>
      <dgm:spPr/>
      <dgm:t>
        <a:bodyPr/>
        <a:lstStyle/>
        <a:p>
          <a:endParaRPr lang="en-US"/>
        </a:p>
      </dgm:t>
    </dgm:pt>
    <dgm:pt modelId="{FB6888C5-0A4E-40C7-8D60-38863DE58538}" type="sibTrans" cxnId="{E5A29BAF-5BEB-459C-B098-3C688F074DBC}">
      <dgm:prSet/>
      <dgm:spPr/>
      <dgm:t>
        <a:bodyPr/>
        <a:lstStyle/>
        <a:p>
          <a:endParaRPr lang="en-US"/>
        </a:p>
      </dgm:t>
    </dgm:pt>
    <dgm:pt modelId="{7483832D-7C9E-4A98-8741-91E0528BA162}">
      <dgm:prSet custT="1"/>
      <dgm:spPr/>
      <dgm:t>
        <a:bodyPr/>
        <a:lstStyle/>
        <a:p>
          <a:r>
            <a:rPr lang="en-US" sz="1200" dirty="0">
              <a:latin typeface="Arial" panose="020B0604020202020204" pitchFamily="34" charset="0"/>
              <a:cs typeface="Arial" panose="020B0604020202020204" pitchFamily="34" charset="0"/>
            </a:rPr>
            <a:t>Sole</a:t>
          </a:r>
          <a:r>
            <a:rPr lang="en-US" sz="1000" dirty="0"/>
            <a:t> </a:t>
          </a:r>
          <a:r>
            <a:rPr lang="en-US" sz="1200" dirty="0">
              <a:latin typeface="Arial" panose="020B0604020202020204" pitchFamily="34" charset="0"/>
              <a:cs typeface="Arial" panose="020B0604020202020204" pitchFamily="34" charset="0"/>
            </a:rPr>
            <a:t>trader</a:t>
          </a:r>
        </a:p>
      </dgm:t>
    </dgm:pt>
    <dgm:pt modelId="{E96DD852-1C32-435B-8073-154F4C8783CA}" type="parTrans" cxnId="{582F2D93-28B4-440C-B99C-B8E4B8D49BDC}">
      <dgm:prSet/>
      <dgm:spPr/>
      <dgm:t>
        <a:bodyPr/>
        <a:lstStyle/>
        <a:p>
          <a:endParaRPr lang="en-US"/>
        </a:p>
      </dgm:t>
    </dgm:pt>
    <dgm:pt modelId="{0AF97007-74D0-4920-9AFF-FB45EACE7251}" type="sibTrans" cxnId="{582F2D93-28B4-440C-B99C-B8E4B8D49BDC}">
      <dgm:prSet/>
      <dgm:spPr/>
      <dgm:t>
        <a:bodyPr/>
        <a:lstStyle/>
        <a:p>
          <a:endParaRPr lang="en-US"/>
        </a:p>
      </dgm:t>
    </dgm:pt>
    <dgm:pt modelId="{05615FA0-2128-4EB0-A1EE-220D1C927B11}">
      <dgm:prSet custT="1"/>
      <dgm:spPr/>
      <dgm:t>
        <a:bodyPr/>
        <a:lstStyle/>
        <a:p>
          <a:r>
            <a:rPr lang="en-US" sz="1200" dirty="0">
              <a:latin typeface="Arial" panose="020B0604020202020204" pitchFamily="34" charset="0"/>
              <a:cs typeface="Arial" panose="020B0604020202020204" pitchFamily="34" charset="0"/>
            </a:rPr>
            <a:t>One qualified beauty therapist managing: </a:t>
          </a:r>
        </a:p>
      </dgm:t>
    </dgm:pt>
    <dgm:pt modelId="{0982AA97-2730-4E06-A7E3-1490D103E26E}" type="parTrans" cxnId="{A297A9C3-915C-4B03-951F-B03EC4F9B34E}">
      <dgm:prSet/>
      <dgm:spPr/>
      <dgm:t>
        <a:bodyPr/>
        <a:lstStyle/>
        <a:p>
          <a:endParaRPr lang="en-US"/>
        </a:p>
      </dgm:t>
    </dgm:pt>
    <dgm:pt modelId="{B132AE31-362F-4C0B-92FB-4407FD47B78E}" type="sibTrans" cxnId="{A297A9C3-915C-4B03-951F-B03EC4F9B34E}">
      <dgm:prSet/>
      <dgm:spPr/>
      <dgm:t>
        <a:bodyPr/>
        <a:lstStyle/>
        <a:p>
          <a:endParaRPr lang="en-US"/>
        </a:p>
      </dgm:t>
    </dgm:pt>
    <dgm:pt modelId="{B9DF3BBD-F4B3-4380-BA4A-FA67970997AF}">
      <dgm:prSet custT="1"/>
      <dgm:spPr/>
      <dgm:t>
        <a:bodyPr/>
        <a:lstStyle/>
        <a:p>
          <a:r>
            <a:rPr lang="en-US" sz="1200" dirty="0">
              <a:latin typeface="Arial" panose="020B0604020202020204" pitchFamily="34" charset="0"/>
              <a:cs typeface="Arial" panose="020B0604020202020204" pitchFamily="34" charset="0"/>
            </a:rPr>
            <a:t>Appointments</a:t>
          </a:r>
        </a:p>
      </dgm:t>
    </dgm:pt>
    <dgm:pt modelId="{3E84BFF7-FDBB-4405-97B0-3A756A160556}" type="parTrans" cxnId="{16DB8DC1-1809-4F2E-BBBD-24521E78C7FA}">
      <dgm:prSet/>
      <dgm:spPr/>
      <dgm:t>
        <a:bodyPr/>
        <a:lstStyle/>
        <a:p>
          <a:endParaRPr lang="en-US"/>
        </a:p>
      </dgm:t>
    </dgm:pt>
    <dgm:pt modelId="{DDF9CBBB-FE46-4FA9-8905-C352120E5D0E}" type="sibTrans" cxnId="{16DB8DC1-1809-4F2E-BBBD-24521E78C7FA}">
      <dgm:prSet/>
      <dgm:spPr/>
      <dgm:t>
        <a:bodyPr/>
        <a:lstStyle/>
        <a:p>
          <a:endParaRPr lang="en-US"/>
        </a:p>
      </dgm:t>
    </dgm:pt>
    <dgm:pt modelId="{AF62165B-22E7-4D24-8DD7-C78D547A9260}">
      <dgm:prSet custT="1"/>
      <dgm:spPr/>
      <dgm:t>
        <a:bodyPr/>
        <a:lstStyle/>
        <a:p>
          <a:r>
            <a:rPr lang="en-US" sz="1200">
              <a:latin typeface="Arial" panose="020B0604020202020204" pitchFamily="34" charset="0"/>
              <a:cs typeface="Arial" panose="020B0604020202020204" pitchFamily="34" charset="0"/>
            </a:rPr>
            <a:t>Treatments</a:t>
          </a:r>
        </a:p>
      </dgm:t>
    </dgm:pt>
    <dgm:pt modelId="{3657AD9E-09DE-49BB-93A5-70AE50D4C77F}" type="parTrans" cxnId="{8FF5EB7E-CBEC-4EE6-8CCF-F331F55392A0}">
      <dgm:prSet/>
      <dgm:spPr/>
      <dgm:t>
        <a:bodyPr/>
        <a:lstStyle/>
        <a:p>
          <a:endParaRPr lang="en-US"/>
        </a:p>
      </dgm:t>
    </dgm:pt>
    <dgm:pt modelId="{6A1683FD-3B59-438C-B10A-B089B58B3611}" type="sibTrans" cxnId="{8FF5EB7E-CBEC-4EE6-8CCF-F331F55392A0}">
      <dgm:prSet/>
      <dgm:spPr/>
      <dgm:t>
        <a:bodyPr/>
        <a:lstStyle/>
        <a:p>
          <a:endParaRPr lang="en-US"/>
        </a:p>
      </dgm:t>
    </dgm:pt>
    <dgm:pt modelId="{77832C01-721D-4BFC-842F-5CA48632476B}">
      <dgm:prSet custT="1"/>
      <dgm:spPr/>
      <dgm:t>
        <a:bodyPr/>
        <a:lstStyle/>
        <a:p>
          <a:r>
            <a:rPr lang="en-US" sz="1200" dirty="0">
              <a:latin typeface="Arial" panose="020B0604020202020204" pitchFamily="34" charset="0"/>
              <a:cs typeface="Arial" panose="020B0604020202020204" pitchFamily="34" charset="0"/>
            </a:rPr>
            <a:t>Marketing</a:t>
          </a:r>
        </a:p>
      </dgm:t>
    </dgm:pt>
    <dgm:pt modelId="{8345588A-31DA-4E31-BF60-62798D58D1E0}" type="parTrans" cxnId="{3888289D-4C03-4D21-B7B7-67036F904F95}">
      <dgm:prSet/>
      <dgm:spPr/>
      <dgm:t>
        <a:bodyPr/>
        <a:lstStyle/>
        <a:p>
          <a:endParaRPr lang="en-US"/>
        </a:p>
      </dgm:t>
    </dgm:pt>
    <dgm:pt modelId="{31303723-026C-4ED7-8269-3DEE2EA5C4E7}" type="sibTrans" cxnId="{3888289D-4C03-4D21-B7B7-67036F904F95}">
      <dgm:prSet/>
      <dgm:spPr/>
      <dgm:t>
        <a:bodyPr/>
        <a:lstStyle/>
        <a:p>
          <a:endParaRPr lang="en-US"/>
        </a:p>
      </dgm:t>
    </dgm:pt>
    <dgm:pt modelId="{7D6B4334-A3CA-4FCE-A752-573D17195E15}">
      <dgm:prSet custT="1"/>
      <dgm:spPr/>
      <dgm:t>
        <a:bodyPr/>
        <a:lstStyle/>
        <a:p>
          <a:r>
            <a:rPr lang="en-US" sz="1200" dirty="0">
              <a:latin typeface="Arial" panose="020B0604020202020204" pitchFamily="34" charset="0"/>
              <a:cs typeface="Arial" panose="020B0604020202020204" pitchFamily="34" charset="0"/>
            </a:rPr>
            <a:t>Finance</a:t>
          </a:r>
        </a:p>
      </dgm:t>
    </dgm:pt>
    <dgm:pt modelId="{CF6F9A53-F734-41EA-843C-18C8D23A66D1}" type="parTrans" cxnId="{E1E8283C-234F-4D13-B463-9DAA46168A20}">
      <dgm:prSet/>
      <dgm:spPr/>
      <dgm:t>
        <a:bodyPr/>
        <a:lstStyle/>
        <a:p>
          <a:endParaRPr lang="en-US"/>
        </a:p>
      </dgm:t>
    </dgm:pt>
    <dgm:pt modelId="{D7C0E462-4BB0-4540-AC36-791A7ED24EE4}" type="sibTrans" cxnId="{E1E8283C-234F-4D13-B463-9DAA46168A20}">
      <dgm:prSet/>
      <dgm:spPr/>
      <dgm:t>
        <a:bodyPr/>
        <a:lstStyle/>
        <a:p>
          <a:endParaRPr lang="en-US"/>
        </a:p>
      </dgm:t>
    </dgm:pt>
    <dgm:pt modelId="{8D54F675-67EC-4EEF-8B70-1B1C900DEF69}">
      <dgm:prSet custT="1"/>
      <dgm:spPr/>
      <dgm:t>
        <a:bodyPr/>
        <a:lstStyle/>
        <a:p>
          <a:r>
            <a:rPr lang="en-US" sz="1200" dirty="0">
              <a:latin typeface="Arial" panose="020B0604020202020204" pitchFamily="34" charset="0"/>
              <a:cs typeface="Arial" panose="020B0604020202020204" pitchFamily="34" charset="0"/>
            </a:rPr>
            <a:t>Transport &amp; logistics</a:t>
          </a:r>
        </a:p>
      </dgm:t>
    </dgm:pt>
    <dgm:pt modelId="{3737C824-3418-41DA-BB12-E966383B4703}" type="parTrans" cxnId="{B4629FE0-243A-44F9-AE04-EFCD6E326C89}">
      <dgm:prSet/>
      <dgm:spPr/>
      <dgm:t>
        <a:bodyPr/>
        <a:lstStyle/>
        <a:p>
          <a:endParaRPr lang="en-US"/>
        </a:p>
      </dgm:t>
    </dgm:pt>
    <dgm:pt modelId="{130C356C-DC7A-4936-923D-9ECB403DC84D}" type="sibTrans" cxnId="{B4629FE0-243A-44F9-AE04-EFCD6E326C89}">
      <dgm:prSet/>
      <dgm:spPr/>
      <dgm:t>
        <a:bodyPr/>
        <a:lstStyle/>
        <a:p>
          <a:endParaRPr lang="en-US"/>
        </a:p>
      </dgm:t>
    </dgm:pt>
    <dgm:pt modelId="{527F34C0-80AC-47C2-9BB8-69E1AC0E8F8E}">
      <dgm:prSet custT="1"/>
      <dgm:spPr/>
      <dgm:t>
        <a:bodyPr/>
        <a:lstStyle/>
        <a:p>
          <a:r>
            <a:rPr lang="en-US" sz="1200" dirty="0">
              <a:latin typeface="Arial" panose="020B0604020202020204" pitchFamily="34" charset="0"/>
              <a:cs typeface="Arial" panose="020B0604020202020204" pitchFamily="34" charset="0"/>
            </a:rPr>
            <a:t>Legal Format</a:t>
          </a:r>
        </a:p>
      </dgm:t>
    </dgm:pt>
    <dgm:pt modelId="{8B636304-C294-4A73-8B77-B3432F31349C}" type="parTrans" cxnId="{902B7523-A5B6-4F98-BEC2-B72A1EFBF40F}">
      <dgm:prSet/>
      <dgm:spPr/>
      <dgm:t>
        <a:bodyPr/>
        <a:lstStyle/>
        <a:p>
          <a:endParaRPr lang="en-US"/>
        </a:p>
      </dgm:t>
    </dgm:pt>
    <dgm:pt modelId="{FB7E57E3-8623-44AC-8BAC-1485EA2626A6}" type="sibTrans" cxnId="{902B7523-A5B6-4F98-BEC2-B72A1EFBF40F}">
      <dgm:prSet/>
      <dgm:spPr/>
      <dgm:t>
        <a:bodyPr/>
        <a:lstStyle/>
        <a:p>
          <a:endParaRPr lang="en-US"/>
        </a:p>
      </dgm:t>
    </dgm:pt>
    <dgm:pt modelId="{87C4FE6F-9AFC-4BED-BCFB-74788F0DB1A5}">
      <dgm:prSet custT="1"/>
      <dgm:spPr/>
      <dgm:t>
        <a:bodyPr/>
        <a:lstStyle/>
        <a:p>
          <a:r>
            <a:rPr lang="en-US" sz="1200" dirty="0">
              <a:latin typeface="Arial" panose="020B0604020202020204" pitchFamily="34" charset="0"/>
              <a:cs typeface="Arial" panose="020B0604020202020204" pitchFamily="34" charset="0"/>
            </a:rPr>
            <a:t>Year One as Sole Trader</a:t>
          </a:r>
        </a:p>
      </dgm:t>
    </dgm:pt>
    <dgm:pt modelId="{201E4D4E-2B09-41DF-8AFA-7B44621FA9BD}" type="parTrans" cxnId="{AC6244C6-90F6-4019-B4C6-BB8C6BBC9233}">
      <dgm:prSet/>
      <dgm:spPr/>
      <dgm:t>
        <a:bodyPr/>
        <a:lstStyle/>
        <a:p>
          <a:endParaRPr lang="en-US"/>
        </a:p>
      </dgm:t>
    </dgm:pt>
    <dgm:pt modelId="{6E2BEC40-4439-4260-B08E-49A36BAAB2C6}" type="sibTrans" cxnId="{AC6244C6-90F6-4019-B4C6-BB8C6BBC9233}">
      <dgm:prSet/>
      <dgm:spPr/>
      <dgm:t>
        <a:bodyPr/>
        <a:lstStyle/>
        <a:p>
          <a:endParaRPr lang="en-US"/>
        </a:p>
      </dgm:t>
    </dgm:pt>
    <dgm:pt modelId="{A7941B9A-3622-4430-B026-10176180D51E}">
      <dgm:prSet custT="1"/>
      <dgm:spPr/>
      <dgm:t>
        <a:bodyPr/>
        <a:lstStyle/>
        <a:p>
          <a:r>
            <a:rPr lang="en-US" sz="1200" dirty="0">
              <a:latin typeface="Arial" panose="020B0604020202020204" pitchFamily="34" charset="0"/>
              <a:cs typeface="Arial" panose="020B0604020202020204" pitchFamily="34" charset="0"/>
            </a:rPr>
            <a:t>Simple admin and low start-up cost</a:t>
          </a:r>
        </a:p>
      </dgm:t>
    </dgm:pt>
    <dgm:pt modelId="{36B5E6E0-5A5D-4DF9-9468-6692692F595A}" type="parTrans" cxnId="{3D930318-EADB-42FA-B2F2-C157BFA7ED0D}">
      <dgm:prSet/>
      <dgm:spPr/>
      <dgm:t>
        <a:bodyPr/>
        <a:lstStyle/>
        <a:p>
          <a:endParaRPr lang="en-US"/>
        </a:p>
      </dgm:t>
    </dgm:pt>
    <dgm:pt modelId="{786962F8-DF29-4712-9658-4C1742B75DF8}" type="sibTrans" cxnId="{3D930318-EADB-42FA-B2F2-C157BFA7ED0D}">
      <dgm:prSet/>
      <dgm:spPr/>
      <dgm:t>
        <a:bodyPr/>
        <a:lstStyle/>
        <a:p>
          <a:endParaRPr lang="en-US"/>
        </a:p>
      </dgm:t>
    </dgm:pt>
    <dgm:pt modelId="{1385B94D-3FE5-4872-B39C-F370D0E594A3}" type="pres">
      <dgm:prSet presAssocID="{86F6D75F-805F-4F6B-A6B4-84C352A39528}" presName="Name0" presStyleCnt="0">
        <dgm:presLayoutVars>
          <dgm:dir/>
          <dgm:resizeHandles val="exact"/>
        </dgm:presLayoutVars>
      </dgm:prSet>
      <dgm:spPr/>
    </dgm:pt>
    <dgm:pt modelId="{F1A9A3F9-E09C-4DFA-AC63-9A6402F182C7}" type="pres">
      <dgm:prSet presAssocID="{86F6D75F-805F-4F6B-A6B4-84C352A39528}" presName="cycle" presStyleCnt="0"/>
      <dgm:spPr/>
    </dgm:pt>
    <dgm:pt modelId="{52EAD0BF-04CF-40CE-A700-55A8CA6187DD}" type="pres">
      <dgm:prSet presAssocID="{2F26B5A0-2C70-4982-88E9-C3BC1718E866}" presName="nodeFirstNode" presStyleLbl="node1" presStyleIdx="0" presStyleCnt="4" custRadScaleRad="101806" custRadScaleInc="470">
        <dgm:presLayoutVars>
          <dgm:bulletEnabled val="1"/>
        </dgm:presLayoutVars>
      </dgm:prSet>
      <dgm:spPr/>
    </dgm:pt>
    <dgm:pt modelId="{B5E0231E-9DBB-494C-9CF5-7FAFE4324936}" type="pres">
      <dgm:prSet presAssocID="{FB6888C5-0A4E-40C7-8D60-38863DE58538}" presName="sibTransFirstNode" presStyleLbl="bgShp" presStyleIdx="0" presStyleCnt="1"/>
      <dgm:spPr/>
    </dgm:pt>
    <dgm:pt modelId="{EA851E4A-9C63-429F-95C2-912711DDBE2B}" type="pres">
      <dgm:prSet presAssocID="{7483832D-7C9E-4A98-8741-91E0528BA162}" presName="nodeFollowingNodes" presStyleLbl="node1" presStyleIdx="1" presStyleCnt="4">
        <dgm:presLayoutVars>
          <dgm:bulletEnabled val="1"/>
        </dgm:presLayoutVars>
      </dgm:prSet>
      <dgm:spPr/>
    </dgm:pt>
    <dgm:pt modelId="{8D2B0DAE-03BB-484B-978D-3B93F7CBA68E}" type="pres">
      <dgm:prSet presAssocID="{05615FA0-2128-4EB0-A1EE-220D1C927B11}" presName="nodeFollowingNodes" presStyleLbl="node1" presStyleIdx="2" presStyleCnt="4">
        <dgm:presLayoutVars>
          <dgm:bulletEnabled val="1"/>
        </dgm:presLayoutVars>
      </dgm:prSet>
      <dgm:spPr/>
    </dgm:pt>
    <dgm:pt modelId="{955F9040-22C5-44B0-BB06-F3C34A7B6D98}" type="pres">
      <dgm:prSet presAssocID="{527F34C0-80AC-47C2-9BB8-69E1AC0E8F8E}" presName="nodeFollowingNodes" presStyleLbl="node1" presStyleIdx="3" presStyleCnt="4">
        <dgm:presLayoutVars>
          <dgm:bulletEnabled val="1"/>
        </dgm:presLayoutVars>
      </dgm:prSet>
      <dgm:spPr/>
    </dgm:pt>
  </dgm:ptLst>
  <dgm:cxnLst>
    <dgm:cxn modelId="{A38BB20B-AD32-4A50-908B-445CFAB84F72}" type="presOf" srcId="{87C4FE6F-9AFC-4BED-BCFB-74788F0DB1A5}" destId="{955F9040-22C5-44B0-BB06-F3C34A7B6D98}" srcOrd="0" destOrd="1" presId="urn:microsoft.com/office/officeart/2005/8/layout/cycle3"/>
    <dgm:cxn modelId="{3D930318-EADB-42FA-B2F2-C157BFA7ED0D}" srcId="{527F34C0-80AC-47C2-9BB8-69E1AC0E8F8E}" destId="{A7941B9A-3622-4430-B026-10176180D51E}" srcOrd="1" destOrd="0" parTransId="{36B5E6E0-5A5D-4DF9-9468-6692692F595A}" sibTransId="{786962F8-DF29-4712-9658-4C1742B75DF8}"/>
    <dgm:cxn modelId="{B90CEC1A-DD00-498E-9814-6BD6CA826C4C}" type="presOf" srcId="{AF62165B-22E7-4D24-8DD7-C78D547A9260}" destId="{8D2B0DAE-03BB-484B-978D-3B93F7CBA68E}" srcOrd="0" destOrd="2" presId="urn:microsoft.com/office/officeart/2005/8/layout/cycle3"/>
    <dgm:cxn modelId="{902B7523-A5B6-4F98-BEC2-B72A1EFBF40F}" srcId="{86F6D75F-805F-4F6B-A6B4-84C352A39528}" destId="{527F34C0-80AC-47C2-9BB8-69E1AC0E8F8E}" srcOrd="3" destOrd="0" parTransId="{8B636304-C294-4A73-8B77-B3432F31349C}" sibTransId="{FB7E57E3-8623-44AC-8BAC-1485EA2626A6}"/>
    <dgm:cxn modelId="{830FAC39-2686-44FC-97B5-372B8D1F92A3}" type="presOf" srcId="{05615FA0-2128-4EB0-A1EE-220D1C927B11}" destId="{8D2B0DAE-03BB-484B-978D-3B93F7CBA68E}" srcOrd="0" destOrd="0" presId="urn:microsoft.com/office/officeart/2005/8/layout/cycle3"/>
    <dgm:cxn modelId="{E1E8283C-234F-4D13-B463-9DAA46168A20}" srcId="{05615FA0-2128-4EB0-A1EE-220D1C927B11}" destId="{7D6B4334-A3CA-4FCE-A752-573D17195E15}" srcOrd="3" destOrd="0" parTransId="{CF6F9A53-F734-41EA-843C-18C8D23A66D1}" sibTransId="{D7C0E462-4BB0-4540-AC36-791A7ED24EE4}"/>
    <dgm:cxn modelId="{92771448-A0D4-439D-8111-F6E3E5E19D18}" type="presOf" srcId="{8D54F675-67EC-4EEF-8B70-1B1C900DEF69}" destId="{8D2B0DAE-03BB-484B-978D-3B93F7CBA68E}" srcOrd="0" destOrd="5" presId="urn:microsoft.com/office/officeart/2005/8/layout/cycle3"/>
    <dgm:cxn modelId="{1328166C-B433-433E-87BF-54A2C816C648}" type="presOf" srcId="{2F26B5A0-2C70-4982-88E9-C3BC1718E866}" destId="{52EAD0BF-04CF-40CE-A700-55A8CA6187DD}" srcOrd="0" destOrd="0" presId="urn:microsoft.com/office/officeart/2005/8/layout/cycle3"/>
    <dgm:cxn modelId="{9879AB4F-502F-4651-8D05-BDA3EB254251}" type="presOf" srcId="{86F6D75F-805F-4F6B-A6B4-84C352A39528}" destId="{1385B94D-3FE5-4872-B39C-F370D0E594A3}" srcOrd="0" destOrd="0" presId="urn:microsoft.com/office/officeart/2005/8/layout/cycle3"/>
    <dgm:cxn modelId="{8FF5EB7E-CBEC-4EE6-8CCF-F331F55392A0}" srcId="{05615FA0-2128-4EB0-A1EE-220D1C927B11}" destId="{AF62165B-22E7-4D24-8DD7-C78D547A9260}" srcOrd="1" destOrd="0" parTransId="{3657AD9E-09DE-49BB-93A5-70AE50D4C77F}" sibTransId="{6A1683FD-3B59-438C-B10A-B089B58B3611}"/>
    <dgm:cxn modelId="{582F2D93-28B4-440C-B99C-B8E4B8D49BDC}" srcId="{86F6D75F-805F-4F6B-A6B4-84C352A39528}" destId="{7483832D-7C9E-4A98-8741-91E0528BA162}" srcOrd="1" destOrd="0" parTransId="{E96DD852-1C32-435B-8073-154F4C8783CA}" sibTransId="{0AF97007-74D0-4920-9AFF-FB45EACE7251}"/>
    <dgm:cxn modelId="{3888289D-4C03-4D21-B7B7-67036F904F95}" srcId="{05615FA0-2128-4EB0-A1EE-220D1C927B11}" destId="{77832C01-721D-4BFC-842F-5CA48632476B}" srcOrd="2" destOrd="0" parTransId="{8345588A-31DA-4E31-BF60-62798D58D1E0}" sibTransId="{31303723-026C-4ED7-8269-3DEE2EA5C4E7}"/>
    <dgm:cxn modelId="{FBD421A3-9364-4AFF-BE18-FA356518A0EB}" type="presOf" srcId="{FB6888C5-0A4E-40C7-8D60-38863DE58538}" destId="{B5E0231E-9DBB-494C-9CF5-7FAFE4324936}" srcOrd="0" destOrd="0" presId="urn:microsoft.com/office/officeart/2005/8/layout/cycle3"/>
    <dgm:cxn modelId="{8778B9A6-7D23-4480-9B0B-28348A92AC6B}" type="presOf" srcId="{7483832D-7C9E-4A98-8741-91E0528BA162}" destId="{EA851E4A-9C63-429F-95C2-912711DDBE2B}" srcOrd="0" destOrd="0" presId="urn:microsoft.com/office/officeart/2005/8/layout/cycle3"/>
    <dgm:cxn modelId="{E5A29BAF-5BEB-459C-B098-3C688F074DBC}" srcId="{86F6D75F-805F-4F6B-A6B4-84C352A39528}" destId="{2F26B5A0-2C70-4982-88E9-C3BC1718E866}" srcOrd="0" destOrd="0" parTransId="{3C8DE08E-2423-4F40-8C3F-448BDDD3ABCC}" sibTransId="{FB6888C5-0A4E-40C7-8D60-38863DE58538}"/>
    <dgm:cxn modelId="{935F89BD-E0E1-474F-847B-332B8C9D2CD5}" type="presOf" srcId="{A7941B9A-3622-4430-B026-10176180D51E}" destId="{955F9040-22C5-44B0-BB06-F3C34A7B6D98}" srcOrd="0" destOrd="2" presId="urn:microsoft.com/office/officeart/2005/8/layout/cycle3"/>
    <dgm:cxn modelId="{16DB8DC1-1809-4F2E-BBBD-24521E78C7FA}" srcId="{05615FA0-2128-4EB0-A1EE-220D1C927B11}" destId="{B9DF3BBD-F4B3-4380-BA4A-FA67970997AF}" srcOrd="0" destOrd="0" parTransId="{3E84BFF7-FDBB-4405-97B0-3A756A160556}" sibTransId="{DDF9CBBB-FE46-4FA9-8905-C352120E5D0E}"/>
    <dgm:cxn modelId="{A297A9C3-915C-4B03-951F-B03EC4F9B34E}" srcId="{86F6D75F-805F-4F6B-A6B4-84C352A39528}" destId="{05615FA0-2128-4EB0-A1EE-220D1C927B11}" srcOrd="2" destOrd="0" parTransId="{0982AA97-2730-4E06-A7E3-1490D103E26E}" sibTransId="{B132AE31-362F-4C0B-92FB-4407FD47B78E}"/>
    <dgm:cxn modelId="{AC6244C6-90F6-4019-B4C6-BB8C6BBC9233}" srcId="{527F34C0-80AC-47C2-9BB8-69E1AC0E8F8E}" destId="{87C4FE6F-9AFC-4BED-BCFB-74788F0DB1A5}" srcOrd="0" destOrd="0" parTransId="{201E4D4E-2B09-41DF-8AFA-7B44621FA9BD}" sibTransId="{6E2BEC40-4439-4260-B08E-49A36BAAB2C6}"/>
    <dgm:cxn modelId="{FA41A2CE-738E-4621-9DBE-7EA440EEA605}" type="presOf" srcId="{7D6B4334-A3CA-4FCE-A752-573D17195E15}" destId="{8D2B0DAE-03BB-484B-978D-3B93F7CBA68E}" srcOrd="0" destOrd="4" presId="urn:microsoft.com/office/officeart/2005/8/layout/cycle3"/>
    <dgm:cxn modelId="{B4629FE0-243A-44F9-AE04-EFCD6E326C89}" srcId="{05615FA0-2128-4EB0-A1EE-220D1C927B11}" destId="{8D54F675-67EC-4EEF-8B70-1B1C900DEF69}" srcOrd="4" destOrd="0" parTransId="{3737C824-3418-41DA-BB12-E966383B4703}" sibTransId="{130C356C-DC7A-4936-923D-9ECB403DC84D}"/>
    <dgm:cxn modelId="{5CCB3BE8-4C80-4BAF-8503-03AC8FFA15AB}" type="presOf" srcId="{527F34C0-80AC-47C2-9BB8-69E1AC0E8F8E}" destId="{955F9040-22C5-44B0-BB06-F3C34A7B6D98}" srcOrd="0" destOrd="0" presId="urn:microsoft.com/office/officeart/2005/8/layout/cycle3"/>
    <dgm:cxn modelId="{F2A553EA-0E68-4401-93AE-1EA5E09E4D4D}" type="presOf" srcId="{B9DF3BBD-F4B3-4380-BA4A-FA67970997AF}" destId="{8D2B0DAE-03BB-484B-978D-3B93F7CBA68E}" srcOrd="0" destOrd="1" presId="urn:microsoft.com/office/officeart/2005/8/layout/cycle3"/>
    <dgm:cxn modelId="{710A8BEC-F3B8-42D1-A816-EEEA802DEA9A}" type="presOf" srcId="{77832C01-721D-4BFC-842F-5CA48632476B}" destId="{8D2B0DAE-03BB-484B-978D-3B93F7CBA68E}" srcOrd="0" destOrd="3" presId="urn:microsoft.com/office/officeart/2005/8/layout/cycle3"/>
    <dgm:cxn modelId="{2F1ABC37-8EE8-4D48-B847-00B077AF84D1}" type="presParOf" srcId="{1385B94D-3FE5-4872-B39C-F370D0E594A3}" destId="{F1A9A3F9-E09C-4DFA-AC63-9A6402F182C7}" srcOrd="0" destOrd="0" presId="urn:microsoft.com/office/officeart/2005/8/layout/cycle3"/>
    <dgm:cxn modelId="{E2E16331-58A5-4A5F-8071-58A7F25037BD}" type="presParOf" srcId="{F1A9A3F9-E09C-4DFA-AC63-9A6402F182C7}" destId="{52EAD0BF-04CF-40CE-A700-55A8CA6187DD}" srcOrd="0" destOrd="0" presId="urn:microsoft.com/office/officeart/2005/8/layout/cycle3"/>
    <dgm:cxn modelId="{242777D7-A594-4360-9A30-184B991769F9}" type="presParOf" srcId="{F1A9A3F9-E09C-4DFA-AC63-9A6402F182C7}" destId="{B5E0231E-9DBB-494C-9CF5-7FAFE4324936}" srcOrd="1" destOrd="0" presId="urn:microsoft.com/office/officeart/2005/8/layout/cycle3"/>
    <dgm:cxn modelId="{A93743B4-D353-475A-BC2B-EED737E00465}" type="presParOf" srcId="{F1A9A3F9-E09C-4DFA-AC63-9A6402F182C7}" destId="{EA851E4A-9C63-429F-95C2-912711DDBE2B}" srcOrd="2" destOrd="0" presId="urn:microsoft.com/office/officeart/2005/8/layout/cycle3"/>
    <dgm:cxn modelId="{1FB4F563-61C1-4849-BDD3-D836FE684DD7}" type="presParOf" srcId="{F1A9A3F9-E09C-4DFA-AC63-9A6402F182C7}" destId="{8D2B0DAE-03BB-484B-978D-3B93F7CBA68E}" srcOrd="3" destOrd="0" presId="urn:microsoft.com/office/officeart/2005/8/layout/cycle3"/>
    <dgm:cxn modelId="{9FB9FC40-1F8C-4728-ADA9-B2320B8DEC70}" type="presParOf" srcId="{F1A9A3F9-E09C-4DFA-AC63-9A6402F182C7}" destId="{955F9040-22C5-44B0-BB06-F3C34A7B6D98}"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95A00C-4DAA-4518-8FB6-DEAB43C0A00E}" type="doc">
      <dgm:prSet loTypeId="urn:microsoft.com/office/officeart/2005/8/layout/vProcess5" loCatId="process" qsTypeId="urn:microsoft.com/office/officeart/2005/8/quickstyle/simple5" qsCatId="simple" csTypeId="urn:microsoft.com/office/officeart/2005/8/colors/accent3_2" csCatId="accent3" phldr="1"/>
      <dgm:spPr/>
      <dgm:t>
        <a:bodyPr/>
        <a:lstStyle/>
        <a:p>
          <a:endParaRPr lang="en-US"/>
        </a:p>
      </dgm:t>
    </dgm:pt>
    <dgm:pt modelId="{8AAAD99C-56DA-496A-AD70-90AE7ACB4AD0}">
      <dgm:prSet/>
      <dgm:spPr/>
      <dgm:t>
        <a:bodyPr/>
        <a:lstStyle/>
        <a:p>
          <a:r>
            <a:rPr lang="en-GB">
              <a:latin typeface="Arial" panose="020B0604020202020204" pitchFamily="34" charset="0"/>
              <a:cs typeface="Arial" panose="020B0604020202020204" pitchFamily="34" charset="0"/>
            </a:rPr>
            <a:t>The demographic trends directly supports demand for Mobile Beauty Clinique</a:t>
          </a:r>
          <a:endParaRPr lang="en-US">
            <a:latin typeface="Arial" panose="020B0604020202020204" pitchFamily="34" charset="0"/>
            <a:cs typeface="Arial" panose="020B0604020202020204" pitchFamily="34" charset="0"/>
          </a:endParaRPr>
        </a:p>
      </dgm:t>
    </dgm:pt>
    <dgm:pt modelId="{DEE0C13B-301F-49BC-A2B9-A77E080FAF4C}" type="parTrans" cxnId="{C5A5DD5D-4DAA-4B92-8279-92CCCF2E7A05}">
      <dgm:prSet/>
      <dgm:spPr/>
      <dgm:t>
        <a:bodyPr/>
        <a:lstStyle/>
        <a:p>
          <a:endParaRPr lang="en-US"/>
        </a:p>
      </dgm:t>
    </dgm:pt>
    <dgm:pt modelId="{FE947761-B994-474B-BBA2-E1A82448085E}" type="sibTrans" cxnId="{C5A5DD5D-4DAA-4B92-8279-92CCCF2E7A05}">
      <dgm:prSet phldrT="1" phldr="0"/>
      <dgm:spPr/>
      <dgm:t>
        <a:bodyPr/>
        <a:lstStyle/>
        <a:p>
          <a:endParaRPr lang="en-US"/>
        </a:p>
      </dgm:t>
    </dgm:pt>
    <dgm:pt modelId="{244173DD-9525-4409-A979-F99102A3E790}">
      <dgm:prSet/>
      <dgm:spPr/>
      <dgm:t>
        <a:bodyPr/>
        <a:lstStyle/>
        <a:p>
          <a:r>
            <a:rPr lang="en-GB">
              <a:latin typeface="Arial" panose="020B0604020202020204" pitchFamily="34" charset="0"/>
              <a:cs typeface="Arial" panose="020B0604020202020204" pitchFamily="34" charset="0"/>
            </a:rPr>
            <a:t>Increased demand for personalised, home-based beauty services</a:t>
          </a:r>
          <a:endParaRPr lang="en-US">
            <a:latin typeface="Arial" panose="020B0604020202020204" pitchFamily="34" charset="0"/>
            <a:cs typeface="Arial" panose="020B0604020202020204" pitchFamily="34" charset="0"/>
          </a:endParaRPr>
        </a:p>
      </dgm:t>
    </dgm:pt>
    <dgm:pt modelId="{7ACECBC5-B59F-4E45-9DA1-331A34FB620F}" type="parTrans" cxnId="{F327F9BA-916B-4D8D-BA1B-97E06D7C1648}">
      <dgm:prSet/>
      <dgm:spPr/>
      <dgm:t>
        <a:bodyPr/>
        <a:lstStyle/>
        <a:p>
          <a:endParaRPr lang="en-US"/>
        </a:p>
      </dgm:t>
    </dgm:pt>
    <dgm:pt modelId="{03C46980-C86C-41CB-A54B-62E9A02AC81A}" type="sibTrans" cxnId="{F327F9BA-916B-4D8D-BA1B-97E06D7C1648}">
      <dgm:prSet phldrT="2" phldr="0"/>
      <dgm:spPr/>
      <dgm:t>
        <a:bodyPr/>
        <a:lstStyle/>
        <a:p>
          <a:endParaRPr lang="en-US"/>
        </a:p>
      </dgm:t>
    </dgm:pt>
    <dgm:pt modelId="{330D2704-6D26-4DED-AE16-F82B74A33E3A}">
      <dgm:prSet/>
      <dgm:spPr/>
      <dgm:t>
        <a:bodyPr/>
        <a:lstStyle/>
        <a:p>
          <a:r>
            <a:rPr lang="en-GB">
              <a:latin typeface="Arial" panose="020B0604020202020204" pitchFamily="34" charset="0"/>
              <a:cs typeface="Arial" panose="020B0604020202020204" pitchFamily="34" charset="0"/>
            </a:rPr>
            <a:t>Busy lifestyles – people prefer flexible appointments</a:t>
          </a:r>
          <a:endParaRPr lang="en-US">
            <a:latin typeface="Arial" panose="020B0604020202020204" pitchFamily="34" charset="0"/>
            <a:cs typeface="Arial" panose="020B0604020202020204" pitchFamily="34" charset="0"/>
          </a:endParaRPr>
        </a:p>
      </dgm:t>
    </dgm:pt>
    <dgm:pt modelId="{A5143FDF-41CB-46EF-A463-67C2D4097EEE}" type="parTrans" cxnId="{A45A252C-731D-43D1-88EA-400E67F4C095}">
      <dgm:prSet/>
      <dgm:spPr/>
      <dgm:t>
        <a:bodyPr/>
        <a:lstStyle/>
        <a:p>
          <a:endParaRPr lang="en-US"/>
        </a:p>
      </dgm:t>
    </dgm:pt>
    <dgm:pt modelId="{66D7E81B-A523-443C-92F8-2373BB1BE0D7}" type="sibTrans" cxnId="{A45A252C-731D-43D1-88EA-400E67F4C095}">
      <dgm:prSet phldrT="3" phldr="0"/>
      <dgm:spPr/>
      <dgm:t>
        <a:bodyPr/>
        <a:lstStyle/>
        <a:p>
          <a:endParaRPr lang="en-US"/>
        </a:p>
      </dgm:t>
    </dgm:pt>
    <dgm:pt modelId="{8E2398DD-06B9-41BF-9C99-E281CCBB20C1}">
      <dgm:prSet/>
      <dgm:spPr/>
      <dgm:t>
        <a:bodyPr/>
        <a:lstStyle/>
        <a:p>
          <a:r>
            <a:rPr lang="en-GB">
              <a:latin typeface="Arial" panose="020B0604020202020204" pitchFamily="34" charset="0"/>
              <a:cs typeface="Arial" panose="020B0604020202020204" pitchFamily="34" charset="0"/>
            </a:rPr>
            <a:t>Older adults often prefer home-based treatments due to mobility, transport, and accessibility needs</a:t>
          </a:r>
          <a:endParaRPr lang="en-US">
            <a:latin typeface="Arial" panose="020B0604020202020204" pitchFamily="34" charset="0"/>
            <a:cs typeface="Arial" panose="020B0604020202020204" pitchFamily="34" charset="0"/>
          </a:endParaRPr>
        </a:p>
      </dgm:t>
    </dgm:pt>
    <dgm:pt modelId="{0002489A-EDA8-4494-B861-A9E857B0E961}" type="parTrans" cxnId="{9DE7EC3A-4482-432E-B888-E8D24907AB5B}">
      <dgm:prSet/>
      <dgm:spPr/>
      <dgm:t>
        <a:bodyPr/>
        <a:lstStyle/>
        <a:p>
          <a:endParaRPr lang="en-US"/>
        </a:p>
      </dgm:t>
    </dgm:pt>
    <dgm:pt modelId="{600D8480-CF6D-4CB7-8D95-D2AD49CFD5C9}" type="sibTrans" cxnId="{9DE7EC3A-4482-432E-B888-E8D24907AB5B}">
      <dgm:prSet phldrT="4" phldr="0"/>
      <dgm:spPr/>
      <dgm:t>
        <a:bodyPr/>
        <a:lstStyle/>
        <a:p>
          <a:endParaRPr lang="en-US"/>
        </a:p>
      </dgm:t>
    </dgm:pt>
    <dgm:pt modelId="{88D6E23E-1035-4B3E-8923-9B6C269448AA}">
      <dgm:prSet/>
      <dgm:spPr/>
      <dgm:t>
        <a:bodyPr/>
        <a:lstStyle/>
        <a:p>
          <a:r>
            <a:rPr lang="en-GB">
              <a:latin typeface="Arial" panose="020B0604020202020204" pitchFamily="34" charset="0"/>
              <a:cs typeface="Arial" panose="020B0604020202020204" pitchFamily="34" charset="0"/>
            </a:rPr>
            <a:t>According to Statista (2024), demand for convenient beauty and wellness solutions continues to grow in the UK, supporting the viability of mobile beauty services</a:t>
          </a:r>
          <a:endParaRPr lang="en-US">
            <a:latin typeface="Arial" panose="020B0604020202020204" pitchFamily="34" charset="0"/>
            <a:cs typeface="Arial" panose="020B0604020202020204" pitchFamily="34" charset="0"/>
          </a:endParaRPr>
        </a:p>
      </dgm:t>
    </dgm:pt>
    <dgm:pt modelId="{0BCD49DE-79F3-439C-9D2B-A9633CD8B335}" type="parTrans" cxnId="{A0520AB7-7C4C-491C-BE22-AC9E67A16E50}">
      <dgm:prSet/>
      <dgm:spPr/>
      <dgm:t>
        <a:bodyPr/>
        <a:lstStyle/>
        <a:p>
          <a:endParaRPr lang="en-US"/>
        </a:p>
      </dgm:t>
    </dgm:pt>
    <dgm:pt modelId="{68C21FB5-A500-4235-A09E-6CA0652E5E49}" type="sibTrans" cxnId="{A0520AB7-7C4C-491C-BE22-AC9E67A16E50}">
      <dgm:prSet phldrT="5" phldr="0"/>
      <dgm:spPr/>
      <dgm:t>
        <a:bodyPr/>
        <a:lstStyle/>
        <a:p>
          <a:endParaRPr lang="en-US"/>
        </a:p>
      </dgm:t>
    </dgm:pt>
    <dgm:pt modelId="{5D0A0FE9-A069-449D-813A-B5F9D6C37744}" type="pres">
      <dgm:prSet presAssocID="{8695A00C-4DAA-4518-8FB6-DEAB43C0A00E}" presName="outerComposite" presStyleCnt="0">
        <dgm:presLayoutVars>
          <dgm:chMax val="5"/>
          <dgm:dir/>
          <dgm:resizeHandles val="exact"/>
        </dgm:presLayoutVars>
      </dgm:prSet>
      <dgm:spPr/>
    </dgm:pt>
    <dgm:pt modelId="{046326E8-46AA-4DFA-AAF4-268C5E1A4F95}" type="pres">
      <dgm:prSet presAssocID="{8695A00C-4DAA-4518-8FB6-DEAB43C0A00E}" presName="dummyMaxCanvas" presStyleCnt="0">
        <dgm:presLayoutVars/>
      </dgm:prSet>
      <dgm:spPr/>
    </dgm:pt>
    <dgm:pt modelId="{BD9C43CA-A4E7-429D-96B6-AA68B3043CD2}" type="pres">
      <dgm:prSet presAssocID="{8695A00C-4DAA-4518-8FB6-DEAB43C0A00E}" presName="FiveNodes_1" presStyleLbl="node1" presStyleIdx="0" presStyleCnt="5">
        <dgm:presLayoutVars>
          <dgm:bulletEnabled val="1"/>
        </dgm:presLayoutVars>
      </dgm:prSet>
      <dgm:spPr/>
    </dgm:pt>
    <dgm:pt modelId="{FD828DE7-6742-4769-A4D8-781A75F8605E}" type="pres">
      <dgm:prSet presAssocID="{8695A00C-4DAA-4518-8FB6-DEAB43C0A00E}" presName="FiveNodes_2" presStyleLbl="node1" presStyleIdx="1" presStyleCnt="5">
        <dgm:presLayoutVars>
          <dgm:bulletEnabled val="1"/>
        </dgm:presLayoutVars>
      </dgm:prSet>
      <dgm:spPr/>
    </dgm:pt>
    <dgm:pt modelId="{9B8BB581-C6D6-4B89-834A-DB3D82B2E1DD}" type="pres">
      <dgm:prSet presAssocID="{8695A00C-4DAA-4518-8FB6-DEAB43C0A00E}" presName="FiveNodes_3" presStyleLbl="node1" presStyleIdx="2" presStyleCnt="5">
        <dgm:presLayoutVars>
          <dgm:bulletEnabled val="1"/>
        </dgm:presLayoutVars>
      </dgm:prSet>
      <dgm:spPr/>
    </dgm:pt>
    <dgm:pt modelId="{EA72EE0B-98B0-4111-8CE0-3DB5ED849C61}" type="pres">
      <dgm:prSet presAssocID="{8695A00C-4DAA-4518-8FB6-DEAB43C0A00E}" presName="FiveNodes_4" presStyleLbl="node1" presStyleIdx="3" presStyleCnt="5">
        <dgm:presLayoutVars>
          <dgm:bulletEnabled val="1"/>
        </dgm:presLayoutVars>
      </dgm:prSet>
      <dgm:spPr/>
    </dgm:pt>
    <dgm:pt modelId="{19943CEE-CE57-48FF-89F9-0112B1C16F86}" type="pres">
      <dgm:prSet presAssocID="{8695A00C-4DAA-4518-8FB6-DEAB43C0A00E}" presName="FiveNodes_5" presStyleLbl="node1" presStyleIdx="4" presStyleCnt="5">
        <dgm:presLayoutVars>
          <dgm:bulletEnabled val="1"/>
        </dgm:presLayoutVars>
      </dgm:prSet>
      <dgm:spPr/>
    </dgm:pt>
    <dgm:pt modelId="{8A998A26-B1E4-47B3-BF32-7AEA43CF8E42}" type="pres">
      <dgm:prSet presAssocID="{8695A00C-4DAA-4518-8FB6-DEAB43C0A00E}" presName="FiveConn_1-2" presStyleLbl="fgAccFollowNode1" presStyleIdx="0" presStyleCnt="4">
        <dgm:presLayoutVars>
          <dgm:bulletEnabled val="1"/>
        </dgm:presLayoutVars>
      </dgm:prSet>
      <dgm:spPr/>
    </dgm:pt>
    <dgm:pt modelId="{E4278788-6E95-4386-9EEC-3132A2A144F8}" type="pres">
      <dgm:prSet presAssocID="{8695A00C-4DAA-4518-8FB6-DEAB43C0A00E}" presName="FiveConn_2-3" presStyleLbl="fgAccFollowNode1" presStyleIdx="1" presStyleCnt="4">
        <dgm:presLayoutVars>
          <dgm:bulletEnabled val="1"/>
        </dgm:presLayoutVars>
      </dgm:prSet>
      <dgm:spPr/>
    </dgm:pt>
    <dgm:pt modelId="{DCC17A13-BDD9-44B9-89F4-5640638612E9}" type="pres">
      <dgm:prSet presAssocID="{8695A00C-4DAA-4518-8FB6-DEAB43C0A00E}" presName="FiveConn_3-4" presStyleLbl="fgAccFollowNode1" presStyleIdx="2" presStyleCnt="4">
        <dgm:presLayoutVars>
          <dgm:bulletEnabled val="1"/>
        </dgm:presLayoutVars>
      </dgm:prSet>
      <dgm:spPr/>
    </dgm:pt>
    <dgm:pt modelId="{185F88D5-0AAC-4AA5-BA66-28EB05441A60}" type="pres">
      <dgm:prSet presAssocID="{8695A00C-4DAA-4518-8FB6-DEAB43C0A00E}" presName="FiveConn_4-5" presStyleLbl="fgAccFollowNode1" presStyleIdx="3" presStyleCnt="4">
        <dgm:presLayoutVars>
          <dgm:bulletEnabled val="1"/>
        </dgm:presLayoutVars>
      </dgm:prSet>
      <dgm:spPr/>
    </dgm:pt>
    <dgm:pt modelId="{002CB9B5-0F2F-4A76-A771-AF14C8983CAF}" type="pres">
      <dgm:prSet presAssocID="{8695A00C-4DAA-4518-8FB6-DEAB43C0A00E}" presName="FiveNodes_1_text" presStyleLbl="node1" presStyleIdx="4" presStyleCnt="5">
        <dgm:presLayoutVars>
          <dgm:bulletEnabled val="1"/>
        </dgm:presLayoutVars>
      </dgm:prSet>
      <dgm:spPr/>
    </dgm:pt>
    <dgm:pt modelId="{1197A41D-BAF7-4ECD-B294-6514A6E69BF4}" type="pres">
      <dgm:prSet presAssocID="{8695A00C-4DAA-4518-8FB6-DEAB43C0A00E}" presName="FiveNodes_2_text" presStyleLbl="node1" presStyleIdx="4" presStyleCnt="5">
        <dgm:presLayoutVars>
          <dgm:bulletEnabled val="1"/>
        </dgm:presLayoutVars>
      </dgm:prSet>
      <dgm:spPr/>
    </dgm:pt>
    <dgm:pt modelId="{1AC040E6-03BC-476D-BAF1-90D943C90D2E}" type="pres">
      <dgm:prSet presAssocID="{8695A00C-4DAA-4518-8FB6-DEAB43C0A00E}" presName="FiveNodes_3_text" presStyleLbl="node1" presStyleIdx="4" presStyleCnt="5">
        <dgm:presLayoutVars>
          <dgm:bulletEnabled val="1"/>
        </dgm:presLayoutVars>
      </dgm:prSet>
      <dgm:spPr/>
    </dgm:pt>
    <dgm:pt modelId="{D4DCFEB2-3781-4074-AC8A-99CE1D74E932}" type="pres">
      <dgm:prSet presAssocID="{8695A00C-4DAA-4518-8FB6-DEAB43C0A00E}" presName="FiveNodes_4_text" presStyleLbl="node1" presStyleIdx="4" presStyleCnt="5">
        <dgm:presLayoutVars>
          <dgm:bulletEnabled val="1"/>
        </dgm:presLayoutVars>
      </dgm:prSet>
      <dgm:spPr/>
    </dgm:pt>
    <dgm:pt modelId="{12E075F6-97E3-4FF6-96CF-07BA8B6F5F8E}" type="pres">
      <dgm:prSet presAssocID="{8695A00C-4DAA-4518-8FB6-DEAB43C0A00E}" presName="FiveNodes_5_text" presStyleLbl="node1" presStyleIdx="4" presStyleCnt="5">
        <dgm:presLayoutVars>
          <dgm:bulletEnabled val="1"/>
        </dgm:presLayoutVars>
      </dgm:prSet>
      <dgm:spPr/>
    </dgm:pt>
  </dgm:ptLst>
  <dgm:cxnLst>
    <dgm:cxn modelId="{023B4202-A16E-40FF-A301-4FA0A8261B4D}" type="presOf" srcId="{330D2704-6D26-4DED-AE16-F82B74A33E3A}" destId="{9B8BB581-C6D6-4B89-834A-DB3D82B2E1DD}" srcOrd="0" destOrd="0" presId="urn:microsoft.com/office/officeart/2005/8/layout/vProcess5"/>
    <dgm:cxn modelId="{96901205-752B-497B-A98D-AA8BD9632924}" type="presOf" srcId="{8E2398DD-06B9-41BF-9C99-E281CCBB20C1}" destId="{EA72EE0B-98B0-4111-8CE0-3DB5ED849C61}" srcOrd="0" destOrd="0" presId="urn:microsoft.com/office/officeart/2005/8/layout/vProcess5"/>
    <dgm:cxn modelId="{F4067A08-6534-4768-A1BA-9005DC7F2C0E}" type="presOf" srcId="{244173DD-9525-4409-A979-F99102A3E790}" destId="{FD828DE7-6742-4769-A4D8-781A75F8605E}" srcOrd="0" destOrd="0" presId="urn:microsoft.com/office/officeart/2005/8/layout/vProcess5"/>
    <dgm:cxn modelId="{A45A252C-731D-43D1-88EA-400E67F4C095}" srcId="{8695A00C-4DAA-4518-8FB6-DEAB43C0A00E}" destId="{330D2704-6D26-4DED-AE16-F82B74A33E3A}" srcOrd="2" destOrd="0" parTransId="{A5143FDF-41CB-46EF-A463-67C2D4097EEE}" sibTransId="{66D7E81B-A523-443C-92F8-2373BB1BE0D7}"/>
    <dgm:cxn modelId="{9DE7EC3A-4482-432E-B888-E8D24907AB5B}" srcId="{8695A00C-4DAA-4518-8FB6-DEAB43C0A00E}" destId="{8E2398DD-06B9-41BF-9C99-E281CCBB20C1}" srcOrd="3" destOrd="0" parTransId="{0002489A-EDA8-4494-B861-A9E857B0E961}" sibTransId="{600D8480-CF6D-4CB7-8D95-D2AD49CFD5C9}"/>
    <dgm:cxn modelId="{C5A5DD5D-4DAA-4B92-8279-92CCCF2E7A05}" srcId="{8695A00C-4DAA-4518-8FB6-DEAB43C0A00E}" destId="{8AAAD99C-56DA-496A-AD70-90AE7ACB4AD0}" srcOrd="0" destOrd="0" parTransId="{DEE0C13B-301F-49BC-A2B9-A77E080FAF4C}" sibTransId="{FE947761-B994-474B-BBA2-E1A82448085E}"/>
    <dgm:cxn modelId="{14F17360-07E4-4BAA-BDD4-BD6DCE2525A2}" type="presOf" srcId="{244173DD-9525-4409-A979-F99102A3E790}" destId="{1197A41D-BAF7-4ECD-B294-6514A6E69BF4}" srcOrd="1" destOrd="0" presId="urn:microsoft.com/office/officeart/2005/8/layout/vProcess5"/>
    <dgm:cxn modelId="{E9F5A667-F316-48E4-AB82-0D273F7C6928}" type="presOf" srcId="{600D8480-CF6D-4CB7-8D95-D2AD49CFD5C9}" destId="{185F88D5-0AAC-4AA5-BA66-28EB05441A60}" srcOrd="0" destOrd="0" presId="urn:microsoft.com/office/officeart/2005/8/layout/vProcess5"/>
    <dgm:cxn modelId="{4F86B747-3ACA-4490-B684-F9BCC4586E31}" type="presOf" srcId="{8695A00C-4DAA-4518-8FB6-DEAB43C0A00E}" destId="{5D0A0FE9-A069-449D-813A-B5F9D6C37744}" srcOrd="0" destOrd="0" presId="urn:microsoft.com/office/officeart/2005/8/layout/vProcess5"/>
    <dgm:cxn modelId="{2377454A-AF84-4872-8FED-8CE00FC9A2F6}" type="presOf" srcId="{88D6E23E-1035-4B3E-8923-9B6C269448AA}" destId="{19943CEE-CE57-48FF-89F9-0112B1C16F86}" srcOrd="0" destOrd="0" presId="urn:microsoft.com/office/officeart/2005/8/layout/vProcess5"/>
    <dgm:cxn modelId="{A985688F-4FC5-42E4-975D-A072BEDA1EBC}" type="presOf" srcId="{8AAAD99C-56DA-496A-AD70-90AE7ACB4AD0}" destId="{BD9C43CA-A4E7-429D-96B6-AA68B3043CD2}" srcOrd="0" destOrd="0" presId="urn:microsoft.com/office/officeart/2005/8/layout/vProcess5"/>
    <dgm:cxn modelId="{0FE89E9E-5571-4B65-A0E7-3A0EB8AE41F9}" type="presOf" srcId="{330D2704-6D26-4DED-AE16-F82B74A33E3A}" destId="{1AC040E6-03BC-476D-BAF1-90D943C90D2E}" srcOrd="1" destOrd="0" presId="urn:microsoft.com/office/officeart/2005/8/layout/vProcess5"/>
    <dgm:cxn modelId="{A0520AB7-7C4C-491C-BE22-AC9E67A16E50}" srcId="{8695A00C-4DAA-4518-8FB6-DEAB43C0A00E}" destId="{88D6E23E-1035-4B3E-8923-9B6C269448AA}" srcOrd="4" destOrd="0" parTransId="{0BCD49DE-79F3-439C-9D2B-A9633CD8B335}" sibTransId="{68C21FB5-A500-4235-A09E-6CA0652E5E49}"/>
    <dgm:cxn modelId="{6D8794BA-1FE0-4106-81DE-36B1C8336A01}" type="presOf" srcId="{8E2398DD-06B9-41BF-9C99-E281CCBB20C1}" destId="{D4DCFEB2-3781-4074-AC8A-99CE1D74E932}" srcOrd="1" destOrd="0" presId="urn:microsoft.com/office/officeart/2005/8/layout/vProcess5"/>
    <dgm:cxn modelId="{F327F9BA-916B-4D8D-BA1B-97E06D7C1648}" srcId="{8695A00C-4DAA-4518-8FB6-DEAB43C0A00E}" destId="{244173DD-9525-4409-A979-F99102A3E790}" srcOrd="1" destOrd="0" parTransId="{7ACECBC5-B59F-4E45-9DA1-331A34FB620F}" sibTransId="{03C46980-C86C-41CB-A54B-62E9A02AC81A}"/>
    <dgm:cxn modelId="{CD929DCC-5E98-4B16-A274-59D97FFBD673}" type="presOf" srcId="{03C46980-C86C-41CB-A54B-62E9A02AC81A}" destId="{E4278788-6E95-4386-9EEC-3132A2A144F8}" srcOrd="0" destOrd="0" presId="urn:microsoft.com/office/officeart/2005/8/layout/vProcess5"/>
    <dgm:cxn modelId="{9DBE73D2-95B6-4A76-BA1B-984DE3E1D81C}" type="presOf" srcId="{88D6E23E-1035-4B3E-8923-9B6C269448AA}" destId="{12E075F6-97E3-4FF6-96CF-07BA8B6F5F8E}" srcOrd="1" destOrd="0" presId="urn:microsoft.com/office/officeart/2005/8/layout/vProcess5"/>
    <dgm:cxn modelId="{BD3D38E3-CBBE-4D83-A72C-6DBC769B8188}" type="presOf" srcId="{8AAAD99C-56DA-496A-AD70-90AE7ACB4AD0}" destId="{002CB9B5-0F2F-4A76-A771-AF14C8983CAF}" srcOrd="1" destOrd="0" presId="urn:microsoft.com/office/officeart/2005/8/layout/vProcess5"/>
    <dgm:cxn modelId="{99E4FEEB-9330-4585-A45B-76DDC93425E4}" type="presOf" srcId="{FE947761-B994-474B-BBA2-E1A82448085E}" destId="{8A998A26-B1E4-47B3-BF32-7AEA43CF8E42}" srcOrd="0" destOrd="0" presId="urn:microsoft.com/office/officeart/2005/8/layout/vProcess5"/>
    <dgm:cxn modelId="{18798BFF-1F84-44A8-B9F7-AF960669C757}" type="presOf" srcId="{66D7E81B-A523-443C-92F8-2373BB1BE0D7}" destId="{DCC17A13-BDD9-44B9-89F4-5640638612E9}" srcOrd="0" destOrd="0" presId="urn:microsoft.com/office/officeart/2005/8/layout/vProcess5"/>
    <dgm:cxn modelId="{69D931FB-1A59-4B89-8035-60779A4CB5F1}" type="presParOf" srcId="{5D0A0FE9-A069-449D-813A-B5F9D6C37744}" destId="{046326E8-46AA-4DFA-AAF4-268C5E1A4F95}" srcOrd="0" destOrd="0" presId="urn:microsoft.com/office/officeart/2005/8/layout/vProcess5"/>
    <dgm:cxn modelId="{4BBE8DE0-DB43-46A2-8633-B71864855D2E}" type="presParOf" srcId="{5D0A0FE9-A069-449D-813A-B5F9D6C37744}" destId="{BD9C43CA-A4E7-429D-96B6-AA68B3043CD2}" srcOrd="1" destOrd="0" presId="urn:microsoft.com/office/officeart/2005/8/layout/vProcess5"/>
    <dgm:cxn modelId="{BA4984E1-9AAA-4C4D-8B4F-82E4EA425F05}" type="presParOf" srcId="{5D0A0FE9-A069-449D-813A-B5F9D6C37744}" destId="{FD828DE7-6742-4769-A4D8-781A75F8605E}" srcOrd="2" destOrd="0" presId="urn:microsoft.com/office/officeart/2005/8/layout/vProcess5"/>
    <dgm:cxn modelId="{A6A8C0A9-F1E4-4DA1-9D0D-249E3AEB4F50}" type="presParOf" srcId="{5D0A0FE9-A069-449D-813A-B5F9D6C37744}" destId="{9B8BB581-C6D6-4B89-834A-DB3D82B2E1DD}" srcOrd="3" destOrd="0" presId="urn:microsoft.com/office/officeart/2005/8/layout/vProcess5"/>
    <dgm:cxn modelId="{0013FCEF-7F3B-4A7E-8291-37201FCFD30F}" type="presParOf" srcId="{5D0A0FE9-A069-449D-813A-B5F9D6C37744}" destId="{EA72EE0B-98B0-4111-8CE0-3DB5ED849C61}" srcOrd="4" destOrd="0" presId="urn:microsoft.com/office/officeart/2005/8/layout/vProcess5"/>
    <dgm:cxn modelId="{8CC8B4F6-C7F6-440F-92C7-B32CF1E7FE31}" type="presParOf" srcId="{5D0A0FE9-A069-449D-813A-B5F9D6C37744}" destId="{19943CEE-CE57-48FF-89F9-0112B1C16F86}" srcOrd="5" destOrd="0" presId="urn:microsoft.com/office/officeart/2005/8/layout/vProcess5"/>
    <dgm:cxn modelId="{23C25646-70F0-45FA-97BD-1A320F28FEBA}" type="presParOf" srcId="{5D0A0FE9-A069-449D-813A-B5F9D6C37744}" destId="{8A998A26-B1E4-47B3-BF32-7AEA43CF8E42}" srcOrd="6" destOrd="0" presId="urn:microsoft.com/office/officeart/2005/8/layout/vProcess5"/>
    <dgm:cxn modelId="{66D90C95-7AB1-4671-B9C2-57F62AFF58F7}" type="presParOf" srcId="{5D0A0FE9-A069-449D-813A-B5F9D6C37744}" destId="{E4278788-6E95-4386-9EEC-3132A2A144F8}" srcOrd="7" destOrd="0" presId="urn:microsoft.com/office/officeart/2005/8/layout/vProcess5"/>
    <dgm:cxn modelId="{ACBFADC3-89BB-4492-A343-A05D8E421370}" type="presParOf" srcId="{5D0A0FE9-A069-449D-813A-B5F9D6C37744}" destId="{DCC17A13-BDD9-44B9-89F4-5640638612E9}" srcOrd="8" destOrd="0" presId="urn:microsoft.com/office/officeart/2005/8/layout/vProcess5"/>
    <dgm:cxn modelId="{F43C2508-ABC5-45A6-A229-C2F2C5AFFC2D}" type="presParOf" srcId="{5D0A0FE9-A069-449D-813A-B5F9D6C37744}" destId="{185F88D5-0AAC-4AA5-BA66-28EB05441A60}" srcOrd="9" destOrd="0" presId="urn:microsoft.com/office/officeart/2005/8/layout/vProcess5"/>
    <dgm:cxn modelId="{2AEBBD2F-4157-4193-8A52-508F9F96BEC6}" type="presParOf" srcId="{5D0A0FE9-A069-449D-813A-B5F9D6C37744}" destId="{002CB9B5-0F2F-4A76-A771-AF14C8983CAF}" srcOrd="10" destOrd="0" presId="urn:microsoft.com/office/officeart/2005/8/layout/vProcess5"/>
    <dgm:cxn modelId="{859307C2-53AF-4772-A73E-2D4F5EB5A3F2}" type="presParOf" srcId="{5D0A0FE9-A069-449D-813A-B5F9D6C37744}" destId="{1197A41D-BAF7-4ECD-B294-6514A6E69BF4}" srcOrd="11" destOrd="0" presId="urn:microsoft.com/office/officeart/2005/8/layout/vProcess5"/>
    <dgm:cxn modelId="{58862A2D-9514-4C9F-922A-93398A464868}" type="presParOf" srcId="{5D0A0FE9-A069-449D-813A-B5F9D6C37744}" destId="{1AC040E6-03BC-476D-BAF1-90D943C90D2E}" srcOrd="12" destOrd="0" presId="urn:microsoft.com/office/officeart/2005/8/layout/vProcess5"/>
    <dgm:cxn modelId="{BFDC5989-02FE-4B5F-AA52-1D618B3B9D9C}" type="presParOf" srcId="{5D0A0FE9-A069-449D-813A-B5F9D6C37744}" destId="{D4DCFEB2-3781-4074-AC8A-99CE1D74E932}" srcOrd="13" destOrd="0" presId="urn:microsoft.com/office/officeart/2005/8/layout/vProcess5"/>
    <dgm:cxn modelId="{D92B6C7E-A66F-4050-B489-F924433F1899}" type="presParOf" srcId="{5D0A0FE9-A069-449D-813A-B5F9D6C37744}" destId="{12E075F6-97E3-4FF6-96CF-07BA8B6F5F8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68FD6B-92A6-42E1-93F7-CD9E37CC5BB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7DEA442-074F-4B85-86A1-C0E1C573028D}">
      <dgm:prSet/>
      <dgm:spPr/>
      <dgm:t>
        <a:bodyPr/>
        <a:lstStyle/>
        <a:p>
          <a:pPr>
            <a:lnSpc>
              <a:spcPct val="100000"/>
            </a:lnSpc>
          </a:pPr>
          <a:r>
            <a:rPr lang="en-GB" dirty="0"/>
            <a:t>Facebook, Instagram, </a:t>
          </a:r>
          <a:r>
            <a:rPr lang="en-GB"/>
            <a:t>TikTok </a:t>
          </a:r>
          <a:endParaRPr lang="en-US" dirty="0"/>
        </a:p>
      </dgm:t>
    </dgm:pt>
    <dgm:pt modelId="{CC56A508-6753-4535-8EC7-14C1BB4A62DA}" type="parTrans" cxnId="{D6951BA3-90BF-4086-9544-9831C1C0CDF0}">
      <dgm:prSet/>
      <dgm:spPr/>
      <dgm:t>
        <a:bodyPr/>
        <a:lstStyle/>
        <a:p>
          <a:endParaRPr lang="en-US"/>
        </a:p>
      </dgm:t>
    </dgm:pt>
    <dgm:pt modelId="{58DF9BEB-604B-4C72-A3CA-04CF0C370CA1}" type="sibTrans" cxnId="{D6951BA3-90BF-4086-9544-9831C1C0CDF0}">
      <dgm:prSet/>
      <dgm:spPr/>
      <dgm:t>
        <a:bodyPr/>
        <a:lstStyle/>
        <a:p>
          <a:endParaRPr lang="en-US"/>
        </a:p>
      </dgm:t>
    </dgm:pt>
    <dgm:pt modelId="{E75781F2-2D8E-42CA-8459-4375A23E60A1}">
      <dgm:prSet/>
      <dgm:spPr/>
      <dgm:t>
        <a:bodyPr/>
        <a:lstStyle/>
        <a:p>
          <a:pPr>
            <a:lnSpc>
              <a:spcPct val="100000"/>
            </a:lnSpc>
          </a:pPr>
          <a:r>
            <a:rPr lang="en-GB"/>
            <a:t>Google Business Profile</a:t>
          </a:r>
          <a:endParaRPr lang="en-US"/>
        </a:p>
      </dgm:t>
    </dgm:pt>
    <dgm:pt modelId="{4DA6B803-3F57-4147-BB13-09D3D4C244C7}" type="parTrans" cxnId="{FFB96A8B-A926-4CE5-AC0D-7F23E7907FB9}">
      <dgm:prSet/>
      <dgm:spPr/>
      <dgm:t>
        <a:bodyPr/>
        <a:lstStyle/>
        <a:p>
          <a:endParaRPr lang="en-US"/>
        </a:p>
      </dgm:t>
    </dgm:pt>
    <dgm:pt modelId="{CDED3422-FCC1-4524-926E-D4AE96561CAF}" type="sibTrans" cxnId="{FFB96A8B-A926-4CE5-AC0D-7F23E7907FB9}">
      <dgm:prSet/>
      <dgm:spPr/>
      <dgm:t>
        <a:bodyPr/>
        <a:lstStyle/>
        <a:p>
          <a:endParaRPr lang="en-US"/>
        </a:p>
      </dgm:t>
    </dgm:pt>
    <dgm:pt modelId="{CDF7FEC4-6862-4E9B-978C-E8B9FD9C5D36}">
      <dgm:prSet/>
      <dgm:spPr/>
      <dgm:t>
        <a:bodyPr/>
        <a:lstStyle/>
        <a:p>
          <a:pPr>
            <a:lnSpc>
              <a:spcPct val="100000"/>
            </a:lnSpc>
          </a:pPr>
          <a:r>
            <a:rPr lang="en-GB"/>
            <a:t>Online booking system</a:t>
          </a:r>
          <a:endParaRPr lang="en-US"/>
        </a:p>
      </dgm:t>
    </dgm:pt>
    <dgm:pt modelId="{92B125C8-198B-46C8-87A8-F6CB15E9483C}" type="parTrans" cxnId="{DD8ACF73-D7D0-4C5D-9EEE-9A99D9028C57}">
      <dgm:prSet/>
      <dgm:spPr/>
      <dgm:t>
        <a:bodyPr/>
        <a:lstStyle/>
        <a:p>
          <a:endParaRPr lang="en-US"/>
        </a:p>
      </dgm:t>
    </dgm:pt>
    <dgm:pt modelId="{F3A7C089-5AD4-49B3-A9A0-0103D61A807C}" type="sibTrans" cxnId="{DD8ACF73-D7D0-4C5D-9EEE-9A99D9028C57}">
      <dgm:prSet/>
      <dgm:spPr/>
      <dgm:t>
        <a:bodyPr/>
        <a:lstStyle/>
        <a:p>
          <a:endParaRPr lang="en-US"/>
        </a:p>
      </dgm:t>
    </dgm:pt>
    <dgm:pt modelId="{77E2D81D-ADB6-4ED8-B4BF-29658AA61ECC}">
      <dgm:prSet/>
      <dgm:spPr/>
      <dgm:t>
        <a:bodyPr/>
        <a:lstStyle/>
        <a:p>
          <a:pPr>
            <a:lnSpc>
              <a:spcPct val="100000"/>
            </a:lnSpc>
          </a:pPr>
          <a:r>
            <a:rPr lang="en-GB"/>
            <a:t>Customer reviews &amp; recommendations</a:t>
          </a:r>
          <a:endParaRPr lang="en-US"/>
        </a:p>
      </dgm:t>
    </dgm:pt>
    <dgm:pt modelId="{B170E399-164C-4F89-B1A4-1F627C169FAD}" type="parTrans" cxnId="{F4178E2F-4F00-4CE7-9717-65B7CF5BFB4F}">
      <dgm:prSet/>
      <dgm:spPr/>
      <dgm:t>
        <a:bodyPr/>
        <a:lstStyle/>
        <a:p>
          <a:endParaRPr lang="en-US"/>
        </a:p>
      </dgm:t>
    </dgm:pt>
    <dgm:pt modelId="{DAA73CB9-D0FB-49E2-93C9-CE562FE32C7A}" type="sibTrans" cxnId="{F4178E2F-4F00-4CE7-9717-65B7CF5BFB4F}">
      <dgm:prSet/>
      <dgm:spPr/>
      <dgm:t>
        <a:bodyPr/>
        <a:lstStyle/>
        <a:p>
          <a:endParaRPr lang="en-US"/>
        </a:p>
      </dgm:t>
    </dgm:pt>
    <dgm:pt modelId="{50D5864D-5FDA-47A1-A2EC-BEC84BA3FAD6}" type="pres">
      <dgm:prSet presAssocID="{FD68FD6B-92A6-42E1-93F7-CD9E37CC5BB7}" presName="root" presStyleCnt="0">
        <dgm:presLayoutVars>
          <dgm:dir/>
          <dgm:resizeHandles val="exact"/>
        </dgm:presLayoutVars>
      </dgm:prSet>
      <dgm:spPr/>
    </dgm:pt>
    <dgm:pt modelId="{9D8DF9F0-DF14-4696-83B6-6009A41B296D}" type="pres">
      <dgm:prSet presAssocID="{67DEA442-074F-4B85-86A1-C0E1C573028D}" presName="compNode" presStyleCnt="0"/>
      <dgm:spPr/>
    </dgm:pt>
    <dgm:pt modelId="{6DF7E6C4-99E7-4501-B2B6-815570EF6828}" type="pres">
      <dgm:prSet presAssocID="{67DEA442-074F-4B85-86A1-C0E1C573028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aseball Hat"/>
        </a:ext>
      </dgm:extLst>
    </dgm:pt>
    <dgm:pt modelId="{C9B13983-C2C1-42B7-8690-A86D4259A54F}" type="pres">
      <dgm:prSet presAssocID="{67DEA442-074F-4B85-86A1-C0E1C573028D}" presName="spaceRect" presStyleCnt="0"/>
      <dgm:spPr/>
    </dgm:pt>
    <dgm:pt modelId="{0007FEC0-61AA-44C4-A0F0-38A0F1071CCE}" type="pres">
      <dgm:prSet presAssocID="{67DEA442-074F-4B85-86A1-C0E1C573028D}" presName="textRect" presStyleLbl="revTx" presStyleIdx="0" presStyleCnt="4">
        <dgm:presLayoutVars>
          <dgm:chMax val="1"/>
          <dgm:chPref val="1"/>
        </dgm:presLayoutVars>
      </dgm:prSet>
      <dgm:spPr/>
    </dgm:pt>
    <dgm:pt modelId="{79BB8FC0-4096-4C09-9A51-D1815ABCAA09}" type="pres">
      <dgm:prSet presAssocID="{58DF9BEB-604B-4C72-A3CA-04CF0C370CA1}" presName="sibTrans" presStyleCnt="0"/>
      <dgm:spPr/>
    </dgm:pt>
    <dgm:pt modelId="{32F42800-545E-425A-B1DC-0494DE443B73}" type="pres">
      <dgm:prSet presAssocID="{E75781F2-2D8E-42CA-8459-4375A23E60A1}" presName="compNode" presStyleCnt="0"/>
      <dgm:spPr/>
    </dgm:pt>
    <dgm:pt modelId="{A71541BB-48D0-4881-AD6A-ED69B99DDF12}" type="pres">
      <dgm:prSet presAssocID="{E75781F2-2D8E-42CA-8459-4375A23E60A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a:ext>
      </dgm:extLst>
    </dgm:pt>
    <dgm:pt modelId="{87497DD9-F1AD-4050-9E78-16CFEB447C4F}" type="pres">
      <dgm:prSet presAssocID="{E75781F2-2D8E-42CA-8459-4375A23E60A1}" presName="spaceRect" presStyleCnt="0"/>
      <dgm:spPr/>
    </dgm:pt>
    <dgm:pt modelId="{4E5878AE-394E-466C-8701-87D528A5CB0F}" type="pres">
      <dgm:prSet presAssocID="{E75781F2-2D8E-42CA-8459-4375A23E60A1}" presName="textRect" presStyleLbl="revTx" presStyleIdx="1" presStyleCnt="4">
        <dgm:presLayoutVars>
          <dgm:chMax val="1"/>
          <dgm:chPref val="1"/>
        </dgm:presLayoutVars>
      </dgm:prSet>
      <dgm:spPr/>
    </dgm:pt>
    <dgm:pt modelId="{95FB9B26-D858-4E79-A81D-591ABC3BE4ED}" type="pres">
      <dgm:prSet presAssocID="{CDED3422-FCC1-4524-926E-D4AE96561CAF}" presName="sibTrans" presStyleCnt="0"/>
      <dgm:spPr/>
    </dgm:pt>
    <dgm:pt modelId="{77CE39EA-31E6-4186-8319-5DDF089442ED}" type="pres">
      <dgm:prSet presAssocID="{CDF7FEC4-6862-4E9B-978C-E8B9FD9C5D36}" presName="compNode" presStyleCnt="0"/>
      <dgm:spPr/>
    </dgm:pt>
    <dgm:pt modelId="{A8EAA7D5-4002-4862-810B-8632CF434A63}" type="pres">
      <dgm:prSet presAssocID="{CDF7FEC4-6862-4E9B-978C-E8B9FD9C5D3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aptop"/>
        </a:ext>
      </dgm:extLst>
    </dgm:pt>
    <dgm:pt modelId="{8F749646-35B9-48C1-B7AB-8A79D1819571}" type="pres">
      <dgm:prSet presAssocID="{CDF7FEC4-6862-4E9B-978C-E8B9FD9C5D36}" presName="spaceRect" presStyleCnt="0"/>
      <dgm:spPr/>
    </dgm:pt>
    <dgm:pt modelId="{BD9D5EA6-C7F5-4FA4-AE4D-D12FC43129AE}" type="pres">
      <dgm:prSet presAssocID="{CDF7FEC4-6862-4E9B-978C-E8B9FD9C5D36}" presName="textRect" presStyleLbl="revTx" presStyleIdx="2" presStyleCnt="4">
        <dgm:presLayoutVars>
          <dgm:chMax val="1"/>
          <dgm:chPref val="1"/>
        </dgm:presLayoutVars>
      </dgm:prSet>
      <dgm:spPr/>
    </dgm:pt>
    <dgm:pt modelId="{B42F619F-D54E-42C4-8672-7A47B95B75AE}" type="pres">
      <dgm:prSet presAssocID="{F3A7C089-5AD4-49B3-A9A0-0103D61A807C}" presName="sibTrans" presStyleCnt="0"/>
      <dgm:spPr/>
    </dgm:pt>
    <dgm:pt modelId="{C226E86F-5461-476F-AA7C-31F406FAB0B4}" type="pres">
      <dgm:prSet presAssocID="{77E2D81D-ADB6-4ED8-B4BF-29658AA61ECC}" presName="compNode" presStyleCnt="0"/>
      <dgm:spPr/>
    </dgm:pt>
    <dgm:pt modelId="{1A5B97DC-E0FA-48C3-89D1-1DEC7E54F2B6}" type="pres">
      <dgm:prSet presAssocID="{77E2D81D-ADB6-4ED8-B4BF-29658AA61EC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21B1ED96-CEE5-41F7-8A67-27924D4FD669}" type="pres">
      <dgm:prSet presAssocID="{77E2D81D-ADB6-4ED8-B4BF-29658AA61ECC}" presName="spaceRect" presStyleCnt="0"/>
      <dgm:spPr/>
    </dgm:pt>
    <dgm:pt modelId="{D39A4105-C1FD-4D0D-9B55-4C72A0912EEB}" type="pres">
      <dgm:prSet presAssocID="{77E2D81D-ADB6-4ED8-B4BF-29658AA61ECC}" presName="textRect" presStyleLbl="revTx" presStyleIdx="3" presStyleCnt="4">
        <dgm:presLayoutVars>
          <dgm:chMax val="1"/>
          <dgm:chPref val="1"/>
        </dgm:presLayoutVars>
      </dgm:prSet>
      <dgm:spPr/>
    </dgm:pt>
  </dgm:ptLst>
  <dgm:cxnLst>
    <dgm:cxn modelId="{A91D9F22-F7C8-48DA-9DDD-DA9979B709FF}" type="presOf" srcId="{FD68FD6B-92A6-42E1-93F7-CD9E37CC5BB7}" destId="{50D5864D-5FDA-47A1-A2EC-BEC84BA3FAD6}" srcOrd="0" destOrd="0" presId="urn:microsoft.com/office/officeart/2018/2/layout/IconLabelList"/>
    <dgm:cxn modelId="{F4178E2F-4F00-4CE7-9717-65B7CF5BFB4F}" srcId="{FD68FD6B-92A6-42E1-93F7-CD9E37CC5BB7}" destId="{77E2D81D-ADB6-4ED8-B4BF-29658AA61ECC}" srcOrd="3" destOrd="0" parTransId="{B170E399-164C-4F89-B1A4-1F627C169FAD}" sibTransId="{DAA73CB9-D0FB-49E2-93C9-CE562FE32C7A}"/>
    <dgm:cxn modelId="{AF420F65-5A02-43F9-B528-531197F3F058}" type="presOf" srcId="{77E2D81D-ADB6-4ED8-B4BF-29658AA61ECC}" destId="{D39A4105-C1FD-4D0D-9B55-4C72A0912EEB}" srcOrd="0" destOrd="0" presId="urn:microsoft.com/office/officeart/2018/2/layout/IconLabelList"/>
    <dgm:cxn modelId="{CAC2186F-7A6A-4C13-83E2-6CB00B048B48}" type="presOf" srcId="{E75781F2-2D8E-42CA-8459-4375A23E60A1}" destId="{4E5878AE-394E-466C-8701-87D528A5CB0F}" srcOrd="0" destOrd="0" presId="urn:microsoft.com/office/officeart/2018/2/layout/IconLabelList"/>
    <dgm:cxn modelId="{DD8ACF73-D7D0-4C5D-9EEE-9A99D9028C57}" srcId="{FD68FD6B-92A6-42E1-93F7-CD9E37CC5BB7}" destId="{CDF7FEC4-6862-4E9B-978C-E8B9FD9C5D36}" srcOrd="2" destOrd="0" parTransId="{92B125C8-198B-46C8-87A8-F6CB15E9483C}" sibTransId="{F3A7C089-5AD4-49B3-A9A0-0103D61A807C}"/>
    <dgm:cxn modelId="{FFB96A8B-A926-4CE5-AC0D-7F23E7907FB9}" srcId="{FD68FD6B-92A6-42E1-93F7-CD9E37CC5BB7}" destId="{E75781F2-2D8E-42CA-8459-4375A23E60A1}" srcOrd="1" destOrd="0" parTransId="{4DA6B803-3F57-4147-BB13-09D3D4C244C7}" sibTransId="{CDED3422-FCC1-4524-926E-D4AE96561CAF}"/>
    <dgm:cxn modelId="{B5CA028F-255F-4C25-98C1-17639151374C}" type="presOf" srcId="{67DEA442-074F-4B85-86A1-C0E1C573028D}" destId="{0007FEC0-61AA-44C4-A0F0-38A0F1071CCE}" srcOrd="0" destOrd="0" presId="urn:microsoft.com/office/officeart/2018/2/layout/IconLabelList"/>
    <dgm:cxn modelId="{D6951BA3-90BF-4086-9544-9831C1C0CDF0}" srcId="{FD68FD6B-92A6-42E1-93F7-CD9E37CC5BB7}" destId="{67DEA442-074F-4B85-86A1-C0E1C573028D}" srcOrd="0" destOrd="0" parTransId="{CC56A508-6753-4535-8EC7-14C1BB4A62DA}" sibTransId="{58DF9BEB-604B-4C72-A3CA-04CF0C370CA1}"/>
    <dgm:cxn modelId="{7D9D83EB-B406-4C8D-A57B-8A97C6569F8F}" type="presOf" srcId="{CDF7FEC4-6862-4E9B-978C-E8B9FD9C5D36}" destId="{BD9D5EA6-C7F5-4FA4-AE4D-D12FC43129AE}" srcOrd="0" destOrd="0" presId="urn:microsoft.com/office/officeart/2018/2/layout/IconLabelList"/>
    <dgm:cxn modelId="{E7E448F8-02A3-47D8-8FF1-5B3E74095F38}" type="presParOf" srcId="{50D5864D-5FDA-47A1-A2EC-BEC84BA3FAD6}" destId="{9D8DF9F0-DF14-4696-83B6-6009A41B296D}" srcOrd="0" destOrd="0" presId="urn:microsoft.com/office/officeart/2018/2/layout/IconLabelList"/>
    <dgm:cxn modelId="{570EE842-4377-44A2-AE0A-D766CFCECB68}" type="presParOf" srcId="{9D8DF9F0-DF14-4696-83B6-6009A41B296D}" destId="{6DF7E6C4-99E7-4501-B2B6-815570EF6828}" srcOrd="0" destOrd="0" presId="urn:microsoft.com/office/officeart/2018/2/layout/IconLabelList"/>
    <dgm:cxn modelId="{C7F74276-EA75-4350-9EEC-4F3329D7B090}" type="presParOf" srcId="{9D8DF9F0-DF14-4696-83B6-6009A41B296D}" destId="{C9B13983-C2C1-42B7-8690-A86D4259A54F}" srcOrd="1" destOrd="0" presId="urn:microsoft.com/office/officeart/2018/2/layout/IconLabelList"/>
    <dgm:cxn modelId="{AC786E00-91F5-41B5-BB0B-78D7E669F5B3}" type="presParOf" srcId="{9D8DF9F0-DF14-4696-83B6-6009A41B296D}" destId="{0007FEC0-61AA-44C4-A0F0-38A0F1071CCE}" srcOrd="2" destOrd="0" presId="urn:microsoft.com/office/officeart/2018/2/layout/IconLabelList"/>
    <dgm:cxn modelId="{3BD8844B-8CE6-4059-BBB9-9395302C5990}" type="presParOf" srcId="{50D5864D-5FDA-47A1-A2EC-BEC84BA3FAD6}" destId="{79BB8FC0-4096-4C09-9A51-D1815ABCAA09}" srcOrd="1" destOrd="0" presId="urn:microsoft.com/office/officeart/2018/2/layout/IconLabelList"/>
    <dgm:cxn modelId="{7AD34C34-B5E7-4A6F-BA96-871B24BAAD0D}" type="presParOf" srcId="{50D5864D-5FDA-47A1-A2EC-BEC84BA3FAD6}" destId="{32F42800-545E-425A-B1DC-0494DE443B73}" srcOrd="2" destOrd="0" presId="urn:microsoft.com/office/officeart/2018/2/layout/IconLabelList"/>
    <dgm:cxn modelId="{CAE3F14A-F7C5-4570-BEAD-04B81340BCDF}" type="presParOf" srcId="{32F42800-545E-425A-B1DC-0494DE443B73}" destId="{A71541BB-48D0-4881-AD6A-ED69B99DDF12}" srcOrd="0" destOrd="0" presId="urn:microsoft.com/office/officeart/2018/2/layout/IconLabelList"/>
    <dgm:cxn modelId="{1236A3C7-57D9-403E-98E0-DCC016B3B9D4}" type="presParOf" srcId="{32F42800-545E-425A-B1DC-0494DE443B73}" destId="{87497DD9-F1AD-4050-9E78-16CFEB447C4F}" srcOrd="1" destOrd="0" presId="urn:microsoft.com/office/officeart/2018/2/layout/IconLabelList"/>
    <dgm:cxn modelId="{A8B95957-9D36-4079-964D-01CCCD7E52AC}" type="presParOf" srcId="{32F42800-545E-425A-B1DC-0494DE443B73}" destId="{4E5878AE-394E-466C-8701-87D528A5CB0F}" srcOrd="2" destOrd="0" presId="urn:microsoft.com/office/officeart/2018/2/layout/IconLabelList"/>
    <dgm:cxn modelId="{424FAD33-ADB3-415D-B15B-CF0557317323}" type="presParOf" srcId="{50D5864D-5FDA-47A1-A2EC-BEC84BA3FAD6}" destId="{95FB9B26-D858-4E79-A81D-591ABC3BE4ED}" srcOrd="3" destOrd="0" presId="urn:microsoft.com/office/officeart/2018/2/layout/IconLabelList"/>
    <dgm:cxn modelId="{9CEDC7DD-9B05-4ACC-8FBC-D28C692073FB}" type="presParOf" srcId="{50D5864D-5FDA-47A1-A2EC-BEC84BA3FAD6}" destId="{77CE39EA-31E6-4186-8319-5DDF089442ED}" srcOrd="4" destOrd="0" presId="urn:microsoft.com/office/officeart/2018/2/layout/IconLabelList"/>
    <dgm:cxn modelId="{1CC7BFA6-F4D1-4585-982B-C5C1E9FFEAAF}" type="presParOf" srcId="{77CE39EA-31E6-4186-8319-5DDF089442ED}" destId="{A8EAA7D5-4002-4862-810B-8632CF434A63}" srcOrd="0" destOrd="0" presId="urn:microsoft.com/office/officeart/2018/2/layout/IconLabelList"/>
    <dgm:cxn modelId="{11D90689-23C4-402D-9801-9EF5C0AD3319}" type="presParOf" srcId="{77CE39EA-31E6-4186-8319-5DDF089442ED}" destId="{8F749646-35B9-48C1-B7AB-8A79D1819571}" srcOrd="1" destOrd="0" presId="urn:microsoft.com/office/officeart/2018/2/layout/IconLabelList"/>
    <dgm:cxn modelId="{C8BC4342-D3D1-43C2-B808-1DCC97CBE14E}" type="presParOf" srcId="{77CE39EA-31E6-4186-8319-5DDF089442ED}" destId="{BD9D5EA6-C7F5-4FA4-AE4D-D12FC43129AE}" srcOrd="2" destOrd="0" presId="urn:microsoft.com/office/officeart/2018/2/layout/IconLabelList"/>
    <dgm:cxn modelId="{1A4324F4-DD1A-4DB8-8A6E-DD46A20240B2}" type="presParOf" srcId="{50D5864D-5FDA-47A1-A2EC-BEC84BA3FAD6}" destId="{B42F619F-D54E-42C4-8672-7A47B95B75AE}" srcOrd="5" destOrd="0" presId="urn:microsoft.com/office/officeart/2018/2/layout/IconLabelList"/>
    <dgm:cxn modelId="{CE2494CF-07CD-4EB7-9ABB-8E3EB964A35B}" type="presParOf" srcId="{50D5864D-5FDA-47A1-A2EC-BEC84BA3FAD6}" destId="{C226E86F-5461-476F-AA7C-31F406FAB0B4}" srcOrd="6" destOrd="0" presId="urn:microsoft.com/office/officeart/2018/2/layout/IconLabelList"/>
    <dgm:cxn modelId="{EFCC3889-CB34-44EB-8950-73759085DD83}" type="presParOf" srcId="{C226E86F-5461-476F-AA7C-31F406FAB0B4}" destId="{1A5B97DC-E0FA-48C3-89D1-1DEC7E54F2B6}" srcOrd="0" destOrd="0" presId="urn:microsoft.com/office/officeart/2018/2/layout/IconLabelList"/>
    <dgm:cxn modelId="{53C85789-ACED-4843-B001-947B6F7690DC}" type="presParOf" srcId="{C226E86F-5461-476F-AA7C-31F406FAB0B4}" destId="{21B1ED96-CEE5-41F7-8A67-27924D4FD669}" srcOrd="1" destOrd="0" presId="urn:microsoft.com/office/officeart/2018/2/layout/IconLabelList"/>
    <dgm:cxn modelId="{82265724-5840-4CE6-9EF4-8C8553DA6FC4}" type="presParOf" srcId="{C226E86F-5461-476F-AA7C-31F406FAB0B4}" destId="{D39A4105-C1FD-4D0D-9B55-4C72A0912EE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0231E-9DBB-494C-9CF5-7FAFE4324936}">
      <dsp:nvSpPr>
        <dsp:cNvPr id="0" name=""/>
        <dsp:cNvSpPr/>
      </dsp:nvSpPr>
      <dsp:spPr>
        <a:xfrm>
          <a:off x="676527" y="522850"/>
          <a:ext cx="3884944" cy="3884944"/>
        </a:xfrm>
        <a:prstGeom prst="circularArrow">
          <a:avLst>
            <a:gd name="adj1" fmla="val 4668"/>
            <a:gd name="adj2" fmla="val 272909"/>
            <a:gd name="adj3" fmla="val 13066196"/>
            <a:gd name="adj4" fmla="val 17872888"/>
            <a:gd name="adj5" fmla="val 484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EAD0BF-04CF-40CE-A700-55A8CA6187DD}">
      <dsp:nvSpPr>
        <dsp:cNvPr id="0" name=""/>
        <dsp:cNvSpPr/>
      </dsp:nvSpPr>
      <dsp:spPr>
        <a:xfrm>
          <a:off x="1404198" y="587662"/>
          <a:ext cx="2429602" cy="121480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Management Structure</a:t>
          </a:r>
        </a:p>
      </dsp:txBody>
      <dsp:txXfrm>
        <a:off x="1463500" y="646964"/>
        <a:ext cx="2310998" cy="1096197"/>
      </dsp:txXfrm>
    </dsp:sp>
    <dsp:sp modelId="{EA851E4A-9C63-429F-95C2-912711DDBE2B}">
      <dsp:nvSpPr>
        <dsp:cNvPr id="0" name=""/>
        <dsp:cNvSpPr/>
      </dsp:nvSpPr>
      <dsp:spPr>
        <a:xfrm>
          <a:off x="2790763" y="2007783"/>
          <a:ext cx="2429602" cy="121480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Sole</a:t>
          </a:r>
          <a:r>
            <a:rPr lang="en-US" sz="1000" kern="1200" dirty="0"/>
            <a:t> </a:t>
          </a:r>
          <a:r>
            <a:rPr lang="en-US" sz="1200" kern="1200" dirty="0">
              <a:latin typeface="Arial" panose="020B0604020202020204" pitchFamily="34" charset="0"/>
              <a:cs typeface="Arial" panose="020B0604020202020204" pitchFamily="34" charset="0"/>
            </a:rPr>
            <a:t>trader</a:t>
          </a:r>
        </a:p>
      </dsp:txBody>
      <dsp:txXfrm>
        <a:off x="2850065" y="2067085"/>
        <a:ext cx="2310998" cy="1096197"/>
      </dsp:txXfrm>
    </dsp:sp>
    <dsp:sp modelId="{8D2B0DAE-03BB-484B-978D-3B93F7CBA68E}">
      <dsp:nvSpPr>
        <dsp:cNvPr id="0" name=""/>
        <dsp:cNvSpPr/>
      </dsp:nvSpPr>
      <dsp:spPr>
        <a:xfrm>
          <a:off x="1395810" y="3402736"/>
          <a:ext cx="2429602" cy="121480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One qualified beauty therapist managing: </a:t>
          </a:r>
        </a:p>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Appointments</a:t>
          </a:r>
        </a:p>
        <a:p>
          <a:pPr marL="114300" lvl="1" indent="-114300" algn="l" defTabSz="533400">
            <a:lnSpc>
              <a:spcPct val="90000"/>
            </a:lnSpc>
            <a:spcBef>
              <a:spcPct val="0"/>
            </a:spcBef>
            <a:spcAft>
              <a:spcPct val="15000"/>
            </a:spcAft>
            <a:buChar char="•"/>
          </a:pPr>
          <a:r>
            <a:rPr lang="en-US" sz="1200" kern="1200">
              <a:latin typeface="Arial" panose="020B0604020202020204" pitchFamily="34" charset="0"/>
              <a:cs typeface="Arial" panose="020B0604020202020204" pitchFamily="34" charset="0"/>
            </a:rPr>
            <a:t>Treatments</a:t>
          </a:r>
        </a:p>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Marketing</a:t>
          </a:r>
        </a:p>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Finance</a:t>
          </a:r>
        </a:p>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Transport &amp; logistics</a:t>
          </a:r>
        </a:p>
      </dsp:txBody>
      <dsp:txXfrm>
        <a:off x="1455112" y="3462038"/>
        <a:ext cx="2310998" cy="1096197"/>
      </dsp:txXfrm>
    </dsp:sp>
    <dsp:sp modelId="{955F9040-22C5-44B0-BB06-F3C34A7B6D98}">
      <dsp:nvSpPr>
        <dsp:cNvPr id="0" name=""/>
        <dsp:cNvSpPr/>
      </dsp:nvSpPr>
      <dsp:spPr>
        <a:xfrm>
          <a:off x="857" y="2007783"/>
          <a:ext cx="2429602" cy="121480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Legal Format</a:t>
          </a:r>
        </a:p>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Year One as Sole Trader</a:t>
          </a:r>
        </a:p>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Simple admin and low start-up cost</a:t>
          </a:r>
        </a:p>
      </dsp:txBody>
      <dsp:txXfrm>
        <a:off x="60159" y="2067085"/>
        <a:ext cx="2310998" cy="10961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9C43CA-A4E7-429D-96B6-AA68B3043CD2}">
      <dsp:nvSpPr>
        <dsp:cNvPr id="0" name=""/>
        <dsp:cNvSpPr/>
      </dsp:nvSpPr>
      <dsp:spPr>
        <a:xfrm>
          <a:off x="0" y="0"/>
          <a:ext cx="3507952" cy="98011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 demographic trends directly supports demand for Mobile Beauty Clinique</a:t>
          </a:r>
          <a:endParaRPr lang="en-US" sz="1200" kern="1200">
            <a:latin typeface="Arial" panose="020B0604020202020204" pitchFamily="34" charset="0"/>
            <a:cs typeface="Arial" panose="020B0604020202020204" pitchFamily="34" charset="0"/>
          </a:endParaRPr>
        </a:p>
      </dsp:txBody>
      <dsp:txXfrm>
        <a:off x="28707" y="28707"/>
        <a:ext cx="2335658" cy="922699"/>
      </dsp:txXfrm>
    </dsp:sp>
    <dsp:sp modelId="{FD828DE7-6742-4769-A4D8-781A75F8605E}">
      <dsp:nvSpPr>
        <dsp:cNvPr id="0" name=""/>
        <dsp:cNvSpPr/>
      </dsp:nvSpPr>
      <dsp:spPr>
        <a:xfrm>
          <a:off x="261957" y="1116240"/>
          <a:ext cx="3507952" cy="98011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Increased demand for personalised, home-based beauty services</a:t>
          </a:r>
          <a:endParaRPr lang="en-US" sz="1200" kern="1200">
            <a:latin typeface="Arial" panose="020B0604020202020204" pitchFamily="34" charset="0"/>
            <a:cs typeface="Arial" panose="020B0604020202020204" pitchFamily="34" charset="0"/>
          </a:endParaRPr>
        </a:p>
      </dsp:txBody>
      <dsp:txXfrm>
        <a:off x="290664" y="1144947"/>
        <a:ext cx="2551506" cy="922699"/>
      </dsp:txXfrm>
    </dsp:sp>
    <dsp:sp modelId="{9B8BB581-C6D6-4B89-834A-DB3D82B2E1DD}">
      <dsp:nvSpPr>
        <dsp:cNvPr id="0" name=""/>
        <dsp:cNvSpPr/>
      </dsp:nvSpPr>
      <dsp:spPr>
        <a:xfrm>
          <a:off x="523914" y="2232481"/>
          <a:ext cx="3507952" cy="98011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Busy lifestyles – people prefer flexible appointments</a:t>
          </a:r>
          <a:endParaRPr lang="en-US" sz="1200" kern="1200">
            <a:latin typeface="Arial" panose="020B0604020202020204" pitchFamily="34" charset="0"/>
            <a:cs typeface="Arial" panose="020B0604020202020204" pitchFamily="34" charset="0"/>
          </a:endParaRPr>
        </a:p>
      </dsp:txBody>
      <dsp:txXfrm>
        <a:off x="552621" y="2261188"/>
        <a:ext cx="2551506" cy="922699"/>
      </dsp:txXfrm>
    </dsp:sp>
    <dsp:sp modelId="{EA72EE0B-98B0-4111-8CE0-3DB5ED849C61}">
      <dsp:nvSpPr>
        <dsp:cNvPr id="0" name=""/>
        <dsp:cNvSpPr/>
      </dsp:nvSpPr>
      <dsp:spPr>
        <a:xfrm>
          <a:off x="785872" y="3348721"/>
          <a:ext cx="3507952" cy="98011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Older adults often prefer home-based treatments due to mobility, transport, and accessibility needs</a:t>
          </a:r>
          <a:endParaRPr lang="en-US" sz="1200" kern="1200">
            <a:latin typeface="Arial" panose="020B0604020202020204" pitchFamily="34" charset="0"/>
            <a:cs typeface="Arial" panose="020B0604020202020204" pitchFamily="34" charset="0"/>
          </a:endParaRPr>
        </a:p>
      </dsp:txBody>
      <dsp:txXfrm>
        <a:off x="814579" y="3377428"/>
        <a:ext cx="2551506" cy="922699"/>
      </dsp:txXfrm>
    </dsp:sp>
    <dsp:sp modelId="{19943CEE-CE57-48FF-89F9-0112B1C16F86}">
      <dsp:nvSpPr>
        <dsp:cNvPr id="0" name=""/>
        <dsp:cNvSpPr/>
      </dsp:nvSpPr>
      <dsp:spPr>
        <a:xfrm>
          <a:off x="1047829" y="4464962"/>
          <a:ext cx="3507952" cy="98011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According to Statista (2024), demand for convenient beauty and wellness solutions continues to grow in the UK, supporting the viability of mobile beauty services</a:t>
          </a:r>
          <a:endParaRPr lang="en-US" sz="1200" kern="1200">
            <a:latin typeface="Arial" panose="020B0604020202020204" pitchFamily="34" charset="0"/>
            <a:cs typeface="Arial" panose="020B0604020202020204" pitchFamily="34" charset="0"/>
          </a:endParaRPr>
        </a:p>
      </dsp:txBody>
      <dsp:txXfrm>
        <a:off x="1076536" y="4493669"/>
        <a:ext cx="2551506" cy="922699"/>
      </dsp:txXfrm>
    </dsp:sp>
    <dsp:sp modelId="{8A998A26-B1E4-47B3-BF32-7AEA43CF8E42}">
      <dsp:nvSpPr>
        <dsp:cNvPr id="0" name=""/>
        <dsp:cNvSpPr/>
      </dsp:nvSpPr>
      <dsp:spPr>
        <a:xfrm>
          <a:off x="2870878" y="716027"/>
          <a:ext cx="637073" cy="637073"/>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014219" y="716027"/>
        <a:ext cx="350391" cy="479397"/>
      </dsp:txXfrm>
    </dsp:sp>
    <dsp:sp modelId="{E4278788-6E95-4386-9EEC-3132A2A144F8}">
      <dsp:nvSpPr>
        <dsp:cNvPr id="0" name=""/>
        <dsp:cNvSpPr/>
      </dsp:nvSpPr>
      <dsp:spPr>
        <a:xfrm>
          <a:off x="3132835" y="1832268"/>
          <a:ext cx="637073" cy="637073"/>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276176" y="1832268"/>
        <a:ext cx="350391" cy="479397"/>
      </dsp:txXfrm>
    </dsp:sp>
    <dsp:sp modelId="{DCC17A13-BDD9-44B9-89F4-5640638612E9}">
      <dsp:nvSpPr>
        <dsp:cNvPr id="0" name=""/>
        <dsp:cNvSpPr/>
      </dsp:nvSpPr>
      <dsp:spPr>
        <a:xfrm>
          <a:off x="3394793" y="2932173"/>
          <a:ext cx="637073" cy="637073"/>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538134" y="2932173"/>
        <a:ext cx="350391" cy="479397"/>
      </dsp:txXfrm>
    </dsp:sp>
    <dsp:sp modelId="{185F88D5-0AAC-4AA5-BA66-28EB05441A60}">
      <dsp:nvSpPr>
        <dsp:cNvPr id="0" name=""/>
        <dsp:cNvSpPr/>
      </dsp:nvSpPr>
      <dsp:spPr>
        <a:xfrm>
          <a:off x="3656750" y="4059304"/>
          <a:ext cx="637073" cy="637073"/>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800091" y="4059304"/>
        <a:ext cx="350391" cy="4793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7E6C4-99E7-4501-B2B6-815570EF6828}">
      <dsp:nvSpPr>
        <dsp:cNvPr id="0" name=""/>
        <dsp:cNvSpPr/>
      </dsp:nvSpPr>
      <dsp:spPr>
        <a:xfrm>
          <a:off x="1203995" y="250423"/>
          <a:ext cx="768076" cy="7680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07FEC0-61AA-44C4-A0F0-38A0F1071CCE}">
      <dsp:nvSpPr>
        <dsp:cNvPr id="0" name=""/>
        <dsp:cNvSpPr/>
      </dsp:nvSpPr>
      <dsp:spPr>
        <a:xfrm>
          <a:off x="734615" y="1279580"/>
          <a:ext cx="1706835" cy="68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t>Facebook, Instagram, </a:t>
          </a:r>
          <a:r>
            <a:rPr lang="en-GB" sz="1500" kern="1200"/>
            <a:t>TikTok </a:t>
          </a:r>
          <a:endParaRPr lang="en-US" sz="1500" kern="1200" dirty="0"/>
        </a:p>
      </dsp:txBody>
      <dsp:txXfrm>
        <a:off x="734615" y="1279580"/>
        <a:ext cx="1706835" cy="682734"/>
      </dsp:txXfrm>
    </dsp:sp>
    <dsp:sp modelId="{A71541BB-48D0-4881-AD6A-ED69B99DDF12}">
      <dsp:nvSpPr>
        <dsp:cNvPr id="0" name=""/>
        <dsp:cNvSpPr/>
      </dsp:nvSpPr>
      <dsp:spPr>
        <a:xfrm>
          <a:off x="3209528" y="250423"/>
          <a:ext cx="768076" cy="7680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5878AE-394E-466C-8701-87D528A5CB0F}">
      <dsp:nvSpPr>
        <dsp:cNvPr id="0" name=""/>
        <dsp:cNvSpPr/>
      </dsp:nvSpPr>
      <dsp:spPr>
        <a:xfrm>
          <a:off x="2740148" y="1279580"/>
          <a:ext cx="1706835" cy="68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Google Business Profile</a:t>
          </a:r>
          <a:endParaRPr lang="en-US" sz="1500" kern="1200"/>
        </a:p>
      </dsp:txBody>
      <dsp:txXfrm>
        <a:off x="2740148" y="1279580"/>
        <a:ext cx="1706835" cy="682734"/>
      </dsp:txXfrm>
    </dsp:sp>
    <dsp:sp modelId="{A8EAA7D5-4002-4862-810B-8632CF434A63}">
      <dsp:nvSpPr>
        <dsp:cNvPr id="0" name=""/>
        <dsp:cNvSpPr/>
      </dsp:nvSpPr>
      <dsp:spPr>
        <a:xfrm>
          <a:off x="1203995" y="2389023"/>
          <a:ext cx="768076" cy="7680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9D5EA6-C7F5-4FA4-AE4D-D12FC43129AE}">
      <dsp:nvSpPr>
        <dsp:cNvPr id="0" name=""/>
        <dsp:cNvSpPr/>
      </dsp:nvSpPr>
      <dsp:spPr>
        <a:xfrm>
          <a:off x="734615" y="3418179"/>
          <a:ext cx="1706835" cy="68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Online booking system</a:t>
          </a:r>
          <a:endParaRPr lang="en-US" sz="1500" kern="1200"/>
        </a:p>
      </dsp:txBody>
      <dsp:txXfrm>
        <a:off x="734615" y="3418179"/>
        <a:ext cx="1706835" cy="682734"/>
      </dsp:txXfrm>
    </dsp:sp>
    <dsp:sp modelId="{1A5B97DC-E0FA-48C3-89D1-1DEC7E54F2B6}">
      <dsp:nvSpPr>
        <dsp:cNvPr id="0" name=""/>
        <dsp:cNvSpPr/>
      </dsp:nvSpPr>
      <dsp:spPr>
        <a:xfrm>
          <a:off x="3209528" y="2389023"/>
          <a:ext cx="768076" cy="7680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A4105-C1FD-4D0D-9B55-4C72A0912EEB}">
      <dsp:nvSpPr>
        <dsp:cNvPr id="0" name=""/>
        <dsp:cNvSpPr/>
      </dsp:nvSpPr>
      <dsp:spPr>
        <a:xfrm>
          <a:off x="2740148" y="3418179"/>
          <a:ext cx="1706835" cy="68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Customer reviews &amp; recommendations</a:t>
          </a:r>
          <a:endParaRPr lang="en-US" sz="1500" kern="1200"/>
        </a:p>
      </dsp:txBody>
      <dsp:txXfrm>
        <a:off x="2740148" y="3418179"/>
        <a:ext cx="1706835" cy="682734"/>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4125A5-B4D4-4F7B-A630-FF11ED2B477C}"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69CC02-432E-40B8-9F77-B03E76A304B8}" type="slidenum">
              <a:rPr lang="en-GB" smtClean="0"/>
              <a:t>‹#›</a:t>
            </a:fld>
            <a:endParaRPr lang="en-GB"/>
          </a:p>
        </p:txBody>
      </p:sp>
    </p:spTree>
    <p:extLst>
      <p:ext uri="{BB962C8B-B14F-4D97-AF65-F5344CB8AC3E}">
        <p14:creationId xmlns:p14="http://schemas.microsoft.com/office/powerpoint/2010/main" val="1367884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69CC02-432E-40B8-9F77-B03E76A304B8}" type="slidenum">
              <a:rPr lang="en-GB" smtClean="0"/>
              <a:t>11</a:t>
            </a:fld>
            <a:endParaRPr lang="en-GB"/>
          </a:p>
        </p:txBody>
      </p:sp>
    </p:spTree>
    <p:extLst>
      <p:ext uri="{BB962C8B-B14F-4D97-AF65-F5344CB8AC3E}">
        <p14:creationId xmlns:p14="http://schemas.microsoft.com/office/powerpoint/2010/main" val="175417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AE260-2AF4-B64B-79D5-A721CF4BF90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3F5E212-9E7E-CB6A-AC6E-BA8719FF03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54EF5BB-3739-B2B0-D137-76980918CCF6}"/>
              </a:ext>
            </a:extLst>
          </p:cNvPr>
          <p:cNvSpPr>
            <a:spLocks noGrp="1"/>
          </p:cNvSpPr>
          <p:nvPr>
            <p:ph type="dt" sz="half" idx="10"/>
          </p:nvPr>
        </p:nvSpPr>
        <p:spPr/>
        <p:txBody>
          <a:bodyPr/>
          <a:lstStyle/>
          <a:p>
            <a:fld id="{53C43D7C-D357-4595-9DC2-FE32F47C58D4}" type="datetimeFigureOut">
              <a:rPr lang="en-GB" smtClean="0"/>
              <a:t>12/07/2026</a:t>
            </a:fld>
            <a:endParaRPr lang="en-GB"/>
          </a:p>
        </p:txBody>
      </p:sp>
      <p:sp>
        <p:nvSpPr>
          <p:cNvPr id="5" name="Footer Placeholder 4">
            <a:extLst>
              <a:ext uri="{FF2B5EF4-FFF2-40B4-BE49-F238E27FC236}">
                <a16:creationId xmlns:a16="http://schemas.microsoft.com/office/drawing/2014/main" id="{2B7FEE6F-0133-AF9A-CD51-CAFFA6D6FC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64BBE-691F-718D-CCC6-2E2A0534E790}"/>
              </a:ext>
            </a:extLst>
          </p:cNvPr>
          <p:cNvSpPr>
            <a:spLocks noGrp="1"/>
          </p:cNvSpPr>
          <p:nvPr>
            <p:ph type="sldNum" sz="quarter" idx="12"/>
          </p:nvPr>
        </p:nvSpPr>
        <p:spPr/>
        <p:txBody>
          <a:bodyPr/>
          <a:lstStyle/>
          <a:p>
            <a:fld id="{2319C90E-88D9-4C6D-9A1B-0E6D2F4A660C}" type="slidenum">
              <a:rPr lang="en-GB" smtClean="0"/>
              <a:t>‹#›</a:t>
            </a:fld>
            <a:endParaRPr lang="en-GB"/>
          </a:p>
        </p:txBody>
      </p:sp>
    </p:spTree>
    <p:extLst>
      <p:ext uri="{BB962C8B-B14F-4D97-AF65-F5344CB8AC3E}">
        <p14:creationId xmlns:p14="http://schemas.microsoft.com/office/powerpoint/2010/main" val="933466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DDF81-4308-5519-B4B8-8E9E177BBA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645239C-2798-2DEB-D4F4-0554800387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E313C68-8DEF-7244-4E78-E1842498A2D3}"/>
              </a:ext>
            </a:extLst>
          </p:cNvPr>
          <p:cNvSpPr>
            <a:spLocks noGrp="1"/>
          </p:cNvSpPr>
          <p:nvPr>
            <p:ph type="dt" sz="half" idx="10"/>
          </p:nvPr>
        </p:nvSpPr>
        <p:spPr/>
        <p:txBody>
          <a:bodyPr/>
          <a:lstStyle/>
          <a:p>
            <a:fld id="{53C43D7C-D357-4595-9DC2-FE32F47C58D4}" type="datetimeFigureOut">
              <a:rPr lang="en-GB" smtClean="0"/>
              <a:t>12/07/2026</a:t>
            </a:fld>
            <a:endParaRPr lang="en-GB"/>
          </a:p>
        </p:txBody>
      </p:sp>
      <p:sp>
        <p:nvSpPr>
          <p:cNvPr id="5" name="Footer Placeholder 4">
            <a:extLst>
              <a:ext uri="{FF2B5EF4-FFF2-40B4-BE49-F238E27FC236}">
                <a16:creationId xmlns:a16="http://schemas.microsoft.com/office/drawing/2014/main" id="{F53B887B-DE49-6C39-FDD9-0680C34D9C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8EB72-AE45-7C9D-4930-17C01676E935}"/>
              </a:ext>
            </a:extLst>
          </p:cNvPr>
          <p:cNvSpPr>
            <a:spLocks noGrp="1"/>
          </p:cNvSpPr>
          <p:nvPr>
            <p:ph type="sldNum" sz="quarter" idx="12"/>
          </p:nvPr>
        </p:nvSpPr>
        <p:spPr/>
        <p:txBody>
          <a:bodyPr/>
          <a:lstStyle/>
          <a:p>
            <a:fld id="{2319C90E-88D9-4C6D-9A1B-0E6D2F4A660C}" type="slidenum">
              <a:rPr lang="en-GB" smtClean="0"/>
              <a:t>‹#›</a:t>
            </a:fld>
            <a:endParaRPr lang="en-GB"/>
          </a:p>
        </p:txBody>
      </p:sp>
    </p:spTree>
    <p:extLst>
      <p:ext uri="{BB962C8B-B14F-4D97-AF65-F5344CB8AC3E}">
        <p14:creationId xmlns:p14="http://schemas.microsoft.com/office/powerpoint/2010/main" val="4236719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EBB88-F8E0-AB84-1081-1500FAD308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176C1F5-D287-D7AD-2A8E-F6E54AD439D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CB6CF7F-D93C-8FB4-2554-652BD84604F6}"/>
              </a:ext>
            </a:extLst>
          </p:cNvPr>
          <p:cNvSpPr>
            <a:spLocks noGrp="1"/>
          </p:cNvSpPr>
          <p:nvPr>
            <p:ph type="dt" sz="half" idx="10"/>
          </p:nvPr>
        </p:nvSpPr>
        <p:spPr/>
        <p:txBody>
          <a:bodyPr/>
          <a:lstStyle/>
          <a:p>
            <a:fld id="{53C43D7C-D357-4595-9DC2-FE32F47C58D4}" type="datetimeFigureOut">
              <a:rPr lang="en-GB" smtClean="0"/>
              <a:t>12/07/2026</a:t>
            </a:fld>
            <a:endParaRPr lang="en-GB"/>
          </a:p>
        </p:txBody>
      </p:sp>
      <p:sp>
        <p:nvSpPr>
          <p:cNvPr id="5" name="Footer Placeholder 4">
            <a:extLst>
              <a:ext uri="{FF2B5EF4-FFF2-40B4-BE49-F238E27FC236}">
                <a16:creationId xmlns:a16="http://schemas.microsoft.com/office/drawing/2014/main" id="{2AD17093-0762-8174-4F75-E51EABA6B3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36D09-98B6-75B3-D05E-A0DA8449F005}"/>
              </a:ext>
            </a:extLst>
          </p:cNvPr>
          <p:cNvSpPr>
            <a:spLocks noGrp="1"/>
          </p:cNvSpPr>
          <p:nvPr>
            <p:ph type="sldNum" sz="quarter" idx="12"/>
          </p:nvPr>
        </p:nvSpPr>
        <p:spPr/>
        <p:txBody>
          <a:bodyPr/>
          <a:lstStyle/>
          <a:p>
            <a:fld id="{2319C90E-88D9-4C6D-9A1B-0E6D2F4A660C}" type="slidenum">
              <a:rPr lang="en-GB" smtClean="0"/>
              <a:t>‹#›</a:t>
            </a:fld>
            <a:endParaRPr lang="en-GB"/>
          </a:p>
        </p:txBody>
      </p:sp>
    </p:spTree>
    <p:extLst>
      <p:ext uri="{BB962C8B-B14F-4D97-AF65-F5344CB8AC3E}">
        <p14:creationId xmlns:p14="http://schemas.microsoft.com/office/powerpoint/2010/main" val="59322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1244C-5CEE-B71D-4E4C-4800D96F41E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42DFE61-2DA5-0D03-819B-C2951961306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1970FB5-BC40-E5E3-626C-C26D44A2B14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7A884C8-0133-D98A-2CB7-5BCFA7FAA860}"/>
              </a:ext>
            </a:extLst>
          </p:cNvPr>
          <p:cNvSpPr>
            <a:spLocks noGrp="1"/>
          </p:cNvSpPr>
          <p:nvPr>
            <p:ph type="dt" sz="half" idx="10"/>
          </p:nvPr>
        </p:nvSpPr>
        <p:spPr/>
        <p:txBody>
          <a:bodyPr/>
          <a:lstStyle/>
          <a:p>
            <a:fld id="{53C43D7C-D357-4595-9DC2-FE32F47C58D4}" type="datetimeFigureOut">
              <a:rPr lang="en-GB" smtClean="0"/>
              <a:t>12/07/2026</a:t>
            </a:fld>
            <a:endParaRPr lang="en-GB"/>
          </a:p>
        </p:txBody>
      </p:sp>
      <p:sp>
        <p:nvSpPr>
          <p:cNvPr id="6" name="Footer Placeholder 5">
            <a:extLst>
              <a:ext uri="{FF2B5EF4-FFF2-40B4-BE49-F238E27FC236}">
                <a16:creationId xmlns:a16="http://schemas.microsoft.com/office/drawing/2014/main" id="{219E2893-0A6A-03DF-0825-DD237D784C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D58DE5-4A9A-2085-D861-E5746427188B}"/>
              </a:ext>
            </a:extLst>
          </p:cNvPr>
          <p:cNvSpPr>
            <a:spLocks noGrp="1"/>
          </p:cNvSpPr>
          <p:nvPr>
            <p:ph type="sldNum" sz="quarter" idx="12"/>
          </p:nvPr>
        </p:nvSpPr>
        <p:spPr/>
        <p:txBody>
          <a:bodyPr/>
          <a:lstStyle/>
          <a:p>
            <a:fld id="{2319C90E-88D9-4C6D-9A1B-0E6D2F4A660C}" type="slidenum">
              <a:rPr lang="en-GB" smtClean="0"/>
              <a:t>‹#›</a:t>
            </a:fld>
            <a:endParaRPr lang="en-GB"/>
          </a:p>
        </p:txBody>
      </p:sp>
    </p:spTree>
    <p:extLst>
      <p:ext uri="{BB962C8B-B14F-4D97-AF65-F5344CB8AC3E}">
        <p14:creationId xmlns:p14="http://schemas.microsoft.com/office/powerpoint/2010/main" val="3504061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3106D-7D99-9A5D-4C75-A64E4DF274F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3D367D3-5BE2-45D8-9504-D7E0FC0961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646C885-D29B-9989-D850-3C7F340B073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E2AA630-C655-1C81-2AD6-0EF9948F6B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27F215B-7119-59BB-801E-F84EAFE9CE5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0EABF8D-241C-F052-5743-160ACEEF3BF7}"/>
              </a:ext>
            </a:extLst>
          </p:cNvPr>
          <p:cNvSpPr>
            <a:spLocks noGrp="1"/>
          </p:cNvSpPr>
          <p:nvPr>
            <p:ph type="dt" sz="half" idx="10"/>
          </p:nvPr>
        </p:nvSpPr>
        <p:spPr/>
        <p:txBody>
          <a:bodyPr/>
          <a:lstStyle/>
          <a:p>
            <a:fld id="{53C43D7C-D357-4595-9DC2-FE32F47C58D4}" type="datetimeFigureOut">
              <a:rPr lang="en-GB" smtClean="0"/>
              <a:t>12/07/2026</a:t>
            </a:fld>
            <a:endParaRPr lang="en-GB"/>
          </a:p>
        </p:txBody>
      </p:sp>
      <p:sp>
        <p:nvSpPr>
          <p:cNvPr id="8" name="Footer Placeholder 7">
            <a:extLst>
              <a:ext uri="{FF2B5EF4-FFF2-40B4-BE49-F238E27FC236}">
                <a16:creationId xmlns:a16="http://schemas.microsoft.com/office/drawing/2014/main" id="{5DAA20A0-4C11-D800-78E2-00950713E4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86B8740-1865-5ED6-229D-1430B7F55160}"/>
              </a:ext>
            </a:extLst>
          </p:cNvPr>
          <p:cNvSpPr>
            <a:spLocks noGrp="1"/>
          </p:cNvSpPr>
          <p:nvPr>
            <p:ph type="sldNum" sz="quarter" idx="12"/>
          </p:nvPr>
        </p:nvSpPr>
        <p:spPr/>
        <p:txBody>
          <a:bodyPr/>
          <a:lstStyle/>
          <a:p>
            <a:fld id="{2319C90E-88D9-4C6D-9A1B-0E6D2F4A660C}" type="slidenum">
              <a:rPr lang="en-GB" smtClean="0"/>
              <a:t>‹#›</a:t>
            </a:fld>
            <a:endParaRPr lang="en-GB"/>
          </a:p>
        </p:txBody>
      </p:sp>
    </p:spTree>
    <p:extLst>
      <p:ext uri="{BB962C8B-B14F-4D97-AF65-F5344CB8AC3E}">
        <p14:creationId xmlns:p14="http://schemas.microsoft.com/office/powerpoint/2010/main" val="2498407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0589A-0F41-E532-1C4A-9E444210C96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EA0BBF5-70B1-7BA4-E3F7-72A63AF70D10}"/>
              </a:ext>
            </a:extLst>
          </p:cNvPr>
          <p:cNvSpPr>
            <a:spLocks noGrp="1"/>
          </p:cNvSpPr>
          <p:nvPr>
            <p:ph type="dt" sz="half" idx="10"/>
          </p:nvPr>
        </p:nvSpPr>
        <p:spPr/>
        <p:txBody>
          <a:bodyPr/>
          <a:lstStyle/>
          <a:p>
            <a:fld id="{53C43D7C-D357-4595-9DC2-FE32F47C58D4}" type="datetimeFigureOut">
              <a:rPr lang="en-GB" smtClean="0"/>
              <a:t>12/07/2026</a:t>
            </a:fld>
            <a:endParaRPr lang="en-GB"/>
          </a:p>
        </p:txBody>
      </p:sp>
      <p:sp>
        <p:nvSpPr>
          <p:cNvPr id="4" name="Footer Placeholder 3">
            <a:extLst>
              <a:ext uri="{FF2B5EF4-FFF2-40B4-BE49-F238E27FC236}">
                <a16:creationId xmlns:a16="http://schemas.microsoft.com/office/drawing/2014/main" id="{340E50E4-4721-0A68-7217-B9E46F38D4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6ECECC-515F-F825-E04B-8F3677125BAB}"/>
              </a:ext>
            </a:extLst>
          </p:cNvPr>
          <p:cNvSpPr>
            <a:spLocks noGrp="1"/>
          </p:cNvSpPr>
          <p:nvPr>
            <p:ph type="sldNum" sz="quarter" idx="12"/>
          </p:nvPr>
        </p:nvSpPr>
        <p:spPr/>
        <p:txBody>
          <a:bodyPr/>
          <a:lstStyle/>
          <a:p>
            <a:fld id="{2319C90E-88D9-4C6D-9A1B-0E6D2F4A660C}" type="slidenum">
              <a:rPr lang="en-GB" smtClean="0"/>
              <a:t>‹#›</a:t>
            </a:fld>
            <a:endParaRPr lang="en-GB"/>
          </a:p>
        </p:txBody>
      </p:sp>
    </p:spTree>
    <p:extLst>
      <p:ext uri="{BB962C8B-B14F-4D97-AF65-F5344CB8AC3E}">
        <p14:creationId xmlns:p14="http://schemas.microsoft.com/office/powerpoint/2010/main" val="192651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42CBAD-77E0-2192-78DC-CEEEEFA3D09F}"/>
              </a:ext>
            </a:extLst>
          </p:cNvPr>
          <p:cNvSpPr>
            <a:spLocks noGrp="1"/>
          </p:cNvSpPr>
          <p:nvPr>
            <p:ph type="dt" sz="half" idx="10"/>
          </p:nvPr>
        </p:nvSpPr>
        <p:spPr/>
        <p:txBody>
          <a:bodyPr/>
          <a:lstStyle/>
          <a:p>
            <a:fld id="{53C43D7C-D357-4595-9DC2-FE32F47C58D4}" type="datetimeFigureOut">
              <a:rPr lang="en-GB" smtClean="0"/>
              <a:t>12/07/2026</a:t>
            </a:fld>
            <a:endParaRPr lang="en-GB"/>
          </a:p>
        </p:txBody>
      </p:sp>
      <p:sp>
        <p:nvSpPr>
          <p:cNvPr id="3" name="Footer Placeholder 2">
            <a:extLst>
              <a:ext uri="{FF2B5EF4-FFF2-40B4-BE49-F238E27FC236}">
                <a16:creationId xmlns:a16="http://schemas.microsoft.com/office/drawing/2014/main" id="{71BFBEC5-D201-B7E8-5F86-644A47D464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045B70-3168-4B51-8AF7-7C19D59F023F}"/>
              </a:ext>
            </a:extLst>
          </p:cNvPr>
          <p:cNvSpPr>
            <a:spLocks noGrp="1"/>
          </p:cNvSpPr>
          <p:nvPr>
            <p:ph type="sldNum" sz="quarter" idx="12"/>
          </p:nvPr>
        </p:nvSpPr>
        <p:spPr/>
        <p:txBody>
          <a:bodyPr/>
          <a:lstStyle/>
          <a:p>
            <a:fld id="{2319C90E-88D9-4C6D-9A1B-0E6D2F4A660C}" type="slidenum">
              <a:rPr lang="en-GB" smtClean="0"/>
              <a:t>‹#›</a:t>
            </a:fld>
            <a:endParaRPr lang="en-GB"/>
          </a:p>
        </p:txBody>
      </p:sp>
    </p:spTree>
    <p:extLst>
      <p:ext uri="{BB962C8B-B14F-4D97-AF65-F5344CB8AC3E}">
        <p14:creationId xmlns:p14="http://schemas.microsoft.com/office/powerpoint/2010/main" val="1841510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7AA53-6BB9-E6E6-160C-87A2CC031D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983051B-7780-A23A-A9CF-D59DB81872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A38F685-5092-4B9D-4E74-E726735AA6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36203C-2985-B24F-ED51-DA9F1CBC2F81}"/>
              </a:ext>
            </a:extLst>
          </p:cNvPr>
          <p:cNvSpPr>
            <a:spLocks noGrp="1"/>
          </p:cNvSpPr>
          <p:nvPr>
            <p:ph type="dt" sz="half" idx="10"/>
          </p:nvPr>
        </p:nvSpPr>
        <p:spPr/>
        <p:txBody>
          <a:bodyPr/>
          <a:lstStyle/>
          <a:p>
            <a:fld id="{53C43D7C-D357-4595-9DC2-FE32F47C58D4}" type="datetimeFigureOut">
              <a:rPr lang="en-GB" smtClean="0"/>
              <a:t>12/07/2026</a:t>
            </a:fld>
            <a:endParaRPr lang="en-GB"/>
          </a:p>
        </p:txBody>
      </p:sp>
      <p:sp>
        <p:nvSpPr>
          <p:cNvPr id="6" name="Footer Placeholder 5">
            <a:extLst>
              <a:ext uri="{FF2B5EF4-FFF2-40B4-BE49-F238E27FC236}">
                <a16:creationId xmlns:a16="http://schemas.microsoft.com/office/drawing/2014/main" id="{CB0DE01C-A0DE-98CC-8CD1-69006352BF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4B7D91-E403-CB38-0181-8D9CAB153F9C}"/>
              </a:ext>
            </a:extLst>
          </p:cNvPr>
          <p:cNvSpPr>
            <a:spLocks noGrp="1"/>
          </p:cNvSpPr>
          <p:nvPr>
            <p:ph type="sldNum" sz="quarter" idx="12"/>
          </p:nvPr>
        </p:nvSpPr>
        <p:spPr/>
        <p:txBody>
          <a:bodyPr/>
          <a:lstStyle/>
          <a:p>
            <a:fld id="{2319C90E-88D9-4C6D-9A1B-0E6D2F4A660C}" type="slidenum">
              <a:rPr lang="en-GB" smtClean="0"/>
              <a:t>‹#›</a:t>
            </a:fld>
            <a:endParaRPr lang="en-GB"/>
          </a:p>
        </p:txBody>
      </p:sp>
    </p:spTree>
    <p:extLst>
      <p:ext uri="{BB962C8B-B14F-4D97-AF65-F5344CB8AC3E}">
        <p14:creationId xmlns:p14="http://schemas.microsoft.com/office/powerpoint/2010/main" val="4106284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1CC3-9BEB-97B2-E9EE-D9691B5AB9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AB92DA4-682E-6302-2B66-64C9A6BB77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B1BDEC-295A-127F-CBB3-4E7A9A8822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CAB6C7-9151-7E37-1C1A-14DBA041D2C8}"/>
              </a:ext>
            </a:extLst>
          </p:cNvPr>
          <p:cNvSpPr>
            <a:spLocks noGrp="1"/>
          </p:cNvSpPr>
          <p:nvPr>
            <p:ph type="dt" sz="half" idx="10"/>
          </p:nvPr>
        </p:nvSpPr>
        <p:spPr/>
        <p:txBody>
          <a:bodyPr/>
          <a:lstStyle/>
          <a:p>
            <a:fld id="{53C43D7C-D357-4595-9DC2-FE32F47C58D4}" type="datetimeFigureOut">
              <a:rPr lang="en-GB" smtClean="0"/>
              <a:t>12/07/2026</a:t>
            </a:fld>
            <a:endParaRPr lang="en-GB"/>
          </a:p>
        </p:txBody>
      </p:sp>
      <p:sp>
        <p:nvSpPr>
          <p:cNvPr id="6" name="Footer Placeholder 5">
            <a:extLst>
              <a:ext uri="{FF2B5EF4-FFF2-40B4-BE49-F238E27FC236}">
                <a16:creationId xmlns:a16="http://schemas.microsoft.com/office/drawing/2014/main" id="{504370DF-A5C4-AE7B-DA17-FEF0AC2099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DF26B8-43E3-D2DB-5F9F-1902A75493A0}"/>
              </a:ext>
            </a:extLst>
          </p:cNvPr>
          <p:cNvSpPr>
            <a:spLocks noGrp="1"/>
          </p:cNvSpPr>
          <p:nvPr>
            <p:ph type="sldNum" sz="quarter" idx="12"/>
          </p:nvPr>
        </p:nvSpPr>
        <p:spPr/>
        <p:txBody>
          <a:bodyPr/>
          <a:lstStyle/>
          <a:p>
            <a:fld id="{2319C90E-88D9-4C6D-9A1B-0E6D2F4A660C}" type="slidenum">
              <a:rPr lang="en-GB" smtClean="0"/>
              <a:t>‹#›</a:t>
            </a:fld>
            <a:endParaRPr lang="en-GB"/>
          </a:p>
        </p:txBody>
      </p:sp>
    </p:spTree>
    <p:extLst>
      <p:ext uri="{BB962C8B-B14F-4D97-AF65-F5344CB8AC3E}">
        <p14:creationId xmlns:p14="http://schemas.microsoft.com/office/powerpoint/2010/main" val="2567723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F08C7-8EA3-2741-E923-B9BBA29F1DE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489ED04-CEBC-7AB2-24AA-2B526D6F1CF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48ABDA-B545-52DB-2D50-68F8413B0FDA}"/>
              </a:ext>
            </a:extLst>
          </p:cNvPr>
          <p:cNvSpPr>
            <a:spLocks noGrp="1"/>
          </p:cNvSpPr>
          <p:nvPr>
            <p:ph type="dt" sz="half" idx="10"/>
          </p:nvPr>
        </p:nvSpPr>
        <p:spPr/>
        <p:txBody>
          <a:bodyPr/>
          <a:lstStyle/>
          <a:p>
            <a:fld id="{53C43D7C-D357-4595-9DC2-FE32F47C58D4}" type="datetimeFigureOut">
              <a:rPr lang="en-GB" smtClean="0"/>
              <a:t>12/07/2026</a:t>
            </a:fld>
            <a:endParaRPr lang="en-GB"/>
          </a:p>
        </p:txBody>
      </p:sp>
      <p:sp>
        <p:nvSpPr>
          <p:cNvPr id="5" name="Footer Placeholder 4">
            <a:extLst>
              <a:ext uri="{FF2B5EF4-FFF2-40B4-BE49-F238E27FC236}">
                <a16:creationId xmlns:a16="http://schemas.microsoft.com/office/drawing/2014/main" id="{D5042316-72C5-A1AB-E91A-ABFDF71CFA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793F26-4925-AB90-1D03-BC4664489E53}"/>
              </a:ext>
            </a:extLst>
          </p:cNvPr>
          <p:cNvSpPr>
            <a:spLocks noGrp="1"/>
          </p:cNvSpPr>
          <p:nvPr>
            <p:ph type="sldNum" sz="quarter" idx="12"/>
          </p:nvPr>
        </p:nvSpPr>
        <p:spPr/>
        <p:txBody>
          <a:bodyPr/>
          <a:lstStyle/>
          <a:p>
            <a:fld id="{2319C90E-88D9-4C6D-9A1B-0E6D2F4A660C}" type="slidenum">
              <a:rPr lang="en-GB" smtClean="0"/>
              <a:t>‹#›</a:t>
            </a:fld>
            <a:endParaRPr lang="en-GB"/>
          </a:p>
        </p:txBody>
      </p:sp>
    </p:spTree>
    <p:extLst>
      <p:ext uri="{BB962C8B-B14F-4D97-AF65-F5344CB8AC3E}">
        <p14:creationId xmlns:p14="http://schemas.microsoft.com/office/powerpoint/2010/main" val="3975362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570011-2019-0960-A491-5AF8B6DD5BD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47BBE94-F9D5-4AE5-906D-62EDDA2502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9BFAA95-5E6F-C8DD-D3B2-1B83C6D5A79F}"/>
              </a:ext>
            </a:extLst>
          </p:cNvPr>
          <p:cNvSpPr>
            <a:spLocks noGrp="1"/>
          </p:cNvSpPr>
          <p:nvPr>
            <p:ph type="dt" sz="half" idx="10"/>
          </p:nvPr>
        </p:nvSpPr>
        <p:spPr/>
        <p:txBody>
          <a:bodyPr/>
          <a:lstStyle/>
          <a:p>
            <a:fld id="{53C43D7C-D357-4595-9DC2-FE32F47C58D4}" type="datetimeFigureOut">
              <a:rPr lang="en-GB" smtClean="0"/>
              <a:t>12/07/2026</a:t>
            </a:fld>
            <a:endParaRPr lang="en-GB"/>
          </a:p>
        </p:txBody>
      </p:sp>
      <p:sp>
        <p:nvSpPr>
          <p:cNvPr id="5" name="Footer Placeholder 4">
            <a:extLst>
              <a:ext uri="{FF2B5EF4-FFF2-40B4-BE49-F238E27FC236}">
                <a16:creationId xmlns:a16="http://schemas.microsoft.com/office/drawing/2014/main" id="{0E51E235-8018-E152-5964-5ED60FD529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9F54F4-DB9F-9E93-89B3-345A2C64DB37}"/>
              </a:ext>
            </a:extLst>
          </p:cNvPr>
          <p:cNvSpPr>
            <a:spLocks noGrp="1"/>
          </p:cNvSpPr>
          <p:nvPr>
            <p:ph type="sldNum" sz="quarter" idx="12"/>
          </p:nvPr>
        </p:nvSpPr>
        <p:spPr/>
        <p:txBody>
          <a:bodyPr/>
          <a:lstStyle/>
          <a:p>
            <a:fld id="{2319C90E-88D9-4C6D-9A1B-0E6D2F4A660C}" type="slidenum">
              <a:rPr lang="en-GB" smtClean="0"/>
              <a:t>‹#›</a:t>
            </a:fld>
            <a:endParaRPr lang="en-GB"/>
          </a:p>
        </p:txBody>
      </p:sp>
    </p:spTree>
    <p:extLst>
      <p:ext uri="{BB962C8B-B14F-4D97-AF65-F5344CB8AC3E}">
        <p14:creationId xmlns:p14="http://schemas.microsoft.com/office/powerpoint/2010/main" val="3845553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0577E5-CE35-1C5F-835F-8F4835AF6E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14792C1-71A2-9E52-CEFA-021FC26B08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75B938-A21D-3C7C-9495-8B017611A2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C43D7C-D357-4595-9DC2-FE32F47C58D4}" type="datetimeFigureOut">
              <a:rPr lang="en-GB" smtClean="0"/>
              <a:t>12/07/2026</a:t>
            </a:fld>
            <a:endParaRPr lang="en-GB"/>
          </a:p>
        </p:txBody>
      </p:sp>
      <p:sp>
        <p:nvSpPr>
          <p:cNvPr id="5" name="Footer Placeholder 4">
            <a:extLst>
              <a:ext uri="{FF2B5EF4-FFF2-40B4-BE49-F238E27FC236}">
                <a16:creationId xmlns:a16="http://schemas.microsoft.com/office/drawing/2014/main" id="{2F4811A7-E7B7-C41F-B0E1-CD721E9FCF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B6886A2-ABFA-C59F-5586-034F5DDBE3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319C90E-88D9-4C6D-9A1B-0E6D2F4A660C}" type="slidenum">
              <a:rPr lang="en-GB" smtClean="0"/>
              <a:t>‹#›</a:t>
            </a:fld>
            <a:endParaRPr lang="en-GB"/>
          </a:p>
        </p:txBody>
      </p:sp>
    </p:spTree>
    <p:extLst>
      <p:ext uri="{BB962C8B-B14F-4D97-AF65-F5344CB8AC3E}">
        <p14:creationId xmlns:p14="http://schemas.microsoft.com/office/powerpoint/2010/main" val="3064652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A4053-5270-4DCA-9D6A-CDF7AF292F8E}"/>
              </a:ext>
            </a:extLst>
          </p:cNvPr>
          <p:cNvSpPr>
            <a:spLocks noGrp="1"/>
          </p:cNvSpPr>
          <p:nvPr>
            <p:ph type="ctrTitle"/>
          </p:nvPr>
        </p:nvSpPr>
        <p:spPr>
          <a:xfrm>
            <a:off x="5297762" y="640080"/>
            <a:ext cx="6251110" cy="3566160"/>
          </a:xfrm>
        </p:spPr>
        <p:txBody>
          <a:bodyPr anchor="b">
            <a:normAutofit/>
          </a:bodyPr>
          <a:lstStyle/>
          <a:p>
            <a:pPr algn="l"/>
            <a:r>
              <a:rPr lang="en-GB" sz="5400"/>
              <a:t>Mobile Beauty Clinique – Business Plan Presentation</a:t>
            </a:r>
          </a:p>
        </p:txBody>
      </p:sp>
      <p:sp>
        <p:nvSpPr>
          <p:cNvPr id="3" name="Subtitle 2">
            <a:extLst>
              <a:ext uri="{FF2B5EF4-FFF2-40B4-BE49-F238E27FC236}">
                <a16:creationId xmlns:a16="http://schemas.microsoft.com/office/drawing/2014/main" id="{895CB251-297C-0E75-FD0C-196B9AD9C635}"/>
              </a:ext>
            </a:extLst>
          </p:cNvPr>
          <p:cNvSpPr>
            <a:spLocks noGrp="1"/>
          </p:cNvSpPr>
          <p:nvPr>
            <p:ph type="subTitle" idx="1"/>
          </p:nvPr>
        </p:nvSpPr>
        <p:spPr>
          <a:xfrm>
            <a:off x="5297760" y="4636008"/>
            <a:ext cx="6251111" cy="1572768"/>
          </a:xfrm>
        </p:spPr>
        <p:txBody>
          <a:bodyPr>
            <a:normAutofit fontScale="92500" lnSpcReduction="20000"/>
          </a:bodyPr>
          <a:lstStyle/>
          <a:p>
            <a:pPr algn="l"/>
            <a:r>
              <a:rPr lang="en-GB" sz="2200" dirty="0"/>
              <a:t>Enterprise &amp; Entrepreneurship – Module Code: LCLM4006</a:t>
            </a:r>
          </a:p>
          <a:p>
            <a:pPr algn="l"/>
            <a:r>
              <a:rPr lang="en-GB" sz="2200" dirty="0"/>
              <a:t>Student: Ioana Avramescu</a:t>
            </a:r>
          </a:p>
          <a:p>
            <a:pPr algn="l"/>
            <a:r>
              <a:rPr lang="en-GB" dirty="0"/>
              <a:t>Student ID: 2514739</a:t>
            </a:r>
            <a:endParaRPr lang="en-GB" sz="2200" dirty="0"/>
          </a:p>
          <a:p>
            <a:pPr algn="l"/>
            <a:r>
              <a:rPr lang="en-GB" sz="2200" dirty="0"/>
              <a:t>Lecturer: </a:t>
            </a:r>
            <a:r>
              <a:rPr lang="en-GB" sz="2200" dirty="0" err="1"/>
              <a:t>Fouziya</a:t>
            </a:r>
            <a:r>
              <a:rPr lang="en-GB" sz="2200" dirty="0"/>
              <a:t> Farheen</a:t>
            </a:r>
          </a:p>
          <a:p>
            <a:pPr algn="l"/>
            <a:endParaRPr lang="en-GB" sz="2200" dirty="0"/>
          </a:p>
        </p:txBody>
      </p:sp>
      <p:pic>
        <p:nvPicPr>
          <p:cNvPr id="5" name="Picture 4" descr="Person watching empty phone">
            <a:extLst>
              <a:ext uri="{FF2B5EF4-FFF2-40B4-BE49-F238E27FC236}">
                <a16:creationId xmlns:a16="http://schemas.microsoft.com/office/drawing/2014/main" id="{FCB5AC86-FF5A-C66A-72ED-C92006D35643}"/>
              </a:ext>
            </a:extLst>
          </p:cNvPr>
          <p:cNvPicPr>
            <a:picLocks noChangeAspect="1"/>
          </p:cNvPicPr>
          <p:nvPr/>
        </p:nvPicPr>
        <p:blipFill>
          <a:blip r:embed="rId2"/>
          <a:srcRect l="42914" r="11755"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7272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34D8EF-F3E7-3F49-0C24-0EE86307CDD2}"/>
              </a:ext>
            </a:extLst>
          </p:cNvPr>
          <p:cNvSpPr>
            <a:spLocks noGrp="1"/>
          </p:cNvSpPr>
          <p:nvPr>
            <p:ph type="title"/>
          </p:nvPr>
        </p:nvSpPr>
        <p:spPr>
          <a:xfrm>
            <a:off x="804672" y="1412489"/>
            <a:ext cx="2871095" cy="2127124"/>
          </a:xfrm>
        </p:spPr>
        <p:txBody>
          <a:bodyPr anchor="t">
            <a:normAutofit/>
          </a:bodyPr>
          <a:lstStyle/>
          <a:p>
            <a:br>
              <a:rPr lang="en-GB" sz="2300" dirty="0">
                <a:solidFill>
                  <a:schemeClr val="bg1"/>
                </a:solidFill>
              </a:rPr>
            </a:br>
            <a:r>
              <a:rPr lang="en-GB" sz="2300" dirty="0">
                <a:solidFill>
                  <a:schemeClr val="bg1"/>
                </a:solidFill>
                <a:highlight>
                  <a:srgbClr val="FFFF00"/>
                </a:highlight>
                <a:latin typeface="Arial" panose="020B0604020202020204" pitchFamily="34" charset="0"/>
                <a:cs typeface="Arial" panose="020B0604020202020204" pitchFamily="34" charset="0"/>
              </a:rPr>
              <a:t>The business solves accessibility barriers and fits modern lifestyles</a:t>
            </a:r>
          </a:p>
        </p:txBody>
      </p:sp>
      <p:sp>
        <p:nvSpPr>
          <p:cNvPr id="3" name="Content Placeholder 2">
            <a:extLst>
              <a:ext uri="{FF2B5EF4-FFF2-40B4-BE49-F238E27FC236}">
                <a16:creationId xmlns:a16="http://schemas.microsoft.com/office/drawing/2014/main" id="{29EF46A2-2A9D-7D14-07E7-17655124D502}"/>
              </a:ext>
            </a:extLst>
          </p:cNvPr>
          <p:cNvSpPr>
            <a:spLocks noGrp="1"/>
          </p:cNvSpPr>
          <p:nvPr>
            <p:ph sz="half" idx="1"/>
          </p:nvPr>
        </p:nvSpPr>
        <p:spPr>
          <a:xfrm>
            <a:off x="5198993" y="1412489"/>
            <a:ext cx="2926080" cy="4363844"/>
          </a:xfrm>
        </p:spPr>
        <p:txBody>
          <a:bodyPr>
            <a:normAutofit/>
          </a:bodyPr>
          <a:lstStyle/>
          <a:p>
            <a:pPr marL="0" indent="0">
              <a:buNone/>
            </a:pPr>
            <a:r>
              <a:rPr lang="en-GB" sz="2000" dirty="0"/>
              <a:t>What the business offers:</a:t>
            </a:r>
          </a:p>
          <a:p>
            <a:r>
              <a:rPr lang="en-GB" sz="2000" dirty="0"/>
              <a:t>Mobile beauty &amp; wellness treatments delivered directly to customers’ homes</a:t>
            </a:r>
          </a:p>
          <a:p>
            <a:r>
              <a:rPr lang="en-GB" sz="2000" dirty="0"/>
              <a:t>Professional salon-quality services with convenience and accessibility</a:t>
            </a:r>
          </a:p>
          <a:p>
            <a:r>
              <a:rPr lang="en-GB" sz="2000" dirty="0"/>
              <a:t>Operating across Cheltenham and surrounding Cotswold villages</a:t>
            </a:r>
          </a:p>
        </p:txBody>
      </p:sp>
      <p:sp>
        <p:nvSpPr>
          <p:cNvPr id="4" name="Content Placeholder 3">
            <a:extLst>
              <a:ext uri="{FF2B5EF4-FFF2-40B4-BE49-F238E27FC236}">
                <a16:creationId xmlns:a16="http://schemas.microsoft.com/office/drawing/2014/main" id="{77B388AB-5D27-D56D-7072-E09BB8AD23A3}"/>
              </a:ext>
            </a:extLst>
          </p:cNvPr>
          <p:cNvSpPr>
            <a:spLocks noGrp="1"/>
          </p:cNvSpPr>
          <p:nvPr>
            <p:ph sz="half" idx="2"/>
          </p:nvPr>
        </p:nvSpPr>
        <p:spPr>
          <a:xfrm>
            <a:off x="8451604" y="1412489"/>
            <a:ext cx="2926080" cy="4363844"/>
          </a:xfrm>
        </p:spPr>
        <p:txBody>
          <a:bodyPr>
            <a:normAutofit/>
          </a:bodyPr>
          <a:lstStyle/>
          <a:p>
            <a:pPr marL="0" indent="0">
              <a:buNone/>
            </a:pPr>
            <a:r>
              <a:rPr lang="en-GB" sz="2000" dirty="0"/>
              <a:t>Unique Selling Points:</a:t>
            </a:r>
          </a:p>
          <a:p>
            <a:r>
              <a:rPr lang="en-GB" sz="2000" dirty="0"/>
              <a:t>Home-based treatments for elderly clients, disable customers, busy parents</a:t>
            </a:r>
          </a:p>
          <a:p>
            <a:r>
              <a:rPr lang="en-GB" sz="2000" dirty="0"/>
              <a:t>Wide range of services (nails, hair, facials, massage, bridal packages)</a:t>
            </a:r>
          </a:p>
          <a:p>
            <a:r>
              <a:rPr lang="en-GB" sz="2000" dirty="0"/>
              <a:t>Eco-friendly products &amp; strong community involvement </a:t>
            </a:r>
          </a:p>
        </p:txBody>
      </p:sp>
    </p:spTree>
    <p:extLst>
      <p:ext uri="{BB962C8B-B14F-4D97-AF65-F5344CB8AC3E}">
        <p14:creationId xmlns:p14="http://schemas.microsoft.com/office/powerpoint/2010/main" val="309639751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8" name="Group 27">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9" name="Freeform: Shape 14">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15">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6">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17">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C4DB1BB-5805-95D4-BBEF-FE5DA9A43103}"/>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kern="1200">
                <a:solidFill>
                  <a:schemeClr val="tx2"/>
                </a:solidFill>
                <a:latin typeface="+mj-lt"/>
                <a:ea typeface="+mj-ea"/>
                <a:cs typeface="+mj-cs"/>
              </a:rPr>
              <a:t>Management Structure &amp; Legal Format</a:t>
            </a:r>
          </a:p>
        </p:txBody>
      </p:sp>
      <p:sp>
        <p:nvSpPr>
          <p:cNvPr id="5" name="TextBox 4">
            <a:extLst>
              <a:ext uri="{FF2B5EF4-FFF2-40B4-BE49-F238E27FC236}">
                <a16:creationId xmlns:a16="http://schemas.microsoft.com/office/drawing/2014/main" id="{FBE7442B-EC87-953D-B6A6-01CF167B03A2}"/>
              </a:ext>
            </a:extLst>
          </p:cNvPr>
          <p:cNvSpPr txBox="1"/>
          <p:nvPr/>
        </p:nvSpPr>
        <p:spPr>
          <a:xfrm>
            <a:off x="6430617" y="157655"/>
            <a:ext cx="4079728" cy="646331"/>
          </a:xfrm>
          <a:prstGeom prst="rect">
            <a:avLst/>
          </a:prstGeom>
          <a:noFill/>
        </p:spPr>
        <p:txBody>
          <a:bodyPr wrap="square" rtlCol="0">
            <a:spAutoFit/>
          </a:bodyPr>
          <a:lstStyle/>
          <a:p>
            <a:pPr>
              <a:spcAft>
                <a:spcPts val="600"/>
              </a:spcAft>
            </a:pPr>
            <a:r>
              <a:rPr lang="en-GB" dirty="0"/>
              <a:t>Starting as a sole trader keeps costs low and gives full control</a:t>
            </a:r>
          </a:p>
        </p:txBody>
      </p:sp>
      <p:graphicFrame>
        <p:nvGraphicFramePr>
          <p:cNvPr id="34" name="Text Placeholder 3">
            <a:extLst>
              <a:ext uri="{FF2B5EF4-FFF2-40B4-BE49-F238E27FC236}">
                <a16:creationId xmlns:a16="http://schemas.microsoft.com/office/drawing/2014/main" id="{16E6C3D3-0887-C44A-F9E7-9BCD24AAE7C8}"/>
              </a:ext>
            </a:extLst>
          </p:cNvPr>
          <p:cNvGraphicFramePr/>
          <p:nvPr>
            <p:extLst>
              <p:ext uri="{D42A27DB-BD31-4B8C-83A1-F6EECF244321}">
                <p14:modId xmlns:p14="http://schemas.microsoft.com/office/powerpoint/2010/main" val="885536770"/>
              </p:ext>
            </p:extLst>
          </p:nvPr>
        </p:nvGraphicFramePr>
        <p:xfrm>
          <a:off x="6172200" y="804672"/>
          <a:ext cx="5221224" cy="5230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9050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621A44-FB6B-D0DC-5E41-08ACB2927382}"/>
              </a:ext>
            </a:extLst>
          </p:cNvPr>
          <p:cNvSpPr>
            <a:spLocks noGrp="1"/>
          </p:cNvSpPr>
          <p:nvPr>
            <p:ph type="title"/>
          </p:nvPr>
        </p:nvSpPr>
        <p:spPr>
          <a:xfrm>
            <a:off x="1137033" y="670559"/>
            <a:ext cx="4683321" cy="2148841"/>
          </a:xfrm>
        </p:spPr>
        <p:txBody>
          <a:bodyPr anchor="t">
            <a:normAutofit fontScale="90000"/>
          </a:bodyPr>
          <a:lstStyle/>
          <a:p>
            <a:r>
              <a:rPr lang="en-GB" sz="3100" b="1" dirty="0">
                <a:latin typeface="Arial" panose="020B0604020202020204" pitchFamily="34" charset="0"/>
                <a:cs typeface="Arial" panose="020B0604020202020204" pitchFamily="34" charset="0"/>
              </a:rPr>
              <a:t>PESTEL Factor 1: Social</a:t>
            </a:r>
            <a:br>
              <a:rPr lang="en-GB" sz="1400" b="1" dirty="0"/>
            </a:br>
            <a:br>
              <a:rPr lang="en-GB" sz="1400" dirty="0"/>
            </a:br>
            <a:r>
              <a:rPr lang="en-GB" sz="1400" dirty="0"/>
              <a:t>Many customers now prefer services that can be delivered in their own homes due to busy lifestyles, childcare responsibilities or reduced mobility.</a:t>
            </a:r>
            <a:br>
              <a:rPr lang="en-GB" sz="1400" dirty="0"/>
            </a:br>
            <a:r>
              <a:rPr lang="en-GB" sz="1400" dirty="0"/>
              <a:t>According to demographic data from the Office for National Statistics (ONS, 2024), </a:t>
            </a:r>
            <a:r>
              <a:rPr lang="en-GB" sz="1400" b="1" dirty="0"/>
              <a:t>20% of Cheltenham’s population is aged 65 +, </a:t>
            </a:r>
            <a:r>
              <a:rPr lang="en-GB" sz="1400" dirty="0"/>
              <a:t>which is more than 24000 older residents, while Cotswold District has high proportion of older adults (ONS ageing dataset)</a:t>
            </a:r>
            <a:br>
              <a:rPr lang="en-GB" sz="1400" dirty="0"/>
            </a:br>
            <a:endParaRPr lang="en-GB" sz="1400" dirty="0"/>
          </a:p>
        </p:txBody>
      </p:sp>
      <p:pic>
        <p:nvPicPr>
          <p:cNvPr id="6" name="Picture 5">
            <a:extLst>
              <a:ext uri="{FF2B5EF4-FFF2-40B4-BE49-F238E27FC236}">
                <a16:creationId xmlns:a16="http://schemas.microsoft.com/office/drawing/2014/main" id="{7C3124FE-4F2D-1F19-BEDB-24F97DF8E279}"/>
              </a:ext>
            </a:extLst>
          </p:cNvPr>
          <p:cNvPicPr>
            <a:picLocks noChangeAspect="1"/>
          </p:cNvPicPr>
          <p:nvPr/>
        </p:nvPicPr>
        <p:blipFill>
          <a:blip r:embed="rId2"/>
          <a:srcRect b="1281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graphicFrame>
        <p:nvGraphicFramePr>
          <p:cNvPr id="5" name="Content Placeholder 2">
            <a:extLst>
              <a:ext uri="{FF2B5EF4-FFF2-40B4-BE49-F238E27FC236}">
                <a16:creationId xmlns:a16="http://schemas.microsoft.com/office/drawing/2014/main" id="{28898C49-5302-822F-4829-4C959E56043D}"/>
              </a:ext>
            </a:extLst>
          </p:cNvPr>
          <p:cNvGraphicFramePr>
            <a:graphicFrameLocks noGrp="1"/>
          </p:cNvGraphicFramePr>
          <p:nvPr>
            <p:ph idx="1"/>
            <p:extLst>
              <p:ext uri="{D42A27DB-BD31-4B8C-83A1-F6EECF244321}">
                <p14:modId xmlns:p14="http://schemas.microsoft.com/office/powerpoint/2010/main" val="1092544227"/>
              </p:ext>
            </p:extLst>
          </p:nvPr>
        </p:nvGraphicFramePr>
        <p:xfrm>
          <a:off x="6797004" y="670559"/>
          <a:ext cx="4555782" cy="54450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7708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9866BF-86C9-3B24-AD96-AA2E9CA77D1C}"/>
              </a:ext>
            </a:extLst>
          </p:cNvPr>
          <p:cNvSpPr>
            <a:spLocks noGrp="1"/>
          </p:cNvSpPr>
          <p:nvPr>
            <p:ph type="title"/>
          </p:nvPr>
        </p:nvSpPr>
        <p:spPr>
          <a:xfrm>
            <a:off x="761800" y="762001"/>
            <a:ext cx="5334197" cy="1708242"/>
          </a:xfrm>
        </p:spPr>
        <p:txBody>
          <a:bodyPr anchor="ctr">
            <a:normAutofit/>
          </a:bodyPr>
          <a:lstStyle/>
          <a:p>
            <a:r>
              <a:rPr lang="en-GB" sz="4000" dirty="0">
                <a:latin typeface="Arial" panose="020B0604020202020204" pitchFamily="34" charset="0"/>
                <a:cs typeface="Arial" panose="020B0604020202020204" pitchFamily="34" charset="0"/>
              </a:rPr>
              <a:t>PESTEL Factor 2: Technological </a:t>
            </a:r>
          </a:p>
        </p:txBody>
      </p:sp>
      <p:sp>
        <p:nvSpPr>
          <p:cNvPr id="34" name="Content Placeholder 2">
            <a:extLst>
              <a:ext uri="{FF2B5EF4-FFF2-40B4-BE49-F238E27FC236}">
                <a16:creationId xmlns:a16="http://schemas.microsoft.com/office/drawing/2014/main" id="{F5998DC1-2897-391D-DB86-230A24FCC967}"/>
              </a:ext>
            </a:extLst>
          </p:cNvPr>
          <p:cNvSpPr>
            <a:spLocks noGrp="1"/>
          </p:cNvSpPr>
          <p:nvPr>
            <p:ph idx="1"/>
          </p:nvPr>
        </p:nvSpPr>
        <p:spPr>
          <a:xfrm>
            <a:off x="761800" y="2470244"/>
            <a:ext cx="5334197" cy="3769835"/>
          </a:xfrm>
        </p:spPr>
        <p:txBody>
          <a:bodyPr anchor="ctr">
            <a:normAutofit/>
          </a:bodyPr>
          <a:lstStyle/>
          <a:p>
            <a:r>
              <a:rPr lang="en-GB" sz="2000"/>
              <a:t>Today, technology increases convenience and reduces admin time</a:t>
            </a:r>
          </a:p>
          <a:p>
            <a:r>
              <a:rPr lang="en-GB" sz="2000"/>
              <a:t>Online booking systems</a:t>
            </a:r>
          </a:p>
          <a:p>
            <a:r>
              <a:rPr lang="en-GB" sz="2000"/>
              <a:t>Social media marketing</a:t>
            </a:r>
          </a:p>
          <a:p>
            <a:r>
              <a:rPr lang="en-GB" sz="2000"/>
              <a:t>Cashless payments </a:t>
            </a:r>
          </a:p>
          <a:p>
            <a:r>
              <a:rPr lang="en-GB" sz="2000"/>
              <a:t>Online reviews that build trust</a:t>
            </a:r>
          </a:p>
        </p:txBody>
      </p:sp>
      <p:pic>
        <p:nvPicPr>
          <p:cNvPr id="35" name="Picture 34" descr="Mobile device with apps">
            <a:extLst>
              <a:ext uri="{FF2B5EF4-FFF2-40B4-BE49-F238E27FC236}">
                <a16:creationId xmlns:a16="http://schemas.microsoft.com/office/drawing/2014/main" id="{1F688D5F-7A1A-D592-BFFC-6FC798EA9667}"/>
              </a:ext>
            </a:extLst>
          </p:cNvPr>
          <p:cNvPicPr>
            <a:picLocks noChangeAspect="1"/>
          </p:cNvPicPr>
          <p:nvPr/>
        </p:nvPicPr>
        <p:blipFill>
          <a:blip r:embed="rId2"/>
          <a:srcRect l="47945" r="8372"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912875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 name="Picture 70" descr="Small plant growing on soil">
            <a:extLst>
              <a:ext uri="{FF2B5EF4-FFF2-40B4-BE49-F238E27FC236}">
                <a16:creationId xmlns:a16="http://schemas.microsoft.com/office/drawing/2014/main" id="{3AC1F915-88B1-641D-C561-96D1BE024D2D}"/>
              </a:ext>
            </a:extLst>
          </p:cNvPr>
          <p:cNvPicPr>
            <a:picLocks noChangeAspect="1"/>
          </p:cNvPicPr>
          <p:nvPr/>
        </p:nvPicPr>
        <p:blipFill>
          <a:blip r:embed="rId2"/>
          <a:srcRect r="5882" b="-1"/>
          <a:stretch>
            <a:fillRect/>
          </a:stretch>
        </p:blipFill>
        <p:spPr>
          <a:xfrm>
            <a:off x="2522356" y="10"/>
            <a:ext cx="9669642" cy="6857990"/>
          </a:xfrm>
          <a:prstGeom prst="rect">
            <a:avLst/>
          </a:prstGeom>
        </p:spPr>
      </p:pic>
      <p:sp>
        <p:nvSpPr>
          <p:cNvPr id="88" name="Rectangle 8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C8E9CB-A438-3431-EB84-E4FA294B4847}"/>
              </a:ext>
            </a:extLst>
          </p:cNvPr>
          <p:cNvSpPr>
            <a:spLocks noGrp="1"/>
          </p:cNvSpPr>
          <p:nvPr>
            <p:ph type="title"/>
          </p:nvPr>
        </p:nvSpPr>
        <p:spPr>
          <a:xfrm>
            <a:off x="838200" y="365125"/>
            <a:ext cx="3822189" cy="1899912"/>
          </a:xfrm>
        </p:spPr>
        <p:txBody>
          <a:bodyPr>
            <a:normAutofit/>
          </a:bodyPr>
          <a:lstStyle/>
          <a:p>
            <a:r>
              <a:rPr lang="en-GB" sz="4000"/>
              <a:t>PESTE Factor 3: Environmental</a:t>
            </a:r>
          </a:p>
        </p:txBody>
      </p:sp>
      <p:sp>
        <p:nvSpPr>
          <p:cNvPr id="72" name="Content Placeholder 2">
            <a:extLst>
              <a:ext uri="{FF2B5EF4-FFF2-40B4-BE49-F238E27FC236}">
                <a16:creationId xmlns:a16="http://schemas.microsoft.com/office/drawing/2014/main" id="{620AE513-BA4A-C3DF-41F8-B95703288D52}"/>
              </a:ext>
            </a:extLst>
          </p:cNvPr>
          <p:cNvSpPr>
            <a:spLocks noGrp="1"/>
          </p:cNvSpPr>
          <p:nvPr>
            <p:ph idx="1"/>
          </p:nvPr>
        </p:nvSpPr>
        <p:spPr>
          <a:xfrm>
            <a:off x="838200" y="2434201"/>
            <a:ext cx="3822189" cy="3742762"/>
          </a:xfrm>
        </p:spPr>
        <p:txBody>
          <a:bodyPr>
            <a:normAutofit/>
          </a:bodyPr>
          <a:lstStyle/>
          <a:p>
            <a:pPr marL="0" indent="0">
              <a:buNone/>
            </a:pPr>
            <a:r>
              <a:rPr lang="en-GB" sz="2000"/>
              <a:t>Mobile Beauty Clinique will reduce its environmental impact by: </a:t>
            </a:r>
          </a:p>
          <a:p>
            <a:pPr marL="0" indent="0">
              <a:buNone/>
            </a:pPr>
            <a:r>
              <a:rPr lang="en-GB" sz="2000"/>
              <a:t>- Use of cruelty-free, eco-friendly products </a:t>
            </a:r>
          </a:p>
          <a:p>
            <a:r>
              <a:rPr lang="en-GB" sz="2000"/>
              <a:t>Reduced single-use plastics</a:t>
            </a:r>
          </a:p>
          <a:p>
            <a:r>
              <a:rPr lang="en-GB" sz="2000"/>
              <a:t>Buying from local suppliers to reduce emissions and support local businesses </a:t>
            </a:r>
          </a:p>
          <a:p>
            <a:pPr marL="0" indent="0">
              <a:buNone/>
            </a:pPr>
            <a:r>
              <a:rPr lang="en-GB" sz="2000"/>
              <a:t>Sustainability strengthens brand reputation</a:t>
            </a:r>
          </a:p>
        </p:txBody>
      </p:sp>
    </p:spTree>
    <p:extLst>
      <p:ext uri="{BB962C8B-B14F-4D97-AF65-F5344CB8AC3E}">
        <p14:creationId xmlns:p14="http://schemas.microsoft.com/office/powerpoint/2010/main" val="2200610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Hand and five stars">
            <a:extLst>
              <a:ext uri="{FF2B5EF4-FFF2-40B4-BE49-F238E27FC236}">
                <a16:creationId xmlns:a16="http://schemas.microsoft.com/office/drawing/2014/main" id="{DCF7F87C-FBEE-3493-3C44-6D973888A6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9800" y="681037"/>
            <a:ext cx="6017737" cy="6127750"/>
          </a:xfrm>
          <a:prstGeom prst="rect">
            <a:avLst/>
          </a:prstGeom>
        </p:spPr>
      </p:pic>
      <p:sp>
        <p:nvSpPr>
          <p:cNvPr id="2" name="Title 1">
            <a:extLst>
              <a:ext uri="{FF2B5EF4-FFF2-40B4-BE49-F238E27FC236}">
                <a16:creationId xmlns:a16="http://schemas.microsoft.com/office/drawing/2014/main" id="{3CA27F5F-4E84-FDC6-F23E-C1A00A05DBB3}"/>
              </a:ext>
            </a:extLst>
          </p:cNvPr>
          <p:cNvSpPr>
            <a:spLocks noGrp="1"/>
          </p:cNvSpPr>
          <p:nvPr>
            <p:ph type="title"/>
          </p:nvPr>
        </p:nvSpPr>
        <p:spPr/>
        <p:txBody>
          <a:bodyPr/>
          <a:lstStyle/>
          <a:p>
            <a:r>
              <a:rPr lang="en-GB" dirty="0"/>
              <a:t>Marketing Strategy</a:t>
            </a:r>
            <a:br>
              <a:rPr lang="en-GB" dirty="0"/>
            </a:br>
            <a:r>
              <a:rPr lang="en-GB" dirty="0"/>
              <a:t>Digital Marketing</a:t>
            </a:r>
          </a:p>
        </p:txBody>
      </p:sp>
      <p:graphicFrame>
        <p:nvGraphicFramePr>
          <p:cNvPr id="6" name="Content Placeholder 2">
            <a:extLst>
              <a:ext uri="{FF2B5EF4-FFF2-40B4-BE49-F238E27FC236}">
                <a16:creationId xmlns:a16="http://schemas.microsoft.com/office/drawing/2014/main" id="{220C445E-11A0-0F82-E12B-70BC8E35F157}"/>
              </a:ext>
            </a:extLst>
          </p:cNvPr>
          <p:cNvGraphicFramePr>
            <a:graphicFrameLocks noGrp="1"/>
          </p:cNvGraphicFramePr>
          <p:nvPr>
            <p:ph sz="half" idx="1"/>
            <p:extLst>
              <p:ext uri="{D42A27DB-BD31-4B8C-83A1-F6EECF244321}">
                <p14:modId xmlns:p14="http://schemas.microsoft.com/office/powerpoint/2010/main" val="1117852433"/>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4652B240-AAB2-8399-A5D5-F6EEEF14C1B5}"/>
              </a:ext>
            </a:extLst>
          </p:cNvPr>
          <p:cNvSpPr>
            <a:spLocks noGrp="1"/>
          </p:cNvSpPr>
          <p:nvPr>
            <p:ph sz="half" idx="2"/>
          </p:nvPr>
        </p:nvSpPr>
        <p:spPr>
          <a:xfrm>
            <a:off x="6172200" y="1825625"/>
            <a:ext cx="5181600" cy="4351338"/>
          </a:xfrm>
        </p:spPr>
        <p:txBody>
          <a:bodyPr/>
          <a:lstStyle/>
          <a:p>
            <a:pPr marL="0" indent="0">
              <a:buNone/>
            </a:pPr>
            <a:r>
              <a:rPr lang="en-GB" dirty="0"/>
              <a:t>It will reach customers by:</a:t>
            </a:r>
          </a:p>
          <a:p>
            <a:r>
              <a:rPr lang="en-GB" dirty="0"/>
              <a:t>Visual content  - attract attention</a:t>
            </a:r>
          </a:p>
          <a:p>
            <a:r>
              <a:rPr lang="en-GB" dirty="0"/>
              <a:t>Easy booking  -  increases conversion</a:t>
            </a:r>
          </a:p>
          <a:p>
            <a:r>
              <a:rPr lang="en-GB" dirty="0"/>
              <a:t>Reviews - build trust and credibility</a:t>
            </a:r>
          </a:p>
        </p:txBody>
      </p:sp>
    </p:spTree>
    <p:extLst>
      <p:ext uri="{BB962C8B-B14F-4D97-AF65-F5344CB8AC3E}">
        <p14:creationId xmlns:p14="http://schemas.microsoft.com/office/powerpoint/2010/main" val="1439457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B9C153-9A4E-189F-60AA-DF3BEE74CAA7}"/>
              </a:ext>
            </a:extLst>
          </p:cNvPr>
          <p:cNvSpPr>
            <a:spLocks noGrp="1"/>
          </p:cNvSpPr>
          <p:nvPr>
            <p:ph type="title"/>
          </p:nvPr>
        </p:nvSpPr>
        <p:spPr>
          <a:xfrm>
            <a:off x="764949" y="3499076"/>
            <a:ext cx="6053558" cy="2424774"/>
          </a:xfrm>
        </p:spPr>
        <p:txBody>
          <a:bodyPr>
            <a:normAutofit/>
          </a:bodyPr>
          <a:lstStyle/>
          <a:p>
            <a:r>
              <a:rPr lang="en-GB" sz="3100" dirty="0">
                <a:solidFill>
                  <a:srgbClr val="FFFFFF"/>
                </a:solidFill>
              </a:rPr>
              <a:t>Marketing Strategy: Community Marketing</a:t>
            </a:r>
            <a:br>
              <a:rPr lang="en-GB" sz="3100" dirty="0">
                <a:solidFill>
                  <a:srgbClr val="FFFFFF"/>
                </a:solidFill>
              </a:rPr>
            </a:br>
            <a:r>
              <a:rPr lang="en-GB" sz="3100" b="1" dirty="0">
                <a:solidFill>
                  <a:srgbClr val="FFFFFF"/>
                </a:solidFill>
              </a:rPr>
              <a:t>Word-of-mouth recommendations are expected to be a key driver of growth</a:t>
            </a:r>
          </a:p>
        </p:txBody>
      </p:sp>
      <p:sp>
        <p:nvSpPr>
          <p:cNvPr id="16" name="Freeform: Shape 10">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3CC7E12-E40D-55CC-2E89-3D82E3BA73CC}"/>
              </a:ext>
            </a:extLst>
          </p:cNvPr>
          <p:cNvSpPr>
            <a:spLocks noGrp="1"/>
          </p:cNvSpPr>
          <p:nvPr>
            <p:ph sz="half" idx="1"/>
          </p:nvPr>
        </p:nvSpPr>
        <p:spPr>
          <a:xfrm>
            <a:off x="4215161" y="356187"/>
            <a:ext cx="2878409" cy="1792281"/>
          </a:xfrm>
        </p:spPr>
        <p:txBody>
          <a:bodyPr anchor="ctr">
            <a:noAutofit/>
          </a:bodyPr>
          <a:lstStyle/>
          <a:p>
            <a:pPr marL="0" indent="0">
              <a:buNone/>
            </a:pPr>
            <a:r>
              <a:rPr lang="en-GB" sz="1600" dirty="0"/>
              <a:t>Community Engagement:</a:t>
            </a:r>
          </a:p>
          <a:p>
            <a:r>
              <a:rPr lang="en-GB" sz="1600" dirty="0"/>
              <a:t>Leaflet distribution</a:t>
            </a:r>
          </a:p>
          <a:p>
            <a:r>
              <a:rPr lang="en-GB" sz="1600" dirty="0"/>
              <a:t>Partnership with GP surgeries and care homes </a:t>
            </a:r>
          </a:p>
          <a:p>
            <a:r>
              <a:rPr lang="en-GB" sz="1600" dirty="0"/>
              <a:t>Collaborations with charities and community centres</a:t>
            </a:r>
          </a:p>
          <a:p>
            <a:r>
              <a:rPr lang="en-GB" sz="1600" dirty="0"/>
              <a:t>Attendance at local events</a:t>
            </a:r>
          </a:p>
        </p:txBody>
      </p:sp>
      <p:sp>
        <p:nvSpPr>
          <p:cNvPr id="17" name="Freeform: Shape 16">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605804A4-1966-B1BD-B3AA-B490E83E7209}"/>
              </a:ext>
            </a:extLst>
          </p:cNvPr>
          <p:cNvSpPr>
            <a:spLocks noGrp="1"/>
          </p:cNvSpPr>
          <p:nvPr>
            <p:ph sz="half" idx="2"/>
          </p:nvPr>
        </p:nvSpPr>
        <p:spPr>
          <a:xfrm>
            <a:off x="8386139" y="3143438"/>
            <a:ext cx="3474621" cy="2780412"/>
          </a:xfrm>
        </p:spPr>
        <p:txBody>
          <a:bodyPr anchor="ctr">
            <a:normAutofit/>
          </a:bodyPr>
          <a:lstStyle/>
          <a:p>
            <a:pPr marL="0" indent="0">
              <a:buNone/>
            </a:pPr>
            <a:r>
              <a:rPr lang="en-GB" sz="1600" dirty="0"/>
              <a:t>How it reached customers:</a:t>
            </a:r>
          </a:p>
          <a:p>
            <a:r>
              <a:rPr lang="en-GB" sz="1600" dirty="0"/>
              <a:t>Builds trust with older adults and vulnerable groups </a:t>
            </a:r>
          </a:p>
          <a:p>
            <a:r>
              <a:rPr lang="en-GB" sz="1600" dirty="0"/>
              <a:t>Strengthens local reputation</a:t>
            </a:r>
          </a:p>
          <a:p>
            <a:r>
              <a:rPr lang="en-GB" sz="1600" dirty="0"/>
              <a:t>Encourage word-of-mouth referrals</a:t>
            </a:r>
          </a:p>
          <a:p>
            <a:endParaRPr lang="en-GB" sz="2000" dirty="0"/>
          </a:p>
        </p:txBody>
      </p:sp>
      <p:pic>
        <p:nvPicPr>
          <p:cNvPr id="6" name="Picture 5" descr="Large and small hands holding red heart">
            <a:extLst>
              <a:ext uri="{FF2B5EF4-FFF2-40B4-BE49-F238E27FC236}">
                <a16:creationId xmlns:a16="http://schemas.microsoft.com/office/drawing/2014/main" id="{C0C2E5C8-34F7-9228-FF09-FECB35FC06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45977" y="1131120"/>
            <a:ext cx="3027383" cy="1849120"/>
          </a:xfrm>
          <a:prstGeom prst="rect">
            <a:avLst/>
          </a:prstGeom>
        </p:spPr>
      </p:pic>
    </p:spTree>
    <p:extLst>
      <p:ext uri="{BB962C8B-B14F-4D97-AF65-F5344CB8AC3E}">
        <p14:creationId xmlns:p14="http://schemas.microsoft.com/office/powerpoint/2010/main" val="616780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Desk with productivity items">
            <a:extLst>
              <a:ext uri="{FF2B5EF4-FFF2-40B4-BE49-F238E27FC236}">
                <a16:creationId xmlns:a16="http://schemas.microsoft.com/office/drawing/2014/main" id="{7A6E8DE4-7610-0882-4175-BA1F85675C0D}"/>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63" name="Rectangle 6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6A10AF-5279-C123-239E-868902891ABF}"/>
              </a:ext>
            </a:extLst>
          </p:cNvPr>
          <p:cNvSpPr>
            <a:spLocks noGrp="1"/>
          </p:cNvSpPr>
          <p:nvPr>
            <p:ph type="title"/>
          </p:nvPr>
        </p:nvSpPr>
        <p:spPr>
          <a:xfrm>
            <a:off x="838200" y="365125"/>
            <a:ext cx="3822189" cy="1899912"/>
          </a:xfrm>
        </p:spPr>
        <p:txBody>
          <a:bodyPr>
            <a:normAutofit/>
          </a:bodyPr>
          <a:lstStyle/>
          <a:p>
            <a:r>
              <a:rPr lang="en-GB" sz="3100"/>
              <a:t>Funding Requirements</a:t>
            </a:r>
            <a:br>
              <a:rPr lang="en-GB" sz="3100"/>
            </a:br>
            <a:r>
              <a:rPr lang="en-GB" sz="3100"/>
              <a:t>The estimated start-up investment required in £15,000</a:t>
            </a:r>
          </a:p>
        </p:txBody>
      </p:sp>
      <p:sp>
        <p:nvSpPr>
          <p:cNvPr id="56" name="Content Placeholder 2">
            <a:extLst>
              <a:ext uri="{FF2B5EF4-FFF2-40B4-BE49-F238E27FC236}">
                <a16:creationId xmlns:a16="http://schemas.microsoft.com/office/drawing/2014/main" id="{9C38B259-6F18-6DE6-E299-641D513B234A}"/>
              </a:ext>
            </a:extLst>
          </p:cNvPr>
          <p:cNvSpPr>
            <a:spLocks noGrp="1"/>
          </p:cNvSpPr>
          <p:nvPr>
            <p:ph idx="1"/>
          </p:nvPr>
        </p:nvSpPr>
        <p:spPr>
          <a:xfrm>
            <a:off x="838200" y="2434201"/>
            <a:ext cx="3822189" cy="3742762"/>
          </a:xfrm>
        </p:spPr>
        <p:txBody>
          <a:bodyPr>
            <a:normAutofit/>
          </a:bodyPr>
          <a:lstStyle/>
          <a:p>
            <a:r>
              <a:rPr lang="en-GB" sz="2000" dirty="0"/>
              <a:t>Total Funding Required: £15,000</a:t>
            </a:r>
          </a:p>
          <a:p>
            <a:r>
              <a:rPr lang="en-GB" sz="2000" dirty="0"/>
              <a:t>Sources: </a:t>
            </a:r>
          </a:p>
          <a:p>
            <a:r>
              <a:rPr lang="en-GB" sz="2000" dirty="0"/>
              <a:t>Personal savings: £5,000</a:t>
            </a:r>
          </a:p>
          <a:p>
            <a:r>
              <a:rPr lang="en-GB" sz="2000" dirty="0"/>
              <a:t>Small business loan: £7,000</a:t>
            </a:r>
          </a:p>
          <a:p>
            <a:r>
              <a:rPr lang="en-GB" sz="2000" dirty="0"/>
              <a:t>Family investment: £3,000</a:t>
            </a:r>
          </a:p>
        </p:txBody>
      </p:sp>
    </p:spTree>
    <p:extLst>
      <p:ext uri="{BB962C8B-B14F-4D97-AF65-F5344CB8AC3E}">
        <p14:creationId xmlns:p14="http://schemas.microsoft.com/office/powerpoint/2010/main" val="2523681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B3BAD-4287-5E00-7DF7-48CBDD0DB1E5}"/>
              </a:ext>
            </a:extLst>
          </p:cNvPr>
          <p:cNvSpPr>
            <a:spLocks noGrp="1"/>
          </p:cNvSpPr>
          <p:nvPr>
            <p:ph type="title"/>
          </p:nvPr>
        </p:nvSpPr>
        <p:spPr>
          <a:xfrm>
            <a:off x="481014" y="647700"/>
            <a:ext cx="2835554" cy="5557838"/>
          </a:xfrm>
        </p:spPr>
        <p:txBody>
          <a:bodyPr anchor="ctr">
            <a:normAutofit/>
          </a:bodyPr>
          <a:lstStyle/>
          <a:p>
            <a:r>
              <a:rPr lang="en-GB" sz="3600"/>
              <a:t>Allocation of Funding</a:t>
            </a:r>
          </a:p>
        </p:txBody>
      </p:sp>
      <p:sp>
        <p:nvSpPr>
          <p:cNvPr id="23" name="Content Placeholder 2">
            <a:extLst>
              <a:ext uri="{FF2B5EF4-FFF2-40B4-BE49-F238E27FC236}">
                <a16:creationId xmlns:a16="http://schemas.microsoft.com/office/drawing/2014/main" id="{1B141F97-BADA-176E-1A5C-42118FDCF499}"/>
              </a:ext>
            </a:extLst>
          </p:cNvPr>
          <p:cNvSpPr>
            <a:spLocks noGrp="1"/>
          </p:cNvSpPr>
          <p:nvPr>
            <p:ph idx="1"/>
          </p:nvPr>
        </p:nvSpPr>
        <p:spPr>
          <a:xfrm>
            <a:off x="3638302" y="647700"/>
            <a:ext cx="3618162" cy="5557838"/>
          </a:xfrm>
        </p:spPr>
        <p:txBody>
          <a:bodyPr anchor="ctr">
            <a:normAutofit/>
          </a:bodyPr>
          <a:lstStyle/>
          <a:p>
            <a:r>
              <a:rPr lang="en-GB" sz="1800">
                <a:latin typeface="Arial" panose="020B0604020202020204" pitchFamily="34" charset="0"/>
                <a:cs typeface="Arial" panose="020B0604020202020204" pitchFamily="34" charset="0"/>
              </a:rPr>
              <a:t>Beauty equipment: £3,000</a:t>
            </a:r>
          </a:p>
          <a:p>
            <a:r>
              <a:rPr lang="en-GB" sz="1800">
                <a:latin typeface="Arial" panose="020B0604020202020204" pitchFamily="34" charset="0"/>
                <a:cs typeface="Arial" panose="020B0604020202020204" pitchFamily="34" charset="0"/>
              </a:rPr>
              <a:t>Initial stock: £2,000</a:t>
            </a:r>
          </a:p>
          <a:p>
            <a:r>
              <a:rPr lang="en-GB" sz="1800">
                <a:latin typeface="Arial" panose="020B0604020202020204" pitchFamily="34" charset="0"/>
                <a:cs typeface="Arial" panose="020B0604020202020204" pitchFamily="34" charset="0"/>
              </a:rPr>
              <a:t>Vehicle branding: £1,200</a:t>
            </a:r>
          </a:p>
          <a:p>
            <a:r>
              <a:rPr lang="en-GB" sz="1800">
                <a:latin typeface="Arial" panose="020B0604020202020204" pitchFamily="34" charset="0"/>
                <a:cs typeface="Arial" panose="020B0604020202020204" pitchFamily="34" charset="0"/>
              </a:rPr>
              <a:t>Insurance: £800</a:t>
            </a:r>
          </a:p>
          <a:p>
            <a:r>
              <a:rPr lang="en-GB" sz="1800">
                <a:latin typeface="Arial" panose="020B0604020202020204" pitchFamily="34" charset="0"/>
                <a:cs typeface="Arial" panose="020B0604020202020204" pitchFamily="34" charset="0"/>
              </a:rPr>
              <a:t>Website and booking system: £700</a:t>
            </a:r>
          </a:p>
          <a:p>
            <a:r>
              <a:rPr lang="en-GB" sz="1800">
                <a:latin typeface="Arial" panose="020B0604020202020204" pitchFamily="34" charset="0"/>
                <a:cs typeface="Arial" panose="020B0604020202020204" pitchFamily="34" charset="0"/>
              </a:rPr>
              <a:t>Marketing materials: £600</a:t>
            </a:r>
          </a:p>
          <a:p>
            <a:r>
              <a:rPr lang="en-GB" sz="1800">
                <a:latin typeface="Arial" panose="020B0604020202020204" pitchFamily="34" charset="0"/>
                <a:cs typeface="Arial" panose="020B0604020202020204" pitchFamily="34" charset="0"/>
              </a:rPr>
              <a:t>Licences and registration: £300</a:t>
            </a:r>
          </a:p>
          <a:p>
            <a:r>
              <a:rPr lang="en-GB" sz="1800">
                <a:latin typeface="Arial" panose="020B0604020202020204" pitchFamily="34" charset="0"/>
                <a:cs typeface="Arial" panose="020B0604020202020204" pitchFamily="34" charset="0"/>
              </a:rPr>
              <a:t>Uniforms: £400</a:t>
            </a:r>
          </a:p>
          <a:p>
            <a:r>
              <a:rPr lang="en-GB" sz="1800">
                <a:latin typeface="Arial" panose="020B0604020202020204" pitchFamily="34" charset="0"/>
                <a:cs typeface="Arial" panose="020B0604020202020204" pitchFamily="34" charset="0"/>
              </a:rPr>
              <a:t>Fuel and travel: £700</a:t>
            </a:r>
          </a:p>
          <a:p>
            <a:r>
              <a:rPr lang="en-GB" sz="1800">
                <a:latin typeface="Arial" panose="020B0604020202020204" pitchFamily="34" charset="0"/>
                <a:cs typeface="Arial" panose="020B0604020202020204" pitchFamily="34" charset="0"/>
              </a:rPr>
              <a:t>Working capital: £5,300</a:t>
            </a:r>
          </a:p>
          <a:p>
            <a:pPr marL="0" indent="0">
              <a:buNone/>
            </a:pPr>
            <a:endParaRPr lang="en-GB" sz="1800">
              <a:latin typeface="Arial" panose="020B0604020202020204" pitchFamily="34" charset="0"/>
              <a:cs typeface="Arial" panose="020B0604020202020204" pitchFamily="34" charset="0"/>
            </a:endParaRPr>
          </a:p>
          <a:p>
            <a:pPr marL="0" indent="0">
              <a:buNone/>
            </a:pPr>
            <a:r>
              <a:rPr lang="en-GB" sz="1800">
                <a:latin typeface="Arial" panose="020B0604020202020204" pitchFamily="34" charset="0"/>
                <a:cs typeface="Arial" panose="020B0604020202020204" pitchFamily="34" charset="0"/>
              </a:rPr>
              <a:t>Working capital ensures smooth operations during the first months.</a:t>
            </a:r>
          </a:p>
        </p:txBody>
      </p:sp>
      <p:pic>
        <p:nvPicPr>
          <p:cNvPr id="24" name="Picture 23">
            <a:extLst>
              <a:ext uri="{FF2B5EF4-FFF2-40B4-BE49-F238E27FC236}">
                <a16:creationId xmlns:a16="http://schemas.microsoft.com/office/drawing/2014/main" id="{C45FAB19-F2D0-2E35-7624-BA760EA79B6C}"/>
              </a:ext>
            </a:extLst>
          </p:cNvPr>
          <p:cNvPicPr>
            <a:picLocks noChangeAspect="1"/>
          </p:cNvPicPr>
          <p:nvPr/>
        </p:nvPicPr>
        <p:blipFill>
          <a:blip r:embed="rId2"/>
          <a:srcRect l="1089" r="49787" b="2"/>
          <a:stretch>
            <a:fillRect/>
          </a:stretch>
        </p:blipFill>
        <p:spPr>
          <a:xfrm>
            <a:off x="7431299" y="1"/>
            <a:ext cx="4760702" cy="6856413"/>
          </a:xfrm>
          <a:custGeom>
            <a:avLst/>
            <a:gdLst/>
            <a:ahLst/>
            <a:cxnLst/>
            <a:rect l="l" t="t" r="r" b="b"/>
            <a:pathLst>
              <a:path w="4760702" h="6856413">
                <a:moveTo>
                  <a:pt x="0" y="0"/>
                </a:moveTo>
                <a:lnTo>
                  <a:pt x="4760702" y="0"/>
                </a:lnTo>
                <a:lnTo>
                  <a:pt x="4760702" y="6856413"/>
                </a:lnTo>
                <a:lnTo>
                  <a:pt x="168269" y="6856413"/>
                </a:lnTo>
                <a:lnTo>
                  <a:pt x="228520" y="6494592"/>
                </a:lnTo>
                <a:cubicBezTo>
                  <a:pt x="521784" y="4449343"/>
                  <a:pt x="126947" y="2404092"/>
                  <a:pt x="14408" y="358842"/>
                </a:cubicBezTo>
                <a:close/>
              </a:path>
            </a:pathLst>
          </a:custGeom>
        </p:spPr>
      </p:pic>
    </p:spTree>
    <p:extLst>
      <p:ext uri="{BB962C8B-B14F-4D97-AF65-F5344CB8AC3E}">
        <p14:creationId xmlns:p14="http://schemas.microsoft.com/office/powerpoint/2010/main" val="937427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descr="Bright coloured lotus">
            <a:extLst>
              <a:ext uri="{FF2B5EF4-FFF2-40B4-BE49-F238E27FC236}">
                <a16:creationId xmlns:a16="http://schemas.microsoft.com/office/drawing/2014/main" id="{1B31E022-4EEC-8695-40B1-FB81EEB35F4B}"/>
              </a:ext>
            </a:extLst>
          </p:cNvPr>
          <p:cNvPicPr>
            <a:picLocks noChangeAspect="1"/>
          </p:cNvPicPr>
          <p:nvPr/>
        </p:nvPicPr>
        <p:blipFill>
          <a:blip r:embed="rId3">
            <a:extLst>
              <a:ext uri="{28A0092B-C50C-407E-A947-70E740481C1C}">
                <a14:useLocalDpi xmlns:a14="http://schemas.microsoft.com/office/drawing/2010/main" val="0"/>
              </a:ext>
            </a:extLst>
          </a:blip>
          <a:srcRect b="1836"/>
          <a:stretch>
            <a:fillRect/>
          </a:stretch>
        </p:blipFill>
        <p:spPr>
          <a:xfrm>
            <a:off x="2522356" y="10"/>
            <a:ext cx="9669642" cy="6857990"/>
          </a:xfrm>
          <a:prstGeom prst="rect">
            <a:avLst/>
          </a:prstGeom>
        </p:spPr>
      </p:pic>
      <p:sp>
        <p:nvSpPr>
          <p:cNvPr id="102" name="Rectangle 10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D236AE-11A5-251A-C1FA-ACE0D1D0739A}"/>
              </a:ext>
            </a:extLst>
          </p:cNvPr>
          <p:cNvSpPr>
            <a:spLocks noGrp="1"/>
          </p:cNvSpPr>
          <p:nvPr>
            <p:ph type="title"/>
          </p:nvPr>
        </p:nvSpPr>
        <p:spPr>
          <a:xfrm>
            <a:off x="838200" y="365125"/>
            <a:ext cx="3822189" cy="1899912"/>
          </a:xfrm>
        </p:spPr>
        <p:txBody>
          <a:bodyPr>
            <a:normAutofit/>
          </a:bodyPr>
          <a:lstStyle/>
          <a:p>
            <a:r>
              <a:rPr lang="en-GB" sz="4000"/>
              <a:t>Why </a:t>
            </a:r>
            <a:r>
              <a:rPr lang="en-GB" sz="4000" b="1"/>
              <a:t>Mobile Beauty Clinique</a:t>
            </a:r>
            <a:r>
              <a:rPr lang="en-GB" sz="4000"/>
              <a:t> Will </a:t>
            </a:r>
            <a:r>
              <a:rPr lang="en-GB" sz="4000" b="1"/>
              <a:t>Succeed</a:t>
            </a:r>
          </a:p>
        </p:txBody>
      </p:sp>
      <p:sp>
        <p:nvSpPr>
          <p:cNvPr id="3" name="Content Placeholder 2">
            <a:extLst>
              <a:ext uri="{FF2B5EF4-FFF2-40B4-BE49-F238E27FC236}">
                <a16:creationId xmlns:a16="http://schemas.microsoft.com/office/drawing/2014/main" id="{056CED38-E024-C178-693F-E742BEA25BED}"/>
              </a:ext>
            </a:extLst>
          </p:cNvPr>
          <p:cNvSpPr>
            <a:spLocks noGrp="1"/>
          </p:cNvSpPr>
          <p:nvPr>
            <p:ph idx="1"/>
          </p:nvPr>
        </p:nvSpPr>
        <p:spPr>
          <a:xfrm>
            <a:off x="838200" y="2434201"/>
            <a:ext cx="3822189" cy="3742762"/>
          </a:xfrm>
        </p:spPr>
        <p:txBody>
          <a:bodyPr>
            <a:normAutofit/>
          </a:bodyPr>
          <a:lstStyle/>
          <a:p>
            <a:pPr marL="0" indent="0">
              <a:buNone/>
            </a:pPr>
            <a:r>
              <a:rPr lang="en-GB" sz="2000" b="1" dirty="0"/>
              <a:t>Strong demand</a:t>
            </a:r>
            <a:r>
              <a:rPr lang="en-GB" sz="2000" dirty="0"/>
              <a:t> for home-based services</a:t>
            </a:r>
          </a:p>
          <a:p>
            <a:pPr marL="0" indent="0">
              <a:buNone/>
            </a:pPr>
            <a:r>
              <a:rPr lang="en-GB" sz="2000" b="1" dirty="0"/>
              <a:t>Clear target </a:t>
            </a:r>
            <a:r>
              <a:rPr lang="en-GB" sz="2000" dirty="0"/>
              <a:t>market with accessibility needs</a:t>
            </a:r>
          </a:p>
          <a:p>
            <a:pPr marL="0" indent="0">
              <a:buNone/>
            </a:pPr>
            <a:r>
              <a:rPr lang="en-GB" sz="2000" b="1" dirty="0"/>
              <a:t>Sustainable</a:t>
            </a:r>
            <a:r>
              <a:rPr lang="en-GB" sz="2000" dirty="0"/>
              <a:t>, community-focused business model </a:t>
            </a:r>
          </a:p>
          <a:p>
            <a:pPr marL="0" indent="0">
              <a:buNone/>
            </a:pPr>
            <a:r>
              <a:rPr lang="en-GB" sz="2000" b="1" dirty="0"/>
              <a:t>Balanced</a:t>
            </a:r>
            <a:r>
              <a:rPr lang="en-GB" sz="2000" dirty="0"/>
              <a:t> marketing strategy</a:t>
            </a:r>
          </a:p>
          <a:p>
            <a:pPr marL="0" indent="0">
              <a:buNone/>
            </a:pPr>
            <a:r>
              <a:rPr lang="en-GB" sz="2000" b="1" dirty="0"/>
              <a:t>Realistic</a:t>
            </a:r>
            <a:r>
              <a:rPr lang="en-GB" sz="2000" dirty="0"/>
              <a:t> financial planning</a:t>
            </a:r>
          </a:p>
        </p:txBody>
      </p:sp>
    </p:spTree>
    <p:extLst>
      <p:ext uri="{BB962C8B-B14F-4D97-AF65-F5344CB8AC3E}">
        <p14:creationId xmlns:p14="http://schemas.microsoft.com/office/powerpoint/2010/main" val="68121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346</TotalTime>
  <Words>593</Words>
  <Application>Microsoft Office PowerPoint</Application>
  <PresentationFormat>Widescreen</PresentationFormat>
  <Paragraphs>90</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Mobile Beauty Clinique – Business Plan Presentation</vt:lpstr>
      <vt:lpstr> The business solves accessibility barriers and fits modern lifestyles</vt:lpstr>
      <vt:lpstr>Management Structure &amp; Legal Format</vt:lpstr>
      <vt:lpstr>PESTEL Factor 1: Social  Many customers now prefer services that can be delivered in their own homes due to busy lifestyles, childcare responsibilities or reduced mobility. According to demographic data from the Office for National Statistics (ONS, 2024), 20% of Cheltenham’s population is aged 65 +, which is more than 24000 older residents, while Cotswold District has high proportion of older adults (ONS ageing dataset) </vt:lpstr>
      <vt:lpstr>PESTEL Factor 2: Technological </vt:lpstr>
      <vt:lpstr>PESTE Factor 3: Environmental</vt:lpstr>
      <vt:lpstr>Marketing Strategy Digital Marketing</vt:lpstr>
      <vt:lpstr>Marketing Strategy: Community Marketing Word-of-mouth recommendations are expected to be a key driver of growth</vt:lpstr>
      <vt:lpstr>Funding Requirements The estimated start-up investment required in £15,000</vt:lpstr>
      <vt:lpstr>Allocation of Funding</vt:lpstr>
      <vt:lpstr>Why Mobile Beauty Clinique Will Succeed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Ioana Avramescu</dc:creator>
  <cp:lastModifiedBy>Ioana Avramescu</cp:lastModifiedBy>
  <cp:revision>1</cp:revision>
  <dcterms:created xsi:type="dcterms:W3CDTF">2026-07-07T10:53:16Z</dcterms:created>
  <dcterms:modified xsi:type="dcterms:W3CDTF">2026-07-12T10:14:03Z</dcterms:modified>
</cp:coreProperties>
</file>