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756" r:id="rId25"/>
    <p:sldId id="760" r:id="rId26"/>
    <p:sldId id="759" r:id="rId27"/>
    <p:sldId id="761" r:id="rId28"/>
    <p:sldId id="767" r:id="rId29"/>
    <p:sldId id="762" r:id="rId30"/>
    <p:sldId id="763" r:id="rId31"/>
    <p:sldId id="764" r:id="rId32"/>
    <p:sldId id="765" r:id="rId33"/>
    <p:sldId id="766" r:id="rId34"/>
    <p:sldId id="768" r:id="rId35"/>
    <p:sldId id="769" r:id="rId36"/>
    <p:sldId id="732" r:id="rId37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E158D7-08F7-4ACD-A363-4D1A3CD47D44}" v="2" dt="2026-01-27T10:28:42.1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513" autoAdjust="0"/>
  </p:normalViewPr>
  <p:slideViewPr>
    <p:cSldViewPr snapToGrid="0">
      <p:cViewPr varScale="1">
        <p:scale>
          <a:sx n="98" d="100"/>
          <a:sy n="98" d="100"/>
        </p:scale>
        <p:origin x="128" y="5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gs" Target="tags/tag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1F13513-3A3A-4BD0-BE1B-F7F552BF90DA}"/>
    <pc:docChg chg="undo custSel addSld delSld modSld sldOrd">
      <pc:chgData name="Jenifer Prince Devaraj" userId="c3fb109c-09d1-42a6-93f4-69472d709861" providerId="ADAL" clId="{01F13513-3A3A-4BD0-BE1B-F7F552BF90DA}" dt="2025-10-20T11:31:42.307" v="370" actId="478"/>
      <pc:docMkLst>
        <pc:docMk/>
      </pc:docMkLst>
      <pc:sldChg chg="addSp delSp modSp mod">
        <pc:chgData name="Jenifer Prince Devaraj" userId="c3fb109c-09d1-42a6-93f4-69472d709861" providerId="ADAL" clId="{01F13513-3A3A-4BD0-BE1B-F7F552BF90DA}" dt="2025-10-19T20:36:11.447" v="310" actId="21"/>
        <pc:sldMkLst>
          <pc:docMk/>
          <pc:sldMk cId="3119007398" sldId="719"/>
        </pc:sldMkLst>
        <pc:spChg chg="mod">
          <ac:chgData name="Jenifer Prince Devaraj" userId="c3fb109c-09d1-42a6-93f4-69472d709861" providerId="ADAL" clId="{01F13513-3A3A-4BD0-BE1B-F7F552BF90DA}" dt="2025-10-19T19:53:41.682" v="307" actId="20577"/>
          <ac:spMkLst>
            <pc:docMk/>
            <pc:sldMk cId="3119007398" sldId="719"/>
            <ac:spMk id="3" creationId="{B8D71402-7CBC-DCA2-6899-47998E0C8857}"/>
          </ac:spMkLst>
        </pc:spChg>
        <pc:graphicFrameChg chg="add del mod">
          <ac:chgData name="Jenifer Prince Devaraj" userId="c3fb109c-09d1-42a6-93f4-69472d709861" providerId="ADAL" clId="{01F13513-3A3A-4BD0-BE1B-F7F552BF90DA}" dt="2025-10-19T20:36:11.447" v="310" actId="21"/>
          <ac:graphicFrameMkLst>
            <pc:docMk/>
            <pc:sldMk cId="3119007398" sldId="719"/>
            <ac:graphicFrameMk id="2" creationId="{C5F33107-21F5-47C4-975A-6DA835C34D41}"/>
          </ac:graphicFrameMkLst>
        </pc:graphicFrameChg>
      </pc:sldChg>
      <pc:sldChg chg="modSp mod">
        <pc:chgData name="Jenifer Prince Devaraj" userId="c3fb109c-09d1-42a6-93f4-69472d709861" providerId="ADAL" clId="{01F13513-3A3A-4BD0-BE1B-F7F552BF90DA}" dt="2025-10-19T18:37:09.909" v="254" actId="1076"/>
        <pc:sldMkLst>
          <pc:docMk/>
          <pc:sldMk cId="1856619079" sldId="756"/>
        </pc:sldMkLst>
        <pc:spChg chg="mod">
          <ac:chgData name="Jenifer Prince Devaraj" userId="c3fb109c-09d1-42a6-93f4-69472d709861" providerId="ADAL" clId="{01F13513-3A3A-4BD0-BE1B-F7F552BF90DA}" dt="2025-10-19T17:57:36.301" v="31" actId="1076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37:09.909" v="254" actId="1076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19T17:59:23.873" v="39" actId="14100"/>
          <ac:spMkLst>
            <pc:docMk/>
            <pc:sldMk cId="1856619079" sldId="756"/>
            <ac:spMk id="15" creationId="{85B9DB09-AFF2-ED26-610C-81DB3EC95191}"/>
          </ac:spMkLst>
        </pc:spChg>
      </pc:sldChg>
      <pc:sldChg chg="modSp del">
        <pc:chgData name="Jenifer Prince Devaraj" userId="c3fb109c-09d1-42a6-93f4-69472d709861" providerId="ADAL" clId="{01F13513-3A3A-4BD0-BE1B-F7F552BF90DA}" dt="2025-10-19T18:11:01.943" v="49" actId="47"/>
        <pc:sldMkLst>
          <pc:docMk/>
          <pc:sldMk cId="4112930969" sldId="758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4112930969" sldId="758"/>
            <ac:spMk id="2" creationId="{599D6D5D-84A5-2599-8C62-A39AD58B7439}"/>
          </ac:spMkLst>
        </pc:spChg>
      </pc:sldChg>
      <pc:sldChg chg="modSp mod modNotesTx">
        <pc:chgData name="Jenifer Prince Devaraj" userId="c3fb109c-09d1-42a6-93f4-69472d709861" providerId="ADAL" clId="{01F13513-3A3A-4BD0-BE1B-F7F552BF90DA}" dt="2025-10-20T10:00:49.050" v="355"/>
        <pc:sldMkLst>
          <pc:docMk/>
          <pc:sldMk cId="3101533935" sldId="759"/>
        </pc:sldMkLst>
        <pc:spChg chg="mod">
          <ac:chgData name="Jenifer Prince Devaraj" userId="c3fb109c-09d1-42a6-93f4-69472d709861" providerId="ADAL" clId="{01F13513-3A3A-4BD0-BE1B-F7F552BF90DA}" dt="2025-10-19T18:37:57.336" v="261" actId="1076"/>
          <ac:spMkLst>
            <pc:docMk/>
            <pc:sldMk cId="3101533935" sldId="759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39:48.760" v="274" actId="1076"/>
          <ac:spMkLst>
            <pc:docMk/>
            <pc:sldMk cId="3101533935" sldId="75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20T10:00:13.870" v="351" actId="113"/>
          <ac:spMkLst>
            <pc:docMk/>
            <pc:sldMk cId="3101533935" sldId="759"/>
            <ac:spMk id="15" creationId="{85B9DB09-AFF2-ED26-610C-81DB3EC95191}"/>
          </ac:spMkLst>
        </pc:spChg>
      </pc:sldChg>
      <pc:sldChg chg="addSp delSp modSp add mod ord">
        <pc:chgData name="Jenifer Prince Devaraj" userId="c3fb109c-09d1-42a6-93f4-69472d709861" providerId="ADAL" clId="{01F13513-3A3A-4BD0-BE1B-F7F552BF90DA}" dt="2025-10-20T09:57:48.211" v="338" actId="1076"/>
        <pc:sldMkLst>
          <pc:docMk/>
          <pc:sldMk cId="2589709078" sldId="760"/>
        </pc:sldMkLst>
        <pc:spChg chg="mod">
          <ac:chgData name="Jenifer Prince Devaraj" userId="c3fb109c-09d1-42a6-93f4-69472d709861" providerId="ADAL" clId="{01F13513-3A3A-4BD0-BE1B-F7F552BF90DA}" dt="2025-10-19T18:37:50.150" v="260" actId="1076"/>
          <ac:spMkLst>
            <pc:docMk/>
            <pc:sldMk cId="2589709078" sldId="76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35:42.719" v="250" actId="1076"/>
          <ac:spMkLst>
            <pc:docMk/>
            <pc:sldMk cId="2589709078" sldId="76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20T09:57:48.211" v="338" actId="1076"/>
          <ac:spMkLst>
            <pc:docMk/>
            <pc:sldMk cId="2589709078" sldId="760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01F13513-3A3A-4BD0-BE1B-F7F552BF90DA}" dt="2025-10-19T18:15:13.409" v="102" actId="21"/>
          <ac:picMkLst>
            <pc:docMk/>
            <pc:sldMk cId="2589709078" sldId="760"/>
            <ac:picMk id="7" creationId="{076BCD8F-118D-4E2B-9C73-DC52B91D1CED}"/>
          </ac:picMkLst>
        </pc:picChg>
      </pc:sldChg>
      <pc:sldChg chg="modSp del">
        <pc:chgData name="Jenifer Prince Devaraj" userId="c3fb109c-09d1-42a6-93f4-69472d709861" providerId="ADAL" clId="{01F13513-3A3A-4BD0-BE1B-F7F552BF90DA}" dt="2025-10-19T18:11:02.364" v="50" actId="47"/>
        <pc:sldMkLst>
          <pc:docMk/>
          <pc:sldMk cId="2952797990" sldId="760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2952797990" sldId="760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01F13513-3A3A-4BD0-BE1B-F7F552BF90DA}" dt="2025-10-19T18:11:02.691" v="51" actId="47"/>
        <pc:sldMkLst>
          <pc:docMk/>
          <pc:sldMk cId="1822176246" sldId="761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1822176246" sldId="761"/>
            <ac:spMk id="2" creationId="{599D6D5D-84A5-2599-8C62-A39AD58B7439}"/>
          </ac:spMkLst>
        </pc:spChg>
      </pc:sldChg>
      <pc:sldChg chg="addSp delSp modSp add mod">
        <pc:chgData name="Jenifer Prince Devaraj" userId="c3fb109c-09d1-42a6-93f4-69472d709861" providerId="ADAL" clId="{01F13513-3A3A-4BD0-BE1B-F7F552BF90DA}" dt="2025-10-20T09:59:24.740" v="344" actId="20577"/>
        <pc:sldMkLst>
          <pc:docMk/>
          <pc:sldMk cId="2832239256" sldId="761"/>
        </pc:sldMkLst>
        <pc:spChg chg="mod">
          <ac:chgData name="Jenifer Prince Devaraj" userId="c3fb109c-09d1-42a6-93f4-69472d709861" providerId="ADAL" clId="{01F13513-3A3A-4BD0-BE1B-F7F552BF90DA}" dt="2025-10-19T18:38:01.647" v="262" actId="1076"/>
          <ac:spMkLst>
            <pc:docMk/>
            <pc:sldMk cId="2832239256" sldId="76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34:44.049" v="231" actId="14100"/>
          <ac:spMkLst>
            <pc:docMk/>
            <pc:sldMk cId="2832239256" sldId="761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01F13513-3A3A-4BD0-BE1B-F7F552BF90DA}" dt="2025-10-19T18:34:29.025" v="224" actId="478"/>
          <ac:spMkLst>
            <pc:docMk/>
            <pc:sldMk cId="2832239256" sldId="761"/>
            <ac:spMk id="10" creationId="{F8D4E9A7-01F3-483D-90CE-5B994271CF47}"/>
          </ac:spMkLst>
        </pc:spChg>
        <pc:spChg chg="add del mod">
          <ac:chgData name="Jenifer Prince Devaraj" userId="c3fb109c-09d1-42a6-93f4-69472d709861" providerId="ADAL" clId="{01F13513-3A3A-4BD0-BE1B-F7F552BF90DA}" dt="2025-10-19T18:34:31.327" v="226" actId="478"/>
          <ac:spMkLst>
            <pc:docMk/>
            <pc:sldMk cId="2832239256" sldId="761"/>
            <ac:spMk id="13" creationId="{C09DC24B-E191-46CB-AEF7-E2BBFB065B7F}"/>
          </ac:spMkLst>
        </pc:spChg>
        <pc:spChg chg="mod">
          <ac:chgData name="Jenifer Prince Devaraj" userId="c3fb109c-09d1-42a6-93f4-69472d709861" providerId="ADAL" clId="{01F13513-3A3A-4BD0-BE1B-F7F552BF90DA}" dt="2025-10-20T09:59:24.740" v="344" actId="20577"/>
          <ac:spMkLst>
            <pc:docMk/>
            <pc:sldMk cId="2832239256" sldId="761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1F13513-3A3A-4BD0-BE1B-F7F552BF90DA}" dt="2025-10-19T22:46:49.419" v="330"/>
          <ac:picMkLst>
            <pc:docMk/>
            <pc:sldMk cId="2832239256" sldId="761"/>
            <ac:picMk id="7" creationId="{3B65423B-3690-492D-8F92-3F584E5FF12D}"/>
          </ac:picMkLst>
        </pc:picChg>
        <pc:picChg chg="add del mod">
          <ac:chgData name="Jenifer Prince Devaraj" userId="c3fb109c-09d1-42a6-93f4-69472d709861" providerId="ADAL" clId="{01F13513-3A3A-4BD0-BE1B-F7F552BF90DA}" dt="2025-10-19T18:34:32.713" v="227" actId="478"/>
          <ac:picMkLst>
            <pc:docMk/>
            <pc:sldMk cId="2832239256" sldId="761"/>
            <ac:picMk id="14" creationId="{CCB6C557-3687-4EED-966B-D1FBEE6E8CB6}"/>
          </ac:picMkLst>
        </pc:picChg>
        <pc:cxnChg chg="add del mod">
          <ac:chgData name="Jenifer Prince Devaraj" userId="c3fb109c-09d1-42a6-93f4-69472d709861" providerId="ADAL" clId="{01F13513-3A3A-4BD0-BE1B-F7F552BF90DA}" dt="2025-10-19T18:34:34.403" v="228" actId="478"/>
          <ac:cxnSpMkLst>
            <pc:docMk/>
            <pc:sldMk cId="2832239256" sldId="761"/>
            <ac:cxnSpMk id="8" creationId="{72566928-EF07-45F1-BFE6-148908939D2A}"/>
          </ac:cxnSpMkLst>
        </pc:cxnChg>
      </pc:sldChg>
      <pc:sldChg chg="modSp add mod ord">
        <pc:chgData name="Jenifer Prince Devaraj" userId="c3fb109c-09d1-42a6-93f4-69472d709861" providerId="ADAL" clId="{01F13513-3A3A-4BD0-BE1B-F7F552BF90DA}" dt="2025-10-20T10:01:32.968" v="361" actId="113"/>
        <pc:sldMkLst>
          <pc:docMk/>
          <pc:sldMk cId="1143888566" sldId="762"/>
        </pc:sldMkLst>
        <pc:spChg chg="mod">
          <ac:chgData name="Jenifer Prince Devaraj" userId="c3fb109c-09d1-42a6-93f4-69472d709861" providerId="ADAL" clId="{01F13513-3A3A-4BD0-BE1B-F7F552BF90DA}" dt="2025-10-19T18:38:10.572" v="264" actId="1076"/>
          <ac:spMkLst>
            <pc:docMk/>
            <pc:sldMk cId="1143888566" sldId="76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22:25.200" v="167" actId="1076"/>
          <ac:spMkLst>
            <pc:docMk/>
            <pc:sldMk cId="1143888566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20T10:01:32.968" v="361" actId="113"/>
          <ac:spMkLst>
            <pc:docMk/>
            <pc:sldMk cId="1143888566" sldId="762"/>
            <ac:spMk id="15" creationId="{85B9DB09-AFF2-ED26-610C-81DB3EC95191}"/>
          </ac:spMkLst>
        </pc:spChg>
      </pc:sldChg>
      <pc:sldChg chg="modSp del">
        <pc:chgData name="Jenifer Prince Devaraj" userId="c3fb109c-09d1-42a6-93f4-69472d709861" providerId="ADAL" clId="{01F13513-3A3A-4BD0-BE1B-F7F552BF90DA}" dt="2025-10-19T18:11:02.982" v="52" actId="47"/>
        <pc:sldMkLst>
          <pc:docMk/>
          <pc:sldMk cId="2835048529" sldId="762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2835048529" sldId="762"/>
            <ac:spMk id="2" creationId="{599D6D5D-84A5-2599-8C62-A39AD58B7439}"/>
          </ac:spMkLst>
        </pc:spChg>
      </pc:sldChg>
      <pc:sldChg chg="add del">
        <pc:chgData name="Jenifer Prince Devaraj" userId="c3fb109c-09d1-42a6-93f4-69472d709861" providerId="ADAL" clId="{01F13513-3A3A-4BD0-BE1B-F7F552BF90DA}" dt="2025-10-19T18:21:50.383" v="149" actId="47"/>
        <pc:sldMkLst>
          <pc:docMk/>
          <pc:sldMk cId="3072534554" sldId="762"/>
        </pc:sldMkLst>
      </pc:sldChg>
      <pc:sldChg chg="modSp add mod">
        <pc:chgData name="Jenifer Prince Devaraj" userId="c3fb109c-09d1-42a6-93f4-69472d709861" providerId="ADAL" clId="{01F13513-3A3A-4BD0-BE1B-F7F552BF90DA}" dt="2025-10-19T18:40:17.637" v="277" actId="255"/>
        <pc:sldMkLst>
          <pc:docMk/>
          <pc:sldMk cId="1650498550" sldId="763"/>
        </pc:sldMkLst>
        <pc:spChg chg="mod">
          <ac:chgData name="Jenifer Prince Devaraj" userId="c3fb109c-09d1-42a6-93f4-69472d709861" providerId="ADAL" clId="{01F13513-3A3A-4BD0-BE1B-F7F552BF90DA}" dt="2025-10-19T18:38:15.939" v="265" actId="1076"/>
          <ac:spMkLst>
            <pc:docMk/>
            <pc:sldMk cId="1650498550" sldId="76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22:39.600" v="169"/>
          <ac:spMkLst>
            <pc:docMk/>
            <pc:sldMk cId="1650498550" sldId="76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19T18:40:17.637" v="277" actId="255"/>
          <ac:spMkLst>
            <pc:docMk/>
            <pc:sldMk cId="1650498550" sldId="763"/>
            <ac:spMk id="15" creationId="{85B9DB09-AFF2-ED26-610C-81DB3EC95191}"/>
          </ac:spMkLst>
        </pc:spChg>
      </pc:sldChg>
      <pc:sldChg chg="modSp del">
        <pc:chgData name="Jenifer Prince Devaraj" userId="c3fb109c-09d1-42a6-93f4-69472d709861" providerId="ADAL" clId="{01F13513-3A3A-4BD0-BE1B-F7F552BF90DA}" dt="2025-10-19T18:11:03.259" v="53" actId="47"/>
        <pc:sldMkLst>
          <pc:docMk/>
          <pc:sldMk cId="1730322145" sldId="763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1730322145" sldId="763"/>
            <ac:spMk id="2" creationId="{599D6D5D-84A5-2599-8C62-A39AD58B7439}"/>
          </ac:spMkLst>
        </pc:spChg>
      </pc:sldChg>
      <pc:sldChg chg="addSp delSp modSp add mod modNotesTx">
        <pc:chgData name="Jenifer Prince Devaraj" userId="c3fb109c-09d1-42a6-93f4-69472d709861" providerId="ADAL" clId="{01F13513-3A3A-4BD0-BE1B-F7F552BF90DA}" dt="2025-10-19T22:46:37.346" v="328"/>
        <pc:sldMkLst>
          <pc:docMk/>
          <pc:sldMk cId="344680953" sldId="764"/>
        </pc:sldMkLst>
        <pc:spChg chg="mod">
          <ac:chgData name="Jenifer Prince Devaraj" userId="c3fb109c-09d1-42a6-93f4-69472d709861" providerId="ADAL" clId="{01F13513-3A3A-4BD0-BE1B-F7F552BF90DA}" dt="2025-10-19T18:38:24.204" v="267" actId="1036"/>
          <ac:spMkLst>
            <pc:docMk/>
            <pc:sldMk cId="344680953" sldId="76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28:28.461" v="206" actId="1076"/>
          <ac:spMkLst>
            <pc:docMk/>
            <pc:sldMk cId="344680953" sldId="764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1F13513-3A3A-4BD0-BE1B-F7F552BF90DA}" dt="2025-10-19T18:25:12.216" v="179" actId="478"/>
          <ac:spMkLst>
            <pc:docMk/>
            <pc:sldMk cId="344680953" sldId="76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1F13513-3A3A-4BD0-BE1B-F7F552BF90DA}" dt="2025-10-19T22:46:37.346" v="328"/>
          <ac:picMkLst>
            <pc:docMk/>
            <pc:sldMk cId="344680953" sldId="764"/>
            <ac:picMk id="7" creationId="{F0071839-310B-4A79-B213-6BFC4881DC0E}"/>
          </ac:picMkLst>
        </pc:picChg>
      </pc:sldChg>
      <pc:sldChg chg="modSp del">
        <pc:chgData name="Jenifer Prince Devaraj" userId="c3fb109c-09d1-42a6-93f4-69472d709861" providerId="ADAL" clId="{01F13513-3A3A-4BD0-BE1B-F7F552BF90DA}" dt="2025-10-19T18:11:03.613" v="54" actId="47"/>
        <pc:sldMkLst>
          <pc:docMk/>
          <pc:sldMk cId="1431944616" sldId="764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1431944616" sldId="764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01F13513-3A3A-4BD0-BE1B-F7F552BF90DA}" dt="2025-10-19T18:11:04.599" v="55" actId="47"/>
        <pc:sldMkLst>
          <pc:docMk/>
          <pc:sldMk cId="1129244501" sldId="765"/>
        </pc:sldMkLst>
        <pc:spChg chg="mod">
          <ac:chgData name="Jenifer Prince Devaraj" userId="c3fb109c-09d1-42a6-93f4-69472d709861" providerId="ADAL" clId="{01F13513-3A3A-4BD0-BE1B-F7F552BF90DA}" dt="2025-10-19T17:57:30.029" v="30"/>
          <ac:spMkLst>
            <pc:docMk/>
            <pc:sldMk cId="1129244501" sldId="765"/>
            <ac:spMk id="2" creationId="{599D6D5D-84A5-2599-8C62-A39AD58B7439}"/>
          </ac:spMkLst>
        </pc:spChg>
      </pc:sldChg>
      <pc:sldChg chg="addSp delSp modSp add mod modNotesTx">
        <pc:chgData name="Jenifer Prince Devaraj" userId="c3fb109c-09d1-42a6-93f4-69472d709861" providerId="ADAL" clId="{01F13513-3A3A-4BD0-BE1B-F7F552BF90DA}" dt="2025-10-19T22:46:33.044" v="327"/>
        <pc:sldMkLst>
          <pc:docMk/>
          <pc:sldMk cId="4265808989" sldId="765"/>
        </pc:sldMkLst>
        <pc:spChg chg="mod">
          <ac:chgData name="Jenifer Prince Devaraj" userId="c3fb109c-09d1-42a6-93f4-69472d709861" providerId="ADAL" clId="{01F13513-3A3A-4BD0-BE1B-F7F552BF90DA}" dt="2025-10-19T18:38:31.548" v="269" actId="1036"/>
          <ac:spMkLst>
            <pc:docMk/>
            <pc:sldMk cId="4265808989" sldId="76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27:08.962" v="202" actId="1076"/>
          <ac:spMkLst>
            <pc:docMk/>
            <pc:sldMk cId="4265808989" sldId="765"/>
            <ac:spMk id="4" creationId="{D5A8CBA3-8AC7-410A-5598-3954622EB88B}"/>
          </ac:spMkLst>
        </pc:spChg>
        <pc:picChg chg="del">
          <ac:chgData name="Jenifer Prince Devaraj" userId="c3fb109c-09d1-42a6-93f4-69472d709861" providerId="ADAL" clId="{01F13513-3A3A-4BD0-BE1B-F7F552BF90DA}" dt="2025-10-19T18:26:27.043" v="191" actId="478"/>
          <ac:picMkLst>
            <pc:docMk/>
            <pc:sldMk cId="4265808989" sldId="765"/>
            <ac:picMk id="7" creationId="{F0071839-310B-4A79-B213-6BFC4881DC0E}"/>
          </ac:picMkLst>
        </pc:picChg>
        <pc:picChg chg="add mod">
          <ac:chgData name="Jenifer Prince Devaraj" userId="c3fb109c-09d1-42a6-93f4-69472d709861" providerId="ADAL" clId="{01F13513-3A3A-4BD0-BE1B-F7F552BF90DA}" dt="2025-10-19T22:46:33.044" v="327"/>
          <ac:picMkLst>
            <pc:docMk/>
            <pc:sldMk cId="4265808989" sldId="765"/>
            <ac:picMk id="8" creationId="{E3CD44D8-2F47-445B-96AA-C901A54D4574}"/>
          </ac:picMkLst>
        </pc:picChg>
      </pc:sldChg>
      <pc:sldChg chg="addSp delSp modSp add mod modNotesTx">
        <pc:chgData name="Jenifer Prince Devaraj" userId="c3fb109c-09d1-42a6-93f4-69472d709861" providerId="ADAL" clId="{01F13513-3A3A-4BD0-BE1B-F7F552BF90DA}" dt="2025-10-20T10:02:22.439" v="365" actId="114"/>
        <pc:sldMkLst>
          <pc:docMk/>
          <pc:sldMk cId="1744685776" sldId="766"/>
        </pc:sldMkLst>
        <pc:spChg chg="mod">
          <ac:chgData name="Jenifer Prince Devaraj" userId="c3fb109c-09d1-42a6-93f4-69472d709861" providerId="ADAL" clId="{01F13513-3A3A-4BD0-BE1B-F7F552BF90DA}" dt="2025-10-19T18:31:58.001" v="221" actId="1076"/>
          <ac:spMkLst>
            <pc:docMk/>
            <pc:sldMk cId="1744685776" sldId="76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1F13513-3A3A-4BD0-BE1B-F7F552BF90DA}" dt="2025-10-19T18:30:07.669" v="219" actId="1076"/>
          <ac:spMkLst>
            <pc:docMk/>
            <pc:sldMk cId="1744685776" sldId="766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1F13513-3A3A-4BD0-BE1B-F7F552BF90DA}" dt="2025-10-20T10:02:22.439" v="365" actId="114"/>
          <ac:spMkLst>
            <pc:docMk/>
            <pc:sldMk cId="1744685776" sldId="766"/>
            <ac:spMk id="7" creationId="{930BC8B6-07BA-4D76-AD39-2B0E4B923974}"/>
          </ac:spMkLst>
        </pc:spChg>
        <pc:picChg chg="del">
          <ac:chgData name="Jenifer Prince Devaraj" userId="c3fb109c-09d1-42a6-93f4-69472d709861" providerId="ADAL" clId="{01F13513-3A3A-4BD0-BE1B-F7F552BF90DA}" dt="2025-10-19T18:29:34.168" v="210" actId="478"/>
          <ac:picMkLst>
            <pc:docMk/>
            <pc:sldMk cId="1744685776" sldId="766"/>
            <ac:picMk id="8" creationId="{E3CD44D8-2F47-445B-96AA-C901A54D4574}"/>
          </ac:picMkLst>
        </pc:picChg>
      </pc:sldChg>
      <pc:sldChg chg="delSp modSp add mod">
        <pc:chgData name="Jenifer Prince Devaraj" userId="c3fb109c-09d1-42a6-93f4-69472d709861" providerId="ADAL" clId="{01F13513-3A3A-4BD0-BE1B-F7F552BF90DA}" dt="2025-10-19T22:46:45.226" v="329"/>
        <pc:sldMkLst>
          <pc:docMk/>
          <pc:sldMk cId="2448733247" sldId="767"/>
        </pc:sldMkLst>
        <pc:spChg chg="mod">
          <ac:chgData name="Jenifer Prince Devaraj" userId="c3fb109c-09d1-42a6-93f4-69472d709861" providerId="ADAL" clId="{01F13513-3A3A-4BD0-BE1B-F7F552BF90DA}" dt="2025-10-19T18:38:06.034" v="263" actId="1076"/>
          <ac:spMkLst>
            <pc:docMk/>
            <pc:sldMk cId="2448733247" sldId="767"/>
            <ac:spMk id="2" creationId="{599D6D5D-84A5-2599-8C62-A39AD58B7439}"/>
          </ac:spMkLst>
        </pc:spChg>
        <pc:spChg chg="del mod">
          <ac:chgData name="Jenifer Prince Devaraj" userId="c3fb109c-09d1-42a6-93f4-69472d709861" providerId="ADAL" clId="{01F13513-3A3A-4BD0-BE1B-F7F552BF90DA}" dt="2025-10-19T18:35:03.182" v="238" actId="478"/>
          <ac:spMkLst>
            <pc:docMk/>
            <pc:sldMk cId="2448733247" sldId="76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19T18:35:14.821" v="243" actId="1076"/>
          <ac:spMkLst>
            <pc:docMk/>
            <pc:sldMk cId="2448733247" sldId="767"/>
            <ac:spMk id="10" creationId="{F8D4E9A7-01F3-483D-90CE-5B994271CF47}"/>
          </ac:spMkLst>
        </pc:spChg>
        <pc:spChg chg="mod">
          <ac:chgData name="Jenifer Prince Devaraj" userId="c3fb109c-09d1-42a6-93f4-69472d709861" providerId="ADAL" clId="{01F13513-3A3A-4BD0-BE1B-F7F552BF90DA}" dt="2025-10-19T18:35:21.495" v="246" actId="14100"/>
          <ac:spMkLst>
            <pc:docMk/>
            <pc:sldMk cId="2448733247" sldId="767"/>
            <ac:spMk id="13" creationId="{C09DC24B-E191-46CB-AEF7-E2BBFB065B7F}"/>
          </ac:spMkLst>
        </pc:spChg>
        <pc:spChg chg="del">
          <ac:chgData name="Jenifer Prince Devaraj" userId="c3fb109c-09d1-42a6-93f4-69472d709861" providerId="ADAL" clId="{01F13513-3A3A-4BD0-BE1B-F7F552BF90DA}" dt="2025-10-19T18:35:06.055" v="239" actId="478"/>
          <ac:spMkLst>
            <pc:docMk/>
            <pc:sldMk cId="2448733247" sldId="767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01F13513-3A3A-4BD0-BE1B-F7F552BF90DA}" dt="2025-10-19T18:35:07.379" v="240" actId="478"/>
          <ac:picMkLst>
            <pc:docMk/>
            <pc:sldMk cId="2448733247" sldId="767"/>
            <ac:picMk id="7" creationId="{3B65423B-3690-492D-8F92-3F584E5FF12D}"/>
          </ac:picMkLst>
        </pc:picChg>
        <pc:picChg chg="mod">
          <ac:chgData name="Jenifer Prince Devaraj" userId="c3fb109c-09d1-42a6-93f4-69472d709861" providerId="ADAL" clId="{01F13513-3A3A-4BD0-BE1B-F7F552BF90DA}" dt="2025-10-19T22:46:45.226" v="329"/>
          <ac:picMkLst>
            <pc:docMk/>
            <pc:sldMk cId="2448733247" sldId="767"/>
            <ac:picMk id="14" creationId="{CCB6C557-3687-4EED-966B-D1FBEE6E8CB6}"/>
          </ac:picMkLst>
        </pc:picChg>
        <pc:cxnChg chg="del">
          <ac:chgData name="Jenifer Prince Devaraj" userId="c3fb109c-09d1-42a6-93f4-69472d709861" providerId="ADAL" clId="{01F13513-3A3A-4BD0-BE1B-F7F552BF90DA}" dt="2025-10-19T18:35:08.936" v="241" actId="478"/>
          <ac:cxnSpMkLst>
            <pc:docMk/>
            <pc:sldMk cId="2448733247" sldId="767"/>
            <ac:cxnSpMk id="8" creationId="{72566928-EF07-45F1-BFE6-148908939D2A}"/>
          </ac:cxnSpMkLst>
        </pc:cxnChg>
      </pc:sldChg>
      <pc:sldChg chg="modSp add mod modNotesTx">
        <pc:chgData name="Jenifer Prince Devaraj" userId="c3fb109c-09d1-42a6-93f4-69472d709861" providerId="ADAL" clId="{01F13513-3A3A-4BD0-BE1B-F7F552BF90DA}" dt="2025-10-20T10:02:36.532" v="366" actId="6549"/>
        <pc:sldMkLst>
          <pc:docMk/>
          <pc:sldMk cId="2523757100" sldId="768"/>
        </pc:sldMkLst>
        <pc:spChg chg="mod">
          <ac:chgData name="Jenifer Prince Devaraj" userId="c3fb109c-09d1-42a6-93f4-69472d709861" providerId="ADAL" clId="{01F13513-3A3A-4BD0-BE1B-F7F552BF90DA}" dt="2025-10-19T18:42:16.753" v="287" actId="20577"/>
          <ac:spMkLst>
            <pc:docMk/>
            <pc:sldMk cId="2523757100" sldId="76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19T18:43:12.606" v="302" actId="20577"/>
          <ac:spMkLst>
            <pc:docMk/>
            <pc:sldMk cId="2523757100" sldId="768"/>
            <ac:spMk id="7" creationId="{930BC8B6-07BA-4D76-AD39-2B0E4B923974}"/>
          </ac:spMkLst>
        </pc:spChg>
      </pc:sldChg>
      <pc:sldChg chg="modSp add mod modNotesTx">
        <pc:chgData name="Jenifer Prince Devaraj" userId="c3fb109c-09d1-42a6-93f4-69472d709861" providerId="ADAL" clId="{01F13513-3A3A-4BD0-BE1B-F7F552BF90DA}" dt="2025-10-20T10:02:42.061" v="367" actId="6549"/>
        <pc:sldMkLst>
          <pc:docMk/>
          <pc:sldMk cId="3862073921" sldId="769"/>
        </pc:sldMkLst>
        <pc:spChg chg="mod">
          <ac:chgData name="Jenifer Prince Devaraj" userId="c3fb109c-09d1-42a6-93f4-69472d709861" providerId="ADAL" clId="{01F13513-3A3A-4BD0-BE1B-F7F552BF90DA}" dt="2025-10-19T22:46:26.675" v="326" actId="1076"/>
          <ac:spMkLst>
            <pc:docMk/>
            <pc:sldMk cId="3862073921" sldId="76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1F13513-3A3A-4BD0-BE1B-F7F552BF90DA}" dt="2025-10-19T22:46:24.325" v="325" actId="1076"/>
          <ac:spMkLst>
            <pc:docMk/>
            <pc:sldMk cId="3862073921" sldId="769"/>
            <ac:spMk id="7" creationId="{930BC8B6-07BA-4D76-AD39-2B0E4B923974}"/>
          </ac:spMkLst>
        </pc:spChg>
      </pc:sldChg>
      <pc:sldChg chg="delSp add mod">
        <pc:chgData name="Jenifer Prince Devaraj" userId="c3fb109c-09d1-42a6-93f4-69472d709861" providerId="ADAL" clId="{01F13513-3A3A-4BD0-BE1B-F7F552BF90DA}" dt="2025-10-20T11:31:42.307" v="370" actId="478"/>
        <pc:sldMkLst>
          <pc:docMk/>
          <pc:sldMk cId="2786613655" sldId="770"/>
        </pc:sldMkLst>
        <pc:spChg chg="del">
          <ac:chgData name="Jenifer Prince Devaraj" userId="c3fb109c-09d1-42a6-93f4-69472d709861" providerId="ADAL" clId="{01F13513-3A3A-4BD0-BE1B-F7F552BF90DA}" dt="2025-10-20T11:31:42.307" v="370" actId="478"/>
          <ac:spMkLst>
            <pc:docMk/>
            <pc:sldMk cId="2786613655" sldId="770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1F13513-3A3A-4BD0-BE1B-F7F552BF90DA}" dt="2025-10-20T11:31:40.505" v="369" actId="478"/>
          <ac:spMkLst>
            <pc:docMk/>
            <pc:sldMk cId="2786613655" sldId="770"/>
            <ac:spMk id="7" creationId="{930BC8B6-07BA-4D76-AD39-2B0E4B923974}"/>
          </ac:spMkLst>
        </pc:spChg>
      </pc:sldChg>
    </pc:docChg>
  </pc:docChgLst>
  <pc:docChgLst>
    <pc:chgData name="Jenifer Prince Devaraj" userId="c3fb109c-09d1-42a6-93f4-69472d709861" providerId="ADAL" clId="{46E158D7-08F7-4ACD-A363-4D1A3CD47D44}"/>
    <pc:docChg chg="delSld modSld">
      <pc:chgData name="Jenifer Prince Devaraj" userId="c3fb109c-09d1-42a6-93f4-69472d709861" providerId="ADAL" clId="{46E158D7-08F7-4ACD-A363-4D1A3CD47D44}" dt="2026-01-27T10:28:50.352" v="3" actId="47"/>
      <pc:docMkLst>
        <pc:docMk/>
      </pc:docMkLst>
      <pc:sldChg chg="addSp modSp mod">
        <pc:chgData name="Jenifer Prince Devaraj" userId="c3fb109c-09d1-42a6-93f4-69472d709861" providerId="ADAL" clId="{46E158D7-08F7-4ACD-A363-4D1A3CD47D44}" dt="2026-01-27T10:28:42.179" v="2" actId="571"/>
        <pc:sldMkLst>
          <pc:docMk/>
          <pc:sldMk cId="2523757100" sldId="768"/>
        </pc:sldMkLst>
        <pc:spChg chg="mod">
          <ac:chgData name="Jenifer Prince Devaraj" userId="c3fb109c-09d1-42a6-93f4-69472d709861" providerId="ADAL" clId="{46E158D7-08F7-4ACD-A363-4D1A3CD47D44}" dt="2026-01-27T10:28:38.311" v="0" actId="20577"/>
          <ac:spMkLst>
            <pc:docMk/>
            <pc:sldMk cId="2523757100" sldId="768"/>
            <ac:spMk id="7" creationId="{930BC8B6-07BA-4D76-AD39-2B0E4B923974}"/>
          </ac:spMkLst>
        </pc:spChg>
        <pc:spChg chg="add mod">
          <ac:chgData name="Jenifer Prince Devaraj" userId="c3fb109c-09d1-42a6-93f4-69472d709861" providerId="ADAL" clId="{46E158D7-08F7-4ACD-A363-4D1A3CD47D44}" dt="2026-01-27T10:28:42.179" v="2" actId="571"/>
          <ac:spMkLst>
            <pc:docMk/>
            <pc:sldMk cId="2523757100" sldId="768"/>
            <ac:spMk id="8" creationId="{4D3BF20C-1F79-48CF-8464-6757E235D5CF}"/>
          </ac:spMkLst>
        </pc:spChg>
      </pc:sldChg>
      <pc:sldChg chg="del">
        <pc:chgData name="Jenifer Prince Devaraj" userId="c3fb109c-09d1-42a6-93f4-69472d709861" providerId="ADAL" clId="{46E158D7-08F7-4ACD-A363-4D1A3CD47D44}" dt="2026-01-27T10:28:50.352" v="3" actId="47"/>
        <pc:sldMkLst>
          <pc:docMk/>
          <pc:sldMk cId="2786613655" sldId="77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8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System Analyst</a:t>
            </a:r>
            <a:r>
              <a:rPr lang="en-GB" dirty="0"/>
              <a:t> studies, designs, and plans </a:t>
            </a:r>
            <a:r>
              <a:rPr lang="en-GB" b="1" dirty="0"/>
              <a:t>how a system should work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Programmer (Developer)</a:t>
            </a:r>
            <a:r>
              <a:rPr lang="en-GB" dirty="0"/>
              <a:t> writes the </a:t>
            </a:r>
            <a:r>
              <a:rPr lang="en-GB" b="1" dirty="0"/>
              <a:t>actual code</a:t>
            </a:r>
            <a:r>
              <a:rPr lang="en-GB" dirty="0"/>
              <a:t> based on the design and requirements provided by the analyst.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7156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622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6082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5667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9076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Decision symbol used for condition (temperature &gt;= 80).</a:t>
            </a:r>
          </a:p>
          <a:p>
            <a:r>
              <a:rPr lang="en-GB" dirty="0"/>
              <a:t>True path → Turn AC on</a:t>
            </a:r>
          </a:p>
          <a:p>
            <a:r>
              <a:rPr lang="en-GB" dirty="0"/>
              <a:t>False path → Turn AC off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7301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Decision symbol for checking target hit.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True path → Increment score.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False path → End.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8362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1278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6335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490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4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707950" y="1593842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Pseudocode and Flow charts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1.2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33604" y="2574717"/>
            <a:ext cx="9819377" cy="28076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At the end of this session, students can be able to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Explain the purpose and basic components of pseudocode and flowcharts in representing algorithms.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Develop pseudocode and flowcharts to design logical solutions for simple computational problems.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0099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3994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165054" y="2660529"/>
            <a:ext cx="9416762" cy="28076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Pseudocode is a method used by programmers to </a:t>
            </a:r>
            <a:r>
              <a:rPr lang="en-GB" sz="2400" b="1" i="1" dirty="0">
                <a:latin typeface="Book Antiqua" panose="02040602050305030304" pitchFamily="18" charset="0"/>
              </a:rPr>
              <a:t>outline algorithms</a:t>
            </a:r>
            <a:r>
              <a:rPr lang="en-GB" sz="2400" dirty="0">
                <a:latin typeface="Book Antiqua" panose="02040602050305030304" pitchFamily="18" charset="0"/>
              </a:rPr>
              <a:t> before actual coding.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It’s a </a:t>
            </a:r>
            <a:r>
              <a:rPr lang="en-GB" sz="2400" b="1" i="1" dirty="0">
                <a:latin typeface="Book Antiqua" panose="02040602050305030304" pitchFamily="18" charset="0"/>
              </a:rPr>
              <a:t>blend</a:t>
            </a:r>
            <a:r>
              <a:rPr lang="en-GB" sz="2400" dirty="0">
                <a:latin typeface="Book Antiqua" panose="02040602050305030304" pitchFamily="18" charset="0"/>
              </a:rPr>
              <a:t> of natural language and programming structure.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Helps programmers plan logic </a:t>
            </a:r>
            <a:r>
              <a:rPr lang="en-GB" sz="2400" b="1" i="1" dirty="0">
                <a:latin typeface="Book Antiqua" panose="02040602050305030304" pitchFamily="18" charset="0"/>
              </a:rPr>
              <a:t>without worrying </a:t>
            </a:r>
            <a:r>
              <a:rPr lang="en-GB" sz="2400" dirty="0">
                <a:latin typeface="Book Antiqua" panose="02040602050305030304" pitchFamily="18" charset="0"/>
              </a:rPr>
              <a:t>about syntax.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    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564321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What is Pseudocode?</a:t>
            </a:r>
          </a:p>
        </p:txBody>
      </p:sp>
    </p:spTree>
    <p:extLst>
      <p:ext uri="{BB962C8B-B14F-4D97-AF65-F5344CB8AC3E}">
        <p14:creationId xmlns:p14="http://schemas.microsoft.com/office/powerpoint/2010/main" val="2589709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8138" y="1683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110896" y="2588091"/>
            <a:ext cx="10208743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Simplifies the algorithm design process.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Focuses on</a:t>
            </a:r>
            <a:r>
              <a:rPr lang="en-GB" sz="2400" b="1" i="1" dirty="0">
                <a:latin typeface="Book Antiqua" panose="02040602050305030304" pitchFamily="18" charset="0"/>
              </a:rPr>
              <a:t> logic </a:t>
            </a:r>
            <a:r>
              <a:rPr lang="en-GB" sz="2400" dirty="0">
                <a:latin typeface="Book Antiqua" panose="02040602050305030304" pitchFamily="18" charset="0"/>
              </a:rPr>
              <a:t>rather than syntax.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Enables </a:t>
            </a:r>
            <a:r>
              <a:rPr lang="en-GB" sz="2400" b="1" i="1" dirty="0">
                <a:latin typeface="Book Antiqua" panose="02040602050305030304" pitchFamily="18" charset="0"/>
              </a:rPr>
              <a:t>easy translation </a:t>
            </a:r>
            <a:r>
              <a:rPr lang="en-GB" sz="2400" dirty="0">
                <a:latin typeface="Book Antiqua" panose="02040602050305030304" pitchFamily="18" charset="0"/>
              </a:rPr>
              <a:t>to any programming language.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Acts as a communication </a:t>
            </a:r>
            <a:r>
              <a:rPr lang="en-GB" sz="2400" b="1" i="1" dirty="0">
                <a:latin typeface="Book Antiqua" panose="02040602050305030304" pitchFamily="18" charset="0"/>
              </a:rPr>
              <a:t>bridge</a:t>
            </a:r>
            <a:r>
              <a:rPr lang="en-GB" sz="2400" dirty="0">
                <a:latin typeface="Book Antiqua" panose="02040602050305030304" pitchFamily="18" charset="0"/>
              </a:rPr>
              <a:t> between programmers and analysts.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23898" y="1611495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Why Use Pseudocode?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545" y="-285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04604" y="2169646"/>
            <a:ext cx="10505134" cy="5500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Problem: Turn ON air conditioning when temperature ≥ 80°F, else turn it OFF.</a:t>
            </a:r>
            <a:endParaRPr lang="en-GB" sz="22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2" y="1339974"/>
            <a:ext cx="91413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Pseudocode Example – Simple Condition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65423B-3690-492D-8F92-3F584E5FF1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76324" y="3217957"/>
            <a:ext cx="3500149" cy="2343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239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219" y="-1195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D4E9A7-01F3-483D-90CE-5B994271CF47}"/>
              </a:ext>
            </a:extLst>
          </p:cNvPr>
          <p:cNvSpPr txBox="1"/>
          <p:nvPr/>
        </p:nvSpPr>
        <p:spPr>
          <a:xfrm>
            <a:off x="548640" y="1432782"/>
            <a:ext cx="732038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Pseudocode Example – Nested Condition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9DC24B-E191-46CB-AEF7-E2BBFB065B7F}"/>
              </a:ext>
            </a:extLst>
          </p:cNvPr>
          <p:cNvSpPr txBox="1"/>
          <p:nvPr/>
        </p:nvSpPr>
        <p:spPr>
          <a:xfrm>
            <a:off x="1283906" y="2163567"/>
            <a:ext cx="8288915" cy="5500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Problem: Deposit or withdraw money from a bank account.</a:t>
            </a:r>
            <a:endParaRPr lang="en-GB" sz="2200" dirty="0">
              <a:latin typeface="Book Antiqua" panose="02040602050305030304" pitchFamily="18" charset="0"/>
              <a:ea typeface="Cambria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CB6C557-3687-4EED-966B-D1FBEE6E8C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46799" y="2951996"/>
            <a:ext cx="4932962" cy="2959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733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2913" y="5460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37023" y="2682473"/>
            <a:ext cx="8316880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Flowcharts represent </a:t>
            </a:r>
            <a:r>
              <a:rPr lang="en-GB" sz="2400" b="1" i="1" dirty="0">
                <a:latin typeface="Book Antiqua" panose="02040602050305030304" pitchFamily="18" charset="0"/>
              </a:rPr>
              <a:t>algorithms graphically</a:t>
            </a:r>
            <a:r>
              <a:rPr lang="en-GB" sz="2400" dirty="0">
                <a:latin typeface="Book Antiqua" panose="020406020503050303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Book Antiqua" panose="02040602050305030304" pitchFamily="18" charset="0"/>
              </a:rPr>
              <a:t>Preferred</a:t>
            </a:r>
            <a:r>
              <a:rPr lang="en-GB" sz="2400" dirty="0">
                <a:latin typeface="Book Antiqua" panose="02040602050305030304" pitchFamily="18" charset="0"/>
              </a:rPr>
              <a:t> by system analysts and designers.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Use </a:t>
            </a:r>
            <a:r>
              <a:rPr lang="en-GB" sz="2400" b="1" i="1" dirty="0">
                <a:latin typeface="Book Antiqua" panose="02040602050305030304" pitchFamily="18" charset="0"/>
              </a:rPr>
              <a:t>standard symbols </a:t>
            </a:r>
            <a:r>
              <a:rPr lang="en-GB" sz="2400" dirty="0">
                <a:latin typeface="Book Antiqua" panose="02040602050305030304" pitchFamily="18" charset="0"/>
              </a:rPr>
              <a:t>to visualize program flow.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532150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Flowchart</a:t>
            </a:r>
          </a:p>
        </p:txBody>
      </p:sp>
    </p:spTree>
    <p:extLst>
      <p:ext uri="{BB962C8B-B14F-4D97-AF65-F5344CB8AC3E}">
        <p14:creationId xmlns:p14="http://schemas.microsoft.com/office/powerpoint/2010/main" val="1143888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1381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577558" y="2682473"/>
            <a:ext cx="3965598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Oval: Begin / End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Diamond: Decision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Rectangle: Process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Arrow: Direction of flow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532150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Common Flowchart Symbols</a:t>
            </a:r>
          </a:p>
        </p:txBody>
      </p:sp>
    </p:spTree>
    <p:extLst>
      <p:ext uri="{BB962C8B-B14F-4D97-AF65-F5344CB8AC3E}">
        <p14:creationId xmlns:p14="http://schemas.microsoft.com/office/powerpoint/2010/main" val="1650498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8052" y="1243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0396" y="133169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Example Flowchart – AC Algorithm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0071839-310B-4A79-B213-6BFC4881DC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76179" y="2270508"/>
            <a:ext cx="4653432" cy="412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80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238" y="63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339011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Example Flowchart – Target Hit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3CD44D8-2F47-445B-96AA-C901A54D45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380126" y="1934582"/>
            <a:ext cx="4363896" cy="4603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808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210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685852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Understanding Flow Direction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0BC8B6-07BA-4D76-AD39-2B0E4B923974}"/>
              </a:ext>
            </a:extLst>
          </p:cNvPr>
          <p:cNvSpPr txBox="1"/>
          <p:nvPr/>
        </p:nvSpPr>
        <p:spPr>
          <a:xfrm>
            <a:off x="1413596" y="2991557"/>
            <a:ext cx="8127694" cy="22536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Book Antiqua" panose="02040602050305030304" pitchFamily="18" charset="0"/>
              </a:rPr>
              <a:t>True </a:t>
            </a:r>
            <a:r>
              <a:rPr lang="en-GB" sz="2400" dirty="0">
                <a:latin typeface="Book Antiqua" panose="02040602050305030304" pitchFamily="18" charset="0"/>
              </a:rPr>
              <a:t>conditions → Right path (general convention).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Book Antiqua" panose="02040602050305030304" pitchFamily="18" charset="0"/>
              </a:rPr>
              <a:t>False</a:t>
            </a:r>
            <a:r>
              <a:rPr lang="en-GB" sz="2400" dirty="0">
                <a:latin typeface="Book Antiqua" panose="02040602050305030304" pitchFamily="18" charset="0"/>
              </a:rPr>
              <a:t> conditions → Left path.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Keep flow </a:t>
            </a:r>
            <a:r>
              <a:rPr lang="en-GB" sz="2400" b="1" i="1" dirty="0">
                <a:latin typeface="Book Antiqua" panose="02040602050305030304" pitchFamily="18" charset="0"/>
              </a:rPr>
              <a:t>top-to-bottom</a:t>
            </a:r>
            <a:r>
              <a:rPr lang="en-GB" sz="2400" dirty="0">
                <a:latin typeface="Book Antiqua" panose="02040602050305030304" pitchFamily="18" charset="0"/>
              </a:rPr>
              <a:t> and </a:t>
            </a:r>
            <a:r>
              <a:rPr lang="en-GB" sz="2400" b="1" i="1" dirty="0">
                <a:latin typeface="Book Antiqua" panose="02040602050305030304" pitchFamily="18" charset="0"/>
              </a:rPr>
              <a:t>left-to-right</a:t>
            </a:r>
            <a:r>
              <a:rPr lang="en-GB" sz="2400" dirty="0">
                <a:latin typeface="Book Antiqua" panose="02040602050305030304" pitchFamily="18" charset="0"/>
              </a:rPr>
              <a:t> for clarity.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Ensure every process </a:t>
            </a:r>
            <a:r>
              <a:rPr lang="en-GB" sz="2400" b="1" i="1" dirty="0">
                <a:latin typeface="Book Antiqua" panose="02040602050305030304" pitchFamily="18" charset="0"/>
              </a:rPr>
              <a:t>connects</a:t>
            </a:r>
            <a:r>
              <a:rPr lang="en-GB" sz="2400" dirty="0">
                <a:latin typeface="Book Antiqua" panose="02040602050305030304" pitchFamily="18" charset="0"/>
              </a:rPr>
              <a:t> to Begin and End.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1744685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210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685852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Practice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0BC8B6-07BA-4D76-AD39-2B0E4B923974}"/>
              </a:ext>
            </a:extLst>
          </p:cNvPr>
          <p:cNvSpPr txBox="1"/>
          <p:nvPr/>
        </p:nvSpPr>
        <p:spPr>
          <a:xfrm>
            <a:off x="751443" y="2713664"/>
            <a:ext cx="10561891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Design pseudocode and flowchart for: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“Check if a number is even or odd.”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2523757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210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Pseudocode and Flow charts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2272329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References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0BC8B6-07BA-4D76-AD39-2B0E4B923974}"/>
              </a:ext>
            </a:extLst>
          </p:cNvPr>
          <p:cNvSpPr txBox="1"/>
          <p:nvPr/>
        </p:nvSpPr>
        <p:spPr>
          <a:xfrm>
            <a:off x="1167652" y="3398757"/>
            <a:ext cx="10561891" cy="11456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Vine, M. (2007). C programming for the absolute beginner (2nd ed.). Thomson Course Technology.</a:t>
            </a:r>
            <a:endParaRPr lang="en-GB" sz="2400" dirty="0">
              <a:latin typeface="Book Antiqua" panose="02040602050305030304" pitchFamily="18" charset="0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38620739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2471</TotalTime>
  <Words>583</Words>
  <Application>Microsoft Office PowerPoint</Application>
  <PresentationFormat>Widescreen</PresentationFormat>
  <Paragraphs>118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39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Pseudocode and Flow charts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2026-01-27T10:28:51Z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