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416" autoAdjust="0"/>
    <p:restoredTop sz="94660"/>
  </p:normalViewPr>
  <p:slideViewPr>
    <p:cSldViewPr snapToGrid="0">
      <p:cViewPr>
        <p:scale>
          <a:sx n="80" d="100"/>
          <a:sy n="80" d="100"/>
        </p:scale>
        <p:origin x="-277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9459F9-4E5B-4828-AF4C-5C4925A600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29B369-463A-46D6-A1A7-0CF66E085B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5CBEA7-3C53-4F29-BAC8-F9C5FAA0BA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34872F-6C57-4ACA-BE5F-266FCDA91B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1A4CCF-6F95-4816-B22B-D81EB6B9D3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DEA044-D072-459E-A27F-3DB2B2B40D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8D4BE0-58E1-48E2-A706-9B7794FA92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9C7697-A5BC-45D5-A0A8-194914FE5F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6C3BC0-55EC-45D4-9522-103837A33E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6660F2-61DD-496E-ACA7-C6A57F66CD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77FEB-FE51-43E8-B28F-DA5403E00F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2FC0E69-1D99-4BCD-BE96-24D42ECD7F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37C325F-2130-47DE-B0E6-747AEFB2176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2308324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Degolyn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Lluosi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Cyfan</a:t>
            </a:r>
            <a:endParaRPr lang="en-GB" sz="4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Ym mhob cwestiwn,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gyda'i gilydd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y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degolyn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dau ddigid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a’r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rhif cyfan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AutoShape 20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1.62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3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61463" name="AutoShape 23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Oval 17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4.86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4" name="Text Box 24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61465" name="AutoShape 25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6" name="AutoShape 26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8" name="AutoShape 28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9" name="AutoShape 29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9" grpId="0" autoUpdateAnimBg="0"/>
      <p:bldP spid="61462" grpId="0" autoUpdateAnimBg="0"/>
      <p:bldP spid="6145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3.59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14.36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2" grpId="0" autoUpdateAnimBg="0"/>
      <p:bldP spid="9114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6.15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49.2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6" grpId="0" autoUpdateAnimBg="0"/>
      <p:bldP spid="9216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4.78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23.9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0" grpId="0" autoUpdateAnimBg="0"/>
      <p:bldP spid="93193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6.35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12.7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4" grpId="0" autoUpdateAnimBg="0"/>
      <p:bldP spid="9421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9.21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46.05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38" grpId="0" autoUpdateAnimBg="0"/>
      <p:bldP spid="9524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4.37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34.96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2" grpId="0" autoUpdateAnimBg="0"/>
      <p:bldP spid="9626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6.33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31.65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6" grpId="0" autoUpdateAnimBg="0"/>
      <p:bldP spid="9728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5.66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3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16.98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0" grpId="0" autoUpdateAnimBg="0"/>
      <p:bldP spid="9831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5.27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36.89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4" grpId="0" autoUpdateAnimBg="0"/>
      <p:bldP spid="9933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6.56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26.24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58" grpId="0" autoUpdateAnimBg="0"/>
      <p:bldP spid="10036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3.77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18.85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2" grpId="0" autoUpdateAnimBg="0"/>
      <p:bldP spid="10138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7.58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53.06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6" grpId="0" autoUpdateAnimBg="0"/>
      <p:bldP spid="10240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8.51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5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42.55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0" grpId="0" autoUpdateAnimBg="0"/>
      <p:bldP spid="103433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8.43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16.86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1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2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4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4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4" grpId="0" autoUpdateAnimBg="0"/>
      <p:bldP spid="10445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3.18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25.44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4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5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6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78" grpId="0" autoUpdateAnimBg="0"/>
      <p:bldP spid="10548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2.12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6501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4.24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6507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8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9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0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2" grpId="0" autoUpdateAnimBg="0"/>
      <p:bldP spid="10650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1.78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7525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7527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7.12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7531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2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3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4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7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  <p:bldP spid="107526" grpId="0" autoUpdateAnimBg="0"/>
      <p:bldP spid="107529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2.87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8549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2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8551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5.74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4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8555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6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7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8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8" grpId="0" autoUpdateAnimBg="0"/>
      <p:bldP spid="108550" grpId="0" autoUpdateAnimBg="0"/>
      <p:bldP spid="10855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452438" y="784225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454025" y="1109663"/>
            <a:ext cx="4046538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8.53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9573" name="AutoShape 5"/>
          <p:cNvSpPr>
            <a:spLocks noChangeArrowheads="1"/>
          </p:cNvSpPr>
          <p:nvPr/>
        </p:nvSpPr>
        <p:spPr bwMode="auto">
          <a:xfrm>
            <a:off x="452438" y="3929063"/>
            <a:ext cx="4048125" cy="2144712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10001">
                <a:srgbClr val="F27300"/>
              </a:gs>
              <a:gs pos="25000">
                <a:srgbClr val="8F0040"/>
              </a:gs>
              <a:gs pos="50000">
                <a:srgbClr val="400040"/>
              </a:gs>
              <a:gs pos="80000">
                <a:srgbClr val="000040"/>
              </a:gs>
              <a:gs pos="100000">
                <a:srgbClr val="0000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454025" y="4254500"/>
            <a:ext cx="4046538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200" b="1">
                <a:solidFill>
                  <a:srgbClr val="FFFF99"/>
                </a:solidFill>
                <a:latin typeface="Comic Sans MS" pitchFamily="66" charset="0"/>
              </a:rPr>
              <a:t>4</a:t>
            </a:r>
            <a:endParaRPr lang="en-US" sz="92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9575" name="AutoShape 7"/>
          <p:cNvSpPr>
            <a:spLocks noChangeArrowheads="1"/>
          </p:cNvSpPr>
          <p:nvPr/>
        </p:nvSpPr>
        <p:spPr bwMode="auto">
          <a:xfrm>
            <a:off x="4676775" y="2355850"/>
            <a:ext cx="4048125" cy="2144713"/>
          </a:xfrm>
          <a:prstGeom prst="plaque">
            <a:avLst>
              <a:gd name="adj" fmla="val 22870"/>
            </a:avLst>
          </a:prstGeom>
          <a:gradFill rotWithShape="0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Oval 8"/>
          <p:cNvSpPr>
            <a:spLocks noChangeArrowheads="1"/>
          </p:cNvSpPr>
          <p:nvPr/>
        </p:nvSpPr>
        <p:spPr bwMode="auto">
          <a:xfrm>
            <a:off x="2108200" y="3060700"/>
            <a:ext cx="736600" cy="736600"/>
          </a:xfrm>
          <a:prstGeom prst="ellipse">
            <a:avLst/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4572000" y="2771775"/>
            <a:ext cx="4257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34.12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2135188" y="3035300"/>
            <a:ext cx="682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99"/>
                </a:solidFill>
                <a:latin typeface="Comic Sans MS" pitchFamily="66" charset="0"/>
              </a:rPr>
              <a:t>x</a:t>
            </a:r>
            <a:endParaRPr lang="en-US" sz="4000" b="1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109579" name="AutoShape 11"/>
          <p:cNvSpPr>
            <a:spLocks noChangeArrowheads="1"/>
          </p:cNvSpPr>
          <p:nvPr/>
        </p:nvSpPr>
        <p:spPr bwMode="auto">
          <a:xfrm>
            <a:off x="5705475" y="6096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0" name="AutoShape 12"/>
          <p:cNvSpPr>
            <a:spLocks noChangeArrowheads="1"/>
          </p:cNvSpPr>
          <p:nvPr/>
        </p:nvSpPr>
        <p:spPr bwMode="auto">
          <a:xfrm>
            <a:off x="5705475" y="4787900"/>
            <a:ext cx="1990725" cy="1489075"/>
          </a:xfrm>
          <a:prstGeom prst="moon">
            <a:avLst>
              <a:gd name="adj" fmla="val 32218"/>
            </a:avLst>
          </a:prstGeom>
          <a:gradFill rotWithShape="0">
            <a:gsLst>
              <a:gs pos="0">
                <a:srgbClr val="969696"/>
              </a:gs>
              <a:gs pos="50000">
                <a:srgbClr val="66FFFF"/>
              </a:gs>
              <a:gs pos="100000">
                <a:srgbClr val="969696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1" name="AutoShape 13"/>
          <p:cNvSpPr>
            <a:spLocks noChangeArrowheads="1"/>
          </p:cNvSpPr>
          <p:nvPr/>
        </p:nvSpPr>
        <p:spPr bwMode="auto">
          <a:xfrm>
            <a:off x="7146925" y="52355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2" name="AutoShape 14"/>
          <p:cNvSpPr>
            <a:spLocks noChangeArrowheads="1"/>
          </p:cNvSpPr>
          <p:nvPr/>
        </p:nvSpPr>
        <p:spPr bwMode="auto">
          <a:xfrm>
            <a:off x="7146925" y="1057275"/>
            <a:ext cx="595313" cy="595313"/>
          </a:xfrm>
          <a:prstGeom prst="star4">
            <a:avLst>
              <a:gd name="adj" fmla="val 15250"/>
            </a:avLst>
          </a:prstGeom>
          <a:gradFill rotWithShape="0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utoUpdateAnimBg="0"/>
      <p:bldP spid="109574" grpId="0" autoUpdateAnimBg="0"/>
      <p:bldP spid="10957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99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44</cp:revision>
  <dcterms:created xsi:type="dcterms:W3CDTF">2006-03-03T16:34:11Z</dcterms:created>
  <dcterms:modified xsi:type="dcterms:W3CDTF">2014-08-19T10:16:17Z</dcterms:modified>
</cp:coreProperties>
</file>