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4"/>
  </p:sldMasterIdLst>
  <p:notesMasterIdLst>
    <p:notesMasterId r:id="rId27"/>
  </p:notesMasterIdLst>
  <p:handoutMasterIdLst>
    <p:handoutMasterId r:id="rId28"/>
  </p:handoutMasterIdLst>
  <p:sldIdLst>
    <p:sldId id="281" r:id="rId5"/>
    <p:sldId id="284" r:id="rId6"/>
    <p:sldId id="280" r:id="rId7"/>
    <p:sldId id="288" r:id="rId8"/>
    <p:sldId id="289" r:id="rId9"/>
    <p:sldId id="290" r:id="rId10"/>
    <p:sldId id="302" r:id="rId11"/>
    <p:sldId id="303" r:id="rId12"/>
    <p:sldId id="304" r:id="rId13"/>
    <p:sldId id="305" r:id="rId14"/>
    <p:sldId id="307" r:id="rId15"/>
    <p:sldId id="306" r:id="rId16"/>
    <p:sldId id="292" r:id="rId17"/>
    <p:sldId id="291" r:id="rId18"/>
    <p:sldId id="293" r:id="rId19"/>
    <p:sldId id="294" r:id="rId20"/>
    <p:sldId id="297" r:id="rId21"/>
    <p:sldId id="295" r:id="rId22"/>
    <p:sldId id="298" r:id="rId23"/>
    <p:sldId id="296" r:id="rId24"/>
    <p:sldId id="299" r:id="rId25"/>
    <p:sldId id="30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A59D53-D644-45BA-A06A-C411A65FF545}" v="7" dt="2026-02-16T16:17:30.805"/>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879" autoAdjust="0"/>
  </p:normalViewPr>
  <p:slideViewPr>
    <p:cSldViewPr snapToGrid="0">
      <p:cViewPr varScale="1">
        <p:scale>
          <a:sx n="85" d="100"/>
          <a:sy n="85" d="100"/>
        </p:scale>
        <p:origin x="63" y="225"/>
      </p:cViewPr>
      <p:guideLst/>
    </p:cSldViewPr>
  </p:slideViewPr>
  <p:outlineViewPr>
    <p:cViewPr>
      <p:scale>
        <a:sx n="33" d="100"/>
        <a:sy n="33" d="100"/>
      </p:scale>
      <p:origin x="0" y="-4032"/>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FCA59D53-D644-45BA-A06A-C411A65FF545}"/>
    <pc:docChg chg="undo custSel addSld delSld modSld">
      <pc:chgData name="Rhodri Thomas" userId="97013524-85ec-4bc1-99cf-ee75f81eb8cc" providerId="ADAL" clId="{FCA59D53-D644-45BA-A06A-C411A65FF545}" dt="2026-02-16T16:17:46.495" v="857" actId="1076"/>
      <pc:docMkLst>
        <pc:docMk/>
      </pc:docMkLst>
      <pc:sldChg chg="addSp modSp mod modAnim">
        <pc:chgData name="Rhodri Thomas" userId="97013524-85ec-4bc1-99cf-ee75f81eb8cc" providerId="ADAL" clId="{FCA59D53-D644-45BA-A06A-C411A65FF545}" dt="2026-02-16T16:17:46.495" v="857" actId="1076"/>
        <pc:sldMkLst>
          <pc:docMk/>
          <pc:sldMk cId="467869221" sldId="280"/>
        </pc:sldMkLst>
        <pc:spChg chg="mod">
          <ac:chgData name="Rhodri Thomas" userId="97013524-85ec-4bc1-99cf-ee75f81eb8cc" providerId="ADAL" clId="{FCA59D53-D644-45BA-A06A-C411A65FF545}" dt="2026-02-16T16:17:37.731" v="853" actId="20577"/>
          <ac:spMkLst>
            <pc:docMk/>
            <pc:sldMk cId="467869221" sldId="280"/>
            <ac:spMk id="2" creationId="{09C6999F-B2D9-6A5A-B43D-493946CCCA0B}"/>
          </ac:spMkLst>
        </pc:spChg>
        <pc:picChg chg="add mod">
          <ac:chgData name="Rhodri Thomas" userId="97013524-85ec-4bc1-99cf-ee75f81eb8cc" providerId="ADAL" clId="{FCA59D53-D644-45BA-A06A-C411A65FF545}" dt="2026-02-16T16:17:46.495" v="857" actId="1076"/>
          <ac:picMkLst>
            <pc:docMk/>
            <pc:sldMk cId="467869221" sldId="280"/>
            <ac:picMk id="4" creationId="{CBC86CEA-5E0A-2DB8-40B4-E85B2985771A}"/>
          </ac:picMkLst>
        </pc:picChg>
      </pc:sldChg>
      <pc:sldChg chg="addSp delSp modSp mod setBg">
        <pc:chgData name="Rhodri Thomas" userId="97013524-85ec-4bc1-99cf-ee75f81eb8cc" providerId="ADAL" clId="{FCA59D53-D644-45BA-A06A-C411A65FF545}" dt="2026-02-16T16:11:38.661" v="845" actId="962"/>
        <pc:sldMkLst>
          <pc:docMk/>
          <pc:sldMk cId="639264769" sldId="281"/>
        </pc:sldMkLst>
        <pc:spChg chg="add del mod">
          <ac:chgData name="Rhodri Thomas" userId="97013524-85ec-4bc1-99cf-ee75f81eb8cc" providerId="ADAL" clId="{FCA59D53-D644-45BA-A06A-C411A65FF545}" dt="2026-02-16T16:11:25.241" v="840"/>
          <ac:spMkLst>
            <pc:docMk/>
            <pc:sldMk cId="639264769" sldId="281"/>
            <ac:spMk id="3" creationId="{661249D6-99C5-A2C8-CB77-651556014228}"/>
          </ac:spMkLst>
        </pc:spChg>
        <pc:spChg chg="mod ord">
          <ac:chgData name="Rhodri Thomas" userId="97013524-85ec-4bc1-99cf-ee75f81eb8cc" providerId="ADAL" clId="{FCA59D53-D644-45BA-A06A-C411A65FF545}" dt="2026-02-16T16:11:32.915" v="843" actId="26606"/>
          <ac:spMkLst>
            <pc:docMk/>
            <pc:sldMk cId="639264769" sldId="281"/>
            <ac:spMk id="6" creationId="{F20A922B-22EC-7FD8-FA8C-2FFAC558BD66}"/>
          </ac:spMkLst>
        </pc:spChg>
        <pc:spChg chg="add del">
          <ac:chgData name="Rhodri Thomas" userId="97013524-85ec-4bc1-99cf-ee75f81eb8cc" providerId="ADAL" clId="{FCA59D53-D644-45BA-A06A-C411A65FF545}" dt="2026-02-16T16:11:32.853" v="842" actId="26606"/>
          <ac:spMkLst>
            <pc:docMk/>
            <pc:sldMk cId="639264769" sldId="281"/>
            <ac:spMk id="15" creationId="{989BE678-777B-482A-A616-FEDC47B162E5}"/>
          </ac:spMkLst>
        </pc:spChg>
        <pc:spChg chg="add del">
          <ac:chgData name="Rhodri Thomas" userId="97013524-85ec-4bc1-99cf-ee75f81eb8cc" providerId="ADAL" clId="{FCA59D53-D644-45BA-A06A-C411A65FF545}" dt="2026-02-16T16:11:32.853" v="842" actId="26606"/>
          <ac:spMkLst>
            <pc:docMk/>
            <pc:sldMk cId="639264769" sldId="281"/>
            <ac:spMk id="21" creationId="{D28BE0C3-2102-4820-B88B-A448B1840D14}"/>
          </ac:spMkLst>
        </pc:spChg>
        <pc:spChg chg="add del">
          <ac:chgData name="Rhodri Thomas" userId="97013524-85ec-4bc1-99cf-ee75f81eb8cc" providerId="ADAL" clId="{FCA59D53-D644-45BA-A06A-C411A65FF545}" dt="2026-02-16T16:11:32.853" v="842" actId="26606"/>
          <ac:spMkLst>
            <pc:docMk/>
            <pc:sldMk cId="639264769" sldId="281"/>
            <ac:spMk id="23" creationId="{C885E190-58DD-42DD-A4A8-401E15C92A52}"/>
          </ac:spMkLst>
        </pc:spChg>
        <pc:spChg chg="add">
          <ac:chgData name="Rhodri Thomas" userId="97013524-85ec-4bc1-99cf-ee75f81eb8cc" providerId="ADAL" clId="{FCA59D53-D644-45BA-A06A-C411A65FF545}" dt="2026-02-16T16:11:32.915" v="843" actId="26606"/>
          <ac:spMkLst>
            <pc:docMk/>
            <pc:sldMk cId="639264769" sldId="281"/>
            <ac:spMk id="25" creationId="{D36F3EEA-55D4-4677-80E7-92D00B8F343B}"/>
          </ac:spMkLst>
        </pc:spChg>
        <pc:spChg chg="add">
          <ac:chgData name="Rhodri Thomas" userId="97013524-85ec-4bc1-99cf-ee75f81eb8cc" providerId="ADAL" clId="{FCA59D53-D644-45BA-A06A-C411A65FF545}" dt="2026-02-16T16:11:32.915" v="843" actId="26606"/>
          <ac:spMkLst>
            <pc:docMk/>
            <pc:sldMk cId="639264769" sldId="281"/>
            <ac:spMk id="28" creationId="{989BE678-777B-482A-A616-FEDC47B162E5}"/>
          </ac:spMkLst>
        </pc:spChg>
        <pc:spChg chg="add">
          <ac:chgData name="Rhodri Thomas" userId="97013524-85ec-4bc1-99cf-ee75f81eb8cc" providerId="ADAL" clId="{FCA59D53-D644-45BA-A06A-C411A65FF545}" dt="2026-02-16T16:11:32.915" v="843" actId="26606"/>
          <ac:spMkLst>
            <pc:docMk/>
            <pc:sldMk cId="639264769" sldId="281"/>
            <ac:spMk id="31" creationId="{D28BE0C3-2102-4820-B88B-A448B1840D14}"/>
          </ac:spMkLst>
        </pc:spChg>
        <pc:spChg chg="add">
          <ac:chgData name="Rhodri Thomas" userId="97013524-85ec-4bc1-99cf-ee75f81eb8cc" providerId="ADAL" clId="{FCA59D53-D644-45BA-A06A-C411A65FF545}" dt="2026-02-16T16:11:32.915" v="843" actId="26606"/>
          <ac:spMkLst>
            <pc:docMk/>
            <pc:sldMk cId="639264769" sldId="281"/>
            <ac:spMk id="32" creationId="{E4F17063-EDA4-417B-946F-BA357F3B390D}"/>
          </ac:spMkLst>
        </pc:spChg>
        <pc:picChg chg="del">
          <ac:chgData name="Rhodri Thomas" userId="97013524-85ec-4bc1-99cf-ee75f81eb8cc" providerId="ADAL" clId="{FCA59D53-D644-45BA-A06A-C411A65FF545}" dt="2026-02-16T16:11:16.213" v="839" actId="478"/>
          <ac:picMkLst>
            <pc:docMk/>
            <pc:sldMk cId="639264769" sldId="281"/>
            <ac:picMk id="4" creationId="{782ED2F6-AFB3-9199-3999-2B5E4BAF2423}"/>
          </ac:picMkLst>
        </pc:picChg>
        <pc:picChg chg="add mod">
          <ac:chgData name="Rhodri Thomas" userId="97013524-85ec-4bc1-99cf-ee75f81eb8cc" providerId="ADAL" clId="{FCA59D53-D644-45BA-A06A-C411A65FF545}" dt="2026-02-16T16:11:38.661" v="845" actId="962"/>
          <ac:picMkLst>
            <pc:docMk/>
            <pc:sldMk cId="639264769" sldId="281"/>
            <ac:picMk id="5" creationId="{AB50F186-819C-0706-884D-638E4524BB74}"/>
          </ac:picMkLst>
        </pc:picChg>
        <pc:picChg chg="add del">
          <ac:chgData name="Rhodri Thomas" userId="97013524-85ec-4bc1-99cf-ee75f81eb8cc" providerId="ADAL" clId="{FCA59D53-D644-45BA-A06A-C411A65FF545}" dt="2026-02-16T16:11:32.853" v="842" actId="26606"/>
          <ac:picMkLst>
            <pc:docMk/>
            <pc:sldMk cId="639264769" sldId="281"/>
            <ac:picMk id="11" creationId="{DF19BAF3-7E20-4B9D-B544-BABAEEA1FA75}"/>
          </ac:picMkLst>
        </pc:picChg>
        <pc:picChg chg="add del">
          <ac:chgData name="Rhodri Thomas" userId="97013524-85ec-4bc1-99cf-ee75f81eb8cc" providerId="ADAL" clId="{FCA59D53-D644-45BA-A06A-C411A65FF545}" dt="2026-02-16T16:11:32.853" v="842" actId="26606"/>
          <ac:picMkLst>
            <pc:docMk/>
            <pc:sldMk cId="639264769" sldId="281"/>
            <ac:picMk id="13" creationId="{950648F4-ABCD-4DF0-8641-76CFB2354721}"/>
          </ac:picMkLst>
        </pc:picChg>
        <pc:picChg chg="add del">
          <ac:chgData name="Rhodri Thomas" userId="97013524-85ec-4bc1-99cf-ee75f81eb8cc" providerId="ADAL" clId="{FCA59D53-D644-45BA-A06A-C411A65FF545}" dt="2026-02-16T16:11:32.853" v="842" actId="26606"/>
          <ac:picMkLst>
            <pc:docMk/>
            <pc:sldMk cId="639264769" sldId="281"/>
            <ac:picMk id="17" creationId="{CF1EB4BD-9C7E-4AA3-9681-C7EB0DA6250B}"/>
          </ac:picMkLst>
        </pc:picChg>
        <pc:picChg chg="add del">
          <ac:chgData name="Rhodri Thomas" userId="97013524-85ec-4bc1-99cf-ee75f81eb8cc" providerId="ADAL" clId="{FCA59D53-D644-45BA-A06A-C411A65FF545}" dt="2026-02-16T16:11:32.853" v="842" actId="26606"/>
          <ac:picMkLst>
            <pc:docMk/>
            <pc:sldMk cId="639264769" sldId="281"/>
            <ac:picMk id="19" creationId="{94AAE3AA-3759-4D28-B0EF-575F25A5146C}"/>
          </ac:picMkLst>
        </pc:picChg>
        <pc:picChg chg="add">
          <ac:chgData name="Rhodri Thomas" userId="97013524-85ec-4bc1-99cf-ee75f81eb8cc" providerId="ADAL" clId="{FCA59D53-D644-45BA-A06A-C411A65FF545}" dt="2026-02-16T16:11:32.915" v="843" actId="26606"/>
          <ac:picMkLst>
            <pc:docMk/>
            <pc:sldMk cId="639264769" sldId="281"/>
            <ac:picMk id="26" creationId="{DF19BAF3-7E20-4B9D-B544-BABAEEA1FA75}"/>
          </ac:picMkLst>
        </pc:picChg>
        <pc:picChg chg="add">
          <ac:chgData name="Rhodri Thomas" userId="97013524-85ec-4bc1-99cf-ee75f81eb8cc" providerId="ADAL" clId="{FCA59D53-D644-45BA-A06A-C411A65FF545}" dt="2026-02-16T16:11:32.915" v="843" actId="26606"/>
          <ac:picMkLst>
            <pc:docMk/>
            <pc:sldMk cId="639264769" sldId="281"/>
            <ac:picMk id="27" creationId="{950648F4-ABCD-4DF0-8641-76CFB2354721}"/>
          </ac:picMkLst>
        </pc:picChg>
        <pc:picChg chg="add">
          <ac:chgData name="Rhodri Thomas" userId="97013524-85ec-4bc1-99cf-ee75f81eb8cc" providerId="ADAL" clId="{FCA59D53-D644-45BA-A06A-C411A65FF545}" dt="2026-02-16T16:11:32.915" v="843" actId="26606"/>
          <ac:picMkLst>
            <pc:docMk/>
            <pc:sldMk cId="639264769" sldId="281"/>
            <ac:picMk id="29" creationId="{CF1EB4BD-9C7E-4AA3-9681-C7EB0DA6250B}"/>
          </ac:picMkLst>
        </pc:picChg>
        <pc:picChg chg="add">
          <ac:chgData name="Rhodri Thomas" userId="97013524-85ec-4bc1-99cf-ee75f81eb8cc" providerId="ADAL" clId="{FCA59D53-D644-45BA-A06A-C411A65FF545}" dt="2026-02-16T16:11:32.915" v="843" actId="26606"/>
          <ac:picMkLst>
            <pc:docMk/>
            <pc:sldMk cId="639264769" sldId="281"/>
            <ac:picMk id="30" creationId="{94AAE3AA-3759-4D28-B0EF-575F25A5146C}"/>
          </ac:picMkLst>
        </pc:picChg>
      </pc:sldChg>
      <pc:sldChg chg="modSp mod">
        <pc:chgData name="Rhodri Thomas" userId="97013524-85ec-4bc1-99cf-ee75f81eb8cc" providerId="ADAL" clId="{FCA59D53-D644-45BA-A06A-C411A65FF545}" dt="2026-02-16T16:09:21.256" v="838" actId="20577"/>
        <pc:sldMkLst>
          <pc:docMk/>
          <pc:sldMk cId="1672017990" sldId="284"/>
        </pc:sldMkLst>
        <pc:spChg chg="mod">
          <ac:chgData name="Rhodri Thomas" userId="97013524-85ec-4bc1-99cf-ee75f81eb8cc" providerId="ADAL" clId="{FCA59D53-D644-45BA-A06A-C411A65FF545}" dt="2026-02-16T16:09:21.256" v="838" actId="20577"/>
          <ac:spMkLst>
            <pc:docMk/>
            <pc:sldMk cId="1672017990" sldId="284"/>
            <ac:spMk id="3" creationId="{992EC4A8-49EE-CF82-CFDC-BA9308ED0D65}"/>
          </ac:spMkLst>
        </pc:spChg>
      </pc:sldChg>
      <pc:sldChg chg="addSp delSp modSp mod">
        <pc:chgData name="Rhodri Thomas" userId="97013524-85ec-4bc1-99cf-ee75f81eb8cc" providerId="ADAL" clId="{FCA59D53-D644-45BA-A06A-C411A65FF545}" dt="2026-02-16T15:55:16.495" v="11" actId="478"/>
        <pc:sldMkLst>
          <pc:docMk/>
          <pc:sldMk cId="3202971848" sldId="291"/>
        </pc:sldMkLst>
        <pc:spChg chg="del mod">
          <ac:chgData name="Rhodri Thomas" userId="97013524-85ec-4bc1-99cf-ee75f81eb8cc" providerId="ADAL" clId="{FCA59D53-D644-45BA-A06A-C411A65FF545}" dt="2026-02-16T15:55:13.239" v="9" actId="478"/>
          <ac:spMkLst>
            <pc:docMk/>
            <pc:sldMk cId="3202971848" sldId="291"/>
            <ac:spMk id="3" creationId="{92A64A16-AE8A-E4E8-543E-8968A97394B1}"/>
          </ac:spMkLst>
        </pc:spChg>
        <pc:spChg chg="add del mod">
          <ac:chgData name="Rhodri Thomas" userId="97013524-85ec-4bc1-99cf-ee75f81eb8cc" providerId="ADAL" clId="{FCA59D53-D644-45BA-A06A-C411A65FF545}" dt="2026-02-16T15:55:16.495" v="11" actId="478"/>
          <ac:spMkLst>
            <pc:docMk/>
            <pc:sldMk cId="3202971848" sldId="291"/>
            <ac:spMk id="4" creationId="{DE46BC54-CB11-D2EF-88D4-5B354775DC53}"/>
          </ac:spMkLst>
        </pc:spChg>
      </pc:sldChg>
      <pc:sldChg chg="addSp modSp mod modAnim">
        <pc:chgData name="Rhodri Thomas" userId="97013524-85ec-4bc1-99cf-ee75f81eb8cc" providerId="ADAL" clId="{FCA59D53-D644-45BA-A06A-C411A65FF545}" dt="2026-02-16T15:58:32.978" v="189" actId="20577"/>
        <pc:sldMkLst>
          <pc:docMk/>
          <pc:sldMk cId="2405829490" sldId="292"/>
        </pc:sldMkLst>
        <pc:spChg chg="mod">
          <ac:chgData name="Rhodri Thomas" userId="97013524-85ec-4bc1-99cf-ee75f81eb8cc" providerId="ADAL" clId="{FCA59D53-D644-45BA-A06A-C411A65FF545}" dt="2026-02-16T15:55:31.182" v="15" actId="20577"/>
          <ac:spMkLst>
            <pc:docMk/>
            <pc:sldMk cId="2405829490" sldId="292"/>
            <ac:spMk id="3" creationId="{398DB65C-6BE9-0EFC-7366-58439AB74807}"/>
          </ac:spMkLst>
        </pc:spChg>
        <pc:spChg chg="mod">
          <ac:chgData name="Rhodri Thomas" userId="97013524-85ec-4bc1-99cf-ee75f81eb8cc" providerId="ADAL" clId="{FCA59D53-D644-45BA-A06A-C411A65FF545}" dt="2026-02-16T15:58:32.978" v="189" actId="20577"/>
          <ac:spMkLst>
            <pc:docMk/>
            <pc:sldMk cId="2405829490" sldId="292"/>
            <ac:spMk id="5" creationId="{EAFCDC5A-F6AE-DAD3-0E77-FCBAA078C5FD}"/>
          </ac:spMkLst>
        </pc:spChg>
        <pc:picChg chg="add mod">
          <ac:chgData name="Rhodri Thomas" userId="97013524-85ec-4bc1-99cf-ee75f81eb8cc" providerId="ADAL" clId="{FCA59D53-D644-45BA-A06A-C411A65FF545}" dt="2026-02-16T15:53:40.554" v="2" actId="1076"/>
          <ac:picMkLst>
            <pc:docMk/>
            <pc:sldMk cId="2405829490" sldId="292"/>
            <ac:picMk id="2" creationId="{A355C73B-20EE-BE65-0D26-8314AB015D6E}"/>
          </ac:picMkLst>
        </pc:picChg>
      </pc:sldChg>
      <pc:sldChg chg="modSp mod">
        <pc:chgData name="Rhodri Thomas" userId="97013524-85ec-4bc1-99cf-ee75f81eb8cc" providerId="ADAL" clId="{FCA59D53-D644-45BA-A06A-C411A65FF545}" dt="2026-02-16T15:55:05.890" v="7" actId="1076"/>
        <pc:sldMkLst>
          <pc:docMk/>
          <pc:sldMk cId="1267138855" sldId="293"/>
        </pc:sldMkLst>
        <pc:spChg chg="mod">
          <ac:chgData name="Rhodri Thomas" userId="97013524-85ec-4bc1-99cf-ee75f81eb8cc" providerId="ADAL" clId="{FCA59D53-D644-45BA-A06A-C411A65FF545}" dt="2026-02-16T15:54:50.153" v="6" actId="14100"/>
          <ac:spMkLst>
            <pc:docMk/>
            <pc:sldMk cId="1267138855" sldId="293"/>
            <ac:spMk id="3" creationId="{92A64A16-AE8A-E4E8-543E-8968A97394B1}"/>
          </ac:spMkLst>
        </pc:spChg>
        <pc:spChg chg="mod">
          <ac:chgData name="Rhodri Thomas" userId="97013524-85ec-4bc1-99cf-ee75f81eb8cc" providerId="ADAL" clId="{FCA59D53-D644-45BA-A06A-C411A65FF545}" dt="2026-02-16T15:55:05.890" v="7" actId="1076"/>
          <ac:spMkLst>
            <pc:docMk/>
            <pc:sldMk cId="1267138855" sldId="293"/>
            <ac:spMk id="4" creationId="{9473D6EF-ACF8-862F-74EB-FDEF071681BC}"/>
          </ac:spMkLst>
        </pc:spChg>
      </pc:sldChg>
      <pc:sldChg chg="modSp mod">
        <pc:chgData name="Rhodri Thomas" userId="97013524-85ec-4bc1-99cf-ee75f81eb8cc" providerId="ADAL" clId="{FCA59D53-D644-45BA-A06A-C411A65FF545}" dt="2026-02-16T16:07:54.195" v="762" actId="20577"/>
        <pc:sldMkLst>
          <pc:docMk/>
          <pc:sldMk cId="2434941439" sldId="294"/>
        </pc:sldMkLst>
        <pc:spChg chg="mod">
          <ac:chgData name="Rhodri Thomas" userId="97013524-85ec-4bc1-99cf-ee75f81eb8cc" providerId="ADAL" clId="{FCA59D53-D644-45BA-A06A-C411A65FF545}" dt="2026-02-16T16:07:54.195" v="762" actId="20577"/>
          <ac:spMkLst>
            <pc:docMk/>
            <pc:sldMk cId="2434941439" sldId="294"/>
            <ac:spMk id="3" creationId="{92A64A16-AE8A-E4E8-543E-8968A97394B1}"/>
          </ac:spMkLst>
        </pc:spChg>
      </pc:sldChg>
      <pc:sldChg chg="modSp mod">
        <pc:chgData name="Rhodri Thomas" userId="97013524-85ec-4bc1-99cf-ee75f81eb8cc" providerId="ADAL" clId="{FCA59D53-D644-45BA-A06A-C411A65FF545}" dt="2026-02-16T16:08:22.322" v="788" actId="1076"/>
        <pc:sldMkLst>
          <pc:docMk/>
          <pc:sldMk cId="615620826" sldId="295"/>
        </pc:sldMkLst>
        <pc:spChg chg="mod">
          <ac:chgData name="Rhodri Thomas" userId="97013524-85ec-4bc1-99cf-ee75f81eb8cc" providerId="ADAL" clId="{FCA59D53-D644-45BA-A06A-C411A65FF545}" dt="2026-02-16T16:08:18.659" v="787" actId="20577"/>
          <ac:spMkLst>
            <pc:docMk/>
            <pc:sldMk cId="615620826" sldId="295"/>
            <ac:spMk id="3" creationId="{92A64A16-AE8A-E4E8-543E-8968A97394B1}"/>
          </ac:spMkLst>
        </pc:spChg>
        <pc:spChg chg="mod">
          <ac:chgData name="Rhodri Thomas" userId="97013524-85ec-4bc1-99cf-ee75f81eb8cc" providerId="ADAL" clId="{FCA59D53-D644-45BA-A06A-C411A65FF545}" dt="2026-02-16T16:08:22.322" v="788" actId="1076"/>
          <ac:spMkLst>
            <pc:docMk/>
            <pc:sldMk cId="615620826" sldId="295"/>
            <ac:spMk id="4" creationId="{243833BF-FB7C-9019-A17F-C4DD50206B7C}"/>
          </ac:spMkLst>
        </pc:spChg>
      </pc:sldChg>
      <pc:sldChg chg="modSp mod">
        <pc:chgData name="Rhodri Thomas" userId="97013524-85ec-4bc1-99cf-ee75f81eb8cc" providerId="ADAL" clId="{FCA59D53-D644-45BA-A06A-C411A65FF545}" dt="2026-02-16T16:08:45.754" v="809" actId="1076"/>
        <pc:sldMkLst>
          <pc:docMk/>
          <pc:sldMk cId="4126561538" sldId="296"/>
        </pc:sldMkLst>
        <pc:spChg chg="mod">
          <ac:chgData name="Rhodri Thomas" userId="97013524-85ec-4bc1-99cf-ee75f81eb8cc" providerId="ADAL" clId="{FCA59D53-D644-45BA-A06A-C411A65FF545}" dt="2026-02-16T16:08:42.497" v="808" actId="20577"/>
          <ac:spMkLst>
            <pc:docMk/>
            <pc:sldMk cId="4126561538" sldId="296"/>
            <ac:spMk id="3" creationId="{92A64A16-AE8A-E4E8-543E-8968A97394B1}"/>
          </ac:spMkLst>
        </pc:spChg>
        <pc:spChg chg="mod">
          <ac:chgData name="Rhodri Thomas" userId="97013524-85ec-4bc1-99cf-ee75f81eb8cc" providerId="ADAL" clId="{FCA59D53-D644-45BA-A06A-C411A65FF545}" dt="2026-02-16T16:08:45.754" v="809" actId="1076"/>
          <ac:spMkLst>
            <pc:docMk/>
            <pc:sldMk cId="4126561538" sldId="296"/>
            <ac:spMk id="4" creationId="{395B7E88-5A64-E4FD-42B2-D0FB87F500A3}"/>
          </ac:spMkLst>
        </pc:spChg>
      </pc:sldChg>
      <pc:sldChg chg="modSp mod">
        <pc:chgData name="Rhodri Thomas" userId="97013524-85ec-4bc1-99cf-ee75f81eb8cc" providerId="ADAL" clId="{FCA59D53-D644-45BA-A06A-C411A65FF545}" dt="2026-02-16T16:08:10.871" v="777" actId="1076"/>
        <pc:sldMkLst>
          <pc:docMk/>
          <pc:sldMk cId="3688007803" sldId="297"/>
        </pc:sldMkLst>
        <pc:spChg chg="mod">
          <ac:chgData name="Rhodri Thomas" userId="97013524-85ec-4bc1-99cf-ee75f81eb8cc" providerId="ADAL" clId="{FCA59D53-D644-45BA-A06A-C411A65FF545}" dt="2026-02-16T16:08:10.871" v="777" actId="1076"/>
          <ac:spMkLst>
            <pc:docMk/>
            <pc:sldMk cId="3688007803" sldId="297"/>
            <ac:spMk id="5" creationId="{FAF6630B-8A82-1A00-C05E-539DC810B4DE}"/>
          </ac:spMkLst>
        </pc:spChg>
        <pc:spChg chg="mod">
          <ac:chgData name="Rhodri Thomas" userId="97013524-85ec-4bc1-99cf-ee75f81eb8cc" providerId="ADAL" clId="{FCA59D53-D644-45BA-A06A-C411A65FF545}" dt="2026-02-16T16:08:06.284" v="776" actId="1076"/>
          <ac:spMkLst>
            <pc:docMk/>
            <pc:sldMk cId="3688007803" sldId="297"/>
            <ac:spMk id="9" creationId="{694EC4E6-4EEC-5BF1-33D0-4439049378F8}"/>
          </ac:spMkLst>
        </pc:spChg>
      </pc:sldChg>
      <pc:sldChg chg="modSp mod">
        <pc:chgData name="Rhodri Thomas" userId="97013524-85ec-4bc1-99cf-ee75f81eb8cc" providerId="ADAL" clId="{FCA59D53-D644-45BA-A06A-C411A65FF545}" dt="2026-02-16T16:08:32.734" v="798" actId="20577"/>
        <pc:sldMkLst>
          <pc:docMk/>
          <pc:sldMk cId="839639669" sldId="298"/>
        </pc:sldMkLst>
        <pc:spChg chg="mod">
          <ac:chgData name="Rhodri Thomas" userId="97013524-85ec-4bc1-99cf-ee75f81eb8cc" providerId="ADAL" clId="{FCA59D53-D644-45BA-A06A-C411A65FF545}" dt="2026-02-16T16:08:32.734" v="798" actId="20577"/>
          <ac:spMkLst>
            <pc:docMk/>
            <pc:sldMk cId="839639669" sldId="298"/>
            <ac:spMk id="3" creationId="{92A64A16-AE8A-E4E8-543E-8968A97394B1}"/>
          </ac:spMkLst>
        </pc:spChg>
      </pc:sldChg>
      <pc:sldChg chg="modSp mod">
        <pc:chgData name="Rhodri Thomas" userId="97013524-85ec-4bc1-99cf-ee75f81eb8cc" providerId="ADAL" clId="{FCA59D53-D644-45BA-A06A-C411A65FF545}" dt="2026-02-16T16:08:56.517" v="827" actId="20577"/>
        <pc:sldMkLst>
          <pc:docMk/>
          <pc:sldMk cId="3842056326" sldId="299"/>
        </pc:sldMkLst>
        <pc:spChg chg="mod">
          <ac:chgData name="Rhodri Thomas" userId="97013524-85ec-4bc1-99cf-ee75f81eb8cc" providerId="ADAL" clId="{FCA59D53-D644-45BA-A06A-C411A65FF545}" dt="2026-02-16T16:08:56.517" v="827" actId="20577"/>
          <ac:spMkLst>
            <pc:docMk/>
            <pc:sldMk cId="3842056326" sldId="299"/>
            <ac:spMk id="3" creationId="{92A64A16-AE8A-E4E8-543E-8968A97394B1}"/>
          </ac:spMkLst>
        </pc:spChg>
      </pc:sldChg>
      <pc:sldChg chg="del">
        <pc:chgData name="Rhodri Thomas" userId="97013524-85ec-4bc1-99cf-ee75f81eb8cc" providerId="ADAL" clId="{FCA59D53-D644-45BA-A06A-C411A65FF545}" dt="2026-02-16T15:52:05.370" v="0" actId="47"/>
        <pc:sldMkLst>
          <pc:docMk/>
          <pc:sldMk cId="2444591587" sldId="301"/>
        </pc:sldMkLst>
      </pc:sldChg>
      <pc:sldChg chg="addSp modSp mod modAnim">
        <pc:chgData name="Rhodri Thomas" userId="97013524-85ec-4bc1-99cf-ee75f81eb8cc" providerId="ADAL" clId="{FCA59D53-D644-45BA-A06A-C411A65FF545}" dt="2026-02-16T16:15:50.567" v="848" actId="14100"/>
        <pc:sldMkLst>
          <pc:docMk/>
          <pc:sldMk cId="1927773137" sldId="306"/>
        </pc:sldMkLst>
        <pc:picChg chg="add mod">
          <ac:chgData name="Rhodri Thomas" userId="97013524-85ec-4bc1-99cf-ee75f81eb8cc" providerId="ADAL" clId="{FCA59D53-D644-45BA-A06A-C411A65FF545}" dt="2026-02-16T16:15:50.567" v="848" actId="14100"/>
          <ac:picMkLst>
            <pc:docMk/>
            <pc:sldMk cId="1927773137" sldId="306"/>
            <ac:picMk id="5" creationId="{A5DDF19A-695A-C304-60EB-0CEE8713E185}"/>
          </ac:picMkLst>
        </pc:picChg>
      </pc:sldChg>
      <pc:sldChg chg="addSp delSp modSp add mod modAnim">
        <pc:chgData name="Rhodri Thomas" userId="97013524-85ec-4bc1-99cf-ee75f81eb8cc" providerId="ADAL" clId="{FCA59D53-D644-45BA-A06A-C411A65FF545}" dt="2026-02-16T16:05:57.078" v="706" actId="1076"/>
        <pc:sldMkLst>
          <pc:docMk/>
          <pc:sldMk cId="1200288779" sldId="307"/>
        </pc:sldMkLst>
        <pc:spChg chg="mod">
          <ac:chgData name="Rhodri Thomas" userId="97013524-85ec-4bc1-99cf-ee75f81eb8cc" providerId="ADAL" clId="{FCA59D53-D644-45BA-A06A-C411A65FF545}" dt="2026-02-16T16:04:08.848" v="694" actId="20577"/>
          <ac:spMkLst>
            <pc:docMk/>
            <pc:sldMk cId="1200288779" sldId="307"/>
            <ac:spMk id="4" creationId="{C1E3BE74-5255-67EE-D651-C1D30E6D4EC1}"/>
          </ac:spMkLst>
        </pc:spChg>
        <pc:picChg chg="del">
          <ac:chgData name="Rhodri Thomas" userId="97013524-85ec-4bc1-99cf-ee75f81eb8cc" providerId="ADAL" clId="{FCA59D53-D644-45BA-A06A-C411A65FF545}" dt="2026-02-16T15:59:37.358" v="299" actId="478"/>
          <ac:picMkLst>
            <pc:docMk/>
            <pc:sldMk cId="1200288779" sldId="307"/>
            <ac:picMk id="2" creationId="{B2AC18F2-2908-3650-FC69-9D7015A64F27}"/>
          </ac:picMkLst>
        </pc:picChg>
        <pc:picChg chg="add mod">
          <ac:chgData name="Rhodri Thomas" userId="97013524-85ec-4bc1-99cf-ee75f81eb8cc" providerId="ADAL" clId="{FCA59D53-D644-45BA-A06A-C411A65FF545}" dt="2026-02-16T16:05:34.651" v="699" actId="1076"/>
          <ac:picMkLst>
            <pc:docMk/>
            <pc:sldMk cId="1200288779" sldId="307"/>
            <ac:picMk id="5" creationId="{74439E95-049F-63AF-161B-CF7ED01B728C}"/>
          </ac:picMkLst>
        </pc:picChg>
        <pc:picChg chg="add mod">
          <ac:chgData name="Rhodri Thomas" userId="97013524-85ec-4bc1-99cf-ee75f81eb8cc" providerId="ADAL" clId="{FCA59D53-D644-45BA-A06A-C411A65FF545}" dt="2026-02-16T16:05:35.715" v="700" actId="1076"/>
          <ac:picMkLst>
            <pc:docMk/>
            <pc:sldMk cId="1200288779" sldId="307"/>
            <ac:picMk id="6" creationId="{DA40DF9A-8F35-DE7B-0DAB-7B265D3D95B6}"/>
          </ac:picMkLst>
        </pc:picChg>
        <pc:picChg chg="add mod">
          <ac:chgData name="Rhodri Thomas" userId="97013524-85ec-4bc1-99cf-ee75f81eb8cc" providerId="ADAL" clId="{FCA59D53-D644-45BA-A06A-C411A65FF545}" dt="2026-02-16T16:05:57.078" v="706" actId="1076"/>
          <ac:picMkLst>
            <pc:docMk/>
            <pc:sldMk cId="1200288779" sldId="307"/>
            <ac:picMk id="7" creationId="{86446C11-9476-E382-19D9-CB9627560AB1}"/>
          </ac:picMkLst>
        </pc:picChg>
      </pc:sldChg>
    </pc:docChg>
  </pc:docChgLst>
  <pc:docChgLst>
    <pc:chgData name="Rhodri Thomas" userId="97013524-85ec-4bc1-99cf-ee75f81eb8cc" providerId="ADAL" clId="{66F0DAB2-AD11-4777-B405-0B73C5370D82}"/>
    <pc:docChg chg="modSld">
      <pc:chgData name="Rhodri Thomas" userId="97013524-85ec-4bc1-99cf-ee75f81eb8cc" providerId="ADAL" clId="{66F0DAB2-AD11-4777-B405-0B73C5370D82}" dt="2025-02-28T09:30:11.073" v="1" actId="14100"/>
      <pc:docMkLst>
        <pc:docMk/>
      </pc:docMkLst>
      <pc:sldChg chg="modSp mod">
        <pc:chgData name="Rhodri Thomas" userId="97013524-85ec-4bc1-99cf-ee75f81eb8cc" providerId="ADAL" clId="{66F0DAB2-AD11-4777-B405-0B73C5370D82}" dt="2025-02-28T09:21:01.014" v="0" actId="6549"/>
        <pc:sldMkLst>
          <pc:docMk/>
          <pc:sldMk cId="1672017990" sldId="284"/>
        </pc:sldMkLst>
        <pc:spChg chg="mod">
          <ac:chgData name="Rhodri Thomas" userId="97013524-85ec-4bc1-99cf-ee75f81eb8cc" providerId="ADAL" clId="{66F0DAB2-AD11-4777-B405-0B73C5370D82}" dt="2025-02-28T09:21:01.014" v="0" actId="6549"/>
          <ac:spMkLst>
            <pc:docMk/>
            <pc:sldMk cId="1672017990" sldId="284"/>
            <ac:spMk id="3" creationId="{992EC4A8-49EE-CF82-CFDC-BA9308ED0D65}"/>
          </ac:spMkLst>
        </pc:spChg>
      </pc:sldChg>
      <pc:sldChg chg="modSp mod">
        <pc:chgData name="Rhodri Thomas" userId="97013524-85ec-4bc1-99cf-ee75f81eb8cc" providerId="ADAL" clId="{66F0DAB2-AD11-4777-B405-0B73C5370D82}" dt="2025-02-28T09:30:11.073" v="1" actId="14100"/>
        <pc:sldMkLst>
          <pc:docMk/>
          <pc:sldMk cId="1624736095" sldId="289"/>
        </pc:sldMkLst>
        <pc:picChg chg="mod">
          <ac:chgData name="Rhodri Thomas" userId="97013524-85ec-4bc1-99cf-ee75f81eb8cc" providerId="ADAL" clId="{66F0DAB2-AD11-4777-B405-0B73C5370D82}" dt="2025-02-28T09:30:11.073" v="1" actId="14100"/>
          <ac:picMkLst>
            <pc:docMk/>
            <pc:sldMk cId="1624736095" sldId="289"/>
            <ac:picMk id="4" creationId="{AEBC9134-82E7-15CC-FA24-68D26A0F8944}"/>
          </ac:picMkLst>
        </pc:picChg>
      </pc:sldChg>
    </pc:docChg>
  </pc:docChgLst>
  <pc:docChgLst>
    <pc:chgData name="Rhodri Thomas" userId="97013524-85ec-4bc1-99cf-ee75f81eb8cc" providerId="ADAL" clId="{0E87D105-6801-4BF9-986D-2F86C7EDC880}"/>
    <pc:docChg chg="undo custSel addSld delSld modSld sldOrd modMainMaster">
      <pc:chgData name="Rhodri Thomas" userId="97013524-85ec-4bc1-99cf-ee75f81eb8cc" providerId="ADAL" clId="{0E87D105-6801-4BF9-986D-2F86C7EDC880}" dt="2025-02-27T14:02:12.508" v="1654" actId="403"/>
      <pc:docMkLst>
        <pc:docMk/>
      </pc:docMkLst>
      <pc:sldChg chg="modSp del">
        <pc:chgData name="Rhodri Thomas" userId="97013524-85ec-4bc1-99cf-ee75f81eb8cc" providerId="ADAL" clId="{0E87D105-6801-4BF9-986D-2F86C7EDC880}" dt="2025-02-26T15:32:48.137" v="606" actId="47"/>
        <pc:sldMkLst>
          <pc:docMk/>
          <pc:sldMk cId="729609147" sldId="265"/>
        </pc:sldMkLst>
      </pc:sldChg>
      <pc:sldChg chg="modSp del mod">
        <pc:chgData name="Rhodri Thomas" userId="97013524-85ec-4bc1-99cf-ee75f81eb8cc" providerId="ADAL" clId="{0E87D105-6801-4BF9-986D-2F86C7EDC880}" dt="2025-02-26T15:32:51.990" v="609" actId="47"/>
        <pc:sldMkLst>
          <pc:docMk/>
          <pc:sldMk cId="643777997" sldId="266"/>
        </pc:sldMkLst>
      </pc:sldChg>
      <pc:sldChg chg="modSp del">
        <pc:chgData name="Rhodri Thomas" userId="97013524-85ec-4bc1-99cf-ee75f81eb8cc" providerId="ADAL" clId="{0E87D105-6801-4BF9-986D-2F86C7EDC880}" dt="2025-02-26T15:32:50.465" v="608" actId="47"/>
        <pc:sldMkLst>
          <pc:docMk/>
          <pc:sldMk cId="4259977132" sldId="268"/>
        </pc:sldMkLst>
      </pc:sldChg>
      <pc:sldChg chg="modSp del">
        <pc:chgData name="Rhodri Thomas" userId="97013524-85ec-4bc1-99cf-ee75f81eb8cc" providerId="ADAL" clId="{0E87D105-6801-4BF9-986D-2F86C7EDC880}" dt="2025-02-26T15:32:49.666" v="607" actId="47"/>
        <pc:sldMkLst>
          <pc:docMk/>
          <pc:sldMk cId="1649597717" sldId="277"/>
        </pc:sldMkLst>
      </pc:sldChg>
      <pc:sldChg chg="addSp delSp modSp del mod setBg">
        <pc:chgData name="Rhodri Thomas" userId="97013524-85ec-4bc1-99cf-ee75f81eb8cc" providerId="ADAL" clId="{0E87D105-6801-4BF9-986D-2F86C7EDC880}" dt="2025-02-26T15:31:17.829" v="591" actId="47"/>
        <pc:sldMkLst>
          <pc:docMk/>
          <pc:sldMk cId="2243159397" sldId="279"/>
        </pc:sldMkLst>
      </pc:sldChg>
      <pc:sldChg chg="addSp delSp modSp mod setBg delDesignElem">
        <pc:chgData name="Rhodri Thomas" userId="97013524-85ec-4bc1-99cf-ee75f81eb8cc" providerId="ADAL" clId="{0E87D105-6801-4BF9-986D-2F86C7EDC880}" dt="2025-02-26T15:24:16.343" v="496"/>
        <pc:sldMkLst>
          <pc:docMk/>
          <pc:sldMk cId="467869221" sldId="280"/>
        </pc:sldMkLst>
        <pc:spChg chg="mod">
          <ac:chgData name="Rhodri Thomas" userId="97013524-85ec-4bc1-99cf-ee75f81eb8cc" providerId="ADAL" clId="{0E87D105-6801-4BF9-986D-2F86C7EDC880}" dt="2025-02-26T15:14:26.147" v="368" actId="27636"/>
          <ac:spMkLst>
            <pc:docMk/>
            <pc:sldMk cId="467869221" sldId="280"/>
            <ac:spMk id="2" creationId="{09C6999F-B2D9-6A5A-B43D-493946CCCA0B}"/>
          </ac:spMkLst>
        </pc:spChg>
        <pc:spChg chg="mod">
          <ac:chgData name="Rhodri Thomas" userId="97013524-85ec-4bc1-99cf-ee75f81eb8cc" providerId="ADAL" clId="{0E87D105-6801-4BF9-986D-2F86C7EDC880}" dt="2025-02-26T15:14:35.530" v="369" actId="1076"/>
          <ac:spMkLst>
            <pc:docMk/>
            <pc:sldMk cId="467869221" sldId="280"/>
            <ac:spMk id="3" creationId="{B2F3FA79-DE26-1F2A-0CF7-5671B73C8B6F}"/>
          </ac:spMkLst>
        </pc:spChg>
      </pc:sldChg>
      <pc:sldChg chg="addSp delSp modSp mod setBg addAnim delDesignElem">
        <pc:chgData name="Rhodri Thomas" userId="97013524-85ec-4bc1-99cf-ee75f81eb8cc" providerId="ADAL" clId="{0E87D105-6801-4BF9-986D-2F86C7EDC880}" dt="2025-02-26T15:25:30.274" v="505"/>
        <pc:sldMkLst>
          <pc:docMk/>
          <pc:sldMk cId="639264769" sldId="281"/>
        </pc:sldMkLst>
        <pc:spChg chg="mod">
          <ac:chgData name="Rhodri Thomas" userId="97013524-85ec-4bc1-99cf-ee75f81eb8cc" providerId="ADAL" clId="{0E87D105-6801-4BF9-986D-2F86C7EDC880}" dt="2025-02-26T15:11:24.518" v="346" actId="26606"/>
          <ac:spMkLst>
            <pc:docMk/>
            <pc:sldMk cId="639264769" sldId="281"/>
            <ac:spMk id="6" creationId="{F20A922B-22EC-7FD8-FA8C-2FFAC558BD66}"/>
          </ac:spMkLst>
        </pc:spChg>
        <pc:picChg chg="mod">
          <ac:chgData name="Rhodri Thomas" userId="97013524-85ec-4bc1-99cf-ee75f81eb8cc" providerId="ADAL" clId="{0E87D105-6801-4BF9-986D-2F86C7EDC880}" dt="2025-02-26T15:11:24.518" v="346" actId="26606"/>
          <ac:picMkLst>
            <pc:docMk/>
            <pc:sldMk cId="639264769" sldId="281"/>
            <ac:picMk id="4" creationId="{782ED2F6-AFB3-9199-3999-2B5E4BAF2423}"/>
          </ac:picMkLst>
        </pc:picChg>
      </pc:sldChg>
      <pc:sldChg chg="modSp del mod">
        <pc:chgData name="Rhodri Thomas" userId="97013524-85ec-4bc1-99cf-ee75f81eb8cc" providerId="ADAL" clId="{0E87D105-6801-4BF9-986D-2F86C7EDC880}" dt="2025-02-26T15:33:48.991" v="614" actId="47"/>
        <pc:sldMkLst>
          <pc:docMk/>
          <pc:sldMk cId="2184472291" sldId="282"/>
        </pc:sldMkLst>
      </pc:sldChg>
      <pc:sldChg chg="addSp delSp modSp mod setBg delDesignElem">
        <pc:chgData name="Rhodri Thomas" userId="97013524-85ec-4bc1-99cf-ee75f81eb8cc" providerId="ADAL" clId="{0E87D105-6801-4BF9-986D-2F86C7EDC880}" dt="2025-02-26T15:24:16.343" v="496"/>
        <pc:sldMkLst>
          <pc:docMk/>
          <pc:sldMk cId="1672017990" sldId="284"/>
        </pc:sldMkLst>
        <pc:spChg chg="mod">
          <ac:chgData name="Rhodri Thomas" userId="97013524-85ec-4bc1-99cf-ee75f81eb8cc" providerId="ADAL" clId="{0E87D105-6801-4BF9-986D-2F86C7EDC880}" dt="2025-02-26T15:13:45.456" v="354" actId="26606"/>
          <ac:spMkLst>
            <pc:docMk/>
            <pc:sldMk cId="1672017990" sldId="284"/>
            <ac:spMk id="2" creationId="{081AD706-11EF-C258-EBD5-C4EEFEAACF16}"/>
          </ac:spMkLst>
        </pc:spChg>
        <pc:spChg chg="mod">
          <ac:chgData name="Rhodri Thomas" userId="97013524-85ec-4bc1-99cf-ee75f81eb8cc" providerId="ADAL" clId="{0E87D105-6801-4BF9-986D-2F86C7EDC880}" dt="2025-02-26T15:17:25.369" v="411" actId="26606"/>
          <ac:spMkLst>
            <pc:docMk/>
            <pc:sldMk cId="1672017990" sldId="284"/>
            <ac:spMk id="3" creationId="{992EC4A8-49EE-CF82-CFDC-BA9308ED0D65}"/>
          </ac:spMkLst>
        </pc:spChg>
        <pc:picChg chg="mod ord">
          <ac:chgData name="Rhodri Thomas" userId="97013524-85ec-4bc1-99cf-ee75f81eb8cc" providerId="ADAL" clId="{0E87D105-6801-4BF9-986D-2F86C7EDC880}" dt="2025-02-26T15:22:11.515" v="486" actId="1036"/>
          <ac:picMkLst>
            <pc:docMk/>
            <pc:sldMk cId="1672017990" sldId="284"/>
            <ac:picMk id="10" creationId="{82170427-F439-E9AA-A1DF-95C06368F8F7}"/>
          </ac:picMkLst>
        </pc:picChg>
      </pc:sldChg>
      <pc:sldChg chg="addSp delSp modSp del mod setBg setClrOvrMap delDesignElem">
        <pc:chgData name="Rhodri Thomas" userId="97013524-85ec-4bc1-99cf-ee75f81eb8cc" providerId="ADAL" clId="{0E87D105-6801-4BF9-986D-2F86C7EDC880}" dt="2025-02-26T15:27:45.687" v="528" actId="47"/>
        <pc:sldMkLst>
          <pc:docMk/>
          <pc:sldMk cId="3862953788" sldId="286"/>
        </pc:sldMkLst>
      </pc:sldChg>
      <pc:sldChg chg="delSp modSp add del mod">
        <pc:chgData name="Rhodri Thomas" userId="97013524-85ec-4bc1-99cf-ee75f81eb8cc" providerId="ADAL" clId="{0E87D105-6801-4BF9-986D-2F86C7EDC880}" dt="2025-02-26T15:32:44.430" v="605" actId="47"/>
        <pc:sldMkLst>
          <pc:docMk/>
          <pc:sldMk cId="908384521" sldId="287"/>
        </pc:sldMkLst>
      </pc:sldChg>
      <pc:sldChg chg="addSp modSp add mod">
        <pc:chgData name="Rhodri Thomas" userId="97013524-85ec-4bc1-99cf-ee75f81eb8cc" providerId="ADAL" clId="{0E87D105-6801-4BF9-986D-2F86C7EDC880}" dt="2025-02-26T15:27:32.967" v="527" actId="1076"/>
        <pc:sldMkLst>
          <pc:docMk/>
          <pc:sldMk cId="3292441754" sldId="288"/>
        </pc:sldMkLst>
        <pc:spChg chg="mod">
          <ac:chgData name="Rhodri Thomas" userId="97013524-85ec-4bc1-99cf-ee75f81eb8cc" providerId="ADAL" clId="{0E87D105-6801-4BF9-986D-2F86C7EDC880}" dt="2025-02-26T15:26:18.737" v="509" actId="6549"/>
          <ac:spMkLst>
            <pc:docMk/>
            <pc:sldMk cId="3292441754" sldId="288"/>
            <ac:spMk id="2" creationId="{09C6999F-B2D9-6A5A-B43D-493946CCCA0B}"/>
          </ac:spMkLst>
        </pc:spChg>
        <pc:spChg chg="mod">
          <ac:chgData name="Rhodri Thomas" userId="97013524-85ec-4bc1-99cf-ee75f81eb8cc" providerId="ADAL" clId="{0E87D105-6801-4BF9-986D-2F86C7EDC880}" dt="2025-02-26T15:27:27.936" v="526" actId="404"/>
          <ac:spMkLst>
            <pc:docMk/>
            <pc:sldMk cId="3292441754" sldId="288"/>
            <ac:spMk id="3" creationId="{B2F3FA79-DE26-1F2A-0CF7-5671B73C8B6F}"/>
          </ac:spMkLst>
        </pc:spChg>
        <pc:spChg chg="add mod">
          <ac:chgData name="Rhodri Thomas" userId="97013524-85ec-4bc1-99cf-ee75f81eb8cc" providerId="ADAL" clId="{0E87D105-6801-4BF9-986D-2F86C7EDC880}" dt="2025-02-26T15:27:32.967" v="527" actId="1076"/>
          <ac:spMkLst>
            <pc:docMk/>
            <pc:sldMk cId="3292441754" sldId="288"/>
            <ac:spMk id="5" creationId="{B8285A1F-5A73-D2AD-B2D9-6D0F35EBE30C}"/>
          </ac:spMkLst>
        </pc:spChg>
      </pc:sldChg>
      <pc:sldChg chg="addSp delSp modSp add mod">
        <pc:chgData name="Rhodri Thomas" userId="97013524-85ec-4bc1-99cf-ee75f81eb8cc" providerId="ADAL" clId="{0E87D105-6801-4BF9-986D-2F86C7EDC880}" dt="2025-02-26T15:31:11.442" v="590" actId="1076"/>
        <pc:sldMkLst>
          <pc:docMk/>
          <pc:sldMk cId="1624736095" sldId="289"/>
        </pc:sldMkLst>
        <pc:spChg chg="mod">
          <ac:chgData name="Rhodri Thomas" userId="97013524-85ec-4bc1-99cf-ee75f81eb8cc" providerId="ADAL" clId="{0E87D105-6801-4BF9-986D-2F86C7EDC880}" dt="2025-02-26T15:29:33.923" v="569"/>
          <ac:spMkLst>
            <pc:docMk/>
            <pc:sldMk cId="1624736095" sldId="289"/>
            <ac:spMk id="3" creationId="{B2F3FA79-DE26-1F2A-0CF7-5671B73C8B6F}"/>
          </ac:spMkLst>
        </pc:spChg>
        <pc:spChg chg="add mod">
          <ac:chgData name="Rhodri Thomas" userId="97013524-85ec-4bc1-99cf-ee75f81eb8cc" providerId="ADAL" clId="{0E87D105-6801-4BF9-986D-2F86C7EDC880}" dt="2025-02-26T15:31:04.489" v="589" actId="403"/>
          <ac:spMkLst>
            <pc:docMk/>
            <pc:sldMk cId="1624736095" sldId="289"/>
            <ac:spMk id="7" creationId="{7951E6B1-F219-51A8-7542-B632654E5548}"/>
          </ac:spMkLst>
        </pc:spChg>
        <pc:spChg chg="add mod">
          <ac:chgData name="Rhodri Thomas" userId="97013524-85ec-4bc1-99cf-ee75f81eb8cc" providerId="ADAL" clId="{0E87D105-6801-4BF9-986D-2F86C7EDC880}" dt="2025-02-26T15:31:11.442" v="590" actId="1076"/>
          <ac:spMkLst>
            <pc:docMk/>
            <pc:sldMk cId="1624736095" sldId="289"/>
            <ac:spMk id="9" creationId="{73547607-735E-1CE5-1C08-ABEAB8889C70}"/>
          </ac:spMkLst>
        </pc:spChg>
        <pc:spChg chg="add mod">
          <ac:chgData name="Rhodri Thomas" userId="97013524-85ec-4bc1-99cf-ee75f81eb8cc" providerId="ADAL" clId="{0E87D105-6801-4BF9-986D-2F86C7EDC880}" dt="2025-02-26T15:30:59.186" v="587" actId="14100"/>
          <ac:spMkLst>
            <pc:docMk/>
            <pc:sldMk cId="1624736095" sldId="289"/>
            <ac:spMk id="13" creationId="{EA17A7C5-EA30-2260-BBD0-467914A1CFD4}"/>
          </ac:spMkLst>
        </pc:spChg>
        <pc:picChg chg="add mod">
          <ac:chgData name="Rhodri Thomas" userId="97013524-85ec-4bc1-99cf-ee75f81eb8cc" providerId="ADAL" clId="{0E87D105-6801-4BF9-986D-2F86C7EDC880}" dt="2025-02-26T15:29:50.410" v="572" actId="1076"/>
          <ac:picMkLst>
            <pc:docMk/>
            <pc:sldMk cId="1624736095" sldId="289"/>
            <ac:picMk id="4" creationId="{AEBC9134-82E7-15CC-FA24-68D26A0F8944}"/>
          </ac:picMkLst>
        </pc:picChg>
      </pc:sldChg>
      <pc:sldChg chg="delSp modSp add mod">
        <pc:chgData name="Rhodri Thomas" userId="97013524-85ec-4bc1-99cf-ee75f81eb8cc" providerId="ADAL" clId="{0E87D105-6801-4BF9-986D-2F86C7EDC880}" dt="2025-02-26T16:11:57.144" v="790" actId="1076"/>
        <pc:sldMkLst>
          <pc:docMk/>
          <pc:sldMk cId="3783907806" sldId="290"/>
        </pc:sldMkLst>
        <pc:spChg chg="mod">
          <ac:chgData name="Rhodri Thomas" userId="97013524-85ec-4bc1-99cf-ee75f81eb8cc" providerId="ADAL" clId="{0E87D105-6801-4BF9-986D-2F86C7EDC880}" dt="2025-02-26T16:11:57.144" v="790" actId="1076"/>
          <ac:spMkLst>
            <pc:docMk/>
            <pc:sldMk cId="3783907806" sldId="290"/>
            <ac:spMk id="9" creationId="{73547607-735E-1CE5-1C08-ABEAB8889C70}"/>
          </ac:spMkLst>
        </pc:spChg>
      </pc:sldChg>
      <pc:sldChg chg="addSp delSp modSp new mod">
        <pc:chgData name="Rhodri Thomas" userId="97013524-85ec-4bc1-99cf-ee75f81eb8cc" providerId="ADAL" clId="{0E87D105-6801-4BF9-986D-2F86C7EDC880}" dt="2025-02-26T16:18:47.161" v="831" actId="20577"/>
        <pc:sldMkLst>
          <pc:docMk/>
          <pc:sldMk cId="3202971848" sldId="291"/>
        </pc:sldMkLst>
        <pc:spChg chg="mod">
          <ac:chgData name="Rhodri Thomas" userId="97013524-85ec-4bc1-99cf-ee75f81eb8cc" providerId="ADAL" clId="{0E87D105-6801-4BF9-986D-2F86C7EDC880}" dt="2025-02-26T16:09:35.984" v="774" actId="1076"/>
          <ac:spMkLst>
            <pc:docMk/>
            <pc:sldMk cId="3202971848" sldId="291"/>
            <ac:spMk id="3" creationId="{92A64A16-AE8A-E4E8-543E-8968A97394B1}"/>
          </ac:spMkLst>
        </pc:spChg>
        <pc:spChg chg="add mod">
          <ac:chgData name="Rhodri Thomas" userId="97013524-85ec-4bc1-99cf-ee75f81eb8cc" providerId="ADAL" clId="{0E87D105-6801-4BF9-986D-2F86C7EDC880}" dt="2025-02-26T16:18:47.161" v="831" actId="20577"/>
          <ac:spMkLst>
            <pc:docMk/>
            <pc:sldMk cId="3202971848" sldId="291"/>
            <ac:spMk id="11" creationId="{66860546-13AF-06BD-705C-6C2B3462655D}"/>
          </ac:spMkLst>
        </pc:spChg>
      </pc:sldChg>
      <pc:sldChg chg="addSp delSp modSp new mod">
        <pc:chgData name="Rhodri Thomas" userId="97013524-85ec-4bc1-99cf-ee75f81eb8cc" providerId="ADAL" clId="{0E87D105-6801-4BF9-986D-2F86C7EDC880}" dt="2025-02-27T13:37:56.671" v="1487" actId="20577"/>
        <pc:sldMkLst>
          <pc:docMk/>
          <pc:sldMk cId="2405829490" sldId="292"/>
        </pc:sldMkLst>
        <pc:spChg chg="mod">
          <ac:chgData name="Rhodri Thomas" userId="97013524-85ec-4bc1-99cf-ee75f81eb8cc" providerId="ADAL" clId="{0E87D105-6801-4BF9-986D-2F86C7EDC880}" dt="2025-02-26T15:59:23.561" v="766" actId="207"/>
          <ac:spMkLst>
            <pc:docMk/>
            <pc:sldMk cId="2405829490" sldId="292"/>
            <ac:spMk id="3" creationId="{398DB65C-6BE9-0EFC-7366-58439AB74807}"/>
          </ac:spMkLst>
        </pc:spChg>
        <pc:spChg chg="add mod">
          <ac:chgData name="Rhodri Thomas" userId="97013524-85ec-4bc1-99cf-ee75f81eb8cc" providerId="ADAL" clId="{0E87D105-6801-4BF9-986D-2F86C7EDC880}" dt="2025-02-27T13:37:56.671" v="1487" actId="20577"/>
          <ac:spMkLst>
            <pc:docMk/>
            <pc:sldMk cId="2405829490" sldId="292"/>
            <ac:spMk id="5" creationId="{EAFCDC5A-F6AE-DAD3-0E77-FCBAA078C5FD}"/>
          </ac:spMkLst>
        </pc:spChg>
      </pc:sldChg>
      <pc:sldChg chg="addSp modSp add mod">
        <pc:chgData name="Rhodri Thomas" userId="97013524-85ec-4bc1-99cf-ee75f81eb8cc" providerId="ADAL" clId="{0E87D105-6801-4BF9-986D-2F86C7EDC880}" dt="2025-02-27T13:43:59.327" v="1512" actId="20577"/>
        <pc:sldMkLst>
          <pc:docMk/>
          <pc:sldMk cId="1267138855" sldId="293"/>
        </pc:sldMkLst>
        <pc:spChg chg="add mod">
          <ac:chgData name="Rhodri Thomas" userId="97013524-85ec-4bc1-99cf-ee75f81eb8cc" providerId="ADAL" clId="{0E87D105-6801-4BF9-986D-2F86C7EDC880}" dt="2025-02-27T13:43:59.327" v="1512" actId="20577"/>
          <ac:spMkLst>
            <pc:docMk/>
            <pc:sldMk cId="1267138855" sldId="293"/>
            <ac:spMk id="4" creationId="{9473D6EF-ACF8-862F-74EB-FDEF071681BC}"/>
          </ac:spMkLst>
        </pc:spChg>
      </pc:sldChg>
      <pc:sldChg chg="addSp modSp add mod">
        <pc:chgData name="Rhodri Thomas" userId="97013524-85ec-4bc1-99cf-ee75f81eb8cc" providerId="ADAL" clId="{0E87D105-6801-4BF9-986D-2F86C7EDC880}" dt="2025-02-27T13:52:00.318" v="1557" actId="20577"/>
        <pc:sldMkLst>
          <pc:docMk/>
          <pc:sldMk cId="2434941439" sldId="294"/>
        </pc:sldMkLst>
        <pc:spChg chg="mod">
          <ac:chgData name="Rhodri Thomas" userId="97013524-85ec-4bc1-99cf-ee75f81eb8cc" providerId="ADAL" clId="{0E87D105-6801-4BF9-986D-2F86C7EDC880}" dt="2025-02-26T16:19:55.831" v="844" actId="14100"/>
          <ac:spMkLst>
            <pc:docMk/>
            <pc:sldMk cId="2434941439" sldId="294"/>
            <ac:spMk id="3" creationId="{92A64A16-AE8A-E4E8-543E-8968A97394B1}"/>
          </ac:spMkLst>
        </pc:spChg>
        <pc:spChg chg="add mod">
          <ac:chgData name="Rhodri Thomas" userId="97013524-85ec-4bc1-99cf-ee75f81eb8cc" providerId="ADAL" clId="{0E87D105-6801-4BF9-986D-2F86C7EDC880}" dt="2025-02-27T13:52:00.318" v="1557" actId="20577"/>
          <ac:spMkLst>
            <pc:docMk/>
            <pc:sldMk cId="2434941439" sldId="294"/>
            <ac:spMk id="4" creationId="{8A766C41-82A2-AFAB-E752-25D3B920886D}"/>
          </ac:spMkLst>
        </pc:spChg>
      </pc:sldChg>
      <pc:sldChg chg="addSp modSp add mod">
        <pc:chgData name="Rhodri Thomas" userId="97013524-85ec-4bc1-99cf-ee75f81eb8cc" providerId="ADAL" clId="{0E87D105-6801-4BF9-986D-2F86C7EDC880}" dt="2025-02-27T13:53:26.059" v="1560" actId="20577"/>
        <pc:sldMkLst>
          <pc:docMk/>
          <pc:sldMk cId="615620826" sldId="295"/>
        </pc:sldMkLst>
        <pc:spChg chg="add mod">
          <ac:chgData name="Rhodri Thomas" userId="97013524-85ec-4bc1-99cf-ee75f81eb8cc" providerId="ADAL" clId="{0E87D105-6801-4BF9-986D-2F86C7EDC880}" dt="2025-02-27T13:53:26.059" v="1560" actId="20577"/>
          <ac:spMkLst>
            <pc:docMk/>
            <pc:sldMk cId="615620826" sldId="295"/>
            <ac:spMk id="4" creationId="{243833BF-FB7C-9019-A17F-C4DD50206B7C}"/>
          </ac:spMkLst>
        </pc:spChg>
      </pc:sldChg>
      <pc:sldChg chg="addSp modSp add mod">
        <pc:chgData name="Rhodri Thomas" userId="97013524-85ec-4bc1-99cf-ee75f81eb8cc" providerId="ADAL" clId="{0E87D105-6801-4BF9-986D-2F86C7EDC880}" dt="2025-02-27T13:57:18.267" v="1641" actId="20577"/>
        <pc:sldMkLst>
          <pc:docMk/>
          <pc:sldMk cId="4126561538" sldId="296"/>
        </pc:sldMkLst>
        <pc:spChg chg="add mod">
          <ac:chgData name="Rhodri Thomas" userId="97013524-85ec-4bc1-99cf-ee75f81eb8cc" providerId="ADAL" clId="{0E87D105-6801-4BF9-986D-2F86C7EDC880}" dt="2025-02-27T13:57:18.267" v="1641" actId="20577"/>
          <ac:spMkLst>
            <pc:docMk/>
            <pc:sldMk cId="4126561538" sldId="296"/>
            <ac:spMk id="4" creationId="{395B7E88-5A64-E4FD-42B2-D0FB87F500A3}"/>
          </ac:spMkLst>
        </pc:spChg>
      </pc:sldChg>
      <pc:sldChg chg="addSp delSp modSp new mod ord">
        <pc:chgData name="Rhodri Thomas" userId="97013524-85ec-4bc1-99cf-ee75f81eb8cc" providerId="ADAL" clId="{0E87D105-6801-4BF9-986D-2F86C7EDC880}" dt="2025-02-26T18:35:25.616" v="1075"/>
        <pc:sldMkLst>
          <pc:docMk/>
          <pc:sldMk cId="3688007803" sldId="297"/>
        </pc:sldMkLst>
        <pc:spChg chg="add mod">
          <ac:chgData name="Rhodri Thomas" userId="97013524-85ec-4bc1-99cf-ee75f81eb8cc" providerId="ADAL" clId="{0E87D105-6801-4BF9-986D-2F86C7EDC880}" dt="2025-02-26T16:20:21.689" v="849" actId="115"/>
          <ac:spMkLst>
            <pc:docMk/>
            <pc:sldMk cId="3688007803" sldId="297"/>
            <ac:spMk id="5" creationId="{FAF6630B-8A82-1A00-C05E-539DC810B4DE}"/>
          </ac:spMkLst>
        </pc:spChg>
        <pc:spChg chg="add mod">
          <ac:chgData name="Rhodri Thomas" userId="97013524-85ec-4bc1-99cf-ee75f81eb8cc" providerId="ADAL" clId="{0E87D105-6801-4BF9-986D-2F86C7EDC880}" dt="2025-02-26T16:14:45.515" v="809" actId="1076"/>
          <ac:spMkLst>
            <pc:docMk/>
            <pc:sldMk cId="3688007803" sldId="297"/>
            <ac:spMk id="9" creationId="{694EC4E6-4EEC-5BF1-33D0-4439049378F8}"/>
          </ac:spMkLst>
        </pc:spChg>
      </pc:sldChg>
      <pc:sldChg chg="addSp modSp add mod ord">
        <pc:chgData name="Rhodri Thomas" userId="97013524-85ec-4bc1-99cf-ee75f81eb8cc" providerId="ADAL" clId="{0E87D105-6801-4BF9-986D-2F86C7EDC880}" dt="2025-02-27T13:55:49.237" v="1564" actId="20577"/>
        <pc:sldMkLst>
          <pc:docMk/>
          <pc:sldMk cId="839639669" sldId="298"/>
        </pc:sldMkLst>
        <pc:spChg chg="mod">
          <ac:chgData name="Rhodri Thomas" userId="97013524-85ec-4bc1-99cf-ee75f81eb8cc" providerId="ADAL" clId="{0E87D105-6801-4BF9-986D-2F86C7EDC880}" dt="2025-02-27T13:55:46.575" v="1563" actId="14100"/>
          <ac:spMkLst>
            <pc:docMk/>
            <pc:sldMk cId="839639669" sldId="298"/>
            <ac:spMk id="3" creationId="{92A64A16-AE8A-E4E8-543E-8968A97394B1}"/>
          </ac:spMkLst>
        </pc:spChg>
        <pc:spChg chg="add mod">
          <ac:chgData name="Rhodri Thomas" userId="97013524-85ec-4bc1-99cf-ee75f81eb8cc" providerId="ADAL" clId="{0E87D105-6801-4BF9-986D-2F86C7EDC880}" dt="2025-02-27T13:55:49.237" v="1564" actId="20577"/>
          <ac:spMkLst>
            <pc:docMk/>
            <pc:sldMk cId="839639669" sldId="298"/>
            <ac:spMk id="4" creationId="{8B1B9F23-6063-8D4C-FD1A-56D3BD0F2E09}"/>
          </ac:spMkLst>
        </pc:spChg>
      </pc:sldChg>
      <pc:sldChg chg="addSp modSp add mod">
        <pc:chgData name="Rhodri Thomas" userId="97013524-85ec-4bc1-99cf-ee75f81eb8cc" providerId="ADAL" clId="{0E87D105-6801-4BF9-986D-2F86C7EDC880}" dt="2025-02-26T16:23:05.608" v="873" actId="1076"/>
        <pc:sldMkLst>
          <pc:docMk/>
          <pc:sldMk cId="3842056326" sldId="299"/>
        </pc:sldMkLst>
        <pc:spChg chg="mod">
          <ac:chgData name="Rhodri Thomas" userId="97013524-85ec-4bc1-99cf-ee75f81eb8cc" providerId="ADAL" clId="{0E87D105-6801-4BF9-986D-2F86C7EDC880}" dt="2025-02-26T16:22:57.955" v="872" actId="14100"/>
          <ac:spMkLst>
            <pc:docMk/>
            <pc:sldMk cId="3842056326" sldId="299"/>
            <ac:spMk id="3" creationId="{92A64A16-AE8A-E4E8-543E-8968A97394B1}"/>
          </ac:spMkLst>
        </pc:spChg>
        <pc:spChg chg="add mod">
          <ac:chgData name="Rhodri Thomas" userId="97013524-85ec-4bc1-99cf-ee75f81eb8cc" providerId="ADAL" clId="{0E87D105-6801-4BF9-986D-2F86C7EDC880}" dt="2025-02-26T16:23:05.608" v="873" actId="1076"/>
          <ac:spMkLst>
            <pc:docMk/>
            <pc:sldMk cId="3842056326" sldId="299"/>
            <ac:spMk id="4" creationId="{CEF5A06F-A617-4CE5-5942-55F4642F6F76}"/>
          </ac:spMkLst>
        </pc:spChg>
      </pc:sldChg>
      <pc:sldChg chg="addSp delSp modSp add mod ord">
        <pc:chgData name="Rhodri Thomas" userId="97013524-85ec-4bc1-99cf-ee75f81eb8cc" providerId="ADAL" clId="{0E87D105-6801-4BF9-986D-2F86C7EDC880}" dt="2025-02-27T14:00:00.657" v="1643" actId="403"/>
        <pc:sldMkLst>
          <pc:docMk/>
          <pc:sldMk cId="3792385063" sldId="300"/>
        </pc:sldMkLst>
        <pc:spChg chg="add mod">
          <ac:chgData name="Rhodri Thomas" userId="97013524-85ec-4bc1-99cf-ee75f81eb8cc" providerId="ADAL" clId="{0E87D105-6801-4BF9-986D-2F86C7EDC880}" dt="2025-02-27T14:00:00.657" v="1643" actId="403"/>
          <ac:spMkLst>
            <pc:docMk/>
            <pc:sldMk cId="3792385063" sldId="300"/>
            <ac:spMk id="4" creationId="{6479817E-1D44-AE78-8D2B-66955F4FA092}"/>
          </ac:spMkLst>
        </pc:spChg>
      </pc:sldChg>
      <pc:sldChg chg="addSp modSp add mod ord">
        <pc:chgData name="Rhodri Thomas" userId="97013524-85ec-4bc1-99cf-ee75f81eb8cc" providerId="ADAL" clId="{0E87D105-6801-4BF9-986D-2F86C7EDC880}" dt="2025-02-26T18:36:01.129" v="1083"/>
        <pc:sldMkLst>
          <pc:docMk/>
          <pc:sldMk cId="2444591587" sldId="301"/>
        </pc:sldMkLst>
        <pc:spChg chg="mod">
          <ac:chgData name="Rhodri Thomas" userId="97013524-85ec-4bc1-99cf-ee75f81eb8cc" providerId="ADAL" clId="{0E87D105-6801-4BF9-986D-2F86C7EDC880}" dt="2025-02-26T16:25:44.341" v="900" actId="14100"/>
          <ac:spMkLst>
            <pc:docMk/>
            <pc:sldMk cId="2444591587" sldId="301"/>
            <ac:spMk id="3" creationId="{92A64A16-AE8A-E4E8-543E-8968A97394B1}"/>
          </ac:spMkLst>
        </pc:spChg>
        <pc:spChg chg="add mod">
          <ac:chgData name="Rhodri Thomas" userId="97013524-85ec-4bc1-99cf-ee75f81eb8cc" providerId="ADAL" clId="{0E87D105-6801-4BF9-986D-2F86C7EDC880}" dt="2025-02-26T16:25:35.272" v="899" actId="1076"/>
          <ac:spMkLst>
            <pc:docMk/>
            <pc:sldMk cId="2444591587" sldId="301"/>
            <ac:spMk id="4" creationId="{C1E3BE74-5255-67EE-D651-C1D30E6D4EC1}"/>
          </ac:spMkLst>
        </pc:spChg>
      </pc:sldChg>
      <pc:sldChg chg="addSp delSp modSp add mod">
        <pc:chgData name="Rhodri Thomas" userId="97013524-85ec-4bc1-99cf-ee75f81eb8cc" providerId="ADAL" clId="{0E87D105-6801-4BF9-986D-2F86C7EDC880}" dt="2025-02-27T14:02:12.508" v="1654" actId="403"/>
        <pc:sldMkLst>
          <pc:docMk/>
          <pc:sldMk cId="3026004084" sldId="302"/>
        </pc:sldMkLst>
        <pc:spChg chg="del mod">
          <ac:chgData name="Rhodri Thomas" userId="97013524-85ec-4bc1-99cf-ee75f81eb8cc" providerId="ADAL" clId="{0E87D105-6801-4BF9-986D-2F86C7EDC880}" dt="2025-02-27T13:13:16.842" v="1087"/>
          <ac:spMkLst>
            <pc:docMk/>
            <pc:sldMk cId="3026004084" sldId="302"/>
            <ac:spMk id="4" creationId="{C1E3BE74-5255-67EE-D651-C1D30E6D4EC1}"/>
          </ac:spMkLst>
        </pc:spChg>
        <pc:spChg chg="add mod">
          <ac:chgData name="Rhodri Thomas" userId="97013524-85ec-4bc1-99cf-ee75f81eb8cc" providerId="ADAL" clId="{0E87D105-6801-4BF9-986D-2F86C7EDC880}" dt="2025-02-27T13:19:29.659" v="1232" actId="20577"/>
          <ac:spMkLst>
            <pc:docMk/>
            <pc:sldMk cId="3026004084" sldId="302"/>
            <ac:spMk id="5" creationId="{A4DA394C-E84B-0161-579A-48D42845BF1E}"/>
          </ac:spMkLst>
        </pc:spChg>
        <pc:spChg chg="add del mod">
          <ac:chgData name="Rhodri Thomas" userId="97013524-85ec-4bc1-99cf-ee75f81eb8cc" providerId="ADAL" clId="{0E87D105-6801-4BF9-986D-2F86C7EDC880}" dt="2025-02-27T13:21:16.614" v="1242"/>
          <ac:spMkLst>
            <pc:docMk/>
            <pc:sldMk cId="3026004084" sldId="302"/>
            <ac:spMk id="7" creationId="{5D1D6A77-9DE6-91E4-30ED-3CBF026A5E3D}"/>
          </ac:spMkLst>
        </pc:spChg>
        <pc:spChg chg="add mod">
          <ac:chgData name="Rhodri Thomas" userId="97013524-85ec-4bc1-99cf-ee75f81eb8cc" providerId="ADAL" clId="{0E87D105-6801-4BF9-986D-2F86C7EDC880}" dt="2025-02-27T14:02:04.654" v="1651" actId="14100"/>
          <ac:spMkLst>
            <pc:docMk/>
            <pc:sldMk cId="3026004084" sldId="302"/>
            <ac:spMk id="9" creationId="{F6C41013-22D9-8FF3-BEED-EE44D6FFE3BE}"/>
          </ac:spMkLst>
        </pc:spChg>
        <pc:spChg chg="add mod">
          <ac:chgData name="Rhodri Thomas" userId="97013524-85ec-4bc1-99cf-ee75f81eb8cc" providerId="ADAL" clId="{0E87D105-6801-4BF9-986D-2F86C7EDC880}" dt="2025-02-27T14:02:12.508" v="1654" actId="403"/>
          <ac:spMkLst>
            <pc:docMk/>
            <pc:sldMk cId="3026004084" sldId="302"/>
            <ac:spMk id="12" creationId="{4794D267-A93A-6D39-6535-09D70B77701B}"/>
          </ac:spMkLst>
        </pc:spChg>
        <pc:picChg chg="add mod">
          <ac:chgData name="Rhodri Thomas" userId="97013524-85ec-4bc1-99cf-ee75f81eb8cc" providerId="ADAL" clId="{0E87D105-6801-4BF9-986D-2F86C7EDC880}" dt="2025-02-27T14:01:37.536" v="1646" actId="1076"/>
          <ac:picMkLst>
            <pc:docMk/>
            <pc:sldMk cId="3026004084" sldId="302"/>
            <ac:picMk id="10" creationId="{4CF6C48F-2499-843E-2FAD-652541BC16F9}"/>
          </ac:picMkLst>
        </pc:picChg>
      </pc:sldChg>
      <pc:sldChg chg="addSp modSp add mod ord">
        <pc:chgData name="Rhodri Thomas" userId="97013524-85ec-4bc1-99cf-ee75f81eb8cc" providerId="ADAL" clId="{0E87D105-6801-4BF9-986D-2F86C7EDC880}" dt="2025-02-27T13:21:30.552" v="1244" actId="1076"/>
        <pc:sldMkLst>
          <pc:docMk/>
          <pc:sldMk cId="4069369554" sldId="303"/>
        </pc:sldMkLst>
        <pc:spChg chg="mod">
          <ac:chgData name="Rhodri Thomas" userId="97013524-85ec-4bc1-99cf-ee75f81eb8cc" providerId="ADAL" clId="{0E87D105-6801-4BF9-986D-2F86C7EDC880}" dt="2025-02-27T13:20:10.809" v="1239" actId="403"/>
          <ac:spMkLst>
            <pc:docMk/>
            <pc:sldMk cId="4069369554" sldId="303"/>
            <ac:spMk id="4" creationId="{C1E3BE74-5255-67EE-D651-C1D30E6D4EC1}"/>
          </ac:spMkLst>
        </pc:spChg>
        <pc:spChg chg="add mod">
          <ac:chgData name="Rhodri Thomas" userId="97013524-85ec-4bc1-99cf-ee75f81eb8cc" providerId="ADAL" clId="{0E87D105-6801-4BF9-986D-2F86C7EDC880}" dt="2025-02-27T13:21:30.552" v="1244" actId="1076"/>
          <ac:spMkLst>
            <pc:docMk/>
            <pc:sldMk cId="4069369554" sldId="303"/>
            <ac:spMk id="5" creationId="{64971516-6590-0329-5EF6-1779E8ADB4B1}"/>
          </ac:spMkLst>
        </pc:spChg>
      </pc:sldChg>
      <pc:sldChg chg="addSp modSp mod">
        <pc:chgData name="Rhodri Thomas" userId="97013524-85ec-4bc1-99cf-ee75f81eb8cc" providerId="ADAL" clId="{0E87D105-6801-4BF9-986D-2F86C7EDC880}" dt="2025-02-27T13:29:28.929" v="1386" actId="20577"/>
        <pc:sldMkLst>
          <pc:docMk/>
          <pc:sldMk cId="2982831790" sldId="304"/>
        </pc:sldMkLst>
        <pc:spChg chg="mod">
          <ac:chgData name="Rhodri Thomas" userId="97013524-85ec-4bc1-99cf-ee75f81eb8cc" providerId="ADAL" clId="{0E87D105-6801-4BF9-986D-2F86C7EDC880}" dt="2025-02-27T13:27:04.581" v="1271" actId="1076"/>
          <ac:spMkLst>
            <pc:docMk/>
            <pc:sldMk cId="2982831790" sldId="304"/>
            <ac:spMk id="4" creationId="{C1E3BE74-5255-67EE-D651-C1D30E6D4EC1}"/>
          </ac:spMkLst>
        </pc:spChg>
        <pc:spChg chg="add mod">
          <ac:chgData name="Rhodri Thomas" userId="97013524-85ec-4bc1-99cf-ee75f81eb8cc" providerId="ADAL" clId="{0E87D105-6801-4BF9-986D-2F86C7EDC880}" dt="2025-02-27T13:29:28.929" v="1386" actId="20577"/>
          <ac:spMkLst>
            <pc:docMk/>
            <pc:sldMk cId="2982831790" sldId="304"/>
            <ac:spMk id="6" creationId="{D80F4FF4-C141-2DCA-BF0A-07ED3F69299C}"/>
          </ac:spMkLst>
        </pc:spChg>
        <pc:spChg chg="add mod">
          <ac:chgData name="Rhodri Thomas" userId="97013524-85ec-4bc1-99cf-ee75f81eb8cc" providerId="ADAL" clId="{0E87D105-6801-4BF9-986D-2F86C7EDC880}" dt="2025-02-27T13:29:04.690" v="1385" actId="20577"/>
          <ac:spMkLst>
            <pc:docMk/>
            <pc:sldMk cId="2982831790" sldId="304"/>
            <ac:spMk id="8" creationId="{4A6811E3-2413-EF71-8E53-0993C2CD0AAF}"/>
          </ac:spMkLst>
        </pc:spChg>
        <pc:picChg chg="add mod">
          <ac:chgData name="Rhodri Thomas" userId="97013524-85ec-4bc1-99cf-ee75f81eb8cc" providerId="ADAL" clId="{0E87D105-6801-4BF9-986D-2F86C7EDC880}" dt="2025-02-27T13:25:11.694" v="1253" actId="1076"/>
          <ac:picMkLst>
            <pc:docMk/>
            <pc:sldMk cId="2982831790" sldId="304"/>
            <ac:picMk id="2" creationId="{4B4FF3CB-10A5-1D51-455C-D4CA08EB31BE}"/>
          </ac:picMkLst>
        </pc:picChg>
      </pc:sldChg>
      <pc:sldChg chg="addSp modSp mod">
        <pc:chgData name="Rhodri Thomas" userId="97013524-85ec-4bc1-99cf-ee75f81eb8cc" providerId="ADAL" clId="{0E87D105-6801-4BF9-986D-2F86C7EDC880}" dt="2025-02-27T13:34:40.844" v="1484" actId="14100"/>
        <pc:sldMkLst>
          <pc:docMk/>
          <pc:sldMk cId="1659603552" sldId="305"/>
        </pc:sldMkLst>
        <pc:spChg chg="mod">
          <ac:chgData name="Rhodri Thomas" userId="97013524-85ec-4bc1-99cf-ee75f81eb8cc" providerId="ADAL" clId="{0E87D105-6801-4BF9-986D-2F86C7EDC880}" dt="2025-02-27T13:32:11.774" v="1473" actId="20577"/>
          <ac:spMkLst>
            <pc:docMk/>
            <pc:sldMk cId="1659603552" sldId="305"/>
            <ac:spMk id="4" creationId="{C1E3BE74-5255-67EE-D651-C1D30E6D4EC1}"/>
          </ac:spMkLst>
        </pc:spChg>
        <pc:picChg chg="add mod">
          <ac:chgData name="Rhodri Thomas" userId="97013524-85ec-4bc1-99cf-ee75f81eb8cc" providerId="ADAL" clId="{0E87D105-6801-4BF9-986D-2F86C7EDC880}" dt="2025-02-27T13:34:40.844" v="1484" actId="14100"/>
          <ac:picMkLst>
            <pc:docMk/>
            <pc:sldMk cId="1659603552" sldId="305"/>
            <ac:picMk id="2" creationId="{B2AC18F2-2908-3650-FC69-9D7015A64F27}"/>
          </ac:picMkLst>
        </pc:picChg>
      </pc:sldChg>
      <pc:sldChg chg="addSp modSp mod">
        <pc:chgData name="Rhodri Thomas" userId="97013524-85ec-4bc1-99cf-ee75f81eb8cc" providerId="ADAL" clId="{0E87D105-6801-4BF9-986D-2F86C7EDC880}" dt="2025-02-27T13:34:17.657" v="1482" actId="1076"/>
        <pc:sldMkLst>
          <pc:docMk/>
          <pc:sldMk cId="1927773137" sldId="306"/>
        </pc:sldMkLst>
        <pc:spChg chg="mod">
          <ac:chgData name="Rhodri Thomas" userId="97013524-85ec-4bc1-99cf-ee75f81eb8cc" providerId="ADAL" clId="{0E87D105-6801-4BF9-986D-2F86C7EDC880}" dt="2025-02-27T13:33:27.251" v="1479" actId="1076"/>
          <ac:spMkLst>
            <pc:docMk/>
            <pc:sldMk cId="1927773137" sldId="306"/>
            <ac:spMk id="4" creationId="{C1E3BE74-5255-67EE-D651-C1D30E6D4EC1}"/>
          </ac:spMkLst>
        </pc:spChg>
        <pc:picChg chg="add mod">
          <ac:chgData name="Rhodri Thomas" userId="97013524-85ec-4bc1-99cf-ee75f81eb8cc" providerId="ADAL" clId="{0E87D105-6801-4BF9-986D-2F86C7EDC880}" dt="2025-02-27T13:34:17.657" v="1482" actId="1076"/>
          <ac:picMkLst>
            <pc:docMk/>
            <pc:sldMk cId="1927773137" sldId="306"/>
            <ac:picMk id="2" creationId="{36A56924-9806-B76A-9CB9-F6EDB9C52863}"/>
          </ac:picMkLst>
        </pc:picChg>
      </pc:sldChg>
      <pc:sldMasterChg chg="setBg delSldLayout modSldLayout">
        <pc:chgData name="Rhodri Thomas" userId="97013524-85ec-4bc1-99cf-ee75f81eb8cc" providerId="ADAL" clId="{0E87D105-6801-4BF9-986D-2F86C7EDC880}" dt="2025-02-26T15:33:48.991" v="614" actId="47"/>
        <pc:sldMasterMkLst>
          <pc:docMk/>
          <pc:sldMasterMk cId="2045876123" sldId="2147483667"/>
        </pc:sldMasterMkLst>
        <pc:sldLayoutChg chg="setBg">
          <pc:chgData name="Rhodri Thomas" userId="97013524-85ec-4bc1-99cf-ee75f81eb8cc" providerId="ADAL" clId="{0E87D105-6801-4BF9-986D-2F86C7EDC880}" dt="2025-02-26T15:25:30.274" v="505"/>
          <pc:sldLayoutMkLst>
            <pc:docMk/>
            <pc:sldMasterMk cId="2045876123" sldId="2147483667"/>
            <pc:sldLayoutMk cId="1563727740" sldId="2147483649"/>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587894702" sldId="2147483650"/>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924186377" sldId="2147483659"/>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626099294" sldId="2147483665"/>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244307369" sldId="2147483668"/>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477644014" sldId="2147483669"/>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309320299" sldId="2147483670"/>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962037534" sldId="2147483671"/>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3489734809" sldId="2147483672"/>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53575978" sldId="2147483673"/>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418086333" sldId="2147483674"/>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129272765" sldId="2147483675"/>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516599215" sldId="2147483676"/>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678649839" sldId="2147483677"/>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687603132" sldId="2147483678"/>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907215101" sldId="2147483679"/>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674226057" sldId="2147483680"/>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864555241" sldId="2147483681"/>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2515650907" sldId="2147483682"/>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4090387143" sldId="2147483683"/>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1934138278" sldId="2147483684"/>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3479930838" sldId="2147483685"/>
          </pc:sldLayoutMkLst>
        </pc:sldLayoutChg>
        <pc:sldLayoutChg chg="setBg">
          <pc:chgData name="Rhodri Thomas" userId="97013524-85ec-4bc1-99cf-ee75f81eb8cc" providerId="ADAL" clId="{0E87D105-6801-4BF9-986D-2F86C7EDC880}" dt="2025-02-26T15:25:30.274" v="505"/>
          <pc:sldLayoutMkLst>
            <pc:docMk/>
            <pc:sldMasterMk cId="2045876123" sldId="2147483667"/>
            <pc:sldLayoutMk cId="4023447238" sldId="2147483686"/>
          </pc:sldLayoutMkLst>
        </pc:sldLayoutChg>
        <pc:sldLayoutChg chg="del setBg">
          <pc:chgData name="Rhodri Thomas" userId="97013524-85ec-4bc1-99cf-ee75f81eb8cc" providerId="ADAL" clId="{0E87D105-6801-4BF9-986D-2F86C7EDC880}" dt="2025-02-26T15:32:44.430" v="605" actId="47"/>
          <pc:sldLayoutMkLst>
            <pc:docMk/>
            <pc:sldMasterMk cId="2045876123" sldId="2147483667"/>
            <pc:sldLayoutMk cId="2373988181" sldId="2147483687"/>
          </pc:sldLayoutMkLst>
        </pc:sldLayoutChg>
        <pc:sldLayoutChg chg="del setBg">
          <pc:chgData name="Rhodri Thomas" userId="97013524-85ec-4bc1-99cf-ee75f81eb8cc" providerId="ADAL" clId="{0E87D105-6801-4BF9-986D-2F86C7EDC880}" dt="2025-02-26T15:32:48.137" v="606" actId="47"/>
          <pc:sldLayoutMkLst>
            <pc:docMk/>
            <pc:sldMasterMk cId="2045876123" sldId="2147483667"/>
            <pc:sldLayoutMk cId="685993929" sldId="2147483688"/>
          </pc:sldLayoutMkLst>
        </pc:sldLayoutChg>
        <pc:sldLayoutChg chg="del setBg">
          <pc:chgData name="Rhodri Thomas" userId="97013524-85ec-4bc1-99cf-ee75f81eb8cc" providerId="ADAL" clId="{0E87D105-6801-4BF9-986D-2F86C7EDC880}" dt="2025-02-26T15:32:49.666" v="607" actId="47"/>
          <pc:sldLayoutMkLst>
            <pc:docMk/>
            <pc:sldMasterMk cId="2045876123" sldId="2147483667"/>
            <pc:sldLayoutMk cId="834583378" sldId="2147483689"/>
          </pc:sldLayoutMkLst>
        </pc:sldLayoutChg>
        <pc:sldLayoutChg chg="del setBg">
          <pc:chgData name="Rhodri Thomas" userId="97013524-85ec-4bc1-99cf-ee75f81eb8cc" providerId="ADAL" clId="{0E87D105-6801-4BF9-986D-2F86C7EDC880}" dt="2025-02-26T15:32:50.465" v="608" actId="47"/>
          <pc:sldLayoutMkLst>
            <pc:docMk/>
            <pc:sldMasterMk cId="2045876123" sldId="2147483667"/>
            <pc:sldLayoutMk cId="4137135044" sldId="2147483690"/>
          </pc:sldLayoutMkLst>
        </pc:sldLayoutChg>
        <pc:sldLayoutChg chg="del setBg">
          <pc:chgData name="Rhodri Thomas" userId="97013524-85ec-4bc1-99cf-ee75f81eb8cc" providerId="ADAL" clId="{0E87D105-6801-4BF9-986D-2F86C7EDC880}" dt="2025-02-26T15:32:51.990" v="609" actId="47"/>
          <pc:sldLayoutMkLst>
            <pc:docMk/>
            <pc:sldMasterMk cId="2045876123" sldId="2147483667"/>
            <pc:sldLayoutMk cId="1664477335" sldId="2147483691"/>
          </pc:sldLayoutMkLst>
        </pc:sldLayoutChg>
        <pc:sldLayoutChg chg="del setBg">
          <pc:chgData name="Rhodri Thomas" userId="97013524-85ec-4bc1-99cf-ee75f81eb8cc" providerId="ADAL" clId="{0E87D105-6801-4BF9-986D-2F86C7EDC880}" dt="2025-02-26T15:33:48.991" v="614" actId="47"/>
          <pc:sldLayoutMkLst>
            <pc:docMk/>
            <pc:sldMasterMk cId="2045876123" sldId="2147483667"/>
            <pc:sldLayoutMk cId="327603332" sldId="214748369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2/16/2026</a:t>
            </a:fld>
            <a:endParaRPr lang="en-US"/>
          </a:p>
        </p:txBody>
      </p:sp>
      <p:sp>
        <p:nvSpPr>
          <p:cNvPr id="4" name="Footer Placeholder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4F8EC8D-EF88-0275-F75C-A789924433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F757874-EF65-4B61-B062-40C932C81294}" type="slidenum">
              <a:rPr lang="en-US" smtClean="0"/>
              <a:t>‹#›</a:t>
            </a:fld>
            <a:endParaRPr lang="en-US"/>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4FE048-FAD0-D943-9A17-3C4CB7633182}" type="datetimeFigureOut">
              <a:rPr lang="en-US" smtClean="0"/>
              <a:t>2/16/2026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247812-3409-784D-BAE7-ABE53735D59F}" type="slidenum">
              <a:rPr lang="en-US" smtClean="0"/>
              <a:t>‹#›</a:t>
            </a:fld>
            <a:endParaRPr lang="en-US"/>
          </a:p>
        </p:txBody>
      </p:sp>
    </p:spTree>
    <p:extLst>
      <p:ext uri="{BB962C8B-B14F-4D97-AF65-F5344CB8AC3E}">
        <p14:creationId xmlns:p14="http://schemas.microsoft.com/office/powerpoint/2010/main" val="1015030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23A35-1FA6-84F9-C9C9-8EFD760A5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7CDB01-A300-500A-E9FF-5021D5B216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B90371-6E13-9BA6-3274-E7DFC0AA832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5DD689E-823E-FB48-22C9-BEE63C553E8C}"/>
              </a:ext>
            </a:extLst>
          </p:cNvPr>
          <p:cNvSpPr>
            <a:spLocks noGrp="1"/>
          </p:cNvSpPr>
          <p:nvPr>
            <p:ph type="sldNum" sz="quarter" idx="5"/>
          </p:nvPr>
        </p:nvSpPr>
        <p:spPr/>
        <p:txBody>
          <a:bodyPr/>
          <a:lstStyle/>
          <a:p>
            <a:fld id="{55247812-3409-784D-BAE7-ABE53735D59F}" type="slidenum">
              <a:rPr lang="en-US" smtClean="0"/>
              <a:t>2</a:t>
            </a:fld>
            <a:endParaRPr lang="en-US"/>
          </a:p>
        </p:txBody>
      </p:sp>
    </p:spTree>
    <p:extLst>
      <p:ext uri="{BB962C8B-B14F-4D97-AF65-F5344CB8AC3E}">
        <p14:creationId xmlns:p14="http://schemas.microsoft.com/office/powerpoint/2010/main" val="2217294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3</a:t>
            </a:fld>
            <a:endParaRPr lang="en-US"/>
          </a:p>
        </p:txBody>
      </p:sp>
    </p:spTree>
    <p:extLst>
      <p:ext uri="{BB962C8B-B14F-4D97-AF65-F5344CB8AC3E}">
        <p14:creationId xmlns:p14="http://schemas.microsoft.com/office/powerpoint/2010/main" val="2295017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4</a:t>
            </a:fld>
            <a:endParaRPr lang="en-US"/>
          </a:p>
        </p:txBody>
      </p:sp>
    </p:spTree>
    <p:extLst>
      <p:ext uri="{BB962C8B-B14F-4D97-AF65-F5344CB8AC3E}">
        <p14:creationId xmlns:p14="http://schemas.microsoft.com/office/powerpoint/2010/main" val="3858342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5</a:t>
            </a:fld>
            <a:endParaRPr lang="en-US"/>
          </a:p>
        </p:txBody>
      </p:sp>
    </p:spTree>
    <p:extLst>
      <p:ext uri="{BB962C8B-B14F-4D97-AF65-F5344CB8AC3E}">
        <p14:creationId xmlns:p14="http://schemas.microsoft.com/office/powerpoint/2010/main" val="3968652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6</a:t>
            </a:fld>
            <a:endParaRPr lang="en-US"/>
          </a:p>
        </p:txBody>
      </p:sp>
    </p:spTree>
    <p:extLst>
      <p:ext uri="{BB962C8B-B14F-4D97-AF65-F5344CB8AC3E}">
        <p14:creationId xmlns:p14="http://schemas.microsoft.com/office/powerpoint/2010/main" val="254583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244307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77644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09320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D8061D-18C3-4F4F-85EF-561633F5875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962037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D8061D-18C3-4F4F-85EF-561633F5875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489734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5357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418086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12927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D8061D-18C3-4F4F-85EF-561633F5875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516599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D8061D-18C3-4F4F-85EF-561633F5875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678649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687603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07215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674226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864555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515650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90387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9341382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7A7F58C7-D277-8F14-F024-4B41D20D054F}"/>
              </a:ext>
            </a:extLst>
          </p:cNvPr>
          <p:cNvSpPr>
            <a:spLocks noGrp="1"/>
          </p:cNvSpPr>
          <p:nvPr>
            <p:ph type="pic" sz="quarter" idx="10"/>
          </p:nvPr>
        </p:nvSpPr>
        <p:spPr>
          <a:xfrm>
            <a:off x="0" y="0"/>
            <a:ext cx="12192000"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1524000" y="2286000"/>
            <a:ext cx="9144000" cy="2286000"/>
          </a:xfrm>
        </p:spPr>
        <p:txBody>
          <a:bodyPr anchor="ctr" anchorCtr="0">
            <a:noAutofit/>
          </a:bodyPr>
          <a:lstStyle>
            <a:lvl1pPr algn="ctr">
              <a:defRPr sz="4800">
                <a:solidFill>
                  <a:schemeClr val="bg1"/>
                </a:solidFill>
              </a:defRPr>
            </a:lvl1pPr>
          </a:lstStyle>
          <a:p>
            <a:r>
              <a:rPr lang="en-US" dirty="0"/>
              <a:t>Click to add title</a:t>
            </a:r>
          </a:p>
        </p:txBody>
      </p:sp>
    </p:spTree>
    <p:extLst>
      <p:ext uri="{BB962C8B-B14F-4D97-AF65-F5344CB8AC3E}">
        <p14:creationId xmlns:p14="http://schemas.microsoft.com/office/powerpoint/2010/main" val="34799308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6562816" y="457200"/>
            <a:ext cx="4837176" cy="1993392"/>
          </a:xfrm>
        </p:spPr>
        <p:txBody>
          <a:bodyPr anchor="b">
            <a:noAutofit/>
          </a:bodyPr>
          <a:lstStyle>
            <a:lvl1pPr>
              <a:defRPr sz="3200"/>
            </a:lvl1pPr>
          </a:lstStyle>
          <a:p>
            <a:r>
              <a:rPr lang="en-US" dirty="0"/>
              <a:t>Click to add title</a:t>
            </a:r>
          </a:p>
        </p:txBody>
      </p:sp>
      <p:sp>
        <p:nvSpPr>
          <p:cNvPr id="10" name="Picture Placeholder 9">
            <a:extLst>
              <a:ext uri="{FF2B5EF4-FFF2-40B4-BE49-F238E27FC236}">
                <a16:creationId xmlns:a16="http://schemas.microsoft.com/office/drawing/2014/main" id="{6B8CBAD6-FC79-B2BB-0B67-26429A6D4C8C}"/>
              </a:ext>
            </a:extLst>
          </p:cNvPr>
          <p:cNvSpPr>
            <a:spLocks noGrp="1"/>
          </p:cNvSpPr>
          <p:nvPr>
            <p:ph type="pic" sz="quarter" idx="10"/>
          </p:nvPr>
        </p:nvSpPr>
        <p:spPr>
          <a:xfrm>
            <a:off x="-28882" y="0"/>
            <a:ext cx="6115050" cy="6858000"/>
          </a:xfrm>
          <a:prstGeom prst="parallelogram">
            <a:avLst/>
          </a:prstGeom>
          <a:ln>
            <a:noFill/>
          </a:ln>
        </p:spPr>
        <p:txBody>
          <a:bodyPr tIns="0">
            <a:normAutofit/>
          </a:bodyPr>
          <a:lstStyle>
            <a:lvl1pPr marL="0" indent="0" algn="ctr">
              <a:buNone/>
              <a:defRPr sz="2000"/>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6562818" y="2752344"/>
            <a:ext cx="4837174" cy="3136392"/>
          </a:xfrm>
        </p:spPr>
        <p:txBody>
          <a:bodyPr anchor="t" anchorCtr="0">
            <a:normAutofit/>
          </a:bodyPr>
          <a:lstStyle>
            <a:lvl1pPr marL="0" indent="0">
              <a:lnSpc>
                <a:spcPct val="150000"/>
              </a:lnSpc>
              <a:spcBef>
                <a:spcPts val="1000"/>
              </a:spcBef>
              <a:buNone/>
              <a:defRPr sz="1800" cap="all" spc="300" baseline="0"/>
            </a:lvl1pPr>
            <a:lvl2pPr marL="457200" indent="0">
              <a:lnSpc>
                <a:spcPct val="150000"/>
              </a:lnSpc>
              <a:spcBef>
                <a:spcPts val="1000"/>
              </a:spcBef>
              <a:buNone/>
              <a:defRPr sz="1800" cap="all" spc="300" baseline="0"/>
            </a:lvl2pPr>
            <a:lvl3pPr marL="914400" indent="0">
              <a:lnSpc>
                <a:spcPct val="150000"/>
              </a:lnSpc>
              <a:spcBef>
                <a:spcPts val="1000"/>
              </a:spcBef>
              <a:buNone/>
              <a:defRPr sz="1800" cap="all" spc="300" baseline="0"/>
            </a:lvl3pPr>
            <a:lvl4pPr marL="1371600" indent="0">
              <a:lnSpc>
                <a:spcPct val="150000"/>
              </a:lnSpc>
              <a:spcBef>
                <a:spcPts val="1000"/>
              </a:spcBef>
              <a:buNone/>
              <a:defRPr sz="1800" cap="all" spc="300" baseline="0"/>
            </a:lvl4pPr>
            <a:lvl5pPr marL="1828800" indent="0">
              <a:lnSpc>
                <a:spcPct val="150000"/>
              </a:lnSpc>
              <a:spcBef>
                <a:spcPts val="1000"/>
              </a:spcBef>
              <a:buNone/>
              <a:defRPr sz="1800" cap="all" spc="3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0">
            <a:extLst>
              <a:ext uri="{FF2B5EF4-FFF2-40B4-BE49-F238E27FC236}">
                <a16:creationId xmlns:a16="http://schemas.microsoft.com/office/drawing/2014/main" id="{934796A3-781D-5244-DAB8-2D6EE0AC3B70}"/>
              </a:ext>
              <a:ext uri="{C183D7F6-B498-43B3-948B-1728B52AA6E4}">
                <adec:decorative xmlns:adec="http://schemas.microsoft.com/office/drawing/2017/decorative" val="1"/>
              </a:ext>
            </a:extLst>
          </p:cNvPr>
          <p:cNvSpPr/>
          <p:nvPr userDrawn="1"/>
        </p:nvSpPr>
        <p:spPr>
          <a:xfrm>
            <a:off x="6562817"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234472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1117600" y="762000"/>
            <a:ext cx="5066250" cy="2900680"/>
          </a:xfrm>
        </p:spPr>
        <p:txBody>
          <a:bodyPr anchor="b">
            <a:noAutofit/>
          </a:bodyPr>
          <a:lstStyle>
            <a:lvl1pPr algn="ct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82836803-D9E6-3DF1-3B90-1E7E677CC7B7}"/>
              </a:ext>
            </a:extLst>
          </p:cNvPr>
          <p:cNvSpPr>
            <a:spLocks noGrp="1"/>
          </p:cNvSpPr>
          <p:nvPr>
            <p:ph type="pic" sz="quarter" idx="10" hasCustomPrompt="1"/>
          </p:nvPr>
        </p:nvSpPr>
        <p:spPr>
          <a:xfrm flipH="1">
            <a:off x="6086167" y="-22225"/>
            <a:ext cx="6080760" cy="6902450"/>
          </a:xfrm>
          <a:prstGeom prst="parallelogram">
            <a:avLst/>
          </a:prstGeom>
          <a:ln>
            <a:noFill/>
          </a:ln>
        </p:spPr>
        <p:txBody>
          <a:bodyPr lIns="0" tIns="0">
            <a:normAutofit/>
          </a:bodyPr>
          <a:lstStyle>
            <a:lvl1pPr marL="0" indent="0" algn="l">
              <a:buNone/>
              <a:defRPr sz="2000"/>
            </a:lvl1pPr>
          </a:lstStyle>
          <a:p>
            <a:r>
              <a:rPr lang="en-US" dirty="0"/>
              <a:t>Click icon to add image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117600" y="4145280"/>
            <a:ext cx="5066250" cy="690880"/>
          </a:xfrm>
          <a:gradFill flip="none" rotWithShape="1">
            <a:gsLst>
              <a:gs pos="0">
                <a:schemeClr val="accent5"/>
              </a:gs>
              <a:gs pos="100000">
                <a:schemeClr val="accent2">
                  <a:lumMod val="97000"/>
                  <a:lumOff val="3000"/>
                </a:schemeClr>
              </a:gs>
              <a:gs pos="50000">
                <a:schemeClr val="accent1"/>
              </a:gs>
            </a:gsLst>
            <a:lin ang="10200000" scaled="0"/>
            <a:tileRect/>
          </a:gradFill>
        </p:spPr>
        <p:txBody>
          <a:bodyPr anchor="ctr">
            <a:normAutofit/>
          </a:bodyPr>
          <a:lstStyle>
            <a:lvl1pPr marL="0" indent="0" algn="ctr">
              <a:buNone/>
              <a:defRPr sz="2400" cap="all" baseline="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subtitle</a:t>
            </a:r>
          </a:p>
        </p:txBody>
      </p:sp>
    </p:spTree>
    <p:extLst>
      <p:ext uri="{BB962C8B-B14F-4D97-AF65-F5344CB8AC3E}">
        <p14:creationId xmlns:p14="http://schemas.microsoft.com/office/powerpoint/2010/main" val="19241863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5242425" y="466344"/>
            <a:ext cx="6241651" cy="1710354"/>
          </a:xfrm>
        </p:spPr>
        <p:txBody>
          <a:bodyPr bIns="0" anchor="ctr" anchorCtr="0">
            <a:noAutofit/>
          </a:bodyPr>
          <a:lstStyle>
            <a:lvl1pPr>
              <a:defRPr sz="3200"/>
            </a:lvl1pPr>
          </a:lstStyle>
          <a:p>
            <a:r>
              <a:rPr lang="en-US" dirty="0"/>
              <a:t>Click to add title</a:t>
            </a:r>
          </a:p>
        </p:txBody>
      </p:sp>
      <p:sp>
        <p:nvSpPr>
          <p:cNvPr id="10" name="Picture Placeholder 9">
            <a:extLst>
              <a:ext uri="{FF2B5EF4-FFF2-40B4-BE49-F238E27FC236}">
                <a16:creationId xmlns:a16="http://schemas.microsoft.com/office/drawing/2014/main" id="{511A5385-FB23-93A8-2B8F-9887244244DF}"/>
              </a:ext>
            </a:extLst>
          </p:cNvPr>
          <p:cNvSpPr>
            <a:spLocks noGrp="1"/>
          </p:cNvSpPr>
          <p:nvPr>
            <p:ph type="pic" sz="quarter" idx="10"/>
          </p:nvPr>
        </p:nvSpPr>
        <p:spPr>
          <a:xfrm>
            <a:off x="0" y="0"/>
            <a:ext cx="4287838" cy="6858000"/>
          </a:xfrm>
        </p:spPr>
        <p:txBody>
          <a:bodyPr>
            <a:normAutofit/>
          </a:bodyPr>
          <a:lstStyle>
            <a:lvl1pPr marL="0" indent="0" algn="ctr">
              <a:buNone/>
              <a:defRPr sz="2000"/>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5242426" y="2286000"/>
            <a:ext cx="6241650" cy="3474720"/>
          </a:xfrm>
        </p:spPr>
        <p:txBody>
          <a:bodyPr>
            <a:normAutofit/>
          </a:bodyPr>
          <a:lstStyle>
            <a:lvl1pPr marL="228600" indent="-228600">
              <a:spcBef>
                <a:spcPts val="1000"/>
              </a:spcBef>
              <a:spcAft>
                <a:spcPts val="1000"/>
              </a:spcAft>
              <a:buClr>
                <a:schemeClr val="accent2"/>
              </a:buClr>
              <a:buFont typeface="Wingdings" panose="05000000000000000000" pitchFamily="2" charset="2"/>
              <a:buChar char="§"/>
              <a:defRPr sz="1800"/>
            </a:lvl1pPr>
            <a:lvl2pPr marL="228600" indent="-228600">
              <a:spcBef>
                <a:spcPts val="1000"/>
              </a:spcBef>
              <a:spcAft>
                <a:spcPts val="1000"/>
              </a:spcAft>
              <a:buClr>
                <a:schemeClr val="accent2"/>
              </a:buClr>
              <a:buFont typeface="Wingdings" panose="05000000000000000000" pitchFamily="2" charset="2"/>
              <a:buChar char="§"/>
              <a:defRPr sz="1800"/>
            </a:lvl2pPr>
            <a:lvl3pPr marL="228600" indent="-228600">
              <a:spcBef>
                <a:spcPts val="1000"/>
              </a:spcBef>
              <a:spcAft>
                <a:spcPts val="1000"/>
              </a:spcAft>
              <a:buClr>
                <a:schemeClr val="accent2"/>
              </a:buClr>
              <a:buFont typeface="Wingdings" panose="05000000000000000000" pitchFamily="2" charset="2"/>
              <a:buChar char="§"/>
              <a:defRPr sz="1800"/>
            </a:lvl3pPr>
            <a:lvl4pPr marL="228600" indent="-228600">
              <a:spcBef>
                <a:spcPts val="1000"/>
              </a:spcBef>
              <a:spcAft>
                <a:spcPts val="1000"/>
              </a:spcAft>
              <a:buClr>
                <a:schemeClr val="accent2"/>
              </a:buClr>
              <a:buFont typeface="Wingdings" panose="05000000000000000000" pitchFamily="2" charset="2"/>
              <a:buChar char="§"/>
              <a:defRPr sz="1800"/>
            </a:lvl4pPr>
            <a:lvl5pPr marL="228600" indent="-228600">
              <a:spcBef>
                <a:spcPts val="1000"/>
              </a:spcBef>
              <a:spcAft>
                <a:spcPts val="1000"/>
              </a:spcAft>
              <a:buClr>
                <a:schemeClr val="accent2"/>
              </a:buClr>
              <a:buFont typeface="Wingdings" panose="05000000000000000000" pitchFamily="2" charset="2"/>
              <a:buChar cha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Rectangle 7">
            <a:extLst>
              <a:ext uri="{FF2B5EF4-FFF2-40B4-BE49-F238E27FC236}">
                <a16:creationId xmlns:a16="http://schemas.microsoft.com/office/drawing/2014/main" id="{50E25A87-9155-9E07-878F-CEC0B137C2D7}"/>
              </a:ext>
              <a:ext uri="{C183D7F6-B498-43B3-948B-1728B52AA6E4}">
                <adec:decorative xmlns:adec="http://schemas.microsoft.com/office/drawing/2017/decorative" val="1"/>
              </a:ext>
            </a:extLst>
          </p:cNvPr>
          <p:cNvSpPr/>
          <p:nvPr userDrawn="1"/>
        </p:nvSpPr>
        <p:spPr>
          <a:xfrm>
            <a:off x="5291586" y="6303963"/>
            <a:ext cx="4287186"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78947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24000" y="1143000"/>
            <a:ext cx="9144000" cy="2286000"/>
          </a:xfrm>
        </p:spPr>
        <p:txBody>
          <a:bodyPr anchor="b">
            <a:noAutofit/>
          </a:bodyPr>
          <a:lstStyle>
            <a:lvl1pPr algn="ctr">
              <a:defRPr sz="4800"/>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524000" y="3835198"/>
            <a:ext cx="9144000" cy="683219"/>
          </a:xfrm>
          <a:gradFill>
            <a:gsLst>
              <a:gs pos="0">
                <a:schemeClr val="accent5"/>
              </a:gs>
              <a:gs pos="100000">
                <a:schemeClr val="accent2">
                  <a:lumMod val="97000"/>
                  <a:lumOff val="3000"/>
                </a:schemeClr>
              </a:gs>
              <a:gs pos="50000">
                <a:schemeClr val="accent1"/>
              </a:gs>
            </a:gsLst>
            <a:path path="circle">
              <a:fillToRect l="100000" t="100000"/>
            </a:path>
          </a:gradFill>
        </p:spPr>
        <p:txBody>
          <a:bodyPr anchor="ctr">
            <a:normAutofit/>
          </a:bodyPr>
          <a:lstStyle>
            <a:lvl1pPr marL="0" indent="0" algn="ctr">
              <a:buNone/>
              <a:defRPr sz="2400" cap="all" spc="3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subtitle</a:t>
            </a:r>
          </a:p>
        </p:txBody>
      </p:sp>
    </p:spTree>
    <p:extLst>
      <p:ext uri="{BB962C8B-B14F-4D97-AF65-F5344CB8AC3E}">
        <p14:creationId xmlns:p14="http://schemas.microsoft.com/office/powerpoint/2010/main" val="15637277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p:txBody>
          <a:bodyPr anchor="ctr" anchorCtr="0">
            <a:noAutofit/>
          </a:bodyPr>
          <a:lstStyle>
            <a:lvl1pPr algn="ctr">
              <a:defRPr sz="3200"/>
            </a:lvl1pPr>
          </a:lstStyle>
          <a:p>
            <a:r>
              <a:rPr lang="en-US" dirty="0"/>
              <a:t>Click to add title</a:t>
            </a:r>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613186" y="2107800"/>
            <a:ext cx="10965628" cy="3920196"/>
          </a:xfrm>
        </p:spPr>
        <p:txBody>
          <a:bodyPr/>
          <a:lstStyle>
            <a:lvl1pPr>
              <a:defRPr/>
            </a:lvl1pPr>
          </a:lstStyle>
          <a:p>
            <a:r>
              <a:rPr lang="en-US"/>
              <a:t>Click icon to add table</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2/16/2026</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626099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microsoft.com/office/2007/relationships/hdphoto" Target="../media/hdphoto1.wdp"/><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3.png"/><Relationship Id="rId30"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duotone>
              <a:schemeClr val="bg2">
                <a:shade val="69000"/>
                <a:hueMod val="108000"/>
                <a:satMod val="164000"/>
                <a:lumMod val="74000"/>
              </a:schemeClr>
              <a:schemeClr val="bg2">
                <a:tint val="96000"/>
                <a:hueMod val="88000"/>
                <a:satMod val="140000"/>
                <a:lumMod val="132000"/>
              </a:schemeClr>
            </a:duotone>
            <a:extLst>
              <a:ext uri="{BEBA8EAE-BF5A-486C-A8C5-ECC9F3942E4B}">
                <a14:imgProps xmlns:a14="http://schemas.microsoft.com/office/drawing/2010/main">
                  <a14:imgLayer r:embed="rId26">
                    <a14:imgEffect>
                      <a14:artisticCement/>
                    </a14:imgEffect>
                  </a14:imgLayer>
                </a14:imgProps>
              </a:ext>
            </a:extLst>
          </a:blip>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7">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8">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9">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0">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6D8061D-18C3-4F4F-85EF-561633F58754}" type="datetimeFigureOut">
              <a:rPr lang="en-US" smtClean="0"/>
              <a:t>2/16/2026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BD12358-51D2-46B3-9BDE-DF29528B9454}" type="slidenum">
              <a:rPr lang="en-US" smtClean="0"/>
              <a:t>‹#›</a:t>
            </a:fld>
            <a:endParaRPr lang="en-US"/>
          </a:p>
        </p:txBody>
      </p:sp>
    </p:spTree>
    <p:extLst>
      <p:ext uri="{BB962C8B-B14F-4D97-AF65-F5344CB8AC3E}">
        <p14:creationId xmlns:p14="http://schemas.microsoft.com/office/powerpoint/2010/main" val="2045876123"/>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 id="2147483686" r:id="rId19"/>
    <p:sldLayoutId id="2147483659" r:id="rId20"/>
    <p:sldLayoutId id="2147483650" r:id="rId21"/>
    <p:sldLayoutId id="2147483649" r:id="rId22"/>
    <p:sldLayoutId id="2147483665" r:id="rId23"/>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video" Target="https://www.youtube.com/embed/Vi5UNSXH5Bc?feature=oembed"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hyperlink" Target="https://www.trimble.com/en/solutions/technologies/extended-reality"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FbWOvl-HO38&amp;t=92s" TargetMode="Externa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8.xml"/><Relationship Id="rId1" Type="http://schemas.openxmlformats.org/officeDocument/2006/relationships/video" Target="https://www.youtube.com/embed/gElfIo6uw4g?feature=oembed" TargetMode="Externa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18.xml"/><Relationship Id="rId1" Type="http://schemas.openxmlformats.org/officeDocument/2006/relationships/video" Target="https://www.youtube.com/embed/sDG9bCUH-Mw?feature=oembed" TargetMode="Externa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8.xml"/><Relationship Id="rId1" Type="http://schemas.openxmlformats.org/officeDocument/2006/relationships/video" Target="https://www.youtube.com/embed/B16BeInCBfM?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hyperlink" Target="https://learninglegacy.crossrail.co.uk/documents/augmented-reality-trials-crossrail/" TargetMode="Externa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hyperlink" Target="https://www.ice.org.uk/areas-of-interest/digital/will-augmented-reality-in-construction-deliver-on-its-promise"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8"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Placeholder 4" descr="A group of people wearing virtual reality goggles&#10;&#10;Description automatically generated">
            <a:extLst>
              <a:ext uri="{FF2B5EF4-FFF2-40B4-BE49-F238E27FC236}">
                <a16:creationId xmlns:a16="http://schemas.microsoft.com/office/drawing/2014/main" id="{AB50F186-819C-0706-884D-638E4524BB74}"/>
              </a:ext>
            </a:extLst>
          </p:cNvPr>
          <p:cNvPicPr>
            <a:picLocks noGrp="1" noChangeAspect="1"/>
          </p:cNvPicPr>
          <p:nvPr>
            <p:ph type="pic" sz="quarter" idx="10"/>
          </p:nvPr>
        </p:nvPicPr>
        <p:blipFill>
          <a:blip r:embed="rId7"/>
          <a:srcRect t="21226" r="-1" b="6214"/>
          <a:stretch>
            <a:fillRect/>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20A922B-22EC-7FD8-FA8C-2FFAC558BD66}"/>
              </a:ext>
            </a:extLst>
          </p:cNvPr>
          <p:cNvSpPr>
            <a:spLocks noGrp="1"/>
          </p:cNvSpPr>
          <p:nvPr>
            <p:ph type="ctrTitle"/>
          </p:nvPr>
        </p:nvSpPr>
        <p:spPr>
          <a:xfrm>
            <a:off x="636916" y="4854346"/>
            <a:ext cx="10407602" cy="868026"/>
          </a:xfrm>
        </p:spPr>
        <p:txBody>
          <a:bodyPr vert="horz" lIns="91440" tIns="45720" rIns="91440" bIns="45720" rtlCol="0" anchor="b">
            <a:normAutofit/>
          </a:bodyPr>
          <a:lstStyle/>
          <a:p>
            <a:pPr algn="l"/>
            <a:r>
              <a:rPr lang="en-US" sz="4400">
                <a:solidFill>
                  <a:srgbClr val="EBEBEB"/>
                </a:solidFill>
              </a:rPr>
              <a:t>Augmented Reality in Construction</a:t>
            </a:r>
          </a:p>
        </p:txBody>
      </p:sp>
    </p:spTree>
    <p:extLst>
      <p:ext uri="{BB962C8B-B14F-4D97-AF65-F5344CB8AC3E}">
        <p14:creationId xmlns:p14="http://schemas.microsoft.com/office/powerpoint/2010/main" val="639264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75C36-617B-795C-5A2B-325EA34F16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1AD706-11EF-C258-EBD5-C4EEFEAACF16}"/>
              </a:ext>
            </a:extLst>
          </p:cNvPr>
          <p:cNvSpPr>
            <a:spLocks noGrp="1"/>
          </p:cNvSpPr>
          <p:nvPr>
            <p:ph type="title"/>
          </p:nvPr>
        </p:nvSpPr>
        <p:spPr>
          <a:xfrm>
            <a:off x="648930" y="629266"/>
            <a:ext cx="6188190" cy="1622321"/>
          </a:xfrm>
        </p:spPr>
        <p:txBody>
          <a:bodyPr vert="horz" lIns="91440" tIns="45720" rIns="91440" bIns="45720" rtlCol="0" anchor="t">
            <a:normAutofit/>
          </a:bodyPr>
          <a:lstStyle/>
          <a:p>
            <a:r>
              <a:rPr lang="en-US" sz="4200">
                <a:solidFill>
                  <a:srgbClr val="EBEBEB"/>
                </a:solidFill>
              </a:rPr>
              <a:t>AGENDA</a:t>
            </a:r>
          </a:p>
        </p:txBody>
      </p:sp>
      <p:pic>
        <p:nvPicPr>
          <p:cNvPr id="10" name="Picture Placeholder 9" descr="A close-up of a ceiling&#10;&#10;Description automatically generated">
            <a:extLst>
              <a:ext uri="{FF2B5EF4-FFF2-40B4-BE49-F238E27FC236}">
                <a16:creationId xmlns:a16="http://schemas.microsoft.com/office/drawing/2014/main" id="{82170427-F439-E9AA-A1DF-95C06368F8F7}"/>
              </a:ext>
            </a:extLst>
          </p:cNvPr>
          <p:cNvPicPr>
            <a:picLocks noGrp="1" noChangeAspect="1"/>
          </p:cNvPicPr>
          <p:nvPr>
            <p:ph type="pic" sz="quarter" idx="10"/>
          </p:nvPr>
        </p:nvPicPr>
        <p:blipFill>
          <a:blip r:embed="rId3"/>
          <a:srcRect l="18457" r="18457"/>
          <a:stretch/>
        </p:blipFill>
        <p:spPr>
          <a:xfrm>
            <a:off x="6076950" y="-5610"/>
            <a:ext cx="6115050" cy="6858000"/>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3" name="Content Placeholder 2">
            <a:extLst>
              <a:ext uri="{FF2B5EF4-FFF2-40B4-BE49-F238E27FC236}">
                <a16:creationId xmlns:a16="http://schemas.microsoft.com/office/drawing/2014/main" id="{992EC4A8-49EE-CF82-CFDC-BA9308ED0D65}"/>
              </a:ext>
            </a:extLst>
          </p:cNvPr>
          <p:cNvSpPr>
            <a:spLocks noGrp="1"/>
          </p:cNvSpPr>
          <p:nvPr>
            <p:ph idx="1"/>
          </p:nvPr>
        </p:nvSpPr>
        <p:spPr>
          <a:xfrm>
            <a:off x="648930" y="2438400"/>
            <a:ext cx="6188189" cy="3785419"/>
          </a:xfrm>
        </p:spPr>
        <p:txBody>
          <a:bodyPr vert="horz" lIns="91440" tIns="45720" rIns="91440" bIns="45720" rtlCol="0">
            <a:normAutofit/>
          </a:bodyPr>
          <a:lstStyle/>
          <a:p>
            <a:pPr>
              <a:buFont typeface="Wingdings 3" charset="2"/>
              <a:buChar char=""/>
            </a:pPr>
            <a:r>
              <a:rPr lang="en-US" dirty="0">
                <a:solidFill>
                  <a:srgbClr val="FFFFFF"/>
                </a:solidFill>
              </a:rPr>
              <a:t>Definition</a:t>
            </a:r>
          </a:p>
          <a:p>
            <a:pPr>
              <a:buFont typeface="Wingdings 3" charset="2"/>
              <a:buChar char=""/>
            </a:pPr>
            <a:r>
              <a:rPr lang="en-US" dirty="0">
                <a:solidFill>
                  <a:srgbClr val="FFFFFF"/>
                </a:solidFill>
              </a:rPr>
              <a:t>Introduction</a:t>
            </a:r>
          </a:p>
          <a:p>
            <a:pPr>
              <a:buFont typeface="Wingdings 3" charset="2"/>
              <a:buChar char=""/>
            </a:pPr>
            <a:r>
              <a:rPr lang="en-US" dirty="0">
                <a:solidFill>
                  <a:srgbClr val="FFFFFF"/>
                </a:solidFill>
              </a:rPr>
              <a:t>AR Uses in construction</a:t>
            </a:r>
          </a:p>
          <a:p>
            <a:pPr>
              <a:buFont typeface="Wingdings 3" charset="2"/>
              <a:buChar char=""/>
            </a:pPr>
            <a:r>
              <a:rPr lang="en-US" dirty="0" err="1">
                <a:solidFill>
                  <a:srgbClr val="FFFFFF"/>
                </a:solidFill>
              </a:rPr>
              <a:t>Crossrail</a:t>
            </a:r>
            <a:r>
              <a:rPr lang="en-US" dirty="0">
                <a:solidFill>
                  <a:srgbClr val="FFFFFF"/>
                </a:solidFill>
              </a:rPr>
              <a:t> Case Study</a:t>
            </a:r>
          </a:p>
          <a:p>
            <a:pPr>
              <a:buFont typeface="Wingdings 3" charset="2"/>
              <a:buChar char=""/>
            </a:pPr>
            <a:r>
              <a:rPr lang="en-US" dirty="0">
                <a:solidFill>
                  <a:srgbClr val="FFFFFF"/>
                </a:solidFill>
              </a:rPr>
              <a:t>Challenges</a:t>
            </a:r>
          </a:p>
          <a:p>
            <a:pPr>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1672017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F3FA79-DE26-1F2A-0CF7-5671B73C8B6F}"/>
              </a:ext>
            </a:extLst>
          </p:cNvPr>
          <p:cNvSpPr>
            <a:spLocks noGrp="1"/>
          </p:cNvSpPr>
          <p:nvPr>
            <p:ph type="ctrTitle"/>
          </p:nvPr>
        </p:nvSpPr>
        <p:spPr>
          <a:xfrm>
            <a:off x="3921879" y="181898"/>
            <a:ext cx="6188190" cy="1622321"/>
          </a:xfrm>
        </p:spPr>
        <p:txBody>
          <a:bodyPr vert="horz" lIns="91440" tIns="45720" rIns="91440" bIns="45720" rtlCol="0" anchor="t">
            <a:normAutofit/>
          </a:bodyPr>
          <a:lstStyle/>
          <a:p>
            <a:pPr algn="l"/>
            <a:r>
              <a:rPr lang="en-US" sz="4200" dirty="0">
                <a:solidFill>
                  <a:srgbClr val="EBEBEB"/>
                </a:solidFill>
              </a:rPr>
              <a:t>Definition of AR</a:t>
            </a:r>
          </a:p>
        </p:txBody>
      </p:sp>
      <p:sp>
        <p:nvSpPr>
          <p:cNvPr id="2" name="TextBox 1">
            <a:extLst>
              <a:ext uri="{FF2B5EF4-FFF2-40B4-BE49-F238E27FC236}">
                <a16:creationId xmlns:a16="http://schemas.microsoft.com/office/drawing/2014/main" id="{09C6999F-B2D9-6A5A-B43D-493946CCCA0B}"/>
              </a:ext>
            </a:extLst>
          </p:cNvPr>
          <p:cNvSpPr txBox="1"/>
          <p:nvPr/>
        </p:nvSpPr>
        <p:spPr>
          <a:xfrm>
            <a:off x="245024" y="1619367"/>
            <a:ext cx="11053146"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2400" dirty="0">
                <a:solidFill>
                  <a:srgbClr val="FFFFFF"/>
                </a:solidFill>
                <a:latin typeface="+mj-lt"/>
                <a:ea typeface="+mj-ea"/>
                <a:cs typeface="+mj-cs"/>
              </a:rPr>
              <a:t>A live direct or indirect view of a physical, real-world environment whose elements are augmented (or supplemented) by virtual computer-generated sensory input such as sound, video, graphics or GPS data.</a:t>
            </a:r>
          </a:p>
          <a:p>
            <a:pPr>
              <a:spcBef>
                <a:spcPts val="1000"/>
              </a:spcBef>
              <a:buClr>
                <a:schemeClr val="bg2">
                  <a:lumMod val="40000"/>
                  <a:lumOff val="60000"/>
                </a:schemeClr>
              </a:buClr>
              <a:buSzPct val="80000"/>
              <a:buFont typeface="Wingdings 3" charset="2"/>
              <a:buChar char=""/>
            </a:pPr>
            <a:endParaRPr lang="en-US" sz="2400" dirty="0">
              <a:solidFill>
                <a:srgbClr val="FFFFFF"/>
              </a:solidFill>
              <a:latin typeface="+mj-lt"/>
              <a:ea typeface="+mj-ea"/>
              <a:cs typeface="+mj-cs"/>
            </a:endParaRPr>
          </a:p>
          <a:p>
            <a:pPr algn="ctr">
              <a:spcBef>
                <a:spcPts val="1000"/>
              </a:spcBef>
              <a:buClr>
                <a:schemeClr val="bg2">
                  <a:lumMod val="40000"/>
                  <a:lumOff val="60000"/>
                </a:schemeClr>
              </a:buClr>
              <a:buSzPct val="80000"/>
            </a:pPr>
            <a:endParaRPr lang="en-US" sz="2400" dirty="0">
              <a:solidFill>
                <a:srgbClr val="FFFFFF"/>
              </a:solidFill>
              <a:latin typeface="+mj-lt"/>
              <a:ea typeface="+mj-ea"/>
              <a:cs typeface="+mj-cs"/>
            </a:endParaRPr>
          </a:p>
          <a:p>
            <a:pPr algn="ctr">
              <a:spcBef>
                <a:spcPts val="1000"/>
              </a:spcBef>
              <a:buClr>
                <a:schemeClr val="bg2">
                  <a:lumMod val="40000"/>
                  <a:lumOff val="60000"/>
                </a:schemeClr>
              </a:buClr>
              <a:buSzPct val="80000"/>
            </a:pPr>
            <a:r>
              <a:rPr lang="en-US" sz="2400" dirty="0">
                <a:solidFill>
                  <a:srgbClr val="FFFFFF"/>
                </a:solidFill>
                <a:latin typeface="+mj-lt"/>
                <a:ea typeface="+mj-ea"/>
                <a:cs typeface="+mj-cs"/>
              </a:rPr>
              <a:t>Augmented Reality, Assisted Reality and Virtual Reality…What’s the difference?</a:t>
            </a: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pic>
        <p:nvPicPr>
          <p:cNvPr id="4" name="Online Media 3" title="What Augmented Reality actually is about (and whats about to come)">
            <a:hlinkClick r:id="" action="ppaction://media"/>
            <a:extLst>
              <a:ext uri="{FF2B5EF4-FFF2-40B4-BE49-F238E27FC236}">
                <a16:creationId xmlns:a16="http://schemas.microsoft.com/office/drawing/2014/main" id="{CBC86CEA-5E0A-2DB8-40B4-E85B2985771A}"/>
              </a:ext>
            </a:extLst>
          </p:cNvPr>
          <p:cNvPicPr>
            <a:picLocks noRot="1" noChangeAspect="1"/>
          </p:cNvPicPr>
          <p:nvPr>
            <a:videoFile r:link="rId1"/>
          </p:nvPr>
        </p:nvPicPr>
        <p:blipFill>
          <a:blip r:embed="rId4"/>
          <a:stretch>
            <a:fillRect/>
          </a:stretch>
        </p:blipFill>
        <p:spPr>
          <a:xfrm>
            <a:off x="8218380" y="4517399"/>
            <a:ext cx="3865475" cy="2183993"/>
          </a:xfrm>
          <a:prstGeom prst="rect">
            <a:avLst/>
          </a:prstGeom>
        </p:spPr>
      </p:pic>
    </p:spTree>
    <p:extLst>
      <p:ext uri="{BB962C8B-B14F-4D97-AF65-F5344CB8AC3E}">
        <p14:creationId xmlns:p14="http://schemas.microsoft.com/office/powerpoint/2010/main" val="467869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F3FA79-DE26-1F2A-0CF7-5671B73C8B6F}"/>
              </a:ext>
            </a:extLst>
          </p:cNvPr>
          <p:cNvSpPr>
            <a:spLocks noGrp="1"/>
          </p:cNvSpPr>
          <p:nvPr>
            <p:ph type="ctrTitle"/>
          </p:nvPr>
        </p:nvSpPr>
        <p:spPr>
          <a:xfrm>
            <a:off x="106586" y="181898"/>
            <a:ext cx="10675479" cy="1622321"/>
          </a:xfrm>
        </p:spPr>
        <p:txBody>
          <a:bodyPr vert="horz" lIns="91440" tIns="45720" rIns="91440" bIns="45720" rtlCol="0" anchor="t">
            <a:normAutofit/>
          </a:bodyPr>
          <a:lstStyle/>
          <a:p>
            <a:pPr algn="l"/>
            <a:r>
              <a:rPr lang="en-GB" sz="4000" dirty="0">
                <a:solidFill>
                  <a:srgbClr val="EBEBEB"/>
                </a:solidFill>
              </a:rPr>
              <a:t>Augmented Reality, Assisted Reality and Virtual Reality…</a:t>
            </a:r>
            <a:endParaRPr lang="en-US" sz="4000" dirty="0">
              <a:solidFill>
                <a:srgbClr val="EBEBEB"/>
              </a:solidFill>
            </a:endParaRPr>
          </a:p>
        </p:txBody>
      </p:sp>
      <p:sp>
        <p:nvSpPr>
          <p:cNvPr id="2" name="TextBox 1">
            <a:extLst>
              <a:ext uri="{FF2B5EF4-FFF2-40B4-BE49-F238E27FC236}">
                <a16:creationId xmlns:a16="http://schemas.microsoft.com/office/drawing/2014/main" id="{09C6999F-B2D9-6A5A-B43D-493946CCCA0B}"/>
              </a:ext>
            </a:extLst>
          </p:cNvPr>
          <p:cNvSpPr txBox="1"/>
          <p:nvPr/>
        </p:nvSpPr>
        <p:spPr>
          <a:xfrm>
            <a:off x="648930" y="2438400"/>
            <a:ext cx="11053146"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sp>
        <p:nvSpPr>
          <p:cNvPr id="5" name="TextBox 4">
            <a:extLst>
              <a:ext uri="{FF2B5EF4-FFF2-40B4-BE49-F238E27FC236}">
                <a16:creationId xmlns:a16="http://schemas.microsoft.com/office/drawing/2014/main" id="{B8285A1F-5A73-D2AD-B2D9-6D0F35EBE30C}"/>
              </a:ext>
            </a:extLst>
          </p:cNvPr>
          <p:cNvSpPr txBox="1"/>
          <p:nvPr/>
        </p:nvSpPr>
        <p:spPr>
          <a:xfrm>
            <a:off x="162684" y="1782455"/>
            <a:ext cx="11702077" cy="4893647"/>
          </a:xfrm>
          <a:prstGeom prst="rect">
            <a:avLst/>
          </a:prstGeom>
          <a:noFill/>
        </p:spPr>
        <p:txBody>
          <a:bodyPr wrap="square">
            <a:spAutoFit/>
          </a:bodyPr>
          <a:lstStyle/>
          <a:p>
            <a:r>
              <a:rPr lang="en-GB" sz="2400" dirty="0"/>
              <a:t>Assisted reality and augmented reality are both forms of extended reality (XR) technologies, but they differ in how they present information to the user.</a:t>
            </a:r>
          </a:p>
          <a:p>
            <a:endParaRPr lang="en-GB" sz="2400" dirty="0"/>
          </a:p>
          <a:p>
            <a:r>
              <a:rPr lang="en-GB" sz="2400" dirty="0"/>
              <a:t>Assisted reality provides users with information in their line of sight without overlaying it onto the physical world. It's like having a screen in your view that shows helpful data, instructions, or expert guidance, which is especially useful for surgeons and Emergency Services who need quick, hands-free access to information.</a:t>
            </a:r>
          </a:p>
          <a:p>
            <a:endParaRPr lang="en-GB" sz="2400" dirty="0"/>
          </a:p>
          <a:p>
            <a:r>
              <a:rPr lang="en-GB" sz="2400" dirty="0"/>
              <a:t>On the other hand, augmented reality overlays digital content directly onto the physical world, blending real and virtual elements together. This creates an interactive experience where users can see and interact with both the real world and digital objects simultaneously.</a:t>
            </a:r>
          </a:p>
        </p:txBody>
      </p:sp>
    </p:spTree>
    <p:extLst>
      <p:ext uri="{BB962C8B-B14F-4D97-AF65-F5344CB8AC3E}">
        <p14:creationId xmlns:p14="http://schemas.microsoft.com/office/powerpoint/2010/main" val="3292441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F3FA79-DE26-1F2A-0CF7-5671B73C8B6F}"/>
              </a:ext>
            </a:extLst>
          </p:cNvPr>
          <p:cNvSpPr>
            <a:spLocks noGrp="1"/>
          </p:cNvSpPr>
          <p:nvPr>
            <p:ph type="ctrTitle"/>
          </p:nvPr>
        </p:nvSpPr>
        <p:spPr>
          <a:xfrm>
            <a:off x="106586" y="181898"/>
            <a:ext cx="10675479" cy="1622321"/>
          </a:xfrm>
        </p:spPr>
        <p:txBody>
          <a:bodyPr vert="horz" lIns="91440" tIns="45720" rIns="91440" bIns="45720" rtlCol="0" anchor="t">
            <a:normAutofit/>
          </a:bodyPr>
          <a:lstStyle/>
          <a:p>
            <a:pPr algn="l"/>
            <a:r>
              <a:rPr lang="en-US" sz="4000" dirty="0">
                <a:solidFill>
                  <a:srgbClr val="EBEBEB"/>
                </a:solidFill>
              </a:rPr>
              <a:t>Introduction to AR</a:t>
            </a:r>
          </a:p>
        </p:txBody>
      </p:sp>
      <p:sp>
        <p:nvSpPr>
          <p:cNvPr id="2" name="TextBox 1">
            <a:extLst>
              <a:ext uri="{FF2B5EF4-FFF2-40B4-BE49-F238E27FC236}">
                <a16:creationId xmlns:a16="http://schemas.microsoft.com/office/drawing/2014/main" id="{09C6999F-B2D9-6A5A-B43D-493946CCCA0B}"/>
              </a:ext>
            </a:extLst>
          </p:cNvPr>
          <p:cNvSpPr txBox="1"/>
          <p:nvPr/>
        </p:nvSpPr>
        <p:spPr>
          <a:xfrm>
            <a:off x="648930" y="2438400"/>
            <a:ext cx="11053146"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AEBC9134-82E7-15CC-FA24-68D26A0F8944}"/>
              </a:ext>
            </a:extLst>
          </p:cNvPr>
          <p:cNvPicPr>
            <a:picLocks noChangeAspect="1"/>
          </p:cNvPicPr>
          <p:nvPr/>
        </p:nvPicPr>
        <p:blipFill>
          <a:blip r:embed="rId3"/>
          <a:stretch>
            <a:fillRect/>
          </a:stretch>
        </p:blipFill>
        <p:spPr>
          <a:xfrm>
            <a:off x="6913549" y="0"/>
            <a:ext cx="5278452" cy="3250278"/>
          </a:xfrm>
          <a:prstGeom prst="rect">
            <a:avLst/>
          </a:prstGeom>
        </p:spPr>
      </p:pic>
      <p:sp>
        <p:nvSpPr>
          <p:cNvPr id="7" name="TextBox 6">
            <a:extLst>
              <a:ext uri="{FF2B5EF4-FFF2-40B4-BE49-F238E27FC236}">
                <a16:creationId xmlns:a16="http://schemas.microsoft.com/office/drawing/2014/main" id="{7951E6B1-F219-51A8-7542-B632654E5548}"/>
              </a:ext>
            </a:extLst>
          </p:cNvPr>
          <p:cNvSpPr txBox="1"/>
          <p:nvPr/>
        </p:nvSpPr>
        <p:spPr>
          <a:xfrm>
            <a:off x="159005" y="4921776"/>
            <a:ext cx="11806731" cy="1569660"/>
          </a:xfrm>
          <a:prstGeom prst="rect">
            <a:avLst/>
          </a:prstGeom>
          <a:noFill/>
        </p:spPr>
        <p:txBody>
          <a:bodyPr wrap="square">
            <a:spAutoFit/>
          </a:bodyPr>
          <a:lstStyle/>
          <a:p>
            <a:r>
              <a:rPr lang="en-GB" sz="2400" dirty="0"/>
              <a:t>They continue to specialise in AR technologies specifically aimed at  Construction &amp; Civils such as “</a:t>
            </a:r>
            <a:r>
              <a:rPr lang="en-GB" sz="2400" dirty="0" err="1"/>
              <a:t>SiteVision</a:t>
            </a:r>
            <a:r>
              <a:rPr lang="en-GB" sz="2400" dirty="0"/>
              <a:t>”, which enables users to visualise data in the field, making it easier to collaborate and detect design changes early, saving time and reducing project costs. </a:t>
            </a:r>
          </a:p>
        </p:txBody>
      </p:sp>
      <p:sp>
        <p:nvSpPr>
          <p:cNvPr id="9" name="TextBox 8">
            <a:extLst>
              <a:ext uri="{FF2B5EF4-FFF2-40B4-BE49-F238E27FC236}">
                <a16:creationId xmlns:a16="http://schemas.microsoft.com/office/drawing/2014/main" id="{73547607-735E-1CE5-1C08-ABEAB8889C70}"/>
              </a:ext>
            </a:extLst>
          </p:cNvPr>
          <p:cNvSpPr txBox="1"/>
          <p:nvPr/>
        </p:nvSpPr>
        <p:spPr>
          <a:xfrm>
            <a:off x="159005" y="1285730"/>
            <a:ext cx="6151162" cy="2067233"/>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r>
              <a:rPr kumimoji="0" lang="en-US" sz="2400" b="0" i="0" u="none" strike="noStrike" kern="1200" cap="none" spc="0" normalizeH="0" baseline="0" noProof="0" dirty="0">
                <a:ln>
                  <a:noFill/>
                </a:ln>
                <a:solidFill>
                  <a:prstClr val="white"/>
                </a:solidFill>
                <a:effectLst/>
                <a:uLnTx/>
                <a:uFillTx/>
                <a:latin typeface="Century Gothic" panose="020B0502020202020204"/>
                <a:ea typeface="+mj-ea"/>
                <a:cs typeface="+mj-cs"/>
              </a:rPr>
              <a:t>AR isn’t a new concept. The idea has existed since the 1900’s and Boeing coined the term Augmented Reality in the 1990’s</a:t>
            </a: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endParaRPr kumimoji="0" lang="en-US"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p:txBody>
      </p:sp>
      <p:sp>
        <p:nvSpPr>
          <p:cNvPr id="13" name="TextBox 12">
            <a:extLst>
              <a:ext uri="{FF2B5EF4-FFF2-40B4-BE49-F238E27FC236}">
                <a16:creationId xmlns:a16="http://schemas.microsoft.com/office/drawing/2014/main" id="{EA17A7C5-EA30-2260-BBD0-467914A1CFD4}"/>
              </a:ext>
            </a:extLst>
          </p:cNvPr>
          <p:cNvSpPr txBox="1"/>
          <p:nvPr/>
        </p:nvSpPr>
        <p:spPr>
          <a:xfrm>
            <a:off x="159005" y="3352963"/>
            <a:ext cx="11806730" cy="75713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
                <a:srgbClr val="E89756"/>
              </a:buClr>
              <a:buSzTx/>
              <a:buFont typeface="Wingdings" panose="05000000000000000000" pitchFamily="2" charset="2"/>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t>American technology company </a:t>
            </a:r>
            <a:r>
              <a:rPr kumimoji="0" lang="en-GB" sz="2400" b="0" i="0" u="none" strike="noStrike" kern="1200" cap="none" spc="0" normalizeH="0" baseline="0" noProof="0" dirty="0">
                <a:ln>
                  <a:noFill/>
                </a:ln>
                <a:solidFill>
                  <a:srgbClr val="000000"/>
                </a:solidFill>
                <a:effectLst/>
                <a:uLnTx/>
                <a:uFillTx/>
                <a:latin typeface="Calibri"/>
                <a:ea typeface="+mn-ea"/>
                <a:cs typeface="+mn-cs"/>
                <a:hlinkClick r:id="rId4"/>
              </a:rPr>
              <a:t>Trimble</a:t>
            </a: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t> in 2004 first used computer-generated images of a structure superimposed into the real-life intended location.  </a:t>
            </a:r>
          </a:p>
        </p:txBody>
      </p:sp>
    </p:spTree>
    <p:extLst>
      <p:ext uri="{BB962C8B-B14F-4D97-AF65-F5344CB8AC3E}">
        <p14:creationId xmlns:p14="http://schemas.microsoft.com/office/powerpoint/2010/main" val="1624736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F3FA79-DE26-1F2A-0CF7-5671B73C8B6F}"/>
              </a:ext>
            </a:extLst>
          </p:cNvPr>
          <p:cNvSpPr>
            <a:spLocks noGrp="1"/>
          </p:cNvSpPr>
          <p:nvPr>
            <p:ph type="ctrTitle"/>
          </p:nvPr>
        </p:nvSpPr>
        <p:spPr>
          <a:xfrm>
            <a:off x="106586" y="181898"/>
            <a:ext cx="10675479" cy="1622321"/>
          </a:xfrm>
        </p:spPr>
        <p:txBody>
          <a:bodyPr vert="horz" lIns="91440" tIns="45720" rIns="91440" bIns="45720" rtlCol="0" anchor="t">
            <a:normAutofit/>
          </a:bodyPr>
          <a:lstStyle/>
          <a:p>
            <a:pPr algn="l"/>
            <a:r>
              <a:rPr lang="en-US" sz="4000" dirty="0">
                <a:solidFill>
                  <a:srgbClr val="EBEBEB"/>
                </a:solidFill>
              </a:rPr>
              <a:t>Introduction to AR</a:t>
            </a:r>
          </a:p>
        </p:txBody>
      </p:sp>
      <p:sp>
        <p:nvSpPr>
          <p:cNvPr id="2" name="TextBox 1">
            <a:extLst>
              <a:ext uri="{FF2B5EF4-FFF2-40B4-BE49-F238E27FC236}">
                <a16:creationId xmlns:a16="http://schemas.microsoft.com/office/drawing/2014/main" id="{09C6999F-B2D9-6A5A-B43D-493946CCCA0B}"/>
              </a:ext>
            </a:extLst>
          </p:cNvPr>
          <p:cNvSpPr txBox="1"/>
          <p:nvPr/>
        </p:nvSpPr>
        <p:spPr>
          <a:xfrm>
            <a:off x="648930" y="2438400"/>
            <a:ext cx="11053146"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sp>
        <p:nvSpPr>
          <p:cNvPr id="9" name="TextBox 8">
            <a:extLst>
              <a:ext uri="{FF2B5EF4-FFF2-40B4-BE49-F238E27FC236}">
                <a16:creationId xmlns:a16="http://schemas.microsoft.com/office/drawing/2014/main" id="{73547607-735E-1CE5-1C08-ABEAB8889C70}"/>
              </a:ext>
            </a:extLst>
          </p:cNvPr>
          <p:cNvSpPr txBox="1"/>
          <p:nvPr/>
        </p:nvSpPr>
        <p:spPr>
          <a:xfrm>
            <a:off x="132795" y="953789"/>
            <a:ext cx="11926409" cy="6401753"/>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The following year (2005) American technological research and consulting firm Gartner recognised AR as an emerging technology with significant impact on future practice. </a:t>
            </a: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r>
              <a:rPr lang="en-GB" sz="2400" dirty="0">
                <a:solidFill>
                  <a:prstClr val="white"/>
                </a:solidFill>
                <a:latin typeface="Century Gothic" panose="020B0502020202020204"/>
                <a:ea typeface="+mj-ea"/>
                <a:cs typeface="+mj-cs"/>
              </a:rPr>
              <a:t>H</a:t>
            </a:r>
            <a:r>
              <a:rPr kumimoji="0" lang="en-GB" sz="2400" b="0" i="0" u="none" strike="noStrike" kern="1200" cap="none" spc="0" normalizeH="0" baseline="0" noProof="0" dirty="0" err="1">
                <a:ln>
                  <a:noFill/>
                </a:ln>
                <a:solidFill>
                  <a:prstClr val="white"/>
                </a:solidFill>
                <a:effectLst/>
                <a:uLnTx/>
                <a:uFillTx/>
                <a:latin typeface="Century Gothic" panose="020B0502020202020204"/>
                <a:ea typeface="+mj-ea"/>
                <a:cs typeface="+mj-cs"/>
              </a:rPr>
              <a:t>owever</a:t>
            </a:r>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 since this early promise AR has been stuck in the 'Trough of Disillusionment’ for some years. Gartner still predicts that the technology is 5-10 years from mainstream adoption and if construction is a trailing industry it could take even longer before it truly revolutionises construction sites.</a:t>
            </a: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endParaRPr lang="en-GB" sz="2400" dirty="0">
              <a:solidFill>
                <a:prstClr val="white"/>
              </a:solidFill>
              <a:latin typeface="Century Gothic" panose="020B0502020202020204"/>
              <a:ea typeface="+mj-ea"/>
              <a:cs typeface="+mj-cs"/>
            </a:endParaRP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Do you believe this technology failed to become more than a gimmick, only finding its way into the hands of highly specialist industries? </a:t>
            </a: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With Google famously failing to get AR to the masses through its Google Glass project, what does this mean to its future potential for adoption within the construction industry?</a:t>
            </a:r>
          </a:p>
          <a:p>
            <a:pPr marL="0" marR="0" lvl="0" indent="0" algn="l" defTabSz="457200" rtl="0" eaLnBrk="1" fontAlgn="auto" latinLnBrk="0" hangingPunct="1">
              <a:lnSpc>
                <a:spcPct val="100000"/>
              </a:lnSpc>
              <a:spcBef>
                <a:spcPts val="1000"/>
              </a:spcBef>
              <a:spcAft>
                <a:spcPts val="0"/>
              </a:spcAft>
              <a:buClr>
                <a:srgbClr val="EA6312"/>
              </a:buClr>
              <a:buSzPct val="80000"/>
              <a:buFont typeface="Wingdings" panose="05000000000000000000" pitchFamily="2" charset="2"/>
              <a:buNone/>
              <a:tabLst/>
              <a:defRPr/>
            </a:pP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p:txBody>
      </p:sp>
    </p:spTree>
    <p:extLst>
      <p:ext uri="{BB962C8B-B14F-4D97-AF65-F5344CB8AC3E}">
        <p14:creationId xmlns:p14="http://schemas.microsoft.com/office/powerpoint/2010/main" val="3783907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61843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AR Uses In Construction</a:t>
            </a:r>
            <a:endParaRPr lang="en-GB" dirty="0"/>
          </a:p>
        </p:txBody>
      </p:sp>
      <p:sp>
        <p:nvSpPr>
          <p:cNvPr id="5" name="TextBox 4">
            <a:extLst>
              <a:ext uri="{FF2B5EF4-FFF2-40B4-BE49-F238E27FC236}">
                <a16:creationId xmlns:a16="http://schemas.microsoft.com/office/drawing/2014/main" id="{A4DA394C-E84B-0161-579A-48D42845BF1E}"/>
              </a:ext>
            </a:extLst>
          </p:cNvPr>
          <p:cNvSpPr txBox="1"/>
          <p:nvPr/>
        </p:nvSpPr>
        <p:spPr>
          <a:xfrm>
            <a:off x="183022" y="1319222"/>
            <a:ext cx="7799746" cy="461665"/>
          </a:xfrm>
          <a:prstGeom prst="rect">
            <a:avLst/>
          </a:prstGeom>
          <a:noFill/>
        </p:spPr>
        <p:txBody>
          <a:bodyPr wrap="square">
            <a:spAutoFit/>
          </a:bodyPr>
          <a:lstStyle/>
          <a:p>
            <a:r>
              <a:rPr lang="en-GB" sz="2400" dirty="0"/>
              <a:t>Stakeholder visualisation using 2D, 3D models</a:t>
            </a:r>
          </a:p>
        </p:txBody>
      </p:sp>
      <p:sp>
        <p:nvSpPr>
          <p:cNvPr id="9" name="TextBox 8">
            <a:extLst>
              <a:ext uri="{FF2B5EF4-FFF2-40B4-BE49-F238E27FC236}">
                <a16:creationId xmlns:a16="http://schemas.microsoft.com/office/drawing/2014/main" id="{F6C41013-22D9-8FF3-BEED-EE44D6FFE3BE}"/>
              </a:ext>
            </a:extLst>
          </p:cNvPr>
          <p:cNvSpPr txBox="1"/>
          <p:nvPr/>
        </p:nvSpPr>
        <p:spPr>
          <a:xfrm>
            <a:off x="183022" y="1985874"/>
            <a:ext cx="11945400" cy="1569660"/>
          </a:xfrm>
          <a:prstGeom prst="rect">
            <a:avLst/>
          </a:prstGeom>
          <a:noFill/>
        </p:spPr>
        <p:txBody>
          <a:bodyPr wrap="square">
            <a:spAutoFit/>
          </a:bodyPr>
          <a:lstStyle/>
          <a:p>
            <a:r>
              <a:rPr lang="en-GB" sz="2400" dirty="0"/>
              <a:t>AR can be used to showcase building designs to potential clients and investors. By providing a more immersive and engaging experience, AR can help clients visualize the finished product and make more informed decisions. </a:t>
            </a:r>
          </a:p>
          <a:p>
            <a:endParaRPr lang="en-GB" sz="2400" dirty="0"/>
          </a:p>
        </p:txBody>
      </p:sp>
      <p:pic>
        <p:nvPicPr>
          <p:cNvPr id="10" name="Picture 9">
            <a:extLst>
              <a:ext uri="{FF2B5EF4-FFF2-40B4-BE49-F238E27FC236}">
                <a16:creationId xmlns:a16="http://schemas.microsoft.com/office/drawing/2014/main" id="{4CF6C48F-2499-843E-2FAD-652541BC16F9}"/>
              </a:ext>
            </a:extLst>
          </p:cNvPr>
          <p:cNvPicPr>
            <a:picLocks noChangeAspect="1"/>
          </p:cNvPicPr>
          <p:nvPr/>
        </p:nvPicPr>
        <p:blipFill>
          <a:blip r:embed="rId2"/>
          <a:stretch>
            <a:fillRect/>
          </a:stretch>
        </p:blipFill>
        <p:spPr>
          <a:xfrm>
            <a:off x="8941696" y="4506947"/>
            <a:ext cx="3250304" cy="2351053"/>
          </a:xfrm>
          <a:prstGeom prst="rect">
            <a:avLst/>
          </a:prstGeom>
        </p:spPr>
      </p:pic>
      <p:sp>
        <p:nvSpPr>
          <p:cNvPr id="12" name="TextBox 11">
            <a:extLst>
              <a:ext uri="{FF2B5EF4-FFF2-40B4-BE49-F238E27FC236}">
                <a16:creationId xmlns:a16="http://schemas.microsoft.com/office/drawing/2014/main" id="{4794D267-A93A-6D39-6535-09D70B77701B}"/>
              </a:ext>
            </a:extLst>
          </p:cNvPr>
          <p:cNvSpPr txBox="1"/>
          <p:nvPr/>
        </p:nvSpPr>
        <p:spPr>
          <a:xfrm>
            <a:off x="183022" y="3555535"/>
            <a:ext cx="8416826" cy="2677656"/>
          </a:xfrm>
          <a:prstGeom prst="rect">
            <a:avLst/>
          </a:prstGeom>
          <a:noFill/>
        </p:spPr>
        <p:txBody>
          <a:bodyPr wrap="square">
            <a:spAutoFit/>
          </a:bodyPr>
          <a:lstStyle/>
          <a:p>
            <a:r>
              <a:rPr lang="en-GB" sz="2400" dirty="0"/>
              <a:t>It is challenging to show your customers how the building will look like when completed. Luckily, you don’t have to build a house and knock it down in case the investor wanted something different. Augmented reality is a smart solution that allows your clients to see the structure in the place where it will be built and experience a real-time walkthrough.</a:t>
            </a:r>
          </a:p>
        </p:txBody>
      </p:sp>
    </p:spTree>
    <p:extLst>
      <p:ext uri="{BB962C8B-B14F-4D97-AF65-F5344CB8AC3E}">
        <p14:creationId xmlns:p14="http://schemas.microsoft.com/office/powerpoint/2010/main" val="3026004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61843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AR Uses In Construction</a:t>
            </a:r>
            <a:endParaRPr lang="en-GB" dirty="0"/>
          </a:p>
        </p:txBody>
      </p:sp>
      <p:sp>
        <p:nvSpPr>
          <p:cNvPr id="4" name="TextBox 3">
            <a:extLst>
              <a:ext uri="{FF2B5EF4-FFF2-40B4-BE49-F238E27FC236}">
                <a16:creationId xmlns:a16="http://schemas.microsoft.com/office/drawing/2014/main" id="{C1E3BE74-5255-67EE-D651-C1D30E6D4EC1}"/>
              </a:ext>
            </a:extLst>
          </p:cNvPr>
          <p:cNvSpPr txBox="1"/>
          <p:nvPr/>
        </p:nvSpPr>
        <p:spPr>
          <a:xfrm>
            <a:off x="143985" y="1097750"/>
            <a:ext cx="11904029" cy="4832092"/>
          </a:xfrm>
          <a:prstGeom prst="rect">
            <a:avLst/>
          </a:prstGeom>
          <a:noFill/>
        </p:spPr>
        <p:txBody>
          <a:bodyPr wrap="square">
            <a:spAutoFit/>
          </a:bodyPr>
          <a:lstStyle/>
          <a:p>
            <a:endParaRPr lang="en-GB" sz="2400" dirty="0"/>
          </a:p>
          <a:p>
            <a:r>
              <a:rPr lang="en-GB" sz="2400" dirty="0"/>
              <a:t>4D field driven project planning: The 3D construction sequencing model is overlaid against the real-world site environment so the construction sequence can be checked and verified on site.</a:t>
            </a:r>
          </a:p>
          <a:p>
            <a:endParaRPr lang="en-GB" sz="2400" dirty="0"/>
          </a:p>
          <a:p>
            <a:r>
              <a:rPr lang="en-GB" sz="2400" dirty="0"/>
              <a:t>AR in construction provides a more realistic and immersive experience, allowing architects, engineers and builders to see how the building will look in its intended environment. This helps identify potential problems, such as if the design doesn’t fit the intended site or if there are potential safety hazards.  </a:t>
            </a:r>
          </a:p>
          <a:p>
            <a:endParaRPr lang="en-GB" sz="2400" dirty="0"/>
          </a:p>
          <a:p>
            <a:r>
              <a:rPr lang="en-GB" sz="2400" dirty="0"/>
              <a:t>For example, you can show where underground utilities are, where the edge of a building is, or where a piece of equipment is in relation to its current location.</a:t>
            </a:r>
          </a:p>
          <a:p>
            <a:endParaRPr lang="en-GB" sz="2000" dirty="0"/>
          </a:p>
        </p:txBody>
      </p:sp>
      <p:sp>
        <p:nvSpPr>
          <p:cNvPr id="5" name="TextBox 4">
            <a:extLst>
              <a:ext uri="{FF2B5EF4-FFF2-40B4-BE49-F238E27FC236}">
                <a16:creationId xmlns:a16="http://schemas.microsoft.com/office/drawing/2014/main" id="{64971516-6590-0329-5EF6-1779E8ADB4B1}"/>
              </a:ext>
            </a:extLst>
          </p:cNvPr>
          <p:cNvSpPr txBox="1"/>
          <p:nvPr/>
        </p:nvSpPr>
        <p:spPr>
          <a:xfrm>
            <a:off x="685800" y="6053448"/>
            <a:ext cx="609506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2"/>
              </a:rPr>
              <a:t>AR house</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69369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61843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AR Uses In Construction</a:t>
            </a:r>
            <a:endParaRPr lang="en-GB" dirty="0"/>
          </a:p>
        </p:txBody>
      </p:sp>
      <p:sp>
        <p:nvSpPr>
          <p:cNvPr id="4" name="TextBox 3">
            <a:extLst>
              <a:ext uri="{FF2B5EF4-FFF2-40B4-BE49-F238E27FC236}">
                <a16:creationId xmlns:a16="http://schemas.microsoft.com/office/drawing/2014/main" id="{C1E3BE74-5255-67EE-D651-C1D30E6D4EC1}"/>
              </a:ext>
            </a:extLst>
          </p:cNvPr>
          <p:cNvSpPr txBox="1"/>
          <p:nvPr/>
        </p:nvSpPr>
        <p:spPr>
          <a:xfrm>
            <a:off x="143985" y="758117"/>
            <a:ext cx="11904029" cy="1631216"/>
          </a:xfrm>
          <a:prstGeom prst="rect">
            <a:avLst/>
          </a:prstGeom>
          <a:noFill/>
        </p:spPr>
        <p:txBody>
          <a:bodyPr wrap="square">
            <a:spAutoFit/>
          </a:bodyPr>
          <a:lstStyle/>
          <a:p>
            <a:endParaRPr lang="en-GB" sz="2000" dirty="0"/>
          </a:p>
          <a:p>
            <a:r>
              <a:rPr lang="en-GB" sz="2000" dirty="0"/>
              <a:t>Safety viewer: Specific safety or hazards can be augmented over the real-world site environment using 3D pop-up icons</a:t>
            </a:r>
          </a:p>
          <a:p>
            <a:endParaRPr lang="en-GB" sz="2000" dirty="0"/>
          </a:p>
          <a:p>
            <a:endParaRPr lang="en-GB" sz="2000" dirty="0"/>
          </a:p>
        </p:txBody>
      </p:sp>
      <p:pic>
        <p:nvPicPr>
          <p:cNvPr id="2" name="Picture 1">
            <a:extLst>
              <a:ext uri="{FF2B5EF4-FFF2-40B4-BE49-F238E27FC236}">
                <a16:creationId xmlns:a16="http://schemas.microsoft.com/office/drawing/2014/main" id="{4B4FF3CB-10A5-1D51-455C-D4CA08EB31BE}"/>
              </a:ext>
            </a:extLst>
          </p:cNvPr>
          <p:cNvPicPr>
            <a:picLocks noChangeAspect="1"/>
          </p:cNvPicPr>
          <p:nvPr/>
        </p:nvPicPr>
        <p:blipFill>
          <a:blip r:embed="rId2"/>
          <a:stretch>
            <a:fillRect/>
          </a:stretch>
        </p:blipFill>
        <p:spPr>
          <a:xfrm>
            <a:off x="7693220" y="4815025"/>
            <a:ext cx="4498780" cy="2042975"/>
          </a:xfrm>
          <a:prstGeom prst="rect">
            <a:avLst/>
          </a:prstGeom>
        </p:spPr>
      </p:pic>
      <p:sp>
        <p:nvSpPr>
          <p:cNvPr id="6" name="TextBox 5">
            <a:extLst>
              <a:ext uri="{FF2B5EF4-FFF2-40B4-BE49-F238E27FC236}">
                <a16:creationId xmlns:a16="http://schemas.microsoft.com/office/drawing/2014/main" id="{D80F4FF4-C141-2DCA-BF0A-07ED3F69299C}"/>
              </a:ext>
            </a:extLst>
          </p:cNvPr>
          <p:cNvSpPr txBox="1"/>
          <p:nvPr/>
        </p:nvSpPr>
        <p:spPr>
          <a:xfrm>
            <a:off x="230002" y="2408327"/>
            <a:ext cx="11904029" cy="1200329"/>
          </a:xfrm>
          <a:prstGeom prst="rect">
            <a:avLst/>
          </a:prstGeom>
          <a:noFill/>
        </p:spPr>
        <p:txBody>
          <a:bodyPr wrap="square">
            <a:spAutoFit/>
          </a:bodyPr>
          <a:lstStyle/>
          <a:p>
            <a:r>
              <a:rPr lang="en-GB" sz="2400" dirty="0"/>
              <a:t>Accidents are a fairly common cause of production disruptions and as a result of money losses. One of the reasons is the difficulty in providing signage for changing and moving hazards.</a:t>
            </a:r>
          </a:p>
        </p:txBody>
      </p:sp>
      <p:sp>
        <p:nvSpPr>
          <p:cNvPr id="8" name="TextBox 7">
            <a:extLst>
              <a:ext uri="{FF2B5EF4-FFF2-40B4-BE49-F238E27FC236}">
                <a16:creationId xmlns:a16="http://schemas.microsoft.com/office/drawing/2014/main" id="{4A6811E3-2413-EF71-8E53-0993C2CD0AAF}"/>
              </a:ext>
            </a:extLst>
          </p:cNvPr>
          <p:cNvSpPr txBox="1"/>
          <p:nvPr/>
        </p:nvSpPr>
        <p:spPr>
          <a:xfrm>
            <a:off x="286100" y="4360658"/>
            <a:ext cx="7191784" cy="1846659"/>
          </a:xfrm>
          <a:prstGeom prst="rect">
            <a:avLst/>
          </a:prstGeom>
          <a:noFill/>
        </p:spPr>
        <p:txBody>
          <a:bodyPr wrap="square">
            <a:spAutoFit/>
          </a:bodyPr>
          <a:lstStyle/>
          <a:p>
            <a:endParaRPr lang="en-GB" dirty="0"/>
          </a:p>
          <a:p>
            <a:r>
              <a:rPr lang="en-GB" sz="2400" dirty="0"/>
              <a:t>A potential solution is to use augmented and mixed reality applications, which show workers how to perform any task properly in a safe environment and minimise staff errors.</a:t>
            </a:r>
          </a:p>
        </p:txBody>
      </p:sp>
    </p:spTree>
    <p:extLst>
      <p:ext uri="{BB962C8B-B14F-4D97-AF65-F5344CB8AC3E}">
        <p14:creationId xmlns:p14="http://schemas.microsoft.com/office/powerpoint/2010/main" val="2982831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61843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AR Uses In Construction</a:t>
            </a:r>
            <a:endParaRPr lang="en-GB" dirty="0"/>
          </a:p>
        </p:txBody>
      </p:sp>
      <p:sp>
        <p:nvSpPr>
          <p:cNvPr id="4" name="TextBox 3">
            <a:extLst>
              <a:ext uri="{FF2B5EF4-FFF2-40B4-BE49-F238E27FC236}">
                <a16:creationId xmlns:a16="http://schemas.microsoft.com/office/drawing/2014/main" id="{C1E3BE74-5255-67EE-D651-C1D30E6D4EC1}"/>
              </a:ext>
            </a:extLst>
          </p:cNvPr>
          <p:cNvSpPr txBox="1"/>
          <p:nvPr/>
        </p:nvSpPr>
        <p:spPr>
          <a:xfrm>
            <a:off x="213172" y="1658732"/>
            <a:ext cx="11904029" cy="1631216"/>
          </a:xfrm>
          <a:prstGeom prst="rect">
            <a:avLst/>
          </a:prstGeom>
          <a:noFill/>
        </p:spPr>
        <p:txBody>
          <a:bodyPr wrap="square">
            <a:spAutoFit/>
          </a:bodyPr>
          <a:lstStyle/>
          <a:p>
            <a:endParaRPr lang="en-GB" sz="2000" dirty="0"/>
          </a:p>
          <a:p>
            <a:r>
              <a:rPr lang="en-GB" sz="2000" dirty="0"/>
              <a:t>Project Technical Requests viewer: Non-conformance or requests for information (RFIs) can be augmented over the real-world site environment using 3D pop-up icons.</a:t>
            </a:r>
          </a:p>
          <a:p>
            <a:endParaRPr lang="en-GB" sz="2000" dirty="0"/>
          </a:p>
          <a:p>
            <a:r>
              <a:rPr lang="en-GB" sz="2000" dirty="0"/>
              <a:t>Practices already used in BIM processes can be implemented in the ‘real world’ </a:t>
            </a:r>
          </a:p>
        </p:txBody>
      </p:sp>
      <p:pic>
        <p:nvPicPr>
          <p:cNvPr id="2" name="Picture 1">
            <a:extLst>
              <a:ext uri="{FF2B5EF4-FFF2-40B4-BE49-F238E27FC236}">
                <a16:creationId xmlns:a16="http://schemas.microsoft.com/office/drawing/2014/main" id="{B2AC18F2-2908-3650-FC69-9D7015A64F27}"/>
              </a:ext>
            </a:extLst>
          </p:cNvPr>
          <p:cNvPicPr>
            <a:picLocks noChangeAspect="1"/>
          </p:cNvPicPr>
          <p:nvPr/>
        </p:nvPicPr>
        <p:blipFill>
          <a:blip r:embed="rId2"/>
          <a:stretch>
            <a:fillRect/>
          </a:stretch>
        </p:blipFill>
        <p:spPr>
          <a:xfrm>
            <a:off x="6583318" y="3703300"/>
            <a:ext cx="5604579" cy="3154699"/>
          </a:xfrm>
          <a:prstGeom prst="rect">
            <a:avLst/>
          </a:prstGeom>
        </p:spPr>
      </p:pic>
    </p:spTree>
    <p:extLst>
      <p:ext uri="{BB962C8B-B14F-4D97-AF65-F5344CB8AC3E}">
        <p14:creationId xmlns:p14="http://schemas.microsoft.com/office/powerpoint/2010/main" val="1659603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61843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AR Uses In Construction</a:t>
            </a:r>
            <a:endParaRPr lang="en-GB" dirty="0"/>
          </a:p>
        </p:txBody>
      </p:sp>
      <p:sp>
        <p:nvSpPr>
          <p:cNvPr id="4" name="TextBox 3">
            <a:extLst>
              <a:ext uri="{FF2B5EF4-FFF2-40B4-BE49-F238E27FC236}">
                <a16:creationId xmlns:a16="http://schemas.microsoft.com/office/drawing/2014/main" id="{C1E3BE74-5255-67EE-D651-C1D30E6D4EC1}"/>
              </a:ext>
            </a:extLst>
          </p:cNvPr>
          <p:cNvSpPr txBox="1"/>
          <p:nvPr/>
        </p:nvSpPr>
        <p:spPr>
          <a:xfrm>
            <a:off x="213172" y="1658732"/>
            <a:ext cx="7326421" cy="4093428"/>
          </a:xfrm>
          <a:prstGeom prst="rect">
            <a:avLst/>
          </a:prstGeom>
          <a:noFill/>
        </p:spPr>
        <p:txBody>
          <a:bodyPr wrap="square">
            <a:spAutoFit/>
          </a:bodyPr>
          <a:lstStyle/>
          <a:p>
            <a:r>
              <a:rPr lang="en-GB" sz="2000" dirty="0"/>
              <a:t>Project Management relies heavily on communication</a:t>
            </a:r>
          </a:p>
          <a:p>
            <a:endParaRPr lang="en-GB" sz="2000" dirty="0"/>
          </a:p>
          <a:p>
            <a:r>
              <a:rPr lang="en-GB" sz="2000" dirty="0"/>
              <a:t>Face to face communication is superior for some aspects such as resolving issues and clarification of complex details.</a:t>
            </a:r>
          </a:p>
          <a:p>
            <a:endParaRPr lang="en-GB" sz="2000" dirty="0"/>
          </a:p>
          <a:p>
            <a:r>
              <a:rPr lang="en-GB" sz="2000" dirty="0"/>
              <a:t>Geography can be an issue for national companies and stakeholders can be restricted by bust schedules.</a:t>
            </a:r>
          </a:p>
          <a:p>
            <a:endParaRPr lang="en-GB" sz="2000" dirty="0"/>
          </a:p>
          <a:p>
            <a:r>
              <a:rPr lang="en-GB" sz="2000" dirty="0"/>
              <a:t>AR can provide a solution to this and provide savings on: </a:t>
            </a:r>
          </a:p>
          <a:p>
            <a:pPr marL="342900" indent="-342900">
              <a:buFontTx/>
              <a:buChar char="-"/>
            </a:pPr>
            <a:r>
              <a:rPr lang="en-GB" sz="2000" dirty="0"/>
              <a:t>Travelling time</a:t>
            </a:r>
          </a:p>
          <a:p>
            <a:pPr marL="342900" indent="-342900">
              <a:buFontTx/>
              <a:buChar char="-"/>
            </a:pPr>
            <a:r>
              <a:rPr lang="en-GB" sz="2000" dirty="0"/>
              <a:t>Fuel costs</a:t>
            </a:r>
          </a:p>
          <a:p>
            <a:pPr marL="342900" indent="-342900">
              <a:buFontTx/>
              <a:buChar char="-"/>
            </a:pPr>
            <a:r>
              <a:rPr lang="en-GB" sz="2000" dirty="0"/>
              <a:t>Time away from site</a:t>
            </a:r>
          </a:p>
        </p:txBody>
      </p:sp>
      <p:pic>
        <p:nvPicPr>
          <p:cNvPr id="5" name="Online Media 4" title="Everything Facebook revealed about the Metaverse in 11 minutes">
            <a:hlinkClick r:id="" action="ppaction://media"/>
            <a:extLst>
              <a:ext uri="{FF2B5EF4-FFF2-40B4-BE49-F238E27FC236}">
                <a16:creationId xmlns:a16="http://schemas.microsoft.com/office/drawing/2014/main" id="{74439E95-049F-63AF-161B-CF7ED01B728C}"/>
              </a:ext>
            </a:extLst>
          </p:cNvPr>
          <p:cNvPicPr>
            <a:picLocks noRot="1" noChangeAspect="1"/>
          </p:cNvPicPr>
          <p:nvPr>
            <a:videoFile r:link="rId1"/>
          </p:nvPr>
        </p:nvPicPr>
        <p:blipFill>
          <a:blip r:embed="rId3"/>
          <a:stretch>
            <a:fillRect/>
          </a:stretch>
        </p:blipFill>
        <p:spPr>
          <a:xfrm>
            <a:off x="8140802" y="787283"/>
            <a:ext cx="3729880" cy="2107382"/>
          </a:xfrm>
          <a:prstGeom prst="rect">
            <a:avLst/>
          </a:prstGeom>
        </p:spPr>
      </p:pic>
      <p:pic>
        <p:nvPicPr>
          <p:cNvPr id="6" name="Picture 5">
            <a:extLst>
              <a:ext uri="{FF2B5EF4-FFF2-40B4-BE49-F238E27FC236}">
                <a16:creationId xmlns:a16="http://schemas.microsoft.com/office/drawing/2014/main" id="{DA40DF9A-8F35-DE7B-0DAB-7B265D3D95B6}"/>
              </a:ext>
            </a:extLst>
          </p:cNvPr>
          <p:cNvPicPr>
            <a:picLocks noChangeAspect="1"/>
          </p:cNvPicPr>
          <p:nvPr/>
        </p:nvPicPr>
        <p:blipFill>
          <a:blip r:embed="rId4"/>
          <a:stretch>
            <a:fillRect/>
          </a:stretch>
        </p:blipFill>
        <p:spPr>
          <a:xfrm>
            <a:off x="9233513" y="3362189"/>
            <a:ext cx="2812631" cy="1764287"/>
          </a:xfrm>
          <a:prstGeom prst="rect">
            <a:avLst/>
          </a:prstGeom>
        </p:spPr>
      </p:pic>
      <p:pic>
        <p:nvPicPr>
          <p:cNvPr id="7" name="Picture 6">
            <a:extLst>
              <a:ext uri="{FF2B5EF4-FFF2-40B4-BE49-F238E27FC236}">
                <a16:creationId xmlns:a16="http://schemas.microsoft.com/office/drawing/2014/main" id="{86446C11-9476-E382-19D9-CB9627560AB1}"/>
              </a:ext>
            </a:extLst>
          </p:cNvPr>
          <p:cNvPicPr>
            <a:picLocks noChangeAspect="1"/>
          </p:cNvPicPr>
          <p:nvPr/>
        </p:nvPicPr>
        <p:blipFill>
          <a:blip r:embed="rId5"/>
          <a:stretch>
            <a:fillRect/>
          </a:stretch>
        </p:blipFill>
        <p:spPr>
          <a:xfrm>
            <a:off x="5809072" y="4919426"/>
            <a:ext cx="3334928" cy="1876866"/>
          </a:xfrm>
          <a:prstGeom prst="rect">
            <a:avLst/>
          </a:prstGeom>
        </p:spPr>
      </p:pic>
    </p:spTree>
    <p:extLst>
      <p:ext uri="{BB962C8B-B14F-4D97-AF65-F5344CB8AC3E}">
        <p14:creationId xmlns:p14="http://schemas.microsoft.com/office/powerpoint/2010/main" val="120028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61843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AR Uses In Construction</a:t>
            </a:r>
            <a:endParaRPr lang="en-GB" dirty="0"/>
          </a:p>
        </p:txBody>
      </p:sp>
      <p:sp>
        <p:nvSpPr>
          <p:cNvPr id="4" name="TextBox 3">
            <a:extLst>
              <a:ext uri="{FF2B5EF4-FFF2-40B4-BE49-F238E27FC236}">
                <a16:creationId xmlns:a16="http://schemas.microsoft.com/office/drawing/2014/main" id="{C1E3BE74-5255-67EE-D651-C1D30E6D4EC1}"/>
              </a:ext>
            </a:extLst>
          </p:cNvPr>
          <p:cNvSpPr txBox="1"/>
          <p:nvPr/>
        </p:nvSpPr>
        <p:spPr>
          <a:xfrm>
            <a:off x="196342" y="1142629"/>
            <a:ext cx="11904029" cy="1323439"/>
          </a:xfrm>
          <a:prstGeom prst="rect">
            <a:avLst/>
          </a:prstGeom>
          <a:noFill/>
        </p:spPr>
        <p:txBody>
          <a:bodyPr wrap="square">
            <a:spAutoFit/>
          </a:bodyPr>
          <a:lstStyle/>
          <a:p>
            <a:endParaRPr lang="en-GB" sz="2000" dirty="0"/>
          </a:p>
          <a:p>
            <a:r>
              <a:rPr lang="en-GB" sz="2000" dirty="0"/>
              <a:t>Systems training/Operations and Maintenance: Systems operations and maintenance information overlaid over the installed equipment on site to facilitate familiarisation of systems during handover and operations &amp; maintenance.</a:t>
            </a:r>
          </a:p>
        </p:txBody>
      </p:sp>
      <p:pic>
        <p:nvPicPr>
          <p:cNvPr id="2" name="Picture 1">
            <a:extLst>
              <a:ext uri="{FF2B5EF4-FFF2-40B4-BE49-F238E27FC236}">
                <a16:creationId xmlns:a16="http://schemas.microsoft.com/office/drawing/2014/main" id="{36A56924-9806-B76A-9CB9-F6EDB9C52863}"/>
              </a:ext>
            </a:extLst>
          </p:cNvPr>
          <p:cNvPicPr>
            <a:picLocks noChangeAspect="1"/>
          </p:cNvPicPr>
          <p:nvPr/>
        </p:nvPicPr>
        <p:blipFill>
          <a:blip r:embed="rId3"/>
          <a:stretch>
            <a:fillRect/>
          </a:stretch>
        </p:blipFill>
        <p:spPr>
          <a:xfrm>
            <a:off x="6245480" y="2703931"/>
            <a:ext cx="5946520" cy="4154069"/>
          </a:xfrm>
          <a:prstGeom prst="rect">
            <a:avLst/>
          </a:prstGeom>
        </p:spPr>
      </p:pic>
      <p:pic>
        <p:nvPicPr>
          <p:cNvPr id="5" name="Online Media 4" title="ServiceAR - All-In-One Industrial AR Solution">
            <a:hlinkClick r:id="" action="ppaction://media"/>
            <a:extLst>
              <a:ext uri="{FF2B5EF4-FFF2-40B4-BE49-F238E27FC236}">
                <a16:creationId xmlns:a16="http://schemas.microsoft.com/office/drawing/2014/main" id="{A5DDF19A-695A-C304-60EB-0CEE8713E185}"/>
              </a:ext>
            </a:extLst>
          </p:cNvPr>
          <p:cNvPicPr>
            <a:picLocks noRot="1" noChangeAspect="1"/>
          </p:cNvPicPr>
          <p:nvPr>
            <a:videoFile r:link="rId1"/>
          </p:nvPr>
        </p:nvPicPr>
        <p:blipFill>
          <a:blip r:embed="rId4"/>
          <a:stretch>
            <a:fillRect/>
          </a:stretch>
        </p:blipFill>
        <p:spPr>
          <a:xfrm>
            <a:off x="196342" y="4391933"/>
            <a:ext cx="3338667" cy="1886347"/>
          </a:xfrm>
          <a:prstGeom prst="rect">
            <a:avLst/>
          </a:prstGeom>
        </p:spPr>
      </p:pic>
    </p:spTree>
    <p:extLst>
      <p:ext uri="{BB962C8B-B14F-4D97-AF65-F5344CB8AC3E}">
        <p14:creationId xmlns:p14="http://schemas.microsoft.com/office/powerpoint/2010/main" val="192777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8DB65C-6BE9-0EFC-7366-58439AB74807}"/>
              </a:ext>
            </a:extLst>
          </p:cNvPr>
          <p:cNvSpPr>
            <a:spLocks noGrp="1"/>
          </p:cNvSpPr>
          <p:nvPr>
            <p:ph type="ctrTitle"/>
          </p:nvPr>
        </p:nvSpPr>
        <p:spPr>
          <a:xfrm>
            <a:off x="1417413" y="218782"/>
            <a:ext cx="8971966" cy="956473"/>
          </a:xfrm>
        </p:spPr>
        <p:txBody>
          <a:bodyPr/>
          <a:lstStyle/>
          <a:p>
            <a:r>
              <a:rPr lang="en-GB" dirty="0">
                <a:solidFill>
                  <a:schemeClr val="tx1"/>
                </a:solidFill>
              </a:rPr>
              <a:t>H&amp;S</a:t>
            </a:r>
          </a:p>
        </p:txBody>
      </p:sp>
      <p:sp>
        <p:nvSpPr>
          <p:cNvPr id="5" name="TextBox 4">
            <a:extLst>
              <a:ext uri="{FF2B5EF4-FFF2-40B4-BE49-F238E27FC236}">
                <a16:creationId xmlns:a16="http://schemas.microsoft.com/office/drawing/2014/main" id="{EAFCDC5A-F6AE-DAD3-0E77-FCBAA078C5FD}"/>
              </a:ext>
            </a:extLst>
          </p:cNvPr>
          <p:cNvSpPr txBox="1"/>
          <p:nvPr/>
        </p:nvSpPr>
        <p:spPr>
          <a:xfrm>
            <a:off x="271141" y="1534362"/>
            <a:ext cx="11920859" cy="3785652"/>
          </a:xfrm>
          <a:prstGeom prst="rect">
            <a:avLst/>
          </a:prstGeom>
          <a:noFill/>
        </p:spPr>
        <p:txBody>
          <a:bodyPr wrap="square">
            <a:spAutoFit/>
          </a:bodyPr>
          <a:lstStyle/>
          <a:p>
            <a:r>
              <a:rPr lang="en-GB" sz="2400" dirty="0"/>
              <a:t>Construction sites are busy, dirty, dangerous places, often in remote locations. This brings a number of challenges that are fairly unique to this industry which make the end-to-end solutions offered by many vendors unsuitable. </a:t>
            </a:r>
          </a:p>
          <a:p>
            <a:endParaRPr lang="en-GB" sz="2400" dirty="0"/>
          </a:p>
          <a:p>
            <a:r>
              <a:rPr lang="en-GB" sz="2400" dirty="0"/>
              <a:t>Health and safety is the primary concern as there is a real danger that a person using an AR display on site will be distracted by the augmented content and fail to fully engage with their surroundings.</a:t>
            </a:r>
          </a:p>
          <a:p>
            <a:endParaRPr lang="en-GB" sz="2400" dirty="0"/>
          </a:p>
          <a:p>
            <a:r>
              <a:rPr lang="en-GB" sz="2400" dirty="0"/>
              <a:t>AR and VR can be used to help train students about real world risks in a classroom environment without exposing them to them physically. </a:t>
            </a:r>
          </a:p>
        </p:txBody>
      </p:sp>
      <p:pic>
        <p:nvPicPr>
          <p:cNvPr id="2" name="Online Media 1" title="Gaia Virtual Construction Site">
            <a:hlinkClick r:id="" action="ppaction://media"/>
            <a:extLst>
              <a:ext uri="{FF2B5EF4-FFF2-40B4-BE49-F238E27FC236}">
                <a16:creationId xmlns:a16="http://schemas.microsoft.com/office/drawing/2014/main" id="{A355C73B-20EE-BE65-0D26-8314AB015D6E}"/>
              </a:ext>
            </a:extLst>
          </p:cNvPr>
          <p:cNvPicPr>
            <a:picLocks noRot="1" noChangeAspect="1"/>
          </p:cNvPicPr>
          <p:nvPr>
            <a:videoFile r:link="rId1"/>
          </p:nvPr>
        </p:nvPicPr>
        <p:blipFill>
          <a:blip r:embed="rId3"/>
          <a:stretch>
            <a:fillRect/>
          </a:stretch>
        </p:blipFill>
        <p:spPr>
          <a:xfrm>
            <a:off x="9291413" y="5320014"/>
            <a:ext cx="2540000" cy="1435100"/>
          </a:xfrm>
          <a:prstGeom prst="rect">
            <a:avLst/>
          </a:prstGeom>
        </p:spPr>
      </p:pic>
    </p:spTree>
    <p:extLst>
      <p:ext uri="{BB962C8B-B14F-4D97-AF65-F5344CB8AC3E}">
        <p14:creationId xmlns:p14="http://schemas.microsoft.com/office/powerpoint/2010/main" val="240582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6860546-13AF-06BD-705C-6C2B3462655D}"/>
              </a:ext>
            </a:extLst>
          </p:cNvPr>
          <p:cNvSpPr txBox="1"/>
          <p:nvPr/>
        </p:nvSpPr>
        <p:spPr>
          <a:xfrm>
            <a:off x="611470" y="1534313"/>
            <a:ext cx="10905482" cy="4154984"/>
          </a:xfrm>
          <a:prstGeom prst="rect">
            <a:avLst/>
          </a:prstGeom>
          <a:noFill/>
        </p:spPr>
        <p:txBody>
          <a:bodyPr wrap="square">
            <a:spAutoFit/>
          </a:bodyPr>
          <a:lstStyle/>
          <a:p>
            <a:r>
              <a:rPr lang="en-GB" sz="2400" dirty="0"/>
              <a:t>Construction sites often suffer from poor or no data connections which provides a challenge with getting the AR content to the AR display at the point of use. </a:t>
            </a:r>
          </a:p>
          <a:p>
            <a:endParaRPr lang="en-GB" sz="2400" dirty="0"/>
          </a:p>
          <a:p>
            <a:r>
              <a:rPr lang="en-GB" sz="2400" dirty="0"/>
              <a:t>Some AR systems do have local storage capability allowing the user to cache the AR content prior to accessing the site and this can then be accessed via Bluetooth or a wired connection when required.</a:t>
            </a:r>
          </a:p>
          <a:p>
            <a:endParaRPr lang="en-GB" sz="2400" dirty="0"/>
          </a:p>
          <a:p>
            <a:r>
              <a:rPr lang="en-GB" sz="2400" dirty="0"/>
              <a:t>As with all technology implementations cost is always a consideration. Many of the AR solutions available today a prohibitively expensive for widespread use. This limits the practical use of AR systems.</a:t>
            </a:r>
          </a:p>
        </p:txBody>
      </p:sp>
    </p:spTree>
    <p:extLst>
      <p:ext uri="{BB962C8B-B14F-4D97-AF65-F5344CB8AC3E}">
        <p14:creationId xmlns:p14="http://schemas.microsoft.com/office/powerpoint/2010/main" val="3202971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230001"/>
            <a:ext cx="9144000" cy="1682945"/>
          </a:xfrm>
        </p:spPr>
        <p:txBody>
          <a:bodyPr/>
          <a:lstStyle/>
          <a:p>
            <a:pPr marL="0" marR="0" lvl="0" indent="0" defTabSz="457200" rtl="0" eaLnBrk="1" fontAlgn="auto" latinLnBrk="0" hangingPunct="1">
              <a:lnSpc>
                <a:spcPct val="100000"/>
              </a:lnSpc>
              <a:spcBef>
                <a:spcPts val="0"/>
              </a:spcBef>
              <a:spcAft>
                <a:spcPts val="0"/>
              </a:spcAft>
              <a:tabLst/>
              <a:defRPr/>
            </a:pPr>
            <a: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2"/>
              </a:rPr>
              <a:t>Crossrail Case Study</a:t>
            </a:r>
            <a:br>
              <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rPr>
            </a:br>
            <a:endParaRPr lang="en-GB" dirty="0"/>
          </a:p>
        </p:txBody>
      </p:sp>
      <p:sp>
        <p:nvSpPr>
          <p:cNvPr id="4" name="TextBox 3">
            <a:extLst>
              <a:ext uri="{FF2B5EF4-FFF2-40B4-BE49-F238E27FC236}">
                <a16:creationId xmlns:a16="http://schemas.microsoft.com/office/drawing/2014/main" id="{9473D6EF-ACF8-862F-74EB-FDEF071681BC}"/>
              </a:ext>
            </a:extLst>
          </p:cNvPr>
          <p:cNvSpPr txBox="1"/>
          <p:nvPr/>
        </p:nvSpPr>
        <p:spPr>
          <a:xfrm>
            <a:off x="241222" y="1928860"/>
            <a:ext cx="11814272" cy="4154984"/>
          </a:xfrm>
          <a:prstGeom prst="rect">
            <a:avLst/>
          </a:prstGeom>
          <a:noFill/>
        </p:spPr>
        <p:txBody>
          <a:bodyPr wrap="square">
            <a:spAutoFit/>
          </a:bodyPr>
          <a:lstStyle/>
          <a:p>
            <a:r>
              <a:rPr lang="en-GB" sz="2400" dirty="0"/>
              <a:t>The following challenges were identified by Bechtel Infrastructure whilst undertaking an AR trial at Custom House station for the Crossrail project and also a previous trial on the Crossrail West project.</a:t>
            </a:r>
          </a:p>
          <a:p>
            <a:endParaRPr lang="en-GB" sz="2400" dirty="0"/>
          </a:p>
          <a:p>
            <a:r>
              <a:rPr lang="en-GB" sz="2400" dirty="0"/>
              <a:t>The custom house project involved the use of AR to track the progress of installation of pre-fabricated super-structure components using an AR application developed by Bechtel Infrastructure. The prior Crossrail West project used AR to verify the construction methodology and position of a critical transfer deck.</a:t>
            </a:r>
          </a:p>
          <a:p>
            <a:endParaRPr lang="en-GB" sz="2400" dirty="0"/>
          </a:p>
          <a:p>
            <a:endParaRPr lang="en-GB" sz="2400" dirty="0"/>
          </a:p>
        </p:txBody>
      </p:sp>
    </p:spTree>
    <p:extLst>
      <p:ext uri="{BB962C8B-B14F-4D97-AF65-F5344CB8AC3E}">
        <p14:creationId xmlns:p14="http://schemas.microsoft.com/office/powerpoint/2010/main" val="1267138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595993"/>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Challenges</a:t>
            </a:r>
            <a:endParaRPr lang="en-GB" dirty="0"/>
          </a:p>
        </p:txBody>
      </p:sp>
      <p:sp>
        <p:nvSpPr>
          <p:cNvPr id="4" name="TextBox 3">
            <a:extLst>
              <a:ext uri="{FF2B5EF4-FFF2-40B4-BE49-F238E27FC236}">
                <a16:creationId xmlns:a16="http://schemas.microsoft.com/office/drawing/2014/main" id="{8A766C41-82A2-AFAB-E752-25D3B920886D}"/>
              </a:ext>
            </a:extLst>
          </p:cNvPr>
          <p:cNvSpPr txBox="1"/>
          <p:nvPr/>
        </p:nvSpPr>
        <p:spPr>
          <a:xfrm>
            <a:off x="132766" y="1175201"/>
            <a:ext cx="11926467" cy="4893647"/>
          </a:xfrm>
          <a:prstGeom prst="rect">
            <a:avLst/>
          </a:prstGeom>
          <a:noFill/>
        </p:spPr>
        <p:txBody>
          <a:bodyPr wrap="square">
            <a:spAutoFit/>
          </a:bodyPr>
          <a:lstStyle/>
          <a:p>
            <a:r>
              <a:rPr lang="en-GB" sz="2400" u="sng" dirty="0"/>
              <a:t>Business logic challenges</a:t>
            </a:r>
          </a:p>
          <a:p>
            <a:r>
              <a:rPr lang="en-GB" sz="2400" dirty="0"/>
              <a:t>Some vendors provide end-to-end branded solutions. However, to use AR to solve a problem then business logic needs to be applied to the Content Management Systems (CMS).</a:t>
            </a:r>
          </a:p>
          <a:p>
            <a:endParaRPr lang="en-GB" sz="2400" dirty="0"/>
          </a:p>
          <a:p>
            <a:r>
              <a:rPr lang="en-GB" sz="2400" dirty="0"/>
              <a:t>AR vendor CMS solutions are not currently well integrated with BIM (Building Information Modelling) systems in use within the construction industry. This integration gap acts as a barrier to adoption of AR in the construction industry.</a:t>
            </a:r>
          </a:p>
          <a:p>
            <a:endParaRPr lang="en-GB" sz="2400" dirty="0"/>
          </a:p>
          <a:p>
            <a:r>
              <a:rPr lang="en-GB" sz="2400" dirty="0"/>
              <a:t>Many construction companies have implemented pilot AR projects on site but the complexity involved with delivering relevant business logic based information to the AR system makes it hard to scale the solution up for widespread use.</a:t>
            </a:r>
          </a:p>
        </p:txBody>
      </p:sp>
    </p:spTree>
    <p:extLst>
      <p:ext uri="{BB962C8B-B14F-4D97-AF65-F5344CB8AC3E}">
        <p14:creationId xmlns:p14="http://schemas.microsoft.com/office/powerpoint/2010/main" val="2434941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F6630B-8A82-1A00-C05E-539DC810B4DE}"/>
              </a:ext>
            </a:extLst>
          </p:cNvPr>
          <p:cNvSpPr txBox="1"/>
          <p:nvPr/>
        </p:nvSpPr>
        <p:spPr>
          <a:xfrm>
            <a:off x="185124" y="1951187"/>
            <a:ext cx="11904029" cy="3785652"/>
          </a:xfrm>
          <a:prstGeom prst="rect">
            <a:avLst/>
          </a:prstGeom>
          <a:noFill/>
        </p:spPr>
        <p:txBody>
          <a:bodyPr wrap="square">
            <a:spAutoFit/>
          </a:bodyPr>
          <a:lstStyle/>
          <a:p>
            <a:r>
              <a:rPr lang="en-GB" sz="2400" u="sng" dirty="0"/>
              <a:t>Limited use of contextual information</a:t>
            </a:r>
          </a:p>
          <a:p>
            <a:endParaRPr lang="en-GB" sz="2400" dirty="0"/>
          </a:p>
          <a:p>
            <a:r>
              <a:rPr lang="en-GB" sz="2400" dirty="0"/>
              <a:t>Google Glass-type notification and site inspection systems that create a 2D AR experience have great potential within construction but are generally considered as simply hand-free alternatives to viewing data. This provides only limited benefit over using a standard tablet device.</a:t>
            </a:r>
          </a:p>
          <a:p>
            <a:endParaRPr lang="en-GB" sz="2400" dirty="0"/>
          </a:p>
          <a:p>
            <a:r>
              <a:rPr lang="en-GB" sz="2400" dirty="0"/>
              <a:t>If the AR systems made better use of sensor data to be truly contextual and not just another medium for information access, then the benefit would be much greater and would make AR a more compelling proposition.</a:t>
            </a:r>
          </a:p>
        </p:txBody>
      </p:sp>
      <p:sp>
        <p:nvSpPr>
          <p:cNvPr id="9" name="TextBox 8">
            <a:extLst>
              <a:ext uri="{FF2B5EF4-FFF2-40B4-BE49-F238E27FC236}">
                <a16:creationId xmlns:a16="http://schemas.microsoft.com/office/drawing/2014/main" id="{694EC4E6-4EEC-5BF1-33D0-4439049378F8}"/>
              </a:ext>
            </a:extLst>
          </p:cNvPr>
          <p:cNvSpPr txBox="1"/>
          <p:nvPr/>
        </p:nvSpPr>
        <p:spPr>
          <a:xfrm>
            <a:off x="4035094" y="199808"/>
            <a:ext cx="4121811" cy="830997"/>
          </a:xfrm>
          <a:prstGeom prst="rect">
            <a:avLst/>
          </a:prstGeom>
          <a:noFill/>
        </p:spPr>
        <p:txBody>
          <a:bodyPr wrap="square">
            <a:spAutoFit/>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Challenges</a:t>
            </a:r>
            <a:endParaRPr lang="en-GB" dirty="0"/>
          </a:p>
        </p:txBody>
      </p:sp>
    </p:spTree>
    <p:extLst>
      <p:ext uri="{BB962C8B-B14F-4D97-AF65-F5344CB8AC3E}">
        <p14:creationId xmlns:p14="http://schemas.microsoft.com/office/powerpoint/2010/main" val="3688007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2286000"/>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Challenges</a:t>
            </a:r>
            <a:endParaRPr lang="en-GB" dirty="0"/>
          </a:p>
        </p:txBody>
      </p:sp>
      <p:sp>
        <p:nvSpPr>
          <p:cNvPr id="4" name="TextBox 3">
            <a:extLst>
              <a:ext uri="{FF2B5EF4-FFF2-40B4-BE49-F238E27FC236}">
                <a16:creationId xmlns:a16="http://schemas.microsoft.com/office/drawing/2014/main" id="{243833BF-FB7C-9019-A17F-C4DD50206B7C}"/>
              </a:ext>
            </a:extLst>
          </p:cNvPr>
          <p:cNvSpPr txBox="1"/>
          <p:nvPr/>
        </p:nvSpPr>
        <p:spPr>
          <a:xfrm>
            <a:off x="175774" y="2057772"/>
            <a:ext cx="12016226" cy="4154984"/>
          </a:xfrm>
          <a:prstGeom prst="rect">
            <a:avLst/>
          </a:prstGeom>
          <a:noFill/>
        </p:spPr>
        <p:txBody>
          <a:bodyPr wrap="square">
            <a:spAutoFit/>
          </a:bodyPr>
          <a:lstStyle/>
          <a:p>
            <a:r>
              <a:rPr lang="en-GB" sz="2400" u="sng" dirty="0"/>
              <a:t>Complexity and capabilities of tracking technologies</a:t>
            </a:r>
          </a:p>
          <a:p>
            <a:endParaRPr lang="en-GB" sz="2400" dirty="0"/>
          </a:p>
          <a:p>
            <a:r>
              <a:rPr lang="en-GB" sz="2400" dirty="0"/>
              <a:t>There are numerous AR tracking technologies available depending on the AR system being used and the site environment. </a:t>
            </a:r>
          </a:p>
          <a:p>
            <a:r>
              <a:rPr lang="en-GB" sz="2400" dirty="0"/>
              <a:t>Each technology has its merits and ideal implementation and selection criteria which need to be considered carefully. </a:t>
            </a:r>
          </a:p>
          <a:p>
            <a:r>
              <a:rPr lang="en-GB" sz="2400" dirty="0"/>
              <a:t>Selecting the wrong tracking method could impact the accuracy of the positioning of the AR content. </a:t>
            </a:r>
          </a:p>
          <a:p>
            <a:r>
              <a:rPr lang="en-GB" sz="2400" dirty="0"/>
              <a:t>One solution is to use a combination of tracking technologies which work together to improve positioning and additionally allows the tracking to continue to work if one or a number of the tracking methods temporarily fails.</a:t>
            </a:r>
          </a:p>
        </p:txBody>
      </p:sp>
    </p:spTree>
    <p:extLst>
      <p:ext uri="{BB962C8B-B14F-4D97-AF65-F5344CB8AC3E}">
        <p14:creationId xmlns:p14="http://schemas.microsoft.com/office/powerpoint/2010/main" val="615620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598742"/>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Challenges</a:t>
            </a:r>
            <a:endParaRPr lang="en-GB" dirty="0"/>
          </a:p>
        </p:txBody>
      </p:sp>
      <p:sp>
        <p:nvSpPr>
          <p:cNvPr id="4" name="TextBox 3">
            <a:extLst>
              <a:ext uri="{FF2B5EF4-FFF2-40B4-BE49-F238E27FC236}">
                <a16:creationId xmlns:a16="http://schemas.microsoft.com/office/drawing/2014/main" id="{8B1B9F23-6063-8D4C-FD1A-56D3BD0F2E09}"/>
              </a:ext>
            </a:extLst>
          </p:cNvPr>
          <p:cNvSpPr txBox="1"/>
          <p:nvPr/>
        </p:nvSpPr>
        <p:spPr>
          <a:xfrm>
            <a:off x="185124" y="1225689"/>
            <a:ext cx="11550611" cy="5324535"/>
          </a:xfrm>
          <a:prstGeom prst="rect">
            <a:avLst/>
          </a:prstGeom>
          <a:noFill/>
        </p:spPr>
        <p:txBody>
          <a:bodyPr wrap="square">
            <a:spAutoFit/>
          </a:bodyPr>
          <a:lstStyle/>
          <a:p>
            <a:r>
              <a:rPr lang="en-GB" sz="2000" u="sng" dirty="0"/>
              <a:t>Level of detail required for AR content</a:t>
            </a:r>
          </a:p>
          <a:p>
            <a:endParaRPr lang="en-GB" sz="2000" u="sng" dirty="0"/>
          </a:p>
          <a:p>
            <a:r>
              <a:rPr lang="en-GB" sz="2000" dirty="0"/>
              <a:t>How real does AR content need to be for construction is a key question that has not yet fully been answered by industry. The major AR solutions that are being targeted towards the gaming industry require photo-realism and very high refresh rates to trick the user into believing that the augmented content is real.</a:t>
            </a:r>
          </a:p>
          <a:p>
            <a:endParaRPr lang="en-GB" sz="2000" dirty="0"/>
          </a:p>
          <a:p>
            <a:r>
              <a:rPr lang="en-GB" sz="2000" dirty="0"/>
              <a:t>For construction however, photo-realism is not usually required by the user as the level of detail is purely a visual guide to access information. </a:t>
            </a:r>
          </a:p>
          <a:p>
            <a:endParaRPr lang="en-GB" sz="2000" dirty="0"/>
          </a:p>
          <a:p>
            <a:r>
              <a:rPr lang="en-GB" sz="2000" dirty="0"/>
              <a:t>On the Crossrail custom house trial, the users found that it was better to deliver a very simple block model of the AR content rather than a highly rendered version, this also had the advantage of generating less data which reduced overhead on data transfer. Looking further into the future more advanced AR technology win development by companies such as Magic Leap involving a more direct feed of visual information to the retina, will eventually mean that basic rendered model objects will appear to actually be in situ as the eye perceives the object to physically be occupying the real world space.</a:t>
            </a:r>
          </a:p>
        </p:txBody>
      </p:sp>
    </p:spTree>
    <p:extLst>
      <p:ext uri="{BB962C8B-B14F-4D97-AF65-F5344CB8AC3E}">
        <p14:creationId xmlns:p14="http://schemas.microsoft.com/office/powerpoint/2010/main" val="8396396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2286000"/>
          </a:xfrm>
        </p:spPr>
        <p:txBody>
          <a:bodyPr/>
          <a:lstStyle/>
          <a:p>
            <a:r>
              <a:rPr kumimoji="0" lang="en-GB" sz="4800" b="0" i="0" u="none" strike="noStrike" kern="1200" cap="none" spc="0" normalizeH="0" baseline="0" noProof="0" dirty="0">
                <a:ln>
                  <a:noFill/>
                </a:ln>
                <a:solidFill>
                  <a:prstClr val="white"/>
                </a:solidFill>
                <a:effectLst/>
                <a:uLnTx/>
                <a:uFillTx/>
                <a:latin typeface="Century Gothic" panose="020B0502020202020204"/>
                <a:ea typeface="+mj-ea"/>
                <a:cs typeface="+mj-cs"/>
              </a:rPr>
              <a:t>Challenges</a:t>
            </a:r>
            <a:endParaRPr lang="en-GB" dirty="0"/>
          </a:p>
        </p:txBody>
      </p:sp>
      <p:sp>
        <p:nvSpPr>
          <p:cNvPr id="4" name="TextBox 3">
            <a:extLst>
              <a:ext uri="{FF2B5EF4-FFF2-40B4-BE49-F238E27FC236}">
                <a16:creationId xmlns:a16="http://schemas.microsoft.com/office/drawing/2014/main" id="{395B7E88-5A64-E4FD-42B2-D0FB87F500A3}"/>
              </a:ext>
            </a:extLst>
          </p:cNvPr>
          <p:cNvSpPr txBox="1"/>
          <p:nvPr/>
        </p:nvSpPr>
        <p:spPr>
          <a:xfrm>
            <a:off x="151465" y="1912947"/>
            <a:ext cx="11696466" cy="4524315"/>
          </a:xfrm>
          <a:prstGeom prst="rect">
            <a:avLst/>
          </a:prstGeom>
          <a:noFill/>
        </p:spPr>
        <p:txBody>
          <a:bodyPr wrap="square">
            <a:spAutoFit/>
          </a:bodyPr>
          <a:lstStyle/>
          <a:p>
            <a:r>
              <a:rPr lang="en-GB" sz="2400" u="sng" dirty="0"/>
              <a:t>Human interface issues challenges for users wearing safety gloves</a:t>
            </a:r>
          </a:p>
          <a:p>
            <a:endParaRPr lang="en-GB" sz="2400" dirty="0"/>
          </a:p>
          <a:p>
            <a:r>
              <a:rPr lang="en-GB" sz="2400" dirty="0"/>
              <a:t>The huge variety of AR displays and interfaces potentially provide for a wide range of opportunities but also throw up a lot of questions that have not fully been explored by the industry.</a:t>
            </a:r>
          </a:p>
          <a:p>
            <a:endParaRPr lang="en-GB" sz="2400" dirty="0"/>
          </a:p>
          <a:p>
            <a:r>
              <a:rPr lang="en-GB" sz="2400" dirty="0"/>
              <a:t>Should we be limited to tablets/smart phones, wearables (PPE protective eyewear considerations), immersive AR caves, site-based data kiosks, or mid-air gesture recognition (mad arms syndrome) or look further afield by using adaptive flexible screen technology and e-ink displays to deliver content reflecting a more traditional delivery mechanism such as blueprint that change on location to display required information and 3d models?</a:t>
            </a:r>
          </a:p>
        </p:txBody>
      </p:sp>
    </p:spTree>
    <p:extLst>
      <p:ext uri="{BB962C8B-B14F-4D97-AF65-F5344CB8AC3E}">
        <p14:creationId xmlns:p14="http://schemas.microsoft.com/office/powerpoint/2010/main" val="4126561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A64A16-AE8A-E4E8-543E-8968A97394B1}"/>
              </a:ext>
            </a:extLst>
          </p:cNvPr>
          <p:cNvSpPr>
            <a:spLocks noGrp="1"/>
          </p:cNvSpPr>
          <p:nvPr>
            <p:ph type="ctrTitle"/>
          </p:nvPr>
        </p:nvSpPr>
        <p:spPr>
          <a:xfrm>
            <a:off x="1136922" y="-373053"/>
            <a:ext cx="9144000" cy="1955021"/>
          </a:xfrm>
        </p:spPr>
        <p:txBody>
          <a:bodyPr/>
          <a:lstStyle/>
          <a:p>
            <a:r>
              <a:rPr lang="en-GB" dirty="0">
                <a:solidFill>
                  <a:prstClr val="white"/>
                </a:solidFill>
                <a:latin typeface="Century Gothic" panose="020B0502020202020204"/>
              </a:rPr>
              <a:t>Challenges</a:t>
            </a:r>
            <a:endParaRPr lang="en-GB" dirty="0"/>
          </a:p>
        </p:txBody>
      </p:sp>
      <p:sp>
        <p:nvSpPr>
          <p:cNvPr id="4" name="TextBox 3">
            <a:extLst>
              <a:ext uri="{FF2B5EF4-FFF2-40B4-BE49-F238E27FC236}">
                <a16:creationId xmlns:a16="http://schemas.microsoft.com/office/drawing/2014/main" id="{CEF5A06F-A617-4CE5-5942-55F4642F6F76}"/>
              </a:ext>
            </a:extLst>
          </p:cNvPr>
          <p:cNvSpPr txBox="1"/>
          <p:nvPr/>
        </p:nvSpPr>
        <p:spPr>
          <a:xfrm>
            <a:off x="185124" y="1581968"/>
            <a:ext cx="11943298" cy="4524315"/>
          </a:xfrm>
          <a:prstGeom prst="rect">
            <a:avLst/>
          </a:prstGeom>
          <a:noFill/>
        </p:spPr>
        <p:txBody>
          <a:bodyPr wrap="square">
            <a:spAutoFit/>
          </a:bodyPr>
          <a:lstStyle/>
          <a:p>
            <a:r>
              <a:rPr lang="en-GB" sz="2400" u="sng" dirty="0"/>
              <a:t>Positional accuracy of field AR devices</a:t>
            </a:r>
          </a:p>
          <a:p>
            <a:endParaRPr lang="en-GB" sz="2400" dirty="0"/>
          </a:p>
          <a:p>
            <a:r>
              <a:rPr lang="en-GB" sz="2400" dirty="0"/>
              <a:t>Windows PC-based AR accuracy has proven to be sub mm perfect for automotive industry use but to date mobile devices have not been able to match this. Mobile hardware/sensors packages (iPads, project tango etc.) are improving such that we will soon have the ability for equally accurate tracking on construction sites.</a:t>
            </a:r>
          </a:p>
          <a:p>
            <a:endParaRPr lang="en-GB" sz="2400" dirty="0"/>
          </a:p>
          <a:p>
            <a:r>
              <a:rPr lang="en-GB" sz="2400" dirty="0"/>
              <a:t>Once the sub mm threshold of accuracy has been breached - and at distance - then AR systems for construction will likely move beyond 3D/4D visualisation to being used by various tradesmen's requirements for location and contextual information retrieval thus better justifying the outlay costs of the AR system.</a:t>
            </a:r>
          </a:p>
        </p:txBody>
      </p:sp>
    </p:spTree>
    <p:extLst>
      <p:ext uri="{BB962C8B-B14F-4D97-AF65-F5344CB8AC3E}">
        <p14:creationId xmlns:p14="http://schemas.microsoft.com/office/powerpoint/2010/main" val="3842056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79817E-1D44-AE78-8D2B-66955F4FA092}"/>
              </a:ext>
            </a:extLst>
          </p:cNvPr>
          <p:cNvSpPr txBox="1"/>
          <p:nvPr/>
        </p:nvSpPr>
        <p:spPr>
          <a:xfrm>
            <a:off x="617080" y="2362506"/>
            <a:ext cx="10720358" cy="3323987"/>
          </a:xfrm>
          <a:prstGeom prst="rect">
            <a:avLst/>
          </a:prstGeom>
          <a:noFill/>
        </p:spPr>
        <p:txBody>
          <a:bodyPr wrap="square">
            <a:spAutoFit/>
          </a:bodyPr>
          <a:lstStyle/>
          <a:p>
            <a:r>
              <a:rPr lang="en-GB" sz="2400" dirty="0"/>
              <a:t>The information in this presentation was based on the article:</a:t>
            </a:r>
          </a:p>
          <a:p>
            <a:endParaRPr lang="en-GB" sz="2400" dirty="0"/>
          </a:p>
          <a:p>
            <a:r>
              <a:rPr lang="en-GB" sz="2400" dirty="0"/>
              <a:t>'Will Augmented Reality in construction deliver on its promise?' by the Institute of Civil Engineers on 19 Aug 2016. Written by Stephen Smith, VPD Operations Lead, Bechtel.</a:t>
            </a:r>
          </a:p>
          <a:p>
            <a:endParaRPr lang="en-GB" dirty="0"/>
          </a:p>
          <a:p>
            <a:endParaRPr lang="en-GB" dirty="0"/>
          </a:p>
          <a:p>
            <a:endParaRPr lang="en-GB" dirty="0"/>
          </a:p>
          <a:p>
            <a:r>
              <a:rPr lang="en-GB" dirty="0">
                <a:hlinkClick r:id="rId2"/>
              </a:rPr>
              <a:t>ICE</a:t>
            </a:r>
            <a:endParaRPr lang="en-GB" dirty="0"/>
          </a:p>
          <a:p>
            <a:endParaRPr lang="en-GB" dirty="0"/>
          </a:p>
        </p:txBody>
      </p:sp>
    </p:spTree>
    <p:extLst>
      <p:ext uri="{BB962C8B-B14F-4D97-AF65-F5344CB8AC3E}">
        <p14:creationId xmlns:p14="http://schemas.microsoft.com/office/powerpoint/2010/main" val="37923850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F048343-1EA9-44C3-883E-652FAAF0713E}">
  <ds:schemaRefs>
    <ds:schemaRef ds:uri="http://schemas.microsoft.com/sharepoint/v3/contenttype/forms"/>
  </ds:schemaRefs>
</ds:datastoreItem>
</file>

<file path=customXml/itemProps2.xml><?xml version="1.0" encoding="utf-8"?>
<ds:datastoreItem xmlns:ds="http://schemas.openxmlformats.org/officeDocument/2006/customXml" ds:itemID="{5F2A2379-DD35-4769-BFD6-4857D72F8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C2645A-E767-4D7E-984D-234E531E455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1962</Words>
  <Application>Microsoft Office PowerPoint</Application>
  <PresentationFormat>Widescreen</PresentationFormat>
  <Paragraphs>137</Paragraphs>
  <Slides>22</Slides>
  <Notes>5</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Arial</vt:lpstr>
      <vt:lpstr>Calibri</vt:lpstr>
      <vt:lpstr>Century Gothic</vt:lpstr>
      <vt:lpstr>Wingdings</vt:lpstr>
      <vt:lpstr>Wingdings 3</vt:lpstr>
      <vt:lpstr>Ion</vt:lpstr>
      <vt:lpstr>Augmented Reality in Construction</vt:lpstr>
      <vt:lpstr>AGENDA</vt:lpstr>
      <vt:lpstr>Definition of AR</vt:lpstr>
      <vt:lpstr>Augmented Reality, Assisted Reality and Virtual Reality…</vt:lpstr>
      <vt:lpstr>Introduction to AR</vt:lpstr>
      <vt:lpstr>Introduction to AR</vt:lpstr>
      <vt:lpstr>AR Uses In Construction</vt:lpstr>
      <vt:lpstr>AR Uses In Construction</vt:lpstr>
      <vt:lpstr>AR Uses In Construction</vt:lpstr>
      <vt:lpstr>AR Uses In Construction</vt:lpstr>
      <vt:lpstr>AR Uses In Construction</vt:lpstr>
      <vt:lpstr>AR Uses In Construction</vt:lpstr>
      <vt:lpstr>H&amp;S</vt:lpstr>
      <vt:lpstr>PowerPoint Presentation</vt:lpstr>
      <vt:lpstr>Crossrail Case Study </vt:lpstr>
      <vt:lpstr>Challenges</vt:lpstr>
      <vt:lpstr>PowerPoint Presentation</vt:lpstr>
      <vt:lpstr>Challenges</vt:lpstr>
      <vt:lpstr>Challenges</vt:lpstr>
      <vt:lpstr>Challenges</vt:lpstr>
      <vt:lpstr>Challenges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Augmented Reality in Construction</dc:title>
  <dc:creator>Rhodri Thomas</dc:creator>
  <cp:lastModifiedBy>Rhodri Thomas</cp:lastModifiedBy>
  <cp:revision>1</cp:revision>
  <dcterms:created xsi:type="dcterms:W3CDTF">2025-02-26T13:24:08Z</dcterms:created>
  <dcterms:modified xsi:type="dcterms:W3CDTF">2026-02-16T16:17:55Z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