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733" r:id="rId4"/>
  </p:sldMasterIdLst>
  <p:notesMasterIdLst>
    <p:notesMasterId r:id="rId12"/>
  </p:notesMasterIdLst>
  <p:sldIdLst>
    <p:sldId id="401" r:id="rId5"/>
    <p:sldId id="403" r:id="rId6"/>
    <p:sldId id="402" r:id="rId7"/>
    <p:sldId id="404" r:id="rId8"/>
    <p:sldId id="396" r:id="rId9"/>
    <p:sldId id="397" r:id="rId10"/>
    <p:sldId id="405" r:id="rId11"/>
  </p:sldIdLst>
  <p:sldSz cx="12192000" cy="6858000"/>
  <p:notesSz cx="6858000" cy="9144000"/>
  <p:embeddedFontLst>
    <p:embeddedFont>
      <p:font typeface="Abadi ExtraLight" panose="020B0204020104020204" pitchFamily="34" charset="0"/>
      <p:regular r:id="rId13"/>
      <p:italic r:id="rId14"/>
    </p:embeddedFont>
    <p:embeddedFont>
      <p:font typeface="Century Gothic" panose="020B0502020202020204" pitchFamily="34" charset="0"/>
      <p:regular r:id="rId15"/>
      <p:bold r:id="rId16"/>
      <p:italic r:id="rId17"/>
      <p:boldItalic r:id="rId18"/>
    </p:embeddedFont>
    <p:embeddedFont>
      <p:font typeface="Elephant" panose="02020904090505020303" pitchFamily="18" charset="0"/>
      <p:regular r:id="rId19"/>
      <p: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B043E5-30C9-49BE-974C-C233AE83F92B}" v="3" dt="2026-08-03T15:43:54.7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08" autoAdjust="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font" Target="fonts/font7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8/4/2026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hyperlink" Target="https://pressbooks.bccampus.ca/missionmessagemedium/chapter/3-1-do-you-like-it/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taxrobo.in/start-social-media-influencer-busines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1220" y="892137"/>
            <a:ext cx="3858768" cy="5073726"/>
          </a:xfrm>
        </p:spPr>
        <p:txBody>
          <a:bodyPr>
            <a:normAutofit/>
          </a:bodyPr>
          <a:lstStyle/>
          <a:p>
            <a:r>
              <a:rPr lang="en-US" sz="1400" dirty="0"/>
              <a:t>Name: ramona Ewelina jaskowiak</a:t>
            </a:r>
          </a:p>
          <a:p>
            <a:r>
              <a:rPr lang="en-US" sz="1400" dirty="0"/>
              <a:t>Student number:2538786</a:t>
            </a:r>
          </a:p>
          <a:p>
            <a:r>
              <a:rPr lang="en-US" sz="1400" dirty="0"/>
              <a:t>Topic chosen: </a:t>
            </a:r>
            <a:r>
              <a:rPr lang="en-GB" sz="1400" dirty="0"/>
              <a:t>The use of social media to promote businesses</a:t>
            </a:r>
          </a:p>
          <a:p>
            <a:r>
              <a:rPr lang="en-GB" sz="1400" dirty="0"/>
              <a:t>Title of source</a:t>
            </a:r>
            <a:r>
              <a:rPr lang="en-GB" sz="1400" dirty="0">
                <a:latin typeface="Abadi ExtraLight" panose="020F0502020204030204" pitchFamily="34" charset="0"/>
              </a:rPr>
              <a:t>: Sinha. V., Subramanian, </a:t>
            </a:r>
            <a:r>
              <a:rPr lang="en-GB" sz="1400" dirty="0" err="1">
                <a:latin typeface="Abadi ExtraLight" panose="020F0502020204030204" pitchFamily="34" charset="0"/>
              </a:rPr>
              <a:t>k.s</a:t>
            </a:r>
            <a:r>
              <a:rPr lang="en-GB" sz="1400" dirty="0">
                <a:latin typeface="Abadi ExtraLight" panose="020F0502020204030204" pitchFamily="34" charset="0"/>
              </a:rPr>
              <a:t>, </a:t>
            </a:r>
            <a:r>
              <a:rPr lang="en-GB" sz="1400" dirty="0" err="1">
                <a:latin typeface="Abadi ExtraLight" panose="020F0502020204030204" pitchFamily="34" charset="0"/>
              </a:rPr>
              <a:t>bhattacharya</a:t>
            </a:r>
            <a:r>
              <a:rPr lang="en-GB" sz="1400" dirty="0">
                <a:latin typeface="Abadi ExtraLight" panose="020F0502020204030204" pitchFamily="34" charset="0"/>
              </a:rPr>
              <a:t>, s. &amp; </a:t>
            </a:r>
            <a:r>
              <a:rPr lang="en-GB" sz="1400" dirty="0" err="1">
                <a:latin typeface="Abadi ExtraLight" panose="020F0502020204030204" pitchFamily="34" charset="0"/>
              </a:rPr>
              <a:t>Chaudhary,k</a:t>
            </a:r>
            <a:r>
              <a:rPr lang="en-GB" sz="1400" dirty="0">
                <a:latin typeface="Abadi ExtraLight" panose="020F0502020204030204" pitchFamily="34" charset="0"/>
              </a:rPr>
              <a:t>.(2012) “the contemporary framework on social media analytics as an emerging tool for behaviour informatics, hr analysis and business process</a:t>
            </a:r>
            <a:r>
              <a:rPr lang="en-GB" sz="1400" i="1" dirty="0">
                <a:latin typeface="Abadi ExtraLight" panose="020F0502020204030204" pitchFamily="34" charset="0"/>
              </a:rPr>
              <a:t>” Management: journal of contemporary management issues</a:t>
            </a:r>
            <a:r>
              <a:rPr lang="en-GB" sz="1400" dirty="0">
                <a:latin typeface="Abadi ExtraLight" panose="020F0502020204030204" pitchFamily="34" charset="0"/>
              </a:rPr>
              <a:t>, 17(2),pp65-84. available </a:t>
            </a:r>
            <a:r>
              <a:rPr lang="en-GB" sz="1400" dirty="0" err="1">
                <a:latin typeface="Abadi ExtraLight" panose="020F0502020204030204" pitchFamily="34" charset="0"/>
              </a:rPr>
              <a:t>at:https</a:t>
            </a:r>
            <a:r>
              <a:rPr lang="en-GB" sz="1400" dirty="0">
                <a:latin typeface="Abadi ExtraLight" panose="020F0502020204030204" pitchFamily="34" charset="0"/>
              </a:rPr>
              <a:t>://hrcak.srce.hr/93945</a:t>
            </a:r>
          </a:p>
          <a:p>
            <a:r>
              <a:rPr lang="en-GB" sz="1400" dirty="0"/>
              <a:t>Author(s): </a:t>
            </a:r>
            <a:r>
              <a:rPr lang="en-GB" sz="1400" dirty="0" err="1"/>
              <a:t>vinita</a:t>
            </a:r>
            <a:r>
              <a:rPr lang="en-GB" sz="1400" dirty="0"/>
              <a:t> Sinha, </a:t>
            </a:r>
            <a:r>
              <a:rPr lang="en-GB" sz="1400" dirty="0" err="1"/>
              <a:t>k.s.</a:t>
            </a:r>
            <a:r>
              <a:rPr lang="en-GB" sz="1400" dirty="0"/>
              <a:t> Subramanian, </a:t>
            </a:r>
            <a:r>
              <a:rPr lang="en-GB" sz="1400" dirty="0" err="1"/>
              <a:t>sonali</a:t>
            </a:r>
            <a:r>
              <a:rPr lang="en-GB" sz="1400" dirty="0"/>
              <a:t> </a:t>
            </a:r>
            <a:r>
              <a:rPr lang="en-GB" sz="1400" dirty="0" err="1"/>
              <a:t>bhattacharya</a:t>
            </a:r>
            <a:r>
              <a:rPr lang="en-GB" sz="1400" dirty="0"/>
              <a:t>, Kaushik </a:t>
            </a:r>
            <a:r>
              <a:rPr lang="en-GB" sz="1400" dirty="0" err="1"/>
              <a:t>chaudhary</a:t>
            </a:r>
            <a:endParaRPr lang="en-GB" sz="1400" dirty="0"/>
          </a:p>
          <a:p>
            <a:r>
              <a:rPr lang="en-GB" sz="1400" dirty="0"/>
              <a:t>Year published:2012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A85D8F-96DF-414F-96F0-8F01B9758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474" y="-191293"/>
            <a:ext cx="5516880" cy="2103436"/>
          </a:xfrm>
        </p:spPr>
        <p:txBody>
          <a:bodyPr>
            <a:normAutofit/>
          </a:bodyPr>
          <a:lstStyle/>
          <a:p>
            <a:r>
              <a:rPr lang="en-US" sz="2800" dirty="0"/>
              <a:t>How did I find this source?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F79409-2936-4FDC-BF6F-45FC9FDA8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312" y="2468561"/>
            <a:ext cx="3816096" cy="3529014"/>
          </a:xfrm>
        </p:spPr>
        <p:txBody>
          <a:bodyPr/>
          <a:lstStyle/>
          <a:p>
            <a:r>
              <a:rPr lang="en-US" dirty="0"/>
              <a:t>I found this source by going on google scholar and typing in social media in business. This was the one that caught my eye.</a:t>
            </a:r>
          </a:p>
        </p:txBody>
      </p:sp>
      <p:sp>
        <p:nvSpPr>
          <p:cNvPr id="26" name="Footer Placeholder 25">
            <a:extLst>
              <a:ext uri="{FF2B5EF4-FFF2-40B4-BE49-F238E27FC236}">
                <a16:creationId xmlns:a16="http://schemas.microsoft.com/office/drawing/2014/main" id="{0E469817-940E-4A7E-82D2-9FC9B4D3A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Presentation Title</a:t>
            </a:r>
          </a:p>
        </p:txBody>
      </p:sp>
      <p:pic>
        <p:nvPicPr>
          <p:cNvPr id="7" name="Picture Placeholder 6" descr="Businessman text messaging">
            <a:extLst>
              <a:ext uri="{FF2B5EF4-FFF2-40B4-BE49-F238E27FC236}">
                <a16:creationId xmlns:a16="http://schemas.microsoft.com/office/drawing/2014/main" id="{6692911D-DAA5-FC4E-1CF7-8EFA2A3B77E2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2"/>
          <a:srcRect l="11793" r="11793"/>
          <a:stretch>
            <a:fillRect/>
          </a:stretch>
        </p:blipFill>
        <p:spPr>
          <a:xfrm>
            <a:off x="4726375" y="64957"/>
            <a:ext cx="4228635" cy="3694372"/>
          </a:xfrm>
        </p:spPr>
      </p:pic>
      <p:pic>
        <p:nvPicPr>
          <p:cNvPr id="12" name="Picture Placeholder 11" descr="3D emoticons against yellow background">
            <a:extLst>
              <a:ext uri="{FF2B5EF4-FFF2-40B4-BE49-F238E27FC236}">
                <a16:creationId xmlns:a16="http://schemas.microsoft.com/office/drawing/2014/main" id="{C57BE342-B350-582E-F361-8221D9D5A52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6327" r="26327"/>
          <a:stretch>
            <a:fillRect/>
          </a:stretch>
        </p:blipFill>
        <p:spPr/>
      </p:pic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3FB3C3FF-8E0D-9A9C-C342-87168CCE739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871" r="871"/>
          <a:stretch>
            <a:fillRect/>
          </a:stretch>
        </p:blipFill>
        <p:spPr/>
      </p:pic>
      <p:pic>
        <p:nvPicPr>
          <p:cNvPr id="23" name="Picture Placeholder 22" descr="Two bussiness people working at a table">
            <a:extLst>
              <a:ext uri="{FF2B5EF4-FFF2-40B4-BE49-F238E27FC236}">
                <a16:creationId xmlns:a16="http://schemas.microsoft.com/office/drawing/2014/main" id="{A96362DE-F090-B423-C202-23F1749C9B4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/>
          <a:srcRect l="16086" r="1608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12948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Why did I choose this source?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041F48D-F184-4F9F-B5AC-F127F0898F3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sz="1800" dirty="0"/>
              <a:t>I chose this source as it  explains how social media can be included business tool. It helps improve HR, decision making and overall employee understanding. This is why I chose this source as it matches my chosen topic.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9C693BAD-6B4E-48AD-88BF-D933B374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B9E4CF7-70FB-40DF-BE47-6E5AE3154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151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78FAAB-8DFA-4475-B8B6-51A3ED193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0896"/>
            <a:ext cx="6108192" cy="1463040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What is the main idea of the source?</a:t>
            </a:r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75EF8E1F-4218-A6E8-51E4-2001BB7D389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761" b="10761"/>
          <a:stretch>
            <a:fillRect/>
          </a:stretch>
        </p:blipFill>
        <p:spPr/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6BED31F-F84E-BB1A-BE6A-12BB7397A1B6}"/>
              </a:ext>
            </a:extLst>
          </p:cNvPr>
          <p:cNvSpPr txBox="1"/>
          <p:nvPr/>
        </p:nvSpPr>
        <p:spPr>
          <a:xfrm>
            <a:off x="779646" y="2252312"/>
            <a:ext cx="51495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main idea of the source is that social media is </a:t>
            </a:r>
            <a:r>
              <a:rPr lang="en-GB"/>
              <a:t>strong in the </a:t>
            </a:r>
            <a:r>
              <a:rPr lang="en-GB" dirty="0"/>
              <a:t>business industry. Its a growing tool that helps  employee behaviour, improve HR decisions and improve the overall system.</a:t>
            </a:r>
          </a:p>
        </p:txBody>
      </p:sp>
    </p:spTree>
    <p:extLst>
      <p:ext uri="{BB962C8B-B14F-4D97-AF65-F5344CB8AC3E}">
        <p14:creationId xmlns:p14="http://schemas.microsoft.com/office/powerpoint/2010/main" val="1633727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02820-7F02-4F5F-8933-C0B61CFA2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704" y="438277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When was it published? Is it recent enough?</a:t>
            </a:r>
          </a:p>
        </p:txBody>
      </p:sp>
      <p:sp>
        <p:nvSpPr>
          <p:cNvPr id="4" name="Date Placeholder 5">
            <a:extLst>
              <a:ext uri="{FF2B5EF4-FFF2-40B4-BE49-F238E27FC236}">
                <a16:creationId xmlns:a16="http://schemas.microsoft.com/office/drawing/2014/main" id="{523A727A-BD22-42EE-9500-BBEF455DA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D00329E9-36A4-4FA9-9FBD-412BCEF20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13D5288-11C4-425C-8C20-5E8A7E726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024A9-0184-448B-881E-CC722A916CB1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96777CB-3F43-94EA-E862-8603E5D8B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It was published 2012. While its not brand new,  is recent enough.  It talks about the main framework that social media is beneficial in  business industry.</a:t>
            </a:r>
          </a:p>
        </p:txBody>
      </p:sp>
    </p:spTree>
    <p:extLst>
      <p:ext uri="{BB962C8B-B14F-4D97-AF65-F5344CB8AC3E}">
        <p14:creationId xmlns:p14="http://schemas.microsoft.com/office/powerpoint/2010/main" val="4093317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02820-7F02-4F5F-8933-C0B61CFA2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dirty="0"/>
              <a:t>Who is the author? What are their qualifications or expertise?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A341B71E-5290-4693-8035-44F1D5307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81FCE4EA-92D0-4D04-BA86-2FFFEC99A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D2D9DB8-6AAC-452C-8711-DA2E869FD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6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F6A672-ED19-13EA-3D17-FF5C4DCC3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authors are Sinha, Subramanian, Bhattacharya and Chaudhary. They all  qualified academic researchers and HR management specialists in the </a:t>
            </a:r>
            <a:r>
              <a:rPr lang="en-GB" dirty="0" err="1"/>
              <a:t>Symbosis</a:t>
            </a:r>
            <a:r>
              <a:rPr lang="en-GB" dirty="0"/>
              <a:t> Centre for management and human </a:t>
            </a:r>
            <a:r>
              <a:rPr lang="en-GB" dirty="0" err="1"/>
              <a:t>resourse</a:t>
            </a:r>
            <a:r>
              <a:rPr lang="en-GB" dirty="0"/>
              <a:t> development. </a:t>
            </a:r>
          </a:p>
        </p:txBody>
      </p:sp>
    </p:spTree>
    <p:extLst>
      <p:ext uri="{BB962C8B-B14F-4D97-AF65-F5344CB8AC3E}">
        <p14:creationId xmlns:p14="http://schemas.microsoft.com/office/powerpoint/2010/main" val="1497105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E08A1-FEAA-4F21-96E4-5A57CFAAB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2666679"/>
            <a:ext cx="5541264" cy="2148840"/>
          </a:xfrm>
        </p:spPr>
        <p:txBody>
          <a:bodyPr>
            <a:normAutofit fontScale="90000"/>
          </a:bodyPr>
          <a:lstStyle/>
          <a:p>
            <a:r>
              <a:rPr lang="en-US" dirty="0"/>
              <a:t>Yes, this source is very good. The authors are qualified researchers; it was published in a good journal and gets used in other work.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43DD3A-BCEA-4181-8BC4-61E1A84D5AC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98520" y="113184"/>
            <a:ext cx="4434840" cy="1188720"/>
          </a:xfrm>
        </p:spPr>
        <p:txBody>
          <a:bodyPr>
            <a:normAutofit/>
          </a:bodyPr>
          <a:lstStyle/>
          <a:p>
            <a:r>
              <a:rPr lang="en-US" sz="3600" cap="none" dirty="0">
                <a:solidFill>
                  <a:schemeClr val="tx1"/>
                </a:solidFill>
                <a:latin typeface="+mj-lt"/>
              </a:rPr>
              <a:t>Is this source reliable?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57B06-3F43-4092-8AB5-0AC060179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9534048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DFCC198-DBFA-46B2-A241-8E3888E6367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{DD559D8C-38AB-474B-9303-A40A417CB835}TFe853cc32-c8a5-4d3d-be72-f0da08ad1ebd0034d42c_win32-6db092c676a8</Template>
  <TotalTime>319</TotalTime>
  <Words>370</Words>
  <Application>Microsoft Office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Abadi ExtraLight</vt:lpstr>
      <vt:lpstr>Century Gothic</vt:lpstr>
      <vt:lpstr>Elephant</vt:lpstr>
      <vt:lpstr>Calibri</vt:lpstr>
      <vt:lpstr>Arial</vt:lpstr>
      <vt:lpstr>Brush</vt:lpstr>
      <vt:lpstr>PowerPoint Presentation</vt:lpstr>
      <vt:lpstr>How did I find this source?</vt:lpstr>
      <vt:lpstr>Why did I choose this source? </vt:lpstr>
      <vt:lpstr>What is the main idea of the source?</vt:lpstr>
      <vt:lpstr>When was it published? Is it recent enough?</vt:lpstr>
      <vt:lpstr>Who is the author? What are their qualifications or expertise?</vt:lpstr>
      <vt:lpstr>Yes, this source is very good. The authors are qualified researchers; it was published in a good journal and gets used in other work.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ramona jaskowiak</dc:creator>
  <cp:lastModifiedBy>ramona jaskowiak</cp:lastModifiedBy>
  <cp:revision>2</cp:revision>
  <dcterms:created xsi:type="dcterms:W3CDTF">2026-08-03T11:02:51Z</dcterms:created>
  <dcterms:modified xsi:type="dcterms:W3CDTF">2026-08-04T19:12:38Z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