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62" r:id="rId3"/>
    <p:sldId id="268" r:id="rId4"/>
    <p:sldId id="279" r:id="rId5"/>
    <p:sldId id="280" r:id="rId6"/>
    <p:sldId id="269" r:id="rId7"/>
    <p:sldId id="276" r:id="rId8"/>
    <p:sldId id="273" r:id="rId9"/>
    <p:sldId id="274" r:id="rId10"/>
    <p:sldId id="281" r:id="rId11"/>
    <p:sldId id="282" r:id="rId12"/>
    <p:sldId id="285" r:id="rId13"/>
    <p:sldId id="286" r:id="rId14"/>
    <p:sldId id="287" r:id="rId15"/>
    <p:sldId id="283" r:id="rId16"/>
    <p:sldId id="2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79"/>
    <p:restoredTop sz="93216"/>
  </p:normalViewPr>
  <p:slideViewPr>
    <p:cSldViewPr snapToGrid="0" snapToObjects="1">
      <p:cViewPr>
        <p:scale>
          <a:sx n="90" d="100"/>
          <a:sy n="90" d="100"/>
        </p:scale>
        <p:origin x="144"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A52A16-0511-684E-8E44-EFBE0191F4C0}" type="datetimeFigureOut">
              <a:rPr lang="en-US" smtClean="0"/>
              <a:t>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1200F4-9DF7-A14D-8B92-1F4A46A83E95}" type="slidenum">
              <a:rPr lang="en-US" smtClean="0"/>
              <a:t>‹#›</a:t>
            </a:fld>
            <a:endParaRPr lang="en-US"/>
          </a:p>
        </p:txBody>
      </p:sp>
    </p:spTree>
    <p:extLst>
      <p:ext uri="{BB962C8B-B14F-4D97-AF65-F5344CB8AC3E}">
        <p14:creationId xmlns:p14="http://schemas.microsoft.com/office/powerpoint/2010/main" val="908477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3</a:t>
            </a:fld>
            <a:endParaRPr lang="en-US" altLang="en-US">
              <a:latin typeface="Arial" charset="0"/>
              <a:ea typeface="ＭＳ Ｐゴシック" charset="-128"/>
            </a:endParaRPr>
          </a:p>
        </p:txBody>
      </p:sp>
    </p:spTree>
    <p:extLst>
      <p:ext uri="{BB962C8B-B14F-4D97-AF65-F5344CB8AC3E}">
        <p14:creationId xmlns:p14="http://schemas.microsoft.com/office/powerpoint/2010/main" val="168074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6</a:t>
            </a:fld>
            <a:endParaRPr lang="en-GB"/>
          </a:p>
        </p:txBody>
      </p:sp>
    </p:spTree>
    <p:extLst>
      <p:ext uri="{BB962C8B-B14F-4D97-AF65-F5344CB8AC3E}">
        <p14:creationId xmlns:p14="http://schemas.microsoft.com/office/powerpoint/2010/main" val="835263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we take a physical literacy perspective</a:t>
            </a:r>
            <a:r>
              <a:rPr lang="en-US" baseline="0" dirty="0" smtClean="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8</a:t>
            </a:fld>
            <a:endParaRPr lang="en-US"/>
          </a:p>
        </p:txBody>
      </p:sp>
    </p:spTree>
    <p:extLst>
      <p:ext uri="{BB962C8B-B14F-4D97-AF65-F5344CB8AC3E}">
        <p14:creationId xmlns:p14="http://schemas.microsoft.com/office/powerpoint/2010/main" val="445048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smtClean="0"/>
              <a:t>You are</a:t>
            </a:r>
            <a:r>
              <a:rPr lang="en-US" altLang="en-US" baseline="0" dirty="0" smtClean="0"/>
              <a:t> all aware of affordance theory</a:t>
            </a:r>
            <a:r>
              <a:rPr lang="is-IS" altLang="en-US" baseline="0" dirty="0" smtClean="0"/>
              <a:t>….</a:t>
            </a:r>
          </a:p>
          <a:p>
            <a:endParaRPr lang="is-IS" altLang="en-US" baseline="0" dirty="0" smtClean="0"/>
          </a:p>
          <a:p>
            <a:endParaRPr lang="en-US" altLang="en-US" dirty="0" smtClean="0"/>
          </a:p>
          <a:p>
            <a:r>
              <a:rPr lang="en-US" altLang="en-US" dirty="0" smtClean="0"/>
              <a:t>Studies </a:t>
            </a:r>
            <a:r>
              <a:rPr lang="en-US" altLang="en-US" dirty="0"/>
              <a:t>of the affordances of the home show that more opportunities in the home improve motor development and </a:t>
            </a:r>
            <a:r>
              <a:rPr lang="en-US" altLang="en-US" dirty="0" smtClean="0"/>
              <a:t>learning readiness, </a:t>
            </a:r>
          </a:p>
          <a:p>
            <a:r>
              <a:rPr lang="en-US" altLang="en-US" dirty="0" smtClean="0"/>
              <a:t>Studies in</a:t>
            </a:r>
            <a:r>
              <a:rPr lang="en-US" altLang="en-US" baseline="0" dirty="0" smtClean="0"/>
              <a:t> </a:t>
            </a:r>
            <a:r>
              <a:rPr lang="en-US" altLang="en-US" baseline="0" dirty="0" err="1" smtClean="0"/>
              <a:t>Scandanavia</a:t>
            </a:r>
            <a:r>
              <a:rPr lang="en-US" altLang="en-US" baseline="0" dirty="0" smtClean="0"/>
              <a:t> show that children in pre schools that move in natural settings have better motor development due to the rich variety of affordances that nature offers. </a:t>
            </a:r>
            <a:endParaRPr lang="en-US" altLang="en-US" dirty="0" smtClean="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9</a:t>
            </a:fld>
            <a:endParaRPr lang="en-GB"/>
          </a:p>
        </p:txBody>
      </p:sp>
    </p:spTree>
    <p:extLst>
      <p:ext uri="{BB962C8B-B14F-4D97-AF65-F5344CB8AC3E}">
        <p14:creationId xmlns:p14="http://schemas.microsoft.com/office/powerpoint/2010/main" val="778890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277539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27270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275F33-A657-7549-8527-BDD6E80F3FD9}" type="datetimeFigureOut">
              <a:rPr lang="en-US" smtClean="0"/>
              <a:t>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571604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7275F33-A657-7549-8527-BDD6E80F3FD9}" type="datetimeFigureOut">
              <a:rPr lang="en-US" smtClean="0"/>
              <a:t>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26358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7275F33-A657-7549-8527-BDD6E80F3FD9}" type="datetimeFigureOut">
              <a:rPr lang="en-US" smtClean="0"/>
              <a:t>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65320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275F33-A657-7549-8527-BDD6E80F3FD9}" type="datetimeFigureOut">
              <a:rPr lang="en-US" smtClean="0"/>
              <a:t>2/6/19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559595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275F33-A657-7549-8527-BDD6E80F3FD9}" type="datetimeFigureOut">
              <a:rPr lang="en-US" smtClean="0"/>
              <a:t>2/6/19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296964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t>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116695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275F33-A657-7549-8527-BDD6E80F3FD9}" type="datetimeFigureOut">
              <a:rPr lang="en-US" smtClean="0"/>
              <a:t>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444786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931831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275F33-A657-7549-8527-BDD6E80F3FD9}" type="datetimeFigureOut">
              <a:rPr lang="en-US" smtClean="0"/>
              <a:t>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B1BD0A-F962-724B-93DB-B255D590BFB2}" type="slidenum">
              <a:rPr lang="en-US" smtClean="0"/>
              <a:t>‹#›</a:t>
            </a:fld>
            <a:endParaRPr lang="en-US"/>
          </a:p>
        </p:txBody>
      </p:sp>
    </p:spTree>
    <p:extLst>
      <p:ext uri="{BB962C8B-B14F-4D97-AF65-F5344CB8AC3E}">
        <p14:creationId xmlns:p14="http://schemas.microsoft.com/office/powerpoint/2010/main" val="184303131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275F33-A657-7549-8527-BDD6E80F3FD9}" type="datetimeFigureOut">
              <a:rPr lang="en-US" smtClean="0"/>
              <a:t>2/6/19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B1BD0A-F962-724B-93DB-B255D590BFB2}" type="slidenum">
              <a:rPr lang="en-US" smtClean="0"/>
              <a:t>‹#›</a:t>
            </a:fld>
            <a:endParaRPr lang="en-US"/>
          </a:p>
        </p:txBody>
      </p:sp>
    </p:spTree>
    <p:extLst>
      <p:ext uri="{BB962C8B-B14F-4D97-AF65-F5344CB8AC3E}">
        <p14:creationId xmlns:p14="http://schemas.microsoft.com/office/powerpoint/2010/main" val="1325663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4" Type="http://schemas.openxmlformats.org/officeDocument/2006/relationships/image" Target="../media/image6.png"/><Relationship Id="rId5" Type="http://schemas.openxmlformats.org/officeDocument/2006/relationships/image" Target="../media/image7.jpe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jpeg"/><Relationship Id="rId7"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 Affordances, physical literacy and outdoor learning</a:t>
            </a:r>
            <a:endParaRPr lang="en-US" dirty="0"/>
          </a:p>
        </p:txBody>
      </p:sp>
      <p:sp>
        <p:nvSpPr>
          <p:cNvPr id="3" name="Subtitle 2"/>
          <p:cNvSpPr>
            <a:spLocks noGrp="1"/>
          </p:cNvSpPr>
          <p:nvPr>
            <p:ph type="subTitle" idx="1"/>
          </p:nvPr>
        </p:nvSpPr>
        <p:spPr>
          <a:xfrm>
            <a:off x="1524000" y="3602038"/>
            <a:ext cx="9144000" cy="1112837"/>
          </a:xfrm>
        </p:spPr>
        <p:txBody>
          <a:bodyPr/>
          <a:lstStyle/>
          <a:p>
            <a:endParaRPr lang="en-US" dirty="0" smtClean="0"/>
          </a:p>
          <a:p>
            <a:endParaRPr lang="en-US" dirty="0"/>
          </a:p>
        </p:txBody>
      </p:sp>
    </p:spTree>
    <p:extLst>
      <p:ext uri="{BB962C8B-B14F-4D97-AF65-F5344CB8AC3E}">
        <p14:creationId xmlns:p14="http://schemas.microsoft.com/office/powerpoint/2010/main" val="523119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Session outline</a:t>
            </a:r>
            <a:endParaRPr lang="en-US" dirty="0"/>
          </a:p>
        </p:txBody>
      </p:sp>
      <p:sp>
        <p:nvSpPr>
          <p:cNvPr id="3" name="Content Placeholder 2"/>
          <p:cNvSpPr>
            <a:spLocks noGrp="1"/>
          </p:cNvSpPr>
          <p:nvPr>
            <p:ph idx="1"/>
          </p:nvPr>
        </p:nvSpPr>
        <p:spPr/>
        <p:txBody>
          <a:bodyPr>
            <a:normAutofit/>
          </a:bodyPr>
          <a:lstStyle/>
          <a:p>
            <a:r>
              <a:rPr lang="en-US" dirty="0"/>
              <a:t>P</a:t>
            </a:r>
            <a:r>
              <a:rPr lang="en-US" dirty="0" smtClean="0"/>
              <a:t>hysical literacy </a:t>
            </a:r>
          </a:p>
          <a:p>
            <a:r>
              <a:rPr lang="en-US" dirty="0" smtClean="0"/>
              <a:t>Introduce theory of affordances</a:t>
            </a:r>
          </a:p>
          <a:p>
            <a:r>
              <a:rPr lang="en-US" dirty="0" smtClean="0"/>
              <a:t>Explore affordances in the outdoors and how this relates to physical literacy</a:t>
            </a:r>
            <a:endParaRPr lang="en-US" dirty="0"/>
          </a:p>
          <a:p>
            <a:endParaRPr lang="en-US" dirty="0"/>
          </a:p>
        </p:txBody>
      </p:sp>
    </p:spTree>
    <p:extLst>
      <p:ext uri="{BB962C8B-B14F-4D97-AF65-F5344CB8AC3E}">
        <p14:creationId xmlns:p14="http://schemas.microsoft.com/office/powerpoint/2010/main" val="430366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893889" y="2673351"/>
            <a:ext cx="8313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val="18904580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762000"/>
            <a:ext cx="12787313" cy="5310949"/>
          </a:xfrm>
          <a:prstGeom prst="rect">
            <a:avLst/>
          </a:prstGeom>
        </p:spPr>
      </p:pic>
    </p:spTree>
    <p:extLst>
      <p:ext uri="{BB962C8B-B14F-4D97-AF65-F5344CB8AC3E}">
        <p14:creationId xmlns:p14="http://schemas.microsoft.com/office/powerpoint/2010/main" val="820129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4900"/>
            <a:ext cx="12192000" cy="4634672"/>
          </a:xfrm>
          <a:prstGeom prst="rect">
            <a:avLst/>
          </a:prstGeom>
        </p:spPr>
      </p:pic>
    </p:spTree>
    <p:extLst>
      <p:ext uri="{BB962C8B-B14F-4D97-AF65-F5344CB8AC3E}">
        <p14:creationId xmlns:p14="http://schemas.microsoft.com/office/powerpoint/2010/main" val="1362644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val="0"/>
              </a:ext>
            </a:extLst>
          </a:blip>
          <a:srcRect l="16283" t="-10638" r="5368" b="12337"/>
          <a:stretch>
            <a:fillRect/>
          </a:stretch>
        </p:blipFill>
        <p:spPr bwMode="auto">
          <a:xfrm>
            <a:off x="1562100" y="-819150"/>
            <a:ext cx="9036050" cy="775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9489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6" y="1120764"/>
            <a:ext cx="11530012" cy="4893647"/>
          </a:xfrm>
          <a:prstGeom prst="rect">
            <a:avLst/>
          </a:prstGeom>
        </p:spPr>
        <p:txBody>
          <a:bodyPr wrap="square">
            <a:spAutoFit/>
          </a:bodyPr>
          <a:lstStyle/>
          <a:p>
            <a:r>
              <a:rPr lang="en-US" sz="2400" dirty="0" smtClean="0">
                <a:effectLst/>
                <a:latin typeface="Arial" charset="0"/>
              </a:rPr>
              <a:t>Core:  Physical literacy is lifelong holistic learning acquired and applied in movement and physical activity contexts.</a:t>
            </a:r>
          </a:p>
          <a:p>
            <a:endParaRPr lang="en-US" sz="2400" dirty="0" smtClean="0">
              <a:effectLst/>
              <a:latin typeface="Arial" charset="0"/>
            </a:endParaRPr>
          </a:p>
          <a:p>
            <a:r>
              <a:rPr lang="en-US" sz="2400" dirty="0" smtClean="0">
                <a:effectLst/>
                <a:latin typeface="Arial" charset="0"/>
              </a:rPr>
              <a:t>Constitution :  It reflects ongoing changes integrating physical, psychological, cognitive and social capabilities. </a:t>
            </a:r>
          </a:p>
          <a:p>
            <a:endParaRPr lang="en-US" sz="2400" dirty="0" smtClean="0">
              <a:effectLst/>
              <a:latin typeface="Arial" charset="0"/>
            </a:endParaRPr>
          </a:p>
          <a:p>
            <a:r>
              <a:rPr lang="en-US" sz="2400" dirty="0" smtClean="0">
                <a:effectLst/>
                <a:latin typeface="Arial" charset="0"/>
              </a:rPr>
              <a:t>Importance:  It is vital in helping us lead healthy and fulfilling lives through movement and physical activity.</a:t>
            </a:r>
          </a:p>
          <a:p>
            <a:endParaRPr lang="en-US" sz="2400" dirty="0" smtClean="0">
              <a:effectLst/>
              <a:latin typeface="Arial" charset="0"/>
            </a:endParaRPr>
          </a:p>
          <a:p>
            <a:r>
              <a:rPr lang="en-US" sz="2400" dirty="0" smtClean="0">
                <a:effectLst/>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endParaRPr lang="en-US" sz="2400" dirty="0">
              <a:effectLst/>
              <a:latin typeface="Arial" charset="0"/>
            </a:endParaRPr>
          </a:p>
        </p:txBody>
      </p:sp>
      <p:sp>
        <p:nvSpPr>
          <p:cNvPr id="3" name="TextBox 2"/>
          <p:cNvSpPr txBox="1"/>
          <p:nvPr/>
        </p:nvSpPr>
        <p:spPr>
          <a:xfrm>
            <a:off x="1314450" y="485775"/>
            <a:ext cx="6543675" cy="461665"/>
          </a:xfrm>
          <a:prstGeom prst="rect">
            <a:avLst/>
          </a:prstGeom>
          <a:noFill/>
        </p:spPr>
        <p:txBody>
          <a:bodyPr wrap="square" rtlCol="0">
            <a:spAutoFit/>
          </a:bodyPr>
          <a:lstStyle/>
          <a:p>
            <a:r>
              <a:rPr lang="en-US" sz="2400" b="1" dirty="0" smtClean="0"/>
              <a:t>Australian definition of physical literacy </a:t>
            </a:r>
            <a:endParaRPr lang="en-US" sz="2400" b="1" dirty="0"/>
          </a:p>
        </p:txBody>
      </p:sp>
    </p:spTree>
    <p:extLst>
      <p:ext uri="{BB962C8B-B14F-4D97-AF65-F5344CB8AC3E}">
        <p14:creationId xmlns:p14="http://schemas.microsoft.com/office/powerpoint/2010/main" val="123935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pPr eaLnBrk="1" hangingPunct="1"/>
            <a:r>
              <a:rPr lang="en-US" altLang="en-US" b="1" dirty="0"/>
              <a:t>A Physical Literacy perspective</a:t>
            </a:r>
          </a:p>
        </p:txBody>
      </p:sp>
      <p:sp>
        <p:nvSpPr>
          <p:cNvPr id="44034" name="Content Placeholder 2"/>
          <p:cNvSpPr>
            <a:spLocks noGrp="1"/>
          </p:cNvSpPr>
          <p:nvPr>
            <p:ph idx="1"/>
          </p:nvPr>
        </p:nvSpPr>
        <p:spPr>
          <a:xfrm>
            <a:off x="547896" y="1889126"/>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6" name="Content Placeholder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5334001"/>
            <a:ext cx="9144000" cy="152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pic>
      <p:pic>
        <p:nvPicPr>
          <p:cNvPr id="44037" name="Picture 5" descr="EYMMU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9925" y="1889126"/>
            <a:ext cx="5207000" cy="384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14596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1549400" y="-120650"/>
            <a:ext cx="8229600" cy="1143000"/>
          </a:xfrm>
        </p:spPr>
        <p:txBody>
          <a:bodyPr/>
          <a:lstStyle/>
          <a:p>
            <a:endParaRPr lang="en-US" altLang="en-US" sz="3600" dirty="0"/>
          </a:p>
        </p:txBody>
      </p:sp>
      <p:sp>
        <p:nvSpPr>
          <p:cNvPr id="45058" name="Content Placeholder 2"/>
          <p:cNvSpPr>
            <a:spLocks noGrp="1"/>
          </p:cNvSpPr>
          <p:nvPr>
            <p:ph idx="1"/>
          </p:nvPr>
        </p:nvSpPr>
        <p:spPr>
          <a:xfrm>
            <a:off x="513271" y="546360"/>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a:t>
            </a:r>
            <a:r>
              <a:rPr lang="en-US" altLang="en-US" dirty="0" smtClean="0"/>
              <a:t>1904-1979)</a:t>
            </a:r>
            <a:endParaRPr lang="en-US" altLang="en-US" dirty="0"/>
          </a:p>
          <a:p>
            <a:r>
              <a:rPr lang="en-US" altLang="en-US" dirty="0"/>
              <a:t>We need to ensure that children are given the opportunities to experience a wide variety of affordances from early childhood to ensure good motor development</a:t>
            </a:r>
            <a:r>
              <a:rPr lang="en-US" altLang="en-US" dirty="0" smtClean="0"/>
              <a:t>.</a:t>
            </a:r>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8998" y="4412974"/>
            <a:ext cx="2636656" cy="22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734397" y="4078099"/>
            <a:ext cx="2311829" cy="25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09306" y="1188521"/>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53758" y="4816554"/>
            <a:ext cx="2756038" cy="190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27900" y="4603271"/>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79897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theory of affordances </a:t>
            </a:r>
            <a:endParaRPr lang="en-US" dirty="0"/>
          </a:p>
        </p:txBody>
      </p:sp>
      <p:sp>
        <p:nvSpPr>
          <p:cNvPr id="3" name="Content Placeholder 2"/>
          <p:cNvSpPr>
            <a:spLocks noGrp="1"/>
          </p:cNvSpPr>
          <p:nvPr>
            <p:ph idx="1"/>
          </p:nvPr>
        </p:nvSpPr>
        <p:spPr/>
        <p:txBody>
          <a:bodyPr/>
          <a:lstStyle/>
          <a:p>
            <a:r>
              <a:rPr lang="en-US" dirty="0" smtClean="0"/>
              <a:t>”The affordances of the environment are what it offers to the animal, what it provides or furnishes</a:t>
            </a:r>
            <a:r>
              <a:rPr lang="is-IS" dirty="0" smtClean="0"/>
              <a:t>…”</a:t>
            </a:r>
          </a:p>
          <a:p>
            <a:endParaRPr lang="is-IS" dirty="0"/>
          </a:p>
          <a:p>
            <a:r>
              <a:rPr lang="is-IS" dirty="0" smtClean="0"/>
              <a:t>However they are relevant to the animal...eg. </a:t>
            </a:r>
            <a:r>
              <a:rPr lang="en-US" dirty="0" smtClean="0"/>
              <a:t>S</a:t>
            </a:r>
            <a:r>
              <a:rPr lang="is-IS" dirty="0" smtClean="0"/>
              <a:t>olid ground give support for animals to stand, walk run etc. </a:t>
            </a:r>
            <a:r>
              <a:rPr lang="en-US" dirty="0" smtClean="0"/>
              <a:t>B</a:t>
            </a:r>
            <a:r>
              <a:rPr lang="is-IS" dirty="0" smtClean="0"/>
              <a:t>ut a marsh land and water is sink-into- able into depending on the weight of the animal ...or supporting of weight if you are a bug </a:t>
            </a:r>
          </a:p>
          <a:p>
            <a:endParaRPr lang="is-IS" dirty="0"/>
          </a:p>
          <a:p>
            <a:pPr lvl="8"/>
            <a:r>
              <a:rPr lang="en-US" dirty="0" smtClean="0"/>
              <a:t>G</a:t>
            </a:r>
            <a:r>
              <a:rPr lang="is-IS" dirty="0" smtClean="0"/>
              <a:t>ibson p 127</a:t>
            </a:r>
          </a:p>
        </p:txBody>
      </p:sp>
    </p:spTree>
    <p:extLst>
      <p:ext uri="{BB962C8B-B14F-4D97-AF65-F5344CB8AC3E}">
        <p14:creationId xmlns:p14="http://schemas.microsoft.com/office/powerpoint/2010/main" val="886346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Task </a:t>
            </a:r>
            <a:endParaRPr lang="en-US" dirty="0"/>
          </a:p>
        </p:txBody>
      </p:sp>
      <p:sp>
        <p:nvSpPr>
          <p:cNvPr id="3" name="Content Placeholder 2"/>
          <p:cNvSpPr>
            <a:spLocks noGrp="1"/>
          </p:cNvSpPr>
          <p:nvPr>
            <p:ph idx="1"/>
          </p:nvPr>
        </p:nvSpPr>
        <p:spPr/>
        <p:txBody>
          <a:bodyPr/>
          <a:lstStyle/>
          <a:p>
            <a:r>
              <a:rPr lang="en-US" dirty="0" smtClean="0"/>
              <a:t>What are the affordances of these for adults, children and animals ? </a:t>
            </a:r>
            <a:endParaRPr lang="is-IS" dirty="0" smtClean="0"/>
          </a:p>
          <a:p>
            <a:endParaRPr lang="is-IS" dirty="0"/>
          </a:p>
          <a:p>
            <a:r>
              <a:rPr lang="en-US" dirty="0"/>
              <a:t>L</a:t>
            </a:r>
            <a:r>
              <a:rPr lang="en-US" dirty="0" smtClean="0"/>
              <a:t>ake </a:t>
            </a:r>
          </a:p>
          <a:p>
            <a:r>
              <a:rPr lang="en-US" dirty="0"/>
              <a:t>B</a:t>
            </a:r>
            <a:r>
              <a:rPr lang="en-US" dirty="0" smtClean="0"/>
              <a:t>each</a:t>
            </a:r>
          </a:p>
          <a:p>
            <a:r>
              <a:rPr lang="en-US" dirty="0" smtClean="0"/>
              <a:t>Tree</a:t>
            </a:r>
          </a:p>
          <a:p>
            <a:r>
              <a:rPr lang="en-US" dirty="0" smtClean="0"/>
              <a:t>Carpark</a:t>
            </a:r>
          </a:p>
          <a:p>
            <a:endParaRPr lang="en-US" dirty="0"/>
          </a:p>
          <a:p>
            <a:r>
              <a:rPr lang="en-US" dirty="0" smtClean="0"/>
              <a:t>Can you think of some more?</a:t>
            </a:r>
          </a:p>
          <a:p>
            <a:endParaRPr lang="en-US" dirty="0" smtClean="0"/>
          </a:p>
          <a:p>
            <a:endParaRPr lang="en-US" dirty="0" smtClean="0"/>
          </a:p>
          <a:p>
            <a:endParaRPr lang="en-US" dirty="0"/>
          </a:p>
        </p:txBody>
      </p:sp>
    </p:spTree>
    <p:extLst>
      <p:ext uri="{BB962C8B-B14F-4D97-AF65-F5344CB8AC3E}">
        <p14:creationId xmlns:p14="http://schemas.microsoft.com/office/powerpoint/2010/main" val="1054906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271" y="365125"/>
            <a:ext cx="12525290" cy="5421313"/>
          </a:xfrm>
        </p:spPr>
      </p:pic>
    </p:spTree>
    <p:extLst>
      <p:ext uri="{BB962C8B-B14F-4D97-AF65-F5344CB8AC3E}">
        <p14:creationId xmlns:p14="http://schemas.microsoft.com/office/powerpoint/2010/main" val="1483922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3138" y="188235"/>
            <a:ext cx="6586537" cy="6518494"/>
          </a:xfrm>
        </p:spPr>
      </p:pic>
    </p:spTree>
    <p:extLst>
      <p:ext uri="{BB962C8B-B14F-4D97-AF65-F5344CB8AC3E}">
        <p14:creationId xmlns:p14="http://schemas.microsoft.com/office/powerpoint/2010/main" val="1579447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567" y="540730"/>
            <a:ext cx="11372046" cy="5931508"/>
          </a:xfrm>
        </p:spPr>
      </p:pic>
    </p:spTree>
    <p:extLst>
      <p:ext uri="{BB962C8B-B14F-4D97-AF65-F5344CB8AC3E}">
        <p14:creationId xmlns:p14="http://schemas.microsoft.com/office/powerpoint/2010/main" val="72468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does this relate to physical literacy?</a:t>
            </a:r>
            <a:endParaRPr lang="en-US" dirty="0"/>
          </a:p>
        </p:txBody>
      </p:sp>
      <p:sp>
        <p:nvSpPr>
          <p:cNvPr id="3" name="Content Placeholder 2"/>
          <p:cNvSpPr>
            <a:spLocks noGrp="1"/>
          </p:cNvSpPr>
          <p:nvPr>
            <p:ph idx="1"/>
          </p:nvPr>
        </p:nvSpPr>
        <p:spPr/>
        <p:txBody>
          <a:bodyPr/>
          <a:lstStyle/>
          <a:p>
            <a:r>
              <a:rPr lang="en-US" dirty="0" smtClean="0"/>
              <a:t>Discuss in pairs </a:t>
            </a:r>
            <a:r>
              <a:rPr lang="is-IS" dirty="0" smtClean="0"/>
              <a:t>…..</a:t>
            </a:r>
          </a:p>
          <a:p>
            <a:endParaRPr lang="is-IS" dirty="0"/>
          </a:p>
          <a:p>
            <a:endParaRPr lang="is-IS" dirty="0" smtClean="0"/>
          </a:p>
          <a:p>
            <a:endParaRPr lang="is-IS" dirty="0"/>
          </a:p>
          <a:p>
            <a:r>
              <a:rPr lang="en-US" dirty="0"/>
              <a:t>Considering the theory of affordances </a:t>
            </a:r>
            <a:r>
              <a:rPr lang="is-IS" dirty="0"/>
              <a:t>…..how does the outdoors make a unique contribution to </a:t>
            </a:r>
            <a:r>
              <a:rPr lang="is-IS" dirty="0" smtClean="0"/>
              <a:t>physical </a:t>
            </a:r>
            <a:r>
              <a:rPr lang="is-IS" dirty="0"/>
              <a:t>literacy?</a:t>
            </a:r>
            <a:endParaRPr lang="en-US" dirty="0"/>
          </a:p>
          <a:p>
            <a:endParaRPr lang="en-US" dirty="0"/>
          </a:p>
        </p:txBody>
      </p:sp>
    </p:spTree>
    <p:extLst>
      <p:ext uri="{BB962C8B-B14F-4D97-AF65-F5344CB8AC3E}">
        <p14:creationId xmlns:p14="http://schemas.microsoft.com/office/powerpoint/2010/main" val="19724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Practical </a:t>
            </a:r>
            <a:endParaRPr lang="en-US" dirty="0"/>
          </a:p>
        </p:txBody>
      </p:sp>
      <p:sp>
        <p:nvSpPr>
          <p:cNvPr id="3" name="Content Placeholder 2"/>
          <p:cNvSpPr>
            <a:spLocks noGrp="1"/>
          </p:cNvSpPr>
          <p:nvPr>
            <p:ph idx="1"/>
          </p:nvPr>
        </p:nvSpPr>
        <p:spPr/>
        <p:txBody>
          <a:bodyPr/>
          <a:lstStyle/>
          <a:p>
            <a:r>
              <a:rPr lang="en-US" dirty="0" smtClean="0"/>
              <a:t>Lets do </a:t>
            </a:r>
            <a:r>
              <a:rPr lang="en-US" dirty="0" smtClean="0"/>
              <a:t>some </a:t>
            </a:r>
            <a:r>
              <a:rPr lang="en-US" dirty="0" smtClean="0"/>
              <a:t>activities</a:t>
            </a:r>
            <a:r>
              <a:rPr lang="is-IS" dirty="0" smtClean="0"/>
              <a:t>…....</a:t>
            </a:r>
            <a:endParaRPr lang="en-US" dirty="0" smtClean="0"/>
          </a:p>
          <a:p>
            <a:endParaRPr lang="is-IS" dirty="0"/>
          </a:p>
          <a:p>
            <a:r>
              <a:rPr lang="is-IS" dirty="0" smtClean="0"/>
              <a:t>We are going to walk to Cynefin and identify affordances on the way and when we get there. </a:t>
            </a:r>
          </a:p>
          <a:p>
            <a:endParaRPr lang="is-IS" dirty="0"/>
          </a:p>
          <a:p>
            <a:r>
              <a:rPr lang="is-IS" dirty="0" smtClean="0"/>
              <a:t>Slack lining </a:t>
            </a:r>
          </a:p>
          <a:p>
            <a:endParaRPr lang="is-IS" dirty="0"/>
          </a:p>
          <a:p>
            <a:r>
              <a:rPr lang="is-IS" smtClean="0"/>
              <a:t>Walk back </a:t>
            </a:r>
            <a:endParaRPr lang="is-IS" dirty="0"/>
          </a:p>
          <a:p>
            <a:endParaRPr lang="en-US" dirty="0"/>
          </a:p>
          <a:p>
            <a:endParaRPr lang="en-US" dirty="0"/>
          </a:p>
          <a:p>
            <a:endParaRPr lang="en-US" dirty="0" smtClean="0"/>
          </a:p>
        </p:txBody>
      </p:sp>
    </p:spTree>
    <p:extLst>
      <p:ext uri="{BB962C8B-B14F-4D97-AF65-F5344CB8AC3E}">
        <p14:creationId xmlns:p14="http://schemas.microsoft.com/office/powerpoint/2010/main" val="13625006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928</TotalTime>
  <Words>529</Words>
  <Application>Microsoft Macintosh PowerPoint</Application>
  <PresentationFormat>Widescreen</PresentationFormat>
  <Paragraphs>66</Paragraphs>
  <Slides>16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Calibri Light</vt:lpstr>
      <vt:lpstr>Candara</vt:lpstr>
      <vt:lpstr>ＭＳ Ｐゴシック</vt:lpstr>
      <vt:lpstr>Arial</vt:lpstr>
      <vt:lpstr>Office Theme</vt:lpstr>
      <vt:lpstr> Affordances, physical literacy and outdoor learning</vt:lpstr>
      <vt:lpstr>Session outline</vt:lpstr>
      <vt:lpstr>PowerPoint Presentation</vt:lpstr>
      <vt:lpstr>PowerPoint Presentation</vt:lpstr>
      <vt:lpstr>PowerPoint Presentation</vt:lpstr>
      <vt:lpstr>PowerPoint Presentation</vt:lpstr>
      <vt:lpstr>PowerPoint Presentation</vt:lpstr>
      <vt:lpstr>A Physical Literacy perspective</vt:lpstr>
      <vt:lpstr>PowerPoint Presentation</vt:lpstr>
      <vt:lpstr>The theory of affordances </vt:lpstr>
      <vt:lpstr>Task </vt:lpstr>
      <vt:lpstr>PowerPoint Presentation</vt:lpstr>
      <vt:lpstr>PowerPoint Presentation</vt:lpstr>
      <vt:lpstr>PowerPoint Presentation</vt:lpstr>
      <vt:lpstr>How does this relate to physical literacy?</vt:lpstr>
      <vt:lpstr>Practical </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Adventure and challenge in the curriculum</dc:title>
  <dc:creator>Nalda Wainwright</dc:creator>
  <cp:lastModifiedBy>Nalda Wainwright</cp:lastModifiedBy>
  <cp:revision>17</cp:revision>
  <dcterms:created xsi:type="dcterms:W3CDTF">2018-02-01T21:47:21Z</dcterms:created>
  <dcterms:modified xsi:type="dcterms:W3CDTF">2019-02-06T14:56:49Z</dcterms:modified>
</cp:coreProperties>
</file>