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4" r:id="rId3"/>
    <p:sldId id="268" r:id="rId4"/>
    <p:sldId id="270" r:id="rId5"/>
    <p:sldId id="267" r:id="rId6"/>
    <p:sldId id="280" r:id="rId7"/>
    <p:sldId id="269" r:id="rId8"/>
    <p:sldId id="271" r:id="rId9"/>
    <p:sldId id="272" r:id="rId10"/>
    <p:sldId id="266" r:id="rId11"/>
    <p:sldId id="279" r:id="rId12"/>
    <p:sldId id="265" r:id="rId13"/>
    <p:sldId id="262" r:id="rId14"/>
    <p:sldId id="261" r:id="rId15"/>
    <p:sldId id="277" r:id="rId16"/>
    <p:sldId id="273" r:id="rId17"/>
    <p:sldId id="263" r:id="rId18"/>
    <p:sldId id="274" r:id="rId19"/>
    <p:sldId id="275" r:id="rId20"/>
    <p:sldId id="278" r:id="rId21"/>
    <p:sldId id="276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FF3300"/>
    <a:srgbClr val="CC33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9274" autoAdjust="0"/>
  </p:normalViewPr>
  <p:slideViewPr>
    <p:cSldViewPr snapToGrid="0">
      <p:cViewPr>
        <p:scale>
          <a:sx n="80" d="100"/>
          <a:sy n="80" d="100"/>
        </p:scale>
        <p:origin x="-1824" y="-3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36C996-1E23-45BF-A64A-B87221F49AC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0D3EA3-8E3A-4A3C-80E8-604EAF7AC56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0A8F9E-2561-4033-BD30-8CF38F79979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7F7D96-D4A9-46E6-91CE-8BDA61BE6FC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11057F-EA3C-4A01-AF29-B4287B8271C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611036-EED3-4C21-8108-F44A71C647C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C1AF0F-6D3F-49EF-A79E-B2E1C227F3D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BE3696-6F03-4213-B866-BC067F437CF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3F7264-39B4-4631-A39B-753AC338332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3C2D1A-1977-4F83-911C-3D786A6881A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8AB2F9-29E7-462C-9B36-BB054411BFE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7192ACF-86FD-4CC8-8AA1-A3EC176754B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B45D74B-189E-4D50-8D2C-0A4DC47774C1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Split Measurements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Give each length in</a:t>
            </a:r>
          </a:p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metres and centimetres.</a:t>
            </a: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4.08 metres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23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6024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5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6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6027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8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6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1" grpId="0"/>
      <p:bldP spid="8602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8.94 metres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19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0120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1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94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22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0123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4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0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7" grpId="0"/>
      <p:bldP spid="901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1.6 metres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67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2168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9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70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2171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2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2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5" grpId="0"/>
      <p:bldP spid="9216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0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7.38 metres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095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9096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7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8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9099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0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9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3" grpId="0"/>
      <p:bldP spid="8909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5.61 metres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07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02408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9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10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02411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2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2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5" grpId="0"/>
      <p:bldP spid="10240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9.04 metres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43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1144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5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6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1147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8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1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1" grpId="0"/>
      <p:bldP spid="9114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2.88 metres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191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3192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3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4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3195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6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3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9" grpId="0"/>
      <p:bldP spid="9319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2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3.7 metres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15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4216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8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4219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0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4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3" grpId="0"/>
      <p:bldP spid="942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6.61 metres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71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8072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3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4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8075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6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8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9" grpId="0"/>
      <p:bldP spid="8807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7.2 metres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383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01384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5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6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01387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8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1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1" grpId="0"/>
      <p:bldP spid="10138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5.14 metres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47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7048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50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7051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2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7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5" grpId="0"/>
      <p:bldP spid="8704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8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2.21 metres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75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3976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7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8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3979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0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39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3" grpId="0"/>
      <p:bldP spid="8397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1.03 metres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Text Box 12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501" name="Text Box 13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63502" name="AutoShape 14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3" name="Oval 15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3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  <p:bldP spid="6350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4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8.92 metres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35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9336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7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92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8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9339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0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9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3" grpId="0"/>
      <p:bldP spid="9933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4.34 metres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39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5240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1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42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5243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4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5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7" grpId="0"/>
      <p:bldP spid="9524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3.45 metres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999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5000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1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5002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5003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4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9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50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7" grpId="0"/>
      <p:bldP spid="8500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5.1 metres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63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6264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5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6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6267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8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6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1" grpId="0"/>
      <p:bldP spid="9626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6.78 metres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287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7288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9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90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7291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2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7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5" grpId="0"/>
      <p:bldP spid="9728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9.01 metres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59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00360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1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62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00363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4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03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7" grpId="0"/>
      <p:bldP spid="10036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231775" y="533400"/>
            <a:ext cx="8650288" cy="1981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306388" y="3732213"/>
            <a:ext cx="2606675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465138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431800" y="792163"/>
            <a:ext cx="825023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7.7 metres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11" name="Text Box 7"/>
          <p:cNvSpPr txBox="1">
            <a:spLocks noChangeArrowheads="1"/>
          </p:cNvSpPr>
          <p:nvPr/>
        </p:nvSpPr>
        <p:spPr bwMode="auto">
          <a:xfrm>
            <a:off x="2922588" y="4137025"/>
            <a:ext cx="12461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8312" name="AutoShape 8"/>
          <p:cNvSpPr>
            <a:spLocks noChangeArrowheads="1"/>
          </p:cNvSpPr>
          <p:nvPr/>
        </p:nvSpPr>
        <p:spPr bwMode="auto">
          <a:xfrm>
            <a:off x="4638675" y="3733800"/>
            <a:ext cx="260667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3" name="Text Box 9"/>
          <p:cNvSpPr txBox="1">
            <a:spLocks noChangeArrowheads="1"/>
          </p:cNvSpPr>
          <p:nvPr/>
        </p:nvSpPr>
        <p:spPr bwMode="auto">
          <a:xfrm>
            <a:off x="4797425" y="3908425"/>
            <a:ext cx="228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4" name="Text Box 10"/>
          <p:cNvSpPr txBox="1">
            <a:spLocks noChangeArrowheads="1"/>
          </p:cNvSpPr>
          <p:nvPr/>
        </p:nvSpPr>
        <p:spPr bwMode="auto">
          <a:xfrm>
            <a:off x="7243763" y="4137025"/>
            <a:ext cx="1746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9000" b="1">
                <a:solidFill>
                  <a:srgbClr val="CC3399"/>
                </a:solidFill>
                <a:latin typeface="Comic Sans MS" pitchFamily="66" charset="0"/>
              </a:rPr>
              <a:t>cm</a:t>
            </a:r>
            <a:endParaRPr lang="en-US" sz="9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8315" name="AutoShape 11"/>
          <p:cNvSpPr>
            <a:spLocks noChangeArrowheads="1"/>
          </p:cNvSpPr>
          <p:nvPr/>
        </p:nvSpPr>
        <p:spPr bwMode="auto">
          <a:xfrm rot="5400000">
            <a:off x="4175125" y="-1157287"/>
            <a:ext cx="765175" cy="8350250"/>
          </a:xfrm>
          <a:prstGeom prst="homePlate">
            <a:avLst>
              <a:gd name="adj" fmla="val 68884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6" name="Oval 12"/>
          <p:cNvSpPr>
            <a:spLocks noChangeArrowheads="1"/>
          </p:cNvSpPr>
          <p:nvPr/>
        </p:nvSpPr>
        <p:spPr bwMode="auto">
          <a:xfrm>
            <a:off x="4238625" y="2690813"/>
            <a:ext cx="638175" cy="638175"/>
          </a:xfrm>
          <a:prstGeom prst="ellipse">
            <a:avLst/>
          </a:prstGeom>
          <a:gradFill rotWithShape="1">
            <a:gsLst>
              <a:gs pos="0">
                <a:schemeClr val="accent1">
                  <a:gamma/>
                  <a:shade val="76078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8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9" grpId="0"/>
      <p:bldP spid="9831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</TotalTime>
  <Words>137</Words>
  <Application>Microsoft Office PowerPoint</Application>
  <PresentationFormat>On-screen Show (4:3)</PresentationFormat>
  <Paragraphs>106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51</cp:revision>
  <dcterms:created xsi:type="dcterms:W3CDTF">2006-03-03T16:34:11Z</dcterms:created>
  <dcterms:modified xsi:type="dcterms:W3CDTF">2011-11-25T19:57:38Z</dcterms:modified>
</cp:coreProperties>
</file>