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59" r:id="rId5"/>
    <p:sldId id="260" r:id="rId6"/>
    <p:sldId id="267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8E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E16794-5426-8DB1-001A-3ED1674CB2CA}" v="9" dt="2025-03-23T07:43:36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itrichka Georgieva (2116247)" userId="S::2116247@student.uwtsd.ac.uk::f97a03dd-a30d-430a-8bf0-0b17af9878e4" providerId="AD" clId="Web-{FD0A18A2-6128-3385-223F-2E46B337B304}"/>
    <pc:docChg chg="addSld delSld modSld">
      <pc:chgData name="Dimitrichka Georgieva (2116247)" userId="S::2116247@student.uwtsd.ac.uk::f97a03dd-a30d-430a-8bf0-0b17af9878e4" providerId="AD" clId="Web-{FD0A18A2-6128-3385-223F-2E46B337B304}" dt="2025-03-20T11:28:15.440" v="419"/>
      <pc:docMkLst>
        <pc:docMk/>
      </pc:docMkLst>
      <pc:sldChg chg="modSp">
        <pc:chgData name="Dimitrichka Georgieva (2116247)" userId="S::2116247@student.uwtsd.ac.uk::f97a03dd-a30d-430a-8bf0-0b17af9878e4" providerId="AD" clId="Web-{FD0A18A2-6128-3385-223F-2E46B337B304}" dt="2025-03-20T11:01:23.611" v="270" actId="14100"/>
        <pc:sldMkLst>
          <pc:docMk/>
          <pc:sldMk cId="2363213469" sldId="260"/>
        </pc:sldMkLst>
        <pc:spChg chg="mod">
          <ac:chgData name="Dimitrichka Georgieva (2116247)" userId="S::2116247@student.uwtsd.ac.uk::f97a03dd-a30d-430a-8bf0-0b17af9878e4" providerId="AD" clId="Web-{FD0A18A2-6128-3385-223F-2E46B337B304}" dt="2025-03-20T11:00:02.546" v="256" actId="1076"/>
          <ac:spMkLst>
            <pc:docMk/>
            <pc:sldMk cId="2363213469" sldId="260"/>
            <ac:spMk id="17" creationId="{B6AFC3B7-0872-657B-AD90-AC40332DBE8D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0:59:25.404" v="253" actId="1076"/>
          <ac:spMkLst>
            <pc:docMk/>
            <pc:sldMk cId="2363213469" sldId="260"/>
            <ac:spMk id="24" creationId="{DA34E678-42DE-D86D-2DF8-157FF40170DD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0:58:47.778" v="247" actId="20577"/>
          <ac:spMkLst>
            <pc:docMk/>
            <pc:sldMk cId="2363213469" sldId="260"/>
            <ac:spMk id="26" creationId="{5A9D0255-531A-5AC1-4AE3-8656489188E8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1:01:23.611" v="270" actId="14100"/>
          <ac:spMkLst>
            <pc:docMk/>
            <pc:sldMk cId="2363213469" sldId="260"/>
            <ac:spMk id="31" creationId="{BA1650BD-00BB-8D9C-717A-EAF149B17BE6}"/>
          </ac:spMkLst>
        </pc:spChg>
        <pc:picChg chg="mod">
          <ac:chgData name="Dimitrichka Georgieva (2116247)" userId="S::2116247@student.uwtsd.ac.uk::f97a03dd-a30d-430a-8bf0-0b17af9878e4" providerId="AD" clId="Web-{FD0A18A2-6128-3385-223F-2E46B337B304}" dt="2025-03-20T11:00:53.735" v="268" actId="1076"/>
          <ac:picMkLst>
            <pc:docMk/>
            <pc:sldMk cId="2363213469" sldId="260"/>
            <ac:picMk id="18" creationId="{32D55BC0-7960-BACA-6278-6E7289530581}"/>
          </ac:picMkLst>
        </pc:picChg>
        <pc:picChg chg="mod">
          <ac:chgData name="Dimitrichka Georgieva (2116247)" userId="S::2116247@student.uwtsd.ac.uk::f97a03dd-a30d-430a-8bf0-0b17af9878e4" providerId="AD" clId="Web-{FD0A18A2-6128-3385-223F-2E46B337B304}" dt="2025-03-20T10:59:47.702" v="254" actId="14100"/>
          <ac:picMkLst>
            <pc:docMk/>
            <pc:sldMk cId="2363213469" sldId="260"/>
            <ac:picMk id="21" creationId="{23003B7C-0EC9-47ED-9400-E8FE2612AF5E}"/>
          </ac:picMkLst>
        </pc:picChg>
      </pc:sldChg>
      <pc:sldChg chg="modSp">
        <pc:chgData name="Dimitrichka Georgieva (2116247)" userId="S::2116247@student.uwtsd.ac.uk::f97a03dd-a30d-430a-8bf0-0b17af9878e4" providerId="AD" clId="Web-{FD0A18A2-6128-3385-223F-2E46B337B304}" dt="2025-03-20T10:22:50.675" v="2" actId="1076"/>
        <pc:sldMkLst>
          <pc:docMk/>
          <pc:sldMk cId="564277176" sldId="261"/>
        </pc:sldMkLst>
        <pc:spChg chg="mod">
          <ac:chgData name="Dimitrichka Georgieva (2116247)" userId="S::2116247@student.uwtsd.ac.uk::f97a03dd-a30d-430a-8bf0-0b17af9878e4" providerId="AD" clId="Web-{FD0A18A2-6128-3385-223F-2E46B337B304}" dt="2025-03-20T10:22:50.675" v="2" actId="1076"/>
          <ac:spMkLst>
            <pc:docMk/>
            <pc:sldMk cId="564277176" sldId="261"/>
            <ac:spMk id="3" creationId="{097B9309-4061-4F4B-B9C4-11099C5EBA80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0:22:47.003" v="1" actId="1076"/>
          <ac:spMkLst>
            <pc:docMk/>
            <pc:sldMk cId="564277176" sldId="261"/>
            <ac:spMk id="4" creationId="{8BAAB8E6-B9E6-617E-550D-6637287E7962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0:22:43.097" v="0" actId="1076"/>
          <ac:spMkLst>
            <pc:docMk/>
            <pc:sldMk cId="564277176" sldId="261"/>
            <ac:spMk id="6" creationId="{5A12C4D9-21D6-9F1E-4BFA-1FA2C4AA57A1}"/>
          </ac:spMkLst>
        </pc:spChg>
      </pc:sldChg>
      <pc:sldChg chg="addSp modSp">
        <pc:chgData name="Dimitrichka Georgieva (2116247)" userId="S::2116247@student.uwtsd.ac.uk::f97a03dd-a30d-430a-8bf0-0b17af9878e4" providerId="AD" clId="Web-{FD0A18A2-6128-3385-223F-2E46B337B304}" dt="2025-03-20T10:36:50.655" v="148" actId="14100"/>
        <pc:sldMkLst>
          <pc:docMk/>
          <pc:sldMk cId="3280065582" sldId="263"/>
        </pc:sldMkLst>
        <pc:spChg chg="mod">
          <ac:chgData name="Dimitrichka Georgieva (2116247)" userId="S::2116247@student.uwtsd.ac.uk::f97a03dd-a30d-430a-8bf0-0b17af9878e4" providerId="AD" clId="Web-{FD0A18A2-6128-3385-223F-2E46B337B304}" dt="2025-03-20T10:36:09.091" v="144" actId="14100"/>
          <ac:spMkLst>
            <pc:docMk/>
            <pc:sldMk cId="3280065582" sldId="263"/>
            <ac:spMk id="3" creationId="{294BA957-6E52-7CE9-5F35-29583AA2B784}"/>
          </ac:spMkLst>
        </pc:spChg>
        <pc:spChg chg="add mod">
          <ac:chgData name="Dimitrichka Georgieva (2116247)" userId="S::2116247@student.uwtsd.ac.uk::f97a03dd-a30d-430a-8bf0-0b17af9878e4" providerId="AD" clId="Web-{FD0A18A2-6128-3385-223F-2E46B337B304}" dt="2025-03-20T10:36:02.950" v="143" actId="20577"/>
          <ac:spMkLst>
            <pc:docMk/>
            <pc:sldMk cId="3280065582" sldId="263"/>
            <ac:spMk id="5" creationId="{C1D80399-5D74-0BD5-AC8B-35618FEA4460}"/>
          </ac:spMkLst>
        </pc:spChg>
        <pc:spChg chg="add mod">
          <ac:chgData name="Dimitrichka Georgieva (2116247)" userId="S::2116247@student.uwtsd.ac.uk::f97a03dd-a30d-430a-8bf0-0b17af9878e4" providerId="AD" clId="Web-{FD0A18A2-6128-3385-223F-2E46B337B304}" dt="2025-03-20T10:36:50.655" v="148" actId="14100"/>
          <ac:spMkLst>
            <pc:docMk/>
            <pc:sldMk cId="3280065582" sldId="263"/>
            <ac:spMk id="6" creationId="{C2FC72B7-CBA4-8DF7-1F30-90FBC3072E17}"/>
          </ac:spMkLst>
        </pc:spChg>
      </pc:sldChg>
      <pc:sldChg chg="modSp">
        <pc:chgData name="Dimitrichka Georgieva (2116247)" userId="S::2116247@student.uwtsd.ac.uk::f97a03dd-a30d-430a-8bf0-0b17af9878e4" providerId="AD" clId="Web-{FD0A18A2-6128-3385-223F-2E46B337B304}" dt="2025-03-20T10:57:33.042" v="241" actId="20577"/>
        <pc:sldMkLst>
          <pc:docMk/>
          <pc:sldMk cId="3829609483" sldId="264"/>
        </pc:sldMkLst>
        <pc:graphicFrameChg chg="modGraphic">
          <ac:chgData name="Dimitrichka Georgieva (2116247)" userId="S::2116247@student.uwtsd.ac.uk::f97a03dd-a30d-430a-8bf0-0b17af9878e4" providerId="AD" clId="Web-{FD0A18A2-6128-3385-223F-2E46B337B304}" dt="2025-03-20T10:57:33.042" v="241" actId="20577"/>
          <ac:graphicFrameMkLst>
            <pc:docMk/>
            <pc:sldMk cId="3829609483" sldId="264"/>
            <ac:graphicFrameMk id="5" creationId="{7109160D-ACED-DC51-B2BD-58F9494AC279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FD0A18A2-6128-3385-223F-2E46B337B304}" dt="2025-03-20T10:49:31.452" v="176" actId="1076"/>
        <pc:sldMkLst>
          <pc:docMk/>
          <pc:sldMk cId="1822488701" sldId="265"/>
        </pc:sldMkLst>
        <pc:spChg chg="mod">
          <ac:chgData name="Dimitrichka Georgieva (2116247)" userId="S::2116247@student.uwtsd.ac.uk::f97a03dd-a30d-430a-8bf0-0b17af9878e4" providerId="AD" clId="Web-{FD0A18A2-6128-3385-223F-2E46B337B304}" dt="2025-03-20T10:44:49.389" v="163" actId="20577"/>
          <ac:spMkLst>
            <pc:docMk/>
            <pc:sldMk cId="1822488701" sldId="265"/>
            <ac:spMk id="2" creationId="{2152166F-F712-FA7A-B88B-DB20DFC5D4A5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0:49:27.437" v="175" actId="1076"/>
          <ac:spMkLst>
            <pc:docMk/>
            <pc:sldMk cId="1822488701" sldId="265"/>
            <ac:spMk id="3" creationId="{75ED1196-5320-5C78-06F8-C039CDF0107D}"/>
          </ac:spMkLst>
        </pc:spChg>
        <pc:spChg chg="add mod">
          <ac:chgData name="Dimitrichka Georgieva (2116247)" userId="S::2116247@student.uwtsd.ac.uk::f97a03dd-a30d-430a-8bf0-0b17af9878e4" providerId="AD" clId="Web-{FD0A18A2-6128-3385-223F-2E46B337B304}" dt="2025-03-20T10:49:13.796" v="173" actId="1076"/>
          <ac:spMkLst>
            <pc:docMk/>
            <pc:sldMk cId="1822488701" sldId="265"/>
            <ac:spMk id="6" creationId="{5113C747-D987-7AEE-BBE3-ED66576D9872}"/>
          </ac:spMkLst>
        </pc:spChg>
        <pc:picChg chg="add del mod">
          <ac:chgData name="Dimitrichka Georgieva (2116247)" userId="S::2116247@student.uwtsd.ac.uk::f97a03dd-a30d-430a-8bf0-0b17af9878e4" providerId="AD" clId="Web-{FD0A18A2-6128-3385-223F-2E46B337B304}" dt="2025-03-20T10:46:49.640" v="168"/>
          <ac:picMkLst>
            <pc:docMk/>
            <pc:sldMk cId="1822488701" sldId="265"/>
            <ac:picMk id="4" creationId="{DC5DCF84-5582-1FDA-BDED-A77EFC2150BF}"/>
          </ac:picMkLst>
        </pc:picChg>
        <pc:picChg chg="add mod">
          <ac:chgData name="Dimitrichka Georgieva (2116247)" userId="S::2116247@student.uwtsd.ac.uk::f97a03dd-a30d-430a-8bf0-0b17af9878e4" providerId="AD" clId="Web-{FD0A18A2-6128-3385-223F-2E46B337B304}" dt="2025-03-20T10:48:59.874" v="172" actId="1076"/>
          <ac:picMkLst>
            <pc:docMk/>
            <pc:sldMk cId="1822488701" sldId="265"/>
            <ac:picMk id="5" creationId="{4E682F41-7969-9E85-6020-67040D4C5FB4}"/>
          </ac:picMkLst>
        </pc:picChg>
        <pc:picChg chg="mod">
          <ac:chgData name="Dimitrichka Georgieva (2116247)" userId="S::2116247@student.uwtsd.ac.uk::f97a03dd-a30d-430a-8bf0-0b17af9878e4" providerId="AD" clId="Web-{FD0A18A2-6128-3385-223F-2E46B337B304}" dt="2025-03-20T10:49:31.452" v="176" actId="1076"/>
          <ac:picMkLst>
            <pc:docMk/>
            <pc:sldMk cId="1822488701" sldId="265"/>
            <ac:picMk id="7" creationId="{89584DEE-CE78-923F-3752-F56AC73EAB79}"/>
          </ac:picMkLst>
        </pc:picChg>
        <pc:picChg chg="del">
          <ac:chgData name="Dimitrichka Georgieva (2116247)" userId="S::2116247@student.uwtsd.ac.uk::f97a03dd-a30d-430a-8bf0-0b17af9878e4" providerId="AD" clId="Web-{FD0A18A2-6128-3385-223F-2E46B337B304}" dt="2025-03-20T10:43:29.027" v="150"/>
          <ac:picMkLst>
            <pc:docMk/>
            <pc:sldMk cId="1822488701" sldId="265"/>
            <ac:picMk id="9" creationId="{EFAA8D30-3472-B208-D7B1-E106B156B36F}"/>
          </ac:picMkLst>
        </pc:picChg>
      </pc:sldChg>
      <pc:sldChg chg="modSp del">
        <pc:chgData name="Dimitrichka Georgieva (2116247)" userId="S::2116247@student.uwtsd.ac.uk::f97a03dd-a30d-430a-8bf0-0b17af9878e4" providerId="AD" clId="Web-{FD0A18A2-6128-3385-223F-2E46B337B304}" dt="2025-03-20T11:05:52.353" v="282"/>
        <pc:sldMkLst>
          <pc:docMk/>
          <pc:sldMk cId="1318933894" sldId="266"/>
        </pc:sldMkLst>
        <pc:spChg chg="mod">
          <ac:chgData name="Dimitrichka Georgieva (2116247)" userId="S::2116247@student.uwtsd.ac.uk::f97a03dd-a30d-430a-8bf0-0b17af9878e4" providerId="AD" clId="Web-{FD0A18A2-6128-3385-223F-2E46B337B304}" dt="2025-03-20T11:03:28.709" v="280" actId="1076"/>
          <ac:spMkLst>
            <pc:docMk/>
            <pc:sldMk cId="1318933894" sldId="266"/>
            <ac:spMk id="3" creationId="{F7265E7D-B09F-2BF7-E93A-DADF546452CA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1:03:17.396" v="278" actId="1076"/>
          <ac:spMkLst>
            <pc:docMk/>
            <pc:sldMk cId="1318933894" sldId="266"/>
            <ac:spMk id="4" creationId="{0844A913-B60D-5338-C219-A3E08171889C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1:03:23.068" v="279" actId="1076"/>
          <ac:spMkLst>
            <pc:docMk/>
            <pc:sldMk cId="1318933894" sldId="266"/>
            <ac:spMk id="7" creationId="{C9B5BA65-77FA-A8B2-B1F8-E985301ED331}"/>
          </ac:spMkLst>
        </pc:spChg>
        <pc:spChg chg="mod">
          <ac:chgData name="Dimitrichka Georgieva (2116247)" userId="S::2116247@student.uwtsd.ac.uk::f97a03dd-a30d-430a-8bf0-0b17af9878e4" providerId="AD" clId="Web-{FD0A18A2-6128-3385-223F-2E46B337B304}" dt="2025-03-20T11:03:36.974" v="281" actId="1076"/>
          <ac:spMkLst>
            <pc:docMk/>
            <pc:sldMk cId="1318933894" sldId="266"/>
            <ac:spMk id="8" creationId="{8C96CE63-1C78-D9F0-8194-0458FE3C92A4}"/>
          </ac:spMkLst>
        </pc:spChg>
        <pc:picChg chg="mod">
          <ac:chgData name="Dimitrichka Georgieva (2116247)" userId="S::2116247@student.uwtsd.ac.uk::f97a03dd-a30d-430a-8bf0-0b17af9878e4" providerId="AD" clId="Web-{FD0A18A2-6128-3385-223F-2E46B337B304}" dt="2025-03-20T11:03:01.973" v="275" actId="1076"/>
          <ac:picMkLst>
            <pc:docMk/>
            <pc:sldMk cId="1318933894" sldId="266"/>
            <ac:picMk id="5" creationId="{85123786-E9C5-762D-C9DF-7795874AA908}"/>
          </ac:picMkLst>
        </pc:picChg>
      </pc:sldChg>
      <pc:sldChg chg="addSp delSp modSp new mod setBg">
        <pc:chgData name="Dimitrichka Georgieva (2116247)" userId="S::2116247@student.uwtsd.ac.uk::f97a03dd-a30d-430a-8bf0-0b17af9878e4" providerId="AD" clId="Web-{FD0A18A2-6128-3385-223F-2E46B337B304}" dt="2025-03-20T11:28:15.440" v="419"/>
        <pc:sldMkLst>
          <pc:docMk/>
          <pc:sldMk cId="2815751014" sldId="266"/>
        </pc:sldMkLst>
        <pc:spChg chg="add del">
          <ac:chgData name="Dimitrichka Georgieva (2116247)" userId="S::2116247@student.uwtsd.ac.uk::f97a03dd-a30d-430a-8bf0-0b17af9878e4" providerId="AD" clId="Web-{FD0A18A2-6128-3385-223F-2E46B337B304}" dt="2025-03-20T11:13:58.930" v="297"/>
          <ac:spMkLst>
            <pc:docMk/>
            <pc:sldMk cId="2815751014" sldId="266"/>
            <ac:spMk id="2" creationId="{66EF52D5-50AE-BF29-251E-9A62F0C3C8F1}"/>
          </ac:spMkLst>
        </pc:spChg>
        <pc:spChg chg="del">
          <ac:chgData name="Dimitrichka Georgieva (2116247)" userId="S::2116247@student.uwtsd.ac.uk::f97a03dd-a30d-430a-8bf0-0b17af9878e4" providerId="AD" clId="Web-{FD0A18A2-6128-3385-223F-2E46B337B304}" dt="2025-03-20T11:08:55.609" v="284"/>
          <ac:spMkLst>
            <pc:docMk/>
            <pc:sldMk cId="2815751014" sldId="266"/>
            <ac:spMk id="3" creationId="{AAF3AB20-87E9-1DD5-0000-F0F7B7EC166B}"/>
          </ac:spMkLst>
        </pc:spChg>
        <pc:spChg chg="add del mod">
          <ac:chgData name="Dimitrichka Georgieva (2116247)" userId="S::2116247@student.uwtsd.ac.uk::f97a03dd-a30d-430a-8bf0-0b17af9878e4" providerId="AD" clId="Web-{FD0A18A2-6128-3385-223F-2E46B337B304}" dt="2025-03-20T11:13:27.351" v="294"/>
          <ac:spMkLst>
            <pc:docMk/>
            <pc:sldMk cId="2815751014" sldId="266"/>
            <ac:spMk id="6" creationId="{6C977073-6DC3-D810-72C6-F19EF1C5AA99}"/>
          </ac:spMkLst>
        </pc:spChg>
        <pc:spChg chg="add del mod">
          <ac:chgData name="Dimitrichka Georgieva (2116247)" userId="S::2116247@student.uwtsd.ac.uk::f97a03dd-a30d-430a-8bf0-0b17af9878e4" providerId="AD" clId="Web-{FD0A18A2-6128-3385-223F-2E46B337B304}" dt="2025-03-20T11:22:24.195" v="301"/>
          <ac:spMkLst>
            <pc:docMk/>
            <pc:sldMk cId="2815751014" sldId="266"/>
            <ac:spMk id="9" creationId="{E3C95AE4-60A6-667E-D2C5-21356437672E}"/>
          </ac:spMkLst>
        </pc:spChg>
        <pc:spChg chg="add mod">
          <ac:chgData name="Dimitrichka Georgieva (2116247)" userId="S::2116247@student.uwtsd.ac.uk::f97a03dd-a30d-430a-8bf0-0b17af9878e4" providerId="AD" clId="Web-{FD0A18A2-6128-3385-223F-2E46B337B304}" dt="2025-03-20T11:26:53.578" v="369" actId="20577"/>
          <ac:spMkLst>
            <pc:docMk/>
            <pc:sldMk cId="2815751014" sldId="266"/>
            <ac:spMk id="11" creationId="{6E701560-FA57-6809-0B9F-71C6C9A5B7FC}"/>
          </ac:spMkLst>
        </pc:spChg>
        <pc:spChg chg="add del">
          <ac:chgData name="Dimitrichka Georgieva (2116247)" userId="S::2116247@student.uwtsd.ac.uk::f97a03dd-a30d-430a-8bf0-0b17af9878e4" providerId="AD" clId="Web-{FD0A18A2-6128-3385-223F-2E46B337B304}" dt="2025-03-20T11:13:58.930" v="296"/>
          <ac:spMkLst>
            <pc:docMk/>
            <pc:sldMk cId="2815751014" sldId="266"/>
            <ac:spMk id="12" creationId="{32BC26D8-82FB-445E-AA49-62A77D7C1EE0}"/>
          </ac:spMkLst>
        </pc:spChg>
        <pc:spChg chg="add mod">
          <ac:chgData name="Dimitrichka Georgieva (2116247)" userId="S::2116247@student.uwtsd.ac.uk::f97a03dd-a30d-430a-8bf0-0b17af9878e4" providerId="AD" clId="Web-{FD0A18A2-6128-3385-223F-2E46B337B304}" dt="2025-03-20T11:26:14.390" v="347" actId="20577"/>
          <ac:spMkLst>
            <pc:docMk/>
            <pc:sldMk cId="2815751014" sldId="266"/>
            <ac:spMk id="13" creationId="{0AF19FD3-2E46-1ECD-4E3B-A5889DC9F1C6}"/>
          </ac:spMkLst>
        </pc:spChg>
        <pc:spChg chg="add del">
          <ac:chgData name="Dimitrichka Georgieva (2116247)" userId="S::2116247@student.uwtsd.ac.uk::f97a03dd-a30d-430a-8bf0-0b17af9878e4" providerId="AD" clId="Web-{FD0A18A2-6128-3385-223F-2E46B337B304}" dt="2025-03-20T11:13:58.930" v="296"/>
          <ac:spMkLst>
            <pc:docMk/>
            <pc:sldMk cId="2815751014" sldId="266"/>
            <ac:spMk id="14" creationId="{CB44330D-EA18-4254-AA95-EB49948539B8}"/>
          </ac:spMkLst>
        </pc:spChg>
        <pc:spChg chg="add del mod">
          <ac:chgData name="Dimitrichka Georgieva (2116247)" userId="S::2116247@student.uwtsd.ac.uk::f97a03dd-a30d-430a-8bf0-0b17af9878e4" providerId="AD" clId="Web-{FD0A18A2-6128-3385-223F-2E46B337B304}" dt="2025-03-20T11:28:15.440" v="419"/>
          <ac:spMkLst>
            <pc:docMk/>
            <pc:sldMk cId="2815751014" sldId="266"/>
            <ac:spMk id="15" creationId="{B850B2F4-74D4-147F-C9A4-B979C20560CC}"/>
          </ac:spMkLst>
        </pc:spChg>
        <pc:picChg chg="add del mod ord">
          <ac:chgData name="Dimitrichka Georgieva (2116247)" userId="S::2116247@student.uwtsd.ac.uk::f97a03dd-a30d-430a-8bf0-0b17af9878e4" providerId="AD" clId="Web-{FD0A18A2-6128-3385-223F-2E46B337B304}" dt="2025-03-20T11:12:37.896" v="293"/>
          <ac:picMkLst>
            <pc:docMk/>
            <pc:sldMk cId="2815751014" sldId="266"/>
            <ac:picMk id="4" creationId="{849FB78A-771A-5205-5C08-55CB827A116D}"/>
          </ac:picMkLst>
        </pc:picChg>
        <pc:picChg chg="add del mod ord">
          <ac:chgData name="Dimitrichka Georgieva (2116247)" userId="S::2116247@student.uwtsd.ac.uk::f97a03dd-a30d-430a-8bf0-0b17af9878e4" providerId="AD" clId="Web-{FD0A18A2-6128-3385-223F-2E46B337B304}" dt="2025-03-20T11:15:21.839" v="300"/>
          <ac:picMkLst>
            <pc:docMk/>
            <pc:sldMk cId="2815751014" sldId="266"/>
            <ac:picMk id="7" creationId="{8D5B2EF0-C436-5B40-B3C7-BC3DB3F4FE1B}"/>
          </ac:picMkLst>
        </pc:picChg>
        <pc:picChg chg="add mod ord">
          <ac:chgData name="Dimitrichka Georgieva (2116247)" userId="S::2116247@student.uwtsd.ac.uk::f97a03dd-a30d-430a-8bf0-0b17af9878e4" providerId="AD" clId="Web-{FD0A18A2-6128-3385-223F-2E46B337B304}" dt="2025-03-20T11:27:50.299" v="411" actId="14100"/>
          <ac:picMkLst>
            <pc:docMk/>
            <pc:sldMk cId="2815751014" sldId="266"/>
            <ac:picMk id="10" creationId="{82FF4140-12C5-07AB-7BF9-13B7AC5FF4A7}"/>
          </ac:picMkLst>
        </pc:picChg>
      </pc:sldChg>
    </pc:docChg>
  </pc:docChgLst>
  <pc:docChgLst>
    <pc:chgData name="Dimitrichka Georgieva (2116247)" userId="S::2116247@student.uwtsd.ac.uk::f97a03dd-a30d-430a-8bf0-0b17af9878e4" providerId="AD" clId="Web-{AB78C265-8955-C4B0-A791-205A4C2791A8}"/>
    <pc:docChg chg="addSld delSld modSld">
      <pc:chgData name="Dimitrichka Georgieva (2116247)" userId="S::2116247@student.uwtsd.ac.uk::f97a03dd-a30d-430a-8bf0-0b17af9878e4" providerId="AD" clId="Web-{AB78C265-8955-C4B0-A791-205A4C2791A8}" dt="2025-03-20T12:14:13.643" v="199" actId="20577"/>
      <pc:docMkLst>
        <pc:docMk/>
      </pc:docMkLst>
      <pc:sldChg chg="delSp modSp del">
        <pc:chgData name="Dimitrichka Georgieva (2116247)" userId="S::2116247@student.uwtsd.ac.uk::f97a03dd-a30d-430a-8bf0-0b17af9878e4" providerId="AD" clId="Web-{AB78C265-8955-C4B0-A791-205A4C2791A8}" dt="2025-03-20T11:41:31.472" v="21"/>
        <pc:sldMkLst>
          <pc:docMk/>
          <pc:sldMk cId="564277176" sldId="261"/>
        </pc:sldMkLst>
        <pc:spChg chg="mod">
          <ac:chgData name="Dimitrichka Georgieva (2116247)" userId="S::2116247@student.uwtsd.ac.uk::f97a03dd-a30d-430a-8bf0-0b17af9878e4" providerId="AD" clId="Web-{AB78C265-8955-C4B0-A791-205A4C2791A8}" dt="2025-03-20T11:41:07.705" v="20" actId="20577"/>
          <ac:spMkLst>
            <pc:docMk/>
            <pc:sldMk cId="564277176" sldId="261"/>
            <ac:spMk id="2" creationId="{79130C75-A7ED-F5CD-94FC-FC24CFBCC564}"/>
          </ac:spMkLst>
        </pc:spChg>
        <pc:picChg chg="del">
          <ac:chgData name="Dimitrichka Georgieva (2116247)" userId="S::2116247@student.uwtsd.ac.uk::f97a03dd-a30d-430a-8bf0-0b17af9878e4" providerId="AD" clId="Web-{AB78C265-8955-C4B0-A791-205A4C2791A8}" dt="2025-03-20T11:40:56.876" v="17"/>
          <ac:picMkLst>
            <pc:docMk/>
            <pc:sldMk cId="564277176" sldId="261"/>
            <ac:picMk id="7" creationId="{B6F9F7D3-D212-C862-C791-5EB89E051CD6}"/>
          </ac:picMkLst>
        </pc:picChg>
      </pc:sldChg>
      <pc:sldChg chg="addSp delSp modSp new mod setBg setClrOvrMap">
        <pc:chgData name="Dimitrichka Georgieva (2116247)" userId="S::2116247@student.uwtsd.ac.uk::f97a03dd-a30d-430a-8bf0-0b17af9878e4" providerId="AD" clId="Web-{AB78C265-8955-C4B0-A791-205A4C2791A8}" dt="2025-03-20T11:44:07.810" v="44" actId="1076"/>
        <pc:sldMkLst>
          <pc:docMk/>
          <pc:sldMk cId="974987022" sldId="266"/>
        </pc:sldMkLst>
        <pc:spChg chg="mod">
          <ac:chgData name="Dimitrichka Georgieva (2116247)" userId="S::2116247@student.uwtsd.ac.uk::f97a03dd-a30d-430a-8bf0-0b17af9878e4" providerId="AD" clId="Web-{AB78C265-8955-C4B0-A791-205A4C2791A8}" dt="2025-03-20T11:44:07.810" v="44" actId="1076"/>
          <ac:spMkLst>
            <pc:docMk/>
            <pc:sldMk cId="974987022" sldId="266"/>
            <ac:spMk id="2" creationId="{21F9A9AD-907E-D55A-3A99-3EF56C06C077}"/>
          </ac:spMkLst>
        </pc:spChg>
        <pc:spChg chg="del">
          <ac:chgData name="Dimitrichka Georgieva (2116247)" userId="S::2116247@student.uwtsd.ac.uk::f97a03dd-a30d-430a-8bf0-0b17af9878e4" providerId="AD" clId="Web-{AB78C265-8955-C4B0-A791-205A4C2791A8}" dt="2025-03-20T11:38:05.709" v="14"/>
          <ac:spMkLst>
            <pc:docMk/>
            <pc:sldMk cId="974987022" sldId="266"/>
            <ac:spMk id="3" creationId="{58615007-3EBB-E193-CAE9-DBABDB1CC621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40:31.750" v="16"/>
          <ac:spMkLst>
            <pc:docMk/>
            <pc:sldMk cId="974987022" sldId="266"/>
            <ac:spMk id="9" creationId="{A414F261-E931-45CB-8605-20FFD6826336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43:56.716" v="43"/>
          <ac:spMkLst>
            <pc:docMk/>
            <pc:sldMk cId="974987022" sldId="266"/>
            <ac:spMk id="19" creationId="{7DA3C418-758E-4180-A5D0-8655D6804587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43:56.716" v="43"/>
          <ac:spMkLst>
            <pc:docMk/>
            <pc:sldMk cId="974987022" sldId="266"/>
            <ac:spMk id="21" creationId="{28C8EF06-5EC3-4883-AFAF-D74FF46550FB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43:56.700" v="42"/>
          <ac:spMkLst>
            <pc:docMk/>
            <pc:sldMk cId="974987022" sldId="266"/>
            <ac:spMk id="26" creationId="{71B2258F-86CA-4D4D-8270-BC05FCDEBFB3}"/>
          </ac:spMkLst>
        </pc:spChg>
        <pc:spChg chg="add">
          <ac:chgData name="Dimitrichka Georgieva (2116247)" userId="S::2116247@student.uwtsd.ac.uk::f97a03dd-a30d-430a-8bf0-0b17af9878e4" providerId="AD" clId="Web-{AB78C265-8955-C4B0-A791-205A4C2791A8}" dt="2025-03-20T11:43:56.716" v="43"/>
          <ac:spMkLst>
            <pc:docMk/>
            <pc:sldMk cId="974987022" sldId="266"/>
            <ac:spMk id="28" creationId="{D5B012D8-7F27-4758-9AC6-C889B154BD73}"/>
          </ac:spMkLst>
        </pc:spChg>
        <pc:spChg chg="add">
          <ac:chgData name="Dimitrichka Georgieva (2116247)" userId="S::2116247@student.uwtsd.ac.uk::f97a03dd-a30d-430a-8bf0-0b17af9878e4" providerId="AD" clId="Web-{AB78C265-8955-C4B0-A791-205A4C2791A8}" dt="2025-03-20T11:43:56.716" v="43"/>
          <ac:spMkLst>
            <pc:docMk/>
            <pc:sldMk cId="974987022" sldId="266"/>
            <ac:spMk id="29" creationId="{6F828D28-8E09-41CC-8229-3070B5467A96}"/>
          </ac:spMkLst>
        </pc:spChg>
        <pc:spChg chg="add">
          <ac:chgData name="Dimitrichka Georgieva (2116247)" userId="S::2116247@student.uwtsd.ac.uk::f97a03dd-a30d-430a-8bf0-0b17af9878e4" providerId="AD" clId="Web-{AB78C265-8955-C4B0-A791-205A4C2791A8}" dt="2025-03-20T11:43:56.716" v="43"/>
          <ac:spMkLst>
            <pc:docMk/>
            <pc:sldMk cId="974987022" sldId="266"/>
            <ac:spMk id="30" creationId="{4063B759-00FC-46D1-9898-8E8625268FAF}"/>
          </ac:spMkLst>
        </pc:spChg>
        <pc:picChg chg="add del">
          <ac:chgData name="Dimitrichka Georgieva (2116247)" userId="S::2116247@student.uwtsd.ac.uk::f97a03dd-a30d-430a-8bf0-0b17af9878e4" providerId="AD" clId="Web-{AB78C265-8955-C4B0-A791-205A4C2791A8}" dt="2025-03-20T11:40:18.999" v="15"/>
          <ac:picMkLst>
            <pc:docMk/>
            <pc:sldMk cId="974987022" sldId="266"/>
            <ac:picMk id="5" creationId="{29D32890-C130-87F9-09AD-44DDCA0C94B2}"/>
          </ac:picMkLst>
        </pc:picChg>
        <pc:picChg chg="add mod">
          <ac:chgData name="Dimitrichka Georgieva (2116247)" userId="S::2116247@student.uwtsd.ac.uk::f97a03dd-a30d-430a-8bf0-0b17af9878e4" providerId="AD" clId="Web-{AB78C265-8955-C4B0-A791-205A4C2791A8}" dt="2025-03-20T11:43:56.716" v="43"/>
          <ac:picMkLst>
            <pc:docMk/>
            <pc:sldMk cId="974987022" sldId="266"/>
            <ac:picMk id="15" creationId="{F84AD4D3-1A27-52A6-5FC2-FECAA59CF699}"/>
          </ac:picMkLst>
        </pc:picChg>
        <pc:cxnChg chg="add del">
          <ac:chgData name="Dimitrichka Georgieva (2116247)" userId="S::2116247@student.uwtsd.ac.uk::f97a03dd-a30d-430a-8bf0-0b17af9878e4" providerId="AD" clId="Web-{AB78C265-8955-C4B0-A791-205A4C2791A8}" dt="2025-03-20T11:40:31.750" v="16"/>
          <ac:cxnSpMkLst>
            <pc:docMk/>
            <pc:sldMk cId="974987022" sldId="266"/>
            <ac:cxnSpMk id="11" creationId="{B63CF8AD-BB19-4F90-BDE5-B3B3F56F4E4A}"/>
          </ac:cxnSpMkLst>
        </pc:cxnChg>
        <pc:cxnChg chg="add del">
          <ac:chgData name="Dimitrichka Georgieva (2116247)" userId="S::2116247@student.uwtsd.ac.uk::f97a03dd-a30d-430a-8bf0-0b17af9878e4" providerId="AD" clId="Web-{AB78C265-8955-C4B0-A791-205A4C2791A8}" dt="2025-03-20T11:40:31.750" v="16"/>
          <ac:cxnSpMkLst>
            <pc:docMk/>
            <pc:sldMk cId="974987022" sldId="266"/>
            <ac:cxnSpMk id="13" creationId="{224E62CA-FAA3-4628-AEF3-5033C771498B}"/>
          </ac:cxnSpMkLst>
        </pc:cxnChg>
      </pc:sldChg>
      <pc:sldChg chg="del">
        <pc:chgData name="Dimitrichka Georgieva (2116247)" userId="S::2116247@student.uwtsd.ac.uk::f97a03dd-a30d-430a-8bf0-0b17af9878e4" providerId="AD" clId="Web-{AB78C265-8955-C4B0-A791-205A4C2791A8}" dt="2025-03-20T11:29:04.769" v="0"/>
        <pc:sldMkLst>
          <pc:docMk/>
          <pc:sldMk cId="2815751014" sldId="266"/>
        </pc:sldMkLst>
      </pc:sldChg>
      <pc:sldChg chg="addSp delSp modSp new mod setBg">
        <pc:chgData name="Dimitrichka Georgieva (2116247)" userId="S::2116247@student.uwtsd.ac.uk::f97a03dd-a30d-430a-8bf0-0b17af9878e4" providerId="AD" clId="Web-{AB78C265-8955-C4B0-A791-205A4C2791A8}" dt="2025-03-20T12:14:13.643" v="199" actId="20577"/>
        <pc:sldMkLst>
          <pc:docMk/>
          <pc:sldMk cId="2170685485" sldId="267"/>
        </pc:sldMkLst>
        <pc:spChg chg="mod">
          <ac:chgData name="Dimitrichka Georgieva (2116247)" userId="S::2116247@student.uwtsd.ac.uk::f97a03dd-a30d-430a-8bf0-0b17af9878e4" providerId="AD" clId="Web-{AB78C265-8955-C4B0-A791-205A4C2791A8}" dt="2025-03-20T12:12:16.432" v="178" actId="1076"/>
          <ac:spMkLst>
            <pc:docMk/>
            <pc:sldMk cId="2170685485" sldId="267"/>
            <ac:spMk id="2" creationId="{33F10FBE-0A08-2220-6C06-8DE8E74BECA5}"/>
          </ac:spMkLst>
        </pc:spChg>
        <pc:spChg chg="mod">
          <ac:chgData name="Dimitrichka Georgieva (2116247)" userId="S::2116247@student.uwtsd.ac.uk::f97a03dd-a30d-430a-8bf0-0b17af9878e4" providerId="AD" clId="Web-{AB78C265-8955-C4B0-A791-205A4C2791A8}" dt="2025-03-20T12:06:41.974" v="167" actId="20577"/>
          <ac:spMkLst>
            <pc:docMk/>
            <pc:sldMk cId="2170685485" sldId="267"/>
            <ac:spMk id="3" creationId="{7D0CCD66-579E-A4C9-6862-1341DC50D2AB}"/>
          </ac:spMkLst>
        </pc:spChg>
        <pc:spChg chg="add mod">
          <ac:chgData name="Dimitrichka Georgieva (2116247)" userId="S::2116247@student.uwtsd.ac.uk::f97a03dd-a30d-430a-8bf0-0b17af9878e4" providerId="AD" clId="Web-{AB78C265-8955-C4B0-A791-205A4C2791A8}" dt="2025-03-20T12:12:30.371" v="181" actId="1076"/>
          <ac:spMkLst>
            <pc:docMk/>
            <pc:sldMk cId="2170685485" sldId="267"/>
            <ac:spMk id="5" creationId="{8B349CC1-A5CF-9E28-C174-FF8F4F3006D7}"/>
          </ac:spMkLst>
        </pc:spChg>
        <pc:spChg chg="add mod">
          <ac:chgData name="Dimitrichka Georgieva (2116247)" userId="S::2116247@student.uwtsd.ac.uk::f97a03dd-a30d-430a-8bf0-0b17af9878e4" providerId="AD" clId="Web-{AB78C265-8955-C4B0-A791-205A4C2791A8}" dt="2025-03-20T12:14:13.643" v="199" actId="20577"/>
          <ac:spMkLst>
            <pc:docMk/>
            <pc:sldMk cId="2170685485" sldId="267"/>
            <ac:spMk id="8" creationId="{95530958-AC58-16C3-F2D5-2EAD14F3AF4A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59:12.523" v="113"/>
          <ac:spMkLst>
            <pc:docMk/>
            <pc:sldMk cId="2170685485" sldId="267"/>
            <ac:spMk id="9" creationId="{04812C46-200A-4DEB-A05E-3ED6C68C2387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59:12.523" v="113"/>
          <ac:spMkLst>
            <pc:docMk/>
            <pc:sldMk cId="2170685485" sldId="267"/>
            <ac:spMk id="11" creationId="{D1EA859B-E555-4109-94F3-6700E046E008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59:32.400" v="115"/>
          <ac:spMkLst>
            <pc:docMk/>
            <pc:sldMk cId="2170685485" sldId="267"/>
            <ac:spMk id="13" creationId="{C0763A76-9F1C-4FC5-82B7-DD475DA461B2}"/>
          </ac:spMkLst>
        </pc:spChg>
        <pc:spChg chg="add del">
          <ac:chgData name="Dimitrichka Georgieva (2116247)" userId="S::2116247@student.uwtsd.ac.uk::f97a03dd-a30d-430a-8bf0-0b17af9878e4" providerId="AD" clId="Web-{AB78C265-8955-C4B0-A791-205A4C2791A8}" dt="2025-03-20T11:59:32.400" v="115"/>
          <ac:spMkLst>
            <pc:docMk/>
            <pc:sldMk cId="2170685485" sldId="267"/>
            <ac:spMk id="14" creationId="{E81BF4F6-F2CF-4984-9D14-D6966D92F99F}"/>
          </ac:spMkLst>
        </pc:spChg>
        <pc:spChg chg="add">
          <ac:chgData name="Dimitrichka Georgieva (2116247)" userId="S::2116247@student.uwtsd.ac.uk::f97a03dd-a30d-430a-8bf0-0b17af9878e4" providerId="AD" clId="Web-{AB78C265-8955-C4B0-A791-205A4C2791A8}" dt="2025-03-20T11:59:32.400" v="116"/>
          <ac:spMkLst>
            <pc:docMk/>
            <pc:sldMk cId="2170685485" sldId="267"/>
            <ac:spMk id="16" creationId="{04812C46-200A-4DEB-A05E-3ED6C68C2387}"/>
          </ac:spMkLst>
        </pc:spChg>
        <pc:spChg chg="add">
          <ac:chgData name="Dimitrichka Georgieva (2116247)" userId="S::2116247@student.uwtsd.ac.uk::f97a03dd-a30d-430a-8bf0-0b17af9878e4" providerId="AD" clId="Web-{AB78C265-8955-C4B0-A791-205A4C2791A8}" dt="2025-03-20T11:59:32.400" v="116"/>
          <ac:spMkLst>
            <pc:docMk/>
            <pc:sldMk cId="2170685485" sldId="267"/>
            <ac:spMk id="17" creationId="{D1EA859B-E555-4109-94F3-6700E046E008}"/>
          </ac:spMkLst>
        </pc:spChg>
        <pc:picChg chg="add del mod ord">
          <ac:chgData name="Dimitrichka Georgieva (2116247)" userId="S::2116247@student.uwtsd.ac.uk::f97a03dd-a30d-430a-8bf0-0b17af9878e4" providerId="AD" clId="Web-{AB78C265-8955-C4B0-A791-205A4C2791A8}" dt="2025-03-20T12:05:53.642" v="156"/>
          <ac:picMkLst>
            <pc:docMk/>
            <pc:sldMk cId="2170685485" sldId="267"/>
            <ac:picMk id="4" creationId="{C1366C82-835C-3891-8E5E-78B731BBACF0}"/>
          </ac:picMkLst>
        </pc:picChg>
        <pc:picChg chg="add del mod">
          <ac:chgData name="Dimitrichka Georgieva (2116247)" userId="S::2116247@student.uwtsd.ac.uk::f97a03dd-a30d-430a-8bf0-0b17af9878e4" providerId="AD" clId="Web-{AB78C265-8955-C4B0-A791-205A4C2791A8}" dt="2025-03-20T12:10:20.612" v="175"/>
          <ac:picMkLst>
            <pc:docMk/>
            <pc:sldMk cId="2170685485" sldId="267"/>
            <ac:picMk id="6" creationId="{3B5846BC-4850-69AE-D46F-E7805CD61ACE}"/>
          </ac:picMkLst>
        </pc:picChg>
        <pc:picChg chg="add mod">
          <ac:chgData name="Dimitrichka Georgieva (2116247)" userId="S::2116247@student.uwtsd.ac.uk::f97a03dd-a30d-430a-8bf0-0b17af9878e4" providerId="AD" clId="Web-{AB78C265-8955-C4B0-A791-205A4C2791A8}" dt="2025-03-20T12:12:25.433" v="180" actId="1076"/>
          <ac:picMkLst>
            <pc:docMk/>
            <pc:sldMk cId="2170685485" sldId="267"/>
            <ac:picMk id="7" creationId="{DDF26699-7C7B-0036-ED5D-800B8DBAAC27}"/>
          </ac:picMkLst>
        </pc:picChg>
      </pc:sldChg>
    </pc:docChg>
  </pc:docChgLst>
  <pc:docChgLst>
    <pc:chgData name="Dimitrichka Georgieva (2116247)" userId="S::2116247@student.uwtsd.ac.uk::f97a03dd-a30d-430a-8bf0-0b17af9878e4" providerId="AD" clId="Web-{92057B57-50D4-A2BA-48E0-F8C38EBB1940}"/>
    <pc:docChg chg="addSld delSld modSld">
      <pc:chgData name="Dimitrichka Georgieva (2116247)" userId="S::2116247@student.uwtsd.ac.uk::f97a03dd-a30d-430a-8bf0-0b17af9878e4" providerId="AD" clId="Web-{92057B57-50D4-A2BA-48E0-F8C38EBB1940}" dt="2025-03-18T18:40:44.499" v="573"/>
      <pc:docMkLst>
        <pc:docMk/>
      </pc:docMkLst>
      <pc:sldChg chg="addSp delSp modSp mod setBg">
        <pc:chgData name="Dimitrichka Georgieva (2116247)" userId="S::2116247@student.uwtsd.ac.uk::f97a03dd-a30d-430a-8bf0-0b17af9878e4" providerId="AD" clId="Web-{92057B57-50D4-A2BA-48E0-F8C38EBB1940}" dt="2025-03-18T18:29:38.910" v="557" actId="1076"/>
        <pc:sldMkLst>
          <pc:docMk/>
          <pc:sldMk cId="109857222" sldId="256"/>
        </pc:sldMkLst>
        <pc:spChg chg="mod">
          <ac:chgData name="Dimitrichka Georgieva (2116247)" userId="S::2116247@student.uwtsd.ac.uk::f97a03dd-a30d-430a-8bf0-0b17af9878e4" providerId="AD" clId="Web-{92057B57-50D4-A2BA-48E0-F8C38EBB1940}" dt="2025-03-18T18:29:13.284" v="55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29:23.910" v="555" actId="1076"/>
          <ac:spMkLst>
            <pc:docMk/>
            <pc:sldMk cId="109857222" sldId="256"/>
            <ac:spMk id="3" creationId="{00000000-0000-0000-0000-000000000000}"/>
          </ac:spMkLst>
        </pc:spChg>
        <pc:picChg chg="del mod">
          <ac:chgData name="Dimitrichka Georgieva (2116247)" userId="S::2116247@student.uwtsd.ac.uk::f97a03dd-a30d-430a-8bf0-0b17af9878e4" providerId="AD" clId="Web-{92057B57-50D4-A2BA-48E0-F8C38EBB1940}" dt="2025-03-18T16:54:12.860" v="10"/>
          <ac:picMkLst>
            <pc:docMk/>
            <pc:sldMk cId="109857222" sldId="256"/>
            <ac:picMk id="4" creationId="{573760B4-5CFB-1F66-13C8-7A0807074E8D}"/>
          </ac:picMkLst>
        </pc:picChg>
        <pc:picChg chg="add mod">
          <ac:chgData name="Dimitrichka Georgieva (2116247)" userId="S::2116247@student.uwtsd.ac.uk::f97a03dd-a30d-430a-8bf0-0b17af9878e4" providerId="AD" clId="Web-{92057B57-50D4-A2BA-48E0-F8C38EBB1940}" dt="2025-03-18T18:29:38.910" v="557" actId="1076"/>
          <ac:picMkLst>
            <pc:docMk/>
            <pc:sldMk cId="109857222" sldId="256"/>
            <ac:picMk id="4" creationId="{D3B9A8BE-63C7-E9FC-DFA0-D2C5B05D4656}"/>
          </ac:picMkLst>
        </pc:picChg>
        <pc:picChg chg="add del mod modCrop">
          <ac:chgData name="Dimitrichka Georgieva (2116247)" userId="S::2116247@student.uwtsd.ac.uk::f97a03dd-a30d-430a-8bf0-0b17af9878e4" providerId="AD" clId="Web-{92057B57-50D4-A2BA-48E0-F8C38EBB1940}" dt="2025-03-18T17:03:07.109" v="30"/>
          <ac:picMkLst>
            <pc:docMk/>
            <pc:sldMk cId="109857222" sldId="256"/>
            <ac:picMk id="7" creationId="{B335462C-4B09-D4C7-B9A8-BA3ADE5EB337}"/>
          </ac:picMkLst>
        </pc:picChg>
        <pc:picChg chg="add del mod">
          <ac:chgData name="Dimitrichka Georgieva (2116247)" userId="S::2116247@student.uwtsd.ac.uk::f97a03dd-a30d-430a-8bf0-0b17af9878e4" providerId="AD" clId="Web-{92057B57-50D4-A2BA-48E0-F8C38EBB1940}" dt="2025-03-18T17:05:15.175" v="33"/>
          <ac:picMkLst>
            <pc:docMk/>
            <pc:sldMk cId="109857222" sldId="256"/>
            <ac:picMk id="8" creationId="{5F111EE1-212E-FE8A-8030-BD5320ABA2F3}"/>
          </ac:picMkLst>
        </pc:picChg>
      </pc:sldChg>
      <pc:sldChg chg="modSp">
        <pc:chgData name="Dimitrichka Georgieva (2116247)" userId="S::2116247@student.uwtsd.ac.uk::f97a03dd-a30d-430a-8bf0-0b17af9878e4" providerId="AD" clId="Web-{92057B57-50D4-A2BA-48E0-F8C38EBB1940}" dt="2025-03-18T18:31:59.322" v="564" actId="20577"/>
        <pc:sldMkLst>
          <pc:docMk/>
          <pc:sldMk cId="479785273" sldId="257"/>
        </pc:sldMkLst>
        <pc:spChg chg="mod">
          <ac:chgData name="Dimitrichka Georgieva (2116247)" userId="S::2116247@student.uwtsd.ac.uk::f97a03dd-a30d-430a-8bf0-0b17af9878e4" providerId="AD" clId="Web-{92057B57-50D4-A2BA-48E0-F8C38EBB1940}" dt="2025-03-18T18:31:46.244" v="562" actId="20577"/>
          <ac:spMkLst>
            <pc:docMk/>
            <pc:sldMk cId="479785273" sldId="257"/>
            <ac:spMk id="10" creationId="{5649AE6E-F2ED-523E-AEC6-FF4CDF171E48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31:53.681" v="563" actId="20577"/>
          <ac:spMkLst>
            <pc:docMk/>
            <pc:sldMk cId="479785273" sldId="257"/>
            <ac:spMk id="11" creationId="{D99CE970-41EB-DB5C-B2F9-B07364C699ED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6:53:24.765" v="9"/>
          <ac:spMkLst>
            <pc:docMk/>
            <pc:sldMk cId="479785273" sldId="257"/>
            <ac:spMk id="16" creationId="{2568BC19-F052-4108-93E1-6A3D1DEC072F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31:59.322" v="564" actId="20577"/>
          <ac:spMkLst>
            <pc:docMk/>
            <pc:sldMk cId="479785273" sldId="257"/>
            <ac:spMk id="17" creationId="{630AB3CE-E7FA-DA22-995E-DDC9FB805141}"/>
          </ac:spMkLst>
        </pc:spChg>
        <pc:picChg chg="mod">
          <ac:chgData name="Dimitrichka Georgieva (2116247)" userId="S::2116247@student.uwtsd.ac.uk::f97a03dd-a30d-430a-8bf0-0b17af9878e4" providerId="AD" clId="Web-{92057B57-50D4-A2BA-48E0-F8C38EBB1940}" dt="2025-03-18T17:32:01.532" v="188" actId="14100"/>
          <ac:picMkLst>
            <pc:docMk/>
            <pc:sldMk cId="479785273" sldId="257"/>
            <ac:picMk id="4" creationId="{089271EF-1F2C-88DB-7474-E9A6B3ACAFE6}"/>
          </ac:picMkLst>
        </pc:picChg>
      </pc:sldChg>
      <pc:sldChg chg="addSp delSp modSp">
        <pc:chgData name="Dimitrichka Georgieva (2116247)" userId="S::2116247@student.uwtsd.ac.uk::f97a03dd-a30d-430a-8bf0-0b17af9878e4" providerId="AD" clId="Web-{92057B57-50D4-A2BA-48E0-F8C38EBB1940}" dt="2025-03-18T18:40:44.499" v="573"/>
        <pc:sldMkLst>
          <pc:docMk/>
          <pc:sldMk cId="1229845" sldId="258"/>
        </pc:sldMkLst>
        <pc:picChg chg="add del mod">
          <ac:chgData name="Dimitrichka Georgieva (2116247)" userId="S::2116247@student.uwtsd.ac.uk::f97a03dd-a30d-430a-8bf0-0b17af9878e4" providerId="AD" clId="Web-{92057B57-50D4-A2BA-48E0-F8C38EBB1940}" dt="2025-03-18T18:40:44.499" v="573"/>
          <ac:picMkLst>
            <pc:docMk/>
            <pc:sldMk cId="1229845" sldId="258"/>
            <ac:picMk id="3" creationId="{689EDC58-8987-4DCA-B974-482854E008DE}"/>
          </ac:picMkLst>
        </pc:picChg>
        <pc:picChg chg="del">
          <ac:chgData name="Dimitrichka Georgieva (2116247)" userId="S::2116247@student.uwtsd.ac.uk::f97a03dd-a30d-430a-8bf0-0b17af9878e4" providerId="AD" clId="Web-{92057B57-50D4-A2BA-48E0-F8C38EBB1940}" dt="2025-03-18T18:39:43.231" v="570"/>
          <ac:picMkLst>
            <pc:docMk/>
            <pc:sldMk cId="1229845" sldId="258"/>
            <ac:picMk id="16" creationId="{62A1872C-3969-80A3-63BC-C289BA66429E}"/>
          </ac:picMkLst>
        </pc:picChg>
      </pc:sldChg>
      <pc:sldChg chg="modSp">
        <pc:chgData name="Dimitrichka Georgieva (2116247)" userId="S::2116247@student.uwtsd.ac.uk::f97a03dd-a30d-430a-8bf0-0b17af9878e4" providerId="AD" clId="Web-{92057B57-50D4-A2BA-48E0-F8C38EBB1940}" dt="2025-03-18T16:49:55.791" v="2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92057B57-50D4-A2BA-48E0-F8C38EBB1940}" dt="2025-03-18T16:49:55.791" v="2"/>
          <ac:spMkLst>
            <pc:docMk/>
            <pc:sldMk cId="230934300" sldId="259"/>
            <ac:spMk id="20" creationId="{AE2B703B-46F9-481A-A605-82E2A828C4FA}"/>
          </ac:spMkLst>
        </pc:spChg>
      </pc:sldChg>
      <pc:sldChg chg="modSp">
        <pc:chgData name="Dimitrichka Georgieva (2116247)" userId="S::2116247@student.uwtsd.ac.uk::f97a03dd-a30d-430a-8bf0-0b17af9878e4" providerId="AD" clId="Web-{92057B57-50D4-A2BA-48E0-F8C38EBB1940}" dt="2025-03-18T17:15:01.238" v="41" actId="1076"/>
        <pc:sldMkLst>
          <pc:docMk/>
          <pc:sldMk cId="2363213469" sldId="260"/>
        </pc:sldMkLst>
        <pc:spChg chg="mod">
          <ac:chgData name="Dimitrichka Georgieva (2116247)" userId="S::2116247@student.uwtsd.ac.uk::f97a03dd-a30d-430a-8bf0-0b17af9878e4" providerId="AD" clId="Web-{92057B57-50D4-A2BA-48E0-F8C38EBB1940}" dt="2025-03-18T16:50:14.151" v="4"/>
          <ac:spMkLst>
            <pc:docMk/>
            <pc:sldMk cId="2363213469" sldId="260"/>
            <ac:spMk id="16" creationId="{AE2B703B-46F9-481A-A605-82E2A828C4FA}"/>
          </ac:spMkLst>
        </pc:spChg>
        <pc:graphicFrameChg chg="mod">
          <ac:chgData name="Dimitrichka Georgieva (2116247)" userId="S::2116247@student.uwtsd.ac.uk::f97a03dd-a30d-430a-8bf0-0b17af9878e4" providerId="AD" clId="Web-{92057B57-50D4-A2BA-48E0-F8C38EBB1940}" dt="2025-03-18T17:15:01.238" v="41" actId="1076"/>
          <ac:graphicFrameMkLst>
            <pc:docMk/>
            <pc:sldMk cId="2363213469" sldId="260"/>
            <ac:graphicFrameMk id="5" creationId="{3AD8404D-FD11-ECEF-4D4B-C5E57F47C583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92057B57-50D4-A2BA-48E0-F8C38EBB1940}" dt="2025-03-18T18:05:40.415" v="450" actId="20577"/>
        <pc:sldMkLst>
          <pc:docMk/>
          <pc:sldMk cId="564277176" sldId="261"/>
        </pc:sldMkLst>
        <pc:spChg chg="mod">
          <ac:chgData name="Dimitrichka Georgieva (2116247)" userId="S::2116247@student.uwtsd.ac.uk::f97a03dd-a30d-430a-8bf0-0b17af9878e4" providerId="AD" clId="Web-{92057B57-50D4-A2BA-48E0-F8C38EBB1940}" dt="2025-03-18T18:05:40.415" v="450" actId="20577"/>
          <ac:spMkLst>
            <pc:docMk/>
            <pc:sldMk cId="564277176" sldId="261"/>
            <ac:spMk id="3" creationId="{097B9309-4061-4F4B-B9C4-11099C5EBA80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05:33.634" v="448" actId="20577"/>
          <ac:spMkLst>
            <pc:docMk/>
            <pc:sldMk cId="564277176" sldId="261"/>
            <ac:spMk id="4" creationId="{8BAAB8E6-B9E6-617E-550D-6637287E7962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02:49.158" v="444"/>
          <ac:spMkLst>
            <pc:docMk/>
            <pc:sldMk cId="564277176" sldId="261"/>
            <ac:spMk id="10" creationId="{C13EF075-D4EF-4929-ADBC-91B27DA19955}"/>
          </ac:spMkLst>
        </pc:spChg>
      </pc:sldChg>
      <pc:sldChg chg="new del">
        <pc:chgData name="Dimitrichka Georgieva (2116247)" userId="S::2116247@student.uwtsd.ac.uk::f97a03dd-a30d-430a-8bf0-0b17af9878e4" providerId="AD" clId="Web-{92057B57-50D4-A2BA-48E0-F8C38EBB1940}" dt="2025-03-18T17:10:23.106" v="35"/>
        <pc:sldMkLst>
          <pc:docMk/>
          <pc:sldMk cId="831563899" sldId="262"/>
        </pc:sldMkLst>
      </pc:sldChg>
      <pc:sldChg chg="addSp delSp modSp new">
        <pc:chgData name="Dimitrichka Georgieva (2116247)" userId="S::2116247@student.uwtsd.ac.uk::f97a03dd-a30d-430a-8bf0-0b17af9878e4" providerId="AD" clId="Web-{92057B57-50D4-A2BA-48E0-F8C38EBB1940}" dt="2025-03-18T17:27:25.462" v="171" actId="20577"/>
        <pc:sldMkLst>
          <pc:docMk/>
          <pc:sldMk cId="3026315351" sldId="262"/>
        </pc:sldMkLst>
        <pc:spChg chg="mod">
          <ac:chgData name="Dimitrichka Georgieva (2116247)" userId="S::2116247@student.uwtsd.ac.uk::f97a03dd-a30d-430a-8bf0-0b17af9878e4" providerId="AD" clId="Web-{92057B57-50D4-A2BA-48E0-F8C38EBB1940}" dt="2025-03-18T17:16:58.710" v="63" actId="20577"/>
          <ac:spMkLst>
            <pc:docMk/>
            <pc:sldMk cId="3026315351" sldId="262"/>
            <ac:spMk id="2" creationId="{4B771124-7E73-76AE-A5AC-5454E816ADA6}"/>
          </ac:spMkLst>
        </pc:spChg>
        <pc:spChg chg="del mod">
          <ac:chgData name="Dimitrichka Georgieva (2116247)" userId="S::2116247@student.uwtsd.ac.uk::f97a03dd-a30d-430a-8bf0-0b17af9878e4" providerId="AD" clId="Web-{92057B57-50D4-A2BA-48E0-F8C38EBB1940}" dt="2025-03-18T17:25:57.444" v="166"/>
          <ac:spMkLst>
            <pc:docMk/>
            <pc:sldMk cId="3026315351" sldId="262"/>
            <ac:spMk id="3" creationId="{1AFE9A53-145F-A4BD-8160-2198E3AB122C}"/>
          </ac:spMkLst>
        </pc:spChg>
        <pc:graphicFrameChg chg="add modGraphic">
          <ac:chgData name="Dimitrichka Georgieva (2116247)" userId="S::2116247@student.uwtsd.ac.uk::f97a03dd-a30d-430a-8bf0-0b17af9878e4" providerId="AD" clId="Web-{92057B57-50D4-A2BA-48E0-F8C38EBB1940}" dt="2025-03-18T17:27:25.462" v="171" actId="20577"/>
          <ac:graphicFrameMkLst>
            <pc:docMk/>
            <pc:sldMk cId="3026315351" sldId="262"/>
            <ac:graphicFrameMk id="5" creationId="{0AC3A992-2712-2919-DC70-7250654403D7}"/>
          </ac:graphicFrameMkLst>
        </pc:graphicFrameChg>
      </pc:sldChg>
      <pc:sldChg chg="addSp delSp modSp new mod setBg">
        <pc:chgData name="Dimitrichka Georgieva (2116247)" userId="S::2116247@student.uwtsd.ac.uk::f97a03dd-a30d-430a-8bf0-0b17af9878e4" providerId="AD" clId="Web-{92057B57-50D4-A2BA-48E0-F8C38EBB1940}" dt="2025-03-18T17:51:31.944" v="393" actId="1076"/>
        <pc:sldMkLst>
          <pc:docMk/>
          <pc:sldMk cId="3280065582" sldId="263"/>
        </pc:sldMkLst>
        <pc:spChg chg="mod">
          <ac:chgData name="Dimitrichka Georgieva (2116247)" userId="S::2116247@student.uwtsd.ac.uk::f97a03dd-a30d-430a-8bf0-0b17af9878e4" providerId="AD" clId="Web-{92057B57-50D4-A2BA-48E0-F8C38EBB1940}" dt="2025-03-18T17:43:09.877" v="311" actId="14100"/>
          <ac:spMkLst>
            <pc:docMk/>
            <pc:sldMk cId="3280065582" sldId="263"/>
            <ac:spMk id="2" creationId="{97F1F2C0-7A62-E324-B0EE-A552D812541C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7:51:31.944" v="393" actId="1076"/>
          <ac:spMkLst>
            <pc:docMk/>
            <pc:sldMk cId="3280065582" sldId="263"/>
            <ac:spMk id="3" creationId="{294BA957-6E52-7CE9-5F35-29583AA2B784}"/>
          </ac:spMkLst>
        </pc:spChg>
        <pc:spChg chg="add del mod">
          <ac:chgData name="Dimitrichka Georgieva (2116247)" userId="S::2116247@student.uwtsd.ac.uk::f97a03dd-a30d-430a-8bf0-0b17af9878e4" providerId="AD" clId="Web-{92057B57-50D4-A2BA-48E0-F8C38EBB1940}" dt="2025-03-18T17:48:57.828" v="360"/>
          <ac:spMkLst>
            <pc:docMk/>
            <pc:sldMk cId="3280065582" sldId="263"/>
            <ac:spMk id="5" creationId="{A50CC7BA-8804-9C1D-72F1-6F56740EBCFA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7:42:18.047" v="303"/>
          <ac:spMkLst>
            <pc:docMk/>
            <pc:sldMk cId="3280065582" sldId="263"/>
            <ac:spMk id="8" creationId="{8B9AA7C6-5E5A-498E-A6DF-A943376E09BC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7:42:18.047" v="303"/>
          <ac:spMkLst>
            <pc:docMk/>
            <pc:sldMk cId="3280065582" sldId="263"/>
            <ac:spMk id="14" creationId="{81E140AE-0ABF-47C8-BF32-7D2F0CF2BA44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7:42:18.047" v="303"/>
          <ac:spMkLst>
            <pc:docMk/>
            <pc:sldMk cId="3280065582" sldId="263"/>
            <ac:spMk id="16" creationId="{CBC4F608-B4B8-48C3-9572-C0F061B1CD99}"/>
          </ac:spMkLst>
        </pc:spChg>
        <pc:grpChg chg="add">
          <ac:chgData name="Dimitrichka Georgieva (2116247)" userId="S::2116247@student.uwtsd.ac.uk::f97a03dd-a30d-430a-8bf0-0b17af9878e4" providerId="AD" clId="Web-{92057B57-50D4-A2BA-48E0-F8C38EBB1940}" dt="2025-03-18T17:42:18.047" v="303"/>
          <ac:grpSpMkLst>
            <pc:docMk/>
            <pc:sldMk cId="3280065582" sldId="263"/>
            <ac:grpSpMk id="10" creationId="{83EAB11A-76F7-48F4-9B4F-5BFDF4BF9670}"/>
          </ac:grpSpMkLst>
        </pc:grpChg>
        <pc:picChg chg="add mod">
          <ac:chgData name="Dimitrichka Georgieva (2116247)" userId="S::2116247@student.uwtsd.ac.uk::f97a03dd-a30d-430a-8bf0-0b17af9878e4" providerId="AD" clId="Web-{92057B57-50D4-A2BA-48E0-F8C38EBB1940}" dt="2025-03-18T17:49:02.485" v="361" actId="14100"/>
          <ac:picMkLst>
            <pc:docMk/>
            <pc:sldMk cId="3280065582" sldId="263"/>
            <ac:picMk id="4" creationId="{4C7E3B1C-7F77-0A32-EFC1-0D98BB0D13B2}"/>
          </ac:picMkLst>
        </pc:picChg>
      </pc:sldChg>
      <pc:sldChg chg="addSp delSp modSp new mod setBg">
        <pc:chgData name="Dimitrichka Georgieva (2116247)" userId="S::2116247@student.uwtsd.ac.uk::f97a03dd-a30d-430a-8bf0-0b17af9878e4" providerId="AD" clId="Web-{92057B57-50D4-A2BA-48E0-F8C38EBB1940}" dt="2025-03-18T17:58:37.398" v="439"/>
        <pc:sldMkLst>
          <pc:docMk/>
          <pc:sldMk cId="3829609483" sldId="264"/>
        </pc:sldMkLst>
        <pc:spChg chg="mod">
          <ac:chgData name="Dimitrichka Georgieva (2116247)" userId="S::2116247@student.uwtsd.ac.uk::f97a03dd-a30d-430a-8bf0-0b17af9878e4" providerId="AD" clId="Web-{92057B57-50D4-A2BA-48E0-F8C38EBB1940}" dt="2025-03-18T17:58:37.398" v="439"/>
          <ac:spMkLst>
            <pc:docMk/>
            <pc:sldMk cId="3829609483" sldId="264"/>
            <ac:spMk id="2" creationId="{C0FEF760-58E9-30A1-A323-5537A3023E41}"/>
          </ac:spMkLst>
        </pc:spChg>
        <pc:spChg chg="del mod">
          <ac:chgData name="Dimitrichka Georgieva (2116247)" userId="S::2116247@student.uwtsd.ac.uk::f97a03dd-a30d-430a-8bf0-0b17af9878e4" providerId="AD" clId="Web-{92057B57-50D4-A2BA-48E0-F8C38EBB1940}" dt="2025-03-18T17:58:37.398" v="439"/>
          <ac:spMkLst>
            <pc:docMk/>
            <pc:sldMk cId="3829609483" sldId="264"/>
            <ac:spMk id="3" creationId="{ACEA3CCD-19D0-E47E-E930-35CC818B91C0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7:58:37.398" v="439"/>
          <ac:spMkLst>
            <pc:docMk/>
            <pc:sldMk cId="3829609483" sldId="264"/>
            <ac:spMk id="9" creationId="{56E9B3E6-E277-4D68-BA48-9CB43FFBD6E2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7:58:37.398" v="439"/>
          <ac:spMkLst>
            <pc:docMk/>
            <pc:sldMk cId="3829609483" sldId="264"/>
            <ac:spMk id="16" creationId="{D5B0017B-2ECA-49AF-B397-DC140825DF8D}"/>
          </ac:spMkLst>
        </pc:spChg>
        <pc:grpChg chg="add">
          <ac:chgData name="Dimitrichka Georgieva (2116247)" userId="S::2116247@student.uwtsd.ac.uk::f97a03dd-a30d-430a-8bf0-0b17af9878e4" providerId="AD" clId="Web-{92057B57-50D4-A2BA-48E0-F8C38EBB1940}" dt="2025-03-18T17:58:37.398" v="439"/>
          <ac:grpSpMkLst>
            <pc:docMk/>
            <pc:sldMk cId="3829609483" sldId="264"/>
            <ac:grpSpMk id="11" creationId="{AE1C45F0-260A-458C-96ED-C1F6D2151219}"/>
          </ac:grpSpMkLst>
        </pc:grpChg>
        <pc:graphicFrameChg chg="add">
          <ac:chgData name="Dimitrichka Georgieva (2116247)" userId="S::2116247@student.uwtsd.ac.uk::f97a03dd-a30d-430a-8bf0-0b17af9878e4" providerId="AD" clId="Web-{92057B57-50D4-A2BA-48E0-F8C38EBB1940}" dt="2025-03-18T17:58:37.398" v="439"/>
          <ac:graphicFrameMkLst>
            <pc:docMk/>
            <pc:sldMk cId="3829609483" sldId="264"/>
            <ac:graphicFrameMk id="5" creationId="{7109160D-ACED-DC51-B2BD-58F9494AC279}"/>
          </ac:graphicFrameMkLst>
        </pc:graphicFrameChg>
        <pc:cxnChg chg="add">
          <ac:chgData name="Dimitrichka Georgieva (2116247)" userId="S::2116247@student.uwtsd.ac.uk::f97a03dd-a30d-430a-8bf0-0b17af9878e4" providerId="AD" clId="Web-{92057B57-50D4-A2BA-48E0-F8C38EBB1940}" dt="2025-03-18T17:58:37.398" v="439"/>
          <ac:cxnSpMkLst>
            <pc:docMk/>
            <pc:sldMk cId="3829609483" sldId="264"/>
            <ac:cxnSpMk id="18" creationId="{6CF1BAF6-AD41-4082-B212-8A1F9A2E8779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92057B57-50D4-A2BA-48E0-F8C38EBB1940}" dt="2025-03-18T18:38:46.589" v="569" actId="14100"/>
        <pc:sldMkLst>
          <pc:docMk/>
          <pc:sldMk cId="1822488701" sldId="265"/>
        </pc:sldMkLst>
        <pc:spChg chg="mod">
          <ac:chgData name="Dimitrichka Georgieva (2116247)" userId="S::2116247@student.uwtsd.ac.uk::f97a03dd-a30d-430a-8bf0-0b17af9878e4" providerId="AD" clId="Web-{92057B57-50D4-A2BA-48E0-F8C38EBB1940}" dt="2025-03-18T18:38:46.589" v="569" actId="14100"/>
          <ac:spMkLst>
            <pc:docMk/>
            <pc:sldMk cId="1822488701" sldId="265"/>
            <ac:spMk id="2" creationId="{2152166F-F712-FA7A-B88B-DB20DFC5D4A5}"/>
          </ac:spMkLst>
        </pc:spChg>
        <pc:spChg chg="mod">
          <ac:chgData name="Dimitrichka Georgieva (2116247)" userId="S::2116247@student.uwtsd.ac.uk::f97a03dd-a30d-430a-8bf0-0b17af9878e4" providerId="AD" clId="Web-{92057B57-50D4-A2BA-48E0-F8C38EBB1940}" dt="2025-03-18T18:38:36.088" v="567" actId="1076"/>
          <ac:spMkLst>
            <pc:docMk/>
            <pc:sldMk cId="1822488701" sldId="265"/>
            <ac:spMk id="3" creationId="{75ED1196-5320-5C78-06F8-C039CDF0107D}"/>
          </ac:spMkLst>
        </pc:spChg>
        <pc:spChg chg="add del mod ord">
          <ac:chgData name="Dimitrichka Georgieva (2116247)" userId="S::2116247@student.uwtsd.ac.uk::f97a03dd-a30d-430a-8bf0-0b17af9878e4" providerId="AD" clId="Web-{92057B57-50D4-A2BA-48E0-F8C38EBB1940}" dt="2025-03-18T18:22:48.128" v="547"/>
          <ac:spMkLst>
            <pc:docMk/>
            <pc:sldMk cId="1822488701" sldId="265"/>
            <ac:spMk id="4" creationId="{1F240000-1824-8F9F-185F-4B80A50356B0}"/>
          </ac:spMkLst>
        </pc:spChg>
        <pc:spChg chg="add del mod">
          <ac:chgData name="Dimitrichka Georgieva (2116247)" userId="S::2116247@student.uwtsd.ac.uk::f97a03dd-a30d-430a-8bf0-0b17af9878e4" providerId="AD" clId="Web-{92057B57-50D4-A2BA-48E0-F8C38EBB1940}" dt="2025-03-18T18:20:13.669" v="537"/>
          <ac:spMkLst>
            <pc:docMk/>
            <pc:sldMk cId="1822488701" sldId="265"/>
            <ac:spMk id="6" creationId="{88E8510F-D248-0D26-7320-D9CEA183A110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10:39.724" v="493"/>
          <ac:spMkLst>
            <pc:docMk/>
            <pc:sldMk cId="1822488701" sldId="265"/>
            <ac:spMk id="10" creationId="{A3363022-C969-41E9-8EB2-E4C94908C1FA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10:39.724" v="493"/>
          <ac:spMkLst>
            <pc:docMk/>
            <pc:sldMk cId="1822488701" sldId="265"/>
            <ac:spMk id="12" creationId="{8D1AD6B3-BE88-4CEB-BA17-790657CC4729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18" creationId="{15F33878-D502-4FFA-8ACE-F2AECDB2A23F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21" creationId="{2151139A-886F-4B97-8815-729AD3831BBD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16:24.535" v="520"/>
          <ac:spMkLst>
            <pc:docMk/>
            <pc:sldMk cId="1822488701" sldId="265"/>
            <ac:spMk id="22" creationId="{9180DE06-7362-4888-AADA-7AADD57AC49D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23" creationId="{AB5E08C4-8CDD-4623-A5B8-E998C6DEE3B7}"/>
          </ac:spMkLst>
        </pc:spChg>
        <pc:spChg chg="del mod topLvl">
          <ac:chgData name="Dimitrichka Georgieva (2116247)" userId="S::2116247@student.uwtsd.ac.uk::f97a03dd-a30d-430a-8bf0-0b17af9878e4" providerId="AD" clId="Web-{92057B57-50D4-A2BA-48E0-F8C38EBB1940}" dt="2025-03-18T18:14:27.499" v="515"/>
          <ac:spMkLst>
            <pc:docMk/>
            <pc:sldMk cId="1822488701" sldId="265"/>
            <ac:spMk id="26" creationId="{99413ED5-9ED4-4772-BCE4-2BCAE6B12E35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27" creationId="{D3539FEE-81D3-4406-802E-60B20B16F4F6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12:45.885" v="501"/>
          <ac:spMkLst>
            <pc:docMk/>
            <pc:sldMk cId="1822488701" sldId="265"/>
            <ac:spMk id="28" creationId="{04357C93-F0CB-4A1C-8F77-4E9063789819}"/>
          </ac:spMkLst>
        </pc:spChg>
        <pc:spChg chg="add del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29" creationId="{DC701763-729E-462F-A5A8-E0DEFEB1E2E4}"/>
          </ac:spMkLst>
        </pc:spChg>
        <pc:spChg chg="add">
          <ac:chgData name="Dimitrichka Georgieva (2116247)" userId="S::2116247@student.uwtsd.ac.uk::f97a03dd-a30d-430a-8bf0-0b17af9878e4" providerId="AD" clId="Web-{92057B57-50D4-A2BA-48E0-F8C38EBB1940}" dt="2025-03-18T18:36:33.568" v="566"/>
          <ac:spMkLst>
            <pc:docMk/>
            <pc:sldMk cId="1822488701" sldId="265"/>
            <ac:spMk id="34" creationId="{6A14B83C-B379-41FC-8327-600DA7EFD524}"/>
          </ac:spMkLst>
        </pc:spChg>
        <pc:grpChg chg="add del">
          <ac:chgData name="Dimitrichka Georgieva (2116247)" userId="S::2116247@student.uwtsd.ac.uk::f97a03dd-a30d-430a-8bf0-0b17af9878e4" providerId="AD" clId="Web-{92057B57-50D4-A2BA-48E0-F8C38EBB1940}" dt="2025-03-18T18:34:14.625" v="565"/>
          <ac:grpSpMkLst>
            <pc:docMk/>
            <pc:sldMk cId="1822488701" sldId="265"/>
            <ac:grpSpMk id="11" creationId="{792AA144-DDFF-C43B-6866-516C9091D065}"/>
          </ac:grpSpMkLst>
        </pc:grpChg>
        <pc:grpChg chg="add del">
          <ac:chgData name="Dimitrichka Georgieva (2116247)" userId="S::2116247@student.uwtsd.ac.uk::f97a03dd-a30d-430a-8bf0-0b17af9878e4" providerId="AD" clId="Web-{92057B57-50D4-A2BA-48E0-F8C38EBB1940}" dt="2025-03-18T18:10:39.724" v="493"/>
          <ac:grpSpMkLst>
            <pc:docMk/>
            <pc:sldMk cId="1822488701" sldId="265"/>
            <ac:grpSpMk id="14" creationId="{89D1390B-7E13-4B4F-9CB2-391063412E54}"/>
          </ac:grpSpMkLst>
        </pc:grpChg>
        <pc:grpChg chg="add del">
          <ac:chgData name="Dimitrichka Georgieva (2116247)" userId="S::2116247@student.uwtsd.ac.uk::f97a03dd-a30d-430a-8bf0-0b17af9878e4" providerId="AD" clId="Web-{92057B57-50D4-A2BA-48E0-F8C38EBB1940}" dt="2025-03-18T18:14:27.499" v="515"/>
          <ac:grpSpMkLst>
            <pc:docMk/>
            <pc:sldMk cId="1822488701" sldId="265"/>
            <ac:grpSpMk id="24" creationId="{3AF6A671-C637-4547-85F4-51B6D1881399}"/>
          </ac:grpSpMkLst>
        </pc:grpChg>
        <pc:picChg chg="add del mod">
          <ac:chgData name="Dimitrichka Georgieva (2116247)" userId="S::2116247@student.uwtsd.ac.uk::f97a03dd-a30d-430a-8bf0-0b17af9878e4" providerId="AD" clId="Web-{92057B57-50D4-A2BA-48E0-F8C38EBB1940}" dt="2025-03-18T18:20:13.669" v="538"/>
          <ac:picMkLst>
            <pc:docMk/>
            <pc:sldMk cId="1822488701" sldId="265"/>
            <ac:picMk id="5" creationId="{F2574904-AE13-71B3-A99A-C713140D7F21}"/>
          </ac:picMkLst>
        </pc:picChg>
        <pc:picChg chg="add mod ord">
          <ac:chgData name="Dimitrichka Georgieva (2116247)" userId="S::2116247@student.uwtsd.ac.uk::f97a03dd-a30d-430a-8bf0-0b17af9878e4" providerId="AD" clId="Web-{92057B57-50D4-A2BA-48E0-F8C38EBB1940}" dt="2025-03-18T18:36:33.568" v="566"/>
          <ac:picMkLst>
            <pc:docMk/>
            <pc:sldMk cId="1822488701" sldId="265"/>
            <ac:picMk id="7" creationId="{89584DEE-CE78-923F-3752-F56AC73EAB79}"/>
          </ac:picMkLst>
        </pc:picChg>
        <pc:picChg chg="add mod ord">
          <ac:chgData name="Dimitrichka Georgieva (2116247)" userId="S::2116247@student.uwtsd.ac.uk::f97a03dd-a30d-430a-8bf0-0b17af9878e4" providerId="AD" clId="Web-{92057B57-50D4-A2BA-48E0-F8C38EBB1940}" dt="2025-03-18T18:36:33.568" v="566"/>
          <ac:picMkLst>
            <pc:docMk/>
            <pc:sldMk cId="1822488701" sldId="265"/>
            <ac:picMk id="9" creationId="{EFAA8D30-3472-B208-D7B1-E106B156B36F}"/>
          </ac:picMkLst>
        </pc:picChg>
        <pc:cxnChg chg="del mod topLvl">
          <ac:chgData name="Dimitrichka Georgieva (2116247)" userId="S::2116247@student.uwtsd.ac.uk::f97a03dd-a30d-430a-8bf0-0b17af9878e4" providerId="AD" clId="Web-{92057B57-50D4-A2BA-48E0-F8C38EBB1940}" dt="2025-03-18T18:16:24.535" v="519"/>
          <ac:cxnSpMkLst>
            <pc:docMk/>
            <pc:sldMk cId="1822488701" sldId="265"/>
            <ac:cxnSpMk id="25" creationId="{C575CF26-3D3C-4C5A-A2B7-00432016EF62}"/>
          </ac:cxnSpMkLst>
        </pc:cxnChg>
      </pc:sldChg>
    </pc:docChg>
  </pc:docChgLst>
  <pc:docChgLst>
    <pc:chgData name="Dimitrichka Georgieva (2116247)" userId="S::2116247@student.uwtsd.ac.uk::f97a03dd-a30d-430a-8bf0-0b17af9878e4" providerId="AD" clId="Web-{121B6C10-1D27-CA25-FFCD-FEB11C47F646}"/>
    <pc:docChg chg="addSld delSld modSld">
      <pc:chgData name="Dimitrichka Georgieva (2116247)" userId="S::2116247@student.uwtsd.ac.uk::f97a03dd-a30d-430a-8bf0-0b17af9878e4" providerId="AD" clId="Web-{121B6C10-1D27-CA25-FFCD-FEB11C47F646}" dt="2025-03-19T18:58:48.913" v="794" actId="20577"/>
      <pc:docMkLst>
        <pc:docMk/>
      </pc:docMkLst>
      <pc:sldChg chg="addSp modSp mod setBg setClrOvrMap">
        <pc:chgData name="Dimitrichka Georgieva (2116247)" userId="S::2116247@student.uwtsd.ac.uk::f97a03dd-a30d-430a-8bf0-0b17af9878e4" providerId="AD" clId="Web-{121B6C10-1D27-CA25-FFCD-FEB11C47F646}" dt="2025-03-19T18:01:28.588" v="489" actId="14100"/>
        <pc:sldMkLst>
          <pc:docMk/>
          <pc:sldMk cId="109857222" sldId="256"/>
        </pc:sldMkLst>
        <pc:spChg chg="mod">
          <ac:chgData name="Dimitrichka Georgieva (2116247)" userId="S::2116247@student.uwtsd.ac.uk::f97a03dd-a30d-430a-8bf0-0b17af9878e4" providerId="AD" clId="Web-{121B6C10-1D27-CA25-FFCD-FEB11C47F646}" dt="2025-03-19T18:00:55.727" v="48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00:55.727" v="48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00:55.727" v="487"/>
          <ac:spMkLst>
            <pc:docMk/>
            <pc:sldMk cId="109857222" sldId="256"/>
            <ac:spMk id="5" creationId="{D988E825-97F4-EC1F-63F4-DE7CCD79BCAD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01:28.588" v="489" actId="14100"/>
          <ac:spMkLst>
            <pc:docMk/>
            <pc:sldMk cId="109857222" sldId="256"/>
            <ac:spMk id="6" creationId="{AFE032BB-2FA7-FAF6-1F31-B4B841EA63C6}"/>
          </ac:spMkLst>
        </pc:spChg>
        <pc:spChg chg="add">
          <ac:chgData name="Dimitrichka Georgieva (2116247)" userId="S::2116247@student.uwtsd.ac.uk::f97a03dd-a30d-430a-8bf0-0b17af9878e4" providerId="AD" clId="Web-{121B6C10-1D27-CA25-FFCD-FEB11C47F646}" dt="2025-03-19T18:00:55.727" v="487"/>
          <ac:spMkLst>
            <pc:docMk/>
            <pc:sldMk cId="109857222" sldId="256"/>
            <ac:spMk id="11" creationId="{71B2258F-86CA-4D4D-8270-BC05FCDEBFB3}"/>
          </ac:spMkLst>
        </pc:spChg>
        <pc:picChg chg="mod ord">
          <ac:chgData name="Dimitrichka Georgieva (2116247)" userId="S::2116247@student.uwtsd.ac.uk::f97a03dd-a30d-430a-8bf0-0b17af9878e4" providerId="AD" clId="Web-{121B6C10-1D27-CA25-FFCD-FEB11C47F646}" dt="2025-03-19T18:00:55.727" v="487"/>
          <ac:picMkLst>
            <pc:docMk/>
            <pc:sldMk cId="109857222" sldId="256"/>
            <ac:picMk id="4" creationId="{D3B9A8BE-63C7-E9FC-DFA0-D2C5B05D4656}"/>
          </ac:picMkLst>
        </pc:picChg>
      </pc:sldChg>
      <pc:sldChg chg="addSp delSp modSp">
        <pc:chgData name="Dimitrichka Georgieva (2116247)" userId="S::2116247@student.uwtsd.ac.uk::f97a03dd-a30d-430a-8bf0-0b17af9878e4" providerId="AD" clId="Web-{121B6C10-1D27-CA25-FFCD-FEB11C47F646}" dt="2025-03-19T18:45:19.681" v="732" actId="1076"/>
        <pc:sldMkLst>
          <pc:docMk/>
          <pc:sldMk cId="479785273" sldId="257"/>
        </pc:sldMkLst>
        <pc:spChg chg="mod">
          <ac:chgData name="Dimitrichka Georgieva (2116247)" userId="S::2116247@student.uwtsd.ac.uk::f97a03dd-a30d-430a-8bf0-0b17af9878e4" providerId="AD" clId="Web-{121B6C10-1D27-CA25-FFCD-FEB11C47F646}" dt="2025-03-19T18:44:55.884" v="729" actId="1076"/>
          <ac:spMkLst>
            <pc:docMk/>
            <pc:sldMk cId="479785273" sldId="257"/>
            <ac:spMk id="2" creationId="{52CE936C-0660-4932-7848-1BD72F2211BE}"/>
          </ac:spMkLst>
        </pc:spChg>
        <pc:spChg chg="add mod">
          <ac:chgData name="Dimitrichka Georgieva (2116247)" userId="S::2116247@student.uwtsd.ac.uk::f97a03dd-a30d-430a-8bf0-0b17af9878e4" providerId="AD" clId="Web-{121B6C10-1D27-CA25-FFCD-FEB11C47F646}" dt="2025-03-19T18:45:04.978" v="730" actId="1076"/>
          <ac:spMkLst>
            <pc:docMk/>
            <pc:sldMk cId="479785273" sldId="257"/>
            <ac:spMk id="3" creationId="{8657FA51-6B87-EDF7-D28D-07A32B161443}"/>
          </ac:spMkLst>
        </pc:spChg>
        <pc:spChg chg="add mod">
          <ac:chgData name="Dimitrichka Georgieva (2116247)" userId="S::2116247@student.uwtsd.ac.uk::f97a03dd-a30d-430a-8bf0-0b17af9878e4" providerId="AD" clId="Web-{121B6C10-1D27-CA25-FFCD-FEB11C47F646}" dt="2025-03-19T18:45:19.681" v="732" actId="1076"/>
          <ac:spMkLst>
            <pc:docMk/>
            <pc:sldMk cId="479785273" sldId="257"/>
            <ac:spMk id="5" creationId="{C7371125-F37C-04A4-D710-E11A3E343177}"/>
          </ac:spMkLst>
        </pc:spChg>
        <pc:spChg chg="add mod">
          <ac:chgData name="Dimitrichka Georgieva (2116247)" userId="S::2116247@student.uwtsd.ac.uk::f97a03dd-a30d-430a-8bf0-0b17af9878e4" providerId="AD" clId="Web-{121B6C10-1D27-CA25-FFCD-FEB11C47F646}" dt="2025-03-19T17:56:50.297" v="486" actId="1076"/>
          <ac:spMkLst>
            <pc:docMk/>
            <pc:sldMk cId="479785273" sldId="257"/>
            <ac:spMk id="7" creationId="{D8E56C81-3221-C7C1-4270-C34C76525F29}"/>
          </ac:spMkLst>
        </pc:spChg>
        <pc:spChg chg="add del">
          <ac:chgData name="Dimitrichka Georgieva (2116247)" userId="S::2116247@student.uwtsd.ac.uk::f97a03dd-a30d-430a-8bf0-0b17af9878e4" providerId="AD" clId="Web-{121B6C10-1D27-CA25-FFCD-FEB11C47F646}" dt="2025-03-19T17:55:34.857" v="479"/>
          <ac:spMkLst>
            <pc:docMk/>
            <pc:sldMk cId="479785273" sldId="257"/>
            <ac:spMk id="9" creationId="{F978A6FC-F09F-C6C7-BC7D-DB78BA50D56A}"/>
          </ac:spMkLst>
        </pc:spChg>
        <pc:spChg chg="mod ord">
          <ac:chgData name="Dimitrichka Georgieva (2116247)" userId="S::2116247@student.uwtsd.ac.uk::f97a03dd-a30d-430a-8bf0-0b17af9878e4" providerId="AD" clId="Web-{121B6C10-1D27-CA25-FFCD-FEB11C47F646}" dt="2025-03-19T18:45:10.994" v="731" actId="1076"/>
          <ac:spMkLst>
            <pc:docMk/>
            <pc:sldMk cId="479785273" sldId="257"/>
            <ac:spMk id="10" creationId="{5649AE6E-F2ED-523E-AEC6-FF4CDF171E48}"/>
          </ac:spMkLst>
        </pc:spChg>
        <pc:spChg chg="del mod">
          <ac:chgData name="Dimitrichka Georgieva (2116247)" userId="S::2116247@student.uwtsd.ac.uk::f97a03dd-a30d-430a-8bf0-0b17af9878e4" providerId="AD" clId="Web-{121B6C10-1D27-CA25-FFCD-FEB11C47F646}" dt="2025-03-19T17:21:08.939" v="300"/>
          <ac:spMkLst>
            <pc:docMk/>
            <pc:sldMk cId="479785273" sldId="257"/>
            <ac:spMk id="11" creationId="{D99CE970-41EB-DB5C-B2F9-B07364C699ED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7:53:04.023" v="472"/>
          <ac:spMkLst>
            <pc:docMk/>
            <pc:sldMk cId="479785273" sldId="257"/>
            <ac:spMk id="12" creationId="{3E63D1BD-367D-4CDD-81B0-DB2BCC262ABC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7:53:04.023" v="472"/>
          <ac:spMkLst>
            <pc:docMk/>
            <pc:sldMk cId="479785273" sldId="257"/>
            <ac:spMk id="14" creationId="{0ADDB668-2CA4-4D2B-9C34-3487CA330BA8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7:53:04.023" v="472"/>
          <ac:spMkLst>
            <pc:docMk/>
            <pc:sldMk cId="479785273" sldId="257"/>
            <ac:spMk id="16" creationId="{2568BC19-F052-4108-93E1-6A3D1DEC072F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7:53:31.883" v="473" actId="1076"/>
          <ac:spMkLst>
            <pc:docMk/>
            <pc:sldMk cId="479785273" sldId="257"/>
            <ac:spMk id="17" creationId="{630AB3CE-E7FA-DA22-995E-DDC9FB805141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7:53:04.023" v="472"/>
          <ac:spMkLst>
            <pc:docMk/>
            <pc:sldMk cId="479785273" sldId="257"/>
            <ac:spMk id="18" creationId="{D5FD337D-4D6B-4C8B-B6F5-121097E09881}"/>
          </ac:spMkLst>
        </pc:spChg>
        <pc:spChg chg="add">
          <ac:chgData name="Dimitrichka Georgieva (2116247)" userId="S::2116247@student.uwtsd.ac.uk::f97a03dd-a30d-430a-8bf0-0b17af9878e4" providerId="AD" clId="Web-{121B6C10-1D27-CA25-FFCD-FEB11C47F646}" dt="2025-03-19T17:53:04.023" v="472"/>
          <ac:spMkLst>
            <pc:docMk/>
            <pc:sldMk cId="479785273" sldId="257"/>
            <ac:spMk id="23" creationId="{5AC43B5F-CE3F-4DB7-8215-9ACF03FB5F2E}"/>
          </ac:spMkLst>
        </pc:spChg>
        <pc:picChg chg="del mod">
          <ac:chgData name="Dimitrichka Georgieva (2116247)" userId="S::2116247@student.uwtsd.ac.uk::f97a03dd-a30d-430a-8bf0-0b17af9878e4" providerId="AD" clId="Web-{121B6C10-1D27-CA25-FFCD-FEB11C47F646}" dt="2025-03-19T17:42:59.126" v="467"/>
          <ac:picMkLst>
            <pc:docMk/>
            <pc:sldMk cId="479785273" sldId="257"/>
            <ac:picMk id="4" creationId="{089271EF-1F2C-88DB-7474-E9A6B3ACAFE6}"/>
          </ac:picMkLst>
        </pc:picChg>
        <pc:picChg chg="add mod">
          <ac:chgData name="Dimitrichka Georgieva (2116247)" userId="S::2116247@student.uwtsd.ac.uk::f97a03dd-a30d-430a-8bf0-0b17af9878e4" providerId="AD" clId="Web-{121B6C10-1D27-CA25-FFCD-FEB11C47F646}" dt="2025-03-19T17:55:56.217" v="482" actId="14100"/>
          <ac:picMkLst>
            <pc:docMk/>
            <pc:sldMk cId="479785273" sldId="257"/>
            <ac:picMk id="6" creationId="{36E2A53C-E8F9-9389-EEFE-A3280C186CE7}"/>
          </ac:picMkLst>
        </pc:picChg>
      </pc:sldChg>
      <pc:sldChg chg="addSp delSp modSp del">
        <pc:chgData name="Dimitrichka Georgieva (2116247)" userId="S::2116247@student.uwtsd.ac.uk::f97a03dd-a30d-430a-8bf0-0b17af9878e4" providerId="AD" clId="Web-{121B6C10-1D27-CA25-FFCD-FEB11C47F646}" dt="2025-03-19T18:22:34.305" v="538"/>
        <pc:sldMkLst>
          <pc:docMk/>
          <pc:sldMk cId="1229845" sldId="258"/>
        </pc:sldMkLst>
        <pc:spChg chg="mod">
          <ac:chgData name="Dimitrichka Georgieva (2116247)" userId="S::2116247@student.uwtsd.ac.uk::f97a03dd-a30d-430a-8bf0-0b17af9878e4" providerId="AD" clId="Web-{121B6C10-1D27-CA25-FFCD-FEB11C47F646}" dt="2025-03-19T18:14:43.663" v="500" actId="20577"/>
          <ac:spMkLst>
            <pc:docMk/>
            <pc:sldMk cId="1229845" sldId="258"/>
            <ac:spMk id="2" creationId="{60FA316F-0F5B-B37E-D9D1-2F1574B25EF5}"/>
          </ac:spMkLst>
        </pc:spChg>
        <pc:spChg chg="add del mod">
          <ac:chgData name="Dimitrichka Georgieva (2116247)" userId="S::2116247@student.uwtsd.ac.uk::f97a03dd-a30d-430a-8bf0-0b17af9878e4" providerId="AD" clId="Web-{121B6C10-1D27-CA25-FFCD-FEB11C47F646}" dt="2025-03-19T18:05:09.064" v="492"/>
          <ac:spMkLst>
            <pc:docMk/>
            <pc:sldMk cId="1229845" sldId="258"/>
            <ac:spMk id="4" creationId="{D96175B5-FD02-B896-8F53-4AEC057B893F}"/>
          </ac:spMkLst>
        </pc:spChg>
        <pc:spChg chg="del mod">
          <ac:chgData name="Dimitrichka Georgieva (2116247)" userId="S::2116247@student.uwtsd.ac.uk::f97a03dd-a30d-430a-8bf0-0b17af9878e4" providerId="AD" clId="Web-{121B6C10-1D27-CA25-FFCD-FEB11C47F646}" dt="2025-03-19T18:05:55.738" v="495"/>
          <ac:spMkLst>
            <pc:docMk/>
            <pc:sldMk cId="1229845" sldId="258"/>
            <ac:spMk id="17" creationId="{7088CE3F-C03C-F553-73D4-BFA149EDBAA4}"/>
          </ac:spMkLst>
        </pc:spChg>
        <pc:picChg chg="del">
          <ac:chgData name="Dimitrichka Georgieva (2116247)" userId="S::2116247@student.uwtsd.ac.uk::f97a03dd-a30d-430a-8bf0-0b17af9878e4" providerId="AD" clId="Web-{121B6C10-1D27-CA25-FFCD-FEB11C47F646}" dt="2025-03-19T18:03:25.373" v="490"/>
          <ac:picMkLst>
            <pc:docMk/>
            <pc:sldMk cId="1229845" sldId="258"/>
            <ac:picMk id="7" creationId="{95741F07-5E57-5481-5B6F-213AA1906E51}"/>
          </ac:picMkLst>
        </pc:picChg>
        <pc:picChg chg="del">
          <ac:chgData name="Dimitrichka Georgieva (2116247)" userId="S::2116247@student.uwtsd.ac.uk::f97a03dd-a30d-430a-8bf0-0b17af9878e4" providerId="AD" clId="Web-{121B6C10-1D27-CA25-FFCD-FEB11C47F646}" dt="2025-03-19T18:03:33.295" v="491"/>
          <ac:picMkLst>
            <pc:docMk/>
            <pc:sldMk cId="1229845" sldId="258"/>
            <ac:picMk id="8" creationId="{3866D35D-4B6F-B989-E011-0376CCC261A6}"/>
          </ac:picMkLst>
        </pc:picChg>
      </pc:sldChg>
      <pc:sldChg chg="addSp delSp modSp">
        <pc:chgData name="Dimitrichka Georgieva (2116247)" userId="S::2116247@student.uwtsd.ac.uk::f97a03dd-a30d-430a-8bf0-0b17af9878e4" providerId="AD" clId="Web-{121B6C10-1D27-CA25-FFCD-FEB11C47F646}" dt="2025-03-19T18:55:56.095" v="771" actId="20577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5:56.095" v="771" actId="20577"/>
          <ac:spMkLst>
            <pc:docMk/>
            <pc:sldMk cId="230934300" sldId="259"/>
            <ac:spMk id="2" creationId="{15F51F35-37D5-8D51-60D2-0284134FCC4A}"/>
          </ac:spMkLst>
        </pc:spChg>
        <pc:spChg chg="del mod">
          <ac:chgData name="Dimitrichka Georgieva (2116247)" userId="S::2116247@student.uwtsd.ac.uk::f97a03dd-a30d-430a-8bf0-0b17af9878e4" providerId="AD" clId="Web-{121B6C10-1D27-CA25-FFCD-FEB11C47F646}" dt="2025-03-19T18:50:13.582" v="743"/>
          <ac:spMkLst>
            <pc:docMk/>
            <pc:sldMk cId="230934300" sldId="259"/>
            <ac:spMk id="20" creationId="{AE2B703B-46F9-481A-A605-82E2A828C4FA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8:50:13.582" v="743"/>
          <ac:spMkLst>
            <pc:docMk/>
            <pc:sldMk cId="230934300" sldId="259"/>
            <ac:spMk id="21" creationId="{F13BE4D7-0C3D-4906-B230-A1C5B4665CCF}"/>
          </ac:spMkLst>
        </pc:spChg>
        <pc:spChg chg="add">
          <ac:chgData name="Dimitrichka Georgieva (2116247)" userId="S::2116247@student.uwtsd.ac.uk::f97a03dd-a30d-430a-8bf0-0b17af9878e4" providerId="AD" clId="Web-{121B6C10-1D27-CA25-FFCD-FEB11C47F646}" dt="2025-03-19T18:50:13.582" v="743"/>
          <ac:spMkLst>
            <pc:docMk/>
            <pc:sldMk cId="230934300" sldId="259"/>
            <ac:spMk id="27" creationId="{955A2079-FA98-4876-80F0-72364A7D2EA4}"/>
          </ac:spMkLst>
        </pc:spChg>
        <pc:graphicFrameChg chg="mod modGraphic">
          <ac:chgData name="Dimitrichka Georgieva (2116247)" userId="S::2116247@student.uwtsd.ac.uk::f97a03dd-a30d-430a-8bf0-0b17af9878e4" providerId="AD" clId="Web-{121B6C10-1D27-CA25-FFCD-FEB11C47F646}" dt="2025-03-19T18:50:13.582" v="743"/>
          <ac:graphicFrameMkLst>
            <pc:docMk/>
            <pc:sldMk cId="230934300" sldId="259"/>
            <ac:graphicFrameMk id="22" creationId="{E72AFA55-1825-163B-0DDF-E13DB9BF5AC7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121B6C10-1D27-CA25-FFCD-FEB11C47F646}" dt="2025-03-19T18:56:29.674" v="776" actId="20577"/>
        <pc:sldMkLst>
          <pc:docMk/>
          <pc:sldMk cId="2363213469" sldId="260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6:29.674" v="776" actId="20577"/>
          <ac:spMkLst>
            <pc:docMk/>
            <pc:sldMk cId="2363213469" sldId="260"/>
            <ac:spMk id="2" creationId="{89418CE7-0EA6-D564-4095-0944F7EEBA42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8:50:57.162" v="744"/>
          <ac:spMkLst>
            <pc:docMk/>
            <pc:sldMk cId="2363213469" sldId="260"/>
            <ac:spMk id="16" creationId="{AE2B703B-46F9-481A-A605-82E2A828C4FA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8:50:57.162" v="744"/>
          <ac:spMkLst>
            <pc:docMk/>
            <pc:sldMk cId="2363213469" sldId="260"/>
            <ac:spMk id="18" creationId="{F13BE4D7-0C3D-4906-B230-A1C5B4665CCF}"/>
          </ac:spMkLst>
        </pc:spChg>
        <pc:spChg chg="add">
          <ac:chgData name="Dimitrichka Georgieva (2116247)" userId="S::2116247@student.uwtsd.ac.uk::f97a03dd-a30d-430a-8bf0-0b17af9878e4" providerId="AD" clId="Web-{121B6C10-1D27-CA25-FFCD-FEB11C47F646}" dt="2025-03-19T18:50:57.162" v="744"/>
          <ac:spMkLst>
            <pc:docMk/>
            <pc:sldMk cId="2363213469" sldId="260"/>
            <ac:spMk id="23" creationId="{955A2079-FA98-4876-80F0-72364A7D2EA4}"/>
          </ac:spMkLst>
        </pc:spChg>
        <pc:graphicFrameChg chg="mod modGraphic">
          <ac:chgData name="Dimitrichka Georgieva (2116247)" userId="S::2116247@student.uwtsd.ac.uk::f97a03dd-a30d-430a-8bf0-0b17af9878e4" providerId="AD" clId="Web-{121B6C10-1D27-CA25-FFCD-FEB11C47F646}" dt="2025-03-19T18:50:57.162" v="744"/>
          <ac:graphicFrameMkLst>
            <pc:docMk/>
            <pc:sldMk cId="2363213469" sldId="260"/>
            <ac:graphicFrameMk id="5" creationId="{3AD8404D-FD11-ECEF-4D4B-C5E57F47C583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121B6C10-1D27-CA25-FFCD-FEB11C47F646}" dt="2025-03-19T18:56:43.940" v="779" actId="20577"/>
        <pc:sldMkLst>
          <pc:docMk/>
          <pc:sldMk cId="564277176" sldId="261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5:07.999" v="766" actId="1076"/>
          <ac:spMkLst>
            <pc:docMk/>
            <pc:sldMk cId="564277176" sldId="261"/>
            <ac:spMk id="2" creationId="{79130C75-A7ED-F5CD-94FC-FC24CFBCC564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21:40.084" v="536" actId="20577"/>
          <ac:spMkLst>
            <pc:docMk/>
            <pc:sldMk cId="564277176" sldId="261"/>
            <ac:spMk id="3" creationId="{097B9309-4061-4F4B-B9C4-11099C5EBA80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54:08.153" v="763" actId="20577"/>
          <ac:spMkLst>
            <pc:docMk/>
            <pc:sldMk cId="564277176" sldId="261"/>
            <ac:spMk id="4" creationId="{8BAAB8E6-B9E6-617E-550D-6637287E7962}"/>
          </ac:spMkLst>
        </pc:spChg>
        <pc:spChg chg="add mod">
          <ac:chgData name="Dimitrichka Georgieva (2116247)" userId="S::2116247@student.uwtsd.ac.uk::f97a03dd-a30d-430a-8bf0-0b17af9878e4" providerId="AD" clId="Web-{121B6C10-1D27-CA25-FFCD-FEB11C47F646}" dt="2025-03-19T18:56:43.940" v="779" actId="20577"/>
          <ac:spMkLst>
            <pc:docMk/>
            <pc:sldMk cId="564277176" sldId="261"/>
            <ac:spMk id="5" creationId="{9F36AD61-CCDC-B00D-2C19-9204DCF31EB2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8:17:18.309" v="502"/>
          <ac:spMkLst>
            <pc:docMk/>
            <pc:sldMk cId="564277176" sldId="261"/>
            <ac:spMk id="8" creationId="{18873D23-2DCF-4B31-A009-95721C06E8E1}"/>
          </ac:spMkLst>
        </pc:spChg>
        <pc:spChg chg="del">
          <ac:chgData name="Dimitrichka Georgieva (2116247)" userId="S::2116247@student.uwtsd.ac.uk::f97a03dd-a30d-430a-8bf0-0b17af9878e4" providerId="AD" clId="Web-{121B6C10-1D27-CA25-FFCD-FEB11C47F646}" dt="2025-03-19T18:16:02.838" v="501"/>
          <ac:spMkLst>
            <pc:docMk/>
            <pc:sldMk cId="564277176" sldId="261"/>
            <ac:spMk id="10" creationId="{C13EF075-D4EF-4929-ADBC-91B27DA19955}"/>
          </ac:spMkLst>
        </pc:spChg>
        <pc:spChg chg="add del">
          <ac:chgData name="Dimitrichka Georgieva (2116247)" userId="S::2116247@student.uwtsd.ac.uk::f97a03dd-a30d-430a-8bf0-0b17af9878e4" providerId="AD" clId="Web-{121B6C10-1D27-CA25-FFCD-FEB11C47F646}" dt="2025-03-19T18:19:04.063" v="503"/>
          <ac:spMkLst>
            <pc:docMk/>
            <pc:sldMk cId="564277176" sldId="261"/>
            <ac:spMk id="21" creationId="{B36F400F-DF28-43BC-8D8E-4929793B392A}"/>
          </ac:spMkLst>
        </pc:spChg>
        <pc:spChg chg="add">
          <ac:chgData name="Dimitrichka Georgieva (2116247)" userId="S::2116247@student.uwtsd.ac.uk::f97a03dd-a30d-430a-8bf0-0b17af9878e4" providerId="AD" clId="Web-{121B6C10-1D27-CA25-FFCD-FEB11C47F646}" dt="2025-03-19T18:19:04.063" v="503"/>
          <ac:spMkLst>
            <pc:docMk/>
            <pc:sldMk cId="564277176" sldId="261"/>
            <ac:spMk id="26" creationId="{4FFBEE45-F140-49D5-85EA-C78C24340B23}"/>
          </ac:spMkLst>
        </pc:spChg>
        <pc:grpChg chg="del">
          <ac:chgData name="Dimitrichka Georgieva (2116247)" userId="S::2116247@student.uwtsd.ac.uk::f97a03dd-a30d-430a-8bf0-0b17af9878e4" providerId="AD" clId="Web-{121B6C10-1D27-CA25-FFCD-FEB11C47F646}" dt="2025-03-19T18:17:18.309" v="502"/>
          <ac:grpSpMkLst>
            <pc:docMk/>
            <pc:sldMk cId="564277176" sldId="261"/>
            <ac:grpSpMk id="12" creationId="{DAA26DFA-AAB2-4973-9C17-16D587C7B198}"/>
          </ac:grpSpMkLst>
        </pc:grpChg>
      </pc:sldChg>
      <pc:sldChg chg="modSp">
        <pc:chgData name="Dimitrichka Georgieva (2116247)" userId="S::2116247@student.uwtsd.ac.uk::f97a03dd-a30d-430a-8bf0-0b17af9878e4" providerId="AD" clId="Web-{121B6C10-1D27-CA25-FFCD-FEB11C47F646}" dt="2025-03-19T18:57:00.097" v="782" actId="20577"/>
        <pc:sldMkLst>
          <pc:docMk/>
          <pc:sldMk cId="3026315351" sldId="262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7:00.097" v="782" actId="20577"/>
          <ac:spMkLst>
            <pc:docMk/>
            <pc:sldMk cId="3026315351" sldId="262"/>
            <ac:spMk id="2" creationId="{4B771124-7E73-76AE-A5AC-5454E816ADA6}"/>
          </ac:spMkLst>
        </pc:spChg>
      </pc:sldChg>
      <pc:sldChg chg="modSp">
        <pc:chgData name="Dimitrichka Georgieva (2116247)" userId="S::2116247@student.uwtsd.ac.uk::f97a03dd-a30d-430a-8bf0-0b17af9878e4" providerId="AD" clId="Web-{121B6C10-1D27-CA25-FFCD-FEB11C47F646}" dt="2025-03-19T18:57:52.411" v="788" actId="20577"/>
        <pc:sldMkLst>
          <pc:docMk/>
          <pc:sldMk cId="3280065582" sldId="263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7:52.411" v="788" actId="20577"/>
          <ac:spMkLst>
            <pc:docMk/>
            <pc:sldMk cId="3280065582" sldId="263"/>
            <ac:spMk id="2" creationId="{97F1F2C0-7A62-E324-B0EE-A552D812541C}"/>
          </ac:spMkLst>
        </pc:spChg>
      </pc:sldChg>
      <pc:sldChg chg="modSp">
        <pc:chgData name="Dimitrichka Georgieva (2116247)" userId="S::2116247@student.uwtsd.ac.uk::f97a03dd-a30d-430a-8bf0-0b17af9878e4" providerId="AD" clId="Web-{121B6C10-1D27-CA25-FFCD-FEB11C47F646}" dt="2025-03-19T18:58:48.913" v="794" actId="20577"/>
        <pc:sldMkLst>
          <pc:docMk/>
          <pc:sldMk cId="3829609483" sldId="264"/>
        </pc:sldMkLst>
        <pc:spChg chg="mod">
          <ac:chgData name="Dimitrichka Georgieva (2116247)" userId="S::2116247@student.uwtsd.ac.uk::f97a03dd-a30d-430a-8bf0-0b17af9878e4" providerId="AD" clId="Web-{121B6C10-1D27-CA25-FFCD-FEB11C47F646}" dt="2025-03-19T18:58:48.913" v="794" actId="20577"/>
          <ac:spMkLst>
            <pc:docMk/>
            <pc:sldMk cId="3829609483" sldId="264"/>
            <ac:spMk id="2" creationId="{C0FEF760-58E9-30A1-A323-5537A3023E41}"/>
          </ac:spMkLst>
        </pc:spChg>
      </pc:sldChg>
      <pc:sldChg chg="addSp modSp new">
        <pc:chgData name="Dimitrichka Georgieva (2116247)" userId="S::2116247@student.uwtsd.ac.uk::f97a03dd-a30d-430a-8bf0-0b17af9878e4" providerId="AD" clId="Web-{121B6C10-1D27-CA25-FFCD-FEB11C47F646}" dt="2025-03-19T18:44:33.649" v="727" actId="14100"/>
        <pc:sldMkLst>
          <pc:docMk/>
          <pc:sldMk cId="1318933894" sldId="266"/>
        </pc:sldMkLst>
        <pc:spChg chg="mod">
          <ac:chgData name="Dimitrichka Georgieva (2116247)" userId="S::2116247@student.uwtsd.ac.uk::f97a03dd-a30d-430a-8bf0-0b17af9878e4" providerId="AD" clId="Web-{121B6C10-1D27-CA25-FFCD-FEB11C47F646}" dt="2025-03-19T18:44:33.649" v="727" actId="14100"/>
          <ac:spMkLst>
            <pc:docMk/>
            <pc:sldMk cId="1318933894" sldId="266"/>
            <ac:spMk id="2" creationId="{B81F4B3C-EDFA-BDC1-CC40-04F83E2C00F6}"/>
          </ac:spMkLst>
        </pc:spChg>
        <pc:spChg chg="mod">
          <ac:chgData name="Dimitrichka Georgieva (2116247)" userId="S::2116247@student.uwtsd.ac.uk::f97a03dd-a30d-430a-8bf0-0b17af9878e4" providerId="AD" clId="Web-{121B6C10-1D27-CA25-FFCD-FEB11C47F646}" dt="2025-03-19T18:32:56.421" v="722" actId="20577"/>
          <ac:spMkLst>
            <pc:docMk/>
            <pc:sldMk cId="1318933894" sldId="266"/>
            <ac:spMk id="3" creationId="{F7265E7D-B09F-2BF7-E93A-DADF546452CA}"/>
          </ac:spMkLst>
        </pc:spChg>
        <pc:spChg chg="add mod">
          <ac:chgData name="Dimitrichka Georgieva (2116247)" userId="S::2116247@student.uwtsd.ac.uk::f97a03dd-a30d-430a-8bf0-0b17af9878e4" providerId="AD" clId="Web-{121B6C10-1D27-CA25-FFCD-FEB11C47F646}" dt="2025-03-19T18:32:42.139" v="718" actId="20577"/>
          <ac:spMkLst>
            <pc:docMk/>
            <pc:sldMk cId="1318933894" sldId="266"/>
            <ac:spMk id="4" creationId="{0844A913-B60D-5338-C219-A3E08171889C}"/>
          </ac:spMkLst>
        </pc:spChg>
      </pc:sldChg>
      <pc:sldChg chg="new del">
        <pc:chgData name="Dimitrichka Georgieva (2116247)" userId="S::2116247@student.uwtsd.ac.uk::f97a03dd-a30d-430a-8bf0-0b17af9878e4" providerId="AD" clId="Web-{121B6C10-1D27-CA25-FFCD-FEB11C47F646}" dt="2025-03-19T18:22:47.399" v="540"/>
        <pc:sldMkLst>
          <pc:docMk/>
          <pc:sldMk cId="2947637514" sldId="266"/>
        </pc:sldMkLst>
      </pc:sldChg>
    </pc:docChg>
  </pc:docChgLst>
  <pc:docChgLst>
    <pc:chgData name="Dimitrichka Georgieva (2116247)" userId="S::2116247@student.uwtsd.ac.uk::f97a03dd-a30d-430a-8bf0-0b17af9878e4" providerId="AD" clId="Web-{F4D11DBE-6A71-375D-DCBA-EF0036E4B07E}"/>
    <pc:docChg chg="modSld">
      <pc:chgData name="Dimitrichka Georgieva (2116247)" userId="S::2116247@student.uwtsd.ac.uk::f97a03dd-a30d-430a-8bf0-0b17af9878e4" providerId="AD" clId="Web-{F4D11DBE-6A71-375D-DCBA-EF0036E4B07E}" dt="2025-03-20T10:18:14.459" v="517" actId="1076"/>
      <pc:docMkLst>
        <pc:docMk/>
      </pc:docMkLst>
      <pc:sldChg chg="addSp delSp modSp">
        <pc:chgData name="Dimitrichka Georgieva (2116247)" userId="S::2116247@student.uwtsd.ac.uk::f97a03dd-a30d-430a-8bf0-0b17af9878e4" providerId="AD" clId="Web-{F4D11DBE-6A71-375D-DCBA-EF0036E4B07E}" dt="2025-03-20T09:24:46.473" v="153" actId="20577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F4D11DBE-6A71-375D-DCBA-EF0036E4B07E}" dt="2025-03-20T09:24:19.269" v="151"/>
          <ac:spMkLst>
            <pc:docMk/>
            <pc:sldMk cId="230934300" sldId="259"/>
            <ac:spMk id="2" creationId="{15F51F35-37D5-8D51-60D2-0284134FCC4A}"/>
          </ac:spMkLst>
        </pc:spChg>
        <pc:spChg chg="add del mod">
          <ac:chgData name="Dimitrichka Georgieva (2116247)" userId="S::2116247@student.uwtsd.ac.uk::f97a03dd-a30d-430a-8bf0-0b17af9878e4" providerId="AD" clId="Web-{F4D11DBE-6A71-375D-DCBA-EF0036E4B07E}" dt="2025-03-20T09:10:50.570" v="92"/>
          <ac:spMkLst>
            <pc:docMk/>
            <pc:sldMk cId="230934300" sldId="259"/>
            <ac:spMk id="319" creationId="{57DC3699-7932-FBF2-3C6A-4257AD61ABB0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24:19.269" v="151"/>
          <ac:spMkLst>
            <pc:docMk/>
            <pc:sldMk cId="230934300" sldId="259"/>
            <ac:spMk id="326" creationId="{738F59A4-4431-460D-8E49-6E65C189A566}"/>
          </ac:spMkLst>
        </pc:spChg>
        <pc:grpChg chg="del">
          <ac:chgData name="Dimitrichka Georgieva (2116247)" userId="S::2116247@student.uwtsd.ac.uk::f97a03dd-a30d-430a-8bf0-0b17af9878e4" providerId="AD" clId="Web-{F4D11DBE-6A71-375D-DCBA-EF0036E4B07E}" dt="2025-03-20T09:24:19.269" v="151"/>
          <ac:grpSpMkLst>
            <pc:docMk/>
            <pc:sldMk cId="230934300" sldId="259"/>
            <ac:grpSpMk id="69" creationId="{1FD67D68-9B83-C338-8342-3348D8F22347}"/>
          </ac:grpSpMkLst>
        </pc:grpChg>
        <pc:grpChg chg="add">
          <ac:chgData name="Dimitrichka Georgieva (2116247)" userId="S::2116247@student.uwtsd.ac.uk::f97a03dd-a30d-430a-8bf0-0b17af9878e4" providerId="AD" clId="Web-{F4D11DBE-6A71-375D-DCBA-EF0036E4B07E}" dt="2025-03-20T09:24:19.269" v="151"/>
          <ac:grpSpMkLst>
            <pc:docMk/>
            <pc:sldMk cId="230934300" sldId="259"/>
            <ac:grpSpMk id="328" creationId="{8A919B9C-5C01-47E4-B2F2-45F589208ABF}"/>
          </ac:grpSpMkLst>
        </pc:grpChg>
        <pc:graphicFrameChg chg="del modGraphic">
          <ac:chgData name="Dimitrichka Georgieva (2116247)" userId="S::2116247@student.uwtsd.ac.uk::f97a03dd-a30d-430a-8bf0-0b17af9878e4" providerId="AD" clId="Web-{F4D11DBE-6A71-375D-DCBA-EF0036E4B07E}" dt="2025-03-20T09:07:35.012" v="28"/>
          <ac:graphicFrameMkLst>
            <pc:docMk/>
            <pc:sldMk cId="230934300" sldId="259"/>
            <ac:graphicFrameMk id="59" creationId="{ED447F4F-AD82-FA5A-DBA4-5A78F7803C13}"/>
          </ac:graphicFrameMkLst>
        </pc:graphicFrameChg>
        <pc:graphicFrameChg chg="add mod modGraphic">
          <ac:chgData name="Dimitrichka Georgieva (2116247)" userId="S::2116247@student.uwtsd.ac.uk::f97a03dd-a30d-430a-8bf0-0b17af9878e4" providerId="AD" clId="Web-{F4D11DBE-6A71-375D-DCBA-EF0036E4B07E}" dt="2025-03-20T09:24:46.473" v="153" actId="20577"/>
          <ac:graphicFrameMkLst>
            <pc:docMk/>
            <pc:sldMk cId="230934300" sldId="259"/>
            <ac:graphicFrameMk id="321" creationId="{380785DE-06EC-154A-AF01-13906682663F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F4D11DBE-6A71-375D-DCBA-EF0036E4B07E}" dt="2025-03-20T10:07:10.704" v="453" actId="1076"/>
        <pc:sldMkLst>
          <pc:docMk/>
          <pc:sldMk cId="2363213469" sldId="260"/>
        </pc:sldMkLst>
        <pc:spChg chg="mod">
          <ac:chgData name="Dimitrichka Georgieva (2116247)" userId="S::2116247@student.uwtsd.ac.uk::f97a03dd-a30d-430a-8bf0-0b17af9878e4" providerId="AD" clId="Web-{F4D11DBE-6A71-375D-DCBA-EF0036E4B07E}" dt="2025-03-20T10:07:10.704" v="453" actId="1076"/>
          <ac:spMkLst>
            <pc:docMk/>
            <pc:sldMk cId="2363213469" sldId="260"/>
            <ac:spMk id="2" creationId="{89418CE7-0EA6-D564-4095-0944F7EEBA42}"/>
          </ac:spMkLst>
        </pc:spChg>
        <pc:spChg chg="add mod">
          <ac:chgData name="Dimitrichka Georgieva (2116247)" userId="S::2116247@student.uwtsd.ac.uk::f97a03dd-a30d-430a-8bf0-0b17af9878e4" providerId="AD" clId="Web-{F4D11DBE-6A71-375D-DCBA-EF0036E4B07E}" dt="2025-03-20T09:56:47.514" v="445" actId="1076"/>
          <ac:spMkLst>
            <pc:docMk/>
            <pc:sldMk cId="2363213469" sldId="260"/>
            <ac:spMk id="17" creationId="{B6AFC3B7-0872-657B-AD90-AC40332DBE8D}"/>
          </ac:spMkLst>
        </pc:spChg>
        <pc:spChg chg="add del mod">
          <ac:chgData name="Dimitrichka Georgieva (2116247)" userId="S::2116247@student.uwtsd.ac.uk::f97a03dd-a30d-430a-8bf0-0b17af9878e4" providerId="AD" clId="Web-{F4D11DBE-6A71-375D-DCBA-EF0036E4B07E}" dt="2025-03-20T09:46:11.105" v="331"/>
          <ac:spMkLst>
            <pc:docMk/>
            <pc:sldMk cId="2363213469" sldId="260"/>
            <ac:spMk id="19" creationId="{A2FAC830-9E16-91B8-BE4D-7C17DB929DBC}"/>
          </ac:spMkLst>
        </pc:spChg>
        <pc:spChg chg="add del">
          <ac:chgData name="Dimitrichka Georgieva (2116247)" userId="S::2116247@student.uwtsd.ac.uk::f97a03dd-a30d-430a-8bf0-0b17af9878e4" providerId="AD" clId="Web-{F4D11DBE-6A71-375D-DCBA-EF0036E4B07E}" dt="2025-03-20T09:52:02.233" v="353"/>
          <ac:spMkLst>
            <pc:docMk/>
            <pc:sldMk cId="2363213469" sldId="260"/>
            <ac:spMk id="22" creationId="{D7C7EABF-7E3F-AF60-6E72-1CE3FDC118A1}"/>
          </ac:spMkLst>
        </pc:spChg>
        <pc:spChg chg="del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23" creationId="{955A2079-FA98-4876-80F0-72364A7D2EA4}"/>
          </ac:spMkLst>
        </pc:spChg>
        <pc:spChg chg="add mod">
          <ac:chgData name="Dimitrichka Georgieva (2116247)" userId="S::2116247@student.uwtsd.ac.uk::f97a03dd-a30d-430a-8bf0-0b17af9878e4" providerId="AD" clId="Web-{F4D11DBE-6A71-375D-DCBA-EF0036E4B07E}" dt="2025-03-20T09:52:13.577" v="356" actId="1076"/>
          <ac:spMkLst>
            <pc:docMk/>
            <pc:sldMk cId="2363213469" sldId="260"/>
            <ac:spMk id="24" creationId="{DA34E678-42DE-D86D-2DF8-157FF40170DD}"/>
          </ac:spMkLst>
        </pc:spChg>
        <pc:spChg chg="add del">
          <ac:chgData name="Dimitrichka Georgieva (2116247)" userId="S::2116247@student.uwtsd.ac.uk::f97a03dd-a30d-430a-8bf0-0b17af9878e4" providerId="AD" clId="Web-{F4D11DBE-6A71-375D-DCBA-EF0036E4B07E}" dt="2025-03-20T09:52:56.361" v="368"/>
          <ac:spMkLst>
            <pc:docMk/>
            <pc:sldMk cId="2363213469" sldId="260"/>
            <ac:spMk id="25" creationId="{8BFAE1D1-F4A5-EFCD-BCB7-17E554E5F3DA}"/>
          </ac:spMkLst>
        </pc:spChg>
        <pc:spChg chg="add mod">
          <ac:chgData name="Dimitrichka Georgieva (2116247)" userId="S::2116247@student.uwtsd.ac.uk::f97a03dd-a30d-430a-8bf0-0b17af9878e4" providerId="AD" clId="Web-{F4D11DBE-6A71-375D-DCBA-EF0036E4B07E}" dt="2025-03-20T09:53:11.034" v="371" actId="1076"/>
          <ac:spMkLst>
            <pc:docMk/>
            <pc:sldMk cId="2363213469" sldId="260"/>
            <ac:spMk id="26" creationId="{5A9D0255-531A-5AC1-4AE3-8656489188E8}"/>
          </ac:spMkLst>
        </pc:spChg>
        <pc:spChg chg="add del">
          <ac:chgData name="Dimitrichka Georgieva (2116247)" userId="S::2116247@student.uwtsd.ac.uk::f97a03dd-a30d-430a-8bf0-0b17af9878e4" providerId="AD" clId="Web-{F4D11DBE-6A71-375D-DCBA-EF0036E4B07E}" dt="2025-03-20T09:53:43.676" v="400"/>
          <ac:spMkLst>
            <pc:docMk/>
            <pc:sldMk cId="2363213469" sldId="260"/>
            <ac:spMk id="27" creationId="{7CFC1813-AFF2-FD57-4B24-81A49E6623DA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28" creationId="{0D7B6173-1D58-48E2-83CF-37350F315F75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30" creationId="{2F36CA75-CFBF-4844-B719-8FE9EBADA9AF}"/>
          </ac:spMkLst>
        </pc:spChg>
        <pc:spChg chg="add mod">
          <ac:chgData name="Dimitrichka Georgieva (2116247)" userId="S::2116247@student.uwtsd.ac.uk::f97a03dd-a30d-430a-8bf0-0b17af9878e4" providerId="AD" clId="Web-{F4D11DBE-6A71-375D-DCBA-EF0036E4B07E}" dt="2025-03-20T09:54:55.399" v="418" actId="14100"/>
          <ac:spMkLst>
            <pc:docMk/>
            <pc:sldMk cId="2363213469" sldId="260"/>
            <ac:spMk id="31" creationId="{BA1650BD-00BB-8D9C-717A-EAF149B17BE6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32" creationId="{3D4A84B9-E564-4DD0-97F8-DBF1C460C28A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36" creationId="{102382E0-0A09-46AE-B955-B911CAFE7F00}"/>
          </ac:spMkLst>
        </pc:spChg>
        <pc:spChg chg="add">
          <ac:chgData name="Dimitrichka Georgieva (2116247)" userId="S::2116247@student.uwtsd.ac.uk::f97a03dd-a30d-430a-8bf0-0b17af9878e4" providerId="AD" clId="Web-{F4D11DBE-6A71-375D-DCBA-EF0036E4B07E}" dt="2025-03-20T09:50:05.789" v="339"/>
          <ac:spMkLst>
            <pc:docMk/>
            <pc:sldMk cId="2363213469" sldId="260"/>
            <ac:spMk id="38" creationId="{7DE75D4A-0965-4973-BE75-DECCAC9A9614}"/>
          </ac:spMkLst>
        </pc:spChg>
        <pc:graphicFrameChg chg="del">
          <ac:chgData name="Dimitrichka Georgieva (2116247)" userId="S::2116247@student.uwtsd.ac.uk::f97a03dd-a30d-430a-8bf0-0b17af9878e4" providerId="AD" clId="Web-{F4D11DBE-6A71-375D-DCBA-EF0036E4B07E}" dt="2025-03-20T09:29:29.254" v="154"/>
          <ac:graphicFrameMkLst>
            <pc:docMk/>
            <pc:sldMk cId="2363213469" sldId="260"/>
            <ac:graphicFrameMk id="5" creationId="{3AD8404D-FD11-ECEF-4D4B-C5E57F47C583}"/>
          </ac:graphicFrameMkLst>
        </pc:graphicFrameChg>
        <pc:picChg chg="add mod ord">
          <ac:chgData name="Dimitrichka Georgieva (2116247)" userId="S::2116247@student.uwtsd.ac.uk::f97a03dd-a30d-430a-8bf0-0b17af9878e4" providerId="AD" clId="Web-{F4D11DBE-6A71-375D-DCBA-EF0036E4B07E}" dt="2025-03-20T09:50:05.789" v="339"/>
          <ac:picMkLst>
            <pc:docMk/>
            <pc:sldMk cId="2363213469" sldId="260"/>
            <ac:picMk id="18" creationId="{32D55BC0-7960-BACA-6278-6E7289530581}"/>
          </ac:picMkLst>
        </pc:picChg>
        <pc:picChg chg="add mod ord">
          <ac:chgData name="Dimitrichka Georgieva (2116247)" userId="S::2116247@student.uwtsd.ac.uk::f97a03dd-a30d-430a-8bf0-0b17af9878e4" providerId="AD" clId="Web-{F4D11DBE-6A71-375D-DCBA-EF0036E4B07E}" dt="2025-03-20T09:50:05.789" v="339"/>
          <ac:picMkLst>
            <pc:docMk/>
            <pc:sldMk cId="2363213469" sldId="260"/>
            <ac:picMk id="21" creationId="{23003B7C-0EC9-47ED-9400-E8FE2612AF5E}"/>
          </ac:picMkLst>
        </pc:picChg>
      </pc:sldChg>
      <pc:sldChg chg="addSp modSp">
        <pc:chgData name="Dimitrichka Georgieva (2116247)" userId="S::2116247@student.uwtsd.ac.uk::f97a03dd-a30d-430a-8bf0-0b17af9878e4" providerId="AD" clId="Web-{F4D11DBE-6A71-375D-DCBA-EF0036E4B07E}" dt="2025-03-20T10:18:14.459" v="517" actId="1076"/>
        <pc:sldMkLst>
          <pc:docMk/>
          <pc:sldMk cId="564277176" sldId="261"/>
        </pc:sldMkLst>
        <pc:spChg chg="mod">
          <ac:chgData name="Dimitrichka Georgieva (2116247)" userId="S::2116247@student.uwtsd.ac.uk::f97a03dd-a30d-430a-8bf0-0b17af9878e4" providerId="AD" clId="Web-{F4D11DBE-6A71-375D-DCBA-EF0036E4B07E}" dt="2025-03-20T10:18:05.740" v="515" actId="1076"/>
          <ac:spMkLst>
            <pc:docMk/>
            <pc:sldMk cId="564277176" sldId="261"/>
            <ac:spMk id="3" creationId="{097B9309-4061-4F4B-B9C4-11099C5EBA80}"/>
          </ac:spMkLst>
        </pc:spChg>
        <pc:spChg chg="mod">
          <ac:chgData name="Dimitrichka Georgieva (2116247)" userId="S::2116247@student.uwtsd.ac.uk::f97a03dd-a30d-430a-8bf0-0b17af9878e4" providerId="AD" clId="Web-{F4D11DBE-6A71-375D-DCBA-EF0036E4B07E}" dt="2025-03-20T10:18:14.459" v="517" actId="1076"/>
          <ac:spMkLst>
            <pc:docMk/>
            <pc:sldMk cId="564277176" sldId="261"/>
            <ac:spMk id="4" creationId="{8BAAB8E6-B9E6-617E-550D-6637287E7962}"/>
          </ac:spMkLst>
        </pc:spChg>
        <pc:spChg chg="add mod">
          <ac:chgData name="Dimitrichka Georgieva (2116247)" userId="S::2116247@student.uwtsd.ac.uk::f97a03dd-a30d-430a-8bf0-0b17af9878e4" providerId="AD" clId="Web-{F4D11DBE-6A71-375D-DCBA-EF0036E4B07E}" dt="2025-03-20T10:13:07.396" v="482" actId="20577"/>
          <ac:spMkLst>
            <pc:docMk/>
            <pc:sldMk cId="564277176" sldId="261"/>
            <ac:spMk id="6" creationId="{5A12C4D9-21D6-9F1E-4BFA-1FA2C4AA57A1}"/>
          </ac:spMkLst>
        </pc:spChg>
        <pc:picChg chg="add mod">
          <ac:chgData name="Dimitrichka Georgieva (2116247)" userId="S::2116247@student.uwtsd.ac.uk::f97a03dd-a30d-430a-8bf0-0b17af9878e4" providerId="AD" clId="Web-{F4D11DBE-6A71-375D-DCBA-EF0036E4B07E}" dt="2025-03-20T10:18:10.553" v="516" actId="1076"/>
          <ac:picMkLst>
            <pc:docMk/>
            <pc:sldMk cId="564277176" sldId="261"/>
            <ac:picMk id="7" creationId="{B6F9F7D3-D212-C862-C791-5EB89E051CD6}"/>
          </ac:picMkLst>
        </pc:picChg>
      </pc:sldChg>
    </pc:docChg>
  </pc:docChgLst>
  <pc:docChgLst>
    <pc:chgData name="Dimitrichka Georgieva (2116247)" userId="S::2116247@student.uwtsd.ac.uk::f97a03dd-a30d-430a-8bf0-0b17af9878e4" providerId="AD" clId="Web-{E447C973-57FC-AEED-F673-A7F918AF164D}"/>
    <pc:docChg chg="delSld">
      <pc:chgData name="Dimitrichka Georgieva (2116247)" userId="S::2116247@student.uwtsd.ac.uk::f97a03dd-a30d-430a-8bf0-0b17af9878e4" providerId="AD" clId="Web-{E447C973-57FC-AEED-F673-A7F918AF164D}" dt="2025-03-20T18:05:33.130" v="0"/>
      <pc:docMkLst>
        <pc:docMk/>
      </pc:docMkLst>
      <pc:sldChg chg="del">
        <pc:chgData name="Dimitrichka Georgieva (2116247)" userId="S::2116247@student.uwtsd.ac.uk::f97a03dd-a30d-430a-8bf0-0b17af9878e4" providerId="AD" clId="Web-{E447C973-57FC-AEED-F673-A7F918AF164D}" dt="2025-03-20T18:05:33.130" v="0"/>
        <pc:sldMkLst>
          <pc:docMk/>
          <pc:sldMk cId="3046540485" sldId="269"/>
        </pc:sldMkLst>
      </pc:sldChg>
    </pc:docChg>
  </pc:docChgLst>
  <pc:docChgLst>
    <pc:chgData name="Dimitrichka Georgieva (2116247)" userId="S::2116247@student.uwtsd.ac.uk::f97a03dd-a30d-430a-8bf0-0b17af9878e4" providerId="AD" clId="Web-{F3CFAAD9-43DF-9585-7892-95F5E4926546}"/>
    <pc:docChg chg="modSld">
      <pc:chgData name="Dimitrichka Georgieva (2116247)" userId="S::2116247@student.uwtsd.ac.uk::f97a03dd-a30d-430a-8bf0-0b17af9878e4" providerId="AD" clId="Web-{F3CFAAD9-43DF-9585-7892-95F5E4926546}" dt="2025-03-19T19:27:26.235" v="22" actId="1076"/>
      <pc:docMkLst>
        <pc:docMk/>
      </pc:docMkLst>
      <pc:sldChg chg="modSp">
        <pc:chgData name="Dimitrichka Georgieva (2116247)" userId="S::2116247@student.uwtsd.ac.uk::f97a03dd-a30d-430a-8bf0-0b17af9878e4" providerId="AD" clId="Web-{F3CFAAD9-43DF-9585-7892-95F5E4926546}" dt="2025-03-19T18:59:50.401" v="0" actId="1076"/>
        <pc:sldMkLst>
          <pc:docMk/>
          <pc:sldMk cId="109857222" sldId="256"/>
        </pc:sldMkLst>
        <pc:spChg chg="mod">
          <ac:chgData name="Dimitrichka Georgieva (2116247)" userId="S::2116247@student.uwtsd.ac.uk::f97a03dd-a30d-430a-8bf0-0b17af9878e4" providerId="AD" clId="Web-{F3CFAAD9-43DF-9585-7892-95F5E4926546}" dt="2025-03-19T18:59:50.401" v="0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Dimitrichka Georgieva (2116247)" userId="S::2116247@student.uwtsd.ac.uk::f97a03dd-a30d-430a-8bf0-0b17af9878e4" providerId="AD" clId="Web-{F3CFAAD9-43DF-9585-7892-95F5E4926546}" dt="2025-03-19T19:16:09.329" v="9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2" creationId="{15F51F35-37D5-8D51-60D2-0284134FCC4A}"/>
          </ac:spMkLst>
        </pc:spChg>
        <pc:spChg chg="del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27" creationId="{955A2079-FA98-4876-80F0-72364A7D2EA4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32" creationId="{0C541B88-1AE9-40C3-AFD5-967787C1979F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34" creationId="{E5F17139-31EE-46AC-B04F-DBBD852DD6CB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40" creationId="{89D16701-DA76-4F72-BB63-E2C3FFBDFE0F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16:09.329" v="9"/>
          <ac:spMkLst>
            <pc:docMk/>
            <pc:sldMk cId="230934300" sldId="259"/>
            <ac:spMk id="42" creationId="{1CC28BE1-9DC6-43FE-9582-39F091098D77}"/>
          </ac:spMkLst>
        </pc:spChg>
        <pc:grpChg chg="add">
          <ac:chgData name="Dimitrichka Georgieva (2116247)" userId="S::2116247@student.uwtsd.ac.uk::f97a03dd-a30d-430a-8bf0-0b17af9878e4" providerId="AD" clId="Web-{F3CFAAD9-43DF-9585-7892-95F5E4926546}" dt="2025-03-19T19:16:09.329" v="9"/>
          <ac:grpSpMkLst>
            <pc:docMk/>
            <pc:sldMk cId="230934300" sldId="259"/>
            <ac:grpSpMk id="36" creationId="{7CF625D3-71A3-4F30-A096-8EF334E959D0}"/>
          </ac:grpSpMkLst>
        </pc:grpChg>
        <pc:grpChg chg="add">
          <ac:chgData name="Dimitrichka Georgieva (2116247)" userId="S::2116247@student.uwtsd.ac.uk::f97a03dd-a30d-430a-8bf0-0b17af9878e4" providerId="AD" clId="Web-{F3CFAAD9-43DF-9585-7892-95F5E4926546}" dt="2025-03-19T19:16:09.329" v="9"/>
          <ac:grpSpMkLst>
            <pc:docMk/>
            <pc:sldMk cId="230934300" sldId="259"/>
            <ac:grpSpMk id="44" creationId="{AF9AF3F3-CE0C-4125-BDD7-346487FA0B40}"/>
          </ac:grpSpMkLst>
        </pc:grpChg>
        <pc:graphicFrameChg chg="mod modGraphic">
          <ac:chgData name="Dimitrichka Georgieva (2116247)" userId="S::2116247@student.uwtsd.ac.uk::f97a03dd-a30d-430a-8bf0-0b17af9878e4" providerId="AD" clId="Web-{F3CFAAD9-43DF-9585-7892-95F5E4926546}" dt="2025-03-19T19:16:09.329" v="9"/>
          <ac:graphicFrameMkLst>
            <pc:docMk/>
            <pc:sldMk cId="230934300" sldId="259"/>
            <ac:graphicFrameMk id="22" creationId="{E72AFA55-1825-163B-0DDF-E13DB9BF5AC7}"/>
          </ac:graphicFrameMkLst>
        </pc:graphicFrameChg>
      </pc:sldChg>
      <pc:sldChg chg="addSp modSp mod setBg">
        <pc:chgData name="Dimitrichka Georgieva (2116247)" userId="S::2116247@student.uwtsd.ac.uk::f97a03dd-a30d-430a-8bf0-0b17af9878e4" providerId="AD" clId="Web-{F3CFAAD9-43DF-9585-7892-95F5E4926546}" dt="2025-03-19T19:12:51.308" v="8"/>
        <pc:sldMkLst>
          <pc:docMk/>
          <pc:sldMk cId="3026315351" sldId="262"/>
        </pc:sldMkLst>
        <pc:spChg chg="mod">
          <ac:chgData name="Dimitrichka Georgieva (2116247)" userId="S::2116247@student.uwtsd.ac.uk::f97a03dd-a30d-430a-8bf0-0b17af9878e4" providerId="AD" clId="Web-{F3CFAAD9-43DF-9585-7892-95F5E4926546}" dt="2025-03-19T19:12:51.308" v="8"/>
          <ac:spMkLst>
            <pc:docMk/>
            <pc:sldMk cId="3026315351" sldId="262"/>
            <ac:spMk id="2" creationId="{4B771124-7E73-76AE-A5AC-5454E816ADA6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12:51.308" v="8"/>
          <ac:spMkLst>
            <pc:docMk/>
            <pc:sldMk cId="3026315351" sldId="262"/>
            <ac:spMk id="10" creationId="{738F59A4-4431-460D-8E49-6E65C189A566}"/>
          </ac:spMkLst>
        </pc:spChg>
        <pc:grpChg chg="add">
          <ac:chgData name="Dimitrichka Georgieva (2116247)" userId="S::2116247@student.uwtsd.ac.uk::f97a03dd-a30d-430a-8bf0-0b17af9878e4" providerId="AD" clId="Web-{F3CFAAD9-43DF-9585-7892-95F5E4926546}" dt="2025-03-19T19:12:51.308" v="8"/>
          <ac:grpSpMkLst>
            <pc:docMk/>
            <pc:sldMk cId="3026315351" sldId="262"/>
            <ac:grpSpMk id="12" creationId="{8A919B9C-5C01-47E4-B2F2-45F589208ABF}"/>
          </ac:grpSpMkLst>
        </pc:grpChg>
        <pc:graphicFrameChg chg="mod modGraphic">
          <ac:chgData name="Dimitrichka Georgieva (2116247)" userId="S::2116247@student.uwtsd.ac.uk::f97a03dd-a30d-430a-8bf0-0b17af9878e4" providerId="AD" clId="Web-{F3CFAAD9-43DF-9585-7892-95F5E4926546}" dt="2025-03-19T19:12:51.308" v="8"/>
          <ac:graphicFrameMkLst>
            <pc:docMk/>
            <pc:sldMk cId="3026315351" sldId="262"/>
            <ac:graphicFrameMk id="5" creationId="{0AC3A992-2712-2919-DC70-7250654403D7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F3CFAAD9-43DF-9585-7892-95F5E4926546}" dt="2025-03-19T19:06:48.910" v="6" actId="14100"/>
        <pc:sldMkLst>
          <pc:docMk/>
          <pc:sldMk cId="3280065582" sldId="263"/>
        </pc:sldMkLst>
        <pc:spChg chg="mod">
          <ac:chgData name="Dimitrichka Georgieva (2116247)" userId="S::2116247@student.uwtsd.ac.uk::f97a03dd-a30d-430a-8bf0-0b17af9878e4" providerId="AD" clId="Web-{F3CFAAD9-43DF-9585-7892-95F5E4926546}" dt="2025-03-19T19:06:48.910" v="6" actId="14100"/>
          <ac:spMkLst>
            <pc:docMk/>
            <pc:sldMk cId="3280065582" sldId="263"/>
            <ac:spMk id="2" creationId="{97F1F2C0-7A62-E324-B0EE-A552D812541C}"/>
          </ac:spMkLst>
        </pc:spChg>
        <pc:spChg chg="mod ord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3" creationId="{294BA957-6E52-7CE9-5F35-29583AA2B784}"/>
          </ac:spMkLst>
        </pc:spChg>
        <pc:spChg chg="add del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8" creationId="{8B9AA7C6-5E5A-498E-A6DF-A943376E09BC}"/>
          </ac:spMkLst>
        </pc:spChg>
        <pc:spChg chg="add del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14" creationId="{81E140AE-0ABF-47C8-BF32-7D2F0CF2BA44}"/>
          </ac:spMkLst>
        </pc:spChg>
        <pc:spChg chg="add del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16" creationId="{CBC4F608-B4B8-48C3-9572-C0F061B1CD99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21" creationId="{8F90786E-B72D-4C32-BDCE-A170B007822D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06:18.253" v="3"/>
          <ac:spMkLst>
            <pc:docMk/>
            <pc:sldMk cId="3280065582" sldId="263"/>
            <ac:spMk id="23" creationId="{5E46F2E7-848F-4A6C-A098-4764FDEA771A}"/>
          </ac:spMkLst>
        </pc:spChg>
        <pc:grpChg chg="add del">
          <ac:chgData name="Dimitrichka Georgieva (2116247)" userId="S::2116247@student.uwtsd.ac.uk::f97a03dd-a30d-430a-8bf0-0b17af9878e4" providerId="AD" clId="Web-{F3CFAAD9-43DF-9585-7892-95F5E4926546}" dt="2025-03-19T19:06:18.253" v="3"/>
          <ac:grpSpMkLst>
            <pc:docMk/>
            <pc:sldMk cId="3280065582" sldId="263"/>
            <ac:grpSpMk id="10" creationId="{83EAB11A-76F7-48F4-9B4F-5BFDF4BF9670}"/>
          </ac:grpSpMkLst>
        </pc:grpChg>
        <pc:picChg chg="mod ord">
          <ac:chgData name="Dimitrichka Georgieva (2116247)" userId="S::2116247@student.uwtsd.ac.uk::f97a03dd-a30d-430a-8bf0-0b17af9878e4" providerId="AD" clId="Web-{F3CFAAD9-43DF-9585-7892-95F5E4926546}" dt="2025-03-19T19:06:18.253" v="3"/>
          <ac:picMkLst>
            <pc:docMk/>
            <pc:sldMk cId="3280065582" sldId="263"/>
            <ac:picMk id="4" creationId="{4C7E3B1C-7F77-0A32-EFC1-0D98BB0D13B2}"/>
          </ac:picMkLst>
        </pc:picChg>
      </pc:sldChg>
      <pc:sldChg chg="addSp delSp modSp mod setClrOvrMap">
        <pc:chgData name="Dimitrichka Georgieva (2116247)" userId="S::2116247@student.uwtsd.ac.uk::f97a03dd-a30d-430a-8bf0-0b17af9878e4" providerId="AD" clId="Web-{F3CFAAD9-43DF-9585-7892-95F5E4926546}" dt="2025-03-19T19:08:27.178" v="7"/>
        <pc:sldMkLst>
          <pc:docMk/>
          <pc:sldMk cId="3829609483" sldId="264"/>
        </pc:sldMkLst>
        <pc:spChg chg="mod">
          <ac:chgData name="Dimitrichka Georgieva (2116247)" userId="S::2116247@student.uwtsd.ac.uk::f97a03dd-a30d-430a-8bf0-0b17af9878e4" providerId="AD" clId="Web-{F3CFAAD9-43DF-9585-7892-95F5E4926546}" dt="2025-03-19T19:08:27.178" v="7"/>
          <ac:spMkLst>
            <pc:docMk/>
            <pc:sldMk cId="3829609483" sldId="264"/>
            <ac:spMk id="2" creationId="{C0FEF760-58E9-30A1-A323-5537A3023E41}"/>
          </ac:spMkLst>
        </pc:spChg>
        <pc:spChg chg="del">
          <ac:chgData name="Dimitrichka Georgieva (2116247)" userId="S::2116247@student.uwtsd.ac.uk::f97a03dd-a30d-430a-8bf0-0b17af9878e4" providerId="AD" clId="Web-{F3CFAAD9-43DF-9585-7892-95F5E4926546}" dt="2025-03-19T19:08:27.178" v="7"/>
          <ac:spMkLst>
            <pc:docMk/>
            <pc:sldMk cId="3829609483" sldId="264"/>
            <ac:spMk id="9" creationId="{56E9B3E6-E277-4D68-BA48-9CB43FFBD6E2}"/>
          </ac:spMkLst>
        </pc:spChg>
        <pc:spChg chg="del">
          <ac:chgData name="Dimitrichka Georgieva (2116247)" userId="S::2116247@student.uwtsd.ac.uk::f97a03dd-a30d-430a-8bf0-0b17af9878e4" providerId="AD" clId="Web-{F3CFAAD9-43DF-9585-7892-95F5E4926546}" dt="2025-03-19T19:08:27.178" v="7"/>
          <ac:spMkLst>
            <pc:docMk/>
            <pc:sldMk cId="3829609483" sldId="264"/>
            <ac:spMk id="16" creationId="{D5B0017B-2ECA-49AF-B397-DC140825DF8D}"/>
          </ac:spMkLst>
        </pc:spChg>
        <pc:spChg chg="add">
          <ac:chgData name="Dimitrichka Georgieva (2116247)" userId="S::2116247@student.uwtsd.ac.uk::f97a03dd-a30d-430a-8bf0-0b17af9878e4" providerId="AD" clId="Web-{F3CFAAD9-43DF-9585-7892-95F5E4926546}" dt="2025-03-19T19:08:27.178" v="7"/>
          <ac:spMkLst>
            <pc:docMk/>
            <pc:sldMk cId="3829609483" sldId="264"/>
            <ac:spMk id="24" creationId="{9228552E-C8B1-4A80-8448-0787CE0FC704}"/>
          </ac:spMkLst>
        </pc:spChg>
        <pc:grpChg chg="del">
          <ac:chgData name="Dimitrichka Georgieva (2116247)" userId="S::2116247@student.uwtsd.ac.uk::f97a03dd-a30d-430a-8bf0-0b17af9878e4" providerId="AD" clId="Web-{F3CFAAD9-43DF-9585-7892-95F5E4926546}" dt="2025-03-19T19:08:27.178" v="7"/>
          <ac:grpSpMkLst>
            <pc:docMk/>
            <pc:sldMk cId="3829609483" sldId="264"/>
            <ac:grpSpMk id="11" creationId="{AE1C45F0-260A-458C-96ED-C1F6D2151219}"/>
          </ac:grpSpMkLst>
        </pc:grpChg>
        <pc:graphicFrameChg chg="mod modGraphic">
          <ac:chgData name="Dimitrichka Georgieva (2116247)" userId="S::2116247@student.uwtsd.ac.uk::f97a03dd-a30d-430a-8bf0-0b17af9878e4" providerId="AD" clId="Web-{F3CFAAD9-43DF-9585-7892-95F5E4926546}" dt="2025-03-19T19:08:27.178" v="7"/>
          <ac:graphicFrameMkLst>
            <pc:docMk/>
            <pc:sldMk cId="3829609483" sldId="264"/>
            <ac:graphicFrameMk id="5" creationId="{7109160D-ACED-DC51-B2BD-58F9494AC279}"/>
          </ac:graphicFrameMkLst>
        </pc:graphicFrameChg>
        <pc:picChg chg="add">
          <ac:chgData name="Dimitrichka Georgieva (2116247)" userId="S::2116247@student.uwtsd.ac.uk::f97a03dd-a30d-430a-8bf0-0b17af9878e4" providerId="AD" clId="Web-{F3CFAAD9-43DF-9585-7892-95F5E4926546}" dt="2025-03-19T19:08:27.178" v="7"/>
          <ac:picMkLst>
            <pc:docMk/>
            <pc:sldMk cId="3829609483" sldId="264"/>
            <ac:picMk id="20" creationId="{6F7A4B82-037B-D94A-C974-C3EFE2CD95B4}"/>
          </ac:picMkLst>
        </pc:picChg>
        <pc:cxnChg chg="del">
          <ac:chgData name="Dimitrichka Georgieva (2116247)" userId="S::2116247@student.uwtsd.ac.uk::f97a03dd-a30d-430a-8bf0-0b17af9878e4" providerId="AD" clId="Web-{F3CFAAD9-43DF-9585-7892-95F5E4926546}" dt="2025-03-19T19:08:27.178" v="7"/>
          <ac:cxnSpMkLst>
            <pc:docMk/>
            <pc:sldMk cId="3829609483" sldId="264"/>
            <ac:cxnSpMk id="18" creationId="{6CF1BAF6-AD41-4082-B212-8A1F9A2E8779}"/>
          </ac:cxnSpMkLst>
        </pc:cxnChg>
      </pc:sldChg>
      <pc:sldChg chg="addSp modSp">
        <pc:chgData name="Dimitrichka Georgieva (2116247)" userId="S::2116247@student.uwtsd.ac.uk::f97a03dd-a30d-430a-8bf0-0b17af9878e4" providerId="AD" clId="Web-{F3CFAAD9-43DF-9585-7892-95F5E4926546}" dt="2025-03-19T19:27:26.235" v="22" actId="1076"/>
        <pc:sldMkLst>
          <pc:docMk/>
          <pc:sldMk cId="1318933894" sldId="266"/>
        </pc:sldMkLst>
        <pc:spChg chg="mod">
          <ac:chgData name="Dimitrichka Georgieva (2116247)" userId="S::2116247@student.uwtsd.ac.uk::f97a03dd-a30d-430a-8bf0-0b17af9878e4" providerId="AD" clId="Web-{F3CFAAD9-43DF-9585-7892-95F5E4926546}" dt="2025-03-19T19:25:28.983" v="10" actId="1076"/>
          <ac:spMkLst>
            <pc:docMk/>
            <pc:sldMk cId="1318933894" sldId="266"/>
            <ac:spMk id="2" creationId="{B81F4B3C-EDFA-BDC1-CC40-04F83E2C00F6}"/>
          </ac:spMkLst>
        </pc:spChg>
        <pc:spChg chg="mod">
          <ac:chgData name="Dimitrichka Georgieva (2116247)" userId="S::2116247@student.uwtsd.ac.uk::f97a03dd-a30d-430a-8bf0-0b17af9878e4" providerId="AD" clId="Web-{F3CFAAD9-43DF-9585-7892-95F5E4926546}" dt="2025-03-19T19:25:33.889" v="11" actId="1076"/>
          <ac:spMkLst>
            <pc:docMk/>
            <pc:sldMk cId="1318933894" sldId="266"/>
            <ac:spMk id="3" creationId="{F7265E7D-B09F-2BF7-E93A-DADF546452CA}"/>
          </ac:spMkLst>
        </pc:spChg>
        <pc:spChg chg="mod">
          <ac:chgData name="Dimitrichka Georgieva (2116247)" userId="S::2116247@student.uwtsd.ac.uk::f97a03dd-a30d-430a-8bf0-0b17af9878e4" providerId="AD" clId="Web-{F3CFAAD9-43DF-9585-7892-95F5E4926546}" dt="2025-03-19T19:27:17.922" v="21" actId="14100"/>
          <ac:spMkLst>
            <pc:docMk/>
            <pc:sldMk cId="1318933894" sldId="266"/>
            <ac:spMk id="4" creationId="{0844A913-B60D-5338-C219-A3E08171889C}"/>
          </ac:spMkLst>
        </pc:spChg>
        <pc:spChg chg="add mod">
          <ac:chgData name="Dimitrichka Georgieva (2116247)" userId="S::2116247@student.uwtsd.ac.uk::f97a03dd-a30d-430a-8bf0-0b17af9878e4" providerId="AD" clId="Web-{F3CFAAD9-43DF-9585-7892-95F5E4926546}" dt="2025-03-19T19:26:34.297" v="18" actId="14100"/>
          <ac:spMkLst>
            <pc:docMk/>
            <pc:sldMk cId="1318933894" sldId="266"/>
            <ac:spMk id="6" creationId="{E9E945A0-BA03-0225-796F-ED2C0EEFA84D}"/>
          </ac:spMkLst>
        </pc:spChg>
        <pc:picChg chg="add mod">
          <ac:chgData name="Dimitrichka Georgieva (2116247)" userId="S::2116247@student.uwtsd.ac.uk::f97a03dd-a30d-430a-8bf0-0b17af9878e4" providerId="AD" clId="Web-{F3CFAAD9-43DF-9585-7892-95F5E4926546}" dt="2025-03-19T19:27:26.235" v="22" actId="1076"/>
          <ac:picMkLst>
            <pc:docMk/>
            <pc:sldMk cId="1318933894" sldId="266"/>
            <ac:picMk id="5" creationId="{85123786-E9C5-762D-C9DF-7795874AA908}"/>
          </ac:picMkLst>
        </pc:picChg>
      </pc:sldChg>
    </pc:docChg>
  </pc:docChgLst>
  <pc:docChgLst>
    <pc:chgData name="Dimitrichka Georgieva (2116247)" userId="S::2116247@student.uwtsd.ac.uk::f97a03dd-a30d-430a-8bf0-0b17af9878e4" providerId="AD" clId="Web-{82A54D13-C480-1B79-3C8C-F8ED073CE0DE}"/>
    <pc:docChg chg="modSld">
      <pc:chgData name="Dimitrichka Georgieva (2116247)" userId="S::2116247@student.uwtsd.ac.uk::f97a03dd-a30d-430a-8bf0-0b17af9878e4" providerId="AD" clId="Web-{82A54D13-C480-1B79-3C8C-F8ED073CE0DE}" dt="2025-03-20T12:34:36.504" v="91" actId="1076"/>
      <pc:docMkLst>
        <pc:docMk/>
      </pc:docMkLst>
      <pc:sldChg chg="modSp">
        <pc:chgData name="Dimitrichka Georgieva (2116247)" userId="S::2116247@student.uwtsd.ac.uk::f97a03dd-a30d-430a-8bf0-0b17af9878e4" providerId="AD" clId="Web-{82A54D13-C480-1B79-3C8C-F8ED073CE0DE}" dt="2025-03-20T12:17:24.949" v="4" actId="14100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82A54D13-C480-1B79-3C8C-F8ED073CE0DE}" dt="2025-03-20T12:17:05.886" v="2" actId="1076"/>
          <ac:spMkLst>
            <pc:docMk/>
            <pc:sldMk cId="230934300" sldId="259"/>
            <ac:spMk id="2" creationId="{15F51F35-37D5-8D51-60D2-0284134FCC4A}"/>
          </ac:spMkLst>
        </pc:spChg>
        <pc:graphicFrameChg chg="mod">
          <ac:chgData name="Dimitrichka Georgieva (2116247)" userId="S::2116247@student.uwtsd.ac.uk::f97a03dd-a30d-430a-8bf0-0b17af9878e4" providerId="AD" clId="Web-{82A54D13-C480-1B79-3C8C-F8ED073CE0DE}" dt="2025-03-20T12:17:24.949" v="4" actId="14100"/>
          <ac:graphicFrameMkLst>
            <pc:docMk/>
            <pc:sldMk cId="230934300" sldId="259"/>
            <ac:graphicFrameMk id="321" creationId="{380785DE-06EC-154A-AF01-13906682663F}"/>
          </ac:graphicFrameMkLst>
        </pc:graphicFrameChg>
      </pc:sldChg>
      <pc:sldChg chg="addSp delSp modSp">
        <pc:chgData name="Dimitrichka Georgieva (2116247)" userId="S::2116247@student.uwtsd.ac.uk::f97a03dd-a30d-430a-8bf0-0b17af9878e4" providerId="AD" clId="Web-{82A54D13-C480-1B79-3C8C-F8ED073CE0DE}" dt="2025-03-20T12:34:36.504" v="91" actId="1076"/>
        <pc:sldMkLst>
          <pc:docMk/>
          <pc:sldMk cId="2170685485" sldId="267"/>
        </pc:sldMkLst>
        <pc:spChg chg="mod">
          <ac:chgData name="Dimitrichka Georgieva (2116247)" userId="S::2116247@student.uwtsd.ac.uk::f97a03dd-a30d-430a-8bf0-0b17af9878e4" providerId="AD" clId="Web-{82A54D13-C480-1B79-3C8C-F8ED073CE0DE}" dt="2025-03-20T12:33:56.954" v="85" actId="14100"/>
          <ac:spMkLst>
            <pc:docMk/>
            <pc:sldMk cId="2170685485" sldId="267"/>
            <ac:spMk id="2" creationId="{33F10FBE-0A08-2220-6C06-8DE8E74BECA5}"/>
          </ac:spMkLst>
        </pc:spChg>
        <pc:spChg chg="add del">
          <ac:chgData name="Dimitrichka Georgieva (2116247)" userId="S::2116247@student.uwtsd.ac.uk::f97a03dd-a30d-430a-8bf0-0b17af9878e4" providerId="AD" clId="Web-{82A54D13-C480-1B79-3C8C-F8ED073CE0DE}" dt="2025-03-20T12:18:06.249" v="6"/>
          <ac:spMkLst>
            <pc:docMk/>
            <pc:sldMk cId="2170685485" sldId="267"/>
            <ac:spMk id="4" creationId="{E4F68B18-2FB5-9C71-A2F3-889C482CB596}"/>
          </ac:spMkLst>
        </pc:spChg>
        <pc:spChg chg="mod">
          <ac:chgData name="Dimitrichka Georgieva (2116247)" userId="S::2116247@student.uwtsd.ac.uk::f97a03dd-a30d-430a-8bf0-0b17af9878e4" providerId="AD" clId="Web-{82A54D13-C480-1B79-3C8C-F8ED073CE0DE}" dt="2025-03-20T12:32:28.761" v="80" actId="1076"/>
          <ac:spMkLst>
            <pc:docMk/>
            <pc:sldMk cId="2170685485" sldId="267"/>
            <ac:spMk id="5" creationId="{8B349CC1-A5CF-9E28-C174-FF8F4F3006D7}"/>
          </ac:spMkLst>
        </pc:spChg>
        <pc:spChg chg="add del">
          <ac:chgData name="Dimitrichka Georgieva (2116247)" userId="S::2116247@student.uwtsd.ac.uk::f97a03dd-a30d-430a-8bf0-0b17af9878e4" providerId="AD" clId="Web-{82A54D13-C480-1B79-3C8C-F8ED073CE0DE}" dt="2025-03-20T12:18:16.859" v="8"/>
          <ac:spMkLst>
            <pc:docMk/>
            <pc:sldMk cId="2170685485" sldId="267"/>
            <ac:spMk id="6" creationId="{762BBA47-B70E-B530-73B2-CBA3FC656D46}"/>
          </ac:spMkLst>
        </pc:spChg>
        <pc:spChg chg="mod">
          <ac:chgData name="Dimitrichka Georgieva (2116247)" userId="S::2116247@student.uwtsd.ac.uk::f97a03dd-a30d-430a-8bf0-0b17af9878e4" providerId="AD" clId="Web-{82A54D13-C480-1B79-3C8C-F8ED073CE0DE}" dt="2025-03-20T12:34:13.690" v="87" actId="1076"/>
          <ac:spMkLst>
            <pc:docMk/>
            <pc:sldMk cId="2170685485" sldId="267"/>
            <ac:spMk id="8" creationId="{95530958-AC58-16C3-F2D5-2EAD14F3AF4A}"/>
          </ac:spMkLst>
        </pc:spChg>
        <pc:spChg chg="add mod">
          <ac:chgData name="Dimitrichka Georgieva (2116247)" userId="S::2116247@student.uwtsd.ac.uk::f97a03dd-a30d-430a-8bf0-0b17af9878e4" providerId="AD" clId="Web-{82A54D13-C480-1B79-3C8C-F8ED073CE0DE}" dt="2025-03-20T12:32:41.559" v="81" actId="1076"/>
          <ac:spMkLst>
            <pc:docMk/>
            <pc:sldMk cId="2170685485" sldId="267"/>
            <ac:spMk id="9" creationId="{9FDD4B90-4BE8-9110-8480-C0E37F495128}"/>
          </ac:spMkLst>
        </pc:spChg>
        <pc:spChg chg="add mod">
          <ac:chgData name="Dimitrichka Georgieva (2116247)" userId="S::2116247@student.uwtsd.ac.uk::f97a03dd-a30d-430a-8bf0-0b17af9878e4" providerId="AD" clId="Web-{82A54D13-C480-1B79-3C8C-F8ED073CE0DE}" dt="2025-03-20T12:34:36.504" v="91" actId="1076"/>
          <ac:spMkLst>
            <pc:docMk/>
            <pc:sldMk cId="2170685485" sldId="267"/>
            <ac:spMk id="10" creationId="{D3507BFC-7D0E-B4F1-51B3-4EB3CFCD4A1C}"/>
          </ac:spMkLst>
        </pc:spChg>
        <pc:picChg chg="mod">
          <ac:chgData name="Dimitrichka Georgieva (2116247)" userId="S::2116247@student.uwtsd.ac.uk::f97a03dd-a30d-430a-8bf0-0b17af9878e4" providerId="AD" clId="Web-{82A54D13-C480-1B79-3C8C-F8ED073CE0DE}" dt="2025-03-20T12:30:39.238" v="77" actId="14100"/>
          <ac:picMkLst>
            <pc:docMk/>
            <pc:sldMk cId="2170685485" sldId="267"/>
            <ac:picMk id="7" creationId="{DDF26699-7C7B-0036-ED5D-800B8DBAAC27}"/>
          </ac:picMkLst>
        </pc:picChg>
        <pc:picChg chg="add del mod">
          <ac:chgData name="Dimitrichka Georgieva (2116247)" userId="S::2116247@student.uwtsd.ac.uk::f97a03dd-a30d-430a-8bf0-0b17af9878e4" providerId="AD" clId="Web-{82A54D13-C480-1B79-3C8C-F8ED073CE0DE}" dt="2025-03-20T12:27:45.539" v="60"/>
          <ac:picMkLst>
            <pc:docMk/>
            <pc:sldMk cId="2170685485" sldId="267"/>
            <ac:picMk id="11" creationId="{9346BABE-D125-13C3-69F7-E69FBED03C72}"/>
          </ac:picMkLst>
        </pc:picChg>
        <pc:picChg chg="add mod">
          <ac:chgData name="Dimitrichka Georgieva (2116247)" userId="S::2116247@student.uwtsd.ac.uk::f97a03dd-a30d-430a-8bf0-0b17af9878e4" providerId="AD" clId="Web-{82A54D13-C480-1B79-3C8C-F8ED073CE0DE}" dt="2025-03-20T12:34:18.221" v="88" actId="1076"/>
          <ac:picMkLst>
            <pc:docMk/>
            <pc:sldMk cId="2170685485" sldId="267"/>
            <ac:picMk id="12" creationId="{010E4B37-C042-8509-3449-BBC17ADBF08E}"/>
          </ac:picMkLst>
        </pc:picChg>
        <pc:picChg chg="add mod">
          <ac:chgData name="Dimitrichka Georgieva (2116247)" userId="S::2116247@student.uwtsd.ac.uk::f97a03dd-a30d-430a-8bf0-0b17af9878e4" providerId="AD" clId="Web-{82A54D13-C480-1B79-3C8C-F8ED073CE0DE}" dt="2025-03-20T12:30:19.174" v="75" actId="1076"/>
          <ac:picMkLst>
            <pc:docMk/>
            <pc:sldMk cId="2170685485" sldId="267"/>
            <ac:picMk id="13" creationId="{A8D136D2-A894-A3D1-97CA-269334631855}"/>
          </ac:picMkLst>
        </pc:picChg>
        <pc:picChg chg="add mod">
          <ac:chgData name="Dimitrichka Georgieva (2116247)" userId="S::2116247@student.uwtsd.ac.uk::f97a03dd-a30d-430a-8bf0-0b17af9878e4" providerId="AD" clId="Web-{82A54D13-C480-1B79-3C8C-F8ED073CE0DE}" dt="2025-03-20T12:34:28.660" v="90" actId="1076"/>
          <ac:picMkLst>
            <pc:docMk/>
            <pc:sldMk cId="2170685485" sldId="267"/>
            <ac:picMk id="14" creationId="{5AF1F101-BB54-67F1-04F9-3E0C1C2921D4}"/>
          </ac:picMkLst>
        </pc:picChg>
      </pc:sldChg>
    </pc:docChg>
  </pc:docChgLst>
  <pc:docChgLst>
    <pc:chgData name="Dimitrichka Georgieva (2116247)" userId="S::2116247@student.uwtsd.ac.uk::f97a03dd-a30d-430a-8bf0-0b17af9878e4" providerId="AD" clId="Web-{D669933D-22D1-171F-A7E5-F68FD64B4E85}"/>
    <pc:docChg chg="modSld">
      <pc:chgData name="Dimitrichka Georgieva (2116247)" userId="S::2116247@student.uwtsd.ac.uk::f97a03dd-a30d-430a-8bf0-0b17af9878e4" providerId="AD" clId="Web-{D669933D-22D1-171F-A7E5-F68FD64B4E85}" dt="2025-03-19T19:37:39.171" v="40" actId="14100"/>
      <pc:docMkLst>
        <pc:docMk/>
      </pc:docMkLst>
      <pc:sldChg chg="addSp delSp modSp mod setClrOvrMap">
        <pc:chgData name="Dimitrichka Georgieva (2116247)" userId="S::2116247@student.uwtsd.ac.uk::f97a03dd-a30d-430a-8bf0-0b17af9878e4" providerId="AD" clId="Web-{D669933D-22D1-171F-A7E5-F68FD64B4E85}" dt="2025-03-19T19:37:39.171" v="40" actId="14100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D669933D-22D1-171F-A7E5-F68FD64B4E85}" dt="2025-03-19T19:37:22.686" v="38" actId="14100"/>
          <ac:spMkLst>
            <pc:docMk/>
            <pc:sldMk cId="230934300" sldId="259"/>
            <ac:spMk id="2" creationId="{15F51F35-37D5-8D51-60D2-0284134FCC4A}"/>
          </ac:spMkLst>
        </pc:spChg>
        <pc:spChg chg="del">
          <ac:chgData name="Dimitrichka Georgieva (2116247)" userId="S::2116247@student.uwtsd.ac.uk::f97a03dd-a30d-430a-8bf0-0b17af9878e4" providerId="AD" clId="Web-{D669933D-22D1-171F-A7E5-F68FD64B4E85}" dt="2025-03-19T19:31:56.975" v="15"/>
          <ac:spMkLst>
            <pc:docMk/>
            <pc:sldMk cId="230934300" sldId="259"/>
            <ac:spMk id="32" creationId="{0C541B88-1AE9-40C3-AFD5-967787C1979F}"/>
          </ac:spMkLst>
        </pc:spChg>
        <pc:spChg chg="del">
          <ac:chgData name="Dimitrichka Georgieva (2116247)" userId="S::2116247@student.uwtsd.ac.uk::f97a03dd-a30d-430a-8bf0-0b17af9878e4" providerId="AD" clId="Web-{D669933D-22D1-171F-A7E5-F68FD64B4E85}" dt="2025-03-19T19:31:56.975" v="15"/>
          <ac:spMkLst>
            <pc:docMk/>
            <pc:sldMk cId="230934300" sldId="259"/>
            <ac:spMk id="34" creationId="{E5F17139-31EE-46AC-B04F-DBBD852DD6CB}"/>
          </ac:spMkLst>
        </pc:spChg>
        <pc:spChg chg="del">
          <ac:chgData name="Dimitrichka Georgieva (2116247)" userId="S::2116247@student.uwtsd.ac.uk::f97a03dd-a30d-430a-8bf0-0b17af9878e4" providerId="AD" clId="Web-{D669933D-22D1-171F-A7E5-F68FD64B4E85}" dt="2025-03-19T19:31:56.975" v="15"/>
          <ac:spMkLst>
            <pc:docMk/>
            <pc:sldMk cId="230934300" sldId="259"/>
            <ac:spMk id="40" creationId="{89D16701-DA76-4F72-BB63-E2C3FFBDFE0F}"/>
          </ac:spMkLst>
        </pc:spChg>
        <pc:spChg chg="del">
          <ac:chgData name="Dimitrichka Georgieva (2116247)" userId="S::2116247@student.uwtsd.ac.uk::f97a03dd-a30d-430a-8bf0-0b17af9878e4" providerId="AD" clId="Web-{D669933D-22D1-171F-A7E5-F68FD64B4E85}" dt="2025-03-19T19:31:56.975" v="15"/>
          <ac:spMkLst>
            <pc:docMk/>
            <pc:sldMk cId="230934300" sldId="259"/>
            <ac:spMk id="42" creationId="{1CC28BE1-9DC6-43FE-9582-39F091098D77}"/>
          </ac:spMkLst>
        </pc:spChg>
        <pc:spChg chg="add del">
          <ac:chgData name="Dimitrichka Georgieva (2116247)" userId="S::2116247@student.uwtsd.ac.uk::f97a03dd-a30d-430a-8bf0-0b17af9878e4" providerId="AD" clId="Web-{D669933D-22D1-171F-A7E5-F68FD64B4E85}" dt="2025-03-19T19:35:46.934" v="31"/>
          <ac:spMkLst>
            <pc:docMk/>
            <pc:sldMk cId="230934300" sldId="259"/>
            <ac:spMk id="64" creationId="{9228552E-C8B1-4A80-8448-0787CE0FC704}"/>
          </ac:spMkLst>
        </pc:spChg>
        <pc:grpChg chg="del">
          <ac:chgData name="Dimitrichka Georgieva (2116247)" userId="S::2116247@student.uwtsd.ac.uk::f97a03dd-a30d-430a-8bf0-0b17af9878e4" providerId="AD" clId="Web-{D669933D-22D1-171F-A7E5-F68FD64B4E85}" dt="2025-03-19T19:31:56.975" v="15"/>
          <ac:grpSpMkLst>
            <pc:docMk/>
            <pc:sldMk cId="230934300" sldId="259"/>
            <ac:grpSpMk id="44" creationId="{AF9AF3F3-CE0C-4125-BDD7-346487FA0B40}"/>
          </ac:grpSpMkLst>
        </pc:grpChg>
        <pc:grpChg chg="add">
          <ac:chgData name="Dimitrichka Georgieva (2116247)" userId="S::2116247@student.uwtsd.ac.uk::f97a03dd-a30d-430a-8bf0-0b17af9878e4" providerId="AD" clId="Web-{D669933D-22D1-171F-A7E5-F68FD64B4E85}" dt="2025-03-19T19:35:46.934" v="31"/>
          <ac:grpSpMkLst>
            <pc:docMk/>
            <pc:sldMk cId="230934300" sldId="259"/>
            <ac:grpSpMk id="69" creationId="{1FD67D68-9B83-C338-8342-3348D8F22347}"/>
          </ac:grpSpMkLst>
        </pc:grpChg>
        <pc:graphicFrameChg chg="del">
          <ac:chgData name="Dimitrichka Georgieva (2116247)" userId="S::2116247@student.uwtsd.ac.uk::f97a03dd-a30d-430a-8bf0-0b17af9878e4" providerId="AD" clId="Web-{D669933D-22D1-171F-A7E5-F68FD64B4E85}" dt="2025-03-19T19:31:56.975" v="15"/>
          <ac:graphicFrameMkLst>
            <pc:docMk/>
            <pc:sldMk cId="230934300" sldId="259"/>
            <ac:graphicFrameMk id="22" creationId="{E72AFA55-1825-163B-0DDF-E13DB9BF5AC7}"/>
          </ac:graphicFrameMkLst>
        </pc:graphicFrameChg>
        <pc:graphicFrameChg chg="add mod modGraphic">
          <ac:chgData name="Dimitrichka Georgieva (2116247)" userId="S::2116247@student.uwtsd.ac.uk::f97a03dd-a30d-430a-8bf0-0b17af9878e4" providerId="AD" clId="Web-{D669933D-22D1-171F-A7E5-F68FD64B4E85}" dt="2025-03-19T19:37:39.171" v="40" actId="14100"/>
          <ac:graphicFrameMkLst>
            <pc:docMk/>
            <pc:sldMk cId="230934300" sldId="259"/>
            <ac:graphicFrameMk id="59" creationId="{ED447F4F-AD82-FA5A-DBA4-5A78F7803C13}"/>
          </ac:graphicFrameMkLst>
        </pc:graphicFrameChg>
        <pc:picChg chg="add del mod ord">
          <ac:chgData name="Dimitrichka Georgieva (2116247)" userId="S::2116247@student.uwtsd.ac.uk::f97a03dd-a30d-430a-8bf0-0b17af9878e4" providerId="AD" clId="Web-{D669933D-22D1-171F-A7E5-F68FD64B4E85}" dt="2025-03-19T19:35:52.059" v="32"/>
          <ac:picMkLst>
            <pc:docMk/>
            <pc:sldMk cId="230934300" sldId="259"/>
            <ac:picMk id="60" creationId="{218E9D26-0B02-7CCE-3377-C232F8286610}"/>
          </ac:picMkLst>
        </pc:picChg>
      </pc:sldChg>
      <pc:sldChg chg="addSp modSp">
        <pc:chgData name="Dimitrichka Georgieva (2116247)" userId="S::2116247@student.uwtsd.ac.uk::f97a03dd-a30d-430a-8bf0-0b17af9878e4" providerId="AD" clId="Web-{D669933D-22D1-171F-A7E5-F68FD64B4E85}" dt="2025-03-19T19:33:31.165" v="30" actId="20577"/>
        <pc:sldMkLst>
          <pc:docMk/>
          <pc:sldMk cId="1318933894" sldId="266"/>
        </pc:sldMkLst>
        <pc:spChg chg="mod">
          <ac:chgData name="Dimitrichka Georgieva (2116247)" userId="S::2116247@student.uwtsd.ac.uk::f97a03dd-a30d-430a-8bf0-0b17af9878e4" providerId="AD" clId="Web-{D669933D-22D1-171F-A7E5-F68FD64B4E85}" dt="2025-03-19T19:33:31.165" v="30" actId="20577"/>
          <ac:spMkLst>
            <pc:docMk/>
            <pc:sldMk cId="1318933894" sldId="266"/>
            <ac:spMk id="2" creationId="{B81F4B3C-EDFA-BDC1-CC40-04F83E2C00F6}"/>
          </ac:spMkLst>
        </pc:spChg>
        <pc:spChg chg="mod">
          <ac:chgData name="Dimitrichka Georgieva (2116247)" userId="S::2116247@student.uwtsd.ac.uk::f97a03dd-a30d-430a-8bf0-0b17af9878e4" providerId="AD" clId="Web-{D669933D-22D1-171F-A7E5-F68FD64B4E85}" dt="2025-03-19T19:29:42.018" v="3" actId="14100"/>
          <ac:spMkLst>
            <pc:docMk/>
            <pc:sldMk cId="1318933894" sldId="266"/>
            <ac:spMk id="3" creationId="{F7265E7D-B09F-2BF7-E93A-DADF546452CA}"/>
          </ac:spMkLst>
        </pc:spChg>
        <pc:spChg chg="mod">
          <ac:chgData name="Dimitrichka Georgieva (2116247)" userId="S::2116247@student.uwtsd.ac.uk::f97a03dd-a30d-430a-8bf0-0b17af9878e4" providerId="AD" clId="Web-{D669933D-22D1-171F-A7E5-F68FD64B4E85}" dt="2025-03-19T19:28:46.751" v="0" actId="1076"/>
          <ac:spMkLst>
            <pc:docMk/>
            <pc:sldMk cId="1318933894" sldId="266"/>
            <ac:spMk id="4" creationId="{0844A913-B60D-5338-C219-A3E08171889C}"/>
          </ac:spMkLst>
        </pc:spChg>
        <pc:spChg chg="add mod">
          <ac:chgData name="Dimitrichka Georgieva (2116247)" userId="S::2116247@student.uwtsd.ac.uk::f97a03dd-a30d-430a-8bf0-0b17af9878e4" providerId="AD" clId="Web-{D669933D-22D1-171F-A7E5-F68FD64B4E85}" dt="2025-03-19T19:30:01.362" v="9" actId="20577"/>
          <ac:spMkLst>
            <pc:docMk/>
            <pc:sldMk cId="1318933894" sldId="266"/>
            <ac:spMk id="7" creationId="{C9B5BA65-77FA-A8B2-B1F8-E985301ED331}"/>
          </ac:spMkLst>
        </pc:spChg>
        <pc:spChg chg="add mod">
          <ac:chgData name="Dimitrichka Georgieva (2116247)" userId="S::2116247@student.uwtsd.ac.uk::f97a03dd-a30d-430a-8bf0-0b17af9878e4" providerId="AD" clId="Web-{D669933D-22D1-171F-A7E5-F68FD64B4E85}" dt="2025-03-19T19:30:32.675" v="14" actId="20577"/>
          <ac:spMkLst>
            <pc:docMk/>
            <pc:sldMk cId="1318933894" sldId="266"/>
            <ac:spMk id="8" creationId="{8C96CE63-1C78-D9F0-8194-0458FE3C92A4}"/>
          </ac:spMkLst>
        </pc:spChg>
      </pc:sldChg>
    </pc:docChg>
  </pc:docChgLst>
  <pc:docChgLst>
    <pc:chgData name="Dimitrichka Georgieva (2116247)" userId="S::2116247@student.uwtsd.ac.uk::f97a03dd-a30d-430a-8bf0-0b17af9878e4" providerId="AD" clId="Web-{FFD295AC-832A-ADBB-CF96-7B904965F405}"/>
    <pc:docChg chg="addSld delSld modSld">
      <pc:chgData name="Dimitrichka Georgieva (2116247)" userId="S::2116247@student.uwtsd.ac.uk::f97a03dd-a30d-430a-8bf0-0b17af9878e4" providerId="AD" clId="Web-{FFD295AC-832A-ADBB-CF96-7B904965F405}" dt="2025-03-20T17:58:12.802" v="440"/>
      <pc:docMkLst>
        <pc:docMk/>
      </pc:docMkLst>
      <pc:sldChg chg="modSp">
        <pc:chgData name="Dimitrichka Georgieva (2116247)" userId="S::2116247@student.uwtsd.ac.uk::f97a03dd-a30d-430a-8bf0-0b17af9878e4" providerId="AD" clId="Web-{FFD295AC-832A-ADBB-CF96-7B904965F405}" dt="2025-03-20T13:45:26.359" v="439" actId="20577"/>
        <pc:sldMkLst>
          <pc:docMk/>
          <pc:sldMk cId="230934300" sldId="259"/>
        </pc:sldMkLst>
        <pc:graphicFrameChg chg="mod modGraphic">
          <ac:chgData name="Dimitrichka Georgieva (2116247)" userId="S::2116247@student.uwtsd.ac.uk::f97a03dd-a30d-430a-8bf0-0b17af9878e4" providerId="AD" clId="Web-{FFD295AC-832A-ADBB-CF96-7B904965F405}" dt="2025-03-20T13:45:26.359" v="439" actId="20577"/>
          <ac:graphicFrameMkLst>
            <pc:docMk/>
            <pc:sldMk cId="230934300" sldId="259"/>
            <ac:graphicFrameMk id="321" creationId="{380785DE-06EC-154A-AF01-13906682663F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FFD295AC-832A-ADBB-CF96-7B904965F405}" dt="2025-03-20T13:37:45.941" v="368" actId="20577"/>
        <pc:sldMkLst>
          <pc:docMk/>
          <pc:sldMk cId="2363213469" sldId="260"/>
        </pc:sldMkLst>
        <pc:spChg chg="mod">
          <ac:chgData name="Dimitrichka Georgieva (2116247)" userId="S::2116247@student.uwtsd.ac.uk::f97a03dd-a30d-430a-8bf0-0b17af9878e4" providerId="AD" clId="Web-{FFD295AC-832A-ADBB-CF96-7B904965F405}" dt="2025-03-20T13:37:45.941" v="368" actId="20577"/>
          <ac:spMkLst>
            <pc:docMk/>
            <pc:sldMk cId="2363213469" sldId="260"/>
            <ac:spMk id="2" creationId="{89418CE7-0EA6-D564-4095-0944F7EEBA42}"/>
          </ac:spMkLst>
        </pc:spChg>
        <pc:picChg chg="mod">
          <ac:chgData name="Dimitrichka Georgieva (2116247)" userId="S::2116247@student.uwtsd.ac.uk::f97a03dd-a30d-430a-8bf0-0b17af9878e4" providerId="AD" clId="Web-{FFD295AC-832A-ADBB-CF96-7B904965F405}" dt="2025-03-20T13:37:32.050" v="366" actId="1076"/>
          <ac:picMkLst>
            <pc:docMk/>
            <pc:sldMk cId="2363213469" sldId="260"/>
            <ac:picMk id="18" creationId="{32D55BC0-7960-BACA-6278-6E7289530581}"/>
          </ac:picMkLst>
        </pc:picChg>
      </pc:sldChg>
      <pc:sldChg chg="addSp delSp modSp mod setClrOvrMap">
        <pc:chgData name="Dimitrichka Georgieva (2116247)" userId="S::2116247@student.uwtsd.ac.uk::f97a03dd-a30d-430a-8bf0-0b17af9878e4" providerId="AD" clId="Web-{FFD295AC-832A-ADBB-CF96-7B904965F405}" dt="2025-03-20T13:38:36.382" v="371" actId="14100"/>
        <pc:sldMkLst>
          <pc:docMk/>
          <pc:sldMk cId="3026315351" sldId="262"/>
        </pc:sldMkLst>
        <pc:spChg chg="mod">
          <ac:chgData name="Dimitrichka Georgieva (2116247)" userId="S::2116247@student.uwtsd.ac.uk::f97a03dd-a30d-430a-8bf0-0b17af9878e4" providerId="AD" clId="Web-{FFD295AC-832A-ADBB-CF96-7B904965F405}" dt="2025-03-20T13:38:36.382" v="371" actId="14100"/>
          <ac:spMkLst>
            <pc:docMk/>
            <pc:sldMk cId="3026315351" sldId="262"/>
            <ac:spMk id="2" creationId="{4B771124-7E73-76AE-A5AC-5454E816ADA6}"/>
          </ac:spMkLst>
        </pc:spChg>
        <pc:spChg chg="del">
          <ac:chgData name="Dimitrichka Georgieva (2116247)" userId="S::2116247@student.uwtsd.ac.uk::f97a03dd-a30d-430a-8bf0-0b17af9878e4" providerId="AD" clId="Web-{FFD295AC-832A-ADBB-CF96-7B904965F405}" dt="2025-03-20T13:07:15.817" v="171"/>
          <ac:spMkLst>
            <pc:docMk/>
            <pc:sldMk cId="3026315351" sldId="262"/>
            <ac:spMk id="10" creationId="{738F59A4-4431-460D-8E49-6E65C189A566}"/>
          </ac:spMkLst>
        </pc:spChg>
        <pc:spChg chg="add del">
          <ac:chgData name="Dimitrichka Georgieva (2116247)" userId="S::2116247@student.uwtsd.ac.uk::f97a03dd-a30d-430a-8bf0-0b17af9878e4" providerId="AD" clId="Web-{FFD295AC-832A-ADBB-CF96-7B904965F405}" dt="2025-03-20T13:10:08.062" v="174"/>
          <ac:spMkLst>
            <pc:docMk/>
            <pc:sldMk cId="3026315351" sldId="262"/>
            <ac:spMk id="20" creationId="{9228552E-C8B1-4A80-8448-0787CE0FC704}"/>
          </ac:spMkLst>
        </pc:spChg>
        <pc:spChg chg="add">
          <ac:chgData name="Dimitrichka Georgieva (2116247)" userId="S::2116247@student.uwtsd.ac.uk::f97a03dd-a30d-430a-8bf0-0b17af9878e4" providerId="AD" clId="Web-{FFD295AC-832A-ADBB-CF96-7B904965F405}" dt="2025-03-20T13:10:08.062" v="174"/>
          <ac:spMkLst>
            <pc:docMk/>
            <pc:sldMk cId="3026315351" sldId="262"/>
            <ac:spMk id="25" creationId="{A9D2268A-D939-4E78-91B6-6C7E46406788}"/>
          </ac:spMkLst>
        </pc:spChg>
        <pc:spChg chg="add">
          <ac:chgData name="Dimitrichka Georgieva (2116247)" userId="S::2116247@student.uwtsd.ac.uk::f97a03dd-a30d-430a-8bf0-0b17af9878e4" providerId="AD" clId="Web-{FFD295AC-832A-ADBB-CF96-7B904965F405}" dt="2025-03-20T13:10:08.062" v="174"/>
          <ac:spMkLst>
            <pc:docMk/>
            <pc:sldMk cId="3026315351" sldId="262"/>
            <ac:spMk id="27" creationId="{E0C43A58-225D-452D-8185-0D89D1EED861}"/>
          </ac:spMkLst>
        </pc:spChg>
        <pc:grpChg chg="del">
          <ac:chgData name="Dimitrichka Georgieva (2116247)" userId="S::2116247@student.uwtsd.ac.uk::f97a03dd-a30d-430a-8bf0-0b17af9878e4" providerId="AD" clId="Web-{FFD295AC-832A-ADBB-CF96-7B904965F405}" dt="2025-03-20T13:07:15.817" v="171"/>
          <ac:grpSpMkLst>
            <pc:docMk/>
            <pc:sldMk cId="3026315351" sldId="262"/>
            <ac:grpSpMk id="12" creationId="{8A919B9C-5C01-47E4-B2F2-45F589208ABF}"/>
          </ac:grpSpMkLst>
        </pc:grpChg>
        <pc:graphicFrameChg chg="mod modGraphic">
          <ac:chgData name="Dimitrichka Georgieva (2116247)" userId="S::2116247@student.uwtsd.ac.uk::f97a03dd-a30d-430a-8bf0-0b17af9878e4" providerId="AD" clId="Web-{FFD295AC-832A-ADBB-CF96-7B904965F405}" dt="2025-03-20T13:11:47.802" v="179" actId="20577"/>
          <ac:graphicFrameMkLst>
            <pc:docMk/>
            <pc:sldMk cId="3026315351" sldId="262"/>
            <ac:graphicFrameMk id="5" creationId="{0AC3A992-2712-2919-DC70-7250654403D7}"/>
          </ac:graphicFrameMkLst>
        </pc:graphicFrameChg>
        <pc:picChg chg="add mod">
          <ac:chgData name="Dimitrichka Georgieva (2116247)" userId="S::2116247@student.uwtsd.ac.uk::f97a03dd-a30d-430a-8bf0-0b17af9878e4" providerId="AD" clId="Web-{FFD295AC-832A-ADBB-CF96-7B904965F405}" dt="2025-03-20T13:10:08.062" v="174"/>
          <ac:picMkLst>
            <pc:docMk/>
            <pc:sldMk cId="3026315351" sldId="262"/>
            <ac:picMk id="16" creationId="{37FC53B1-C1C5-42F1-F03E-8E8B3AF69DED}"/>
          </ac:picMkLst>
        </pc:picChg>
      </pc:sldChg>
      <pc:sldChg chg="modSp">
        <pc:chgData name="Dimitrichka Georgieva (2116247)" userId="S::2116247@student.uwtsd.ac.uk::f97a03dd-a30d-430a-8bf0-0b17af9878e4" providerId="AD" clId="Web-{FFD295AC-832A-ADBB-CF96-7B904965F405}" dt="2025-03-20T13:38:55.039" v="372" actId="20577"/>
        <pc:sldMkLst>
          <pc:docMk/>
          <pc:sldMk cId="3280065582" sldId="263"/>
        </pc:sldMkLst>
        <pc:spChg chg="mod">
          <ac:chgData name="Dimitrichka Georgieva (2116247)" userId="S::2116247@student.uwtsd.ac.uk::f97a03dd-a30d-430a-8bf0-0b17af9878e4" providerId="AD" clId="Web-{FFD295AC-832A-ADBB-CF96-7B904965F405}" dt="2025-03-20T13:38:55.039" v="372" actId="20577"/>
          <ac:spMkLst>
            <pc:docMk/>
            <pc:sldMk cId="3280065582" sldId="263"/>
            <ac:spMk id="2" creationId="{97F1F2C0-7A62-E324-B0EE-A552D812541C}"/>
          </ac:spMkLst>
        </pc:spChg>
      </pc:sldChg>
      <pc:sldChg chg="modSp">
        <pc:chgData name="Dimitrichka Georgieva (2116247)" userId="S::2116247@student.uwtsd.ac.uk::f97a03dd-a30d-430a-8bf0-0b17af9878e4" providerId="AD" clId="Web-{FFD295AC-832A-ADBB-CF96-7B904965F405}" dt="2025-03-20T13:39:07.149" v="373" actId="20577"/>
        <pc:sldMkLst>
          <pc:docMk/>
          <pc:sldMk cId="3829609483" sldId="264"/>
        </pc:sldMkLst>
        <pc:spChg chg="mod">
          <ac:chgData name="Dimitrichka Georgieva (2116247)" userId="S::2116247@student.uwtsd.ac.uk::f97a03dd-a30d-430a-8bf0-0b17af9878e4" providerId="AD" clId="Web-{FFD295AC-832A-ADBB-CF96-7B904965F405}" dt="2025-03-20T13:39:07.149" v="373" actId="20577"/>
          <ac:spMkLst>
            <pc:docMk/>
            <pc:sldMk cId="3829609483" sldId="264"/>
            <ac:spMk id="2" creationId="{C0FEF760-58E9-30A1-A323-5537A3023E41}"/>
          </ac:spMkLst>
        </pc:spChg>
      </pc:sldChg>
      <pc:sldChg chg="delSp modSp del">
        <pc:chgData name="Dimitrichka Georgieva (2116247)" userId="S::2116247@student.uwtsd.ac.uk::f97a03dd-a30d-430a-8bf0-0b17af9878e4" providerId="AD" clId="Web-{FFD295AC-832A-ADBB-CF96-7B904965F405}" dt="2025-03-20T13:14:40.719" v="187"/>
        <pc:sldMkLst>
          <pc:docMk/>
          <pc:sldMk cId="974987022" sldId="266"/>
        </pc:sldMkLst>
        <pc:spChg chg="mod">
          <ac:chgData name="Dimitrichka Georgieva (2116247)" userId="S::2116247@student.uwtsd.ac.uk::f97a03dd-a30d-430a-8bf0-0b17af9878e4" providerId="AD" clId="Web-{FFD295AC-832A-ADBB-CF96-7B904965F405}" dt="2025-03-20T13:13:44.481" v="185" actId="20577"/>
          <ac:spMkLst>
            <pc:docMk/>
            <pc:sldMk cId="974987022" sldId="266"/>
            <ac:spMk id="2" creationId="{21F9A9AD-907E-D55A-3A99-3EF56C06C077}"/>
          </ac:spMkLst>
        </pc:spChg>
        <pc:picChg chg="del">
          <ac:chgData name="Dimitrichka Georgieva (2116247)" userId="S::2116247@student.uwtsd.ac.uk::f97a03dd-a30d-430a-8bf0-0b17af9878e4" providerId="AD" clId="Web-{FFD295AC-832A-ADBB-CF96-7B904965F405}" dt="2025-03-20T13:14:32.984" v="186"/>
          <ac:picMkLst>
            <pc:docMk/>
            <pc:sldMk cId="974987022" sldId="266"/>
            <ac:picMk id="15" creationId="{F84AD4D3-1A27-52A6-5FC2-FECAA59CF699}"/>
          </ac:picMkLst>
        </pc:picChg>
      </pc:sldChg>
      <pc:sldChg chg="modSp">
        <pc:chgData name="Dimitrichka Georgieva (2116247)" userId="S::2116247@student.uwtsd.ac.uk::f97a03dd-a30d-430a-8bf0-0b17af9878e4" providerId="AD" clId="Web-{FFD295AC-832A-ADBB-CF96-7B904965F405}" dt="2025-03-20T12:36:15.428" v="1" actId="14100"/>
        <pc:sldMkLst>
          <pc:docMk/>
          <pc:sldMk cId="2170685485" sldId="267"/>
        </pc:sldMkLst>
        <pc:picChg chg="mod">
          <ac:chgData name="Dimitrichka Georgieva (2116247)" userId="S::2116247@student.uwtsd.ac.uk::f97a03dd-a30d-430a-8bf0-0b17af9878e4" providerId="AD" clId="Web-{FFD295AC-832A-ADBB-CF96-7B904965F405}" dt="2025-03-20T12:36:15.428" v="1" actId="14100"/>
          <ac:picMkLst>
            <pc:docMk/>
            <pc:sldMk cId="2170685485" sldId="267"/>
            <ac:picMk id="7" creationId="{DDF26699-7C7B-0036-ED5D-800B8DBAAC27}"/>
          </ac:picMkLst>
        </pc:picChg>
      </pc:sldChg>
      <pc:sldChg chg="addSp delSp modSp new mod setBg setClrOvrMap">
        <pc:chgData name="Dimitrichka Georgieva (2116247)" userId="S::2116247@student.uwtsd.ac.uk::f97a03dd-a30d-430a-8bf0-0b17af9878e4" providerId="AD" clId="Web-{FFD295AC-832A-ADBB-CF96-7B904965F405}" dt="2025-03-20T13:40:53.734" v="378" actId="1076"/>
        <pc:sldMkLst>
          <pc:docMk/>
          <pc:sldMk cId="2744122227" sldId="268"/>
        </pc:sldMkLst>
        <pc:spChg chg="mod">
          <ac:chgData name="Dimitrichka Georgieva (2116247)" userId="S::2116247@student.uwtsd.ac.uk::f97a03dd-a30d-430a-8bf0-0b17af9878e4" providerId="AD" clId="Web-{FFD295AC-832A-ADBB-CF96-7B904965F405}" dt="2025-03-20T13:37:09.955" v="365" actId="20577"/>
          <ac:spMkLst>
            <pc:docMk/>
            <pc:sldMk cId="2744122227" sldId="268"/>
            <ac:spMk id="2" creationId="{9826331A-3F93-1E83-2EAC-FB89F3A3AFC6}"/>
          </ac:spMkLst>
        </pc:spChg>
        <pc:spChg chg="mod">
          <ac:chgData name="Dimitrichka Georgieva (2116247)" userId="S::2116247@student.uwtsd.ac.uk::f97a03dd-a30d-430a-8bf0-0b17af9878e4" providerId="AD" clId="Web-{FFD295AC-832A-ADBB-CF96-7B904965F405}" dt="2025-03-20T13:32:46.642" v="361" actId="20577"/>
          <ac:spMkLst>
            <pc:docMk/>
            <pc:sldMk cId="2744122227" sldId="268"/>
            <ac:spMk id="3" creationId="{F62E12C4-D511-2D3D-E934-B4F87F0C3AEE}"/>
          </ac:spMkLst>
        </pc:spChg>
        <pc:spChg chg="add del">
          <ac:chgData name="Dimitrichka Georgieva (2116247)" userId="S::2116247@student.uwtsd.ac.uk::f97a03dd-a30d-430a-8bf0-0b17af9878e4" providerId="AD" clId="Web-{FFD295AC-832A-ADBB-CF96-7B904965F405}" dt="2025-03-20T13:25:19.569" v="272"/>
          <ac:spMkLst>
            <pc:docMk/>
            <pc:sldMk cId="2744122227" sldId="268"/>
            <ac:spMk id="4" creationId="{3F28C7F9-0EFC-D447-CE36-2457192DE485}"/>
          </ac:spMkLst>
        </pc:spChg>
        <pc:spChg chg="add mod">
          <ac:chgData name="Dimitrichka Georgieva (2116247)" userId="S::2116247@student.uwtsd.ac.uk::f97a03dd-a30d-430a-8bf0-0b17af9878e4" providerId="AD" clId="Web-{FFD295AC-832A-ADBB-CF96-7B904965F405}" dt="2025-03-20T13:40:53.734" v="378" actId="1076"/>
          <ac:spMkLst>
            <pc:docMk/>
            <pc:sldMk cId="2744122227" sldId="268"/>
            <ac:spMk id="6" creationId="{8C460BEB-EB2C-9B29-AE33-DD105B8E6BA2}"/>
          </ac:spMkLst>
        </pc:spChg>
        <pc:spChg chg="add">
          <ac:chgData name="Dimitrichka Georgieva (2116247)" userId="S::2116247@student.uwtsd.ac.uk::f97a03dd-a30d-430a-8bf0-0b17af9878e4" providerId="AD" clId="Web-{FFD295AC-832A-ADBB-CF96-7B904965F405}" dt="2025-03-20T13:25:05.881" v="270"/>
          <ac:spMkLst>
            <pc:docMk/>
            <pc:sldMk cId="2744122227" sldId="268"/>
            <ac:spMk id="9" creationId="{9228552E-C8B1-4A80-8448-0787CE0FC704}"/>
          </ac:spMkLst>
        </pc:spChg>
        <pc:picChg chg="add mod">
          <ac:chgData name="Dimitrichka Georgieva (2116247)" userId="S::2116247@student.uwtsd.ac.uk::f97a03dd-a30d-430a-8bf0-0b17af9878e4" providerId="AD" clId="Web-{FFD295AC-832A-ADBB-CF96-7B904965F405}" dt="2025-03-20T13:31:09.152" v="344" actId="14100"/>
          <ac:picMkLst>
            <pc:docMk/>
            <pc:sldMk cId="2744122227" sldId="268"/>
            <ac:picMk id="5" creationId="{85357D42-7D49-8712-1B06-EEBD38E0C956}"/>
          </ac:picMkLst>
        </pc:picChg>
      </pc:sldChg>
      <pc:sldChg chg="new">
        <pc:chgData name="Dimitrichka Georgieva (2116247)" userId="S::2116247@student.uwtsd.ac.uk::f97a03dd-a30d-430a-8bf0-0b17af9878e4" providerId="AD" clId="Web-{FFD295AC-832A-ADBB-CF96-7B904965F405}" dt="2025-03-20T17:58:12.802" v="440"/>
        <pc:sldMkLst>
          <pc:docMk/>
          <pc:sldMk cId="3046540485" sldId="269"/>
        </pc:sldMkLst>
      </pc:sldChg>
    </pc:docChg>
  </pc:docChgLst>
  <pc:docChgLst>
    <pc:chgData name="Dimitrichka Georgieva (2116247)" userId="S::2116247@student.uwtsd.ac.uk::f97a03dd-a30d-430a-8bf0-0b17af9878e4" providerId="AD" clId="Web-{71E16794-5426-8DB1-001A-3ED1674CB2CA}"/>
    <pc:docChg chg="modSld">
      <pc:chgData name="Dimitrichka Georgieva (2116247)" userId="S::2116247@student.uwtsd.ac.uk::f97a03dd-a30d-430a-8bf0-0b17af9878e4" providerId="AD" clId="Web-{71E16794-5426-8DB1-001A-3ED1674CB2CA}" dt="2025-03-23T07:50:54.737" v="12" actId="20577"/>
      <pc:docMkLst>
        <pc:docMk/>
      </pc:docMkLst>
      <pc:sldChg chg="modSp">
        <pc:chgData name="Dimitrichka Georgieva (2116247)" userId="S::2116247@student.uwtsd.ac.uk::f97a03dd-a30d-430a-8bf0-0b17af9878e4" providerId="AD" clId="Web-{71E16794-5426-8DB1-001A-3ED1674CB2CA}" dt="2025-03-23T07:44:08.283" v="7" actId="20577"/>
        <pc:sldMkLst>
          <pc:docMk/>
          <pc:sldMk cId="230934300" sldId="259"/>
        </pc:sldMkLst>
        <pc:spChg chg="mod">
          <ac:chgData name="Dimitrichka Georgieva (2116247)" userId="S::2116247@student.uwtsd.ac.uk::f97a03dd-a30d-430a-8bf0-0b17af9878e4" providerId="AD" clId="Web-{71E16794-5426-8DB1-001A-3ED1674CB2CA}" dt="2025-03-23T07:43:36.982" v="5" actId="20577"/>
          <ac:spMkLst>
            <pc:docMk/>
            <pc:sldMk cId="230934300" sldId="259"/>
            <ac:spMk id="2" creationId="{15F51F35-37D5-8D51-60D2-0284134FCC4A}"/>
          </ac:spMkLst>
        </pc:spChg>
        <pc:graphicFrameChg chg="modGraphic">
          <ac:chgData name="Dimitrichka Georgieva (2116247)" userId="S::2116247@student.uwtsd.ac.uk::f97a03dd-a30d-430a-8bf0-0b17af9878e4" providerId="AD" clId="Web-{71E16794-5426-8DB1-001A-3ED1674CB2CA}" dt="2025-03-23T07:44:08.283" v="7" actId="20577"/>
          <ac:graphicFrameMkLst>
            <pc:docMk/>
            <pc:sldMk cId="230934300" sldId="259"/>
            <ac:graphicFrameMk id="321" creationId="{380785DE-06EC-154A-AF01-13906682663F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71E16794-5426-8DB1-001A-3ED1674CB2CA}" dt="2025-03-23T07:48:23.436" v="10" actId="20577"/>
        <pc:sldMkLst>
          <pc:docMk/>
          <pc:sldMk cId="3026315351" sldId="262"/>
        </pc:sldMkLst>
        <pc:graphicFrameChg chg="modGraphic">
          <ac:chgData name="Dimitrichka Georgieva (2116247)" userId="S::2116247@student.uwtsd.ac.uk::f97a03dd-a30d-430a-8bf0-0b17af9878e4" providerId="AD" clId="Web-{71E16794-5426-8DB1-001A-3ED1674CB2CA}" dt="2025-03-23T07:48:23.436" v="10" actId="20577"/>
          <ac:graphicFrameMkLst>
            <pc:docMk/>
            <pc:sldMk cId="3026315351" sldId="262"/>
            <ac:graphicFrameMk id="5" creationId="{0AC3A992-2712-2919-DC70-7250654403D7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71E16794-5426-8DB1-001A-3ED1674CB2CA}" dt="2025-03-23T07:50:54.737" v="12" actId="20577"/>
        <pc:sldMkLst>
          <pc:docMk/>
          <pc:sldMk cId="3829609483" sldId="264"/>
        </pc:sldMkLst>
        <pc:graphicFrameChg chg="modGraphic">
          <ac:chgData name="Dimitrichka Georgieva (2116247)" userId="S::2116247@student.uwtsd.ac.uk::f97a03dd-a30d-430a-8bf0-0b17af9878e4" providerId="AD" clId="Web-{71E16794-5426-8DB1-001A-3ED1674CB2CA}" dt="2025-03-23T07:50:54.737" v="12" actId="20577"/>
          <ac:graphicFrameMkLst>
            <pc:docMk/>
            <pc:sldMk cId="3829609483" sldId="264"/>
            <ac:graphicFrameMk id="5" creationId="{7109160D-ACED-DC51-B2BD-58F9494AC279}"/>
          </ac:graphicFrameMkLst>
        </pc:graphicFrameChg>
      </pc:sldChg>
      <pc:sldChg chg="modSp">
        <pc:chgData name="Dimitrichka Georgieva (2116247)" userId="S::2116247@student.uwtsd.ac.uk::f97a03dd-a30d-430a-8bf0-0b17af9878e4" providerId="AD" clId="Web-{71E16794-5426-8DB1-001A-3ED1674CB2CA}" dt="2025-03-23T07:42:02.037" v="2" actId="20577"/>
        <pc:sldMkLst>
          <pc:docMk/>
          <pc:sldMk cId="2744122227" sldId="268"/>
        </pc:sldMkLst>
        <pc:spChg chg="mod">
          <ac:chgData name="Dimitrichka Georgieva (2116247)" userId="S::2116247@student.uwtsd.ac.uk::f97a03dd-a30d-430a-8bf0-0b17af9878e4" providerId="AD" clId="Web-{71E16794-5426-8DB1-001A-3ED1674CB2CA}" dt="2025-03-23T07:42:02.037" v="2" actId="20577"/>
          <ac:spMkLst>
            <pc:docMk/>
            <pc:sldMk cId="2744122227" sldId="268"/>
            <ac:spMk id="6" creationId="{8C460BEB-EB2C-9B29-AE33-DD105B8E6BA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B8FF89-67D4-4306-8B3B-8991E0F4441A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67B05BF-AB74-4ABC-A593-A29FC8045DE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KNOW</a:t>
          </a:r>
        </a:p>
      </dgm:t>
    </dgm:pt>
    <dgm:pt modelId="{41E51E90-FDC9-4C87-B719-A2E283A17B5F}" type="parTrans" cxnId="{BA7BB197-398D-4121-A260-1DF80AE7430E}">
      <dgm:prSet/>
      <dgm:spPr/>
      <dgm:t>
        <a:bodyPr/>
        <a:lstStyle/>
        <a:p>
          <a:endParaRPr lang="en-US"/>
        </a:p>
      </dgm:t>
    </dgm:pt>
    <dgm:pt modelId="{92F0E032-E829-40E9-9AD7-6175716D54D8}" type="sibTrans" cxnId="{BA7BB197-398D-4121-A260-1DF80AE7430E}">
      <dgm:prSet/>
      <dgm:spPr/>
      <dgm:t>
        <a:bodyPr/>
        <a:lstStyle/>
        <a:p>
          <a:endParaRPr lang="en-US"/>
        </a:p>
      </dgm:t>
    </dgm:pt>
    <dgm:pt modelId="{F06CFC86-46D6-4A7F-ACCF-8D7A6EF3E5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KNOW </a:t>
          </a:r>
          <a:r>
            <a:rPr lang="en-US" dirty="0">
              <a:latin typeface="Aptos Display" panose="020F0302020204030204"/>
            </a:rPr>
            <a:t>YOUR GOAL</a:t>
          </a:r>
          <a:endParaRPr lang="en-US" dirty="0"/>
        </a:p>
      </dgm:t>
    </dgm:pt>
    <dgm:pt modelId="{3C09646C-964F-49A7-9824-7BE1684341F1}" type="parTrans" cxnId="{A5091688-8C24-46E1-8A12-14E19F0B299A}">
      <dgm:prSet/>
      <dgm:spPr/>
      <dgm:t>
        <a:bodyPr/>
        <a:lstStyle/>
        <a:p>
          <a:endParaRPr lang="en-US"/>
        </a:p>
      </dgm:t>
    </dgm:pt>
    <dgm:pt modelId="{40BC38D7-2200-4239-8C0D-B7FAFCDC6754}" type="sibTrans" cxnId="{A5091688-8C24-46E1-8A12-14E19F0B299A}">
      <dgm:prSet/>
      <dgm:spPr/>
      <dgm:t>
        <a:bodyPr/>
        <a:lstStyle/>
        <a:p>
          <a:endParaRPr lang="en-US"/>
        </a:p>
      </dgm:t>
    </dgm:pt>
    <dgm:pt modelId="{42EC7AED-A880-4170-AD06-DD0954C9919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CHOOSE</a:t>
          </a:r>
        </a:p>
      </dgm:t>
    </dgm:pt>
    <dgm:pt modelId="{76BDBE0D-4516-401B-8D40-F996121F3520}" type="parTrans" cxnId="{C85DBA21-C8EC-4B0F-9D90-F7995517A0C9}">
      <dgm:prSet/>
      <dgm:spPr/>
      <dgm:t>
        <a:bodyPr/>
        <a:lstStyle/>
        <a:p>
          <a:endParaRPr lang="en-US"/>
        </a:p>
      </dgm:t>
    </dgm:pt>
    <dgm:pt modelId="{433AA871-51C2-4892-A3FE-7A764CA7DD8F}" type="sibTrans" cxnId="{C85DBA21-C8EC-4B0F-9D90-F7995517A0C9}">
      <dgm:prSet/>
      <dgm:spPr/>
      <dgm:t>
        <a:bodyPr/>
        <a:lstStyle/>
        <a:p>
          <a:endParaRPr lang="en-US"/>
        </a:p>
      </dgm:t>
    </dgm:pt>
    <dgm:pt modelId="{2D87CF20-64B0-4F24-8187-242949B744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CHOOSE THE RIGHT </a:t>
          </a:r>
          <a:r>
            <a:rPr lang="en-US" dirty="0">
              <a:latin typeface="Aptos Display" panose="020F0302020204030204"/>
            </a:rPr>
            <a:t>PEOPLE</a:t>
          </a:r>
          <a:endParaRPr lang="en-US" dirty="0"/>
        </a:p>
      </dgm:t>
    </dgm:pt>
    <dgm:pt modelId="{3E887942-47A2-484D-A87F-A26BAFEC34EE}" type="parTrans" cxnId="{53D618F8-7E7D-423F-8B39-D555E0A54C9C}">
      <dgm:prSet/>
      <dgm:spPr/>
      <dgm:t>
        <a:bodyPr/>
        <a:lstStyle/>
        <a:p>
          <a:endParaRPr lang="en-US"/>
        </a:p>
      </dgm:t>
    </dgm:pt>
    <dgm:pt modelId="{04A97225-AF6C-40EC-B7E3-BBC80321FEBB}" type="sibTrans" cxnId="{53D618F8-7E7D-423F-8B39-D555E0A54C9C}">
      <dgm:prSet/>
      <dgm:spPr/>
      <dgm:t>
        <a:bodyPr/>
        <a:lstStyle/>
        <a:p>
          <a:endParaRPr lang="en-US"/>
        </a:p>
      </dgm:t>
    </dgm:pt>
    <dgm:pt modelId="{1C3D5CC0-EABC-45AF-949B-9CEA4E246D4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MAKE</a:t>
          </a:r>
        </a:p>
      </dgm:t>
    </dgm:pt>
    <dgm:pt modelId="{564E2C34-EC9F-4EF3-9BB3-E823E496DBA6}" type="parTrans" cxnId="{62087118-1E38-4C66-9A6D-1DE1E78CC7CB}">
      <dgm:prSet/>
      <dgm:spPr/>
      <dgm:t>
        <a:bodyPr/>
        <a:lstStyle/>
        <a:p>
          <a:endParaRPr lang="en-US"/>
        </a:p>
      </dgm:t>
    </dgm:pt>
    <dgm:pt modelId="{7430CAFF-6E56-47BB-891C-AE8586F81AC9}" type="sibTrans" cxnId="{62087118-1E38-4C66-9A6D-1DE1E78CC7CB}">
      <dgm:prSet/>
      <dgm:spPr/>
      <dgm:t>
        <a:bodyPr/>
        <a:lstStyle/>
        <a:p>
          <a:endParaRPr lang="en-US"/>
        </a:p>
      </dgm:t>
    </dgm:pt>
    <dgm:pt modelId="{136271D8-A3FA-4E1E-9E8E-2BD1AA7143F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MAKE ROLES CLEAR</a:t>
          </a:r>
        </a:p>
      </dgm:t>
    </dgm:pt>
    <dgm:pt modelId="{28A22C5C-54AD-4B8A-945C-9A6CA49E3EC4}" type="parTrans" cxnId="{2FFD5997-52FE-4978-B712-53942D4C95DE}">
      <dgm:prSet/>
      <dgm:spPr/>
      <dgm:t>
        <a:bodyPr/>
        <a:lstStyle/>
        <a:p>
          <a:endParaRPr lang="en-US"/>
        </a:p>
      </dgm:t>
    </dgm:pt>
    <dgm:pt modelId="{639C9A52-C1B7-4EA9-9645-B0C2099C6D2B}" type="sibTrans" cxnId="{2FFD5997-52FE-4978-B712-53942D4C95DE}">
      <dgm:prSet/>
      <dgm:spPr/>
      <dgm:t>
        <a:bodyPr/>
        <a:lstStyle/>
        <a:p>
          <a:endParaRPr lang="en-US"/>
        </a:p>
      </dgm:t>
    </dgm:pt>
    <dgm:pt modelId="{6BBBAB74-36DE-4C35-BBC1-86592AA6FAD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TALK</a:t>
          </a:r>
        </a:p>
      </dgm:t>
    </dgm:pt>
    <dgm:pt modelId="{0A868381-EF3D-46DB-84F3-A1636CA24DBC}" type="parTrans" cxnId="{99D52D06-3927-4267-8394-227C695FCB97}">
      <dgm:prSet/>
      <dgm:spPr/>
      <dgm:t>
        <a:bodyPr/>
        <a:lstStyle/>
        <a:p>
          <a:endParaRPr lang="en-US"/>
        </a:p>
      </dgm:t>
    </dgm:pt>
    <dgm:pt modelId="{DA9DE701-73EB-48B4-BCDB-449B3782B35E}" type="sibTrans" cxnId="{99D52D06-3927-4267-8394-227C695FCB97}">
      <dgm:prSet/>
      <dgm:spPr/>
      <dgm:t>
        <a:bodyPr/>
        <a:lstStyle/>
        <a:p>
          <a:endParaRPr lang="en-US"/>
        </a:p>
      </dgm:t>
    </dgm:pt>
    <dgm:pt modelId="{96AF56DA-7FF8-4AE3-A9F8-C7FCFDBAE6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TALK </a:t>
          </a:r>
          <a:r>
            <a:rPr lang="en-US" dirty="0">
              <a:latin typeface="Aptos Display" panose="020F0302020204030204"/>
            </a:rPr>
            <a:t>OPENLY</a:t>
          </a:r>
          <a:endParaRPr lang="en-US" dirty="0"/>
        </a:p>
      </dgm:t>
    </dgm:pt>
    <dgm:pt modelId="{D4573174-75CD-467A-B681-69081EF7171C}" type="parTrans" cxnId="{8E771665-E927-436C-80D3-A8C1ED40E2D2}">
      <dgm:prSet/>
      <dgm:spPr/>
      <dgm:t>
        <a:bodyPr/>
        <a:lstStyle/>
        <a:p>
          <a:endParaRPr lang="en-US"/>
        </a:p>
      </dgm:t>
    </dgm:pt>
    <dgm:pt modelId="{BC95C9E2-8AF1-4E73-8026-D5F0C54EB7FE}" type="sibTrans" cxnId="{8E771665-E927-436C-80D3-A8C1ED40E2D2}">
      <dgm:prSet/>
      <dgm:spPr/>
      <dgm:t>
        <a:bodyPr/>
        <a:lstStyle/>
        <a:p>
          <a:endParaRPr lang="en-US"/>
        </a:p>
      </dgm:t>
    </dgm:pt>
    <dgm:pt modelId="{D7490666-B32C-410C-B4E0-AAFF4301B96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dirty="0"/>
            <a:t>SOLVE</a:t>
          </a:r>
        </a:p>
      </dgm:t>
    </dgm:pt>
    <dgm:pt modelId="{F035BB7B-72E3-48E0-B66F-A3C97188C631}" type="parTrans" cxnId="{AEC4E477-696B-4D98-BE37-2F113DC89A5B}">
      <dgm:prSet/>
      <dgm:spPr/>
      <dgm:t>
        <a:bodyPr/>
        <a:lstStyle/>
        <a:p>
          <a:endParaRPr lang="en-US"/>
        </a:p>
      </dgm:t>
    </dgm:pt>
    <dgm:pt modelId="{EF02DC00-4B5C-439F-ADFC-D879C151B524}" type="sibTrans" cxnId="{AEC4E477-696B-4D98-BE37-2F113DC89A5B}">
      <dgm:prSet/>
      <dgm:spPr/>
      <dgm:t>
        <a:bodyPr/>
        <a:lstStyle/>
        <a:p>
          <a:endParaRPr lang="en-US"/>
        </a:p>
      </dgm:t>
    </dgm:pt>
    <dgm:pt modelId="{45BD1757-A6D4-40B0-AAD4-7598F7D1AD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SOLVE </a:t>
          </a:r>
          <a:r>
            <a:rPr lang="en-US" dirty="0">
              <a:latin typeface="Aptos Display" panose="020F0302020204030204"/>
            </a:rPr>
            <a:t>PROBLEMS</a:t>
          </a:r>
          <a:r>
            <a:rPr lang="en-US" dirty="0"/>
            <a:t> TOGETHER</a:t>
          </a:r>
        </a:p>
      </dgm:t>
    </dgm:pt>
    <dgm:pt modelId="{CAD203FD-6413-4735-9EB9-AB946F794D4D}" type="parTrans" cxnId="{BCC62D82-4AB7-4505-B82C-858855EECCE8}">
      <dgm:prSet/>
      <dgm:spPr/>
      <dgm:t>
        <a:bodyPr/>
        <a:lstStyle/>
        <a:p>
          <a:endParaRPr lang="en-US"/>
        </a:p>
      </dgm:t>
    </dgm:pt>
    <dgm:pt modelId="{774F7FF0-5C20-47D4-835C-E9DE6AD2C5C1}" type="sibTrans" cxnId="{BCC62D82-4AB7-4505-B82C-858855EECCE8}">
      <dgm:prSet/>
      <dgm:spPr/>
      <dgm:t>
        <a:bodyPr/>
        <a:lstStyle/>
        <a:p>
          <a:endParaRPr lang="en-US"/>
        </a:p>
      </dgm:t>
    </dgm:pt>
    <dgm:pt modelId="{17EE1D65-6AFE-4866-ACC5-881A889E9B0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ptos Display" panose="020F0302020204030204"/>
            </a:rPr>
            <a:t>(BELBIN ,2010)</a:t>
          </a:r>
        </a:p>
      </dgm:t>
    </dgm:pt>
    <dgm:pt modelId="{48356A50-7FE6-4DC6-9368-1CA4CCE988E9}" type="parTrans" cxnId="{020BCE5C-D0CE-43F2-B047-5EBE57D4F3E7}">
      <dgm:prSet/>
      <dgm:spPr/>
    </dgm:pt>
    <dgm:pt modelId="{FFBEECBB-2D77-4520-A42D-C16073FCF5C1}" type="sibTrans" cxnId="{020BCE5C-D0CE-43F2-B047-5EBE57D4F3E7}">
      <dgm:prSet/>
      <dgm:spPr/>
    </dgm:pt>
    <dgm:pt modelId="{BE8718D7-F335-4309-859A-1809F9E7CF64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Aptos Display" panose="020F0302020204030204"/>
            </a:rPr>
            <a:t> (KILMANN &amp; THOMAS,1974  )</a:t>
          </a:r>
        </a:p>
      </dgm:t>
    </dgm:pt>
    <dgm:pt modelId="{B6219C6E-266C-49A8-B483-1F59A9FD53BC}" type="parTrans" cxnId="{F5ABF919-320E-4FFF-8066-D347CE9E4F31}">
      <dgm:prSet/>
      <dgm:spPr/>
    </dgm:pt>
    <dgm:pt modelId="{FA6CE0FB-6AD3-4C04-9F1E-E36816CB960D}" type="sibTrans" cxnId="{F5ABF919-320E-4FFF-8066-D347CE9E4F31}">
      <dgm:prSet/>
      <dgm:spPr/>
    </dgm:pt>
    <dgm:pt modelId="{1FF79C3F-9901-4DBD-9D91-B581804CE363}" type="pres">
      <dgm:prSet presAssocID="{3DB8FF89-67D4-4306-8B3B-8991E0F4441A}" presName="root" presStyleCnt="0">
        <dgm:presLayoutVars>
          <dgm:dir/>
          <dgm:resizeHandles val="exact"/>
        </dgm:presLayoutVars>
      </dgm:prSet>
      <dgm:spPr/>
    </dgm:pt>
    <dgm:pt modelId="{2436A2B6-5F7B-49D2-9A5B-9192B9B0E6EA}" type="pres">
      <dgm:prSet presAssocID="{C67B05BF-AB74-4ABC-A593-A29FC8045DE8}" presName="compNode" presStyleCnt="0"/>
      <dgm:spPr/>
    </dgm:pt>
    <dgm:pt modelId="{067B42BA-901D-4DC5-B38E-9D6F5FE3321A}" type="pres">
      <dgm:prSet presAssocID="{C67B05BF-AB74-4ABC-A593-A29FC8045D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E8F61A5-AB55-4AEF-B723-E67F837DB0B2}" type="pres">
      <dgm:prSet presAssocID="{C67B05BF-AB74-4ABC-A593-A29FC8045DE8}" presName="iconSpace" presStyleCnt="0"/>
      <dgm:spPr/>
    </dgm:pt>
    <dgm:pt modelId="{09A93D5F-7394-4006-9FF1-49B429DDEFFE}" type="pres">
      <dgm:prSet presAssocID="{C67B05BF-AB74-4ABC-A593-A29FC8045DE8}" presName="parTx" presStyleLbl="revTx" presStyleIdx="0" presStyleCnt="10">
        <dgm:presLayoutVars>
          <dgm:chMax val="0"/>
          <dgm:chPref val="0"/>
        </dgm:presLayoutVars>
      </dgm:prSet>
      <dgm:spPr/>
    </dgm:pt>
    <dgm:pt modelId="{CDBC554D-485B-4FDB-A9A1-48B955D26623}" type="pres">
      <dgm:prSet presAssocID="{C67B05BF-AB74-4ABC-A593-A29FC8045DE8}" presName="txSpace" presStyleCnt="0"/>
      <dgm:spPr/>
    </dgm:pt>
    <dgm:pt modelId="{2B405095-C060-4E5B-8B90-5713C3D37A95}" type="pres">
      <dgm:prSet presAssocID="{C67B05BF-AB74-4ABC-A593-A29FC8045DE8}" presName="desTx" presStyleLbl="revTx" presStyleIdx="1" presStyleCnt="10">
        <dgm:presLayoutVars/>
      </dgm:prSet>
      <dgm:spPr/>
    </dgm:pt>
    <dgm:pt modelId="{0BA7C125-91A0-4E45-9591-282E3FACF524}" type="pres">
      <dgm:prSet presAssocID="{92F0E032-E829-40E9-9AD7-6175716D54D8}" presName="sibTrans" presStyleCnt="0"/>
      <dgm:spPr/>
    </dgm:pt>
    <dgm:pt modelId="{02DE9E4E-E032-4A30-9F30-59A36CB3C137}" type="pres">
      <dgm:prSet presAssocID="{42EC7AED-A880-4170-AD06-DD0954C99199}" presName="compNode" presStyleCnt="0"/>
      <dgm:spPr/>
    </dgm:pt>
    <dgm:pt modelId="{5FB0D011-241F-4805-8001-30CF82A23194}" type="pres">
      <dgm:prSet presAssocID="{42EC7AED-A880-4170-AD06-DD0954C9919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4D8845FF-6219-4DFD-82BD-3DDA1AF4A721}" type="pres">
      <dgm:prSet presAssocID="{42EC7AED-A880-4170-AD06-DD0954C99199}" presName="iconSpace" presStyleCnt="0"/>
      <dgm:spPr/>
    </dgm:pt>
    <dgm:pt modelId="{DE521B59-95DB-44D3-9C7B-5384F468F5DE}" type="pres">
      <dgm:prSet presAssocID="{42EC7AED-A880-4170-AD06-DD0954C99199}" presName="parTx" presStyleLbl="revTx" presStyleIdx="2" presStyleCnt="10">
        <dgm:presLayoutVars>
          <dgm:chMax val="0"/>
          <dgm:chPref val="0"/>
        </dgm:presLayoutVars>
      </dgm:prSet>
      <dgm:spPr/>
    </dgm:pt>
    <dgm:pt modelId="{AC0B0F59-BEB0-427E-84B2-340E12D4018F}" type="pres">
      <dgm:prSet presAssocID="{42EC7AED-A880-4170-AD06-DD0954C99199}" presName="txSpace" presStyleCnt="0"/>
      <dgm:spPr/>
    </dgm:pt>
    <dgm:pt modelId="{ABD18908-E49E-437F-8A21-71A4C14DAF5C}" type="pres">
      <dgm:prSet presAssocID="{42EC7AED-A880-4170-AD06-DD0954C99199}" presName="desTx" presStyleLbl="revTx" presStyleIdx="3" presStyleCnt="10">
        <dgm:presLayoutVars/>
      </dgm:prSet>
      <dgm:spPr/>
    </dgm:pt>
    <dgm:pt modelId="{758A5BA7-84C8-409B-B310-5DD9CF57D326}" type="pres">
      <dgm:prSet presAssocID="{433AA871-51C2-4892-A3FE-7A764CA7DD8F}" presName="sibTrans" presStyleCnt="0"/>
      <dgm:spPr/>
    </dgm:pt>
    <dgm:pt modelId="{9AB4C757-E636-461B-8C72-4909A14CA07B}" type="pres">
      <dgm:prSet presAssocID="{1C3D5CC0-EABC-45AF-949B-9CEA4E246D4C}" presName="compNode" presStyleCnt="0"/>
      <dgm:spPr/>
    </dgm:pt>
    <dgm:pt modelId="{7C7AA9DC-BDD1-420F-A17E-73950A3EEB5F}" type="pres">
      <dgm:prSet presAssocID="{1C3D5CC0-EABC-45AF-949B-9CEA4E246D4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989F040-894F-4A99-A7B8-CEACAF5C452B}" type="pres">
      <dgm:prSet presAssocID="{1C3D5CC0-EABC-45AF-949B-9CEA4E246D4C}" presName="iconSpace" presStyleCnt="0"/>
      <dgm:spPr/>
    </dgm:pt>
    <dgm:pt modelId="{81A0E03E-2391-4C53-9EA5-98DEC5BAEA49}" type="pres">
      <dgm:prSet presAssocID="{1C3D5CC0-EABC-45AF-949B-9CEA4E246D4C}" presName="parTx" presStyleLbl="revTx" presStyleIdx="4" presStyleCnt="10">
        <dgm:presLayoutVars>
          <dgm:chMax val="0"/>
          <dgm:chPref val="0"/>
        </dgm:presLayoutVars>
      </dgm:prSet>
      <dgm:spPr/>
    </dgm:pt>
    <dgm:pt modelId="{7C2BB607-1749-42A6-9091-46BA8C6F4AB6}" type="pres">
      <dgm:prSet presAssocID="{1C3D5CC0-EABC-45AF-949B-9CEA4E246D4C}" presName="txSpace" presStyleCnt="0"/>
      <dgm:spPr/>
    </dgm:pt>
    <dgm:pt modelId="{70428078-140A-4776-BD95-EB50A9CC2B2F}" type="pres">
      <dgm:prSet presAssocID="{1C3D5CC0-EABC-45AF-949B-9CEA4E246D4C}" presName="desTx" presStyleLbl="revTx" presStyleIdx="5" presStyleCnt="10">
        <dgm:presLayoutVars/>
      </dgm:prSet>
      <dgm:spPr/>
    </dgm:pt>
    <dgm:pt modelId="{389E11DB-384C-42E2-9121-E971DE13A9E7}" type="pres">
      <dgm:prSet presAssocID="{7430CAFF-6E56-47BB-891C-AE8586F81AC9}" presName="sibTrans" presStyleCnt="0"/>
      <dgm:spPr/>
    </dgm:pt>
    <dgm:pt modelId="{AAA66B8F-660D-47D8-9824-67AF154DEC6E}" type="pres">
      <dgm:prSet presAssocID="{6BBBAB74-36DE-4C35-BBC1-86592AA6FAD0}" presName="compNode" presStyleCnt="0"/>
      <dgm:spPr/>
    </dgm:pt>
    <dgm:pt modelId="{455D504B-3AB6-4E57-BB4C-DE12AA5F8072}" type="pres">
      <dgm:prSet presAssocID="{6BBBAB74-36DE-4C35-BBC1-86592AA6FA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3A36276-1465-49C5-9F3D-F2159DC4E60F}" type="pres">
      <dgm:prSet presAssocID="{6BBBAB74-36DE-4C35-BBC1-86592AA6FAD0}" presName="iconSpace" presStyleCnt="0"/>
      <dgm:spPr/>
    </dgm:pt>
    <dgm:pt modelId="{68EEFD2D-3DAA-4A12-8AA7-9C0334C2220B}" type="pres">
      <dgm:prSet presAssocID="{6BBBAB74-36DE-4C35-BBC1-86592AA6FAD0}" presName="parTx" presStyleLbl="revTx" presStyleIdx="6" presStyleCnt="10">
        <dgm:presLayoutVars>
          <dgm:chMax val="0"/>
          <dgm:chPref val="0"/>
        </dgm:presLayoutVars>
      </dgm:prSet>
      <dgm:spPr/>
    </dgm:pt>
    <dgm:pt modelId="{B8D33D0F-82D1-4EE8-91BF-199F5488ADCB}" type="pres">
      <dgm:prSet presAssocID="{6BBBAB74-36DE-4C35-BBC1-86592AA6FAD0}" presName="txSpace" presStyleCnt="0"/>
      <dgm:spPr/>
    </dgm:pt>
    <dgm:pt modelId="{7DBF1B36-99C0-41F4-8899-14C043E3BC79}" type="pres">
      <dgm:prSet presAssocID="{6BBBAB74-36DE-4C35-BBC1-86592AA6FAD0}" presName="desTx" presStyleLbl="revTx" presStyleIdx="7" presStyleCnt="10">
        <dgm:presLayoutVars/>
      </dgm:prSet>
      <dgm:spPr/>
    </dgm:pt>
    <dgm:pt modelId="{5CBECF83-E374-4509-9056-18BABBD1DBA6}" type="pres">
      <dgm:prSet presAssocID="{DA9DE701-73EB-48B4-BCDB-449B3782B35E}" presName="sibTrans" presStyleCnt="0"/>
      <dgm:spPr/>
    </dgm:pt>
    <dgm:pt modelId="{99998F08-E01E-4BD5-9548-EA65236193A7}" type="pres">
      <dgm:prSet presAssocID="{D7490666-B32C-410C-B4E0-AAFF4301B968}" presName="compNode" presStyleCnt="0"/>
      <dgm:spPr/>
    </dgm:pt>
    <dgm:pt modelId="{5E257602-1A64-4753-8919-CE44FAEF4B54}" type="pres">
      <dgm:prSet presAssocID="{D7490666-B32C-410C-B4E0-AAFF4301B96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E149A55-A94A-4D06-92E0-F59143493CFF}" type="pres">
      <dgm:prSet presAssocID="{D7490666-B32C-410C-B4E0-AAFF4301B968}" presName="iconSpace" presStyleCnt="0"/>
      <dgm:spPr/>
    </dgm:pt>
    <dgm:pt modelId="{95F875D2-431C-464F-BB8D-38C9A6A40497}" type="pres">
      <dgm:prSet presAssocID="{D7490666-B32C-410C-B4E0-AAFF4301B968}" presName="parTx" presStyleLbl="revTx" presStyleIdx="8" presStyleCnt="10">
        <dgm:presLayoutVars>
          <dgm:chMax val="0"/>
          <dgm:chPref val="0"/>
        </dgm:presLayoutVars>
      </dgm:prSet>
      <dgm:spPr/>
    </dgm:pt>
    <dgm:pt modelId="{01010D0F-A14E-4FE8-9F23-5D939902F5E1}" type="pres">
      <dgm:prSet presAssocID="{D7490666-B32C-410C-B4E0-AAFF4301B968}" presName="txSpace" presStyleCnt="0"/>
      <dgm:spPr/>
    </dgm:pt>
    <dgm:pt modelId="{9490D617-A1B6-48D9-9816-B14C70F531CC}" type="pres">
      <dgm:prSet presAssocID="{D7490666-B32C-410C-B4E0-AAFF4301B968}" presName="desTx" presStyleLbl="revTx" presStyleIdx="9" presStyleCnt="10">
        <dgm:presLayoutVars/>
      </dgm:prSet>
      <dgm:spPr/>
    </dgm:pt>
  </dgm:ptLst>
  <dgm:cxnLst>
    <dgm:cxn modelId="{99D52D06-3927-4267-8394-227C695FCB97}" srcId="{3DB8FF89-67D4-4306-8B3B-8991E0F4441A}" destId="{6BBBAB74-36DE-4C35-BBC1-86592AA6FAD0}" srcOrd="3" destOrd="0" parTransId="{0A868381-EF3D-46DB-84F3-A1636CA24DBC}" sibTransId="{DA9DE701-73EB-48B4-BCDB-449B3782B35E}"/>
    <dgm:cxn modelId="{62087118-1E38-4C66-9A6D-1DE1E78CC7CB}" srcId="{3DB8FF89-67D4-4306-8B3B-8991E0F4441A}" destId="{1C3D5CC0-EABC-45AF-949B-9CEA4E246D4C}" srcOrd="2" destOrd="0" parTransId="{564E2C34-EC9F-4EF3-9BB3-E823E496DBA6}" sibTransId="{7430CAFF-6E56-47BB-891C-AE8586F81AC9}"/>
    <dgm:cxn modelId="{F5ABF919-320E-4FFF-8066-D347CE9E4F31}" srcId="{D7490666-B32C-410C-B4E0-AAFF4301B968}" destId="{BE8718D7-F335-4309-859A-1809F9E7CF64}" srcOrd="1" destOrd="0" parTransId="{B6219C6E-266C-49A8-B483-1F59A9FD53BC}" sibTransId="{FA6CE0FB-6AD3-4C04-9F1E-E36816CB960D}"/>
    <dgm:cxn modelId="{1A0A481A-DD15-44BD-B5BE-EBC28364DDBB}" type="presOf" srcId="{3DB8FF89-67D4-4306-8B3B-8991E0F4441A}" destId="{1FF79C3F-9901-4DBD-9D91-B581804CE363}" srcOrd="0" destOrd="0" presId="urn:microsoft.com/office/officeart/2018/5/layout/CenteredIconLabelDescriptionList"/>
    <dgm:cxn modelId="{E90EDF20-2CCE-4172-8C84-1E1757465A0E}" type="presOf" srcId="{42EC7AED-A880-4170-AD06-DD0954C99199}" destId="{DE521B59-95DB-44D3-9C7B-5384F468F5DE}" srcOrd="0" destOrd="0" presId="urn:microsoft.com/office/officeart/2018/5/layout/CenteredIconLabelDescriptionList"/>
    <dgm:cxn modelId="{C85DBA21-C8EC-4B0F-9D90-F7995517A0C9}" srcId="{3DB8FF89-67D4-4306-8B3B-8991E0F4441A}" destId="{42EC7AED-A880-4170-AD06-DD0954C99199}" srcOrd="1" destOrd="0" parTransId="{76BDBE0D-4516-401B-8D40-F996121F3520}" sibTransId="{433AA871-51C2-4892-A3FE-7A764CA7DD8F}"/>
    <dgm:cxn modelId="{8636ED31-B240-4C0A-99CB-4A2FD2633504}" type="presOf" srcId="{96AF56DA-7FF8-4AE3-A9F8-C7FCFDBAE649}" destId="{7DBF1B36-99C0-41F4-8899-14C043E3BC79}" srcOrd="0" destOrd="0" presId="urn:microsoft.com/office/officeart/2018/5/layout/CenteredIconLabelDescriptionList"/>
    <dgm:cxn modelId="{AB421B3F-7942-4B69-BD46-738BA928CA64}" type="presOf" srcId="{17EE1D65-6AFE-4866-ACC5-881A889E9B03}" destId="{ABD18908-E49E-437F-8A21-71A4C14DAF5C}" srcOrd="0" destOrd="1" presId="urn:microsoft.com/office/officeart/2018/5/layout/CenteredIconLabelDescriptionList"/>
    <dgm:cxn modelId="{020BCE5C-D0CE-43F2-B047-5EBE57D4F3E7}" srcId="{42EC7AED-A880-4170-AD06-DD0954C99199}" destId="{17EE1D65-6AFE-4866-ACC5-881A889E9B03}" srcOrd="1" destOrd="0" parTransId="{48356A50-7FE6-4DC6-9368-1CA4CCE988E9}" sibTransId="{FFBEECBB-2D77-4520-A42D-C16073FCF5C1}"/>
    <dgm:cxn modelId="{8E771665-E927-436C-80D3-A8C1ED40E2D2}" srcId="{6BBBAB74-36DE-4C35-BBC1-86592AA6FAD0}" destId="{96AF56DA-7FF8-4AE3-A9F8-C7FCFDBAE649}" srcOrd="0" destOrd="0" parTransId="{D4573174-75CD-467A-B681-69081EF7171C}" sibTransId="{BC95C9E2-8AF1-4E73-8026-D5F0C54EB7FE}"/>
    <dgm:cxn modelId="{A1BF9951-DC4E-416B-8953-3BC1BCAAEAFD}" type="presOf" srcId="{1C3D5CC0-EABC-45AF-949B-9CEA4E246D4C}" destId="{81A0E03E-2391-4C53-9EA5-98DEC5BAEA49}" srcOrd="0" destOrd="0" presId="urn:microsoft.com/office/officeart/2018/5/layout/CenteredIconLabelDescriptionList"/>
    <dgm:cxn modelId="{AEC4E477-696B-4D98-BE37-2F113DC89A5B}" srcId="{3DB8FF89-67D4-4306-8B3B-8991E0F4441A}" destId="{D7490666-B32C-410C-B4E0-AAFF4301B968}" srcOrd="4" destOrd="0" parTransId="{F035BB7B-72E3-48E0-B66F-A3C97188C631}" sibTransId="{EF02DC00-4B5C-439F-ADFC-D879C151B524}"/>
    <dgm:cxn modelId="{9A0D1658-C22B-4F72-A091-8A64BEF6E97F}" type="presOf" srcId="{D7490666-B32C-410C-B4E0-AAFF4301B968}" destId="{95F875D2-431C-464F-BB8D-38C9A6A40497}" srcOrd="0" destOrd="0" presId="urn:microsoft.com/office/officeart/2018/5/layout/CenteredIconLabelDescriptionList"/>
    <dgm:cxn modelId="{60EA8C78-E0F5-4E48-9697-39FB5DB8FCAB}" type="presOf" srcId="{2D87CF20-64B0-4F24-8187-242949B74466}" destId="{ABD18908-E49E-437F-8A21-71A4C14DAF5C}" srcOrd="0" destOrd="0" presId="urn:microsoft.com/office/officeart/2018/5/layout/CenteredIconLabelDescriptionList"/>
    <dgm:cxn modelId="{BCC62D82-4AB7-4505-B82C-858855EECCE8}" srcId="{D7490666-B32C-410C-B4E0-AAFF4301B968}" destId="{45BD1757-A6D4-40B0-AAD4-7598F7D1ADE7}" srcOrd="0" destOrd="0" parTransId="{CAD203FD-6413-4735-9EB9-AB946F794D4D}" sibTransId="{774F7FF0-5C20-47D4-835C-E9DE6AD2C5C1}"/>
    <dgm:cxn modelId="{A5091688-8C24-46E1-8A12-14E19F0B299A}" srcId="{C67B05BF-AB74-4ABC-A593-A29FC8045DE8}" destId="{F06CFC86-46D6-4A7F-ACCF-8D7A6EF3E5B7}" srcOrd="0" destOrd="0" parTransId="{3C09646C-964F-49A7-9824-7BE1684341F1}" sibTransId="{40BC38D7-2200-4239-8C0D-B7FAFCDC6754}"/>
    <dgm:cxn modelId="{2FFD5997-52FE-4978-B712-53942D4C95DE}" srcId="{1C3D5CC0-EABC-45AF-949B-9CEA4E246D4C}" destId="{136271D8-A3FA-4E1E-9E8E-2BD1AA7143F7}" srcOrd="0" destOrd="0" parTransId="{28A22C5C-54AD-4B8A-945C-9A6CA49E3EC4}" sibTransId="{639C9A52-C1B7-4EA9-9645-B0C2099C6D2B}"/>
    <dgm:cxn modelId="{BA7BB197-398D-4121-A260-1DF80AE7430E}" srcId="{3DB8FF89-67D4-4306-8B3B-8991E0F4441A}" destId="{C67B05BF-AB74-4ABC-A593-A29FC8045DE8}" srcOrd="0" destOrd="0" parTransId="{41E51E90-FDC9-4C87-B719-A2E283A17B5F}" sibTransId="{92F0E032-E829-40E9-9AD7-6175716D54D8}"/>
    <dgm:cxn modelId="{CC0FF1A3-4021-4BDC-A5B2-C410904219CC}" type="presOf" srcId="{BE8718D7-F335-4309-859A-1809F9E7CF64}" destId="{9490D617-A1B6-48D9-9816-B14C70F531CC}" srcOrd="0" destOrd="1" presId="urn:microsoft.com/office/officeart/2018/5/layout/CenteredIconLabelDescriptionList"/>
    <dgm:cxn modelId="{A8B816AA-E219-450A-9CCC-FF400965E527}" type="presOf" srcId="{F06CFC86-46D6-4A7F-ACCF-8D7A6EF3E5B7}" destId="{2B405095-C060-4E5B-8B90-5713C3D37A95}" srcOrd="0" destOrd="0" presId="urn:microsoft.com/office/officeart/2018/5/layout/CenteredIconLabelDescriptionList"/>
    <dgm:cxn modelId="{196D38D3-C6CE-4AAD-8670-D3A39C0B6B2A}" type="presOf" srcId="{136271D8-A3FA-4E1E-9E8E-2BD1AA7143F7}" destId="{70428078-140A-4776-BD95-EB50A9CC2B2F}" srcOrd="0" destOrd="0" presId="urn:microsoft.com/office/officeart/2018/5/layout/CenteredIconLabelDescriptionList"/>
    <dgm:cxn modelId="{1EE59EDF-1834-4C5C-98F7-4361F8BC6720}" type="presOf" srcId="{C67B05BF-AB74-4ABC-A593-A29FC8045DE8}" destId="{09A93D5F-7394-4006-9FF1-49B429DDEFFE}" srcOrd="0" destOrd="0" presId="urn:microsoft.com/office/officeart/2018/5/layout/CenteredIconLabelDescriptionList"/>
    <dgm:cxn modelId="{8A065EE0-8DA3-4D43-89EF-62E4B00FCDF0}" type="presOf" srcId="{45BD1757-A6D4-40B0-AAD4-7598F7D1ADE7}" destId="{9490D617-A1B6-48D9-9816-B14C70F531CC}" srcOrd="0" destOrd="0" presId="urn:microsoft.com/office/officeart/2018/5/layout/CenteredIconLabelDescriptionList"/>
    <dgm:cxn modelId="{771EA2F5-994E-4433-A49D-3ED6D03F1E19}" type="presOf" srcId="{6BBBAB74-36DE-4C35-BBC1-86592AA6FAD0}" destId="{68EEFD2D-3DAA-4A12-8AA7-9C0334C2220B}" srcOrd="0" destOrd="0" presId="urn:microsoft.com/office/officeart/2018/5/layout/CenteredIconLabelDescriptionList"/>
    <dgm:cxn modelId="{53D618F8-7E7D-423F-8B39-D555E0A54C9C}" srcId="{42EC7AED-A880-4170-AD06-DD0954C99199}" destId="{2D87CF20-64B0-4F24-8187-242949B74466}" srcOrd="0" destOrd="0" parTransId="{3E887942-47A2-484D-A87F-A26BAFEC34EE}" sibTransId="{04A97225-AF6C-40EC-B7E3-BBC80321FEBB}"/>
    <dgm:cxn modelId="{4A1B6CC1-5699-4583-B3A8-0C247B800DD3}" type="presParOf" srcId="{1FF79C3F-9901-4DBD-9D91-B581804CE363}" destId="{2436A2B6-5F7B-49D2-9A5B-9192B9B0E6EA}" srcOrd="0" destOrd="0" presId="urn:microsoft.com/office/officeart/2018/5/layout/CenteredIconLabelDescriptionList"/>
    <dgm:cxn modelId="{C24028F8-F92E-4FFF-ADD1-2CA95641FD29}" type="presParOf" srcId="{2436A2B6-5F7B-49D2-9A5B-9192B9B0E6EA}" destId="{067B42BA-901D-4DC5-B38E-9D6F5FE3321A}" srcOrd="0" destOrd="0" presId="urn:microsoft.com/office/officeart/2018/5/layout/CenteredIconLabelDescriptionList"/>
    <dgm:cxn modelId="{D9EBCBC8-94AD-4B28-9F38-19F70798604A}" type="presParOf" srcId="{2436A2B6-5F7B-49D2-9A5B-9192B9B0E6EA}" destId="{FE8F61A5-AB55-4AEF-B723-E67F837DB0B2}" srcOrd="1" destOrd="0" presId="urn:microsoft.com/office/officeart/2018/5/layout/CenteredIconLabelDescriptionList"/>
    <dgm:cxn modelId="{CB0EB8E4-6A89-42BB-BFC7-CBE62BC165F9}" type="presParOf" srcId="{2436A2B6-5F7B-49D2-9A5B-9192B9B0E6EA}" destId="{09A93D5F-7394-4006-9FF1-49B429DDEFFE}" srcOrd="2" destOrd="0" presId="urn:microsoft.com/office/officeart/2018/5/layout/CenteredIconLabelDescriptionList"/>
    <dgm:cxn modelId="{71EEDA1F-0789-48A2-98D6-3682E6E10D32}" type="presParOf" srcId="{2436A2B6-5F7B-49D2-9A5B-9192B9B0E6EA}" destId="{CDBC554D-485B-4FDB-A9A1-48B955D26623}" srcOrd="3" destOrd="0" presId="urn:microsoft.com/office/officeart/2018/5/layout/CenteredIconLabelDescriptionList"/>
    <dgm:cxn modelId="{061D6238-97EB-48E8-B641-1842BC849529}" type="presParOf" srcId="{2436A2B6-5F7B-49D2-9A5B-9192B9B0E6EA}" destId="{2B405095-C060-4E5B-8B90-5713C3D37A95}" srcOrd="4" destOrd="0" presId="urn:microsoft.com/office/officeart/2018/5/layout/CenteredIconLabelDescriptionList"/>
    <dgm:cxn modelId="{BD24ED86-450F-47A9-81F3-17FE334600B4}" type="presParOf" srcId="{1FF79C3F-9901-4DBD-9D91-B581804CE363}" destId="{0BA7C125-91A0-4E45-9591-282E3FACF524}" srcOrd="1" destOrd="0" presId="urn:microsoft.com/office/officeart/2018/5/layout/CenteredIconLabelDescriptionList"/>
    <dgm:cxn modelId="{A6910E9B-7D06-4B79-9DB6-E66967BD306F}" type="presParOf" srcId="{1FF79C3F-9901-4DBD-9D91-B581804CE363}" destId="{02DE9E4E-E032-4A30-9F30-59A36CB3C137}" srcOrd="2" destOrd="0" presId="urn:microsoft.com/office/officeart/2018/5/layout/CenteredIconLabelDescriptionList"/>
    <dgm:cxn modelId="{857870B5-7524-444E-A8FC-7AFEA00B3292}" type="presParOf" srcId="{02DE9E4E-E032-4A30-9F30-59A36CB3C137}" destId="{5FB0D011-241F-4805-8001-30CF82A23194}" srcOrd="0" destOrd="0" presId="urn:microsoft.com/office/officeart/2018/5/layout/CenteredIconLabelDescriptionList"/>
    <dgm:cxn modelId="{3D185E4D-154A-4854-AB1B-4B99AF8B2ADC}" type="presParOf" srcId="{02DE9E4E-E032-4A30-9F30-59A36CB3C137}" destId="{4D8845FF-6219-4DFD-82BD-3DDA1AF4A721}" srcOrd="1" destOrd="0" presId="urn:microsoft.com/office/officeart/2018/5/layout/CenteredIconLabelDescriptionList"/>
    <dgm:cxn modelId="{205DC28B-3217-4BCE-A443-54A83A04C288}" type="presParOf" srcId="{02DE9E4E-E032-4A30-9F30-59A36CB3C137}" destId="{DE521B59-95DB-44D3-9C7B-5384F468F5DE}" srcOrd="2" destOrd="0" presId="urn:microsoft.com/office/officeart/2018/5/layout/CenteredIconLabelDescriptionList"/>
    <dgm:cxn modelId="{C2FA99C4-9F76-4437-B5FC-052CE1AC4D7C}" type="presParOf" srcId="{02DE9E4E-E032-4A30-9F30-59A36CB3C137}" destId="{AC0B0F59-BEB0-427E-84B2-340E12D4018F}" srcOrd="3" destOrd="0" presId="urn:microsoft.com/office/officeart/2018/5/layout/CenteredIconLabelDescriptionList"/>
    <dgm:cxn modelId="{9F9C8041-FF10-49D3-B040-B0615B0FA9C3}" type="presParOf" srcId="{02DE9E4E-E032-4A30-9F30-59A36CB3C137}" destId="{ABD18908-E49E-437F-8A21-71A4C14DAF5C}" srcOrd="4" destOrd="0" presId="urn:microsoft.com/office/officeart/2018/5/layout/CenteredIconLabelDescriptionList"/>
    <dgm:cxn modelId="{18442DE1-6FB4-443E-8622-75C235F22426}" type="presParOf" srcId="{1FF79C3F-9901-4DBD-9D91-B581804CE363}" destId="{758A5BA7-84C8-409B-B310-5DD9CF57D326}" srcOrd="3" destOrd="0" presId="urn:microsoft.com/office/officeart/2018/5/layout/CenteredIconLabelDescriptionList"/>
    <dgm:cxn modelId="{32B8C9A8-D655-43D5-976B-7E090796D1A2}" type="presParOf" srcId="{1FF79C3F-9901-4DBD-9D91-B581804CE363}" destId="{9AB4C757-E636-461B-8C72-4909A14CA07B}" srcOrd="4" destOrd="0" presId="urn:microsoft.com/office/officeart/2018/5/layout/CenteredIconLabelDescriptionList"/>
    <dgm:cxn modelId="{75F2C5CF-5FD2-4067-B446-D72E3AFC68E4}" type="presParOf" srcId="{9AB4C757-E636-461B-8C72-4909A14CA07B}" destId="{7C7AA9DC-BDD1-420F-A17E-73950A3EEB5F}" srcOrd="0" destOrd="0" presId="urn:microsoft.com/office/officeart/2018/5/layout/CenteredIconLabelDescriptionList"/>
    <dgm:cxn modelId="{425B4A2F-C2FF-450F-95C4-5EF2E9DAC95F}" type="presParOf" srcId="{9AB4C757-E636-461B-8C72-4909A14CA07B}" destId="{5989F040-894F-4A99-A7B8-CEACAF5C452B}" srcOrd="1" destOrd="0" presId="urn:microsoft.com/office/officeart/2018/5/layout/CenteredIconLabelDescriptionList"/>
    <dgm:cxn modelId="{12D80676-B296-459A-9774-4B17BF713A34}" type="presParOf" srcId="{9AB4C757-E636-461B-8C72-4909A14CA07B}" destId="{81A0E03E-2391-4C53-9EA5-98DEC5BAEA49}" srcOrd="2" destOrd="0" presId="urn:microsoft.com/office/officeart/2018/5/layout/CenteredIconLabelDescriptionList"/>
    <dgm:cxn modelId="{BA44E039-5547-4611-9231-9E5D6D2E87C2}" type="presParOf" srcId="{9AB4C757-E636-461B-8C72-4909A14CA07B}" destId="{7C2BB607-1749-42A6-9091-46BA8C6F4AB6}" srcOrd="3" destOrd="0" presId="urn:microsoft.com/office/officeart/2018/5/layout/CenteredIconLabelDescriptionList"/>
    <dgm:cxn modelId="{51B37ABA-E571-4E3F-AC66-327D82EFECEA}" type="presParOf" srcId="{9AB4C757-E636-461B-8C72-4909A14CA07B}" destId="{70428078-140A-4776-BD95-EB50A9CC2B2F}" srcOrd="4" destOrd="0" presId="urn:microsoft.com/office/officeart/2018/5/layout/CenteredIconLabelDescriptionList"/>
    <dgm:cxn modelId="{97167119-799C-4229-B646-32C64C9E13C5}" type="presParOf" srcId="{1FF79C3F-9901-4DBD-9D91-B581804CE363}" destId="{389E11DB-384C-42E2-9121-E971DE13A9E7}" srcOrd="5" destOrd="0" presId="urn:microsoft.com/office/officeart/2018/5/layout/CenteredIconLabelDescriptionList"/>
    <dgm:cxn modelId="{20B41DD4-6917-4C17-8093-9A82C6A69768}" type="presParOf" srcId="{1FF79C3F-9901-4DBD-9D91-B581804CE363}" destId="{AAA66B8F-660D-47D8-9824-67AF154DEC6E}" srcOrd="6" destOrd="0" presId="urn:microsoft.com/office/officeart/2018/5/layout/CenteredIconLabelDescriptionList"/>
    <dgm:cxn modelId="{93FDB42B-3B04-49B8-B18A-D26CADA1B800}" type="presParOf" srcId="{AAA66B8F-660D-47D8-9824-67AF154DEC6E}" destId="{455D504B-3AB6-4E57-BB4C-DE12AA5F8072}" srcOrd="0" destOrd="0" presId="urn:microsoft.com/office/officeart/2018/5/layout/CenteredIconLabelDescriptionList"/>
    <dgm:cxn modelId="{18BC2A25-A9B0-4E7E-BA01-86A3AD9E1F7D}" type="presParOf" srcId="{AAA66B8F-660D-47D8-9824-67AF154DEC6E}" destId="{33A36276-1465-49C5-9F3D-F2159DC4E60F}" srcOrd="1" destOrd="0" presId="urn:microsoft.com/office/officeart/2018/5/layout/CenteredIconLabelDescriptionList"/>
    <dgm:cxn modelId="{CDCEFE3B-01F6-4F24-AFA6-1387E8A21F06}" type="presParOf" srcId="{AAA66B8F-660D-47D8-9824-67AF154DEC6E}" destId="{68EEFD2D-3DAA-4A12-8AA7-9C0334C2220B}" srcOrd="2" destOrd="0" presId="urn:microsoft.com/office/officeart/2018/5/layout/CenteredIconLabelDescriptionList"/>
    <dgm:cxn modelId="{9C575326-9695-4FCA-BD32-34509C4E6F86}" type="presParOf" srcId="{AAA66B8F-660D-47D8-9824-67AF154DEC6E}" destId="{B8D33D0F-82D1-4EE8-91BF-199F5488ADCB}" srcOrd="3" destOrd="0" presId="urn:microsoft.com/office/officeart/2018/5/layout/CenteredIconLabelDescriptionList"/>
    <dgm:cxn modelId="{D7F4ED3F-A96E-4035-AB57-41F8A35D0D37}" type="presParOf" srcId="{AAA66B8F-660D-47D8-9824-67AF154DEC6E}" destId="{7DBF1B36-99C0-41F4-8899-14C043E3BC79}" srcOrd="4" destOrd="0" presId="urn:microsoft.com/office/officeart/2018/5/layout/CenteredIconLabelDescriptionList"/>
    <dgm:cxn modelId="{16E28BBD-C9AD-45DE-95A6-D6FE5A7A3425}" type="presParOf" srcId="{1FF79C3F-9901-4DBD-9D91-B581804CE363}" destId="{5CBECF83-E374-4509-9056-18BABBD1DBA6}" srcOrd="7" destOrd="0" presId="urn:microsoft.com/office/officeart/2018/5/layout/CenteredIconLabelDescriptionList"/>
    <dgm:cxn modelId="{8113EB20-C3D1-4604-AE0F-0A5F4D93C7A2}" type="presParOf" srcId="{1FF79C3F-9901-4DBD-9D91-B581804CE363}" destId="{99998F08-E01E-4BD5-9548-EA65236193A7}" srcOrd="8" destOrd="0" presId="urn:microsoft.com/office/officeart/2018/5/layout/CenteredIconLabelDescriptionList"/>
    <dgm:cxn modelId="{660E964A-7F39-4CD4-A694-C924A27D3113}" type="presParOf" srcId="{99998F08-E01E-4BD5-9548-EA65236193A7}" destId="{5E257602-1A64-4753-8919-CE44FAEF4B54}" srcOrd="0" destOrd="0" presId="urn:microsoft.com/office/officeart/2018/5/layout/CenteredIconLabelDescriptionList"/>
    <dgm:cxn modelId="{3AE715FA-6196-4ED1-935F-009605701289}" type="presParOf" srcId="{99998F08-E01E-4BD5-9548-EA65236193A7}" destId="{9E149A55-A94A-4D06-92E0-F59143493CFF}" srcOrd="1" destOrd="0" presId="urn:microsoft.com/office/officeart/2018/5/layout/CenteredIconLabelDescriptionList"/>
    <dgm:cxn modelId="{AEC9935A-F97A-40C3-958D-CB59013A3746}" type="presParOf" srcId="{99998F08-E01E-4BD5-9548-EA65236193A7}" destId="{95F875D2-431C-464F-BB8D-38C9A6A40497}" srcOrd="2" destOrd="0" presId="urn:microsoft.com/office/officeart/2018/5/layout/CenteredIconLabelDescriptionList"/>
    <dgm:cxn modelId="{7AA6D04F-0F4F-4071-9558-C2D75C9E70D9}" type="presParOf" srcId="{99998F08-E01E-4BD5-9548-EA65236193A7}" destId="{01010D0F-A14E-4FE8-9F23-5D939902F5E1}" srcOrd="3" destOrd="0" presId="urn:microsoft.com/office/officeart/2018/5/layout/CenteredIconLabelDescriptionList"/>
    <dgm:cxn modelId="{2F8BC14A-8C42-4DD7-8E13-FFDB1FA91640}" type="presParOf" srcId="{99998F08-E01E-4BD5-9548-EA65236193A7}" destId="{9490D617-A1B6-48D9-9816-B14C70F531C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4A8430-30A2-470D-B9C3-DCD0D491C03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CC9F6357-A1F6-4FF8-AFE9-136CE885149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OPEN COMMUNICATION  (LENCIONI,2002)</a:t>
          </a:r>
          <a:endParaRPr lang="en-GB" dirty="0"/>
        </a:p>
      </dgm:t>
    </dgm:pt>
    <dgm:pt modelId="{60679FA1-9C77-4055-BE23-B774347DC2FC}" type="parTrans" cxnId="{FF3B0437-F64F-4010-89F3-2A1DAFB760CC}">
      <dgm:prSet/>
      <dgm:spPr/>
      <dgm:t>
        <a:bodyPr/>
        <a:lstStyle/>
        <a:p>
          <a:endParaRPr lang="en-US"/>
        </a:p>
      </dgm:t>
    </dgm:pt>
    <dgm:pt modelId="{D178BAEA-0C29-4C45-B990-01FD14E76335}" type="sibTrans" cxnId="{FF3B0437-F64F-4010-89F3-2A1DAFB760CC}">
      <dgm:prSet/>
      <dgm:spPr/>
      <dgm:t>
        <a:bodyPr/>
        <a:lstStyle/>
        <a:p>
          <a:endParaRPr lang="en-US"/>
        </a:p>
      </dgm:t>
    </dgm:pt>
    <dgm:pt modelId="{D7DBFA75-8A93-45D4-9032-7B53BA1415D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 TEAM AGREEMENT (NORMING STAGE)</a:t>
          </a:r>
          <a:endParaRPr lang="en-GB" dirty="0"/>
        </a:p>
      </dgm:t>
    </dgm:pt>
    <dgm:pt modelId="{8C12AB8B-46CA-4CA5-94D1-30F29CFE6C71}" type="parTrans" cxnId="{D5D506E6-599E-4320-8F19-80EE837EC049}">
      <dgm:prSet/>
      <dgm:spPr/>
      <dgm:t>
        <a:bodyPr/>
        <a:lstStyle/>
        <a:p>
          <a:endParaRPr lang="en-US"/>
        </a:p>
      </dgm:t>
    </dgm:pt>
    <dgm:pt modelId="{1FE02A32-0CF8-494D-A383-87DD6E4F7E79}" type="sibTrans" cxnId="{D5D506E6-599E-4320-8F19-80EE837EC049}">
      <dgm:prSet/>
      <dgm:spPr/>
      <dgm:t>
        <a:bodyPr/>
        <a:lstStyle/>
        <a:p>
          <a:endParaRPr lang="en-US"/>
        </a:p>
      </dgm:t>
    </dgm:pt>
    <dgm:pt modelId="{E08A9865-272D-4941-94AD-D669C98D074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LISTEN TO EACH OTHER</a:t>
          </a:r>
          <a:endParaRPr lang="en-US" dirty="0"/>
        </a:p>
      </dgm:t>
    </dgm:pt>
    <dgm:pt modelId="{44AC9CDD-77C8-410D-B4BC-EF45164C19AB}" type="parTrans" cxnId="{B02472E1-DFFF-42DE-A138-5D16780844B7}">
      <dgm:prSet/>
      <dgm:spPr/>
      <dgm:t>
        <a:bodyPr/>
        <a:lstStyle/>
        <a:p>
          <a:endParaRPr lang="en-US"/>
        </a:p>
      </dgm:t>
    </dgm:pt>
    <dgm:pt modelId="{13FCD5AE-190B-4ED2-B37B-AB5D780F8C4B}" type="sibTrans" cxnId="{B02472E1-DFFF-42DE-A138-5D16780844B7}">
      <dgm:prSet/>
      <dgm:spPr/>
      <dgm:t>
        <a:bodyPr/>
        <a:lstStyle/>
        <a:p>
          <a:endParaRPr lang="en-US"/>
        </a:p>
      </dgm:t>
    </dgm:pt>
    <dgm:pt modelId="{DB310DFE-AF83-4FD8-8840-80A4C9576E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SHARE IDEAS</a:t>
          </a:r>
          <a:endParaRPr lang="en-US" dirty="0"/>
        </a:p>
      </dgm:t>
    </dgm:pt>
    <dgm:pt modelId="{5FF648B0-FCA0-443E-915B-53462B680510}" type="parTrans" cxnId="{A4257B89-9DD5-485C-8718-C87932448483}">
      <dgm:prSet/>
      <dgm:spPr/>
      <dgm:t>
        <a:bodyPr/>
        <a:lstStyle/>
        <a:p>
          <a:endParaRPr lang="en-US"/>
        </a:p>
      </dgm:t>
    </dgm:pt>
    <dgm:pt modelId="{02687D9D-3387-4D50-B024-D8998A051998}" type="sibTrans" cxnId="{A4257B89-9DD5-485C-8718-C87932448483}">
      <dgm:prSet/>
      <dgm:spPr/>
      <dgm:t>
        <a:bodyPr/>
        <a:lstStyle/>
        <a:p>
          <a:endParaRPr lang="en-US"/>
        </a:p>
      </dgm:t>
    </dgm:pt>
    <dgm:pt modelId="{27B36D5A-1060-42F1-AF49-75AACED67984}" type="pres">
      <dgm:prSet presAssocID="{AA4A8430-30A2-470D-B9C3-DCD0D491C037}" presName="root" presStyleCnt="0">
        <dgm:presLayoutVars>
          <dgm:dir/>
          <dgm:resizeHandles val="exact"/>
        </dgm:presLayoutVars>
      </dgm:prSet>
      <dgm:spPr/>
    </dgm:pt>
    <dgm:pt modelId="{36805391-C090-4CC5-AC1E-44B40EAAC11F}" type="pres">
      <dgm:prSet presAssocID="{CC9F6357-A1F6-4FF8-AFE9-136CE8851499}" presName="compNode" presStyleCnt="0"/>
      <dgm:spPr/>
    </dgm:pt>
    <dgm:pt modelId="{C6CD7276-D596-401B-B6CD-0899156CCF9B}" type="pres">
      <dgm:prSet presAssocID="{CC9F6357-A1F6-4FF8-AFE9-136CE8851499}" presName="bgRect" presStyleLbl="bgShp" presStyleIdx="0" presStyleCnt="4"/>
      <dgm:spPr/>
    </dgm:pt>
    <dgm:pt modelId="{D01B5141-E595-49C0-AEA0-DCFD9B49747E}" type="pres">
      <dgm:prSet presAssocID="{CC9F6357-A1F6-4FF8-AFE9-136CE88514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0475A4-388E-4B96-803D-51E95E5DFCE1}" type="pres">
      <dgm:prSet presAssocID="{CC9F6357-A1F6-4FF8-AFE9-136CE8851499}" presName="spaceRect" presStyleCnt="0"/>
      <dgm:spPr/>
    </dgm:pt>
    <dgm:pt modelId="{FD4C5422-4378-4C7D-8E5F-FEC7156CBB4D}" type="pres">
      <dgm:prSet presAssocID="{CC9F6357-A1F6-4FF8-AFE9-136CE8851499}" presName="parTx" presStyleLbl="revTx" presStyleIdx="0" presStyleCnt="4">
        <dgm:presLayoutVars>
          <dgm:chMax val="0"/>
          <dgm:chPref val="0"/>
        </dgm:presLayoutVars>
      </dgm:prSet>
      <dgm:spPr/>
    </dgm:pt>
    <dgm:pt modelId="{439FCB3D-CCB3-4E25-9158-DD86F605F009}" type="pres">
      <dgm:prSet presAssocID="{D178BAEA-0C29-4C45-B990-01FD14E76335}" presName="sibTrans" presStyleCnt="0"/>
      <dgm:spPr/>
    </dgm:pt>
    <dgm:pt modelId="{7BD58B16-0F75-40C1-8CCC-1C1503879773}" type="pres">
      <dgm:prSet presAssocID="{D7DBFA75-8A93-45D4-9032-7B53BA1415D4}" presName="compNode" presStyleCnt="0"/>
      <dgm:spPr/>
    </dgm:pt>
    <dgm:pt modelId="{60EA5DAB-AAC2-44AD-897A-97510045FCAF}" type="pres">
      <dgm:prSet presAssocID="{D7DBFA75-8A93-45D4-9032-7B53BA1415D4}" presName="bgRect" presStyleLbl="bgShp" presStyleIdx="1" presStyleCnt="4"/>
      <dgm:spPr/>
    </dgm:pt>
    <dgm:pt modelId="{8E1FE25E-BFBC-4AD7-95D0-0BA02BE70C65}" type="pres">
      <dgm:prSet presAssocID="{D7DBFA75-8A93-45D4-9032-7B53BA1415D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4946A34-B531-479A-9FF5-ED876055565C}" type="pres">
      <dgm:prSet presAssocID="{D7DBFA75-8A93-45D4-9032-7B53BA1415D4}" presName="spaceRect" presStyleCnt="0"/>
      <dgm:spPr/>
    </dgm:pt>
    <dgm:pt modelId="{76C1B097-0CA8-486F-89F7-0E3F655F64B4}" type="pres">
      <dgm:prSet presAssocID="{D7DBFA75-8A93-45D4-9032-7B53BA1415D4}" presName="parTx" presStyleLbl="revTx" presStyleIdx="1" presStyleCnt="4">
        <dgm:presLayoutVars>
          <dgm:chMax val="0"/>
          <dgm:chPref val="0"/>
        </dgm:presLayoutVars>
      </dgm:prSet>
      <dgm:spPr/>
    </dgm:pt>
    <dgm:pt modelId="{69A8BB52-5FF3-4306-8B28-3F87CF69A52F}" type="pres">
      <dgm:prSet presAssocID="{1FE02A32-0CF8-494D-A383-87DD6E4F7E79}" presName="sibTrans" presStyleCnt="0"/>
      <dgm:spPr/>
    </dgm:pt>
    <dgm:pt modelId="{81AFD65D-C59C-43C9-8A4B-E49E87CA72CB}" type="pres">
      <dgm:prSet presAssocID="{E08A9865-272D-4941-94AD-D669C98D0749}" presName="compNode" presStyleCnt="0"/>
      <dgm:spPr/>
    </dgm:pt>
    <dgm:pt modelId="{DB9290C0-ACA2-4AB4-B712-EAEBB5BF018A}" type="pres">
      <dgm:prSet presAssocID="{E08A9865-272D-4941-94AD-D669C98D0749}" presName="bgRect" presStyleLbl="bgShp" presStyleIdx="2" presStyleCnt="4"/>
      <dgm:spPr/>
    </dgm:pt>
    <dgm:pt modelId="{28852635-826C-4FC2-9D6D-4FFB36B0EFD3}" type="pres">
      <dgm:prSet presAssocID="{E08A9865-272D-4941-94AD-D669C98D07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734D5C6A-C376-44C4-AB06-9FC6BF11FA0E}" type="pres">
      <dgm:prSet presAssocID="{E08A9865-272D-4941-94AD-D669C98D0749}" presName="spaceRect" presStyleCnt="0"/>
      <dgm:spPr/>
    </dgm:pt>
    <dgm:pt modelId="{31AAFB6A-6A49-4DE6-91AA-03E1F81193E5}" type="pres">
      <dgm:prSet presAssocID="{E08A9865-272D-4941-94AD-D669C98D0749}" presName="parTx" presStyleLbl="revTx" presStyleIdx="2" presStyleCnt="4">
        <dgm:presLayoutVars>
          <dgm:chMax val="0"/>
          <dgm:chPref val="0"/>
        </dgm:presLayoutVars>
      </dgm:prSet>
      <dgm:spPr/>
    </dgm:pt>
    <dgm:pt modelId="{24A3221C-DF88-4C34-BFAB-4FD2E9D77D44}" type="pres">
      <dgm:prSet presAssocID="{13FCD5AE-190B-4ED2-B37B-AB5D780F8C4B}" presName="sibTrans" presStyleCnt="0"/>
      <dgm:spPr/>
    </dgm:pt>
    <dgm:pt modelId="{C5105E02-4DA5-4324-97CF-F176ADAF1267}" type="pres">
      <dgm:prSet presAssocID="{DB310DFE-AF83-4FD8-8840-80A4C9576EFD}" presName="compNode" presStyleCnt="0"/>
      <dgm:spPr/>
    </dgm:pt>
    <dgm:pt modelId="{ABBAA581-CA71-4F8E-86CE-7DD378536C1B}" type="pres">
      <dgm:prSet presAssocID="{DB310DFE-AF83-4FD8-8840-80A4C9576EFD}" presName="bgRect" presStyleLbl="bgShp" presStyleIdx="3" presStyleCnt="4"/>
      <dgm:spPr/>
    </dgm:pt>
    <dgm:pt modelId="{10976724-9005-4741-A35C-07FDADE69CCC}" type="pres">
      <dgm:prSet presAssocID="{DB310DFE-AF83-4FD8-8840-80A4C9576EF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FABD57C-30A9-44A5-8223-F2F005C5E415}" type="pres">
      <dgm:prSet presAssocID="{DB310DFE-AF83-4FD8-8840-80A4C9576EFD}" presName="spaceRect" presStyleCnt="0"/>
      <dgm:spPr/>
    </dgm:pt>
    <dgm:pt modelId="{46B2E9F2-D9A6-47D2-89D1-0E768D965D51}" type="pres">
      <dgm:prSet presAssocID="{DB310DFE-AF83-4FD8-8840-80A4C9576EF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EA62410-4D7F-41D0-B2B3-948E277530F8}" type="presOf" srcId="{D7DBFA75-8A93-45D4-9032-7B53BA1415D4}" destId="{76C1B097-0CA8-486F-89F7-0E3F655F64B4}" srcOrd="0" destOrd="0" presId="urn:microsoft.com/office/officeart/2018/2/layout/IconVerticalSolidList"/>
    <dgm:cxn modelId="{FF3B0437-F64F-4010-89F3-2A1DAFB760CC}" srcId="{AA4A8430-30A2-470D-B9C3-DCD0D491C037}" destId="{CC9F6357-A1F6-4FF8-AFE9-136CE8851499}" srcOrd="0" destOrd="0" parTransId="{60679FA1-9C77-4055-BE23-B774347DC2FC}" sibTransId="{D178BAEA-0C29-4C45-B990-01FD14E76335}"/>
    <dgm:cxn modelId="{A4257B89-9DD5-485C-8718-C87932448483}" srcId="{AA4A8430-30A2-470D-B9C3-DCD0D491C037}" destId="{DB310DFE-AF83-4FD8-8840-80A4C9576EFD}" srcOrd="3" destOrd="0" parTransId="{5FF648B0-FCA0-443E-915B-53462B680510}" sibTransId="{02687D9D-3387-4D50-B024-D8998A051998}"/>
    <dgm:cxn modelId="{5B36DA9E-F973-4739-A725-A8A5514AB478}" type="presOf" srcId="{DB310DFE-AF83-4FD8-8840-80A4C9576EFD}" destId="{46B2E9F2-D9A6-47D2-89D1-0E768D965D51}" srcOrd="0" destOrd="0" presId="urn:microsoft.com/office/officeart/2018/2/layout/IconVerticalSolidList"/>
    <dgm:cxn modelId="{433A96BD-160D-442E-95CB-278E597CF48E}" type="presOf" srcId="{CC9F6357-A1F6-4FF8-AFE9-136CE8851499}" destId="{FD4C5422-4378-4C7D-8E5F-FEC7156CBB4D}" srcOrd="0" destOrd="0" presId="urn:microsoft.com/office/officeart/2018/2/layout/IconVerticalSolidList"/>
    <dgm:cxn modelId="{34CF93C5-B8DC-4099-B987-BCD1480DBCDF}" type="presOf" srcId="{E08A9865-272D-4941-94AD-D669C98D0749}" destId="{31AAFB6A-6A49-4DE6-91AA-03E1F81193E5}" srcOrd="0" destOrd="0" presId="urn:microsoft.com/office/officeart/2018/2/layout/IconVerticalSolidList"/>
    <dgm:cxn modelId="{B02472E1-DFFF-42DE-A138-5D16780844B7}" srcId="{AA4A8430-30A2-470D-B9C3-DCD0D491C037}" destId="{E08A9865-272D-4941-94AD-D669C98D0749}" srcOrd="2" destOrd="0" parTransId="{44AC9CDD-77C8-410D-B4BC-EF45164C19AB}" sibTransId="{13FCD5AE-190B-4ED2-B37B-AB5D780F8C4B}"/>
    <dgm:cxn modelId="{D5D506E6-599E-4320-8F19-80EE837EC049}" srcId="{AA4A8430-30A2-470D-B9C3-DCD0D491C037}" destId="{D7DBFA75-8A93-45D4-9032-7B53BA1415D4}" srcOrd="1" destOrd="0" parTransId="{8C12AB8B-46CA-4CA5-94D1-30F29CFE6C71}" sibTransId="{1FE02A32-0CF8-494D-A383-87DD6E4F7E79}"/>
    <dgm:cxn modelId="{CD1006FD-1C78-4284-8EE8-A76CE67AB4F8}" type="presOf" srcId="{AA4A8430-30A2-470D-B9C3-DCD0D491C037}" destId="{27B36D5A-1060-42F1-AF49-75AACED67984}" srcOrd="0" destOrd="0" presId="urn:microsoft.com/office/officeart/2018/2/layout/IconVerticalSolidList"/>
    <dgm:cxn modelId="{886B628D-C67C-4B94-BD47-05ED85218FC8}" type="presParOf" srcId="{27B36D5A-1060-42F1-AF49-75AACED67984}" destId="{36805391-C090-4CC5-AC1E-44B40EAAC11F}" srcOrd="0" destOrd="0" presId="urn:microsoft.com/office/officeart/2018/2/layout/IconVerticalSolidList"/>
    <dgm:cxn modelId="{0CA8B3B9-7FF3-46F0-8B22-1EC72A24244D}" type="presParOf" srcId="{36805391-C090-4CC5-AC1E-44B40EAAC11F}" destId="{C6CD7276-D596-401B-B6CD-0899156CCF9B}" srcOrd="0" destOrd="0" presId="urn:microsoft.com/office/officeart/2018/2/layout/IconVerticalSolidList"/>
    <dgm:cxn modelId="{747784C1-BE43-470B-BCD3-9FB5A90D72A8}" type="presParOf" srcId="{36805391-C090-4CC5-AC1E-44B40EAAC11F}" destId="{D01B5141-E595-49C0-AEA0-DCFD9B49747E}" srcOrd="1" destOrd="0" presId="urn:microsoft.com/office/officeart/2018/2/layout/IconVerticalSolidList"/>
    <dgm:cxn modelId="{E72A248A-927B-41D6-BC02-67055D0E8AB6}" type="presParOf" srcId="{36805391-C090-4CC5-AC1E-44B40EAAC11F}" destId="{CF0475A4-388E-4B96-803D-51E95E5DFCE1}" srcOrd="2" destOrd="0" presId="urn:microsoft.com/office/officeart/2018/2/layout/IconVerticalSolidList"/>
    <dgm:cxn modelId="{C25CDE8E-0516-4BAF-882F-A88794766872}" type="presParOf" srcId="{36805391-C090-4CC5-AC1E-44B40EAAC11F}" destId="{FD4C5422-4378-4C7D-8E5F-FEC7156CBB4D}" srcOrd="3" destOrd="0" presId="urn:microsoft.com/office/officeart/2018/2/layout/IconVerticalSolidList"/>
    <dgm:cxn modelId="{98311521-4009-4EF6-9B3B-72C946880614}" type="presParOf" srcId="{27B36D5A-1060-42F1-AF49-75AACED67984}" destId="{439FCB3D-CCB3-4E25-9158-DD86F605F009}" srcOrd="1" destOrd="0" presId="urn:microsoft.com/office/officeart/2018/2/layout/IconVerticalSolidList"/>
    <dgm:cxn modelId="{4C33548C-81E9-467B-B116-450ED318C6BE}" type="presParOf" srcId="{27B36D5A-1060-42F1-AF49-75AACED67984}" destId="{7BD58B16-0F75-40C1-8CCC-1C1503879773}" srcOrd="2" destOrd="0" presId="urn:microsoft.com/office/officeart/2018/2/layout/IconVerticalSolidList"/>
    <dgm:cxn modelId="{4FBA2397-BEA2-4860-B602-987D4985DF23}" type="presParOf" srcId="{7BD58B16-0F75-40C1-8CCC-1C1503879773}" destId="{60EA5DAB-AAC2-44AD-897A-97510045FCAF}" srcOrd="0" destOrd="0" presId="urn:microsoft.com/office/officeart/2018/2/layout/IconVerticalSolidList"/>
    <dgm:cxn modelId="{999E3733-503B-4004-8001-DA59F87DEA04}" type="presParOf" srcId="{7BD58B16-0F75-40C1-8CCC-1C1503879773}" destId="{8E1FE25E-BFBC-4AD7-95D0-0BA02BE70C65}" srcOrd="1" destOrd="0" presId="urn:microsoft.com/office/officeart/2018/2/layout/IconVerticalSolidList"/>
    <dgm:cxn modelId="{E6A8984D-AD90-448B-91B4-B2058629778B}" type="presParOf" srcId="{7BD58B16-0F75-40C1-8CCC-1C1503879773}" destId="{64946A34-B531-479A-9FF5-ED876055565C}" srcOrd="2" destOrd="0" presId="urn:microsoft.com/office/officeart/2018/2/layout/IconVerticalSolidList"/>
    <dgm:cxn modelId="{EB567B44-1D03-4C82-979A-5CFA9700AFE6}" type="presParOf" srcId="{7BD58B16-0F75-40C1-8CCC-1C1503879773}" destId="{76C1B097-0CA8-486F-89F7-0E3F655F64B4}" srcOrd="3" destOrd="0" presId="urn:microsoft.com/office/officeart/2018/2/layout/IconVerticalSolidList"/>
    <dgm:cxn modelId="{F4997F5B-C26F-47DD-9787-A9164E7E3480}" type="presParOf" srcId="{27B36D5A-1060-42F1-AF49-75AACED67984}" destId="{69A8BB52-5FF3-4306-8B28-3F87CF69A52F}" srcOrd="3" destOrd="0" presId="urn:microsoft.com/office/officeart/2018/2/layout/IconVerticalSolidList"/>
    <dgm:cxn modelId="{4225FA8B-4E04-4BF9-8891-E74955585AA7}" type="presParOf" srcId="{27B36D5A-1060-42F1-AF49-75AACED67984}" destId="{81AFD65D-C59C-43C9-8A4B-E49E87CA72CB}" srcOrd="4" destOrd="0" presId="urn:microsoft.com/office/officeart/2018/2/layout/IconVerticalSolidList"/>
    <dgm:cxn modelId="{332231F7-521B-43A7-B29D-ED57E72FDB47}" type="presParOf" srcId="{81AFD65D-C59C-43C9-8A4B-E49E87CA72CB}" destId="{DB9290C0-ACA2-4AB4-B712-EAEBB5BF018A}" srcOrd="0" destOrd="0" presId="urn:microsoft.com/office/officeart/2018/2/layout/IconVerticalSolidList"/>
    <dgm:cxn modelId="{39B53388-1D32-4AD4-AA7F-073EBEC460D2}" type="presParOf" srcId="{81AFD65D-C59C-43C9-8A4B-E49E87CA72CB}" destId="{28852635-826C-4FC2-9D6D-4FFB36B0EFD3}" srcOrd="1" destOrd="0" presId="urn:microsoft.com/office/officeart/2018/2/layout/IconVerticalSolidList"/>
    <dgm:cxn modelId="{1B5A61D9-4D4E-4C6D-A6EE-5475BA95C914}" type="presParOf" srcId="{81AFD65D-C59C-43C9-8A4B-E49E87CA72CB}" destId="{734D5C6A-C376-44C4-AB06-9FC6BF11FA0E}" srcOrd="2" destOrd="0" presId="urn:microsoft.com/office/officeart/2018/2/layout/IconVerticalSolidList"/>
    <dgm:cxn modelId="{1F647AC1-1112-404D-9930-B267E4DD2485}" type="presParOf" srcId="{81AFD65D-C59C-43C9-8A4B-E49E87CA72CB}" destId="{31AAFB6A-6A49-4DE6-91AA-03E1F81193E5}" srcOrd="3" destOrd="0" presId="urn:microsoft.com/office/officeart/2018/2/layout/IconVerticalSolidList"/>
    <dgm:cxn modelId="{C23744BC-E26E-4D54-918D-A6A185C19812}" type="presParOf" srcId="{27B36D5A-1060-42F1-AF49-75AACED67984}" destId="{24A3221C-DF88-4C34-BFAB-4FD2E9D77D44}" srcOrd="5" destOrd="0" presId="urn:microsoft.com/office/officeart/2018/2/layout/IconVerticalSolidList"/>
    <dgm:cxn modelId="{04DF823F-83A4-472D-98D1-272F459DD391}" type="presParOf" srcId="{27B36D5A-1060-42F1-AF49-75AACED67984}" destId="{C5105E02-4DA5-4324-97CF-F176ADAF1267}" srcOrd="6" destOrd="0" presId="urn:microsoft.com/office/officeart/2018/2/layout/IconVerticalSolidList"/>
    <dgm:cxn modelId="{B04E2483-5065-47F0-A00E-980B4268D5F4}" type="presParOf" srcId="{C5105E02-4DA5-4324-97CF-F176ADAF1267}" destId="{ABBAA581-CA71-4F8E-86CE-7DD378536C1B}" srcOrd="0" destOrd="0" presId="urn:microsoft.com/office/officeart/2018/2/layout/IconVerticalSolidList"/>
    <dgm:cxn modelId="{1FAB077C-05B3-4EF1-A8A7-23A6BE1468B9}" type="presParOf" srcId="{C5105E02-4DA5-4324-97CF-F176ADAF1267}" destId="{10976724-9005-4741-A35C-07FDADE69CCC}" srcOrd="1" destOrd="0" presId="urn:microsoft.com/office/officeart/2018/2/layout/IconVerticalSolidList"/>
    <dgm:cxn modelId="{51EC3F28-B1DB-4B7D-8FF8-246FA123D4FF}" type="presParOf" srcId="{C5105E02-4DA5-4324-97CF-F176ADAF1267}" destId="{5FABD57C-30A9-44A5-8223-F2F005C5E415}" srcOrd="2" destOrd="0" presId="urn:microsoft.com/office/officeart/2018/2/layout/IconVerticalSolidList"/>
    <dgm:cxn modelId="{DA87870F-820E-4F0A-83FF-01F441ECAD5F}" type="presParOf" srcId="{C5105E02-4DA5-4324-97CF-F176ADAF1267}" destId="{46B2E9F2-D9A6-47D2-89D1-0E768D965D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998405-79BA-48CE-9B0D-31A86C9A790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566DA78-E1F7-4F62-B984-E4D3936CD53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MEET REGULARLY</a:t>
          </a:r>
          <a:endParaRPr lang="en-US" dirty="0"/>
        </a:p>
      </dgm:t>
    </dgm:pt>
    <dgm:pt modelId="{4AED0647-C45D-4ED5-8850-87A672905BD2}" type="parTrans" cxnId="{AE93CD67-7203-4E49-BB3E-EA10ABDE839D}">
      <dgm:prSet/>
      <dgm:spPr/>
      <dgm:t>
        <a:bodyPr/>
        <a:lstStyle/>
        <a:p>
          <a:endParaRPr lang="en-US"/>
        </a:p>
      </dgm:t>
    </dgm:pt>
    <dgm:pt modelId="{40773F1D-0067-40B2-AA4A-EEF9ED44FCEA}" type="sibTrans" cxnId="{AE93CD67-7203-4E49-BB3E-EA10ABDE839D}">
      <dgm:prSet/>
      <dgm:spPr/>
      <dgm:t>
        <a:bodyPr/>
        <a:lstStyle/>
        <a:p>
          <a:endParaRPr lang="en-US"/>
        </a:p>
      </dgm:t>
    </dgm:pt>
    <dgm:pt modelId="{F5D7CD1A-2940-4DFA-BC02-D30F49D99A71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/>
            <a:t>GIVE FEEDBACK</a:t>
          </a:r>
          <a:r>
            <a:rPr lang="en-GB" dirty="0">
              <a:latin typeface="Aptos Display" panose="020F0302020204030204"/>
            </a:rPr>
            <a:t>                          (STONE &amp; HEEN ,2014)</a:t>
          </a:r>
          <a:endParaRPr lang="en-US" dirty="0"/>
        </a:p>
      </dgm:t>
    </dgm:pt>
    <dgm:pt modelId="{DE3C3581-B7B1-4BBD-A9C1-C99C1ACC0532}" type="parTrans" cxnId="{D4B7796D-33D4-4663-B082-81D526FE2D98}">
      <dgm:prSet/>
      <dgm:spPr/>
      <dgm:t>
        <a:bodyPr/>
        <a:lstStyle/>
        <a:p>
          <a:endParaRPr lang="en-US"/>
        </a:p>
      </dgm:t>
    </dgm:pt>
    <dgm:pt modelId="{F1855DBF-1CB1-4AC0-83F3-282238AF4DE4}" type="sibTrans" cxnId="{D4B7796D-33D4-4663-B082-81D526FE2D98}">
      <dgm:prSet/>
      <dgm:spPr/>
      <dgm:t>
        <a:bodyPr/>
        <a:lstStyle/>
        <a:p>
          <a:endParaRPr lang="en-US"/>
        </a:p>
      </dgm:t>
    </dgm:pt>
    <dgm:pt modelId="{09C0C9D2-6460-4816-B8F2-558DC7DD387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CELEBRATE WINS</a:t>
          </a:r>
          <a:endParaRPr lang="en-US" dirty="0"/>
        </a:p>
      </dgm:t>
    </dgm:pt>
    <dgm:pt modelId="{02E183D5-10CE-4B8D-9BB3-E8A5E78A09DF}" type="parTrans" cxnId="{03F89B24-15F3-470C-B0E3-34666B83C3C0}">
      <dgm:prSet/>
      <dgm:spPr/>
      <dgm:t>
        <a:bodyPr/>
        <a:lstStyle/>
        <a:p>
          <a:endParaRPr lang="en-US"/>
        </a:p>
      </dgm:t>
    </dgm:pt>
    <dgm:pt modelId="{343E69E9-678B-4B8E-BE35-D706FB82A27A}" type="sibTrans" cxnId="{03F89B24-15F3-470C-B0E3-34666B83C3C0}">
      <dgm:prSet/>
      <dgm:spPr/>
      <dgm:t>
        <a:bodyPr/>
        <a:lstStyle/>
        <a:p>
          <a:endParaRPr lang="en-US"/>
        </a:p>
      </dgm:t>
    </dgm:pt>
    <dgm:pt modelId="{C5A356DD-ED44-4265-B9DB-223218AF745C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/>
            <a:t>KEEP LEARNING</a:t>
          </a:r>
          <a:r>
            <a:rPr lang="en-GB" dirty="0">
              <a:latin typeface="Aptos Display" panose="020F0302020204030204"/>
            </a:rPr>
            <a:t>              (DWECK ,2006)</a:t>
          </a:r>
          <a:endParaRPr lang="en-US" dirty="0"/>
        </a:p>
      </dgm:t>
    </dgm:pt>
    <dgm:pt modelId="{31B31EC3-03AD-4D38-83DE-79FAAD12FB7A}" type="parTrans" cxnId="{236CECB8-286B-424F-B18D-A25BA5F5DDFF}">
      <dgm:prSet/>
      <dgm:spPr/>
      <dgm:t>
        <a:bodyPr/>
        <a:lstStyle/>
        <a:p>
          <a:endParaRPr lang="en-US"/>
        </a:p>
      </dgm:t>
    </dgm:pt>
    <dgm:pt modelId="{E9707BBA-2484-4CDB-9C7D-1085F827C591}" type="sibTrans" cxnId="{236CECB8-286B-424F-B18D-A25BA5F5DDFF}">
      <dgm:prSet/>
      <dgm:spPr/>
      <dgm:t>
        <a:bodyPr/>
        <a:lstStyle/>
        <a:p>
          <a:endParaRPr lang="en-US"/>
        </a:p>
      </dgm:t>
    </dgm:pt>
    <dgm:pt modelId="{0DE5EBC5-9C5D-4D70-9C22-02914C0EC520}" type="pres">
      <dgm:prSet presAssocID="{6A998405-79BA-48CE-9B0D-31A86C9A790D}" presName="root" presStyleCnt="0">
        <dgm:presLayoutVars>
          <dgm:dir/>
          <dgm:resizeHandles val="exact"/>
        </dgm:presLayoutVars>
      </dgm:prSet>
      <dgm:spPr/>
    </dgm:pt>
    <dgm:pt modelId="{C71BEB46-BF64-41C0-A8DF-12142EF33F9E}" type="pres">
      <dgm:prSet presAssocID="{A566DA78-E1F7-4F62-B984-E4D3936CD530}" presName="compNode" presStyleCnt="0"/>
      <dgm:spPr/>
    </dgm:pt>
    <dgm:pt modelId="{744C8D63-CA01-40AB-A79D-648DDDD6370C}" type="pres">
      <dgm:prSet presAssocID="{A566DA78-E1F7-4F62-B984-E4D3936CD530}" presName="iconBgRect" presStyleLbl="bgShp" presStyleIdx="0" presStyleCnt="4"/>
      <dgm:spPr/>
    </dgm:pt>
    <dgm:pt modelId="{2A1D8A10-25F9-494F-AACE-AB54C4A07C81}" type="pres">
      <dgm:prSet presAssocID="{A566DA78-E1F7-4F62-B984-E4D3936CD5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1835995-DD38-4D5E-91AA-C998594DD4A5}" type="pres">
      <dgm:prSet presAssocID="{A566DA78-E1F7-4F62-B984-E4D3936CD530}" presName="spaceRect" presStyleCnt="0"/>
      <dgm:spPr/>
    </dgm:pt>
    <dgm:pt modelId="{7DB693DD-D7C7-4BF2-AA63-79374620D01A}" type="pres">
      <dgm:prSet presAssocID="{A566DA78-E1F7-4F62-B984-E4D3936CD530}" presName="textRect" presStyleLbl="revTx" presStyleIdx="0" presStyleCnt="4">
        <dgm:presLayoutVars>
          <dgm:chMax val="1"/>
          <dgm:chPref val="1"/>
        </dgm:presLayoutVars>
      </dgm:prSet>
      <dgm:spPr/>
    </dgm:pt>
    <dgm:pt modelId="{FE5282B4-764E-4943-84F4-F40B2EED3588}" type="pres">
      <dgm:prSet presAssocID="{40773F1D-0067-40B2-AA4A-EEF9ED44FCEA}" presName="sibTrans" presStyleCnt="0"/>
      <dgm:spPr/>
    </dgm:pt>
    <dgm:pt modelId="{B6373B47-24B2-4FAA-82F3-E22905F06199}" type="pres">
      <dgm:prSet presAssocID="{F5D7CD1A-2940-4DFA-BC02-D30F49D99A71}" presName="compNode" presStyleCnt="0"/>
      <dgm:spPr/>
    </dgm:pt>
    <dgm:pt modelId="{FC02504E-216D-4B9A-B145-5B39FFE1878E}" type="pres">
      <dgm:prSet presAssocID="{F5D7CD1A-2940-4DFA-BC02-D30F49D99A71}" presName="iconBgRect" presStyleLbl="bgShp" presStyleIdx="1" presStyleCnt="4"/>
      <dgm:spPr/>
    </dgm:pt>
    <dgm:pt modelId="{8D8D3AC9-4ACB-43F0-B59C-72F2809DD27E}" type="pres">
      <dgm:prSet presAssocID="{F5D7CD1A-2940-4DFA-BC02-D30F49D99A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FD7802B-7C47-452D-8FE1-4D3A543BAE0D}" type="pres">
      <dgm:prSet presAssocID="{F5D7CD1A-2940-4DFA-BC02-D30F49D99A71}" presName="spaceRect" presStyleCnt="0"/>
      <dgm:spPr/>
    </dgm:pt>
    <dgm:pt modelId="{8E0B023E-0BEC-408E-B988-5B6ACE13B53A}" type="pres">
      <dgm:prSet presAssocID="{F5D7CD1A-2940-4DFA-BC02-D30F49D99A71}" presName="textRect" presStyleLbl="revTx" presStyleIdx="1" presStyleCnt="4">
        <dgm:presLayoutVars>
          <dgm:chMax val="1"/>
          <dgm:chPref val="1"/>
        </dgm:presLayoutVars>
      </dgm:prSet>
      <dgm:spPr/>
    </dgm:pt>
    <dgm:pt modelId="{9DFE0596-1E81-4C92-869B-79540C4BCE12}" type="pres">
      <dgm:prSet presAssocID="{F1855DBF-1CB1-4AC0-83F3-282238AF4DE4}" presName="sibTrans" presStyleCnt="0"/>
      <dgm:spPr/>
    </dgm:pt>
    <dgm:pt modelId="{3B80CC04-5E23-442B-B52C-3983035DBCC3}" type="pres">
      <dgm:prSet presAssocID="{09C0C9D2-6460-4816-B8F2-558DC7DD3875}" presName="compNode" presStyleCnt="0"/>
      <dgm:spPr/>
    </dgm:pt>
    <dgm:pt modelId="{8E9431B4-B1BF-4845-803A-619CF21192BC}" type="pres">
      <dgm:prSet presAssocID="{09C0C9D2-6460-4816-B8F2-558DC7DD3875}" presName="iconBgRect" presStyleLbl="bgShp" presStyleIdx="2" presStyleCnt="4"/>
      <dgm:spPr/>
    </dgm:pt>
    <dgm:pt modelId="{F0A67383-E5EA-4E07-B4B9-F1A2D1FB0819}" type="pres">
      <dgm:prSet presAssocID="{09C0C9D2-6460-4816-B8F2-558DC7DD387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7540EEE2-7301-495D-A0E1-758013D9B05A}" type="pres">
      <dgm:prSet presAssocID="{09C0C9D2-6460-4816-B8F2-558DC7DD3875}" presName="spaceRect" presStyleCnt="0"/>
      <dgm:spPr/>
    </dgm:pt>
    <dgm:pt modelId="{098280D1-E6F5-4DD9-9787-89959FAB1FA7}" type="pres">
      <dgm:prSet presAssocID="{09C0C9D2-6460-4816-B8F2-558DC7DD3875}" presName="textRect" presStyleLbl="revTx" presStyleIdx="2" presStyleCnt="4">
        <dgm:presLayoutVars>
          <dgm:chMax val="1"/>
          <dgm:chPref val="1"/>
        </dgm:presLayoutVars>
      </dgm:prSet>
      <dgm:spPr/>
    </dgm:pt>
    <dgm:pt modelId="{4CF26431-3BC3-4067-AFB7-262EF358C14A}" type="pres">
      <dgm:prSet presAssocID="{343E69E9-678B-4B8E-BE35-D706FB82A27A}" presName="sibTrans" presStyleCnt="0"/>
      <dgm:spPr/>
    </dgm:pt>
    <dgm:pt modelId="{F7AF2244-A1B4-4DF0-B7CD-EC7DBEB90BAC}" type="pres">
      <dgm:prSet presAssocID="{C5A356DD-ED44-4265-B9DB-223218AF745C}" presName="compNode" presStyleCnt="0"/>
      <dgm:spPr/>
    </dgm:pt>
    <dgm:pt modelId="{F4C1A863-95C7-4D3B-97D6-403D4A2BBE0D}" type="pres">
      <dgm:prSet presAssocID="{C5A356DD-ED44-4265-B9DB-223218AF745C}" presName="iconBgRect" presStyleLbl="bgShp" presStyleIdx="3" presStyleCnt="4"/>
      <dgm:spPr/>
    </dgm:pt>
    <dgm:pt modelId="{E5FC3407-07F1-4946-8315-02E5FC7008FC}" type="pres">
      <dgm:prSet presAssocID="{C5A356DD-ED44-4265-B9DB-223218AF74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5E60D4F-9154-4BB3-AA22-D09AE7C686F8}" type="pres">
      <dgm:prSet presAssocID="{C5A356DD-ED44-4265-B9DB-223218AF745C}" presName="spaceRect" presStyleCnt="0"/>
      <dgm:spPr/>
    </dgm:pt>
    <dgm:pt modelId="{2FD5B8C8-9391-4692-B69B-317187580926}" type="pres">
      <dgm:prSet presAssocID="{C5A356DD-ED44-4265-B9DB-223218AF74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9F7F00E-B49A-45D4-99F0-582F85F53175}" type="presOf" srcId="{6A998405-79BA-48CE-9B0D-31A86C9A790D}" destId="{0DE5EBC5-9C5D-4D70-9C22-02914C0EC520}" srcOrd="0" destOrd="0" presId="urn:microsoft.com/office/officeart/2018/5/layout/IconCircleLabelList"/>
    <dgm:cxn modelId="{03F89B24-15F3-470C-B0E3-34666B83C3C0}" srcId="{6A998405-79BA-48CE-9B0D-31A86C9A790D}" destId="{09C0C9D2-6460-4816-B8F2-558DC7DD3875}" srcOrd="2" destOrd="0" parTransId="{02E183D5-10CE-4B8D-9BB3-E8A5E78A09DF}" sibTransId="{343E69E9-678B-4B8E-BE35-D706FB82A27A}"/>
    <dgm:cxn modelId="{5FF2AB31-A3EB-467A-A471-8CA225ECC98D}" type="presOf" srcId="{F5D7CD1A-2940-4DFA-BC02-D30F49D99A71}" destId="{8E0B023E-0BEC-408E-B988-5B6ACE13B53A}" srcOrd="0" destOrd="0" presId="urn:microsoft.com/office/officeart/2018/5/layout/IconCircleLabelList"/>
    <dgm:cxn modelId="{C44AE245-5DA6-4417-986B-500108E8119A}" type="presOf" srcId="{A566DA78-E1F7-4F62-B984-E4D3936CD530}" destId="{7DB693DD-D7C7-4BF2-AA63-79374620D01A}" srcOrd="0" destOrd="0" presId="urn:microsoft.com/office/officeart/2018/5/layout/IconCircleLabelList"/>
    <dgm:cxn modelId="{AE93CD67-7203-4E49-BB3E-EA10ABDE839D}" srcId="{6A998405-79BA-48CE-9B0D-31A86C9A790D}" destId="{A566DA78-E1F7-4F62-B984-E4D3936CD530}" srcOrd="0" destOrd="0" parTransId="{4AED0647-C45D-4ED5-8850-87A672905BD2}" sibTransId="{40773F1D-0067-40B2-AA4A-EEF9ED44FCEA}"/>
    <dgm:cxn modelId="{D4B7796D-33D4-4663-B082-81D526FE2D98}" srcId="{6A998405-79BA-48CE-9B0D-31A86C9A790D}" destId="{F5D7CD1A-2940-4DFA-BC02-D30F49D99A71}" srcOrd="1" destOrd="0" parTransId="{DE3C3581-B7B1-4BBD-A9C1-C99C1ACC0532}" sibTransId="{F1855DBF-1CB1-4AC0-83F3-282238AF4DE4}"/>
    <dgm:cxn modelId="{5D3EFFA5-E898-4DB2-AF76-807624619B02}" type="presOf" srcId="{C5A356DD-ED44-4265-B9DB-223218AF745C}" destId="{2FD5B8C8-9391-4692-B69B-317187580926}" srcOrd="0" destOrd="0" presId="urn:microsoft.com/office/officeart/2018/5/layout/IconCircleLabelList"/>
    <dgm:cxn modelId="{236CECB8-286B-424F-B18D-A25BA5F5DDFF}" srcId="{6A998405-79BA-48CE-9B0D-31A86C9A790D}" destId="{C5A356DD-ED44-4265-B9DB-223218AF745C}" srcOrd="3" destOrd="0" parTransId="{31B31EC3-03AD-4D38-83DE-79FAAD12FB7A}" sibTransId="{E9707BBA-2484-4CDB-9C7D-1085F827C591}"/>
    <dgm:cxn modelId="{B8AD01FE-11F5-428F-8DF8-BABD46BAC797}" type="presOf" srcId="{09C0C9D2-6460-4816-B8F2-558DC7DD3875}" destId="{098280D1-E6F5-4DD9-9787-89959FAB1FA7}" srcOrd="0" destOrd="0" presId="urn:microsoft.com/office/officeart/2018/5/layout/IconCircleLabelList"/>
    <dgm:cxn modelId="{31A55A21-ABBF-48AD-905E-BD087E5E276E}" type="presParOf" srcId="{0DE5EBC5-9C5D-4D70-9C22-02914C0EC520}" destId="{C71BEB46-BF64-41C0-A8DF-12142EF33F9E}" srcOrd="0" destOrd="0" presId="urn:microsoft.com/office/officeart/2018/5/layout/IconCircleLabelList"/>
    <dgm:cxn modelId="{A3A35A1D-0CC4-4E12-85E0-9E31A27F1D9A}" type="presParOf" srcId="{C71BEB46-BF64-41C0-A8DF-12142EF33F9E}" destId="{744C8D63-CA01-40AB-A79D-648DDDD6370C}" srcOrd="0" destOrd="0" presId="urn:microsoft.com/office/officeart/2018/5/layout/IconCircleLabelList"/>
    <dgm:cxn modelId="{048E27D6-6B2C-4EDE-80EF-A1A50ECFA5B3}" type="presParOf" srcId="{C71BEB46-BF64-41C0-A8DF-12142EF33F9E}" destId="{2A1D8A10-25F9-494F-AACE-AB54C4A07C81}" srcOrd="1" destOrd="0" presId="urn:microsoft.com/office/officeart/2018/5/layout/IconCircleLabelList"/>
    <dgm:cxn modelId="{376E4D79-17B3-4C1A-98FD-9E6362E4A218}" type="presParOf" srcId="{C71BEB46-BF64-41C0-A8DF-12142EF33F9E}" destId="{41835995-DD38-4D5E-91AA-C998594DD4A5}" srcOrd="2" destOrd="0" presId="urn:microsoft.com/office/officeart/2018/5/layout/IconCircleLabelList"/>
    <dgm:cxn modelId="{962C1CF9-26B4-4592-ABAA-FD0150BA8321}" type="presParOf" srcId="{C71BEB46-BF64-41C0-A8DF-12142EF33F9E}" destId="{7DB693DD-D7C7-4BF2-AA63-79374620D01A}" srcOrd="3" destOrd="0" presId="urn:microsoft.com/office/officeart/2018/5/layout/IconCircleLabelList"/>
    <dgm:cxn modelId="{535F2513-FE56-47D3-8130-564DA3DA6EE0}" type="presParOf" srcId="{0DE5EBC5-9C5D-4D70-9C22-02914C0EC520}" destId="{FE5282B4-764E-4943-84F4-F40B2EED3588}" srcOrd="1" destOrd="0" presId="urn:microsoft.com/office/officeart/2018/5/layout/IconCircleLabelList"/>
    <dgm:cxn modelId="{AB4ED27C-F8E8-448B-B02E-6B2AFC5D70A4}" type="presParOf" srcId="{0DE5EBC5-9C5D-4D70-9C22-02914C0EC520}" destId="{B6373B47-24B2-4FAA-82F3-E22905F06199}" srcOrd="2" destOrd="0" presId="urn:microsoft.com/office/officeart/2018/5/layout/IconCircleLabelList"/>
    <dgm:cxn modelId="{DF0DECB8-AFCC-4414-A973-F197229B6E77}" type="presParOf" srcId="{B6373B47-24B2-4FAA-82F3-E22905F06199}" destId="{FC02504E-216D-4B9A-B145-5B39FFE1878E}" srcOrd="0" destOrd="0" presId="urn:microsoft.com/office/officeart/2018/5/layout/IconCircleLabelList"/>
    <dgm:cxn modelId="{07FA2B28-B954-4375-B544-0D3AE154DFB4}" type="presParOf" srcId="{B6373B47-24B2-4FAA-82F3-E22905F06199}" destId="{8D8D3AC9-4ACB-43F0-B59C-72F2809DD27E}" srcOrd="1" destOrd="0" presId="urn:microsoft.com/office/officeart/2018/5/layout/IconCircleLabelList"/>
    <dgm:cxn modelId="{1B37BF5B-BC3D-4CBF-8316-3A4385EEA56A}" type="presParOf" srcId="{B6373B47-24B2-4FAA-82F3-E22905F06199}" destId="{7FD7802B-7C47-452D-8FE1-4D3A543BAE0D}" srcOrd="2" destOrd="0" presId="urn:microsoft.com/office/officeart/2018/5/layout/IconCircleLabelList"/>
    <dgm:cxn modelId="{30E862FE-714F-4D40-B212-C3AAB1F9AD1D}" type="presParOf" srcId="{B6373B47-24B2-4FAA-82F3-E22905F06199}" destId="{8E0B023E-0BEC-408E-B988-5B6ACE13B53A}" srcOrd="3" destOrd="0" presId="urn:microsoft.com/office/officeart/2018/5/layout/IconCircleLabelList"/>
    <dgm:cxn modelId="{56DF181E-F762-4305-92F4-69358702E5C1}" type="presParOf" srcId="{0DE5EBC5-9C5D-4D70-9C22-02914C0EC520}" destId="{9DFE0596-1E81-4C92-869B-79540C4BCE12}" srcOrd="3" destOrd="0" presId="urn:microsoft.com/office/officeart/2018/5/layout/IconCircleLabelList"/>
    <dgm:cxn modelId="{89EBF144-85F5-4872-93EC-EEF74D6E7740}" type="presParOf" srcId="{0DE5EBC5-9C5D-4D70-9C22-02914C0EC520}" destId="{3B80CC04-5E23-442B-B52C-3983035DBCC3}" srcOrd="4" destOrd="0" presId="urn:microsoft.com/office/officeart/2018/5/layout/IconCircleLabelList"/>
    <dgm:cxn modelId="{C697A7EE-5557-465F-91C6-71742DCFC75D}" type="presParOf" srcId="{3B80CC04-5E23-442B-B52C-3983035DBCC3}" destId="{8E9431B4-B1BF-4845-803A-619CF21192BC}" srcOrd="0" destOrd="0" presId="urn:microsoft.com/office/officeart/2018/5/layout/IconCircleLabelList"/>
    <dgm:cxn modelId="{09CAA501-202E-443B-A94E-B5834B75C705}" type="presParOf" srcId="{3B80CC04-5E23-442B-B52C-3983035DBCC3}" destId="{F0A67383-E5EA-4E07-B4B9-F1A2D1FB0819}" srcOrd="1" destOrd="0" presId="urn:microsoft.com/office/officeart/2018/5/layout/IconCircleLabelList"/>
    <dgm:cxn modelId="{9BA6AEAF-AFB8-4309-9572-AE08B007C420}" type="presParOf" srcId="{3B80CC04-5E23-442B-B52C-3983035DBCC3}" destId="{7540EEE2-7301-495D-A0E1-758013D9B05A}" srcOrd="2" destOrd="0" presId="urn:microsoft.com/office/officeart/2018/5/layout/IconCircleLabelList"/>
    <dgm:cxn modelId="{23F492C0-8993-445F-B7DC-0ECB550479DE}" type="presParOf" srcId="{3B80CC04-5E23-442B-B52C-3983035DBCC3}" destId="{098280D1-E6F5-4DD9-9787-89959FAB1FA7}" srcOrd="3" destOrd="0" presId="urn:microsoft.com/office/officeart/2018/5/layout/IconCircleLabelList"/>
    <dgm:cxn modelId="{DEC41FBD-DB5F-46A6-8401-CFDF2F446B51}" type="presParOf" srcId="{0DE5EBC5-9C5D-4D70-9C22-02914C0EC520}" destId="{4CF26431-3BC3-4067-AFB7-262EF358C14A}" srcOrd="5" destOrd="0" presId="urn:microsoft.com/office/officeart/2018/5/layout/IconCircleLabelList"/>
    <dgm:cxn modelId="{6117C1E4-2E63-4193-BC3D-7ADEAE43827F}" type="presParOf" srcId="{0DE5EBC5-9C5D-4D70-9C22-02914C0EC520}" destId="{F7AF2244-A1B4-4DF0-B7CD-EC7DBEB90BAC}" srcOrd="6" destOrd="0" presId="urn:microsoft.com/office/officeart/2018/5/layout/IconCircleLabelList"/>
    <dgm:cxn modelId="{A207350B-494F-464D-9E0A-32F1DEF29AAF}" type="presParOf" srcId="{F7AF2244-A1B4-4DF0-B7CD-EC7DBEB90BAC}" destId="{F4C1A863-95C7-4D3B-97D6-403D4A2BBE0D}" srcOrd="0" destOrd="0" presId="urn:microsoft.com/office/officeart/2018/5/layout/IconCircleLabelList"/>
    <dgm:cxn modelId="{C2FDF7EE-4BBE-4AD4-A735-29CCCD8908D7}" type="presParOf" srcId="{F7AF2244-A1B4-4DF0-B7CD-EC7DBEB90BAC}" destId="{E5FC3407-07F1-4946-8315-02E5FC7008FC}" srcOrd="1" destOrd="0" presId="urn:microsoft.com/office/officeart/2018/5/layout/IconCircleLabelList"/>
    <dgm:cxn modelId="{8BC41438-E64A-4C8E-8A8A-74EAED8E1953}" type="presParOf" srcId="{F7AF2244-A1B4-4DF0-B7CD-EC7DBEB90BAC}" destId="{15E60D4F-9154-4BB3-AA22-D09AE7C686F8}" srcOrd="2" destOrd="0" presId="urn:microsoft.com/office/officeart/2018/5/layout/IconCircleLabelList"/>
    <dgm:cxn modelId="{F17370CE-C248-4FE7-87B8-FF3CE8CBD49A}" type="presParOf" srcId="{F7AF2244-A1B4-4DF0-B7CD-EC7DBEB90BAC}" destId="{2FD5B8C8-9391-4692-B69B-31718758092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B42BA-901D-4DC5-B38E-9D6F5FE3321A}">
      <dsp:nvSpPr>
        <dsp:cNvPr id="0" name=""/>
        <dsp:cNvSpPr/>
      </dsp:nvSpPr>
      <dsp:spPr>
        <a:xfrm>
          <a:off x="704282" y="1629843"/>
          <a:ext cx="755261" cy="7552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93D5F-7394-4006-9FF1-49B429DDEFFE}">
      <dsp:nvSpPr>
        <dsp:cNvPr id="0" name=""/>
        <dsp:cNvSpPr/>
      </dsp:nvSpPr>
      <dsp:spPr>
        <a:xfrm>
          <a:off x="2967" y="2499786"/>
          <a:ext cx="2157890" cy="32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KNOW</a:t>
          </a:r>
        </a:p>
      </dsp:txBody>
      <dsp:txXfrm>
        <a:off x="2967" y="2499786"/>
        <a:ext cx="2157890" cy="323683"/>
      </dsp:txXfrm>
    </dsp:sp>
    <dsp:sp modelId="{2B405095-C060-4E5B-8B90-5713C3D37A95}">
      <dsp:nvSpPr>
        <dsp:cNvPr id="0" name=""/>
        <dsp:cNvSpPr/>
      </dsp:nvSpPr>
      <dsp:spPr>
        <a:xfrm>
          <a:off x="2967" y="2876810"/>
          <a:ext cx="2157890" cy="14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KNOW </a:t>
          </a:r>
          <a:r>
            <a:rPr lang="en-US" sz="1500" kern="1200" dirty="0">
              <a:latin typeface="Aptos Display" panose="020F0302020204030204"/>
            </a:rPr>
            <a:t>YOUR GOAL</a:t>
          </a:r>
          <a:endParaRPr lang="en-US" sz="1500" kern="1200" dirty="0"/>
        </a:p>
      </dsp:txBody>
      <dsp:txXfrm>
        <a:off x="2967" y="2876810"/>
        <a:ext cx="2157890" cy="1420049"/>
      </dsp:txXfrm>
    </dsp:sp>
    <dsp:sp modelId="{5FB0D011-241F-4805-8001-30CF82A23194}">
      <dsp:nvSpPr>
        <dsp:cNvPr id="0" name=""/>
        <dsp:cNvSpPr/>
      </dsp:nvSpPr>
      <dsp:spPr>
        <a:xfrm>
          <a:off x="3239803" y="1629843"/>
          <a:ext cx="755261" cy="7552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1B59-95DB-44D3-9C7B-5384F468F5DE}">
      <dsp:nvSpPr>
        <dsp:cNvPr id="0" name=""/>
        <dsp:cNvSpPr/>
      </dsp:nvSpPr>
      <dsp:spPr>
        <a:xfrm>
          <a:off x="2538489" y="2499786"/>
          <a:ext cx="2157890" cy="32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CHOOSE</a:t>
          </a:r>
        </a:p>
      </dsp:txBody>
      <dsp:txXfrm>
        <a:off x="2538489" y="2499786"/>
        <a:ext cx="2157890" cy="323683"/>
      </dsp:txXfrm>
    </dsp:sp>
    <dsp:sp modelId="{ABD18908-E49E-437F-8A21-71A4C14DAF5C}">
      <dsp:nvSpPr>
        <dsp:cNvPr id="0" name=""/>
        <dsp:cNvSpPr/>
      </dsp:nvSpPr>
      <dsp:spPr>
        <a:xfrm>
          <a:off x="2538489" y="2876810"/>
          <a:ext cx="2157890" cy="14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CHOOSE THE RIGHT </a:t>
          </a:r>
          <a:r>
            <a:rPr lang="en-US" sz="1500" kern="1200" dirty="0">
              <a:latin typeface="Aptos Display" panose="020F0302020204030204"/>
            </a:rPr>
            <a:t>PEOPLE</a:t>
          </a:r>
          <a:endParaRPr lang="en-US" sz="1500" kern="1200" dirty="0"/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ptos Display" panose="020F0302020204030204"/>
            </a:rPr>
            <a:t>(BELBIN ,2010)</a:t>
          </a:r>
        </a:p>
      </dsp:txBody>
      <dsp:txXfrm>
        <a:off x="2538489" y="2876810"/>
        <a:ext cx="2157890" cy="1420049"/>
      </dsp:txXfrm>
    </dsp:sp>
    <dsp:sp modelId="{7C7AA9DC-BDD1-420F-A17E-73950A3EEB5F}">
      <dsp:nvSpPr>
        <dsp:cNvPr id="0" name=""/>
        <dsp:cNvSpPr/>
      </dsp:nvSpPr>
      <dsp:spPr>
        <a:xfrm>
          <a:off x="5775325" y="1629843"/>
          <a:ext cx="755261" cy="7552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0E03E-2391-4C53-9EA5-98DEC5BAEA49}">
      <dsp:nvSpPr>
        <dsp:cNvPr id="0" name=""/>
        <dsp:cNvSpPr/>
      </dsp:nvSpPr>
      <dsp:spPr>
        <a:xfrm>
          <a:off x="5074010" y="2499786"/>
          <a:ext cx="2157890" cy="32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MAKE</a:t>
          </a:r>
        </a:p>
      </dsp:txBody>
      <dsp:txXfrm>
        <a:off x="5074010" y="2499786"/>
        <a:ext cx="2157890" cy="323683"/>
      </dsp:txXfrm>
    </dsp:sp>
    <dsp:sp modelId="{70428078-140A-4776-BD95-EB50A9CC2B2F}">
      <dsp:nvSpPr>
        <dsp:cNvPr id="0" name=""/>
        <dsp:cNvSpPr/>
      </dsp:nvSpPr>
      <dsp:spPr>
        <a:xfrm>
          <a:off x="5074010" y="2876810"/>
          <a:ext cx="2157890" cy="14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MAKE ROLES CLEAR</a:t>
          </a:r>
        </a:p>
      </dsp:txBody>
      <dsp:txXfrm>
        <a:off x="5074010" y="2876810"/>
        <a:ext cx="2157890" cy="1420049"/>
      </dsp:txXfrm>
    </dsp:sp>
    <dsp:sp modelId="{455D504B-3AB6-4E57-BB4C-DE12AA5F8072}">
      <dsp:nvSpPr>
        <dsp:cNvPr id="0" name=""/>
        <dsp:cNvSpPr/>
      </dsp:nvSpPr>
      <dsp:spPr>
        <a:xfrm>
          <a:off x="8310846" y="1629843"/>
          <a:ext cx="755261" cy="7552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EFD2D-3DAA-4A12-8AA7-9C0334C2220B}">
      <dsp:nvSpPr>
        <dsp:cNvPr id="0" name=""/>
        <dsp:cNvSpPr/>
      </dsp:nvSpPr>
      <dsp:spPr>
        <a:xfrm>
          <a:off x="7609532" y="2499786"/>
          <a:ext cx="2157890" cy="32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TALK</a:t>
          </a:r>
        </a:p>
      </dsp:txBody>
      <dsp:txXfrm>
        <a:off x="7609532" y="2499786"/>
        <a:ext cx="2157890" cy="323683"/>
      </dsp:txXfrm>
    </dsp:sp>
    <dsp:sp modelId="{7DBF1B36-99C0-41F4-8899-14C043E3BC79}">
      <dsp:nvSpPr>
        <dsp:cNvPr id="0" name=""/>
        <dsp:cNvSpPr/>
      </dsp:nvSpPr>
      <dsp:spPr>
        <a:xfrm>
          <a:off x="7609532" y="2876810"/>
          <a:ext cx="2157890" cy="14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TALK </a:t>
          </a:r>
          <a:r>
            <a:rPr lang="en-US" sz="1500" kern="1200" dirty="0">
              <a:latin typeface="Aptos Display" panose="020F0302020204030204"/>
            </a:rPr>
            <a:t>OPENLY</a:t>
          </a:r>
          <a:endParaRPr lang="en-US" sz="1500" kern="1200" dirty="0"/>
        </a:p>
      </dsp:txBody>
      <dsp:txXfrm>
        <a:off x="7609532" y="2876810"/>
        <a:ext cx="2157890" cy="1420049"/>
      </dsp:txXfrm>
    </dsp:sp>
    <dsp:sp modelId="{5E257602-1A64-4753-8919-CE44FAEF4B54}">
      <dsp:nvSpPr>
        <dsp:cNvPr id="0" name=""/>
        <dsp:cNvSpPr/>
      </dsp:nvSpPr>
      <dsp:spPr>
        <a:xfrm>
          <a:off x="10846368" y="1629843"/>
          <a:ext cx="755261" cy="7552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875D2-431C-464F-BB8D-38C9A6A40497}">
      <dsp:nvSpPr>
        <dsp:cNvPr id="0" name=""/>
        <dsp:cNvSpPr/>
      </dsp:nvSpPr>
      <dsp:spPr>
        <a:xfrm>
          <a:off x="10145053" y="2499786"/>
          <a:ext cx="2157890" cy="32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SOLVE</a:t>
          </a:r>
        </a:p>
      </dsp:txBody>
      <dsp:txXfrm>
        <a:off x="10145053" y="2499786"/>
        <a:ext cx="2157890" cy="323683"/>
      </dsp:txXfrm>
    </dsp:sp>
    <dsp:sp modelId="{9490D617-A1B6-48D9-9816-B14C70F531CC}">
      <dsp:nvSpPr>
        <dsp:cNvPr id="0" name=""/>
        <dsp:cNvSpPr/>
      </dsp:nvSpPr>
      <dsp:spPr>
        <a:xfrm>
          <a:off x="10145053" y="2876810"/>
          <a:ext cx="2157890" cy="1420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SOLVE </a:t>
          </a:r>
          <a:r>
            <a:rPr lang="en-US" sz="1500" kern="1200" dirty="0">
              <a:latin typeface="Aptos Display" panose="020F0302020204030204"/>
            </a:rPr>
            <a:t>PROBLEMS</a:t>
          </a:r>
          <a:r>
            <a:rPr lang="en-US" sz="1500" kern="1200" dirty="0"/>
            <a:t> TOGETHER</a:t>
          </a:r>
        </a:p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ptos Display" panose="020F0302020204030204"/>
            </a:rPr>
            <a:t> (KILMANN &amp; THOMAS,1974  )</a:t>
          </a:r>
        </a:p>
      </dsp:txBody>
      <dsp:txXfrm>
        <a:off x="10145053" y="2876810"/>
        <a:ext cx="2157890" cy="1420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D7276-D596-401B-B6CD-0899156CCF9B}">
      <dsp:nvSpPr>
        <dsp:cNvPr id="0" name=""/>
        <dsp:cNvSpPr/>
      </dsp:nvSpPr>
      <dsp:spPr>
        <a:xfrm>
          <a:off x="0" y="2077"/>
          <a:ext cx="5715000" cy="1052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B5141-E595-49C0-AEA0-DCFD9B49747E}">
      <dsp:nvSpPr>
        <dsp:cNvPr id="0" name=""/>
        <dsp:cNvSpPr/>
      </dsp:nvSpPr>
      <dsp:spPr>
        <a:xfrm>
          <a:off x="318461" y="238949"/>
          <a:ext cx="579021" cy="579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C5422-4378-4C7D-8E5F-FEC7156CBB4D}">
      <dsp:nvSpPr>
        <dsp:cNvPr id="0" name=""/>
        <dsp:cNvSpPr/>
      </dsp:nvSpPr>
      <dsp:spPr>
        <a:xfrm>
          <a:off x="1215945" y="2077"/>
          <a:ext cx="4499054" cy="105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18" tIns="111418" rIns="111418" bIns="1114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OPEN COMMUNICATION  (LENCIONI,2002)</a:t>
          </a:r>
          <a:endParaRPr lang="en-GB" sz="1800" kern="1200" dirty="0"/>
        </a:p>
      </dsp:txBody>
      <dsp:txXfrm>
        <a:off x="1215945" y="2077"/>
        <a:ext cx="4499054" cy="1052766"/>
      </dsp:txXfrm>
    </dsp:sp>
    <dsp:sp modelId="{60EA5DAB-AAC2-44AD-897A-97510045FCAF}">
      <dsp:nvSpPr>
        <dsp:cNvPr id="0" name=""/>
        <dsp:cNvSpPr/>
      </dsp:nvSpPr>
      <dsp:spPr>
        <a:xfrm>
          <a:off x="0" y="1318034"/>
          <a:ext cx="5715000" cy="1052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1FE25E-BFBC-4AD7-95D0-0BA02BE70C65}">
      <dsp:nvSpPr>
        <dsp:cNvPr id="0" name=""/>
        <dsp:cNvSpPr/>
      </dsp:nvSpPr>
      <dsp:spPr>
        <a:xfrm>
          <a:off x="318461" y="1554907"/>
          <a:ext cx="579021" cy="579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1B097-0CA8-486F-89F7-0E3F655F64B4}">
      <dsp:nvSpPr>
        <dsp:cNvPr id="0" name=""/>
        <dsp:cNvSpPr/>
      </dsp:nvSpPr>
      <dsp:spPr>
        <a:xfrm>
          <a:off x="1215945" y="1318034"/>
          <a:ext cx="4499054" cy="105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18" tIns="111418" rIns="111418" bIns="1114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 TEAM AGREEMENT (NORMING STAGE)</a:t>
          </a:r>
          <a:endParaRPr lang="en-GB" sz="1800" kern="1200" dirty="0"/>
        </a:p>
      </dsp:txBody>
      <dsp:txXfrm>
        <a:off x="1215945" y="1318034"/>
        <a:ext cx="4499054" cy="1052766"/>
      </dsp:txXfrm>
    </dsp:sp>
    <dsp:sp modelId="{DB9290C0-ACA2-4AB4-B712-EAEBB5BF018A}">
      <dsp:nvSpPr>
        <dsp:cNvPr id="0" name=""/>
        <dsp:cNvSpPr/>
      </dsp:nvSpPr>
      <dsp:spPr>
        <a:xfrm>
          <a:off x="0" y="2633992"/>
          <a:ext cx="5715000" cy="1052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852635-826C-4FC2-9D6D-4FFB36B0EFD3}">
      <dsp:nvSpPr>
        <dsp:cNvPr id="0" name=""/>
        <dsp:cNvSpPr/>
      </dsp:nvSpPr>
      <dsp:spPr>
        <a:xfrm>
          <a:off x="318461" y="2870865"/>
          <a:ext cx="579021" cy="579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AFB6A-6A49-4DE6-91AA-03E1F81193E5}">
      <dsp:nvSpPr>
        <dsp:cNvPr id="0" name=""/>
        <dsp:cNvSpPr/>
      </dsp:nvSpPr>
      <dsp:spPr>
        <a:xfrm>
          <a:off x="1215945" y="2633992"/>
          <a:ext cx="4499054" cy="105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18" tIns="111418" rIns="111418" bIns="111418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LISTEN TO EACH OTHER</a:t>
          </a:r>
          <a:endParaRPr lang="en-US" sz="1800" kern="1200" dirty="0"/>
        </a:p>
      </dsp:txBody>
      <dsp:txXfrm>
        <a:off x="1215945" y="2633992"/>
        <a:ext cx="4499054" cy="1052766"/>
      </dsp:txXfrm>
    </dsp:sp>
    <dsp:sp modelId="{ABBAA581-CA71-4F8E-86CE-7DD378536C1B}">
      <dsp:nvSpPr>
        <dsp:cNvPr id="0" name=""/>
        <dsp:cNvSpPr/>
      </dsp:nvSpPr>
      <dsp:spPr>
        <a:xfrm>
          <a:off x="0" y="3949950"/>
          <a:ext cx="5715000" cy="1052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76724-9005-4741-A35C-07FDADE69CCC}">
      <dsp:nvSpPr>
        <dsp:cNvPr id="0" name=""/>
        <dsp:cNvSpPr/>
      </dsp:nvSpPr>
      <dsp:spPr>
        <a:xfrm>
          <a:off x="318461" y="4186822"/>
          <a:ext cx="579021" cy="579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2E9F2-D9A6-47D2-89D1-0E768D965D51}">
      <dsp:nvSpPr>
        <dsp:cNvPr id="0" name=""/>
        <dsp:cNvSpPr/>
      </dsp:nvSpPr>
      <dsp:spPr>
        <a:xfrm>
          <a:off x="1215945" y="3949950"/>
          <a:ext cx="4499054" cy="1052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18" tIns="111418" rIns="111418" bIns="1114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ptos Display" panose="020F0302020204030204"/>
            </a:rPr>
            <a:t>SHARE IDEAS</a:t>
          </a:r>
          <a:endParaRPr lang="en-US" sz="1800" kern="1200" dirty="0"/>
        </a:p>
      </dsp:txBody>
      <dsp:txXfrm>
        <a:off x="1215945" y="3949950"/>
        <a:ext cx="4499054" cy="10527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C8D63-CA01-40AB-A79D-648DDDD6370C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D8A10-25F9-494F-AACE-AB54C4A07C81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693DD-D7C7-4BF2-AA63-79374620D01A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MEET REGULARLY</a:t>
          </a:r>
          <a:endParaRPr lang="en-US" sz="1700" kern="1200" dirty="0"/>
        </a:p>
      </dsp:txBody>
      <dsp:txXfrm>
        <a:off x="569079" y="2644614"/>
        <a:ext cx="2072362" cy="720000"/>
      </dsp:txXfrm>
    </dsp:sp>
    <dsp:sp modelId="{FC02504E-216D-4B9A-B145-5B39FFE1878E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D3AC9-4ACB-43F0-B59C-72F2809DD27E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B023E-0BEC-408E-B988-5B6ACE13B53A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GIVE FEEDBACK</a:t>
          </a:r>
          <a:r>
            <a:rPr lang="en-GB" sz="1700" kern="1200" dirty="0">
              <a:latin typeface="Aptos Display" panose="020F0302020204030204"/>
            </a:rPr>
            <a:t>                          (STONE &amp; HEEN ,2014)</a:t>
          </a:r>
          <a:endParaRPr lang="en-US" sz="1700" kern="1200" dirty="0"/>
        </a:p>
      </dsp:txBody>
      <dsp:txXfrm>
        <a:off x="3004105" y="2644614"/>
        <a:ext cx="2072362" cy="720000"/>
      </dsp:txXfrm>
    </dsp:sp>
    <dsp:sp modelId="{8E9431B4-B1BF-4845-803A-619CF21192BC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67383-E5EA-4E07-B4B9-F1A2D1FB0819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280D1-E6F5-4DD9-9787-89959FAB1FA7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CELEBRATE WINS</a:t>
          </a:r>
          <a:endParaRPr lang="en-US" sz="1700" kern="1200" dirty="0"/>
        </a:p>
      </dsp:txBody>
      <dsp:txXfrm>
        <a:off x="5439131" y="2644614"/>
        <a:ext cx="2072362" cy="720000"/>
      </dsp:txXfrm>
    </dsp:sp>
    <dsp:sp modelId="{F4C1A863-95C7-4D3B-97D6-403D4A2BBE0D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FC3407-07F1-4946-8315-02E5FC7008FC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5B8C8-9391-4692-B69B-317187580926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KEEP LEARNING</a:t>
          </a:r>
          <a:r>
            <a:rPr lang="en-GB" sz="1700" kern="1200" dirty="0">
              <a:latin typeface="Aptos Display" panose="020F0302020204030204"/>
            </a:rPr>
            <a:t>              (DWECK ,2006)</a:t>
          </a:r>
          <a:endParaRPr lang="en-US" sz="1700" kern="1200" dirty="0"/>
        </a:p>
      </dsp:txBody>
      <dsp:txXfrm>
        <a:off x="7874157" y="2644614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ilippinesbasiceducation.us/2016/03/together-everyone-achieves-mor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reeimageslive.co.uk/free_stock_image/puzzle-pieces-jpg" TargetMode="Externa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ntbrite.co.uk/e/how-to-successfully-collaborate-tickets-15269277821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ngall.com/thank-you-png/download/4102" TargetMode="External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ownload Teamwork, Team, Gear. Royalty-Free Stock Illustration Image ...">
            <a:extLst>
              <a:ext uri="{FF2B5EF4-FFF2-40B4-BE49-F238E27FC236}">
                <a16:creationId xmlns:a16="http://schemas.microsoft.com/office/drawing/2014/main" id="{D3B9A8BE-63C7-E9FC-DFA0-D2C5B05D46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2322" b="340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TO CREATE AN EFFECTIVE TEAM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239108" y="32881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</a:t>
            </a:r>
            <a:r>
              <a:rPr lang="en-GB" b="1">
                <a:solidFill>
                  <a:srgbClr val="FFFFFF"/>
                </a:solidFill>
              </a:rPr>
              <a:t>1 .BUILDING EFFECTIVE TEAMS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88E825-97F4-EC1F-63F4-DE7CCD79BCAD}"/>
              </a:ext>
            </a:extLst>
          </p:cNvPr>
          <p:cNvSpPr txBox="1"/>
          <p:nvPr/>
        </p:nvSpPr>
        <p:spPr>
          <a:xfrm>
            <a:off x="6301828" y="6222526"/>
            <a:ext cx="58866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 Created by: DIMITRICHKA GEORGIEVA (2116247)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E032BB-2FA7-FAF6-1F31-B4B841EA63C6}"/>
              </a:ext>
            </a:extLst>
          </p:cNvPr>
          <p:cNvSpPr txBox="1"/>
          <p:nvPr/>
        </p:nvSpPr>
        <p:spPr>
          <a:xfrm>
            <a:off x="354478" y="5410907"/>
            <a:ext cx="4594623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Effective Team Working and Communication (BMSW4009)</a:t>
            </a:r>
          </a:p>
          <a:p>
            <a:pPr>
              <a:spcAft>
                <a:spcPts val="600"/>
              </a:spcAft>
            </a:pPr>
            <a:r>
              <a:rPr lang="en-GB" b="1"/>
              <a:t>LECTURE NAME :MELANIE SQUIRE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AC43B5F-CE3F-4DB7-8215-9ACF03FB5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938B951-7EFC-40A2-B198-E73D39DFB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2E4506E-6A0E-49A0-BC31-8CADBFF3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EED4D51-65BF-4AEE-B596-7CB61A70B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CE936C-0660-4932-7848-1BD72F221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-4064"/>
            <a:ext cx="11090274" cy="675441"/>
          </a:xfrm>
        </p:spPr>
        <p:txBody>
          <a:bodyPr vert="horz" wrap="square" lIns="91440" tIns="45720" rIns="91440" bIns="45720" rtlCol="0" anchor="t">
            <a:normAutofit fontScale="90000"/>
          </a:bodyPr>
          <a:lstStyle/>
          <a:p>
            <a:r>
              <a:rPr lang="en-US" sz="2000" b="1" kern="1200">
                <a:latin typeface="+mj-lt"/>
                <a:ea typeface="+mj-ea"/>
                <a:cs typeface="+mj-cs"/>
              </a:rPr>
              <a:t>  </a:t>
            </a:r>
            <a:r>
              <a:rPr lang="en-US" b="1" kern="1200">
                <a:latin typeface="+mj-lt"/>
                <a:ea typeface="+mj-ea"/>
                <a:cs typeface="+mj-cs"/>
              </a:rPr>
              <a:t>  2.THE POWER OF  TEAMWORK</a:t>
            </a:r>
            <a:r>
              <a:rPr lang="en-US" kern="1200">
                <a:latin typeface="+mj-lt"/>
                <a:ea typeface="+mj-ea"/>
                <a:cs typeface="+mj-cs"/>
              </a:rPr>
              <a:t> </a:t>
            </a:r>
            <a:br>
              <a:rPr lang="en-US" sz="2000" kern="1200"/>
            </a:br>
            <a:endParaRPr lang="en-US" sz="2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30AB3CE-E7FA-DA22-995E-DDC9FB805141}"/>
              </a:ext>
            </a:extLst>
          </p:cNvPr>
          <p:cNvSpPr txBox="1"/>
          <p:nvPr/>
        </p:nvSpPr>
        <p:spPr>
          <a:xfrm>
            <a:off x="279643" y="5786509"/>
            <a:ext cx="11090274" cy="64325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We will now  examine the differences between a group and a team.</a:t>
            </a:r>
            <a:endParaRPr lang="en-US" sz="2800" kern="1200">
              <a:solidFill>
                <a:schemeClr val="tx1">
                  <a:alpha val="6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49AE6E-F2ED-523E-AEC6-FF4CDF171E48}"/>
              </a:ext>
            </a:extLst>
          </p:cNvPr>
          <p:cNvSpPr txBox="1"/>
          <p:nvPr/>
        </p:nvSpPr>
        <p:spPr>
          <a:xfrm>
            <a:off x="5367424" y="2337435"/>
            <a:ext cx="627367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spcAft>
                <a:spcPts val="600"/>
              </a:spcAft>
              <a:buFont typeface="Wingdings"/>
              <a:buChar char="§"/>
            </a:pPr>
            <a:r>
              <a:rPr lang="en-GB" sz="2400" b="1"/>
              <a:t>Effective teams drive innovation (Katzenbach&amp; Smith,1993) achieve more than individuals working alone.</a:t>
            </a:r>
            <a:endParaRPr lang="en-US" sz="2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57FA51-6B87-EDF7-D28D-07A32B161443}"/>
              </a:ext>
            </a:extLst>
          </p:cNvPr>
          <p:cNvSpPr txBox="1"/>
          <p:nvPr/>
        </p:nvSpPr>
        <p:spPr>
          <a:xfrm>
            <a:off x="5352064" y="4184305"/>
            <a:ext cx="58052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spcAft>
                <a:spcPts val="600"/>
              </a:spcAft>
              <a:buFont typeface="Wingdings"/>
              <a:buChar char="§"/>
            </a:pPr>
            <a:r>
              <a:rPr lang="en-GB" sz="2400" b="1"/>
              <a:t>This presentation will explore the key principles  and  strategies for building and leading high- performing team.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371125-F37C-04A4-D710-E11A3E343177}"/>
              </a:ext>
            </a:extLst>
          </p:cNvPr>
          <p:cNvSpPr txBox="1"/>
          <p:nvPr/>
        </p:nvSpPr>
        <p:spPr>
          <a:xfrm>
            <a:off x="5362465" y="1023895"/>
            <a:ext cx="600744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GB" sz="2400" b="1"/>
              <a:t>In today's complex world ,teamwork is essential for organizational success.</a:t>
            </a:r>
            <a:endParaRPr lang="en-US" sz="2400" b="1"/>
          </a:p>
        </p:txBody>
      </p:sp>
      <p:pic>
        <p:nvPicPr>
          <p:cNvPr id="6" name="Picture 5" descr="A chalkboard with colorful letters&#10;&#10;AI-generated content may be incorrect.">
            <a:extLst>
              <a:ext uri="{FF2B5EF4-FFF2-40B4-BE49-F238E27FC236}">
                <a16:creationId xmlns:a16="http://schemas.microsoft.com/office/drawing/2014/main" id="{36E2A53C-E8F9-9389-EEFE-A3280C186C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4433" y="1242111"/>
            <a:ext cx="3675620" cy="33955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E56C81-3221-C7C1-4270-C34C76525F29}"/>
              </a:ext>
            </a:extLst>
          </p:cNvPr>
          <p:cNvSpPr txBox="1"/>
          <p:nvPr/>
        </p:nvSpPr>
        <p:spPr>
          <a:xfrm>
            <a:off x="911568" y="4627348"/>
            <a:ext cx="3181350" cy="317500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79785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85357D42-7D49-8712-1B06-EEBD38E0C9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2396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26331A-3F93-1E83-2EAC-FB89F3A3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3.   TEAM                          VS.                   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E12C4-D511-2D3D-E934-B4F87F0C3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92" y="2419728"/>
            <a:ext cx="5517396" cy="480337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b="1">
                <a:solidFill>
                  <a:srgbClr val="FFFFFF"/>
                </a:solidFill>
              </a:rPr>
              <a:t>PEOPLE WORKING TOGETHER</a:t>
            </a:r>
            <a:endParaRPr lang="en-US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GB" b="1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GB" b="1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b="1">
                <a:solidFill>
                  <a:srgbClr val="FFFFFF"/>
                </a:solidFill>
              </a:rPr>
              <a:t>SHARED RESPONSIBILITY</a:t>
            </a:r>
          </a:p>
          <a:p>
            <a:pPr>
              <a:buFont typeface="Wingdings" panose="020B0604020202020204" pitchFamily="34" charset="0"/>
              <a:buChar char="§"/>
            </a:pPr>
            <a:endParaRPr lang="en-GB" b="1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GB" b="1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en-GB" b="1">
                <a:solidFill>
                  <a:srgbClr val="FFFFFF"/>
                </a:solidFill>
              </a:rPr>
              <a:t>WORKS  BETTER 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460BEB-EB2C-9B29-AE33-DD105B8E6BA2}"/>
              </a:ext>
            </a:extLst>
          </p:cNvPr>
          <p:cNvSpPr txBox="1"/>
          <p:nvPr/>
        </p:nvSpPr>
        <p:spPr>
          <a:xfrm>
            <a:off x="6096239" y="2417052"/>
            <a:ext cx="7376889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lang="en-GB" sz="2800" b="1" dirty="0"/>
              <a:t>PEOPLE WORKING SEPARATELY</a:t>
            </a:r>
          </a:p>
          <a:p>
            <a:pPr marL="342900" indent="-342900">
              <a:buFont typeface="Wingdings"/>
              <a:buChar char="§"/>
            </a:pPr>
            <a:endParaRPr lang="en-GB" sz="2800" b="1"/>
          </a:p>
          <a:p>
            <a:endParaRPr lang="en-GB" sz="2800" b="1"/>
          </a:p>
          <a:p>
            <a:endParaRPr lang="en-GB" sz="2800" b="1"/>
          </a:p>
          <a:p>
            <a:pPr marL="342900" indent="-342900">
              <a:buFont typeface="Wingdings"/>
              <a:buChar char="§"/>
            </a:pPr>
            <a:r>
              <a:rPr lang="en-GB" sz="2800" b="1" dirty="0"/>
              <a:t>INDIVIDUAL RESPONSIBILITY</a:t>
            </a:r>
          </a:p>
          <a:p>
            <a:pPr marL="342900" indent="-342900">
              <a:buFont typeface="Wingdings"/>
              <a:buChar char="§"/>
            </a:pPr>
            <a:endParaRPr lang="en-GB" sz="2800" b="1"/>
          </a:p>
          <a:p>
            <a:pPr marL="342900" indent="-342900">
              <a:buFont typeface="Wingdings"/>
              <a:buChar char="§"/>
            </a:pPr>
            <a:endParaRPr lang="en-GB" sz="2800" b="1"/>
          </a:p>
          <a:p>
            <a:pPr marL="342900" indent="-342900">
              <a:buFont typeface="Wingdings"/>
              <a:buChar char="§"/>
            </a:pPr>
            <a:r>
              <a:rPr lang="en-GB" sz="2800" b="1" dirty="0"/>
              <a:t>WORK ADDED TOGETHER</a:t>
            </a:r>
          </a:p>
        </p:txBody>
      </p:sp>
    </p:spTree>
    <p:extLst>
      <p:ext uri="{BB962C8B-B14F-4D97-AF65-F5344CB8AC3E}">
        <p14:creationId xmlns:p14="http://schemas.microsoft.com/office/powerpoint/2010/main" val="2744122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6" name="Rectangle 325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8" name="Group 327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29" name="Rectangle 328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0" name="Rectangle 329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F51F35-37D5-8D51-60D2-0284134FC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049" y="3498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4.HOW TO BUILD A GOOD TEAM </a:t>
            </a:r>
          </a:p>
        </p:txBody>
      </p:sp>
      <p:graphicFrame>
        <p:nvGraphicFramePr>
          <p:cNvPr id="321" name="TextBox 318">
            <a:extLst>
              <a:ext uri="{FF2B5EF4-FFF2-40B4-BE49-F238E27FC236}">
                <a16:creationId xmlns:a16="http://schemas.microsoft.com/office/drawing/2014/main" id="{380785DE-06EC-154A-AF01-1390668266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7565201"/>
              </p:ext>
            </p:extLst>
          </p:nvPr>
        </p:nvGraphicFramePr>
        <p:xfrm>
          <a:off x="-7668" y="919916"/>
          <a:ext cx="12305912" cy="5926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934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1" name="Picture 20" descr="Horizontal Pan Weigh Kitchen · Free image on Pixabay">
            <a:extLst>
              <a:ext uri="{FF2B5EF4-FFF2-40B4-BE49-F238E27FC236}">
                <a16:creationId xmlns:a16="http://schemas.microsoft.com/office/drawing/2014/main" id="{23003B7C-0EC9-47ED-9400-E8FE2612AF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6385" r="4727"/>
          <a:stretch/>
        </p:blipFill>
        <p:spPr>
          <a:xfrm>
            <a:off x="20" y="12925"/>
            <a:ext cx="6083065" cy="6845075"/>
          </a:xfrm>
          <a:prstGeom prst="rect">
            <a:avLst/>
          </a:prstGeom>
        </p:spPr>
      </p:pic>
      <p:pic>
        <p:nvPicPr>
          <p:cNvPr id="18" name="Picture 17" descr="A group of puzzle pieces on a table&#10;&#10;AI-generated content may be incorrect.">
            <a:extLst>
              <a:ext uri="{FF2B5EF4-FFF2-40B4-BE49-F238E27FC236}">
                <a16:creationId xmlns:a16="http://schemas.microsoft.com/office/drawing/2014/main" id="{32D55BC0-7960-BACA-6278-6E728953058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598" r="13291"/>
          <a:stretch/>
        </p:blipFill>
        <p:spPr>
          <a:xfrm>
            <a:off x="6094808" y="11733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18CE7-0EA6-D564-4095-0944F7EEB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016" y="462400"/>
            <a:ext cx="9595210" cy="775552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rgbClr val="FFFFFF"/>
                </a:solidFill>
              </a:rPr>
              <a:t>5.GETTING THE RIGHT TEAM MEMBERS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6AFC3B7-0872-657B-AD90-AC40332DB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7319" y="2424023"/>
            <a:ext cx="4797368" cy="2016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</a:rPr>
              <a:t>What types of people do we need?</a:t>
            </a:r>
            <a:endParaRPr lang="en-GB" sz="2300" b="1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 b="1">
              <a:solidFill>
                <a:srgbClr val="FFFFFF"/>
              </a:solidFill>
            </a:endParaRPr>
          </a:p>
          <a:p>
            <a:pPr algn="ctr"/>
            <a:r>
              <a:rPr lang="en-GB" sz="500">
                <a:solidFill>
                  <a:srgbClr val="FFFFFF"/>
                </a:solidFill>
              </a:rPr>
              <a:t>    </a:t>
            </a: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A34E678-42DE-D86D-2DF8-157FF40170DD}"/>
              </a:ext>
            </a:extLst>
          </p:cNvPr>
          <p:cNvSpPr txBox="1"/>
          <p:nvPr/>
        </p:nvSpPr>
        <p:spPr>
          <a:xfrm>
            <a:off x="3354859" y="1605891"/>
            <a:ext cx="27561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FFFF"/>
                </a:solidFill>
              </a:rPr>
              <a:t>Belbin's theory : Balance of roles </a:t>
            </a:r>
            <a:endParaRPr lang="en-GB" sz="24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A9D0255-531A-5AC1-4AE3-8656489188E8}"/>
              </a:ext>
            </a:extLst>
          </p:cNvPr>
          <p:cNvSpPr txBox="1"/>
          <p:nvPr/>
        </p:nvSpPr>
        <p:spPr>
          <a:xfrm>
            <a:off x="293944" y="5732489"/>
            <a:ext cx="413804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FFFF"/>
                </a:solidFill>
              </a:rPr>
              <a:t>Examples : Planners ,Doers, Problem Solvers</a:t>
            </a:r>
            <a:endParaRPr lang="en-GB" sz="2400"/>
          </a:p>
        </p:txBody>
      </p:sp>
      <p:sp>
        <p:nvSpPr>
          <p:cNvPr id="31" name="Content Placeholder 16">
            <a:extLst>
              <a:ext uri="{FF2B5EF4-FFF2-40B4-BE49-F238E27FC236}">
                <a16:creationId xmlns:a16="http://schemas.microsoft.com/office/drawing/2014/main" id="{BA1650BD-00BB-8D9C-717A-EAF149B17BE6}"/>
              </a:ext>
            </a:extLst>
          </p:cNvPr>
          <p:cNvSpPr txBox="1">
            <a:spLocks/>
          </p:cNvSpPr>
          <p:nvPr/>
        </p:nvSpPr>
        <p:spPr>
          <a:xfrm>
            <a:off x="3043419" y="3937761"/>
            <a:ext cx="7276400" cy="6570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3200" b="1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500" b="1">
              <a:solidFill>
                <a:srgbClr val="FFFFFF"/>
              </a:solidFill>
            </a:endParaRPr>
          </a:p>
          <a:p>
            <a:pPr algn="ctr"/>
            <a:r>
              <a:rPr lang="en-GB" sz="500">
                <a:solidFill>
                  <a:srgbClr val="FFFFFF"/>
                </a:solidFill>
              </a:rPr>
              <a:t>    </a:t>
            </a: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3200">
              <a:solidFill>
                <a:srgbClr val="FFFFFF"/>
              </a:solidFill>
            </a:endParaRPr>
          </a:p>
          <a:p>
            <a:pPr algn="ctr"/>
            <a:endParaRPr lang="en-GB" sz="500">
              <a:solidFill>
                <a:srgbClr val="FFFFFF"/>
              </a:solidFill>
            </a:endParaRPr>
          </a:p>
          <a:p>
            <a:pPr algn="ctr"/>
            <a:endParaRPr lang="en-GB" sz="9600">
              <a:solidFill>
                <a:srgbClr val="FFFFFF"/>
              </a:solidFill>
            </a:endParaRPr>
          </a:p>
          <a:p>
            <a:pPr algn="ctr"/>
            <a:r>
              <a:rPr lang="en-GB" sz="9600" b="1">
                <a:solidFill>
                  <a:srgbClr val="FFFFFF"/>
                </a:solidFill>
              </a:rPr>
              <a:t>Combine different strengths</a:t>
            </a:r>
          </a:p>
          <a:p>
            <a:pPr algn="ctr"/>
            <a:endParaRPr lang="en-GB" sz="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213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10FBE-0A08-2220-6C06-8DE8E74BE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1626" y="1579"/>
            <a:ext cx="7737779" cy="778904"/>
          </a:xfrm>
        </p:spPr>
        <p:txBody>
          <a:bodyPr>
            <a:normAutofit/>
          </a:bodyPr>
          <a:lstStyle/>
          <a:p>
            <a:r>
              <a:rPr lang="en-GB" sz="4000" b="1"/>
              <a:t>6. MAKE ROLES CLEAR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66-579E-A4C9-6862-1341DC50D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2796" y="1258913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349CC1-A5CF-9E28-C174-FF8F4F3006D7}"/>
              </a:ext>
            </a:extLst>
          </p:cNvPr>
          <p:cNvSpPr txBox="1"/>
          <p:nvPr/>
        </p:nvSpPr>
        <p:spPr>
          <a:xfrm>
            <a:off x="182744" y="1131029"/>
            <a:ext cx="41939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§"/>
            </a:pPr>
            <a:r>
              <a:rPr lang="en-GB" sz="3200" b="1"/>
              <a:t>WHO DOES WHAT?</a:t>
            </a:r>
            <a:endParaRPr lang="en-US"/>
          </a:p>
        </p:txBody>
      </p:sp>
      <p:pic>
        <p:nvPicPr>
          <p:cNvPr id="7" name="Picture 6" descr="Free Question Mark Images, Download Free Question Mark Images png ...">
            <a:extLst>
              <a:ext uri="{FF2B5EF4-FFF2-40B4-BE49-F238E27FC236}">
                <a16:creationId xmlns:a16="http://schemas.microsoft.com/office/drawing/2014/main" id="{DDF26699-7C7B-0036-ED5D-800B8DBAA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9833" y="1124970"/>
            <a:ext cx="3690551" cy="48218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530958-AC58-16C3-F2D5-2EAD14F3AF4A}"/>
              </a:ext>
            </a:extLst>
          </p:cNvPr>
          <p:cNvSpPr txBox="1"/>
          <p:nvPr/>
        </p:nvSpPr>
        <p:spPr>
          <a:xfrm>
            <a:off x="1098556" y="2319202"/>
            <a:ext cx="52279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lang="en-GB" sz="2400" b="1"/>
              <a:t>CLEAR JOB DESCRIPTION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DD4B90-4BE8-9110-8480-C0E37F495128}"/>
              </a:ext>
            </a:extLst>
          </p:cNvPr>
          <p:cNvSpPr txBox="1"/>
          <p:nvPr/>
        </p:nvSpPr>
        <p:spPr>
          <a:xfrm>
            <a:off x="184311" y="3847404"/>
            <a:ext cx="419952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lang="en-GB" sz="2400" b="1"/>
              <a:t>DEFINED ROLES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507BFC-7D0E-B4F1-51B3-4EB3CFCD4A1C}"/>
              </a:ext>
            </a:extLst>
          </p:cNvPr>
          <p:cNvSpPr txBox="1"/>
          <p:nvPr/>
        </p:nvSpPr>
        <p:spPr>
          <a:xfrm>
            <a:off x="1101254" y="5682192"/>
            <a:ext cx="355106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lang="en-GB" sz="2400" b="1"/>
              <a:t>CLARITY REDUCES CONFUSION</a:t>
            </a:r>
            <a:endParaRPr lang="en-US"/>
          </a:p>
        </p:txBody>
      </p:sp>
      <p:pic>
        <p:nvPicPr>
          <p:cNvPr id="12" name="Graphic 11" descr="CheckList with solid fill">
            <a:extLst>
              <a:ext uri="{FF2B5EF4-FFF2-40B4-BE49-F238E27FC236}">
                <a16:creationId xmlns:a16="http://schemas.microsoft.com/office/drawing/2014/main" id="{010E4B37-C042-8509-3449-BBC17ADBF0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54664" y="2132306"/>
            <a:ext cx="746502" cy="811079"/>
          </a:xfrm>
          <a:prstGeom prst="rect">
            <a:avLst/>
          </a:prstGeom>
        </p:spPr>
      </p:pic>
      <p:pic>
        <p:nvPicPr>
          <p:cNvPr id="13" name="Graphic 12" descr="Gears with solid fill">
            <a:extLst>
              <a:ext uri="{FF2B5EF4-FFF2-40B4-BE49-F238E27FC236}">
                <a16:creationId xmlns:a16="http://schemas.microsoft.com/office/drawing/2014/main" id="{A8D136D2-A894-A3D1-97CA-2693346318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36936" y="3617563"/>
            <a:ext cx="669011" cy="927315"/>
          </a:xfrm>
          <a:prstGeom prst="rect">
            <a:avLst/>
          </a:prstGeom>
        </p:spPr>
      </p:pic>
      <p:pic>
        <p:nvPicPr>
          <p:cNvPr id="14" name="Graphic 13" descr="Lightbulb and gear with solid fill">
            <a:extLst>
              <a:ext uri="{FF2B5EF4-FFF2-40B4-BE49-F238E27FC236}">
                <a16:creationId xmlns:a16="http://schemas.microsoft.com/office/drawing/2014/main" id="{5AF1F101-BB54-67F1-04F9-3E0C1C2921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812223" y="5658172"/>
            <a:ext cx="1082298" cy="84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68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7FC53B1-C1C5-42F1-F03E-8E8B3AF69D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771124-7E73-76AE-A5AC-5454E816A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973" y="493269"/>
            <a:ext cx="4373467" cy="536519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7.GOOD COMMUNICATION </a:t>
            </a:r>
          </a:p>
        </p:txBody>
      </p:sp>
      <p:sp>
        <p:nvSpPr>
          <p:cNvPr id="27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C3A992-2712-2919-DC70-725065440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0635889"/>
              </p:ext>
            </p:extLst>
          </p:nvPr>
        </p:nvGraphicFramePr>
        <p:xfrm>
          <a:off x="5599083" y="853673"/>
          <a:ext cx="5715000" cy="5004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6315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ouple of white characters holding a puzzle piece&#10;&#10;AI-generated content may be incorrect.">
            <a:extLst>
              <a:ext uri="{FF2B5EF4-FFF2-40B4-BE49-F238E27FC236}">
                <a16:creationId xmlns:a16="http://schemas.microsoft.com/office/drawing/2014/main" id="{4C7E3B1C-7F77-0A32-EFC1-0D98BB0D13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3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F1F2C0-7A62-E324-B0EE-A552D8125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76723"/>
            <a:ext cx="10553837" cy="2315569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8.WORKING THROUGH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BA957-6E52-7CE9-5F35-29583AA2B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49" y="4406076"/>
            <a:ext cx="5215889" cy="70988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sz="2400" b="1">
                <a:solidFill>
                  <a:srgbClr val="FFFFFF"/>
                </a:solidFill>
              </a:rPr>
              <a:t>TEAMS WILL FACE CHALLENGES</a:t>
            </a:r>
          </a:p>
          <a:p>
            <a:pPr>
              <a:buFont typeface="Wingdings" panose="020B0604020202020204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b="1">
              <a:solidFill>
                <a:srgbClr val="FFFFFF"/>
              </a:solidFill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D80399-5D74-0BD5-AC8B-35618FEA4460}"/>
              </a:ext>
            </a:extLst>
          </p:cNvPr>
          <p:cNvSpPr txBox="1"/>
          <p:nvPr/>
        </p:nvSpPr>
        <p:spPr>
          <a:xfrm>
            <a:off x="416098" y="5818258"/>
            <a:ext cx="54599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400" b="1">
                <a:solidFill>
                  <a:schemeClr val="bg1"/>
                </a:solidFill>
              </a:rPr>
              <a:t>COLLABORATE TO FIND SOLUTIONS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FC72B7-CBA4-8DF7-1F30-90FBC3072E17}"/>
              </a:ext>
            </a:extLst>
          </p:cNvPr>
          <p:cNvSpPr txBox="1"/>
          <p:nvPr/>
        </p:nvSpPr>
        <p:spPr>
          <a:xfrm>
            <a:off x="6663310" y="5110449"/>
            <a:ext cx="53298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sz="2400" b="1">
                <a:solidFill>
                  <a:schemeClr val="bg1"/>
                </a:solidFill>
              </a:rPr>
              <a:t>LIKE MOVING FROM ARGUMENTS TO WORKING WELL TOGETHER (TUCKMANS,1965)</a:t>
            </a:r>
            <a:endParaRPr 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065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F7A4B82-037B-D94A-C974-C3EFE2CD95B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9042" r="-2" b="113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FEF760-58E9-30A1-A323-5537A3023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9.SIMPLE TIPS FOR TEAMS</a:t>
            </a:r>
            <a:br>
              <a:rPr lang="en-GB"/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09160D-ACED-DC51-B2BD-58F9494AC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1783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9609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A14B83C-B379-41FC-8327-600DA7EFD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CB018903-3549-4A3B-A9DF-B26757CAA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E5D3F77-D07F-4F7D-97A2-E36683020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DC6F5A2D-56A0-4ED7-A3E2-3CF67608F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52166F-F712-FA7A-B88B-DB20DFC5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1" y="231493"/>
            <a:ext cx="8058662" cy="983655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br>
              <a:rPr lang="en-US" sz="2200"/>
            </a:br>
            <a:endParaRPr lang="en-US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D1196-5320-5C78-06F8-C039CDF01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64865" y="228844"/>
            <a:ext cx="5257798" cy="660181"/>
          </a:xfrm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400" b="1">
                <a:solidFill>
                  <a:schemeClr val="tx1">
                    <a:alpha val="60000"/>
                  </a:schemeClr>
                </a:solidFill>
              </a:rPr>
              <a:t>OPEN FOR QUESTIONS</a:t>
            </a: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 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89584DEE-CE78-923F-3752-F56AC73EA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40470" y="1709739"/>
            <a:ext cx="3089455" cy="3172582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682F41-7969-9E85-6020-67040D4C5F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07183" y="4919"/>
            <a:ext cx="9041270" cy="48253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13C747-D987-7AEE-BBE3-ED66576D9872}"/>
              </a:ext>
            </a:extLst>
          </p:cNvPr>
          <p:cNvSpPr txBox="1"/>
          <p:nvPr/>
        </p:nvSpPr>
        <p:spPr>
          <a:xfrm>
            <a:off x="4234873" y="5024582"/>
            <a:ext cx="90424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22488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HOW TO CREATE AN EFFECTIVE TEAM</vt:lpstr>
      <vt:lpstr>    2.THE POWER OF  TEAMWORK  </vt:lpstr>
      <vt:lpstr>3.   TEAM                          VS.                    GROUP</vt:lpstr>
      <vt:lpstr>4.HOW TO BUILD A GOOD TEAM </vt:lpstr>
      <vt:lpstr>5.GETTING THE RIGHT TEAM MEMBERS</vt:lpstr>
      <vt:lpstr>6. MAKE ROLES CLEAR</vt:lpstr>
      <vt:lpstr>7.GOOD COMMUNICATION </vt:lpstr>
      <vt:lpstr>8.WORKING THROUGH PROBLEMS</vt:lpstr>
      <vt:lpstr>9.SIMPLE TIPS FOR TEAMS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</cp:revision>
  <dcterms:created xsi:type="dcterms:W3CDTF">2025-03-17T18:35:56Z</dcterms:created>
  <dcterms:modified xsi:type="dcterms:W3CDTF">2025-03-23T07:50:55Z</dcterms:modified>
</cp:coreProperties>
</file>