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46625" autoAdjust="0"/>
  </p:normalViewPr>
  <p:slideViewPr>
    <p:cSldViewPr snapToGrid="0">
      <p:cViewPr varScale="1">
        <p:scale>
          <a:sx n="54" d="100"/>
          <a:sy n="54" d="100"/>
        </p:scale>
        <p:origin x="149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CD25CB-968A-43B6-8351-C6596F456A1A}" type="datetimeFigureOut">
              <a:rPr lang="en-GB" smtClean="0"/>
              <a:t>24/05/2022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114E98-BCCF-4C9D-8294-ABF56D672D83}" type="slidenum">
              <a:rPr lang="en-GB" smtClean="0"/>
              <a:t>‹#›</a:t>
            </a:fld>
            <a:endParaRPr lang="en-GB"/>
          </a:p>
        </p:txBody>
      </p:sp>
    </p:spTree>
    <p:extLst>
      <p:ext uri="{BB962C8B-B14F-4D97-AF65-F5344CB8AC3E}">
        <p14:creationId xmlns:p14="http://schemas.microsoft.com/office/powerpoint/2010/main" val="710260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COST LEADERSHIP STRATEGY involves becoming the systematically lowest-cost organisation in a domain of activity.</a:t>
            </a:r>
          </a:p>
          <a:p>
            <a:endParaRPr lang="en-GB" dirty="0"/>
          </a:p>
          <a:p>
            <a:r>
              <a:rPr lang="en-GB" dirty="0"/>
              <a:t>BUT WHAT WOULD WE NEED TO CONSIDER WHEN CHOOSING THIS APPROACH?</a:t>
            </a:r>
          </a:p>
          <a:p>
            <a:r>
              <a:rPr lang="en-GB" dirty="0"/>
              <a:t>1. INPUT COSTS</a:t>
            </a:r>
          </a:p>
          <a:p>
            <a:r>
              <a:rPr lang="en-GB" dirty="0"/>
              <a:t>2. ECONOMIES OF SCALE</a:t>
            </a:r>
          </a:p>
          <a:p>
            <a:r>
              <a:rPr lang="en-GB" dirty="0"/>
              <a:t>3. KNOWLEDGE &amp; UNDERSTANDING</a:t>
            </a:r>
          </a:p>
          <a:p>
            <a:r>
              <a:rPr lang="en-GB" dirty="0"/>
              <a:t>4. EXPERIENCE</a:t>
            </a:r>
          </a:p>
          <a:p>
            <a:endParaRPr lang="en-GB" dirty="0"/>
          </a:p>
        </p:txBody>
      </p:sp>
      <p:sp>
        <p:nvSpPr>
          <p:cNvPr id="4" name="Slide Number Placeholder 3"/>
          <p:cNvSpPr>
            <a:spLocks noGrp="1"/>
          </p:cNvSpPr>
          <p:nvPr>
            <p:ph type="sldNum" sz="quarter" idx="5"/>
          </p:nvPr>
        </p:nvSpPr>
        <p:spPr/>
        <p:txBody>
          <a:bodyPr/>
          <a:lstStyle/>
          <a:p>
            <a:fld id="{01114E98-BCCF-4C9D-8294-ABF56D672D83}" type="slidenum">
              <a:rPr lang="en-GB" smtClean="0"/>
              <a:t>3</a:t>
            </a:fld>
            <a:endParaRPr lang="en-GB"/>
          </a:p>
        </p:txBody>
      </p:sp>
    </p:spTree>
    <p:extLst>
      <p:ext uri="{BB962C8B-B14F-4D97-AF65-F5344CB8AC3E}">
        <p14:creationId xmlns:p14="http://schemas.microsoft.com/office/powerpoint/2010/main" val="3010419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Economies of scale refer to how increasing scale usually reduces the average costs of</a:t>
            </a:r>
          </a:p>
          <a:p>
            <a:r>
              <a:rPr lang="en-GB" dirty="0"/>
              <a:t>operation over a particular time period, perhaps a month or a year. Economies of scale are important wherever there are high fixed costs. </a:t>
            </a:r>
          </a:p>
          <a:p>
            <a:endParaRPr lang="en-GB" dirty="0"/>
          </a:p>
          <a:p>
            <a:r>
              <a:rPr lang="en-GB" dirty="0"/>
              <a:t>Fixed costs are those costs necessary for a level of output: for example, a pharmaceutical manufacturer typically needs to do extensive R&amp;D before it produces a single pill. Economies of scale come from spreading these fixed costs over high levels of output: the average cost due to an expensive R&amp;D project halves when output increases from one million to two million units. Economies of scale in purchasing can also reduce input costs.</a:t>
            </a:r>
          </a:p>
        </p:txBody>
      </p:sp>
      <p:sp>
        <p:nvSpPr>
          <p:cNvPr id="4" name="Slide Number Placeholder 3"/>
          <p:cNvSpPr>
            <a:spLocks noGrp="1"/>
          </p:cNvSpPr>
          <p:nvPr>
            <p:ph type="sldNum" sz="quarter" idx="5"/>
          </p:nvPr>
        </p:nvSpPr>
        <p:spPr/>
        <p:txBody>
          <a:bodyPr/>
          <a:lstStyle/>
          <a:p>
            <a:fld id="{01114E98-BCCF-4C9D-8294-ABF56D672D83}" type="slidenum">
              <a:rPr lang="en-GB" smtClean="0"/>
              <a:t>4</a:t>
            </a:fld>
            <a:endParaRPr lang="en-GB"/>
          </a:p>
        </p:txBody>
      </p:sp>
    </p:spTree>
    <p:extLst>
      <p:ext uri="{BB962C8B-B14F-4D97-AF65-F5344CB8AC3E}">
        <p14:creationId xmlns:p14="http://schemas.microsoft.com/office/powerpoint/2010/main" val="8802588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Experience can be a key source of cost-efficiency. The experience curve implies that the cumulative experience gained by an organisation with each unit of output leads to reductions in unit costs. </a:t>
            </a:r>
          </a:p>
          <a:p>
            <a:endParaRPr lang="en-GB" dirty="0"/>
          </a:p>
          <a:p>
            <a:r>
              <a:rPr lang="en-GB" dirty="0"/>
              <a:t>For example, for many electronic components per-unit costs can drop as much as 95 percent every time the accumulated volume doubles. There is no time limit: simply the more experience an organisation has in an activity, the more efficient it gets at doing it.</a:t>
            </a:r>
          </a:p>
        </p:txBody>
      </p:sp>
      <p:sp>
        <p:nvSpPr>
          <p:cNvPr id="4" name="Slide Number Placeholder 3"/>
          <p:cNvSpPr>
            <a:spLocks noGrp="1"/>
          </p:cNvSpPr>
          <p:nvPr>
            <p:ph type="sldNum" sz="quarter" idx="5"/>
          </p:nvPr>
        </p:nvSpPr>
        <p:spPr/>
        <p:txBody>
          <a:bodyPr/>
          <a:lstStyle/>
          <a:p>
            <a:fld id="{01114E98-BCCF-4C9D-8294-ABF56D672D83}" type="slidenum">
              <a:rPr lang="en-GB" smtClean="0"/>
              <a:t>5</a:t>
            </a:fld>
            <a:endParaRPr lang="en-GB"/>
          </a:p>
        </p:txBody>
      </p:sp>
    </p:spTree>
    <p:extLst>
      <p:ext uri="{BB962C8B-B14F-4D97-AF65-F5344CB8AC3E}">
        <p14:creationId xmlns:p14="http://schemas.microsoft.com/office/powerpoint/2010/main" val="578541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PARITY - (in other words, equivalence) with competitors in product or service features valued by customers. Parity allows the cost-leader to charge the same prices as the average competitor in the marketplace, while translating its cost advantage wholly into extra profit.</a:t>
            </a:r>
          </a:p>
          <a:p>
            <a:endParaRPr lang="en-GB" dirty="0"/>
          </a:p>
          <a:p>
            <a:r>
              <a:rPr lang="en-GB" dirty="0"/>
              <a:t>PROXIMITY -  (closeness) to competitors in terms of features. Where a competitor is sufficiently close to competitors in terms of product or service features, customers may only require small cuts in prices to compensate for the slightly lower quality</a:t>
            </a:r>
          </a:p>
        </p:txBody>
      </p:sp>
      <p:sp>
        <p:nvSpPr>
          <p:cNvPr id="4" name="Slide Number Placeholder 3"/>
          <p:cNvSpPr>
            <a:spLocks noGrp="1"/>
          </p:cNvSpPr>
          <p:nvPr>
            <p:ph type="sldNum" sz="quarter" idx="5"/>
          </p:nvPr>
        </p:nvSpPr>
        <p:spPr/>
        <p:txBody>
          <a:bodyPr/>
          <a:lstStyle/>
          <a:p>
            <a:fld id="{01114E98-BCCF-4C9D-8294-ABF56D672D83}" type="slidenum">
              <a:rPr lang="en-GB" smtClean="0"/>
              <a:t>6</a:t>
            </a:fld>
            <a:endParaRPr lang="en-GB"/>
          </a:p>
        </p:txBody>
      </p:sp>
    </p:spTree>
    <p:extLst>
      <p:ext uri="{BB962C8B-B14F-4D97-AF65-F5344CB8AC3E}">
        <p14:creationId xmlns:p14="http://schemas.microsoft.com/office/powerpoint/2010/main" val="38232057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LOOKING AT A DIFFERENTIATED STRATEGY - WE NEED TO CONSIDER A NUMBER OF FACTORS: -</a:t>
            </a:r>
          </a:p>
          <a:p>
            <a:endParaRPr lang="en-GB" dirty="0"/>
          </a:p>
          <a:p>
            <a:r>
              <a:rPr lang="en-GB" dirty="0"/>
              <a:t>PRODUCT &amp; SERVICES ATTRIBUTES - CAN WE MAKE IT DIFFERENT, NEW FEATURES ETC...</a:t>
            </a:r>
          </a:p>
          <a:p>
            <a:endParaRPr lang="en-GB" dirty="0"/>
          </a:p>
          <a:p>
            <a:r>
              <a:rPr lang="en-GB" dirty="0"/>
              <a:t>CUSTOMER RELATIONSHIPS - PERCEIVED VALUE OF PRODUCT BY QUALITY OF CUSTOMER SERVICE, AFTERCARE SERVICES ETC.</a:t>
            </a:r>
          </a:p>
          <a:p>
            <a:endParaRPr lang="en-GB" dirty="0"/>
          </a:p>
          <a:p>
            <a:r>
              <a:rPr lang="en-GB" dirty="0"/>
              <a:t>COMPLIMENTS - LINKAGES BETWEEN OTHER PRODUCTS AND SERVICES WITHIN THE PRODUCT MIX.</a:t>
            </a:r>
          </a:p>
          <a:p>
            <a:endParaRPr lang="en-GB" dirty="0"/>
          </a:p>
          <a:p>
            <a:r>
              <a:rPr lang="en-GB" dirty="0"/>
              <a:t>There is an important condition for a successful </a:t>
            </a:r>
            <a:r>
              <a:rPr lang="en-GB" dirty="0" err="1"/>
              <a:t>di­erentiation</a:t>
            </a:r>
            <a:r>
              <a:rPr lang="en-GB" dirty="0"/>
              <a:t> strategy. </a:t>
            </a:r>
            <a:r>
              <a:rPr lang="en-GB" dirty="0" err="1"/>
              <a:t>Di­erentiation</a:t>
            </a:r>
            <a:endParaRPr lang="en-GB" dirty="0"/>
          </a:p>
          <a:p>
            <a:r>
              <a:rPr lang="en-GB" dirty="0"/>
              <a:t>allows higher prices, but usually this comes at a cost. To create valuable </a:t>
            </a:r>
            <a:r>
              <a:rPr lang="en-GB" dirty="0" err="1"/>
              <a:t>di­erentiation</a:t>
            </a:r>
            <a:r>
              <a:rPr lang="en-GB" dirty="0"/>
              <a:t> typically involves additional investments, for example in R&amp;D, branding or </a:t>
            </a:r>
            <a:r>
              <a:rPr lang="en-GB" dirty="0" err="1"/>
              <a:t>sta­</a:t>
            </a:r>
            <a:r>
              <a:rPr lang="en-GB" dirty="0"/>
              <a:t> quality.</a:t>
            </a:r>
          </a:p>
        </p:txBody>
      </p:sp>
      <p:sp>
        <p:nvSpPr>
          <p:cNvPr id="4" name="Slide Number Placeholder 3"/>
          <p:cNvSpPr>
            <a:spLocks noGrp="1"/>
          </p:cNvSpPr>
          <p:nvPr>
            <p:ph type="sldNum" sz="quarter" idx="5"/>
          </p:nvPr>
        </p:nvSpPr>
        <p:spPr/>
        <p:txBody>
          <a:bodyPr/>
          <a:lstStyle/>
          <a:p>
            <a:fld id="{01114E98-BCCF-4C9D-8294-ABF56D672D83}" type="slidenum">
              <a:rPr lang="en-GB" smtClean="0"/>
              <a:t>7</a:t>
            </a:fld>
            <a:endParaRPr lang="en-GB"/>
          </a:p>
        </p:txBody>
      </p:sp>
    </p:spTree>
    <p:extLst>
      <p:ext uri="{BB962C8B-B14F-4D97-AF65-F5344CB8AC3E}">
        <p14:creationId xmlns:p14="http://schemas.microsoft.com/office/powerpoint/2010/main" val="2311059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focus strategy targets a narrow segment or domain of activity and tailors its products or services to the needs of that specific segment to the exclusion of others. </a:t>
            </a:r>
          </a:p>
          <a:p>
            <a:endParaRPr lang="en-GB" dirty="0"/>
          </a:p>
          <a:p>
            <a:r>
              <a:rPr lang="en-GB" b="1" dirty="0"/>
              <a:t>Cost focusers </a:t>
            </a:r>
            <a:r>
              <a:rPr lang="en-GB" dirty="0"/>
              <a:t>identify areas where broader cost-based strategies fail because of the</a:t>
            </a:r>
          </a:p>
          <a:p>
            <a:r>
              <a:rPr lang="en-GB" dirty="0"/>
              <a:t>added costs of trying to satisfy a wide range of needs. For instance, in the UK food retail market, Iceland Foods has a cost-focused strategy concentrated on frozen and chilled foods, reducing costs against discount food retailers with a wider product range and more</a:t>
            </a:r>
          </a:p>
          <a:p>
            <a:r>
              <a:rPr lang="en-GB" dirty="0"/>
              <a:t>diverse suppliers which have all the complexity of fresh foods and groceries as well as their own frozen and chilled food ranges.</a:t>
            </a:r>
          </a:p>
          <a:p>
            <a:endParaRPr lang="en-GB" dirty="0"/>
          </a:p>
          <a:p>
            <a:r>
              <a:rPr lang="en-GB" dirty="0"/>
              <a:t>• </a:t>
            </a:r>
            <a:r>
              <a:rPr lang="en-GB" b="1" dirty="0"/>
              <a:t>Differentiation focusers </a:t>
            </a:r>
            <a:r>
              <a:rPr lang="en-GB" dirty="0"/>
              <a:t>look for specific needs that broader </a:t>
            </a:r>
            <a:r>
              <a:rPr lang="en-GB" dirty="0" err="1"/>
              <a:t>di­erentiators</a:t>
            </a:r>
            <a:r>
              <a:rPr lang="en-GB" dirty="0"/>
              <a:t> do not serve so well. Focus on one particular need helps to build specialist knowledge and technology, increases commitment to service and can improve brand recognition and customer loyalty. For example, ARM Holdings dominates the world market for smartphone and tablet chips, despite being only a fraction of the size of the leading microprocessor</a:t>
            </a:r>
          </a:p>
          <a:p>
            <a:r>
              <a:rPr lang="en-GB" dirty="0"/>
              <a:t>manufacturers, AMD and Intel, which also make chips for a wide range of computers.</a:t>
            </a:r>
          </a:p>
        </p:txBody>
      </p:sp>
      <p:sp>
        <p:nvSpPr>
          <p:cNvPr id="4" name="Slide Number Placeholder 3"/>
          <p:cNvSpPr>
            <a:spLocks noGrp="1"/>
          </p:cNvSpPr>
          <p:nvPr>
            <p:ph type="sldNum" sz="quarter" idx="5"/>
          </p:nvPr>
        </p:nvSpPr>
        <p:spPr/>
        <p:txBody>
          <a:bodyPr/>
          <a:lstStyle/>
          <a:p>
            <a:fld id="{01114E98-BCCF-4C9D-8294-ABF56D672D83}" type="slidenum">
              <a:rPr lang="en-GB" smtClean="0"/>
              <a:t>8</a:t>
            </a:fld>
            <a:endParaRPr lang="en-GB"/>
          </a:p>
        </p:txBody>
      </p:sp>
    </p:spTree>
    <p:extLst>
      <p:ext uri="{BB962C8B-B14F-4D97-AF65-F5344CB8AC3E}">
        <p14:creationId xmlns:p14="http://schemas.microsoft.com/office/powerpoint/2010/main" val="28751527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DIFFERENTIATION 12 O'CLOCK IS DIFFERENT WITHOUT PRICE PREMIUM. PERCEIVED BENEFITS WITHOUT THE PRICE HIKE. UNSUSTAINABLE IN LONG-TERM. </a:t>
            </a:r>
          </a:p>
          <a:p>
            <a:r>
              <a:rPr lang="en-GB" dirty="0"/>
              <a:t>2 O'CLOCK - IS MORE OF A FOCUSED STRATEGY, WHERE WE START TO TARGET A SPECIFIC NICHE.</a:t>
            </a:r>
          </a:p>
          <a:p>
            <a:endParaRPr lang="en-GB" dirty="0"/>
          </a:p>
          <a:p>
            <a:r>
              <a:rPr lang="en-GB" dirty="0"/>
              <a:t>A distinctive feature of the Strategy Clock is the space it allows between low-price and diff­erentiation strategies. Hybrid strategies involve both lower prices than differentiation strategies, and higher benefits than low-price strategies. Hybrid strategies are often used to make aggressive bids for increased market share. They can also be an eff­ective way of entering a new market, for instance overseas.</a:t>
            </a:r>
          </a:p>
          <a:p>
            <a:endParaRPr lang="en-GB" dirty="0"/>
          </a:p>
          <a:p>
            <a:r>
              <a:rPr lang="en-GB" dirty="0"/>
              <a:t>• Non-competitive strategies (zone 4). The final set of strategies occupies a zone of unfeasible economics, with low benefits and high prices</a:t>
            </a:r>
          </a:p>
        </p:txBody>
      </p:sp>
      <p:sp>
        <p:nvSpPr>
          <p:cNvPr id="4" name="Slide Number Placeholder 3"/>
          <p:cNvSpPr>
            <a:spLocks noGrp="1"/>
          </p:cNvSpPr>
          <p:nvPr>
            <p:ph type="sldNum" sz="quarter" idx="5"/>
          </p:nvPr>
        </p:nvSpPr>
        <p:spPr/>
        <p:txBody>
          <a:bodyPr/>
          <a:lstStyle/>
          <a:p>
            <a:fld id="{01114E98-BCCF-4C9D-8294-ABF56D672D83}" type="slidenum">
              <a:rPr lang="en-GB" smtClean="0"/>
              <a:t>9</a:t>
            </a:fld>
            <a:endParaRPr lang="en-GB"/>
          </a:p>
        </p:txBody>
      </p:sp>
    </p:spTree>
    <p:extLst>
      <p:ext uri="{BB962C8B-B14F-4D97-AF65-F5344CB8AC3E}">
        <p14:creationId xmlns:p14="http://schemas.microsoft.com/office/powerpoint/2010/main" val="3702620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cost-leading firm (here L) off­ers relatively poor perceived quality, but customers accept this because of the lower price. </a:t>
            </a:r>
          </a:p>
          <a:p>
            <a:endParaRPr lang="en-GB" dirty="0"/>
          </a:p>
          <a:p>
            <a:r>
              <a:rPr lang="en-GB" dirty="0"/>
              <a:t>This cost-leading position might describe some of Hyundai’s products. The di­fferentiator (D) has a higher price, but much better quality. This might be Mercedes. In between, there is a range of perfectly acceptable combinations, with the mid-point firm (M) </a:t>
            </a:r>
            <a:r>
              <a:rPr lang="en-GB" dirty="0" err="1"/>
              <a:t>o­ering</a:t>
            </a:r>
            <a:r>
              <a:rPr lang="en-GB" dirty="0"/>
              <a:t> a combination of reasonable prices and reasonable quality. This</a:t>
            </a:r>
          </a:p>
          <a:p>
            <a:r>
              <a:rPr lang="en-GB" dirty="0"/>
              <a:t>might be Ford. M’s strategy is on the first value line and therefore entirely viable at this stage.</a:t>
            </a:r>
          </a:p>
          <a:p>
            <a:endParaRPr lang="en-GB" dirty="0"/>
          </a:p>
          <a:p>
            <a:r>
              <a:rPr lang="en-GB" dirty="0"/>
              <a:t>If the differentiator creates a new product, that's of better quality and maintains its price point, it impacts...</a:t>
            </a:r>
          </a:p>
        </p:txBody>
      </p:sp>
      <p:sp>
        <p:nvSpPr>
          <p:cNvPr id="4" name="Slide Number Placeholder 3"/>
          <p:cNvSpPr>
            <a:spLocks noGrp="1"/>
          </p:cNvSpPr>
          <p:nvPr>
            <p:ph type="sldNum" sz="quarter" idx="5"/>
          </p:nvPr>
        </p:nvSpPr>
        <p:spPr/>
        <p:txBody>
          <a:bodyPr/>
          <a:lstStyle/>
          <a:p>
            <a:fld id="{01114E98-BCCF-4C9D-8294-ABF56D672D83}" type="slidenum">
              <a:rPr lang="en-GB" smtClean="0"/>
              <a:t>10</a:t>
            </a:fld>
            <a:endParaRPr lang="en-GB"/>
          </a:p>
        </p:txBody>
      </p:sp>
    </p:spTree>
    <p:extLst>
      <p:ext uri="{BB962C8B-B14F-4D97-AF65-F5344CB8AC3E}">
        <p14:creationId xmlns:p14="http://schemas.microsoft.com/office/powerpoint/2010/main" val="22675700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114E98-BCCF-4C9D-8294-ABF56D672D83}" type="slidenum">
              <a:rPr lang="en-GB" smtClean="0"/>
              <a:t>11</a:t>
            </a:fld>
            <a:endParaRPr lang="en-GB"/>
          </a:p>
        </p:txBody>
      </p:sp>
    </p:spTree>
    <p:extLst>
      <p:ext uri="{BB962C8B-B14F-4D97-AF65-F5344CB8AC3E}">
        <p14:creationId xmlns:p14="http://schemas.microsoft.com/office/powerpoint/2010/main" val="30091652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Game theory encourages an organisation to consider competitors’ likely moves</a:t>
            </a:r>
          </a:p>
          <a:p>
            <a:r>
              <a:rPr lang="en-GB" dirty="0"/>
              <a:t>and the implications of these moves for its own strategy. Game theorists are alert to two kinds of interaction in particular. </a:t>
            </a:r>
          </a:p>
          <a:p>
            <a:endParaRPr lang="en-GB" dirty="0"/>
          </a:p>
          <a:p>
            <a:r>
              <a:rPr lang="en-GB" dirty="0"/>
              <a:t>First, game theorists consider how a competitor response to a strategic move might change the original assumptions behind that move: for example, challenging a competitor in one area might lead to a counter-attack in another. </a:t>
            </a:r>
          </a:p>
          <a:p>
            <a:endParaRPr lang="en-GB" dirty="0"/>
          </a:p>
          <a:p>
            <a:r>
              <a:rPr lang="en-GB" dirty="0"/>
              <a:t>Second, game theorists are sensitive to the strategic signals, or messages, their moves might convey to competitors, for example with regard to how fiercely they seem willing to defend their position in a particular market. </a:t>
            </a:r>
          </a:p>
        </p:txBody>
      </p:sp>
      <p:sp>
        <p:nvSpPr>
          <p:cNvPr id="4" name="Slide Number Placeholder 3"/>
          <p:cNvSpPr>
            <a:spLocks noGrp="1"/>
          </p:cNvSpPr>
          <p:nvPr>
            <p:ph type="sldNum" sz="quarter" idx="5"/>
          </p:nvPr>
        </p:nvSpPr>
        <p:spPr/>
        <p:txBody>
          <a:bodyPr/>
          <a:lstStyle/>
          <a:p>
            <a:fld id="{01114E98-BCCF-4C9D-8294-ABF56D672D83}" type="slidenum">
              <a:rPr lang="en-GB" smtClean="0"/>
              <a:t>13</a:t>
            </a:fld>
            <a:endParaRPr lang="en-GB"/>
          </a:p>
        </p:txBody>
      </p:sp>
    </p:spTree>
    <p:extLst>
      <p:ext uri="{BB962C8B-B14F-4D97-AF65-F5344CB8AC3E}">
        <p14:creationId xmlns:p14="http://schemas.microsoft.com/office/powerpoint/2010/main" val="32972646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Event 201 for example</a:t>
            </a:r>
          </a:p>
        </p:txBody>
      </p:sp>
      <p:sp>
        <p:nvSpPr>
          <p:cNvPr id="4" name="Slide Number Placeholder 3"/>
          <p:cNvSpPr>
            <a:spLocks noGrp="1"/>
          </p:cNvSpPr>
          <p:nvPr>
            <p:ph type="sldNum" sz="quarter" idx="5"/>
          </p:nvPr>
        </p:nvSpPr>
        <p:spPr/>
        <p:txBody>
          <a:bodyPr/>
          <a:lstStyle/>
          <a:p>
            <a:fld id="{01114E98-BCCF-4C9D-8294-ABF56D672D83}" type="slidenum">
              <a:rPr lang="en-GB" smtClean="0"/>
              <a:t>14</a:t>
            </a:fld>
            <a:endParaRPr lang="en-GB"/>
          </a:p>
        </p:txBody>
      </p:sp>
    </p:spTree>
    <p:extLst>
      <p:ext uri="{BB962C8B-B14F-4D97-AF65-F5344CB8AC3E}">
        <p14:creationId xmlns:p14="http://schemas.microsoft.com/office/powerpoint/2010/main" val="3923124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E2B6E-C41B-4FF0-9C8F-E34212788D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40602E-4E4A-4258-B05D-87D8097B73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E65C74-A068-4229-B465-477F3BDE9496}"/>
              </a:ext>
            </a:extLst>
          </p:cNvPr>
          <p:cNvSpPr>
            <a:spLocks noGrp="1"/>
          </p:cNvSpPr>
          <p:nvPr>
            <p:ph type="dt" sz="half" idx="10"/>
          </p:nvPr>
        </p:nvSpPr>
        <p:spPr/>
        <p:txBody>
          <a:bodyPr/>
          <a:lstStyle/>
          <a:p>
            <a:fld id="{5695B5E6-A1E9-438F-B50F-D1012732944C}" type="datetimeFigureOut">
              <a:rPr lang="en-GB" smtClean="0"/>
              <a:t>24/05/2022</a:t>
            </a:fld>
            <a:endParaRPr lang="en-GB"/>
          </a:p>
        </p:txBody>
      </p:sp>
      <p:sp>
        <p:nvSpPr>
          <p:cNvPr id="5" name="Footer Placeholder 4">
            <a:extLst>
              <a:ext uri="{FF2B5EF4-FFF2-40B4-BE49-F238E27FC236}">
                <a16:creationId xmlns:a16="http://schemas.microsoft.com/office/drawing/2014/main" id="{8E96F60D-DEDC-4A87-BDFB-DB93F7ABA8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2550BC-C6A6-4B09-8A13-0A7FB98BB2E6}"/>
              </a:ext>
            </a:extLst>
          </p:cNvPr>
          <p:cNvSpPr>
            <a:spLocks noGrp="1"/>
          </p:cNvSpPr>
          <p:nvPr>
            <p:ph type="sldNum" sz="quarter" idx="12"/>
          </p:nvPr>
        </p:nvSpPr>
        <p:spPr/>
        <p:txBody>
          <a:bodyPr/>
          <a:lstStyle/>
          <a:p>
            <a:fld id="{D3C9091B-7AF3-4EED-A6D0-8FAA85F26D7E}" type="slidenum">
              <a:rPr lang="en-GB" smtClean="0"/>
              <a:t>‹#›</a:t>
            </a:fld>
            <a:endParaRPr lang="en-GB"/>
          </a:p>
        </p:txBody>
      </p:sp>
    </p:spTree>
    <p:extLst>
      <p:ext uri="{BB962C8B-B14F-4D97-AF65-F5344CB8AC3E}">
        <p14:creationId xmlns:p14="http://schemas.microsoft.com/office/powerpoint/2010/main" val="3444499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C4E1B-2826-4089-82AE-868E7D2F56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0FB820-6800-4B6C-85B2-61DE0D8FCE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50EADB-21DB-4935-87E7-A5BF53EAE0CB}"/>
              </a:ext>
            </a:extLst>
          </p:cNvPr>
          <p:cNvSpPr>
            <a:spLocks noGrp="1"/>
          </p:cNvSpPr>
          <p:nvPr>
            <p:ph type="dt" sz="half" idx="10"/>
          </p:nvPr>
        </p:nvSpPr>
        <p:spPr/>
        <p:txBody>
          <a:bodyPr/>
          <a:lstStyle/>
          <a:p>
            <a:fld id="{5695B5E6-A1E9-438F-B50F-D1012732944C}" type="datetimeFigureOut">
              <a:rPr lang="en-GB" smtClean="0"/>
              <a:t>24/05/2022</a:t>
            </a:fld>
            <a:endParaRPr lang="en-GB"/>
          </a:p>
        </p:txBody>
      </p:sp>
      <p:sp>
        <p:nvSpPr>
          <p:cNvPr id="5" name="Footer Placeholder 4">
            <a:extLst>
              <a:ext uri="{FF2B5EF4-FFF2-40B4-BE49-F238E27FC236}">
                <a16:creationId xmlns:a16="http://schemas.microsoft.com/office/drawing/2014/main" id="{278887F8-2559-418B-BDE2-0B0BC50DF0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1CC095-A21C-414B-9534-1024243C38A0}"/>
              </a:ext>
            </a:extLst>
          </p:cNvPr>
          <p:cNvSpPr>
            <a:spLocks noGrp="1"/>
          </p:cNvSpPr>
          <p:nvPr>
            <p:ph type="sldNum" sz="quarter" idx="12"/>
          </p:nvPr>
        </p:nvSpPr>
        <p:spPr/>
        <p:txBody>
          <a:bodyPr/>
          <a:lstStyle/>
          <a:p>
            <a:fld id="{D3C9091B-7AF3-4EED-A6D0-8FAA85F26D7E}" type="slidenum">
              <a:rPr lang="en-GB" smtClean="0"/>
              <a:t>‹#›</a:t>
            </a:fld>
            <a:endParaRPr lang="en-GB"/>
          </a:p>
        </p:txBody>
      </p:sp>
    </p:spTree>
    <p:extLst>
      <p:ext uri="{BB962C8B-B14F-4D97-AF65-F5344CB8AC3E}">
        <p14:creationId xmlns:p14="http://schemas.microsoft.com/office/powerpoint/2010/main" val="356794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FEDCD-5947-4204-BB1A-3BC4CCE1E4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532021-93F6-45B5-85CA-6DDD3E49BB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A508A7-69EB-46AC-8E23-C9DC40581E16}"/>
              </a:ext>
            </a:extLst>
          </p:cNvPr>
          <p:cNvSpPr>
            <a:spLocks noGrp="1"/>
          </p:cNvSpPr>
          <p:nvPr>
            <p:ph type="dt" sz="half" idx="10"/>
          </p:nvPr>
        </p:nvSpPr>
        <p:spPr/>
        <p:txBody>
          <a:bodyPr/>
          <a:lstStyle/>
          <a:p>
            <a:fld id="{5695B5E6-A1E9-438F-B50F-D1012732944C}" type="datetimeFigureOut">
              <a:rPr lang="en-GB" smtClean="0"/>
              <a:t>24/05/2022</a:t>
            </a:fld>
            <a:endParaRPr lang="en-GB"/>
          </a:p>
        </p:txBody>
      </p:sp>
      <p:sp>
        <p:nvSpPr>
          <p:cNvPr id="5" name="Footer Placeholder 4">
            <a:extLst>
              <a:ext uri="{FF2B5EF4-FFF2-40B4-BE49-F238E27FC236}">
                <a16:creationId xmlns:a16="http://schemas.microsoft.com/office/drawing/2014/main" id="{4E3DC41D-778D-4135-B33C-E5F6CDDBF2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EF5CBF-214B-4BFC-BF90-E2A3B3782ECC}"/>
              </a:ext>
            </a:extLst>
          </p:cNvPr>
          <p:cNvSpPr>
            <a:spLocks noGrp="1"/>
          </p:cNvSpPr>
          <p:nvPr>
            <p:ph type="sldNum" sz="quarter" idx="12"/>
          </p:nvPr>
        </p:nvSpPr>
        <p:spPr/>
        <p:txBody>
          <a:bodyPr/>
          <a:lstStyle/>
          <a:p>
            <a:fld id="{D3C9091B-7AF3-4EED-A6D0-8FAA85F26D7E}" type="slidenum">
              <a:rPr lang="en-GB" smtClean="0"/>
              <a:t>‹#›</a:t>
            </a:fld>
            <a:endParaRPr lang="en-GB"/>
          </a:p>
        </p:txBody>
      </p:sp>
    </p:spTree>
    <p:extLst>
      <p:ext uri="{BB962C8B-B14F-4D97-AF65-F5344CB8AC3E}">
        <p14:creationId xmlns:p14="http://schemas.microsoft.com/office/powerpoint/2010/main" val="284263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60751-1AA6-4D9D-B51A-E32973416C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0BA36F-D599-4F8C-AB85-7AAD7B7467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C09C7B-2D96-4410-929F-A3EB83A30AB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D994F46-9C30-49F0-96F2-8BEB77DA6107}"/>
              </a:ext>
            </a:extLst>
          </p:cNvPr>
          <p:cNvSpPr>
            <a:spLocks noGrp="1"/>
          </p:cNvSpPr>
          <p:nvPr>
            <p:ph type="dt" sz="half" idx="10"/>
          </p:nvPr>
        </p:nvSpPr>
        <p:spPr/>
        <p:txBody>
          <a:bodyPr/>
          <a:lstStyle/>
          <a:p>
            <a:fld id="{5695B5E6-A1E9-438F-B50F-D1012732944C}" type="datetimeFigureOut">
              <a:rPr lang="en-GB" smtClean="0"/>
              <a:t>24/05/2022</a:t>
            </a:fld>
            <a:endParaRPr lang="en-GB"/>
          </a:p>
        </p:txBody>
      </p:sp>
      <p:sp>
        <p:nvSpPr>
          <p:cNvPr id="6" name="Footer Placeholder 5">
            <a:extLst>
              <a:ext uri="{FF2B5EF4-FFF2-40B4-BE49-F238E27FC236}">
                <a16:creationId xmlns:a16="http://schemas.microsoft.com/office/drawing/2014/main" id="{16571746-E9FF-4A90-98FA-514FA35DD7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3149D-744C-4FF0-897E-A72C10144699}"/>
              </a:ext>
            </a:extLst>
          </p:cNvPr>
          <p:cNvSpPr>
            <a:spLocks noGrp="1"/>
          </p:cNvSpPr>
          <p:nvPr>
            <p:ph type="sldNum" sz="quarter" idx="12"/>
          </p:nvPr>
        </p:nvSpPr>
        <p:spPr/>
        <p:txBody>
          <a:bodyPr/>
          <a:lstStyle/>
          <a:p>
            <a:fld id="{D3C9091B-7AF3-4EED-A6D0-8FAA85F26D7E}" type="slidenum">
              <a:rPr lang="en-GB" smtClean="0"/>
              <a:t>‹#›</a:t>
            </a:fld>
            <a:endParaRPr lang="en-GB"/>
          </a:p>
        </p:txBody>
      </p:sp>
    </p:spTree>
    <p:extLst>
      <p:ext uri="{BB962C8B-B14F-4D97-AF65-F5344CB8AC3E}">
        <p14:creationId xmlns:p14="http://schemas.microsoft.com/office/powerpoint/2010/main" val="1497943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84A34-D04C-4B75-BD31-0FC493FF92E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CF2E8B-BAAB-45FD-9180-0A56D6E252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66A51B-39AA-4969-B158-7B46B802E4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D0D480-AB74-4661-BE3B-1532CB82C1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AE6FBD-08D9-4612-9FD6-9BE3BF96218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134303-F842-442D-ABA8-9CDA5ECBC5FD}"/>
              </a:ext>
            </a:extLst>
          </p:cNvPr>
          <p:cNvSpPr>
            <a:spLocks noGrp="1"/>
          </p:cNvSpPr>
          <p:nvPr>
            <p:ph type="dt" sz="half" idx="10"/>
          </p:nvPr>
        </p:nvSpPr>
        <p:spPr/>
        <p:txBody>
          <a:bodyPr/>
          <a:lstStyle/>
          <a:p>
            <a:fld id="{5695B5E6-A1E9-438F-B50F-D1012732944C}" type="datetimeFigureOut">
              <a:rPr lang="en-GB" smtClean="0"/>
              <a:t>24/05/2022</a:t>
            </a:fld>
            <a:endParaRPr lang="en-GB"/>
          </a:p>
        </p:txBody>
      </p:sp>
      <p:sp>
        <p:nvSpPr>
          <p:cNvPr id="8" name="Footer Placeholder 7">
            <a:extLst>
              <a:ext uri="{FF2B5EF4-FFF2-40B4-BE49-F238E27FC236}">
                <a16:creationId xmlns:a16="http://schemas.microsoft.com/office/drawing/2014/main" id="{5649FDA3-D4D9-41F4-B1DE-D19F12DC95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82FB45-61EC-4B49-8130-A27C96B87AA3}"/>
              </a:ext>
            </a:extLst>
          </p:cNvPr>
          <p:cNvSpPr>
            <a:spLocks noGrp="1"/>
          </p:cNvSpPr>
          <p:nvPr>
            <p:ph type="sldNum" sz="quarter" idx="12"/>
          </p:nvPr>
        </p:nvSpPr>
        <p:spPr/>
        <p:txBody>
          <a:bodyPr/>
          <a:lstStyle/>
          <a:p>
            <a:fld id="{D3C9091B-7AF3-4EED-A6D0-8FAA85F26D7E}" type="slidenum">
              <a:rPr lang="en-GB" smtClean="0"/>
              <a:t>‹#›</a:t>
            </a:fld>
            <a:endParaRPr lang="en-GB"/>
          </a:p>
        </p:txBody>
      </p:sp>
    </p:spTree>
    <p:extLst>
      <p:ext uri="{BB962C8B-B14F-4D97-AF65-F5344CB8AC3E}">
        <p14:creationId xmlns:p14="http://schemas.microsoft.com/office/powerpoint/2010/main" val="4268663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2C80-4F7C-4A39-834D-0D3482AC2D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BBFD17-2CB4-4AF5-947F-3350E9BC3501}"/>
              </a:ext>
            </a:extLst>
          </p:cNvPr>
          <p:cNvSpPr>
            <a:spLocks noGrp="1"/>
          </p:cNvSpPr>
          <p:nvPr>
            <p:ph type="dt" sz="half" idx="10"/>
          </p:nvPr>
        </p:nvSpPr>
        <p:spPr/>
        <p:txBody>
          <a:bodyPr/>
          <a:lstStyle/>
          <a:p>
            <a:fld id="{5695B5E6-A1E9-438F-B50F-D1012732944C}" type="datetimeFigureOut">
              <a:rPr lang="en-GB" smtClean="0"/>
              <a:t>24/05/2022</a:t>
            </a:fld>
            <a:endParaRPr lang="en-GB"/>
          </a:p>
        </p:txBody>
      </p:sp>
      <p:sp>
        <p:nvSpPr>
          <p:cNvPr id="4" name="Footer Placeholder 3">
            <a:extLst>
              <a:ext uri="{FF2B5EF4-FFF2-40B4-BE49-F238E27FC236}">
                <a16:creationId xmlns:a16="http://schemas.microsoft.com/office/drawing/2014/main" id="{C8A4C888-97DB-4411-90CB-7E2928C9A6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48F2F5-E7EB-4793-8526-992F3D62279E}"/>
              </a:ext>
            </a:extLst>
          </p:cNvPr>
          <p:cNvSpPr>
            <a:spLocks noGrp="1"/>
          </p:cNvSpPr>
          <p:nvPr>
            <p:ph type="sldNum" sz="quarter" idx="12"/>
          </p:nvPr>
        </p:nvSpPr>
        <p:spPr/>
        <p:txBody>
          <a:bodyPr/>
          <a:lstStyle/>
          <a:p>
            <a:fld id="{D3C9091B-7AF3-4EED-A6D0-8FAA85F26D7E}" type="slidenum">
              <a:rPr lang="en-GB" smtClean="0"/>
              <a:t>‹#›</a:t>
            </a:fld>
            <a:endParaRPr lang="en-GB"/>
          </a:p>
        </p:txBody>
      </p:sp>
    </p:spTree>
    <p:extLst>
      <p:ext uri="{BB962C8B-B14F-4D97-AF65-F5344CB8AC3E}">
        <p14:creationId xmlns:p14="http://schemas.microsoft.com/office/powerpoint/2010/main" val="1082716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6349D5-57D1-42DE-A9F0-2B16E80789CF}"/>
              </a:ext>
            </a:extLst>
          </p:cNvPr>
          <p:cNvSpPr>
            <a:spLocks noGrp="1"/>
          </p:cNvSpPr>
          <p:nvPr>
            <p:ph type="dt" sz="half" idx="10"/>
          </p:nvPr>
        </p:nvSpPr>
        <p:spPr/>
        <p:txBody>
          <a:bodyPr/>
          <a:lstStyle/>
          <a:p>
            <a:fld id="{5695B5E6-A1E9-438F-B50F-D1012732944C}" type="datetimeFigureOut">
              <a:rPr lang="en-GB" smtClean="0"/>
              <a:t>24/05/2022</a:t>
            </a:fld>
            <a:endParaRPr lang="en-GB"/>
          </a:p>
        </p:txBody>
      </p:sp>
      <p:sp>
        <p:nvSpPr>
          <p:cNvPr id="3" name="Footer Placeholder 2">
            <a:extLst>
              <a:ext uri="{FF2B5EF4-FFF2-40B4-BE49-F238E27FC236}">
                <a16:creationId xmlns:a16="http://schemas.microsoft.com/office/drawing/2014/main" id="{827C0C25-7D74-4539-A8FE-0FA2933254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88B56D-6DB5-4468-9B54-FBED24F4B333}"/>
              </a:ext>
            </a:extLst>
          </p:cNvPr>
          <p:cNvSpPr>
            <a:spLocks noGrp="1"/>
          </p:cNvSpPr>
          <p:nvPr>
            <p:ph type="sldNum" sz="quarter" idx="12"/>
          </p:nvPr>
        </p:nvSpPr>
        <p:spPr/>
        <p:txBody>
          <a:bodyPr/>
          <a:lstStyle/>
          <a:p>
            <a:fld id="{D3C9091B-7AF3-4EED-A6D0-8FAA85F26D7E}" type="slidenum">
              <a:rPr lang="en-GB" smtClean="0"/>
              <a:t>‹#›</a:t>
            </a:fld>
            <a:endParaRPr lang="en-GB"/>
          </a:p>
        </p:txBody>
      </p:sp>
    </p:spTree>
    <p:extLst>
      <p:ext uri="{BB962C8B-B14F-4D97-AF65-F5344CB8AC3E}">
        <p14:creationId xmlns:p14="http://schemas.microsoft.com/office/powerpoint/2010/main" val="8858666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D8BA0-CC20-4275-A8F1-70B744E2A9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07E301-1FDD-475F-BD77-E4CCBE12F6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E0E689-E498-431E-B946-DBCA20CD8A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DBB236-138B-4EF0-8F4E-1CD8B93C09BB}"/>
              </a:ext>
            </a:extLst>
          </p:cNvPr>
          <p:cNvSpPr>
            <a:spLocks noGrp="1"/>
          </p:cNvSpPr>
          <p:nvPr>
            <p:ph type="dt" sz="half" idx="10"/>
          </p:nvPr>
        </p:nvSpPr>
        <p:spPr/>
        <p:txBody>
          <a:bodyPr/>
          <a:lstStyle/>
          <a:p>
            <a:fld id="{5695B5E6-A1E9-438F-B50F-D1012732944C}" type="datetimeFigureOut">
              <a:rPr lang="en-GB" smtClean="0"/>
              <a:t>24/05/2022</a:t>
            </a:fld>
            <a:endParaRPr lang="en-GB"/>
          </a:p>
        </p:txBody>
      </p:sp>
      <p:sp>
        <p:nvSpPr>
          <p:cNvPr id="6" name="Footer Placeholder 5">
            <a:extLst>
              <a:ext uri="{FF2B5EF4-FFF2-40B4-BE49-F238E27FC236}">
                <a16:creationId xmlns:a16="http://schemas.microsoft.com/office/drawing/2014/main" id="{87D9039E-CCAC-4573-8161-D108C986D0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9CF5C1-A40B-4335-B64F-1D19286B8736}"/>
              </a:ext>
            </a:extLst>
          </p:cNvPr>
          <p:cNvSpPr>
            <a:spLocks noGrp="1"/>
          </p:cNvSpPr>
          <p:nvPr>
            <p:ph type="sldNum" sz="quarter" idx="12"/>
          </p:nvPr>
        </p:nvSpPr>
        <p:spPr/>
        <p:txBody>
          <a:bodyPr/>
          <a:lstStyle/>
          <a:p>
            <a:fld id="{D3C9091B-7AF3-4EED-A6D0-8FAA85F26D7E}" type="slidenum">
              <a:rPr lang="en-GB" smtClean="0"/>
              <a:t>‹#›</a:t>
            </a:fld>
            <a:endParaRPr lang="en-GB"/>
          </a:p>
        </p:txBody>
      </p:sp>
    </p:spTree>
    <p:extLst>
      <p:ext uri="{BB962C8B-B14F-4D97-AF65-F5344CB8AC3E}">
        <p14:creationId xmlns:p14="http://schemas.microsoft.com/office/powerpoint/2010/main" val="2658209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0B000-DDB7-414B-8B6D-B878951FED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2725C4-3F72-450A-8B91-AF84A7D35A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95D376D-9559-4DA5-A355-52F32C5A35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289A4B-B6DE-435B-BF00-38D16CB168D1}"/>
              </a:ext>
            </a:extLst>
          </p:cNvPr>
          <p:cNvSpPr>
            <a:spLocks noGrp="1"/>
          </p:cNvSpPr>
          <p:nvPr>
            <p:ph type="dt" sz="half" idx="10"/>
          </p:nvPr>
        </p:nvSpPr>
        <p:spPr/>
        <p:txBody>
          <a:bodyPr/>
          <a:lstStyle/>
          <a:p>
            <a:fld id="{5695B5E6-A1E9-438F-B50F-D1012732944C}" type="datetimeFigureOut">
              <a:rPr lang="en-GB" smtClean="0"/>
              <a:t>24/05/2022</a:t>
            </a:fld>
            <a:endParaRPr lang="en-GB"/>
          </a:p>
        </p:txBody>
      </p:sp>
      <p:sp>
        <p:nvSpPr>
          <p:cNvPr id="6" name="Footer Placeholder 5">
            <a:extLst>
              <a:ext uri="{FF2B5EF4-FFF2-40B4-BE49-F238E27FC236}">
                <a16:creationId xmlns:a16="http://schemas.microsoft.com/office/drawing/2014/main" id="{45B82CA2-5921-400B-BD75-849A4E5A15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B6B782-69BF-4659-9CAC-29C4090B5013}"/>
              </a:ext>
            </a:extLst>
          </p:cNvPr>
          <p:cNvSpPr>
            <a:spLocks noGrp="1"/>
          </p:cNvSpPr>
          <p:nvPr>
            <p:ph type="sldNum" sz="quarter" idx="12"/>
          </p:nvPr>
        </p:nvSpPr>
        <p:spPr/>
        <p:txBody>
          <a:bodyPr/>
          <a:lstStyle/>
          <a:p>
            <a:fld id="{D3C9091B-7AF3-4EED-A6D0-8FAA85F26D7E}" type="slidenum">
              <a:rPr lang="en-GB" smtClean="0"/>
              <a:t>‹#›</a:t>
            </a:fld>
            <a:endParaRPr lang="en-GB"/>
          </a:p>
        </p:txBody>
      </p:sp>
    </p:spTree>
    <p:extLst>
      <p:ext uri="{BB962C8B-B14F-4D97-AF65-F5344CB8AC3E}">
        <p14:creationId xmlns:p14="http://schemas.microsoft.com/office/powerpoint/2010/main" val="3212769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A2928-1484-4589-9714-ACBEADA0547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68EAB4-26F8-40B4-8227-18D8DD827D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C69EA4-A97F-41B8-A7E1-B9C4BC004D1B}"/>
              </a:ext>
            </a:extLst>
          </p:cNvPr>
          <p:cNvSpPr>
            <a:spLocks noGrp="1"/>
          </p:cNvSpPr>
          <p:nvPr>
            <p:ph type="dt" sz="half" idx="10"/>
          </p:nvPr>
        </p:nvSpPr>
        <p:spPr/>
        <p:txBody>
          <a:bodyPr/>
          <a:lstStyle/>
          <a:p>
            <a:fld id="{5695B5E6-A1E9-438F-B50F-D1012732944C}" type="datetimeFigureOut">
              <a:rPr lang="en-GB" smtClean="0"/>
              <a:t>24/05/2022</a:t>
            </a:fld>
            <a:endParaRPr lang="en-GB"/>
          </a:p>
        </p:txBody>
      </p:sp>
      <p:sp>
        <p:nvSpPr>
          <p:cNvPr id="5" name="Footer Placeholder 4">
            <a:extLst>
              <a:ext uri="{FF2B5EF4-FFF2-40B4-BE49-F238E27FC236}">
                <a16:creationId xmlns:a16="http://schemas.microsoft.com/office/drawing/2014/main" id="{E08E4827-5670-4C34-ADDF-B9053041B3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A3D1EF-9EA7-4293-B2CC-419FF09726D9}"/>
              </a:ext>
            </a:extLst>
          </p:cNvPr>
          <p:cNvSpPr>
            <a:spLocks noGrp="1"/>
          </p:cNvSpPr>
          <p:nvPr>
            <p:ph type="sldNum" sz="quarter" idx="12"/>
          </p:nvPr>
        </p:nvSpPr>
        <p:spPr/>
        <p:txBody>
          <a:bodyPr/>
          <a:lstStyle/>
          <a:p>
            <a:fld id="{D3C9091B-7AF3-4EED-A6D0-8FAA85F26D7E}" type="slidenum">
              <a:rPr lang="en-GB" smtClean="0"/>
              <a:t>‹#›</a:t>
            </a:fld>
            <a:endParaRPr lang="en-GB"/>
          </a:p>
        </p:txBody>
      </p:sp>
    </p:spTree>
    <p:extLst>
      <p:ext uri="{BB962C8B-B14F-4D97-AF65-F5344CB8AC3E}">
        <p14:creationId xmlns:p14="http://schemas.microsoft.com/office/powerpoint/2010/main" val="1307309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7DB749-9B97-4669-AC76-637C595E84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A23EF1-DA7E-4445-8F96-F99C250A0F4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96D4B8-1D2D-4AFA-91F1-F09DAAE0C903}"/>
              </a:ext>
            </a:extLst>
          </p:cNvPr>
          <p:cNvSpPr>
            <a:spLocks noGrp="1"/>
          </p:cNvSpPr>
          <p:nvPr>
            <p:ph type="dt" sz="half" idx="10"/>
          </p:nvPr>
        </p:nvSpPr>
        <p:spPr/>
        <p:txBody>
          <a:bodyPr/>
          <a:lstStyle/>
          <a:p>
            <a:fld id="{5695B5E6-A1E9-438F-B50F-D1012732944C}" type="datetimeFigureOut">
              <a:rPr lang="en-GB" smtClean="0"/>
              <a:t>24/05/2022</a:t>
            </a:fld>
            <a:endParaRPr lang="en-GB"/>
          </a:p>
        </p:txBody>
      </p:sp>
      <p:sp>
        <p:nvSpPr>
          <p:cNvPr id="5" name="Footer Placeholder 4">
            <a:extLst>
              <a:ext uri="{FF2B5EF4-FFF2-40B4-BE49-F238E27FC236}">
                <a16:creationId xmlns:a16="http://schemas.microsoft.com/office/drawing/2014/main" id="{A9CECFF4-DB58-4BFE-B005-6C48A982B4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16F4C2-64A0-4789-96C2-6E655E03AF54}"/>
              </a:ext>
            </a:extLst>
          </p:cNvPr>
          <p:cNvSpPr>
            <a:spLocks noGrp="1"/>
          </p:cNvSpPr>
          <p:nvPr>
            <p:ph type="sldNum" sz="quarter" idx="12"/>
          </p:nvPr>
        </p:nvSpPr>
        <p:spPr/>
        <p:txBody>
          <a:bodyPr/>
          <a:lstStyle/>
          <a:p>
            <a:fld id="{D3C9091B-7AF3-4EED-A6D0-8FAA85F26D7E}" type="slidenum">
              <a:rPr lang="en-GB" smtClean="0"/>
              <a:t>‹#›</a:t>
            </a:fld>
            <a:endParaRPr lang="en-GB"/>
          </a:p>
        </p:txBody>
      </p:sp>
    </p:spTree>
    <p:extLst>
      <p:ext uri="{BB962C8B-B14F-4D97-AF65-F5344CB8AC3E}">
        <p14:creationId xmlns:p14="http://schemas.microsoft.com/office/powerpoint/2010/main" val="727312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7DAB0B-59BE-49B8-88B7-3E7A9DB343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6BFED9-3EC8-4164-B3E6-DA318178DB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781D91-CCFF-48A3-BD8F-7D0F1D0E7C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95B5E6-A1E9-438F-B50F-D1012732944C}" type="datetimeFigureOut">
              <a:rPr lang="en-GB" smtClean="0"/>
              <a:t>24/05/2022</a:t>
            </a:fld>
            <a:endParaRPr lang="en-GB"/>
          </a:p>
        </p:txBody>
      </p:sp>
      <p:sp>
        <p:nvSpPr>
          <p:cNvPr id="5" name="Footer Placeholder 4">
            <a:extLst>
              <a:ext uri="{FF2B5EF4-FFF2-40B4-BE49-F238E27FC236}">
                <a16:creationId xmlns:a16="http://schemas.microsoft.com/office/drawing/2014/main" id="{8B319C5C-774C-4C5E-B990-B147DDB345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2B926B5-16D1-44C9-90D0-AA756473BC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C9091B-7AF3-4EED-A6D0-8FAA85F26D7E}" type="slidenum">
              <a:rPr lang="en-GB" smtClean="0"/>
              <a:t>‹#›</a:t>
            </a:fld>
            <a:endParaRPr lang="en-GB"/>
          </a:p>
        </p:txBody>
      </p:sp>
    </p:spTree>
    <p:extLst>
      <p:ext uri="{BB962C8B-B14F-4D97-AF65-F5344CB8AC3E}">
        <p14:creationId xmlns:p14="http://schemas.microsoft.com/office/powerpoint/2010/main" val="19040565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26365-5817-4F1A-88DC-AE9A00A9C82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92D6A35-CA1D-4686-83EA-C5EE75AA9A00}"/>
              </a:ext>
            </a:extLst>
          </p:cNvPr>
          <p:cNvSpPr>
            <a:spLocks noGrp="1"/>
          </p:cNvSpPr>
          <p:nvPr>
            <p:ph type="subTitle" idx="1"/>
          </p:nvPr>
        </p:nvSpPr>
        <p:spPr/>
        <p:txBody>
          <a:bodyPr/>
          <a:lstStyle/>
          <a:p>
            <a:endParaRPr lang="en-GB"/>
          </a:p>
        </p:txBody>
      </p:sp>
      <p:pic>
        <p:nvPicPr>
          <p:cNvPr id="5" name="Picture 4" descr="A picture containing text&#10;&#10;Description automatically generated">
            <a:extLst>
              <a:ext uri="{FF2B5EF4-FFF2-40B4-BE49-F238E27FC236}">
                <a16:creationId xmlns:a16="http://schemas.microsoft.com/office/drawing/2014/main" id="{89AE31A4-94BA-4CB3-A50B-CB2F453BC1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02636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F5445979-31D0-4B2F-8A95-7C88E6A9DE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99157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26365-5817-4F1A-88DC-AE9A00A9C82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92D6A35-CA1D-4686-83EA-C5EE75AA9A00}"/>
              </a:ext>
            </a:extLst>
          </p:cNvPr>
          <p:cNvSpPr>
            <a:spLocks noGrp="1"/>
          </p:cNvSpPr>
          <p:nvPr>
            <p:ph type="subTitle" idx="1"/>
          </p:nvPr>
        </p:nvSpPr>
        <p:spPr/>
        <p:txBody>
          <a:bodyPr/>
          <a:lstStyle/>
          <a:p>
            <a:endParaRPr lang="en-GB"/>
          </a:p>
        </p:txBody>
      </p:sp>
      <p:pic>
        <p:nvPicPr>
          <p:cNvPr id="5" name="Picture 4" descr="Diagram&#10;&#10;Description automatically generated">
            <a:extLst>
              <a:ext uri="{FF2B5EF4-FFF2-40B4-BE49-F238E27FC236}">
                <a16:creationId xmlns:a16="http://schemas.microsoft.com/office/drawing/2014/main" id="{93C82EF2-A970-4CF9-9077-4F13C2F8B4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40027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9AD8CE33-73E7-4950-A414-0613CC0577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64169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26365-5817-4F1A-88DC-AE9A00A9C82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92D6A35-CA1D-4686-83EA-C5EE75AA9A00}"/>
              </a:ext>
            </a:extLst>
          </p:cNvPr>
          <p:cNvSpPr>
            <a:spLocks noGrp="1"/>
          </p:cNvSpPr>
          <p:nvPr>
            <p:ph type="subTitle" idx="1"/>
          </p:nvPr>
        </p:nvSpPr>
        <p:spPr/>
        <p:txBody>
          <a:bodyPr/>
          <a:lstStyle/>
          <a:p>
            <a:endParaRPr lang="en-GB"/>
          </a:p>
        </p:txBody>
      </p:sp>
      <p:pic>
        <p:nvPicPr>
          <p:cNvPr id="5" name="Picture 4" descr="A picture containing diagram&#10;&#10;Description automatically generated">
            <a:extLst>
              <a:ext uri="{FF2B5EF4-FFF2-40B4-BE49-F238E27FC236}">
                <a16:creationId xmlns:a16="http://schemas.microsoft.com/office/drawing/2014/main" id="{847DDE6C-43B9-47B7-804F-4BA4A6A523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82850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hart&#10;&#10;Description automatically generated">
            <a:extLst>
              <a:ext uri="{FF2B5EF4-FFF2-40B4-BE49-F238E27FC236}">
                <a16:creationId xmlns:a16="http://schemas.microsoft.com/office/drawing/2014/main" id="{5B77B0F9-D75D-4601-8C36-3C2FA40373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55087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26365-5817-4F1A-88DC-AE9A00A9C82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92D6A35-CA1D-4686-83EA-C5EE75AA9A00}"/>
              </a:ext>
            </a:extLst>
          </p:cNvPr>
          <p:cNvSpPr>
            <a:spLocks noGrp="1"/>
          </p:cNvSpPr>
          <p:nvPr>
            <p:ph type="subTitle" idx="1"/>
          </p:nvPr>
        </p:nvSpPr>
        <p:spPr/>
        <p:txBody>
          <a:bodyPr/>
          <a:lstStyle/>
          <a:p>
            <a:endParaRPr lang="en-GB"/>
          </a:p>
        </p:txBody>
      </p:sp>
      <p:pic>
        <p:nvPicPr>
          <p:cNvPr id="5" name="Picture 4" descr="A picture containing website&#10;&#10;Description automatically generated">
            <a:extLst>
              <a:ext uri="{FF2B5EF4-FFF2-40B4-BE49-F238E27FC236}">
                <a16:creationId xmlns:a16="http://schemas.microsoft.com/office/drawing/2014/main" id="{C565BDF8-F57B-4396-BF10-C6410FFAB0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103786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 website&#10;&#10;Description automatically generated">
            <a:extLst>
              <a:ext uri="{FF2B5EF4-FFF2-40B4-BE49-F238E27FC236}">
                <a16:creationId xmlns:a16="http://schemas.microsoft.com/office/drawing/2014/main" id="{1515DCAF-172E-4087-9973-B84E28899D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99621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26365-5817-4F1A-88DC-AE9A00A9C82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92D6A35-CA1D-4686-83EA-C5EE75AA9A00}"/>
              </a:ext>
            </a:extLst>
          </p:cNvPr>
          <p:cNvSpPr>
            <a:spLocks noGrp="1"/>
          </p:cNvSpPr>
          <p:nvPr>
            <p:ph type="subTitle" idx="1"/>
          </p:nvPr>
        </p:nvSpPr>
        <p:spPr/>
        <p:txBody>
          <a:bodyPr/>
          <a:lstStyle/>
          <a:p>
            <a:endParaRPr lang="en-GB"/>
          </a:p>
        </p:txBody>
      </p:sp>
      <p:pic>
        <p:nvPicPr>
          <p:cNvPr id="5" name="Picture 4" descr="Chart, pie chart&#10;&#10;Description automatically generated">
            <a:extLst>
              <a:ext uri="{FF2B5EF4-FFF2-40B4-BE49-F238E27FC236}">
                <a16:creationId xmlns:a16="http://schemas.microsoft.com/office/drawing/2014/main" id="{2F691397-57FD-47AD-9326-783EEF57EF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5103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diagram&#10;&#10;Description automatically generated">
            <a:extLst>
              <a:ext uri="{FF2B5EF4-FFF2-40B4-BE49-F238E27FC236}">
                <a16:creationId xmlns:a16="http://schemas.microsoft.com/office/drawing/2014/main" id="{6A16F786-6EB7-4826-8652-1B85A939AA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7748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26365-5817-4F1A-88DC-AE9A00A9C82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92D6A35-CA1D-4686-83EA-C5EE75AA9A00}"/>
              </a:ext>
            </a:extLst>
          </p:cNvPr>
          <p:cNvSpPr>
            <a:spLocks noGrp="1"/>
          </p:cNvSpPr>
          <p:nvPr>
            <p:ph type="subTitle" idx="1"/>
          </p:nvPr>
        </p:nvSpPr>
        <p:spPr/>
        <p:txBody>
          <a:bodyPr/>
          <a:lstStyle/>
          <a:p>
            <a:endParaRPr lang="en-GB"/>
          </a:p>
        </p:txBody>
      </p:sp>
      <p:pic>
        <p:nvPicPr>
          <p:cNvPr id="5" name="Picture 4" descr="Chart&#10;&#10;Description automatically generated with medium confidence">
            <a:extLst>
              <a:ext uri="{FF2B5EF4-FFF2-40B4-BE49-F238E27FC236}">
                <a16:creationId xmlns:a16="http://schemas.microsoft.com/office/drawing/2014/main" id="{0E03C1A0-E4A9-49E5-AE65-CC6A54E681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08614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with medium confidence">
            <a:extLst>
              <a:ext uri="{FF2B5EF4-FFF2-40B4-BE49-F238E27FC236}">
                <a16:creationId xmlns:a16="http://schemas.microsoft.com/office/drawing/2014/main" id="{32B2A887-763B-4357-AB58-31A547813E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52590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26365-5817-4F1A-88DC-AE9A00A9C82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92D6A35-CA1D-4686-83EA-C5EE75AA9A00}"/>
              </a:ext>
            </a:extLst>
          </p:cNvPr>
          <p:cNvSpPr>
            <a:spLocks noGrp="1"/>
          </p:cNvSpPr>
          <p:nvPr>
            <p:ph type="subTitle" idx="1"/>
          </p:nvPr>
        </p:nvSpPr>
        <p:spPr/>
        <p:txBody>
          <a:bodyPr/>
          <a:lstStyle/>
          <a:p>
            <a:endParaRPr lang="en-GB"/>
          </a:p>
        </p:txBody>
      </p:sp>
      <p:pic>
        <p:nvPicPr>
          <p:cNvPr id="5" name="Picture 4" descr="A picture containing text&#10;&#10;Description automatically generated">
            <a:extLst>
              <a:ext uri="{FF2B5EF4-FFF2-40B4-BE49-F238E27FC236}">
                <a16:creationId xmlns:a16="http://schemas.microsoft.com/office/drawing/2014/main" id="{17E250D2-88F0-4949-AD55-4B74DEA64E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78983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10;&#10;Description automatically generated">
            <a:extLst>
              <a:ext uri="{FF2B5EF4-FFF2-40B4-BE49-F238E27FC236}">
                <a16:creationId xmlns:a16="http://schemas.microsoft.com/office/drawing/2014/main" id="{3F17466F-353D-47EA-ADC3-6C988DB7CA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55745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26365-5817-4F1A-88DC-AE9A00A9C82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92D6A35-CA1D-4686-83EA-C5EE75AA9A00}"/>
              </a:ext>
            </a:extLst>
          </p:cNvPr>
          <p:cNvSpPr>
            <a:spLocks noGrp="1"/>
          </p:cNvSpPr>
          <p:nvPr>
            <p:ph type="subTitle" idx="1"/>
          </p:nvPr>
        </p:nvSpPr>
        <p:spPr/>
        <p:txBody>
          <a:bodyPr/>
          <a:lstStyle/>
          <a:p>
            <a:endParaRPr lang="en-GB"/>
          </a:p>
        </p:txBody>
      </p:sp>
      <p:pic>
        <p:nvPicPr>
          <p:cNvPr id="5" name="Picture 4" descr="Graphical user interface, website&#10;&#10;Description automatically generated">
            <a:extLst>
              <a:ext uri="{FF2B5EF4-FFF2-40B4-BE49-F238E27FC236}">
                <a16:creationId xmlns:a16="http://schemas.microsoft.com/office/drawing/2014/main" id="{8996ABC3-55BF-4DAC-8820-1B36186163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245973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1045</Words>
  <Application>Microsoft Office PowerPoint</Application>
  <PresentationFormat>Widescreen</PresentationFormat>
  <Paragraphs>65</Paragraphs>
  <Slides>15</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Christian Felices</dc:creator>
  <cp:lastModifiedBy>Christian Felices</cp:lastModifiedBy>
  <cp:revision>1</cp:revision>
  <dcterms:created xsi:type="dcterms:W3CDTF">2022-05-24T10:22:37Z</dcterms:created>
  <dcterms:modified xsi:type="dcterms:W3CDTF">2022-05-24T10:28:52Z</dcterms:modified>
</cp:coreProperties>
</file>