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9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8" autoAdjust="0"/>
    <p:restoredTop sz="94660"/>
  </p:normalViewPr>
  <p:slideViewPr>
    <p:cSldViewPr snapToGrid="0">
      <p:cViewPr varScale="1">
        <p:scale>
          <a:sx n="67" d="100"/>
          <a:sy n="67" d="100"/>
        </p:scale>
        <p:origin x="60" y="6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AB8D608-78D8-40E9-8449-357479FD8676}" type="doc">
      <dgm:prSet loTypeId="urn:microsoft.com/office/officeart/2005/8/layout/vProcess5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A6BAFBC-3B6A-40BB-B24E-6986E96B6BC1}">
      <dgm:prSet/>
      <dgm:spPr/>
      <dgm:t>
        <a:bodyPr/>
        <a:lstStyle/>
        <a:p>
          <a:r>
            <a:rPr lang="en-GB"/>
            <a:t>You can either ask one or two members of your group to speak for the whole group, or share the discussion amongst you.</a:t>
          </a:r>
          <a:endParaRPr lang="en-US"/>
        </a:p>
      </dgm:t>
    </dgm:pt>
    <dgm:pt modelId="{FA63E72B-8E29-42E2-9706-086A4F1DF511}" type="parTrans" cxnId="{B622F54B-FCF2-4259-8A53-5B145D093158}">
      <dgm:prSet/>
      <dgm:spPr/>
      <dgm:t>
        <a:bodyPr/>
        <a:lstStyle/>
        <a:p>
          <a:endParaRPr lang="en-US"/>
        </a:p>
      </dgm:t>
    </dgm:pt>
    <dgm:pt modelId="{D25B01BC-58E5-427F-B257-FC70085590CC}" type="sibTrans" cxnId="{B622F54B-FCF2-4259-8A53-5B145D093158}">
      <dgm:prSet/>
      <dgm:spPr/>
      <dgm:t>
        <a:bodyPr/>
        <a:lstStyle/>
        <a:p>
          <a:endParaRPr lang="en-US"/>
        </a:p>
      </dgm:t>
    </dgm:pt>
    <dgm:pt modelId="{52217BBF-3936-4696-8859-AA1E0817E97E}">
      <dgm:prSet/>
      <dgm:spPr/>
      <dgm:t>
        <a:bodyPr/>
        <a:lstStyle/>
        <a:p>
          <a:r>
            <a:rPr lang="en-GB"/>
            <a:t>No more than 5-10minutes total.</a:t>
          </a:r>
          <a:endParaRPr lang="en-US"/>
        </a:p>
      </dgm:t>
    </dgm:pt>
    <dgm:pt modelId="{B3B67B1C-148B-4E2B-B549-EDE3832AE8F1}" type="parTrans" cxnId="{C7417171-D5D1-4455-8A31-A549E89A01A0}">
      <dgm:prSet/>
      <dgm:spPr/>
      <dgm:t>
        <a:bodyPr/>
        <a:lstStyle/>
        <a:p>
          <a:endParaRPr lang="en-US"/>
        </a:p>
      </dgm:t>
    </dgm:pt>
    <dgm:pt modelId="{B367AD92-3FD1-4CB1-AAE5-124BE3E02850}" type="sibTrans" cxnId="{C7417171-D5D1-4455-8A31-A549E89A01A0}">
      <dgm:prSet/>
      <dgm:spPr/>
      <dgm:t>
        <a:bodyPr/>
        <a:lstStyle/>
        <a:p>
          <a:endParaRPr lang="en-US"/>
        </a:p>
      </dgm:t>
    </dgm:pt>
    <dgm:pt modelId="{312AEA4F-62CF-48AC-9969-850378957369}">
      <dgm:prSet/>
      <dgm:spPr/>
      <dgm:t>
        <a:bodyPr/>
        <a:lstStyle/>
        <a:p>
          <a:r>
            <a:rPr lang="en-GB"/>
            <a:t>You need to:</a:t>
          </a:r>
          <a:endParaRPr lang="en-US"/>
        </a:p>
      </dgm:t>
    </dgm:pt>
    <dgm:pt modelId="{CA7D1AE8-2A65-4D6C-826F-AA7933617EFD}" type="parTrans" cxnId="{A6EF016C-31AD-4674-A587-0461B71E6F07}">
      <dgm:prSet/>
      <dgm:spPr/>
      <dgm:t>
        <a:bodyPr/>
        <a:lstStyle/>
        <a:p>
          <a:endParaRPr lang="en-US"/>
        </a:p>
      </dgm:t>
    </dgm:pt>
    <dgm:pt modelId="{948159D5-73B5-46F9-81C9-6AC88CABDCD3}" type="sibTrans" cxnId="{A6EF016C-31AD-4674-A587-0461B71E6F07}">
      <dgm:prSet/>
      <dgm:spPr/>
      <dgm:t>
        <a:bodyPr/>
        <a:lstStyle/>
        <a:p>
          <a:endParaRPr lang="en-US"/>
        </a:p>
      </dgm:t>
    </dgm:pt>
    <dgm:pt modelId="{3EA64D17-1C31-484D-8EFC-9025788A5D96}">
      <dgm:prSet/>
      <dgm:spPr/>
      <dgm:t>
        <a:bodyPr/>
        <a:lstStyle/>
        <a:p>
          <a:r>
            <a:rPr lang="en-GB"/>
            <a:t>Decide what your theme is and tell us what it is.</a:t>
          </a:r>
          <a:endParaRPr lang="en-US"/>
        </a:p>
      </dgm:t>
    </dgm:pt>
    <dgm:pt modelId="{AF16847F-43FC-4874-8FDA-55D284DE89BF}" type="parTrans" cxnId="{AF9DD5D2-858D-49D6-9B2A-8E07E3D99A6E}">
      <dgm:prSet/>
      <dgm:spPr/>
      <dgm:t>
        <a:bodyPr/>
        <a:lstStyle/>
        <a:p>
          <a:endParaRPr lang="en-US"/>
        </a:p>
      </dgm:t>
    </dgm:pt>
    <dgm:pt modelId="{D3A72563-3F8C-44D7-8888-6C228A5AE17E}" type="sibTrans" cxnId="{AF9DD5D2-858D-49D6-9B2A-8E07E3D99A6E}">
      <dgm:prSet/>
      <dgm:spPr/>
      <dgm:t>
        <a:bodyPr/>
        <a:lstStyle/>
        <a:p>
          <a:endParaRPr lang="en-US"/>
        </a:p>
      </dgm:t>
    </dgm:pt>
    <dgm:pt modelId="{AA335B22-BC08-42CB-B37D-8340828D5FFA}">
      <dgm:prSet/>
      <dgm:spPr/>
      <dgm:t>
        <a:bodyPr/>
        <a:lstStyle/>
        <a:p>
          <a:r>
            <a:rPr lang="en-GB"/>
            <a:t>Underpin your presentation with research</a:t>
          </a:r>
          <a:endParaRPr lang="en-US"/>
        </a:p>
      </dgm:t>
    </dgm:pt>
    <dgm:pt modelId="{14D9C655-E980-422D-BF7B-41EDB977B4A5}" type="parTrans" cxnId="{1B15628B-737F-4A8D-8269-27635D92FCF4}">
      <dgm:prSet/>
      <dgm:spPr/>
      <dgm:t>
        <a:bodyPr/>
        <a:lstStyle/>
        <a:p>
          <a:endParaRPr lang="en-US"/>
        </a:p>
      </dgm:t>
    </dgm:pt>
    <dgm:pt modelId="{CA980963-E89D-4BB0-8F0A-9C6C7DA4F4E5}" type="sibTrans" cxnId="{1B15628B-737F-4A8D-8269-27635D92FCF4}">
      <dgm:prSet/>
      <dgm:spPr/>
      <dgm:t>
        <a:bodyPr/>
        <a:lstStyle/>
        <a:p>
          <a:endParaRPr lang="en-US"/>
        </a:p>
      </dgm:t>
    </dgm:pt>
    <dgm:pt modelId="{F4E11FE9-B3F3-4700-87E9-C5AF75DA9382}">
      <dgm:prSet/>
      <dgm:spPr/>
      <dgm:t>
        <a:bodyPr/>
        <a:lstStyle/>
        <a:p>
          <a:r>
            <a:rPr lang="en-GB"/>
            <a:t>Look at what schools are doing to support children or young people in this area.</a:t>
          </a:r>
          <a:endParaRPr lang="en-US"/>
        </a:p>
      </dgm:t>
    </dgm:pt>
    <dgm:pt modelId="{020B09A8-CAFD-4243-A2E0-0F9A3AA0020B}" type="parTrans" cxnId="{A298CD35-751F-4520-B7DD-AE302E723C8A}">
      <dgm:prSet/>
      <dgm:spPr/>
      <dgm:t>
        <a:bodyPr/>
        <a:lstStyle/>
        <a:p>
          <a:endParaRPr lang="en-US"/>
        </a:p>
      </dgm:t>
    </dgm:pt>
    <dgm:pt modelId="{990BF200-70B4-4D58-BE8C-1FFCFF47AC11}" type="sibTrans" cxnId="{A298CD35-751F-4520-B7DD-AE302E723C8A}">
      <dgm:prSet/>
      <dgm:spPr/>
      <dgm:t>
        <a:bodyPr/>
        <a:lstStyle/>
        <a:p>
          <a:endParaRPr lang="en-US"/>
        </a:p>
      </dgm:t>
    </dgm:pt>
    <dgm:pt modelId="{45F88A2F-AEBB-4BC2-B7FD-4BE4B9041578}" type="pres">
      <dgm:prSet presAssocID="{CAB8D608-78D8-40E9-8449-357479FD8676}" presName="outerComposite" presStyleCnt="0">
        <dgm:presLayoutVars>
          <dgm:chMax val="5"/>
          <dgm:dir/>
          <dgm:resizeHandles val="exact"/>
        </dgm:presLayoutVars>
      </dgm:prSet>
      <dgm:spPr/>
    </dgm:pt>
    <dgm:pt modelId="{96131011-6098-4F9A-8D62-3390D24C4189}" type="pres">
      <dgm:prSet presAssocID="{CAB8D608-78D8-40E9-8449-357479FD8676}" presName="dummyMaxCanvas" presStyleCnt="0">
        <dgm:presLayoutVars/>
      </dgm:prSet>
      <dgm:spPr/>
    </dgm:pt>
    <dgm:pt modelId="{A942E4C7-5CCB-44EA-AE8B-168F15782BDC}" type="pres">
      <dgm:prSet presAssocID="{CAB8D608-78D8-40E9-8449-357479FD8676}" presName="ThreeNodes_1" presStyleLbl="node1" presStyleIdx="0" presStyleCnt="3">
        <dgm:presLayoutVars>
          <dgm:bulletEnabled val="1"/>
        </dgm:presLayoutVars>
      </dgm:prSet>
      <dgm:spPr/>
    </dgm:pt>
    <dgm:pt modelId="{80F47E50-6B43-4F17-8AD7-B38633C7621B}" type="pres">
      <dgm:prSet presAssocID="{CAB8D608-78D8-40E9-8449-357479FD8676}" presName="ThreeNodes_2" presStyleLbl="node1" presStyleIdx="1" presStyleCnt="3">
        <dgm:presLayoutVars>
          <dgm:bulletEnabled val="1"/>
        </dgm:presLayoutVars>
      </dgm:prSet>
      <dgm:spPr/>
    </dgm:pt>
    <dgm:pt modelId="{AA9E9634-D0B0-406B-B696-60A5348F04B1}" type="pres">
      <dgm:prSet presAssocID="{CAB8D608-78D8-40E9-8449-357479FD8676}" presName="ThreeNodes_3" presStyleLbl="node1" presStyleIdx="2" presStyleCnt="3">
        <dgm:presLayoutVars>
          <dgm:bulletEnabled val="1"/>
        </dgm:presLayoutVars>
      </dgm:prSet>
      <dgm:spPr/>
    </dgm:pt>
    <dgm:pt modelId="{2604599B-7721-4D92-851A-D30FD69149B3}" type="pres">
      <dgm:prSet presAssocID="{CAB8D608-78D8-40E9-8449-357479FD8676}" presName="ThreeConn_1-2" presStyleLbl="fgAccFollowNode1" presStyleIdx="0" presStyleCnt="2">
        <dgm:presLayoutVars>
          <dgm:bulletEnabled val="1"/>
        </dgm:presLayoutVars>
      </dgm:prSet>
      <dgm:spPr/>
    </dgm:pt>
    <dgm:pt modelId="{3274E0D7-D982-4631-9AA9-044ABE6A0E4F}" type="pres">
      <dgm:prSet presAssocID="{CAB8D608-78D8-40E9-8449-357479FD8676}" presName="ThreeConn_2-3" presStyleLbl="fgAccFollowNode1" presStyleIdx="1" presStyleCnt="2">
        <dgm:presLayoutVars>
          <dgm:bulletEnabled val="1"/>
        </dgm:presLayoutVars>
      </dgm:prSet>
      <dgm:spPr/>
    </dgm:pt>
    <dgm:pt modelId="{C865DBEB-98A3-4F86-AE95-62C07867A150}" type="pres">
      <dgm:prSet presAssocID="{CAB8D608-78D8-40E9-8449-357479FD8676}" presName="ThreeNodes_1_text" presStyleLbl="node1" presStyleIdx="2" presStyleCnt="3">
        <dgm:presLayoutVars>
          <dgm:bulletEnabled val="1"/>
        </dgm:presLayoutVars>
      </dgm:prSet>
      <dgm:spPr/>
    </dgm:pt>
    <dgm:pt modelId="{167EF277-8237-400D-8240-467C48BF2CA7}" type="pres">
      <dgm:prSet presAssocID="{CAB8D608-78D8-40E9-8449-357479FD8676}" presName="ThreeNodes_2_text" presStyleLbl="node1" presStyleIdx="2" presStyleCnt="3">
        <dgm:presLayoutVars>
          <dgm:bulletEnabled val="1"/>
        </dgm:presLayoutVars>
      </dgm:prSet>
      <dgm:spPr/>
    </dgm:pt>
    <dgm:pt modelId="{DBE818F5-F46D-4C08-BAE3-F1506DE872DB}" type="pres">
      <dgm:prSet presAssocID="{CAB8D608-78D8-40E9-8449-357479FD8676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50209B1A-768F-4B84-A7B9-6E97F2EC8B11}" type="presOf" srcId="{AA335B22-BC08-42CB-B37D-8340828D5FFA}" destId="{AA9E9634-D0B0-406B-B696-60A5348F04B1}" srcOrd="0" destOrd="2" presId="urn:microsoft.com/office/officeart/2005/8/layout/vProcess5"/>
    <dgm:cxn modelId="{2DF5FC1E-D5DB-4FB8-B33C-A1BF9B2CCD79}" type="presOf" srcId="{0A6BAFBC-3B6A-40BB-B24E-6986E96B6BC1}" destId="{A942E4C7-5CCB-44EA-AE8B-168F15782BDC}" srcOrd="0" destOrd="0" presId="urn:microsoft.com/office/officeart/2005/8/layout/vProcess5"/>
    <dgm:cxn modelId="{0495BB2A-842F-4B73-8ADF-7044F3089442}" type="presOf" srcId="{52217BBF-3936-4696-8859-AA1E0817E97E}" destId="{167EF277-8237-400D-8240-467C48BF2CA7}" srcOrd="1" destOrd="0" presId="urn:microsoft.com/office/officeart/2005/8/layout/vProcess5"/>
    <dgm:cxn modelId="{A298CD35-751F-4520-B7DD-AE302E723C8A}" srcId="{312AEA4F-62CF-48AC-9969-850378957369}" destId="{F4E11FE9-B3F3-4700-87E9-C5AF75DA9382}" srcOrd="2" destOrd="0" parTransId="{020B09A8-CAFD-4243-A2E0-0F9A3AA0020B}" sibTransId="{990BF200-70B4-4D58-BE8C-1FFCFF47AC11}"/>
    <dgm:cxn modelId="{577E4F45-7132-431C-96A5-D7E4F90CEF6A}" type="presOf" srcId="{AA335B22-BC08-42CB-B37D-8340828D5FFA}" destId="{DBE818F5-F46D-4C08-BAE3-F1506DE872DB}" srcOrd="1" destOrd="2" presId="urn:microsoft.com/office/officeart/2005/8/layout/vProcess5"/>
    <dgm:cxn modelId="{6964E64B-876F-420B-98F8-1225A7CD79A1}" type="presOf" srcId="{312AEA4F-62CF-48AC-9969-850378957369}" destId="{AA9E9634-D0B0-406B-B696-60A5348F04B1}" srcOrd="0" destOrd="0" presId="urn:microsoft.com/office/officeart/2005/8/layout/vProcess5"/>
    <dgm:cxn modelId="{B622F54B-FCF2-4259-8A53-5B145D093158}" srcId="{CAB8D608-78D8-40E9-8449-357479FD8676}" destId="{0A6BAFBC-3B6A-40BB-B24E-6986E96B6BC1}" srcOrd="0" destOrd="0" parTransId="{FA63E72B-8E29-42E2-9706-086A4F1DF511}" sibTransId="{D25B01BC-58E5-427F-B257-FC70085590CC}"/>
    <dgm:cxn modelId="{A6EF016C-31AD-4674-A587-0461B71E6F07}" srcId="{CAB8D608-78D8-40E9-8449-357479FD8676}" destId="{312AEA4F-62CF-48AC-9969-850378957369}" srcOrd="2" destOrd="0" parTransId="{CA7D1AE8-2A65-4D6C-826F-AA7933617EFD}" sibTransId="{948159D5-73B5-46F9-81C9-6AC88CABDCD3}"/>
    <dgm:cxn modelId="{C7417171-D5D1-4455-8A31-A549E89A01A0}" srcId="{CAB8D608-78D8-40E9-8449-357479FD8676}" destId="{52217BBF-3936-4696-8859-AA1E0817E97E}" srcOrd="1" destOrd="0" parTransId="{B3B67B1C-148B-4E2B-B549-EDE3832AE8F1}" sibTransId="{B367AD92-3FD1-4CB1-AAE5-124BE3E02850}"/>
    <dgm:cxn modelId="{B2681D58-C71E-4CD3-86B9-D8F36887B95A}" type="presOf" srcId="{52217BBF-3936-4696-8859-AA1E0817E97E}" destId="{80F47E50-6B43-4F17-8AD7-B38633C7621B}" srcOrd="0" destOrd="0" presId="urn:microsoft.com/office/officeart/2005/8/layout/vProcess5"/>
    <dgm:cxn modelId="{413E237C-E837-4730-BCAD-C428F6FB3E80}" type="presOf" srcId="{F4E11FE9-B3F3-4700-87E9-C5AF75DA9382}" destId="{AA9E9634-D0B0-406B-B696-60A5348F04B1}" srcOrd="0" destOrd="3" presId="urn:microsoft.com/office/officeart/2005/8/layout/vProcess5"/>
    <dgm:cxn modelId="{89B74F8A-1F90-4BD7-85E7-DF0782328E5F}" type="presOf" srcId="{3EA64D17-1C31-484D-8EFC-9025788A5D96}" destId="{DBE818F5-F46D-4C08-BAE3-F1506DE872DB}" srcOrd="1" destOrd="1" presId="urn:microsoft.com/office/officeart/2005/8/layout/vProcess5"/>
    <dgm:cxn modelId="{1B15628B-737F-4A8D-8269-27635D92FCF4}" srcId="{312AEA4F-62CF-48AC-9969-850378957369}" destId="{AA335B22-BC08-42CB-B37D-8340828D5FFA}" srcOrd="1" destOrd="0" parTransId="{14D9C655-E980-422D-BF7B-41EDB977B4A5}" sibTransId="{CA980963-E89D-4BB0-8F0A-9C6C7DA4F4E5}"/>
    <dgm:cxn modelId="{BD33BF96-B192-42A9-B618-FD74200F62BE}" type="presOf" srcId="{3EA64D17-1C31-484D-8EFC-9025788A5D96}" destId="{AA9E9634-D0B0-406B-B696-60A5348F04B1}" srcOrd="0" destOrd="1" presId="urn:microsoft.com/office/officeart/2005/8/layout/vProcess5"/>
    <dgm:cxn modelId="{FA1FE1C4-1F77-4817-A2D9-D33B99FE411E}" type="presOf" srcId="{312AEA4F-62CF-48AC-9969-850378957369}" destId="{DBE818F5-F46D-4C08-BAE3-F1506DE872DB}" srcOrd="1" destOrd="0" presId="urn:microsoft.com/office/officeart/2005/8/layout/vProcess5"/>
    <dgm:cxn modelId="{5F000AC6-7B05-40B5-A659-AF4B56B906AB}" type="presOf" srcId="{F4E11FE9-B3F3-4700-87E9-C5AF75DA9382}" destId="{DBE818F5-F46D-4C08-BAE3-F1506DE872DB}" srcOrd="1" destOrd="3" presId="urn:microsoft.com/office/officeart/2005/8/layout/vProcess5"/>
    <dgm:cxn modelId="{3FC430CD-D9D0-4F9A-BB95-C7184D9A554B}" type="presOf" srcId="{0A6BAFBC-3B6A-40BB-B24E-6986E96B6BC1}" destId="{C865DBEB-98A3-4F86-AE95-62C07867A150}" srcOrd="1" destOrd="0" presId="urn:microsoft.com/office/officeart/2005/8/layout/vProcess5"/>
    <dgm:cxn modelId="{AF9DD5D2-858D-49D6-9B2A-8E07E3D99A6E}" srcId="{312AEA4F-62CF-48AC-9969-850378957369}" destId="{3EA64D17-1C31-484D-8EFC-9025788A5D96}" srcOrd="0" destOrd="0" parTransId="{AF16847F-43FC-4874-8FDA-55D284DE89BF}" sibTransId="{D3A72563-3F8C-44D7-8888-6C228A5AE17E}"/>
    <dgm:cxn modelId="{E658F9DA-16B2-44DE-8317-B099852E5DBB}" type="presOf" srcId="{CAB8D608-78D8-40E9-8449-357479FD8676}" destId="{45F88A2F-AEBB-4BC2-B7FD-4BE4B9041578}" srcOrd="0" destOrd="0" presId="urn:microsoft.com/office/officeart/2005/8/layout/vProcess5"/>
    <dgm:cxn modelId="{94A268DB-CF20-4124-9AAF-25966EE16085}" type="presOf" srcId="{D25B01BC-58E5-427F-B257-FC70085590CC}" destId="{2604599B-7721-4D92-851A-D30FD69149B3}" srcOrd="0" destOrd="0" presId="urn:microsoft.com/office/officeart/2005/8/layout/vProcess5"/>
    <dgm:cxn modelId="{3C7256F7-9A29-433D-BA25-0E396F9E62E6}" type="presOf" srcId="{B367AD92-3FD1-4CB1-AAE5-124BE3E02850}" destId="{3274E0D7-D982-4631-9AA9-044ABE6A0E4F}" srcOrd="0" destOrd="0" presId="urn:microsoft.com/office/officeart/2005/8/layout/vProcess5"/>
    <dgm:cxn modelId="{D5CC2157-FFB4-4C54-B3B3-988AE3364273}" type="presParOf" srcId="{45F88A2F-AEBB-4BC2-B7FD-4BE4B9041578}" destId="{96131011-6098-4F9A-8D62-3390D24C4189}" srcOrd="0" destOrd="0" presId="urn:microsoft.com/office/officeart/2005/8/layout/vProcess5"/>
    <dgm:cxn modelId="{EF164396-A1B7-4758-B744-99FA84A123BB}" type="presParOf" srcId="{45F88A2F-AEBB-4BC2-B7FD-4BE4B9041578}" destId="{A942E4C7-5CCB-44EA-AE8B-168F15782BDC}" srcOrd="1" destOrd="0" presId="urn:microsoft.com/office/officeart/2005/8/layout/vProcess5"/>
    <dgm:cxn modelId="{07A2A8AF-A891-4CAD-85C4-797C0D993634}" type="presParOf" srcId="{45F88A2F-AEBB-4BC2-B7FD-4BE4B9041578}" destId="{80F47E50-6B43-4F17-8AD7-B38633C7621B}" srcOrd="2" destOrd="0" presId="urn:microsoft.com/office/officeart/2005/8/layout/vProcess5"/>
    <dgm:cxn modelId="{0CEECB74-1FB6-4615-B466-026CF9BD5EA6}" type="presParOf" srcId="{45F88A2F-AEBB-4BC2-B7FD-4BE4B9041578}" destId="{AA9E9634-D0B0-406B-B696-60A5348F04B1}" srcOrd="3" destOrd="0" presId="urn:microsoft.com/office/officeart/2005/8/layout/vProcess5"/>
    <dgm:cxn modelId="{E62C81C5-5A7C-46FC-8B13-976EC3EC3706}" type="presParOf" srcId="{45F88A2F-AEBB-4BC2-B7FD-4BE4B9041578}" destId="{2604599B-7721-4D92-851A-D30FD69149B3}" srcOrd="4" destOrd="0" presId="urn:microsoft.com/office/officeart/2005/8/layout/vProcess5"/>
    <dgm:cxn modelId="{E6BBC3D2-37F3-4A64-AD15-FD988580875E}" type="presParOf" srcId="{45F88A2F-AEBB-4BC2-B7FD-4BE4B9041578}" destId="{3274E0D7-D982-4631-9AA9-044ABE6A0E4F}" srcOrd="5" destOrd="0" presId="urn:microsoft.com/office/officeart/2005/8/layout/vProcess5"/>
    <dgm:cxn modelId="{DF22C0CB-B3D5-4A31-98D6-612ACCDFD75B}" type="presParOf" srcId="{45F88A2F-AEBB-4BC2-B7FD-4BE4B9041578}" destId="{C865DBEB-98A3-4F86-AE95-62C07867A150}" srcOrd="6" destOrd="0" presId="urn:microsoft.com/office/officeart/2005/8/layout/vProcess5"/>
    <dgm:cxn modelId="{66C8F604-F5F1-41A8-BFD0-899054B14855}" type="presParOf" srcId="{45F88A2F-AEBB-4BC2-B7FD-4BE4B9041578}" destId="{167EF277-8237-400D-8240-467C48BF2CA7}" srcOrd="7" destOrd="0" presId="urn:microsoft.com/office/officeart/2005/8/layout/vProcess5"/>
    <dgm:cxn modelId="{490A056B-9B55-453E-8A82-0A351A5D6085}" type="presParOf" srcId="{45F88A2F-AEBB-4BC2-B7FD-4BE4B9041578}" destId="{DBE818F5-F46D-4C08-BAE3-F1506DE872DB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42E4C7-5CCB-44EA-AE8B-168F15782BDC}">
      <dsp:nvSpPr>
        <dsp:cNvPr id="0" name=""/>
        <dsp:cNvSpPr/>
      </dsp:nvSpPr>
      <dsp:spPr>
        <a:xfrm>
          <a:off x="0" y="0"/>
          <a:ext cx="5326109" cy="14698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You can either ask one or two members of your group to speak for the whole group, or share the discussion amongst you.</a:t>
          </a:r>
          <a:endParaRPr lang="en-US" sz="1700" kern="1200"/>
        </a:p>
      </dsp:txBody>
      <dsp:txXfrm>
        <a:off x="43051" y="43051"/>
        <a:ext cx="3740011" cy="1383762"/>
      </dsp:txXfrm>
    </dsp:sp>
    <dsp:sp modelId="{80F47E50-6B43-4F17-8AD7-B38633C7621B}">
      <dsp:nvSpPr>
        <dsp:cNvPr id="0" name=""/>
        <dsp:cNvSpPr/>
      </dsp:nvSpPr>
      <dsp:spPr>
        <a:xfrm>
          <a:off x="469950" y="1714841"/>
          <a:ext cx="5326109" cy="14698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No more than 5-10minutes total.</a:t>
          </a:r>
          <a:endParaRPr lang="en-US" sz="1700" kern="1200"/>
        </a:p>
      </dsp:txBody>
      <dsp:txXfrm>
        <a:off x="513001" y="1757892"/>
        <a:ext cx="3814644" cy="1383762"/>
      </dsp:txXfrm>
    </dsp:sp>
    <dsp:sp modelId="{AA9E9634-D0B0-406B-B696-60A5348F04B1}">
      <dsp:nvSpPr>
        <dsp:cNvPr id="0" name=""/>
        <dsp:cNvSpPr/>
      </dsp:nvSpPr>
      <dsp:spPr>
        <a:xfrm>
          <a:off x="939901" y="3429682"/>
          <a:ext cx="5326109" cy="14698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You need to:</a:t>
          </a:r>
          <a:endParaRPr lang="en-US" sz="17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Decide what your theme is and tell us what it is.</a:t>
          </a:r>
          <a:endParaRPr lang="en-US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Underpin your presentation with research</a:t>
          </a:r>
          <a:endParaRPr lang="en-US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Look at what schools are doing to support children or young people in this area.</a:t>
          </a:r>
          <a:endParaRPr lang="en-US" sz="1300" kern="1200"/>
        </a:p>
      </dsp:txBody>
      <dsp:txXfrm>
        <a:off x="982952" y="3472733"/>
        <a:ext cx="3814644" cy="1383762"/>
      </dsp:txXfrm>
    </dsp:sp>
    <dsp:sp modelId="{2604599B-7721-4D92-851A-D30FD69149B3}">
      <dsp:nvSpPr>
        <dsp:cNvPr id="0" name=""/>
        <dsp:cNvSpPr/>
      </dsp:nvSpPr>
      <dsp:spPr>
        <a:xfrm>
          <a:off x="4370697" y="1114646"/>
          <a:ext cx="955411" cy="95541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585664" y="1114646"/>
        <a:ext cx="525477" cy="718947"/>
      </dsp:txXfrm>
    </dsp:sp>
    <dsp:sp modelId="{3274E0D7-D982-4631-9AA9-044ABE6A0E4F}">
      <dsp:nvSpPr>
        <dsp:cNvPr id="0" name=""/>
        <dsp:cNvSpPr/>
      </dsp:nvSpPr>
      <dsp:spPr>
        <a:xfrm>
          <a:off x="4840648" y="2819689"/>
          <a:ext cx="955411" cy="95541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055615" y="2819689"/>
        <a:ext cx="525477" cy="7189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3/8/2022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6398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3/8/2022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72035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3/8/2022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01943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3/8/2022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0039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3/8/2022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43264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3/8/2022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22672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3/8/2022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57720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3/8/2022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49840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3/8/2022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63933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3/8/2022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50670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3/8/2022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66707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3/8/2022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43512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3/8/2022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23648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3/8/2022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03341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3/8/2022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33292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3/8/2022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9305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2596F-08A7-4B70-989A-F2B1CF31E66B}" type="datetime1">
              <a:rPr lang="en-US" smtClean="0"/>
              <a:t>3/8/2022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43923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3/8/2022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898166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6" r:id="rId12"/>
    <p:sldLayoutId id="2147483671" r:id="rId13"/>
    <p:sldLayoutId id="2147483672" r:id="rId14"/>
    <p:sldLayoutId id="2147483673" r:id="rId15"/>
    <p:sldLayoutId id="2147483674" r:id="rId16"/>
    <p:sldLayoutId id="2147483675" r:id="rId17"/>
  </p:sldLayoutIdLst>
  <p:hf sldNum="0" hdr="0" ftr="0" dt="0"/>
  <p:txStyles>
    <p:titleStyle>
      <a:lvl1pPr algn="ctr" defTabSz="457200" rtl="0" eaLnBrk="1" latinLnBrk="0" hangingPunct="1">
        <a:lnSpc>
          <a:spcPct val="100000"/>
        </a:lnSpc>
        <a:spcBef>
          <a:spcPct val="0"/>
        </a:spcBef>
        <a:buNone/>
        <a:defRPr sz="4000" i="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One in a crowd">
            <a:extLst>
              <a:ext uri="{FF2B5EF4-FFF2-40B4-BE49-F238E27FC236}">
                <a16:creationId xmlns:a16="http://schemas.microsoft.com/office/drawing/2014/main" id="{0607B903-3F47-438D-89A6-4B07D75285D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t="7734" b="1726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1B0D6B-2CE2-49A1-9A5E-0D04934E9E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>
            <a:normAutofit/>
          </a:bodyPr>
          <a:lstStyle/>
          <a:p>
            <a:r>
              <a:rPr lang="en-GB" dirty="0"/>
              <a:t>Group Work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C010E6-3AC1-45B9-A861-37DEE4EE0D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>
            <a:norm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4428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F9851-553B-4EAF-8BB7-C20CD40DC6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Choose a topic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D30873-160E-46F1-B46F-E05108B73F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small groups I’d like you to develop a short presentation focusing on one of the following themes:</a:t>
            </a:r>
          </a:p>
          <a:p>
            <a:r>
              <a:rPr lang="en-GB" dirty="0"/>
              <a:t>Radicalisation</a:t>
            </a:r>
          </a:p>
          <a:p>
            <a:pPr marL="36900" indent="0">
              <a:buNone/>
            </a:pPr>
            <a:r>
              <a:rPr lang="en-GB" dirty="0"/>
              <a:t>Or</a:t>
            </a:r>
          </a:p>
          <a:p>
            <a:r>
              <a:rPr lang="en-GB" dirty="0"/>
              <a:t> Discrimination, looking specifically at either:</a:t>
            </a:r>
          </a:p>
          <a:p>
            <a:pPr lvl="1"/>
            <a:r>
              <a:rPr lang="en-GB" dirty="0"/>
              <a:t>Homophobic bullying</a:t>
            </a:r>
          </a:p>
          <a:p>
            <a:pPr lvl="1"/>
            <a:r>
              <a:rPr lang="en-GB" dirty="0"/>
              <a:t>Racism</a:t>
            </a:r>
          </a:p>
          <a:p>
            <a:pPr lvl="1"/>
            <a:r>
              <a:rPr lang="en-GB" dirty="0"/>
              <a:t>Sexism</a:t>
            </a:r>
          </a:p>
          <a:p>
            <a:pPr lvl="1"/>
            <a:r>
              <a:rPr lang="en-GB" dirty="0"/>
              <a:t>Sexual coercion in adolescent relationships (sexting etc).</a:t>
            </a:r>
          </a:p>
        </p:txBody>
      </p:sp>
    </p:spTree>
    <p:extLst>
      <p:ext uri="{BB962C8B-B14F-4D97-AF65-F5344CB8AC3E}">
        <p14:creationId xmlns:p14="http://schemas.microsoft.com/office/powerpoint/2010/main" val="33460606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8A970B-D189-4EEA-82D6-15E39DE9C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743" y="609599"/>
            <a:ext cx="3413156" cy="5273675"/>
          </a:xfrm>
        </p:spPr>
        <p:txBody>
          <a:bodyPr>
            <a:normAutofit/>
          </a:bodyPr>
          <a:lstStyle/>
          <a:p>
            <a:r>
              <a:rPr lang="en-GB" dirty="0"/>
              <a:t>Instructions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2AABC82-C2D1-4340-A6DF-6E73DF06F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4639056" y="2"/>
            <a:ext cx="7552944" cy="6857998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DECDD1-A4B2-44BF-8C0F-C934E41B9E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100300"/>
              </p:ext>
            </p:extLst>
          </p:nvPr>
        </p:nvGraphicFramePr>
        <p:xfrm>
          <a:off x="5282521" y="709683"/>
          <a:ext cx="6266011" cy="48995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5185192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AnalogousFromDarkSeedLeftStep">
      <a:dk1>
        <a:srgbClr val="000000"/>
      </a:dk1>
      <a:lt1>
        <a:srgbClr val="FFFFFF"/>
      </a:lt1>
      <a:dk2>
        <a:srgbClr val="261A2E"/>
      </a:dk2>
      <a:lt2>
        <a:srgbClr val="F0F3F3"/>
      </a:lt2>
      <a:accent1>
        <a:srgbClr val="C34D61"/>
      </a:accent1>
      <a:accent2>
        <a:srgbClr val="B13B81"/>
      </a:accent2>
      <a:accent3>
        <a:srgbClr val="C34DC3"/>
      </a:accent3>
      <a:accent4>
        <a:srgbClr val="7F3BB1"/>
      </a:accent4>
      <a:accent5>
        <a:srgbClr val="604DC3"/>
      </a:accent5>
      <a:accent6>
        <a:srgbClr val="3B59B1"/>
      </a:accent6>
      <a:hlink>
        <a:srgbClr val="7853C5"/>
      </a:hlink>
      <a:folHlink>
        <a:srgbClr val="7F7F7F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1283</TotalTime>
  <Words>116</Words>
  <Application>Microsoft Office PowerPoint</Application>
  <PresentationFormat>Widescreen</PresentationFormat>
  <Paragraphs>17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Calisto MT</vt:lpstr>
      <vt:lpstr>Wingdings 2</vt:lpstr>
      <vt:lpstr>SlateVTI</vt:lpstr>
      <vt:lpstr>Group Work</vt:lpstr>
      <vt:lpstr>Choose a topic</vt:lpstr>
      <vt:lpstr>Instructions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Work</dc:title>
  <dc:creator>Catherine Slade</dc:creator>
  <cp:lastModifiedBy>Catherine Slade</cp:lastModifiedBy>
  <cp:revision>1</cp:revision>
  <dcterms:created xsi:type="dcterms:W3CDTF">2022-03-08T16:36:39Z</dcterms:created>
  <dcterms:modified xsi:type="dcterms:W3CDTF">2022-03-09T14:00:31Z</dcterms:modified>
</cp:coreProperties>
</file>