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63" r:id="rId2"/>
    <p:sldId id="264" r:id="rId3"/>
    <p:sldId id="256" r:id="rId4"/>
    <p:sldId id="258" r:id="rId5"/>
    <p:sldId id="257" r:id="rId6"/>
    <p:sldId id="259" r:id="rId7"/>
    <p:sldId id="266" r:id="rId8"/>
    <p:sldId id="260" r:id="rId9"/>
    <p:sldId id="265" r:id="rId10"/>
  </p:sldIdLst>
  <p:sldSz cx="7199313" cy="5400675"/>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ahim saddeque" initials="rs" lastIdx="1" clrIdx="0">
    <p:extLst>
      <p:ext uri="{19B8F6BF-5375-455C-9EA6-DF929625EA0E}">
        <p15:presenceInfo xmlns:p15="http://schemas.microsoft.com/office/powerpoint/2012/main" userId="e399bb801b41be7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7D9F50-824B-4809-AA6C-6F89AD4077E1}" v="4" dt="2021-07-16T11:09:09.1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86" d="100"/>
          <a:sy n="86" d="100"/>
        </p:scale>
        <p:origin x="126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7AE8BD71-8264-408A-8B1F-C5F83AF80DA7}" type="datetimeFigureOut">
              <a:rPr lang="en-GB" smtClean="0"/>
              <a:t>16/07/2021</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4A5F9B37-9978-4A53-B183-5F009CB4A62B}" type="slidenum">
              <a:rPr lang="en-GB" smtClean="0"/>
              <a:t>‹#›</a:t>
            </a:fld>
            <a:endParaRPr lang="en-GB"/>
          </a:p>
        </p:txBody>
      </p:sp>
    </p:spTree>
    <p:extLst>
      <p:ext uri="{BB962C8B-B14F-4D97-AF65-F5344CB8AC3E}">
        <p14:creationId xmlns:p14="http://schemas.microsoft.com/office/powerpoint/2010/main" val="224694344"/>
      </p:ext>
    </p:extLst>
  </p:cSld>
  <p:clrMap bg1="lt1" tx1="dk1" bg2="lt2" tx2="dk2" accent1="accent1" accent2="accent2" accent3="accent3" accent4="accent4" accent5="accent5" accent6="accent6" hlink="hlink" folHlink="folHlink"/>
  <p:notesStyle>
    <a:lvl1pPr marL="0" algn="l" defTabSz="604766" rtl="0" eaLnBrk="1" latinLnBrk="0" hangingPunct="1">
      <a:defRPr sz="794" kern="1200">
        <a:solidFill>
          <a:schemeClr val="tx1"/>
        </a:solidFill>
        <a:latin typeface="+mn-lt"/>
        <a:ea typeface="+mn-ea"/>
        <a:cs typeface="+mn-cs"/>
      </a:defRPr>
    </a:lvl1pPr>
    <a:lvl2pPr marL="302383" algn="l" defTabSz="604766" rtl="0" eaLnBrk="1" latinLnBrk="0" hangingPunct="1">
      <a:defRPr sz="794" kern="1200">
        <a:solidFill>
          <a:schemeClr val="tx1"/>
        </a:solidFill>
        <a:latin typeface="+mn-lt"/>
        <a:ea typeface="+mn-ea"/>
        <a:cs typeface="+mn-cs"/>
      </a:defRPr>
    </a:lvl2pPr>
    <a:lvl3pPr marL="604766" algn="l" defTabSz="604766" rtl="0" eaLnBrk="1" latinLnBrk="0" hangingPunct="1">
      <a:defRPr sz="794" kern="1200">
        <a:solidFill>
          <a:schemeClr val="tx1"/>
        </a:solidFill>
        <a:latin typeface="+mn-lt"/>
        <a:ea typeface="+mn-ea"/>
        <a:cs typeface="+mn-cs"/>
      </a:defRPr>
    </a:lvl3pPr>
    <a:lvl4pPr marL="907149" algn="l" defTabSz="604766" rtl="0" eaLnBrk="1" latinLnBrk="0" hangingPunct="1">
      <a:defRPr sz="794" kern="1200">
        <a:solidFill>
          <a:schemeClr val="tx1"/>
        </a:solidFill>
        <a:latin typeface="+mn-lt"/>
        <a:ea typeface="+mn-ea"/>
        <a:cs typeface="+mn-cs"/>
      </a:defRPr>
    </a:lvl4pPr>
    <a:lvl5pPr marL="1209533" algn="l" defTabSz="604766" rtl="0" eaLnBrk="1" latinLnBrk="0" hangingPunct="1">
      <a:defRPr sz="794" kern="1200">
        <a:solidFill>
          <a:schemeClr val="tx1"/>
        </a:solidFill>
        <a:latin typeface="+mn-lt"/>
        <a:ea typeface="+mn-ea"/>
        <a:cs typeface="+mn-cs"/>
      </a:defRPr>
    </a:lvl5pPr>
    <a:lvl6pPr marL="1511915" algn="l" defTabSz="604766" rtl="0" eaLnBrk="1" latinLnBrk="0" hangingPunct="1">
      <a:defRPr sz="794" kern="1200">
        <a:solidFill>
          <a:schemeClr val="tx1"/>
        </a:solidFill>
        <a:latin typeface="+mn-lt"/>
        <a:ea typeface="+mn-ea"/>
        <a:cs typeface="+mn-cs"/>
      </a:defRPr>
    </a:lvl6pPr>
    <a:lvl7pPr marL="1814299" algn="l" defTabSz="604766" rtl="0" eaLnBrk="1" latinLnBrk="0" hangingPunct="1">
      <a:defRPr sz="794" kern="1200">
        <a:solidFill>
          <a:schemeClr val="tx1"/>
        </a:solidFill>
        <a:latin typeface="+mn-lt"/>
        <a:ea typeface="+mn-ea"/>
        <a:cs typeface="+mn-cs"/>
      </a:defRPr>
    </a:lvl7pPr>
    <a:lvl8pPr marL="2116683" algn="l" defTabSz="604766" rtl="0" eaLnBrk="1" latinLnBrk="0" hangingPunct="1">
      <a:defRPr sz="794" kern="1200">
        <a:solidFill>
          <a:schemeClr val="tx1"/>
        </a:solidFill>
        <a:latin typeface="+mn-lt"/>
        <a:ea typeface="+mn-ea"/>
        <a:cs typeface="+mn-cs"/>
      </a:defRPr>
    </a:lvl8pPr>
    <a:lvl9pPr marL="2419066" algn="l" defTabSz="604766" rtl="0" eaLnBrk="1" latinLnBrk="0" hangingPunct="1">
      <a:defRPr sz="794"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39949" y="883861"/>
            <a:ext cx="6119416" cy="1880235"/>
          </a:xfrm>
        </p:spPr>
        <p:txBody>
          <a:bodyPr anchor="b"/>
          <a:lstStyle>
            <a:lvl1pPr algn="ctr">
              <a:defRPr sz="4724"/>
            </a:lvl1pPr>
          </a:lstStyle>
          <a:p>
            <a:r>
              <a:rPr lang="en-US"/>
              <a:t>Click to edit Master title style</a:t>
            </a:r>
            <a:endParaRPr lang="en-US" dirty="0"/>
          </a:p>
        </p:txBody>
      </p:sp>
      <p:sp>
        <p:nvSpPr>
          <p:cNvPr id="3" name="Subtitle 2"/>
          <p:cNvSpPr>
            <a:spLocks noGrp="1"/>
          </p:cNvSpPr>
          <p:nvPr>
            <p:ph type="subTitle" idx="1"/>
          </p:nvPr>
        </p:nvSpPr>
        <p:spPr>
          <a:xfrm>
            <a:off x="899914" y="2836605"/>
            <a:ext cx="5399485" cy="1303913"/>
          </a:xfrm>
        </p:spPr>
        <p:txBody>
          <a:bodyPr/>
          <a:lstStyle>
            <a:lvl1pPr marL="0" indent="0" algn="ctr">
              <a:buNone/>
              <a:defRPr sz="1890"/>
            </a:lvl1pPr>
            <a:lvl2pPr marL="359954" indent="0" algn="ctr">
              <a:buNone/>
              <a:defRPr sz="1575"/>
            </a:lvl2pPr>
            <a:lvl3pPr marL="719907" indent="0" algn="ctr">
              <a:buNone/>
              <a:defRPr sz="1417"/>
            </a:lvl3pPr>
            <a:lvl4pPr marL="1079861" indent="0" algn="ctr">
              <a:buNone/>
              <a:defRPr sz="1260"/>
            </a:lvl4pPr>
            <a:lvl5pPr marL="1439814" indent="0" algn="ctr">
              <a:buNone/>
              <a:defRPr sz="1260"/>
            </a:lvl5pPr>
            <a:lvl6pPr marL="1799768" indent="0" algn="ctr">
              <a:buNone/>
              <a:defRPr sz="1260"/>
            </a:lvl6pPr>
            <a:lvl7pPr marL="2159721" indent="0" algn="ctr">
              <a:buNone/>
              <a:defRPr sz="1260"/>
            </a:lvl7pPr>
            <a:lvl8pPr marL="2519675" indent="0" algn="ctr">
              <a:buNone/>
              <a:defRPr sz="1260"/>
            </a:lvl8pPr>
            <a:lvl9pPr marL="2879628" indent="0" algn="ctr">
              <a:buNone/>
              <a:defRPr sz="12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A0434AB-FEA0-49DA-80B3-79D54E5119F5}"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1B0AF-BB94-4FB1-A41E-C58BECCA749C}" type="slidenum">
              <a:rPr lang="en-GB" smtClean="0"/>
              <a:t>‹#›</a:t>
            </a:fld>
            <a:endParaRPr lang="en-GB"/>
          </a:p>
        </p:txBody>
      </p:sp>
    </p:spTree>
    <p:extLst>
      <p:ext uri="{BB962C8B-B14F-4D97-AF65-F5344CB8AC3E}">
        <p14:creationId xmlns:p14="http://schemas.microsoft.com/office/powerpoint/2010/main" val="3233316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0434AB-FEA0-49DA-80B3-79D54E5119F5}"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1B0AF-BB94-4FB1-A41E-C58BECCA749C}" type="slidenum">
              <a:rPr lang="en-GB" smtClean="0"/>
              <a:t>‹#›</a:t>
            </a:fld>
            <a:endParaRPr lang="en-GB"/>
          </a:p>
        </p:txBody>
      </p:sp>
    </p:spTree>
    <p:extLst>
      <p:ext uri="{BB962C8B-B14F-4D97-AF65-F5344CB8AC3E}">
        <p14:creationId xmlns:p14="http://schemas.microsoft.com/office/powerpoint/2010/main" val="1150287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91204" y="1346420"/>
            <a:ext cx="6209407" cy="2246530"/>
          </a:xfrm>
        </p:spPr>
        <p:txBody>
          <a:bodyPr anchor="b"/>
          <a:lstStyle>
            <a:lvl1pPr>
              <a:defRPr sz="4724"/>
            </a:lvl1pPr>
          </a:lstStyle>
          <a:p>
            <a:r>
              <a:rPr lang="en-US"/>
              <a:t>Click to edit Master title style</a:t>
            </a:r>
            <a:endParaRPr lang="en-US" dirty="0"/>
          </a:p>
        </p:txBody>
      </p:sp>
      <p:sp>
        <p:nvSpPr>
          <p:cNvPr id="3" name="Text Placeholder 2"/>
          <p:cNvSpPr>
            <a:spLocks noGrp="1"/>
          </p:cNvSpPr>
          <p:nvPr>
            <p:ph type="body" idx="1"/>
          </p:nvPr>
        </p:nvSpPr>
        <p:spPr>
          <a:xfrm>
            <a:off x="491204" y="3614203"/>
            <a:ext cx="6209407" cy="1181397"/>
          </a:xfrm>
        </p:spPr>
        <p:txBody>
          <a:bodyPr/>
          <a:lstStyle>
            <a:lvl1pPr marL="0" indent="0">
              <a:buNone/>
              <a:defRPr sz="1890">
                <a:solidFill>
                  <a:schemeClr val="tx1"/>
                </a:solidFill>
              </a:defRPr>
            </a:lvl1pPr>
            <a:lvl2pPr marL="359954" indent="0">
              <a:buNone/>
              <a:defRPr sz="1575">
                <a:solidFill>
                  <a:schemeClr val="tx1">
                    <a:tint val="75000"/>
                  </a:schemeClr>
                </a:solidFill>
              </a:defRPr>
            </a:lvl2pPr>
            <a:lvl3pPr marL="719907" indent="0">
              <a:buNone/>
              <a:defRPr sz="1417">
                <a:solidFill>
                  <a:schemeClr val="tx1">
                    <a:tint val="75000"/>
                  </a:schemeClr>
                </a:solidFill>
              </a:defRPr>
            </a:lvl3pPr>
            <a:lvl4pPr marL="1079861" indent="0">
              <a:buNone/>
              <a:defRPr sz="1260">
                <a:solidFill>
                  <a:schemeClr val="tx1">
                    <a:tint val="75000"/>
                  </a:schemeClr>
                </a:solidFill>
              </a:defRPr>
            </a:lvl4pPr>
            <a:lvl5pPr marL="1439814" indent="0">
              <a:buNone/>
              <a:defRPr sz="1260">
                <a:solidFill>
                  <a:schemeClr val="tx1">
                    <a:tint val="75000"/>
                  </a:schemeClr>
                </a:solidFill>
              </a:defRPr>
            </a:lvl5pPr>
            <a:lvl6pPr marL="1799768" indent="0">
              <a:buNone/>
              <a:defRPr sz="1260">
                <a:solidFill>
                  <a:schemeClr val="tx1">
                    <a:tint val="75000"/>
                  </a:schemeClr>
                </a:solidFill>
              </a:defRPr>
            </a:lvl6pPr>
            <a:lvl7pPr marL="2159721" indent="0">
              <a:buNone/>
              <a:defRPr sz="1260">
                <a:solidFill>
                  <a:schemeClr val="tx1">
                    <a:tint val="75000"/>
                  </a:schemeClr>
                </a:solidFill>
              </a:defRPr>
            </a:lvl7pPr>
            <a:lvl8pPr marL="2519675" indent="0">
              <a:buNone/>
              <a:defRPr sz="1260">
                <a:solidFill>
                  <a:schemeClr val="tx1">
                    <a:tint val="75000"/>
                  </a:schemeClr>
                </a:solidFill>
              </a:defRPr>
            </a:lvl8pPr>
            <a:lvl9pPr marL="2879628" indent="0">
              <a:buNone/>
              <a:defRPr sz="12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0434AB-FEA0-49DA-80B3-79D54E5119F5}"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1B0AF-BB94-4FB1-A41E-C58BECCA749C}" type="slidenum">
              <a:rPr lang="en-GB" smtClean="0"/>
              <a:t>‹#›</a:t>
            </a:fld>
            <a:endParaRPr lang="en-GB"/>
          </a:p>
        </p:txBody>
      </p:sp>
    </p:spTree>
    <p:extLst>
      <p:ext uri="{BB962C8B-B14F-4D97-AF65-F5344CB8AC3E}">
        <p14:creationId xmlns:p14="http://schemas.microsoft.com/office/powerpoint/2010/main" val="3813543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94953" y="1437680"/>
            <a:ext cx="3059708" cy="34266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644652" y="1437680"/>
            <a:ext cx="3059708" cy="34266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0434AB-FEA0-49DA-80B3-79D54E5119F5}" type="datetimeFigureOut">
              <a:rPr lang="en-GB" smtClean="0"/>
              <a:t>16/07/2021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11B0AF-BB94-4FB1-A41E-C58BECCA749C}" type="slidenum">
              <a:rPr lang="en-GB" smtClean="0"/>
              <a:t>‹#›</a:t>
            </a:fld>
            <a:endParaRPr lang="en-GB"/>
          </a:p>
        </p:txBody>
      </p:sp>
    </p:spTree>
    <p:extLst>
      <p:ext uri="{BB962C8B-B14F-4D97-AF65-F5344CB8AC3E}">
        <p14:creationId xmlns:p14="http://schemas.microsoft.com/office/powerpoint/2010/main" val="4160680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95891" y="287537"/>
            <a:ext cx="6209407" cy="1043881"/>
          </a:xfrm>
        </p:spPr>
        <p:txBody>
          <a:bodyPr/>
          <a:lstStyle/>
          <a:p>
            <a:r>
              <a:rPr lang="en-US"/>
              <a:t>Click to edit Master title style</a:t>
            </a:r>
            <a:endParaRPr lang="en-US" dirty="0"/>
          </a:p>
        </p:txBody>
      </p:sp>
      <p:sp>
        <p:nvSpPr>
          <p:cNvPr id="3" name="Text Placeholder 2"/>
          <p:cNvSpPr>
            <a:spLocks noGrp="1"/>
          </p:cNvSpPr>
          <p:nvPr>
            <p:ph type="body" idx="1"/>
          </p:nvPr>
        </p:nvSpPr>
        <p:spPr>
          <a:xfrm>
            <a:off x="495891" y="1323916"/>
            <a:ext cx="3045646" cy="648831"/>
          </a:xfrm>
        </p:spPr>
        <p:txBody>
          <a:bodyPr anchor="b"/>
          <a:lstStyle>
            <a:lvl1pPr marL="0" indent="0">
              <a:buNone/>
              <a:defRPr sz="1890" b="1"/>
            </a:lvl1pPr>
            <a:lvl2pPr marL="359954" indent="0">
              <a:buNone/>
              <a:defRPr sz="1575" b="1"/>
            </a:lvl2pPr>
            <a:lvl3pPr marL="719907" indent="0">
              <a:buNone/>
              <a:defRPr sz="1417" b="1"/>
            </a:lvl3pPr>
            <a:lvl4pPr marL="1079861" indent="0">
              <a:buNone/>
              <a:defRPr sz="1260" b="1"/>
            </a:lvl4pPr>
            <a:lvl5pPr marL="1439814" indent="0">
              <a:buNone/>
              <a:defRPr sz="1260" b="1"/>
            </a:lvl5pPr>
            <a:lvl6pPr marL="1799768" indent="0">
              <a:buNone/>
              <a:defRPr sz="1260" b="1"/>
            </a:lvl6pPr>
            <a:lvl7pPr marL="2159721" indent="0">
              <a:buNone/>
              <a:defRPr sz="1260" b="1"/>
            </a:lvl7pPr>
            <a:lvl8pPr marL="2519675" indent="0">
              <a:buNone/>
              <a:defRPr sz="1260" b="1"/>
            </a:lvl8pPr>
            <a:lvl9pPr marL="2879628" indent="0">
              <a:buNone/>
              <a:defRPr sz="1260" b="1"/>
            </a:lvl9pPr>
          </a:lstStyle>
          <a:p>
            <a:pPr lvl="0"/>
            <a:r>
              <a:rPr lang="en-US"/>
              <a:t>Click to edit Master text styles</a:t>
            </a:r>
          </a:p>
        </p:txBody>
      </p:sp>
      <p:sp>
        <p:nvSpPr>
          <p:cNvPr id="4" name="Content Placeholder 3"/>
          <p:cNvSpPr>
            <a:spLocks noGrp="1"/>
          </p:cNvSpPr>
          <p:nvPr>
            <p:ph sz="half" idx="2"/>
          </p:nvPr>
        </p:nvSpPr>
        <p:spPr>
          <a:xfrm>
            <a:off x="495891" y="1972747"/>
            <a:ext cx="3045646" cy="29016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644652" y="1323916"/>
            <a:ext cx="3060646" cy="648831"/>
          </a:xfrm>
        </p:spPr>
        <p:txBody>
          <a:bodyPr anchor="b"/>
          <a:lstStyle>
            <a:lvl1pPr marL="0" indent="0">
              <a:buNone/>
              <a:defRPr sz="1890" b="1"/>
            </a:lvl1pPr>
            <a:lvl2pPr marL="359954" indent="0">
              <a:buNone/>
              <a:defRPr sz="1575" b="1"/>
            </a:lvl2pPr>
            <a:lvl3pPr marL="719907" indent="0">
              <a:buNone/>
              <a:defRPr sz="1417" b="1"/>
            </a:lvl3pPr>
            <a:lvl4pPr marL="1079861" indent="0">
              <a:buNone/>
              <a:defRPr sz="1260" b="1"/>
            </a:lvl4pPr>
            <a:lvl5pPr marL="1439814" indent="0">
              <a:buNone/>
              <a:defRPr sz="1260" b="1"/>
            </a:lvl5pPr>
            <a:lvl6pPr marL="1799768" indent="0">
              <a:buNone/>
              <a:defRPr sz="1260" b="1"/>
            </a:lvl6pPr>
            <a:lvl7pPr marL="2159721" indent="0">
              <a:buNone/>
              <a:defRPr sz="1260" b="1"/>
            </a:lvl7pPr>
            <a:lvl8pPr marL="2519675" indent="0">
              <a:buNone/>
              <a:defRPr sz="1260" b="1"/>
            </a:lvl8pPr>
            <a:lvl9pPr marL="2879628" indent="0">
              <a:buNone/>
              <a:defRPr sz="1260" b="1"/>
            </a:lvl9pPr>
          </a:lstStyle>
          <a:p>
            <a:pPr lvl="0"/>
            <a:r>
              <a:rPr lang="en-US"/>
              <a:t>Click to edit Master text styles</a:t>
            </a:r>
          </a:p>
        </p:txBody>
      </p:sp>
      <p:sp>
        <p:nvSpPr>
          <p:cNvPr id="6" name="Content Placeholder 5"/>
          <p:cNvSpPr>
            <a:spLocks noGrp="1"/>
          </p:cNvSpPr>
          <p:nvPr>
            <p:ph sz="quarter" idx="4"/>
          </p:nvPr>
        </p:nvSpPr>
        <p:spPr>
          <a:xfrm>
            <a:off x="3644652" y="1972747"/>
            <a:ext cx="3060646" cy="29016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0434AB-FEA0-49DA-80B3-79D54E5119F5}" type="datetimeFigureOut">
              <a:rPr lang="en-GB" smtClean="0"/>
              <a:t>16/07/2021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11B0AF-BB94-4FB1-A41E-C58BECCA749C}" type="slidenum">
              <a:rPr lang="en-GB" smtClean="0"/>
              <a:t>‹#›</a:t>
            </a:fld>
            <a:endParaRPr lang="en-GB"/>
          </a:p>
        </p:txBody>
      </p:sp>
    </p:spTree>
    <p:extLst>
      <p:ext uri="{BB962C8B-B14F-4D97-AF65-F5344CB8AC3E}">
        <p14:creationId xmlns:p14="http://schemas.microsoft.com/office/powerpoint/2010/main" val="184576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0434AB-FEA0-49DA-80B3-79D54E5119F5}" type="datetimeFigureOut">
              <a:rPr lang="en-GB" smtClean="0"/>
              <a:t>16/07/2021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11B0AF-BB94-4FB1-A41E-C58BECCA749C}" type="slidenum">
              <a:rPr lang="en-GB" smtClean="0"/>
              <a:t>‹#›</a:t>
            </a:fld>
            <a:endParaRPr lang="en-GB"/>
          </a:p>
        </p:txBody>
      </p:sp>
    </p:spTree>
    <p:extLst>
      <p:ext uri="{BB962C8B-B14F-4D97-AF65-F5344CB8AC3E}">
        <p14:creationId xmlns:p14="http://schemas.microsoft.com/office/powerpoint/2010/main" val="3762636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0434AB-FEA0-49DA-80B3-79D54E5119F5}" type="datetimeFigureOut">
              <a:rPr lang="en-GB" smtClean="0"/>
              <a:t>16/07/2021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11B0AF-BB94-4FB1-A41E-C58BECCA749C}" type="slidenum">
              <a:rPr lang="en-GB" smtClean="0"/>
              <a:t>‹#›</a:t>
            </a:fld>
            <a:endParaRPr lang="en-GB"/>
          </a:p>
        </p:txBody>
      </p:sp>
    </p:spTree>
    <p:extLst>
      <p:ext uri="{BB962C8B-B14F-4D97-AF65-F5344CB8AC3E}">
        <p14:creationId xmlns:p14="http://schemas.microsoft.com/office/powerpoint/2010/main" val="2417480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890" y="360045"/>
            <a:ext cx="2321966" cy="1260158"/>
          </a:xfrm>
        </p:spPr>
        <p:txBody>
          <a:bodyPr anchor="b"/>
          <a:lstStyle>
            <a:lvl1pPr>
              <a:defRPr sz="2519"/>
            </a:lvl1pPr>
          </a:lstStyle>
          <a:p>
            <a:r>
              <a:rPr lang="en-US"/>
              <a:t>Click to edit Master title style</a:t>
            </a:r>
            <a:endParaRPr lang="en-US" dirty="0"/>
          </a:p>
        </p:txBody>
      </p:sp>
      <p:sp>
        <p:nvSpPr>
          <p:cNvPr id="3" name="Content Placeholder 2"/>
          <p:cNvSpPr>
            <a:spLocks noGrp="1"/>
          </p:cNvSpPr>
          <p:nvPr>
            <p:ph idx="1"/>
          </p:nvPr>
        </p:nvSpPr>
        <p:spPr>
          <a:xfrm>
            <a:off x="3060646" y="777598"/>
            <a:ext cx="3644652" cy="3837980"/>
          </a:xfrm>
        </p:spPr>
        <p:txBody>
          <a:bodyPr/>
          <a:lstStyle>
            <a:lvl1pPr>
              <a:defRPr sz="2519"/>
            </a:lvl1pPr>
            <a:lvl2pPr>
              <a:defRPr sz="2204"/>
            </a:lvl2pPr>
            <a:lvl3pPr>
              <a:defRPr sz="1890"/>
            </a:lvl3pPr>
            <a:lvl4pPr>
              <a:defRPr sz="1575"/>
            </a:lvl4pPr>
            <a:lvl5pPr>
              <a:defRPr sz="1575"/>
            </a:lvl5pPr>
            <a:lvl6pPr>
              <a:defRPr sz="1575"/>
            </a:lvl6pPr>
            <a:lvl7pPr>
              <a:defRPr sz="1575"/>
            </a:lvl7pPr>
            <a:lvl8pPr>
              <a:defRPr sz="1575"/>
            </a:lvl8pPr>
            <a:lvl9pPr>
              <a:defRPr sz="157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95890" y="1620202"/>
            <a:ext cx="2321966" cy="3001626"/>
          </a:xfrm>
        </p:spPr>
        <p:txBody>
          <a:bodyPr/>
          <a:lstStyle>
            <a:lvl1pPr marL="0" indent="0">
              <a:buNone/>
              <a:defRPr sz="1260"/>
            </a:lvl1pPr>
            <a:lvl2pPr marL="359954" indent="0">
              <a:buNone/>
              <a:defRPr sz="1102"/>
            </a:lvl2pPr>
            <a:lvl3pPr marL="719907" indent="0">
              <a:buNone/>
              <a:defRPr sz="945"/>
            </a:lvl3pPr>
            <a:lvl4pPr marL="1079861" indent="0">
              <a:buNone/>
              <a:defRPr sz="787"/>
            </a:lvl4pPr>
            <a:lvl5pPr marL="1439814" indent="0">
              <a:buNone/>
              <a:defRPr sz="787"/>
            </a:lvl5pPr>
            <a:lvl6pPr marL="1799768" indent="0">
              <a:buNone/>
              <a:defRPr sz="787"/>
            </a:lvl6pPr>
            <a:lvl7pPr marL="2159721" indent="0">
              <a:buNone/>
              <a:defRPr sz="787"/>
            </a:lvl7pPr>
            <a:lvl8pPr marL="2519675" indent="0">
              <a:buNone/>
              <a:defRPr sz="787"/>
            </a:lvl8pPr>
            <a:lvl9pPr marL="2879628" indent="0">
              <a:buNone/>
              <a:defRPr sz="787"/>
            </a:lvl9pPr>
          </a:lstStyle>
          <a:p>
            <a:pPr lvl="0"/>
            <a:r>
              <a:rPr lang="en-US"/>
              <a:t>Click to edit Master text styles</a:t>
            </a:r>
          </a:p>
        </p:txBody>
      </p:sp>
      <p:sp>
        <p:nvSpPr>
          <p:cNvPr id="5" name="Date Placeholder 4"/>
          <p:cNvSpPr>
            <a:spLocks noGrp="1"/>
          </p:cNvSpPr>
          <p:nvPr>
            <p:ph type="dt" sz="half" idx="10"/>
          </p:nvPr>
        </p:nvSpPr>
        <p:spPr/>
        <p:txBody>
          <a:bodyPr/>
          <a:lstStyle/>
          <a:p>
            <a:fld id="{2A0434AB-FEA0-49DA-80B3-79D54E5119F5}" type="datetimeFigureOut">
              <a:rPr lang="en-GB" smtClean="0"/>
              <a:t>16/07/2021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11B0AF-BB94-4FB1-A41E-C58BECCA749C}" type="slidenum">
              <a:rPr lang="en-GB" smtClean="0"/>
              <a:t>‹#›</a:t>
            </a:fld>
            <a:endParaRPr lang="en-GB"/>
          </a:p>
        </p:txBody>
      </p:sp>
    </p:spTree>
    <p:extLst>
      <p:ext uri="{BB962C8B-B14F-4D97-AF65-F5344CB8AC3E}">
        <p14:creationId xmlns:p14="http://schemas.microsoft.com/office/powerpoint/2010/main" val="3087363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890" y="360045"/>
            <a:ext cx="2321966" cy="1260158"/>
          </a:xfrm>
        </p:spPr>
        <p:txBody>
          <a:bodyPr anchor="b"/>
          <a:lstStyle>
            <a:lvl1pPr>
              <a:defRPr sz="2519"/>
            </a:lvl1pPr>
          </a:lstStyle>
          <a:p>
            <a:r>
              <a:rPr lang="en-US"/>
              <a:t>Click to edit Master title style</a:t>
            </a:r>
            <a:endParaRPr lang="en-US" dirty="0"/>
          </a:p>
        </p:txBody>
      </p:sp>
      <p:sp>
        <p:nvSpPr>
          <p:cNvPr id="3" name="Picture Placeholder 2"/>
          <p:cNvSpPr>
            <a:spLocks noGrp="1" noChangeAspect="1"/>
          </p:cNvSpPr>
          <p:nvPr>
            <p:ph type="pic" idx="1"/>
          </p:nvPr>
        </p:nvSpPr>
        <p:spPr>
          <a:xfrm>
            <a:off x="3060646" y="777598"/>
            <a:ext cx="3644652" cy="3837980"/>
          </a:xfrm>
        </p:spPr>
        <p:txBody>
          <a:bodyPr anchor="t"/>
          <a:lstStyle>
            <a:lvl1pPr marL="0" indent="0">
              <a:buNone/>
              <a:defRPr sz="2519"/>
            </a:lvl1pPr>
            <a:lvl2pPr marL="359954" indent="0">
              <a:buNone/>
              <a:defRPr sz="2204"/>
            </a:lvl2pPr>
            <a:lvl3pPr marL="719907" indent="0">
              <a:buNone/>
              <a:defRPr sz="1890"/>
            </a:lvl3pPr>
            <a:lvl4pPr marL="1079861" indent="0">
              <a:buNone/>
              <a:defRPr sz="1575"/>
            </a:lvl4pPr>
            <a:lvl5pPr marL="1439814" indent="0">
              <a:buNone/>
              <a:defRPr sz="1575"/>
            </a:lvl5pPr>
            <a:lvl6pPr marL="1799768" indent="0">
              <a:buNone/>
              <a:defRPr sz="1575"/>
            </a:lvl6pPr>
            <a:lvl7pPr marL="2159721" indent="0">
              <a:buNone/>
              <a:defRPr sz="1575"/>
            </a:lvl7pPr>
            <a:lvl8pPr marL="2519675" indent="0">
              <a:buNone/>
              <a:defRPr sz="1575"/>
            </a:lvl8pPr>
            <a:lvl9pPr marL="2879628" indent="0">
              <a:buNone/>
              <a:defRPr sz="1575"/>
            </a:lvl9pPr>
          </a:lstStyle>
          <a:p>
            <a:r>
              <a:rPr lang="en-US"/>
              <a:t>Click icon to add picture</a:t>
            </a:r>
            <a:endParaRPr lang="en-US" dirty="0"/>
          </a:p>
        </p:txBody>
      </p:sp>
      <p:sp>
        <p:nvSpPr>
          <p:cNvPr id="4" name="Text Placeholder 3"/>
          <p:cNvSpPr>
            <a:spLocks noGrp="1"/>
          </p:cNvSpPr>
          <p:nvPr>
            <p:ph type="body" sz="half" idx="2"/>
          </p:nvPr>
        </p:nvSpPr>
        <p:spPr>
          <a:xfrm>
            <a:off x="495890" y="1620202"/>
            <a:ext cx="2321966" cy="3001626"/>
          </a:xfrm>
        </p:spPr>
        <p:txBody>
          <a:bodyPr/>
          <a:lstStyle>
            <a:lvl1pPr marL="0" indent="0">
              <a:buNone/>
              <a:defRPr sz="1260"/>
            </a:lvl1pPr>
            <a:lvl2pPr marL="359954" indent="0">
              <a:buNone/>
              <a:defRPr sz="1102"/>
            </a:lvl2pPr>
            <a:lvl3pPr marL="719907" indent="0">
              <a:buNone/>
              <a:defRPr sz="945"/>
            </a:lvl3pPr>
            <a:lvl4pPr marL="1079861" indent="0">
              <a:buNone/>
              <a:defRPr sz="787"/>
            </a:lvl4pPr>
            <a:lvl5pPr marL="1439814" indent="0">
              <a:buNone/>
              <a:defRPr sz="787"/>
            </a:lvl5pPr>
            <a:lvl6pPr marL="1799768" indent="0">
              <a:buNone/>
              <a:defRPr sz="787"/>
            </a:lvl6pPr>
            <a:lvl7pPr marL="2159721" indent="0">
              <a:buNone/>
              <a:defRPr sz="787"/>
            </a:lvl7pPr>
            <a:lvl8pPr marL="2519675" indent="0">
              <a:buNone/>
              <a:defRPr sz="787"/>
            </a:lvl8pPr>
            <a:lvl9pPr marL="2879628" indent="0">
              <a:buNone/>
              <a:defRPr sz="787"/>
            </a:lvl9pPr>
          </a:lstStyle>
          <a:p>
            <a:pPr lvl="0"/>
            <a:r>
              <a:rPr lang="en-US"/>
              <a:t>Click to edit Master text styles</a:t>
            </a:r>
          </a:p>
        </p:txBody>
      </p:sp>
      <p:sp>
        <p:nvSpPr>
          <p:cNvPr id="5" name="Date Placeholder 4"/>
          <p:cNvSpPr>
            <a:spLocks noGrp="1"/>
          </p:cNvSpPr>
          <p:nvPr>
            <p:ph type="dt" sz="half" idx="10"/>
          </p:nvPr>
        </p:nvSpPr>
        <p:spPr/>
        <p:txBody>
          <a:bodyPr/>
          <a:lstStyle/>
          <a:p>
            <a:fld id="{2A0434AB-FEA0-49DA-80B3-79D54E5119F5}" type="datetimeFigureOut">
              <a:rPr lang="en-GB" smtClean="0"/>
              <a:t>16/07/2021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11B0AF-BB94-4FB1-A41E-C58BECCA749C}" type="slidenum">
              <a:rPr lang="en-GB" smtClean="0"/>
              <a:t>‹#›</a:t>
            </a:fld>
            <a:endParaRPr lang="en-GB"/>
          </a:p>
        </p:txBody>
      </p:sp>
    </p:spTree>
    <p:extLst>
      <p:ext uri="{BB962C8B-B14F-4D97-AF65-F5344CB8AC3E}">
        <p14:creationId xmlns:p14="http://schemas.microsoft.com/office/powerpoint/2010/main" val="3330085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0434AB-FEA0-49DA-80B3-79D54E5119F5}"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1B0AF-BB94-4FB1-A41E-C58BECCA749C}" type="slidenum">
              <a:rPr lang="en-GB" smtClean="0"/>
              <a:t>‹#›</a:t>
            </a:fld>
            <a:endParaRPr lang="en-GB"/>
          </a:p>
        </p:txBody>
      </p:sp>
    </p:spTree>
    <p:extLst>
      <p:ext uri="{BB962C8B-B14F-4D97-AF65-F5344CB8AC3E}">
        <p14:creationId xmlns:p14="http://schemas.microsoft.com/office/powerpoint/2010/main" val="1844535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152009" y="287536"/>
            <a:ext cx="1552352" cy="457682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94953" y="287536"/>
            <a:ext cx="4567064" cy="457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0434AB-FEA0-49DA-80B3-79D54E5119F5}"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1B0AF-BB94-4FB1-A41E-C58BECCA749C}" type="slidenum">
              <a:rPr lang="en-GB" smtClean="0"/>
              <a:t>‹#›</a:t>
            </a:fld>
            <a:endParaRPr lang="en-GB"/>
          </a:p>
        </p:txBody>
      </p:sp>
    </p:spTree>
    <p:extLst>
      <p:ext uri="{BB962C8B-B14F-4D97-AF65-F5344CB8AC3E}">
        <p14:creationId xmlns:p14="http://schemas.microsoft.com/office/powerpoint/2010/main" val="1329362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4953" y="287537"/>
            <a:ext cx="6209407" cy="104388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94953" y="1437680"/>
            <a:ext cx="6209407" cy="342667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94953" y="5005627"/>
            <a:ext cx="1619845" cy="287536"/>
          </a:xfrm>
          <a:prstGeom prst="rect">
            <a:avLst/>
          </a:prstGeom>
        </p:spPr>
        <p:txBody>
          <a:bodyPr vert="horz" lIns="91440" tIns="45720" rIns="91440" bIns="45720" rtlCol="0" anchor="ctr"/>
          <a:lstStyle>
            <a:lvl1pPr algn="l">
              <a:defRPr sz="945">
                <a:solidFill>
                  <a:schemeClr val="tx1">
                    <a:tint val="75000"/>
                  </a:schemeClr>
                </a:solidFill>
              </a:defRPr>
            </a:lvl1pPr>
          </a:lstStyle>
          <a:p>
            <a:fld id="{2A0434AB-FEA0-49DA-80B3-79D54E5119F5}" type="datetimeFigureOut">
              <a:rPr lang="en-GB" smtClean="0"/>
              <a:t>16/07/2021</a:t>
            </a:fld>
            <a:endParaRPr lang="en-GB"/>
          </a:p>
        </p:txBody>
      </p:sp>
      <p:sp>
        <p:nvSpPr>
          <p:cNvPr id="5" name="Footer Placeholder 4"/>
          <p:cNvSpPr>
            <a:spLocks noGrp="1"/>
          </p:cNvSpPr>
          <p:nvPr>
            <p:ph type="ftr" sz="quarter" idx="3"/>
          </p:nvPr>
        </p:nvSpPr>
        <p:spPr>
          <a:xfrm>
            <a:off x="2384773" y="5005627"/>
            <a:ext cx="2429768" cy="287536"/>
          </a:xfrm>
          <a:prstGeom prst="rect">
            <a:avLst/>
          </a:prstGeom>
        </p:spPr>
        <p:txBody>
          <a:bodyPr vert="horz" lIns="91440" tIns="45720" rIns="91440" bIns="45720" rtlCol="0" anchor="ctr"/>
          <a:lstStyle>
            <a:lvl1pPr algn="ctr">
              <a:defRPr sz="945">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084515" y="5005627"/>
            <a:ext cx="1619845" cy="287536"/>
          </a:xfrm>
          <a:prstGeom prst="rect">
            <a:avLst/>
          </a:prstGeom>
        </p:spPr>
        <p:txBody>
          <a:bodyPr vert="horz" lIns="91440" tIns="45720" rIns="91440" bIns="45720" rtlCol="0" anchor="ctr"/>
          <a:lstStyle>
            <a:lvl1pPr algn="r">
              <a:defRPr sz="945">
                <a:solidFill>
                  <a:schemeClr val="tx1">
                    <a:tint val="75000"/>
                  </a:schemeClr>
                </a:solidFill>
              </a:defRPr>
            </a:lvl1pPr>
          </a:lstStyle>
          <a:p>
            <a:fld id="{3111B0AF-BB94-4FB1-A41E-C58BECCA749C}" type="slidenum">
              <a:rPr lang="en-GB" smtClean="0"/>
              <a:t>‹#›</a:t>
            </a:fld>
            <a:endParaRPr lang="en-GB"/>
          </a:p>
        </p:txBody>
      </p:sp>
    </p:spTree>
    <p:extLst>
      <p:ext uri="{BB962C8B-B14F-4D97-AF65-F5344CB8AC3E}">
        <p14:creationId xmlns:p14="http://schemas.microsoft.com/office/powerpoint/2010/main" val="14772460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719907" rtl="0" eaLnBrk="1" latinLnBrk="0" hangingPunct="1">
        <a:lnSpc>
          <a:spcPct val="90000"/>
        </a:lnSpc>
        <a:spcBef>
          <a:spcPct val="0"/>
        </a:spcBef>
        <a:buNone/>
        <a:defRPr sz="3464" kern="1200">
          <a:solidFill>
            <a:schemeClr val="tx1"/>
          </a:solidFill>
          <a:latin typeface="+mj-lt"/>
          <a:ea typeface="+mj-ea"/>
          <a:cs typeface="+mj-cs"/>
        </a:defRPr>
      </a:lvl1pPr>
    </p:titleStyle>
    <p:bodyStyle>
      <a:lvl1pPr marL="179977" indent="-179977" algn="l" defTabSz="719907" rtl="0" eaLnBrk="1" latinLnBrk="0" hangingPunct="1">
        <a:lnSpc>
          <a:spcPct val="90000"/>
        </a:lnSpc>
        <a:spcBef>
          <a:spcPts val="787"/>
        </a:spcBef>
        <a:buFont typeface="Arial" panose="020B0604020202020204" pitchFamily="34" charset="0"/>
        <a:buChar char="•"/>
        <a:defRPr sz="2204" kern="1200">
          <a:solidFill>
            <a:schemeClr val="tx1"/>
          </a:solidFill>
          <a:latin typeface="+mn-lt"/>
          <a:ea typeface="+mn-ea"/>
          <a:cs typeface="+mn-cs"/>
        </a:defRPr>
      </a:lvl1pPr>
      <a:lvl2pPr marL="539930" indent="-179977" algn="l" defTabSz="719907" rtl="0" eaLnBrk="1" latinLnBrk="0" hangingPunct="1">
        <a:lnSpc>
          <a:spcPct val="90000"/>
        </a:lnSpc>
        <a:spcBef>
          <a:spcPts val="394"/>
        </a:spcBef>
        <a:buFont typeface="Arial" panose="020B0604020202020204" pitchFamily="34" charset="0"/>
        <a:buChar char="•"/>
        <a:defRPr sz="1890" kern="1200">
          <a:solidFill>
            <a:schemeClr val="tx1"/>
          </a:solidFill>
          <a:latin typeface="+mn-lt"/>
          <a:ea typeface="+mn-ea"/>
          <a:cs typeface="+mn-cs"/>
        </a:defRPr>
      </a:lvl2pPr>
      <a:lvl3pPr marL="899884" indent="-179977" algn="l" defTabSz="719907" rtl="0" eaLnBrk="1" latinLnBrk="0" hangingPunct="1">
        <a:lnSpc>
          <a:spcPct val="90000"/>
        </a:lnSpc>
        <a:spcBef>
          <a:spcPts val="394"/>
        </a:spcBef>
        <a:buFont typeface="Arial" panose="020B0604020202020204" pitchFamily="34" charset="0"/>
        <a:buChar char="•"/>
        <a:defRPr sz="1575" kern="1200">
          <a:solidFill>
            <a:schemeClr val="tx1"/>
          </a:solidFill>
          <a:latin typeface="+mn-lt"/>
          <a:ea typeface="+mn-ea"/>
          <a:cs typeface="+mn-cs"/>
        </a:defRPr>
      </a:lvl3pPr>
      <a:lvl4pPr marL="1259837" indent="-179977" algn="l" defTabSz="719907" rtl="0" eaLnBrk="1" latinLnBrk="0" hangingPunct="1">
        <a:lnSpc>
          <a:spcPct val="90000"/>
        </a:lnSpc>
        <a:spcBef>
          <a:spcPts val="394"/>
        </a:spcBef>
        <a:buFont typeface="Arial" panose="020B0604020202020204" pitchFamily="34" charset="0"/>
        <a:buChar char="•"/>
        <a:defRPr sz="1417" kern="1200">
          <a:solidFill>
            <a:schemeClr val="tx1"/>
          </a:solidFill>
          <a:latin typeface="+mn-lt"/>
          <a:ea typeface="+mn-ea"/>
          <a:cs typeface="+mn-cs"/>
        </a:defRPr>
      </a:lvl4pPr>
      <a:lvl5pPr marL="1619791" indent="-179977" algn="l" defTabSz="719907" rtl="0" eaLnBrk="1" latinLnBrk="0" hangingPunct="1">
        <a:lnSpc>
          <a:spcPct val="90000"/>
        </a:lnSpc>
        <a:spcBef>
          <a:spcPts val="394"/>
        </a:spcBef>
        <a:buFont typeface="Arial" panose="020B0604020202020204" pitchFamily="34" charset="0"/>
        <a:buChar char="•"/>
        <a:defRPr sz="1417" kern="1200">
          <a:solidFill>
            <a:schemeClr val="tx1"/>
          </a:solidFill>
          <a:latin typeface="+mn-lt"/>
          <a:ea typeface="+mn-ea"/>
          <a:cs typeface="+mn-cs"/>
        </a:defRPr>
      </a:lvl5pPr>
      <a:lvl6pPr marL="1979745" indent="-179977" algn="l" defTabSz="719907" rtl="0" eaLnBrk="1" latinLnBrk="0" hangingPunct="1">
        <a:lnSpc>
          <a:spcPct val="90000"/>
        </a:lnSpc>
        <a:spcBef>
          <a:spcPts val="394"/>
        </a:spcBef>
        <a:buFont typeface="Arial" panose="020B0604020202020204" pitchFamily="34" charset="0"/>
        <a:buChar char="•"/>
        <a:defRPr sz="1417" kern="1200">
          <a:solidFill>
            <a:schemeClr val="tx1"/>
          </a:solidFill>
          <a:latin typeface="+mn-lt"/>
          <a:ea typeface="+mn-ea"/>
          <a:cs typeface="+mn-cs"/>
        </a:defRPr>
      </a:lvl6pPr>
      <a:lvl7pPr marL="2339698" indent="-179977" algn="l" defTabSz="719907" rtl="0" eaLnBrk="1" latinLnBrk="0" hangingPunct="1">
        <a:lnSpc>
          <a:spcPct val="90000"/>
        </a:lnSpc>
        <a:spcBef>
          <a:spcPts val="394"/>
        </a:spcBef>
        <a:buFont typeface="Arial" panose="020B0604020202020204" pitchFamily="34" charset="0"/>
        <a:buChar char="•"/>
        <a:defRPr sz="1417" kern="1200">
          <a:solidFill>
            <a:schemeClr val="tx1"/>
          </a:solidFill>
          <a:latin typeface="+mn-lt"/>
          <a:ea typeface="+mn-ea"/>
          <a:cs typeface="+mn-cs"/>
        </a:defRPr>
      </a:lvl7pPr>
      <a:lvl8pPr marL="2699652" indent="-179977" algn="l" defTabSz="719907" rtl="0" eaLnBrk="1" latinLnBrk="0" hangingPunct="1">
        <a:lnSpc>
          <a:spcPct val="90000"/>
        </a:lnSpc>
        <a:spcBef>
          <a:spcPts val="394"/>
        </a:spcBef>
        <a:buFont typeface="Arial" panose="020B0604020202020204" pitchFamily="34" charset="0"/>
        <a:buChar char="•"/>
        <a:defRPr sz="1417" kern="1200">
          <a:solidFill>
            <a:schemeClr val="tx1"/>
          </a:solidFill>
          <a:latin typeface="+mn-lt"/>
          <a:ea typeface="+mn-ea"/>
          <a:cs typeface="+mn-cs"/>
        </a:defRPr>
      </a:lvl8pPr>
      <a:lvl9pPr marL="3059605" indent="-179977" algn="l" defTabSz="719907" rtl="0" eaLnBrk="1" latinLnBrk="0" hangingPunct="1">
        <a:lnSpc>
          <a:spcPct val="90000"/>
        </a:lnSpc>
        <a:spcBef>
          <a:spcPts val="394"/>
        </a:spcBef>
        <a:buFont typeface="Arial" panose="020B0604020202020204" pitchFamily="34" charset="0"/>
        <a:buChar char="•"/>
        <a:defRPr sz="1417" kern="1200">
          <a:solidFill>
            <a:schemeClr val="tx1"/>
          </a:solidFill>
          <a:latin typeface="+mn-lt"/>
          <a:ea typeface="+mn-ea"/>
          <a:cs typeface="+mn-cs"/>
        </a:defRPr>
      </a:lvl9pPr>
    </p:bodyStyle>
    <p:otherStyle>
      <a:defPPr>
        <a:defRPr lang="en-US"/>
      </a:defPPr>
      <a:lvl1pPr marL="0" algn="l" defTabSz="719907" rtl="0" eaLnBrk="1" latinLnBrk="0" hangingPunct="1">
        <a:defRPr sz="1417" kern="1200">
          <a:solidFill>
            <a:schemeClr val="tx1"/>
          </a:solidFill>
          <a:latin typeface="+mn-lt"/>
          <a:ea typeface="+mn-ea"/>
          <a:cs typeface="+mn-cs"/>
        </a:defRPr>
      </a:lvl1pPr>
      <a:lvl2pPr marL="359954" algn="l" defTabSz="719907" rtl="0" eaLnBrk="1" latinLnBrk="0" hangingPunct="1">
        <a:defRPr sz="1417" kern="1200">
          <a:solidFill>
            <a:schemeClr val="tx1"/>
          </a:solidFill>
          <a:latin typeface="+mn-lt"/>
          <a:ea typeface="+mn-ea"/>
          <a:cs typeface="+mn-cs"/>
        </a:defRPr>
      </a:lvl2pPr>
      <a:lvl3pPr marL="719907" algn="l" defTabSz="719907" rtl="0" eaLnBrk="1" latinLnBrk="0" hangingPunct="1">
        <a:defRPr sz="1417" kern="1200">
          <a:solidFill>
            <a:schemeClr val="tx1"/>
          </a:solidFill>
          <a:latin typeface="+mn-lt"/>
          <a:ea typeface="+mn-ea"/>
          <a:cs typeface="+mn-cs"/>
        </a:defRPr>
      </a:lvl3pPr>
      <a:lvl4pPr marL="1079861" algn="l" defTabSz="719907" rtl="0" eaLnBrk="1" latinLnBrk="0" hangingPunct="1">
        <a:defRPr sz="1417" kern="1200">
          <a:solidFill>
            <a:schemeClr val="tx1"/>
          </a:solidFill>
          <a:latin typeface="+mn-lt"/>
          <a:ea typeface="+mn-ea"/>
          <a:cs typeface="+mn-cs"/>
        </a:defRPr>
      </a:lvl4pPr>
      <a:lvl5pPr marL="1439814" algn="l" defTabSz="719907" rtl="0" eaLnBrk="1" latinLnBrk="0" hangingPunct="1">
        <a:defRPr sz="1417" kern="1200">
          <a:solidFill>
            <a:schemeClr val="tx1"/>
          </a:solidFill>
          <a:latin typeface="+mn-lt"/>
          <a:ea typeface="+mn-ea"/>
          <a:cs typeface="+mn-cs"/>
        </a:defRPr>
      </a:lvl5pPr>
      <a:lvl6pPr marL="1799768" algn="l" defTabSz="719907" rtl="0" eaLnBrk="1" latinLnBrk="0" hangingPunct="1">
        <a:defRPr sz="1417" kern="1200">
          <a:solidFill>
            <a:schemeClr val="tx1"/>
          </a:solidFill>
          <a:latin typeface="+mn-lt"/>
          <a:ea typeface="+mn-ea"/>
          <a:cs typeface="+mn-cs"/>
        </a:defRPr>
      </a:lvl6pPr>
      <a:lvl7pPr marL="2159721" algn="l" defTabSz="719907" rtl="0" eaLnBrk="1" latinLnBrk="0" hangingPunct="1">
        <a:defRPr sz="1417" kern="1200">
          <a:solidFill>
            <a:schemeClr val="tx1"/>
          </a:solidFill>
          <a:latin typeface="+mn-lt"/>
          <a:ea typeface="+mn-ea"/>
          <a:cs typeface="+mn-cs"/>
        </a:defRPr>
      </a:lvl7pPr>
      <a:lvl8pPr marL="2519675" algn="l" defTabSz="719907" rtl="0" eaLnBrk="1" latinLnBrk="0" hangingPunct="1">
        <a:defRPr sz="1417" kern="1200">
          <a:solidFill>
            <a:schemeClr val="tx1"/>
          </a:solidFill>
          <a:latin typeface="+mn-lt"/>
          <a:ea typeface="+mn-ea"/>
          <a:cs typeface="+mn-cs"/>
        </a:defRPr>
      </a:lvl8pPr>
      <a:lvl9pPr marL="2879628" algn="l" defTabSz="719907" rtl="0" eaLnBrk="1" latinLnBrk="0" hangingPunct="1">
        <a:defRPr sz="141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2.jpeg"/><Relationship Id="rId7" Type="http://schemas.openxmlformats.org/officeDocument/2006/relationships/image" Target="../media/image15.jpeg"/><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hyperlink" Target="mailto:bookings@gmail.com" TargetMode="External"/><Relationship Id="rId9"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hyperlink" Target="https://www.bupa.co.uk/health-information/childrens-health/obesity-children" TargetMode="External"/><Relationship Id="rId7" Type="http://schemas.openxmlformats.org/officeDocument/2006/relationships/hyperlink" Target="https://7esl.com/sport-and-exercise-actions-vocabulary" TargetMode="External"/><Relationship Id="rId2" Type="http://schemas.openxmlformats.org/officeDocument/2006/relationships/hyperlink" Target="https://www.bbc.co.uk/news/health-54069803" TargetMode="External"/><Relationship Id="rId1" Type="http://schemas.openxmlformats.org/officeDocument/2006/relationships/slideLayout" Target="../slideLayouts/slideLayout1.xml"/><Relationship Id="rId6" Type="http://schemas.openxmlformats.org/officeDocument/2006/relationships/hyperlink" Target="https://www.who.int/news-room/fact-sheets/detail/obesity-and-overweight" TargetMode="External"/><Relationship Id="rId5" Type="http://schemas.openxmlformats.org/officeDocument/2006/relationships/hyperlink" Target="https://www.nhs.uk/conditions/obesity/" TargetMode="External"/><Relationship Id="rId4" Type="http://schemas.openxmlformats.org/officeDocument/2006/relationships/hyperlink" Target="https://www.gov.uk/government/news/new-advertising-rules-to-help-tackle-childhood-obes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3504E-6170-4AF1-9603-4CD34CD38734}"/>
              </a:ext>
            </a:extLst>
          </p:cNvPr>
          <p:cNvSpPr>
            <a:spLocks noGrp="1"/>
          </p:cNvSpPr>
          <p:nvPr>
            <p:ph type="title"/>
          </p:nvPr>
        </p:nvSpPr>
        <p:spPr>
          <a:xfrm>
            <a:off x="134679" y="287537"/>
            <a:ext cx="6407888" cy="3327533"/>
          </a:xfrm>
        </p:spPr>
        <p:txBody>
          <a:bodyPr>
            <a:normAutofit fontScale="90000"/>
          </a:bodyPr>
          <a:lstStyle/>
          <a:p>
            <a:r>
              <a:rPr lang="en-US" sz="1800" dirty="0">
                <a:latin typeface="Arial" panose="020B0604020202020204" pitchFamily="34" charset="0"/>
                <a:cs typeface="Arial" panose="020B0604020202020204" pitchFamily="34" charset="0"/>
              </a:rPr>
              <a:t>Rahim Ali Saddeque</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1715434</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BMHP5014</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Changemakers: Creativity and Value Creation</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Component 1, E-Portfolio</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Dr Azora Hurd</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70711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98E7E-455B-4118-A80A-4AC4D06AEAB1}"/>
              </a:ext>
            </a:extLst>
          </p:cNvPr>
          <p:cNvSpPr>
            <a:spLocks noGrp="1"/>
          </p:cNvSpPr>
          <p:nvPr>
            <p:ph type="ctrTitle"/>
          </p:nvPr>
        </p:nvSpPr>
        <p:spPr>
          <a:xfrm>
            <a:off x="539949" y="883862"/>
            <a:ext cx="5669465" cy="376296"/>
          </a:xfrm>
        </p:spPr>
        <p:txBody>
          <a:bodyPr>
            <a:normAutofit/>
          </a:bodyPr>
          <a:lstStyle/>
          <a:p>
            <a:r>
              <a:rPr lang="en-US" sz="1800" dirty="0">
                <a:latin typeface="Arial" panose="020B0604020202020204" pitchFamily="34" charset="0"/>
                <a:cs typeface="Arial" panose="020B0604020202020204" pitchFamily="34" charset="0"/>
              </a:rPr>
              <a:t>Contents</a:t>
            </a:r>
            <a:endParaRPr lang="en-GB" sz="1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71E74AE-F8B9-4107-AA3E-8CB238255A51}"/>
              </a:ext>
            </a:extLst>
          </p:cNvPr>
          <p:cNvSpPr>
            <a:spLocks noGrp="1"/>
          </p:cNvSpPr>
          <p:nvPr>
            <p:ph type="subTitle" idx="1"/>
          </p:nvPr>
        </p:nvSpPr>
        <p:spPr>
          <a:xfrm>
            <a:off x="815164" y="1566531"/>
            <a:ext cx="5484236" cy="2573988"/>
          </a:xfrm>
        </p:spPr>
        <p:txBody>
          <a:bodyPr>
            <a:normAutofit/>
          </a:bodyPr>
          <a:lstStyle/>
          <a:p>
            <a:pPr algn="l"/>
            <a:r>
              <a:rPr lang="en-US" sz="1800" dirty="0">
                <a:latin typeface="Arial" panose="020B0604020202020204" pitchFamily="34" charset="0"/>
                <a:cs typeface="Arial" panose="020B0604020202020204" pitchFamily="34" charset="0"/>
              </a:rPr>
              <a:t>Mind Map                                            3</a:t>
            </a:r>
          </a:p>
          <a:p>
            <a:pPr algn="l"/>
            <a:r>
              <a:rPr lang="en-GB" sz="1800" dirty="0">
                <a:latin typeface="Arial" panose="020B0604020202020204" pitchFamily="34" charset="0"/>
                <a:cs typeface="Arial" panose="020B0604020202020204" pitchFamily="34" charset="0"/>
              </a:rPr>
              <a:t>Leaflet                                                 5</a:t>
            </a:r>
          </a:p>
          <a:p>
            <a:pPr algn="l"/>
            <a:r>
              <a:rPr lang="en-US" sz="1800" dirty="0">
                <a:latin typeface="Arial" panose="020B0604020202020204" pitchFamily="34" charset="0"/>
                <a:cs typeface="Arial" panose="020B0604020202020204" pitchFamily="34" charset="0"/>
              </a:rPr>
              <a:t>Blog                                                     7</a:t>
            </a:r>
          </a:p>
          <a:p>
            <a:pPr algn="l"/>
            <a:r>
              <a:rPr lang="en-US" sz="1800" dirty="0">
                <a:latin typeface="Arial" panose="020B0604020202020204" pitchFamily="34" charset="0"/>
                <a:cs typeface="Arial" panose="020B0604020202020204" pitchFamily="34" charset="0"/>
              </a:rPr>
              <a:t>Poster                                                  8</a:t>
            </a:r>
          </a:p>
        </p:txBody>
      </p:sp>
    </p:spTree>
    <p:extLst>
      <p:ext uri="{BB962C8B-B14F-4D97-AF65-F5344CB8AC3E}">
        <p14:creationId xmlns:p14="http://schemas.microsoft.com/office/powerpoint/2010/main" val="524695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184E3-89A6-49AF-B0F1-1941C8DC02D2}"/>
              </a:ext>
            </a:extLst>
          </p:cNvPr>
          <p:cNvSpPr>
            <a:spLocks noGrp="1"/>
          </p:cNvSpPr>
          <p:nvPr>
            <p:ph type="ctrTitle"/>
          </p:nvPr>
        </p:nvSpPr>
        <p:spPr>
          <a:xfrm>
            <a:off x="1034099" y="2507308"/>
            <a:ext cx="5157632" cy="560917"/>
          </a:xfrm>
        </p:spPr>
        <p:txBody>
          <a:bodyPr>
            <a:normAutofit fontScale="90000"/>
          </a:bodyPr>
          <a:lstStyle/>
          <a:p>
            <a:r>
              <a:rPr lang="en-GB" dirty="0">
                <a:latin typeface="Amasis MT Pro Black" panose="02040A04050005020304" pitchFamily="18" charset="0"/>
              </a:rPr>
              <a:t>CHILD OBESITY</a:t>
            </a:r>
          </a:p>
        </p:txBody>
      </p:sp>
      <p:pic>
        <p:nvPicPr>
          <p:cNvPr id="1026" name="Picture 2">
            <a:extLst>
              <a:ext uri="{FF2B5EF4-FFF2-40B4-BE49-F238E27FC236}">
                <a16:creationId xmlns:a16="http://schemas.microsoft.com/office/drawing/2014/main" id="{DAC43B76-03AB-4CBF-9255-FAF9D88E12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46" r="14798" b="8648"/>
          <a:stretch/>
        </p:blipFill>
        <p:spPr bwMode="auto">
          <a:xfrm>
            <a:off x="417845" y="477871"/>
            <a:ext cx="984308" cy="107893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02A7801-7264-4744-95AA-731F7F99F218}"/>
              </a:ext>
            </a:extLst>
          </p:cNvPr>
          <p:cNvSpPr txBox="1"/>
          <p:nvPr/>
        </p:nvSpPr>
        <p:spPr>
          <a:xfrm>
            <a:off x="392001" y="1676782"/>
            <a:ext cx="1029506" cy="510140"/>
          </a:xfrm>
          <a:prstGeom prst="rect">
            <a:avLst/>
          </a:prstGeom>
          <a:noFill/>
        </p:spPr>
        <p:txBody>
          <a:bodyPr wrap="square" rtlCol="0">
            <a:spAutoFit/>
          </a:bodyPr>
          <a:lstStyle/>
          <a:p>
            <a:r>
              <a:rPr lang="en-GB" sz="1062" dirty="0"/>
              <a:t>Government</a:t>
            </a:r>
          </a:p>
          <a:p>
            <a:endParaRPr lang="en-GB" sz="1062" dirty="0"/>
          </a:p>
          <a:p>
            <a:endParaRPr lang="en-GB" sz="591" dirty="0"/>
          </a:p>
        </p:txBody>
      </p:sp>
      <p:pic>
        <p:nvPicPr>
          <p:cNvPr id="1030" name="Picture 6">
            <a:extLst>
              <a:ext uri="{FF2B5EF4-FFF2-40B4-BE49-F238E27FC236}">
                <a16:creationId xmlns:a16="http://schemas.microsoft.com/office/drawing/2014/main" id="{D21E7A39-EFAB-4644-AA60-A2881574D0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2515" y="745736"/>
            <a:ext cx="1552352" cy="90553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95CB94D-0B41-4408-AEC2-4879C3015370}"/>
              </a:ext>
            </a:extLst>
          </p:cNvPr>
          <p:cNvSpPr txBox="1"/>
          <p:nvPr/>
        </p:nvSpPr>
        <p:spPr>
          <a:xfrm>
            <a:off x="2834132" y="1741523"/>
            <a:ext cx="1552352" cy="255776"/>
          </a:xfrm>
          <a:prstGeom prst="rect">
            <a:avLst/>
          </a:prstGeom>
          <a:noFill/>
        </p:spPr>
        <p:txBody>
          <a:bodyPr wrap="square" rtlCol="0">
            <a:spAutoFit/>
          </a:bodyPr>
          <a:lstStyle/>
          <a:p>
            <a:pPr algn="ctr"/>
            <a:r>
              <a:rPr lang="en-GB" sz="1062" dirty="0"/>
              <a:t>Schools</a:t>
            </a:r>
          </a:p>
        </p:txBody>
      </p:sp>
      <p:pic>
        <p:nvPicPr>
          <p:cNvPr id="1032" name="Picture 8">
            <a:extLst>
              <a:ext uri="{FF2B5EF4-FFF2-40B4-BE49-F238E27FC236}">
                <a16:creationId xmlns:a16="http://schemas.microsoft.com/office/drawing/2014/main" id="{B589A93A-8DF1-4151-9506-E0E9E2D946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81419" y="654745"/>
            <a:ext cx="1192386" cy="1192386"/>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94213F75-DFEF-43D0-896F-34B31BAD2211}"/>
              </a:ext>
            </a:extLst>
          </p:cNvPr>
          <p:cNvSpPr txBox="1"/>
          <p:nvPr/>
        </p:nvSpPr>
        <p:spPr>
          <a:xfrm>
            <a:off x="5423235" y="1874488"/>
            <a:ext cx="1552352" cy="255776"/>
          </a:xfrm>
          <a:prstGeom prst="rect">
            <a:avLst/>
          </a:prstGeom>
          <a:noFill/>
        </p:spPr>
        <p:txBody>
          <a:bodyPr wrap="square" rtlCol="0">
            <a:spAutoFit/>
          </a:bodyPr>
          <a:lstStyle/>
          <a:p>
            <a:pPr algn="ctr"/>
            <a:r>
              <a:rPr lang="en-GB" sz="1062" dirty="0"/>
              <a:t>Doctor/GP</a:t>
            </a:r>
          </a:p>
        </p:txBody>
      </p:sp>
      <p:pic>
        <p:nvPicPr>
          <p:cNvPr id="1036" name="Picture 12">
            <a:extLst>
              <a:ext uri="{FF2B5EF4-FFF2-40B4-BE49-F238E27FC236}">
                <a16:creationId xmlns:a16="http://schemas.microsoft.com/office/drawing/2014/main" id="{21B4ECBC-8227-476E-B91B-00884E32309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0725" y="3251107"/>
            <a:ext cx="1288003" cy="1687339"/>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F78982F5-D4F5-47A6-B3A1-931EF2C7E532}"/>
              </a:ext>
            </a:extLst>
          </p:cNvPr>
          <p:cNvSpPr txBox="1"/>
          <p:nvPr/>
        </p:nvSpPr>
        <p:spPr>
          <a:xfrm>
            <a:off x="70386" y="4829971"/>
            <a:ext cx="1552352" cy="255776"/>
          </a:xfrm>
          <a:prstGeom prst="rect">
            <a:avLst/>
          </a:prstGeom>
          <a:noFill/>
        </p:spPr>
        <p:txBody>
          <a:bodyPr wrap="square" rtlCol="0">
            <a:spAutoFit/>
          </a:bodyPr>
          <a:lstStyle/>
          <a:p>
            <a:pPr algn="ctr"/>
            <a:r>
              <a:rPr lang="en-GB" sz="1062" dirty="0"/>
              <a:t>Parents</a:t>
            </a:r>
          </a:p>
        </p:txBody>
      </p:sp>
      <p:pic>
        <p:nvPicPr>
          <p:cNvPr id="1040" name="Picture 16">
            <a:extLst>
              <a:ext uri="{FF2B5EF4-FFF2-40B4-BE49-F238E27FC236}">
                <a16:creationId xmlns:a16="http://schemas.microsoft.com/office/drawing/2014/main" id="{9002FEDE-9D8A-4128-9070-F0E4015FE5C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49730" y="3542272"/>
            <a:ext cx="941523" cy="961389"/>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413CE9C9-F345-4F48-949F-43138C511DF8}"/>
              </a:ext>
            </a:extLst>
          </p:cNvPr>
          <p:cNvSpPr txBox="1"/>
          <p:nvPr/>
        </p:nvSpPr>
        <p:spPr>
          <a:xfrm>
            <a:off x="2823480" y="4810558"/>
            <a:ext cx="1552352" cy="255776"/>
          </a:xfrm>
          <a:prstGeom prst="rect">
            <a:avLst/>
          </a:prstGeom>
          <a:noFill/>
        </p:spPr>
        <p:txBody>
          <a:bodyPr wrap="square" rtlCol="0">
            <a:spAutoFit/>
          </a:bodyPr>
          <a:lstStyle/>
          <a:p>
            <a:pPr algn="ctr"/>
            <a:r>
              <a:rPr lang="en-GB" sz="1062" dirty="0"/>
              <a:t>TV/Shows/Films</a:t>
            </a:r>
          </a:p>
        </p:txBody>
      </p:sp>
      <p:pic>
        <p:nvPicPr>
          <p:cNvPr id="1044" name="Picture 20">
            <a:extLst>
              <a:ext uri="{FF2B5EF4-FFF2-40B4-BE49-F238E27FC236}">
                <a16:creationId xmlns:a16="http://schemas.microsoft.com/office/drawing/2014/main" id="{BC05A43D-28B7-49BF-9EA0-C11AEB87B3E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592257" y="3532005"/>
            <a:ext cx="1125541" cy="1125541"/>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556E19D5-B8FB-4690-B75C-C5C38709822D}"/>
              </a:ext>
            </a:extLst>
          </p:cNvPr>
          <p:cNvSpPr txBox="1"/>
          <p:nvPr/>
        </p:nvSpPr>
        <p:spPr>
          <a:xfrm>
            <a:off x="5378851" y="4770843"/>
            <a:ext cx="1552352" cy="255776"/>
          </a:xfrm>
          <a:prstGeom prst="rect">
            <a:avLst/>
          </a:prstGeom>
          <a:noFill/>
        </p:spPr>
        <p:txBody>
          <a:bodyPr wrap="square" rtlCol="0">
            <a:spAutoFit/>
          </a:bodyPr>
          <a:lstStyle/>
          <a:p>
            <a:pPr algn="ctr"/>
            <a:r>
              <a:rPr lang="en-GB" sz="1062" dirty="0"/>
              <a:t>Advertising</a:t>
            </a:r>
          </a:p>
        </p:txBody>
      </p:sp>
      <p:cxnSp>
        <p:nvCxnSpPr>
          <p:cNvPr id="13" name="Straight Arrow Connector 12">
            <a:extLst>
              <a:ext uri="{FF2B5EF4-FFF2-40B4-BE49-F238E27FC236}">
                <a16:creationId xmlns:a16="http://schemas.microsoft.com/office/drawing/2014/main" id="{E7306BCD-5739-4CCE-ADD1-8787A74CBB02}"/>
              </a:ext>
            </a:extLst>
          </p:cNvPr>
          <p:cNvCxnSpPr/>
          <p:nvPr/>
        </p:nvCxnSpPr>
        <p:spPr>
          <a:xfrm>
            <a:off x="1598877" y="1645340"/>
            <a:ext cx="1079896"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44" name="Freeform: Shape 43">
            <a:extLst>
              <a:ext uri="{FF2B5EF4-FFF2-40B4-BE49-F238E27FC236}">
                <a16:creationId xmlns:a16="http://schemas.microsoft.com/office/drawing/2014/main" id="{84DE0234-ED5F-488D-A57D-EC0FCC8187BD}"/>
              </a:ext>
            </a:extLst>
          </p:cNvPr>
          <p:cNvSpPr/>
          <p:nvPr/>
        </p:nvSpPr>
        <p:spPr>
          <a:xfrm>
            <a:off x="1436151" y="630424"/>
            <a:ext cx="3858491" cy="843280"/>
          </a:xfrm>
          <a:custGeom>
            <a:avLst/>
            <a:gdLst>
              <a:gd name="connsiteX0" fmla="*/ 0 w 6232125"/>
              <a:gd name="connsiteY0" fmla="*/ 781607 h 979199"/>
              <a:gd name="connsiteX1" fmla="*/ 1837678 w 6232125"/>
              <a:gd name="connsiteY1" fmla="*/ 151293 h 979199"/>
              <a:gd name="connsiteX2" fmla="*/ 4145872 w 6232125"/>
              <a:gd name="connsiteY2" fmla="*/ 53638 h 979199"/>
              <a:gd name="connsiteX3" fmla="*/ 5344358 w 6232125"/>
              <a:gd name="connsiteY3" fmla="*/ 852628 h 979199"/>
              <a:gd name="connsiteX4" fmla="*/ 6214369 w 6232125"/>
              <a:gd name="connsiteY4" fmla="*/ 976916 h 979199"/>
              <a:gd name="connsiteX5" fmla="*/ 6214369 w 6232125"/>
              <a:gd name="connsiteY5" fmla="*/ 976916 h 979199"/>
              <a:gd name="connsiteX6" fmla="*/ 6232125 w 6232125"/>
              <a:gd name="connsiteY6" fmla="*/ 976916 h 979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32125" h="979199">
                <a:moveTo>
                  <a:pt x="0" y="781607"/>
                </a:moveTo>
                <a:cubicBezTo>
                  <a:pt x="573349" y="527114"/>
                  <a:pt x="1146699" y="272621"/>
                  <a:pt x="1837678" y="151293"/>
                </a:cubicBezTo>
                <a:cubicBezTo>
                  <a:pt x="2528657" y="29965"/>
                  <a:pt x="3561425" y="-63251"/>
                  <a:pt x="4145872" y="53638"/>
                </a:cubicBezTo>
                <a:cubicBezTo>
                  <a:pt x="4730319" y="170527"/>
                  <a:pt x="4999609" y="698748"/>
                  <a:pt x="5344358" y="852628"/>
                </a:cubicBezTo>
                <a:cubicBezTo>
                  <a:pt x="5689107" y="1006508"/>
                  <a:pt x="6214369" y="976916"/>
                  <a:pt x="6214369" y="976916"/>
                </a:cubicBezTo>
                <a:lnTo>
                  <a:pt x="6214369" y="976916"/>
                </a:lnTo>
                <a:lnTo>
                  <a:pt x="6232125" y="976916"/>
                </a:lnTo>
              </a:path>
            </a:pathLst>
          </a:custGeom>
        </p:spPr>
        <p:style>
          <a:lnRef idx="3">
            <a:schemeClr val="dk1"/>
          </a:lnRef>
          <a:fillRef idx="0">
            <a:schemeClr val="dk1"/>
          </a:fillRef>
          <a:effectRef idx="2">
            <a:schemeClr val="dk1"/>
          </a:effectRef>
          <a:fontRef idx="minor">
            <a:schemeClr val="tx1"/>
          </a:fontRef>
        </p:style>
        <p:txBody>
          <a:bodyPr rtlCol="0" anchor="ctr"/>
          <a:lstStyle/>
          <a:p>
            <a:pPr algn="ctr"/>
            <a:endParaRPr lang="en-GB" sz="1062"/>
          </a:p>
        </p:txBody>
      </p:sp>
      <p:cxnSp>
        <p:nvCxnSpPr>
          <p:cNvPr id="46" name="Straight Arrow Connector 45">
            <a:extLst>
              <a:ext uri="{FF2B5EF4-FFF2-40B4-BE49-F238E27FC236}">
                <a16:creationId xmlns:a16="http://schemas.microsoft.com/office/drawing/2014/main" id="{96559F0B-E928-4F33-BF26-EB491C313BAA}"/>
              </a:ext>
            </a:extLst>
          </p:cNvPr>
          <p:cNvCxnSpPr>
            <a:cxnSpLocks/>
            <a:stCxn id="44" idx="4"/>
          </p:cNvCxnSpPr>
          <p:nvPr/>
        </p:nvCxnSpPr>
        <p:spPr>
          <a:xfrm>
            <a:off x="5283649" y="1471738"/>
            <a:ext cx="244735" cy="196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48" name="Straight Arrow Connector 47">
            <a:extLst>
              <a:ext uri="{FF2B5EF4-FFF2-40B4-BE49-F238E27FC236}">
                <a16:creationId xmlns:a16="http://schemas.microsoft.com/office/drawing/2014/main" id="{C92981FC-D5DE-453B-9202-E57B5E0E5849}"/>
              </a:ext>
            </a:extLst>
          </p:cNvPr>
          <p:cNvCxnSpPr>
            <a:cxnSpLocks/>
          </p:cNvCxnSpPr>
          <p:nvPr/>
        </p:nvCxnSpPr>
        <p:spPr>
          <a:xfrm>
            <a:off x="823884" y="1906054"/>
            <a:ext cx="15281" cy="144930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53" name="Straight Arrow Connector 52">
            <a:extLst>
              <a:ext uri="{FF2B5EF4-FFF2-40B4-BE49-F238E27FC236}">
                <a16:creationId xmlns:a16="http://schemas.microsoft.com/office/drawing/2014/main" id="{4A9E5F70-517E-4478-B9C8-0BE550584A08}"/>
              </a:ext>
            </a:extLst>
          </p:cNvPr>
          <p:cNvCxnSpPr>
            <a:cxnSpLocks/>
          </p:cNvCxnSpPr>
          <p:nvPr/>
        </p:nvCxnSpPr>
        <p:spPr>
          <a:xfrm>
            <a:off x="2674464" y="3757407"/>
            <a:ext cx="345268" cy="838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55" name="Freeform: Shape 54">
            <a:extLst>
              <a:ext uri="{FF2B5EF4-FFF2-40B4-BE49-F238E27FC236}">
                <a16:creationId xmlns:a16="http://schemas.microsoft.com/office/drawing/2014/main" id="{D624C457-391A-4D82-B32B-E66B479D6944}"/>
              </a:ext>
            </a:extLst>
          </p:cNvPr>
          <p:cNvSpPr/>
          <p:nvPr/>
        </p:nvSpPr>
        <p:spPr>
          <a:xfrm>
            <a:off x="1436151" y="1920255"/>
            <a:ext cx="4704233" cy="943600"/>
          </a:xfrm>
          <a:custGeom>
            <a:avLst/>
            <a:gdLst>
              <a:gd name="connsiteX0" fmla="*/ 0 w 7723572"/>
              <a:gd name="connsiteY0" fmla="*/ 0 h 1597981"/>
              <a:gd name="connsiteX1" fmla="*/ 1384916 w 7723572"/>
              <a:gd name="connsiteY1" fmla="*/ 337352 h 1597981"/>
              <a:gd name="connsiteX2" fmla="*/ 4660776 w 7723572"/>
              <a:gd name="connsiteY2" fmla="*/ 541538 h 1597981"/>
              <a:gd name="connsiteX3" fmla="*/ 7031114 w 7723572"/>
              <a:gd name="connsiteY3" fmla="*/ 656948 h 1597981"/>
              <a:gd name="connsiteX4" fmla="*/ 7723572 w 7723572"/>
              <a:gd name="connsiteY4" fmla="*/ 1597981 h 1597981"/>
              <a:gd name="connsiteX5" fmla="*/ 7723572 w 7723572"/>
              <a:gd name="connsiteY5" fmla="*/ 1597981 h 1597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23572" h="1597981">
                <a:moveTo>
                  <a:pt x="0" y="0"/>
                </a:moveTo>
                <a:cubicBezTo>
                  <a:pt x="304060" y="123548"/>
                  <a:pt x="608120" y="247096"/>
                  <a:pt x="1384916" y="337352"/>
                </a:cubicBezTo>
                <a:cubicBezTo>
                  <a:pt x="2161712" y="427608"/>
                  <a:pt x="4660776" y="541538"/>
                  <a:pt x="4660776" y="541538"/>
                </a:cubicBezTo>
                <a:cubicBezTo>
                  <a:pt x="5601809" y="594804"/>
                  <a:pt x="6520648" y="480874"/>
                  <a:pt x="7031114" y="656948"/>
                </a:cubicBezTo>
                <a:cubicBezTo>
                  <a:pt x="7541580" y="833022"/>
                  <a:pt x="7723572" y="1597981"/>
                  <a:pt x="7723572" y="1597981"/>
                </a:cubicBezTo>
                <a:lnTo>
                  <a:pt x="7723572" y="1597981"/>
                </a:lnTo>
              </a:path>
            </a:pathLst>
          </a:custGeom>
        </p:spPr>
        <p:style>
          <a:lnRef idx="3">
            <a:schemeClr val="dk1"/>
          </a:lnRef>
          <a:fillRef idx="0">
            <a:schemeClr val="dk1"/>
          </a:fillRef>
          <a:effectRef idx="2">
            <a:schemeClr val="dk1"/>
          </a:effectRef>
          <a:fontRef idx="minor">
            <a:schemeClr val="tx1"/>
          </a:fontRef>
        </p:style>
        <p:txBody>
          <a:bodyPr rtlCol="0" anchor="ctr"/>
          <a:lstStyle/>
          <a:p>
            <a:pPr algn="ctr"/>
            <a:endParaRPr lang="en-GB" sz="1062"/>
          </a:p>
        </p:txBody>
      </p:sp>
      <p:cxnSp>
        <p:nvCxnSpPr>
          <p:cNvPr id="57" name="Straight Arrow Connector 56">
            <a:extLst>
              <a:ext uri="{FF2B5EF4-FFF2-40B4-BE49-F238E27FC236}">
                <a16:creationId xmlns:a16="http://schemas.microsoft.com/office/drawing/2014/main" id="{0EBCB0B2-9D64-4367-845D-F9444ECA6312}"/>
              </a:ext>
            </a:extLst>
          </p:cNvPr>
          <p:cNvCxnSpPr>
            <a:cxnSpLocks/>
            <a:stCxn id="55" idx="4"/>
            <a:endCxn id="1044" idx="0"/>
          </p:cNvCxnSpPr>
          <p:nvPr/>
        </p:nvCxnSpPr>
        <p:spPr>
          <a:xfrm>
            <a:off x="6140384" y="2863855"/>
            <a:ext cx="14644" cy="66815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025" name="Freeform: Shape 1024">
            <a:extLst>
              <a:ext uri="{FF2B5EF4-FFF2-40B4-BE49-F238E27FC236}">
                <a16:creationId xmlns:a16="http://schemas.microsoft.com/office/drawing/2014/main" id="{4D91F38F-5EF8-4F4C-8CA2-4336FB58CD5C}"/>
              </a:ext>
            </a:extLst>
          </p:cNvPr>
          <p:cNvSpPr/>
          <p:nvPr/>
        </p:nvSpPr>
        <p:spPr>
          <a:xfrm>
            <a:off x="1200473" y="1794090"/>
            <a:ext cx="2033928" cy="973086"/>
          </a:xfrm>
          <a:custGeom>
            <a:avLst/>
            <a:gdLst>
              <a:gd name="connsiteX0" fmla="*/ 3133818 w 3133818"/>
              <a:gd name="connsiteY0" fmla="*/ 0 h 1225118"/>
              <a:gd name="connsiteX1" fmla="*/ 674703 w 3133818"/>
              <a:gd name="connsiteY1" fmla="*/ 390617 h 1225118"/>
              <a:gd name="connsiteX2" fmla="*/ 0 w 3133818"/>
              <a:gd name="connsiteY2" fmla="*/ 1225118 h 1225118"/>
            </a:gdLst>
            <a:ahLst/>
            <a:cxnLst>
              <a:cxn ang="0">
                <a:pos x="connsiteX0" y="connsiteY0"/>
              </a:cxn>
              <a:cxn ang="0">
                <a:pos x="connsiteX1" y="connsiteY1"/>
              </a:cxn>
              <a:cxn ang="0">
                <a:pos x="connsiteX2" y="connsiteY2"/>
              </a:cxn>
            </a:cxnLst>
            <a:rect l="l" t="t" r="r" b="b"/>
            <a:pathLst>
              <a:path w="3133818" h="1225118">
                <a:moveTo>
                  <a:pt x="3133818" y="0"/>
                </a:moveTo>
                <a:cubicBezTo>
                  <a:pt x="2165412" y="93215"/>
                  <a:pt x="1197006" y="186431"/>
                  <a:pt x="674703" y="390617"/>
                </a:cubicBezTo>
                <a:cubicBezTo>
                  <a:pt x="152400" y="594803"/>
                  <a:pt x="76200" y="909960"/>
                  <a:pt x="0" y="1225118"/>
                </a:cubicBezTo>
              </a:path>
            </a:pathLst>
          </a:custGeom>
        </p:spPr>
        <p:style>
          <a:lnRef idx="3">
            <a:schemeClr val="accent2"/>
          </a:lnRef>
          <a:fillRef idx="0">
            <a:schemeClr val="accent2"/>
          </a:fillRef>
          <a:effectRef idx="2">
            <a:schemeClr val="accent2"/>
          </a:effectRef>
          <a:fontRef idx="minor">
            <a:schemeClr val="tx1"/>
          </a:fontRef>
        </p:style>
        <p:txBody>
          <a:bodyPr rtlCol="0" anchor="ctr"/>
          <a:lstStyle/>
          <a:p>
            <a:pPr algn="ctr"/>
            <a:endParaRPr lang="en-GB" sz="1062"/>
          </a:p>
        </p:txBody>
      </p:sp>
      <p:cxnSp>
        <p:nvCxnSpPr>
          <p:cNvPr id="1029" name="Straight Arrow Connector 1028">
            <a:extLst>
              <a:ext uri="{FF2B5EF4-FFF2-40B4-BE49-F238E27FC236}">
                <a16:creationId xmlns:a16="http://schemas.microsoft.com/office/drawing/2014/main" id="{6CAF6B73-FDA6-4298-AFE4-A4DA5A2B8DBD}"/>
              </a:ext>
            </a:extLst>
          </p:cNvPr>
          <p:cNvCxnSpPr>
            <a:cxnSpLocks/>
            <a:stCxn id="1025" idx="2"/>
          </p:cNvCxnSpPr>
          <p:nvPr/>
        </p:nvCxnSpPr>
        <p:spPr>
          <a:xfrm flipH="1">
            <a:off x="1058929" y="2767176"/>
            <a:ext cx="141544" cy="613977"/>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
        <p:nvSpPr>
          <p:cNvPr id="1035" name="Freeform: Shape 1034">
            <a:extLst>
              <a:ext uri="{FF2B5EF4-FFF2-40B4-BE49-F238E27FC236}">
                <a16:creationId xmlns:a16="http://schemas.microsoft.com/office/drawing/2014/main" id="{853BFC11-DCCF-4E26-911E-B8FE1A4EE9AB}"/>
              </a:ext>
            </a:extLst>
          </p:cNvPr>
          <p:cNvSpPr/>
          <p:nvPr/>
        </p:nvSpPr>
        <p:spPr>
          <a:xfrm>
            <a:off x="1534556" y="2186922"/>
            <a:ext cx="4840873" cy="1044033"/>
          </a:xfrm>
          <a:custGeom>
            <a:avLst/>
            <a:gdLst>
              <a:gd name="connsiteX0" fmla="*/ 7226423 w 7587012"/>
              <a:gd name="connsiteY0" fmla="*/ 0 h 1423202"/>
              <a:gd name="connsiteX1" fmla="*/ 6764784 w 7587012"/>
              <a:gd name="connsiteY1" fmla="*/ 1278385 h 1423202"/>
              <a:gd name="connsiteX2" fmla="*/ 0 w 7587012"/>
              <a:gd name="connsiteY2" fmla="*/ 1393794 h 1423202"/>
              <a:gd name="connsiteX3" fmla="*/ 0 w 7587012"/>
              <a:gd name="connsiteY3" fmla="*/ 1393794 h 1423202"/>
            </a:gdLst>
            <a:ahLst/>
            <a:cxnLst>
              <a:cxn ang="0">
                <a:pos x="connsiteX0" y="connsiteY0"/>
              </a:cxn>
              <a:cxn ang="0">
                <a:pos x="connsiteX1" y="connsiteY1"/>
              </a:cxn>
              <a:cxn ang="0">
                <a:pos x="connsiteX2" y="connsiteY2"/>
              </a:cxn>
              <a:cxn ang="0">
                <a:pos x="connsiteX3" y="connsiteY3"/>
              </a:cxn>
            </a:cxnLst>
            <a:rect l="l" t="t" r="r" b="b"/>
            <a:pathLst>
              <a:path w="7587012" h="1423202">
                <a:moveTo>
                  <a:pt x="7226423" y="0"/>
                </a:moveTo>
                <a:cubicBezTo>
                  <a:pt x="7597805" y="523043"/>
                  <a:pt x="7969188" y="1046086"/>
                  <a:pt x="6764784" y="1278385"/>
                </a:cubicBezTo>
                <a:cubicBezTo>
                  <a:pt x="5560380" y="1510684"/>
                  <a:pt x="0" y="1393794"/>
                  <a:pt x="0" y="1393794"/>
                </a:cubicBezTo>
                <a:lnTo>
                  <a:pt x="0" y="1393794"/>
                </a:lnTo>
              </a:path>
            </a:pathLst>
          </a:custGeom>
        </p:spPr>
        <p:style>
          <a:lnRef idx="3">
            <a:schemeClr val="accent5"/>
          </a:lnRef>
          <a:fillRef idx="0">
            <a:schemeClr val="accent5"/>
          </a:fillRef>
          <a:effectRef idx="2">
            <a:schemeClr val="accent5"/>
          </a:effectRef>
          <a:fontRef idx="minor">
            <a:schemeClr val="tx1"/>
          </a:fontRef>
        </p:style>
        <p:txBody>
          <a:bodyPr rtlCol="0" anchor="ctr"/>
          <a:lstStyle/>
          <a:p>
            <a:pPr algn="ctr"/>
            <a:endParaRPr lang="en-GB" sz="1062"/>
          </a:p>
        </p:txBody>
      </p:sp>
      <p:cxnSp>
        <p:nvCxnSpPr>
          <p:cNvPr id="1039" name="Straight Arrow Connector 1038">
            <a:extLst>
              <a:ext uri="{FF2B5EF4-FFF2-40B4-BE49-F238E27FC236}">
                <a16:creationId xmlns:a16="http://schemas.microsoft.com/office/drawing/2014/main" id="{1C9907EF-0291-45ED-8F6F-68FC078532FE}"/>
              </a:ext>
            </a:extLst>
          </p:cNvPr>
          <p:cNvCxnSpPr>
            <a:cxnSpLocks/>
            <a:stCxn id="1035" idx="2"/>
          </p:cNvCxnSpPr>
          <p:nvPr/>
        </p:nvCxnSpPr>
        <p:spPr>
          <a:xfrm flipH="1">
            <a:off x="1200474" y="3209382"/>
            <a:ext cx="334082" cy="471142"/>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1045" name="Straight Arrow Connector 1044">
            <a:extLst>
              <a:ext uri="{FF2B5EF4-FFF2-40B4-BE49-F238E27FC236}">
                <a16:creationId xmlns:a16="http://schemas.microsoft.com/office/drawing/2014/main" id="{324DA862-DC88-478D-B004-4DB63CFB20F0}"/>
              </a:ext>
            </a:extLst>
          </p:cNvPr>
          <p:cNvCxnSpPr>
            <a:cxnSpLocks/>
          </p:cNvCxnSpPr>
          <p:nvPr/>
        </p:nvCxnSpPr>
        <p:spPr>
          <a:xfrm>
            <a:off x="1554228" y="4132410"/>
            <a:ext cx="1465504"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1046" name="Freeform: Shape 1045">
            <a:extLst>
              <a:ext uri="{FF2B5EF4-FFF2-40B4-BE49-F238E27FC236}">
                <a16:creationId xmlns:a16="http://schemas.microsoft.com/office/drawing/2014/main" id="{B0221BAB-52B6-4FDB-9E0B-3E12D059883E}"/>
              </a:ext>
            </a:extLst>
          </p:cNvPr>
          <p:cNvSpPr/>
          <p:nvPr/>
        </p:nvSpPr>
        <p:spPr>
          <a:xfrm>
            <a:off x="1534555" y="4808346"/>
            <a:ext cx="4242467" cy="317139"/>
          </a:xfrm>
          <a:custGeom>
            <a:avLst/>
            <a:gdLst>
              <a:gd name="connsiteX0" fmla="*/ 6693763 w 6693763"/>
              <a:gd name="connsiteY0" fmla="*/ 195309 h 537075"/>
              <a:gd name="connsiteX1" fmla="*/ 4367813 w 6693763"/>
              <a:gd name="connsiteY1" fmla="*/ 523783 h 537075"/>
              <a:gd name="connsiteX2" fmla="*/ 1757778 w 6693763"/>
              <a:gd name="connsiteY2" fmla="*/ 426128 h 537075"/>
              <a:gd name="connsiteX3" fmla="*/ 0 w 6693763"/>
              <a:gd name="connsiteY3" fmla="*/ 0 h 537075"/>
              <a:gd name="connsiteX4" fmla="*/ 0 w 6693763"/>
              <a:gd name="connsiteY4" fmla="*/ 0 h 5370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3763" h="537075">
                <a:moveTo>
                  <a:pt x="6693763" y="195309"/>
                </a:moveTo>
                <a:cubicBezTo>
                  <a:pt x="5942120" y="340311"/>
                  <a:pt x="5190477" y="485313"/>
                  <a:pt x="4367813" y="523783"/>
                </a:cubicBezTo>
                <a:cubicBezTo>
                  <a:pt x="3545149" y="562253"/>
                  <a:pt x="2485747" y="513425"/>
                  <a:pt x="1757778" y="426128"/>
                </a:cubicBezTo>
                <a:cubicBezTo>
                  <a:pt x="1029809" y="338831"/>
                  <a:pt x="0" y="0"/>
                  <a:pt x="0" y="0"/>
                </a:cubicBezTo>
                <a:lnTo>
                  <a:pt x="0" y="0"/>
                </a:lnTo>
              </a:path>
            </a:pathLst>
          </a:custGeom>
        </p:spPr>
        <p:style>
          <a:lnRef idx="3">
            <a:schemeClr val="accent4"/>
          </a:lnRef>
          <a:fillRef idx="0">
            <a:schemeClr val="accent4"/>
          </a:fillRef>
          <a:effectRef idx="2">
            <a:schemeClr val="accent4"/>
          </a:effectRef>
          <a:fontRef idx="minor">
            <a:schemeClr val="tx1"/>
          </a:fontRef>
        </p:style>
        <p:txBody>
          <a:bodyPr rtlCol="0" anchor="ctr"/>
          <a:lstStyle/>
          <a:p>
            <a:pPr algn="ctr"/>
            <a:endParaRPr lang="en-GB" sz="1062"/>
          </a:p>
        </p:txBody>
      </p:sp>
      <p:cxnSp>
        <p:nvCxnSpPr>
          <p:cNvPr id="1048" name="Straight Arrow Connector 1047">
            <a:extLst>
              <a:ext uri="{FF2B5EF4-FFF2-40B4-BE49-F238E27FC236}">
                <a16:creationId xmlns:a16="http://schemas.microsoft.com/office/drawing/2014/main" id="{77029A50-1B5B-49AB-ACB2-47C3D6B8FD84}"/>
              </a:ext>
            </a:extLst>
          </p:cNvPr>
          <p:cNvCxnSpPr>
            <a:cxnSpLocks/>
            <a:stCxn id="1046" idx="3"/>
          </p:cNvCxnSpPr>
          <p:nvPr/>
        </p:nvCxnSpPr>
        <p:spPr>
          <a:xfrm flipH="1" flipV="1">
            <a:off x="1429717" y="4717984"/>
            <a:ext cx="104838" cy="90362"/>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1071" name="Freeform: Shape 1070">
            <a:extLst>
              <a:ext uri="{FF2B5EF4-FFF2-40B4-BE49-F238E27FC236}">
                <a16:creationId xmlns:a16="http://schemas.microsoft.com/office/drawing/2014/main" id="{DACB4671-66CE-4B12-8A5C-334B6270BDA1}"/>
              </a:ext>
            </a:extLst>
          </p:cNvPr>
          <p:cNvSpPr/>
          <p:nvPr/>
        </p:nvSpPr>
        <p:spPr>
          <a:xfrm>
            <a:off x="963402" y="1920949"/>
            <a:ext cx="1737268" cy="1835888"/>
          </a:xfrm>
          <a:custGeom>
            <a:avLst/>
            <a:gdLst>
              <a:gd name="connsiteX0" fmla="*/ 7705 w 1737268"/>
              <a:gd name="connsiteY0" fmla="*/ 0 h 1835888"/>
              <a:gd name="connsiteX1" fmla="*/ 262886 w 1737268"/>
              <a:gd name="connsiteY1" fmla="*/ 1070344 h 1835888"/>
              <a:gd name="connsiteX2" fmla="*/ 1737268 w 1737268"/>
              <a:gd name="connsiteY2" fmla="*/ 1835888 h 1835888"/>
              <a:gd name="connsiteX3" fmla="*/ 1737268 w 1737268"/>
              <a:gd name="connsiteY3" fmla="*/ 1835888 h 1835888"/>
            </a:gdLst>
            <a:ahLst/>
            <a:cxnLst>
              <a:cxn ang="0">
                <a:pos x="connsiteX0" y="connsiteY0"/>
              </a:cxn>
              <a:cxn ang="0">
                <a:pos x="connsiteX1" y="connsiteY1"/>
              </a:cxn>
              <a:cxn ang="0">
                <a:pos x="connsiteX2" y="connsiteY2"/>
              </a:cxn>
              <a:cxn ang="0">
                <a:pos x="connsiteX3" y="connsiteY3"/>
              </a:cxn>
            </a:cxnLst>
            <a:rect l="l" t="t" r="r" b="b"/>
            <a:pathLst>
              <a:path w="1737268" h="1835888">
                <a:moveTo>
                  <a:pt x="7705" y="0"/>
                </a:moveTo>
                <a:cubicBezTo>
                  <a:pt x="-8835" y="382181"/>
                  <a:pt x="-25375" y="764363"/>
                  <a:pt x="262886" y="1070344"/>
                </a:cubicBezTo>
                <a:cubicBezTo>
                  <a:pt x="551147" y="1376325"/>
                  <a:pt x="1737268" y="1835888"/>
                  <a:pt x="1737268" y="1835888"/>
                </a:cubicBezTo>
                <a:lnTo>
                  <a:pt x="1737268" y="1835888"/>
                </a:lnTo>
              </a:path>
            </a:pathLst>
          </a:custGeom>
        </p:spPr>
        <p:style>
          <a:lnRef idx="3">
            <a:schemeClr val="dk1"/>
          </a:lnRef>
          <a:fillRef idx="0">
            <a:schemeClr val="dk1"/>
          </a:fillRef>
          <a:effectRef idx="2">
            <a:schemeClr val="dk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517500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3504E-6170-4AF1-9603-4CD34CD38734}"/>
              </a:ext>
            </a:extLst>
          </p:cNvPr>
          <p:cNvSpPr>
            <a:spLocks noGrp="1"/>
          </p:cNvSpPr>
          <p:nvPr>
            <p:ph type="title"/>
          </p:nvPr>
        </p:nvSpPr>
        <p:spPr>
          <a:xfrm>
            <a:off x="175261" y="203717"/>
            <a:ext cx="6865620" cy="5046463"/>
          </a:xfrm>
        </p:spPr>
        <p:txBody>
          <a:bodyPr>
            <a:normAutofit/>
          </a:bodyPr>
          <a:lstStyle/>
          <a:p>
            <a:r>
              <a:rPr lang="en-US" sz="1400" dirty="0">
                <a:latin typeface="Arial" panose="020B0604020202020204" pitchFamily="34" charset="0"/>
                <a:cs typeface="Arial" panose="020B0604020202020204" pitchFamily="34" charset="0"/>
              </a:rPr>
              <a:t>Government</a:t>
            </a:r>
            <a:r>
              <a:rPr lang="en-US" sz="1200" dirty="0">
                <a:latin typeface="Arial" panose="020B0604020202020204" pitchFamily="34" charset="0"/>
                <a:cs typeface="Arial" panose="020B0604020202020204" pitchFamily="34" charset="0"/>
              </a:rPr>
              <a:t>- The government is linked to everyone to deal with child obesity. They can advise and implement legislation to deal with this illness. Reducing child obesity will save lives and enable healthy next generation adults. The economic cost of obesity to the government is very great as it spends more money each year for the treatment of obesity and diabetes than on police, fire service and judicial system combined (GOV.UK 2021).The government can introduce more physical education in school and healthy diet for lunch. They can get doctors and GPs to check children's weight regularly and give advice to parents. The government has the power to advice and control how much content is shown regarding child obesity on tv programs, shows and films. They can also control the advertising on unhealthy foods.</a:t>
            </a:r>
            <a:br>
              <a:rPr lang="en-US" sz="12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Schools-</a:t>
            </a:r>
            <a:r>
              <a:rPr lang="en-US" sz="1200" dirty="0">
                <a:latin typeface="Arial" panose="020B0604020202020204" pitchFamily="34" charset="0"/>
                <a:cs typeface="Arial" panose="020B0604020202020204" pitchFamily="34" charset="0"/>
              </a:rPr>
              <a:t> The schools have major responsibility with child obesity, they can teach and encourage children to be healthy. They can advice parents to feed healthy food to children and serve healthy food at lunch. Give children more  physical fitness activities and encourage healthy snacks. The schools can provide health education and teach about long term dangers of childhood obesity.</a:t>
            </a:r>
            <a:br>
              <a:rPr lang="en-US" sz="12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Doctors/GPs- </a:t>
            </a:r>
            <a:r>
              <a:rPr lang="en-US" sz="1200" dirty="0">
                <a:latin typeface="Arial" panose="020B0604020202020204" pitchFamily="34" charset="0"/>
                <a:cs typeface="Arial" panose="020B0604020202020204" pitchFamily="34" charset="0"/>
              </a:rPr>
              <a:t>The family GP can check the child and advice parents about obesity. They can suggest ways to become healthier with healthy eating and exercising. Doctors can look at other reasons of a child being overweight like genetic factors and in some cases, it could be medical condition. They can advise parents of future health problems for the child.</a:t>
            </a:r>
            <a:br>
              <a:rPr lang="en-US" sz="12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Parents- </a:t>
            </a:r>
            <a:r>
              <a:rPr lang="en-US" sz="1200" dirty="0">
                <a:latin typeface="Arial" panose="020B0604020202020204" pitchFamily="34" charset="0"/>
                <a:cs typeface="Arial" panose="020B0604020202020204" pitchFamily="34" charset="0"/>
              </a:rPr>
              <a:t>The parents have the main responsibility in looking after a child's weight, they need to be good role model and encourage children to be active and play sports. Provide children with healthy meals, drinks and snacks. Parents need to also stay healthy as overweight can be genetic. Children should spend less time on gadgets and watching tv and be more active.</a:t>
            </a:r>
            <a:br>
              <a:rPr lang="en-US" sz="12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TV/Shows/Films- </a:t>
            </a:r>
            <a:r>
              <a:rPr lang="en-US" sz="1200" dirty="0">
                <a:latin typeface="Arial" panose="020B0604020202020204" pitchFamily="34" charset="0"/>
                <a:cs typeface="Arial" panose="020B0604020202020204" pitchFamily="34" charset="0"/>
              </a:rPr>
              <a:t>Children are less active if they watch a lot of tv and films and it exposes children to unhealthy food advertisement. Parents need to cut down on screen time.</a:t>
            </a:r>
            <a:br>
              <a:rPr lang="en-US" sz="12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Advertising- </a:t>
            </a:r>
            <a:r>
              <a:rPr lang="en-US" sz="1200" dirty="0">
                <a:latin typeface="Arial" panose="020B0604020202020204" pitchFamily="34" charset="0"/>
                <a:cs typeface="Arial" panose="020B0604020202020204" pitchFamily="34" charset="0"/>
              </a:rPr>
              <a:t>  Child obesity increase has been linked to food industry advertising that targets children and youth. There are more junk food advertising than healthy food. The government has introduced new rules on advertising unhealthy foods online and before 9pm on tv in the (GOV.UK 2021).</a:t>
            </a: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3804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AFF0E-791F-4759-BDC2-7B4E53E09486}"/>
              </a:ext>
            </a:extLst>
          </p:cNvPr>
          <p:cNvSpPr>
            <a:spLocks noGrp="1"/>
          </p:cNvSpPr>
          <p:nvPr>
            <p:ph type="ctrTitle"/>
          </p:nvPr>
        </p:nvSpPr>
        <p:spPr>
          <a:xfrm>
            <a:off x="118536" y="124032"/>
            <a:ext cx="1892596" cy="357977"/>
          </a:xfrm>
        </p:spPr>
        <p:txBody>
          <a:bodyPr>
            <a:noAutofit/>
          </a:bodyPr>
          <a:lstStyle/>
          <a:p>
            <a:pPr algn="ctr"/>
            <a:r>
              <a:rPr lang="en-GB" sz="1600" dirty="0">
                <a:solidFill>
                  <a:srgbClr val="92D050"/>
                </a:solidFill>
              </a:rPr>
              <a:t>UNDERSTANDING</a:t>
            </a:r>
          </a:p>
        </p:txBody>
      </p:sp>
      <p:sp>
        <p:nvSpPr>
          <p:cNvPr id="3" name="Subtitle 2">
            <a:extLst>
              <a:ext uri="{FF2B5EF4-FFF2-40B4-BE49-F238E27FC236}">
                <a16:creationId xmlns:a16="http://schemas.microsoft.com/office/drawing/2014/main" id="{4A962216-25E7-42FB-AEA5-9BDEE35663E3}"/>
              </a:ext>
            </a:extLst>
          </p:cNvPr>
          <p:cNvSpPr>
            <a:spLocks noGrp="1"/>
          </p:cNvSpPr>
          <p:nvPr>
            <p:ph type="subTitle" idx="1"/>
          </p:nvPr>
        </p:nvSpPr>
        <p:spPr>
          <a:xfrm>
            <a:off x="127933" y="482009"/>
            <a:ext cx="3471723" cy="606845"/>
          </a:xfrm>
        </p:spPr>
        <p:txBody>
          <a:bodyPr>
            <a:noAutofit/>
          </a:bodyPr>
          <a:lstStyle/>
          <a:p>
            <a:pPr algn="ctr">
              <a:spcBef>
                <a:spcPct val="0"/>
              </a:spcBef>
            </a:pPr>
            <a:r>
              <a:rPr lang="en-GB" sz="4800" dirty="0">
                <a:solidFill>
                  <a:srgbClr val="92D050"/>
                </a:solidFill>
                <a:latin typeface="Bahnschrift SemiLight SemiConde" panose="020B0502040204020203" pitchFamily="34" charset="0"/>
                <a:ea typeface="+mj-ea"/>
                <a:cs typeface="+mj-cs"/>
              </a:rPr>
              <a:t>Child Obesity</a:t>
            </a:r>
          </a:p>
        </p:txBody>
      </p:sp>
      <p:pic>
        <p:nvPicPr>
          <p:cNvPr id="2050" name="Picture 2">
            <a:extLst>
              <a:ext uri="{FF2B5EF4-FFF2-40B4-BE49-F238E27FC236}">
                <a16:creationId xmlns:a16="http://schemas.microsoft.com/office/drawing/2014/main" id="{DAC2EE12-8E41-4305-95A2-3CA8B7611A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2229" y="240903"/>
            <a:ext cx="2859755" cy="169590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a:extLst>
              <a:ext uri="{FF2B5EF4-FFF2-40B4-BE49-F238E27FC236}">
                <a16:creationId xmlns:a16="http://schemas.microsoft.com/office/drawing/2014/main" id="{C7103E2A-6B2F-4493-B830-DE4F6891CE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349" y="3473302"/>
            <a:ext cx="3186804" cy="180334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9DFA403-988E-4B98-80CE-F07433A29010}"/>
              </a:ext>
            </a:extLst>
          </p:cNvPr>
          <p:cNvSpPr txBox="1"/>
          <p:nvPr/>
        </p:nvSpPr>
        <p:spPr>
          <a:xfrm>
            <a:off x="127933" y="1815674"/>
            <a:ext cx="3471723" cy="1569660"/>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Child obesity rates in the UK is one the highest in Europe, as around one in 10 children aged four to five are classed as obese (Bupa 2021). Child obesity is due to unhealthy eating and lack of physical activities. Obesity can cause many illnesses like type 2 diabetes, high blood pressure, high cholesterol and risk of respiratory and liver diseases (NHS 2019).</a:t>
            </a:r>
            <a:endParaRPr lang="en-GB" dirty="0"/>
          </a:p>
        </p:txBody>
      </p:sp>
      <p:sp>
        <p:nvSpPr>
          <p:cNvPr id="13" name="TextBox 12">
            <a:extLst>
              <a:ext uri="{FF2B5EF4-FFF2-40B4-BE49-F238E27FC236}">
                <a16:creationId xmlns:a16="http://schemas.microsoft.com/office/drawing/2014/main" id="{EB1B4195-F40B-4DD2-A02F-DC4F39032497}"/>
              </a:ext>
            </a:extLst>
          </p:cNvPr>
          <p:cNvSpPr txBox="1"/>
          <p:nvPr/>
        </p:nvSpPr>
        <p:spPr>
          <a:xfrm>
            <a:off x="3992229" y="2344133"/>
            <a:ext cx="2790692" cy="2585323"/>
          </a:xfrm>
          <a:prstGeom prst="rect">
            <a:avLst/>
          </a:prstGeom>
          <a:noFill/>
        </p:spPr>
        <p:txBody>
          <a:bodyPr wrap="square" rtlCol="0">
            <a:spAutoFit/>
          </a:bodyPr>
          <a:lstStyle/>
          <a:p>
            <a:r>
              <a:rPr lang="en-GB" dirty="0"/>
              <a:t>Our responsibilities</a:t>
            </a:r>
            <a:r>
              <a:rPr lang="en-GB" sz="1200" dirty="0">
                <a:latin typeface="Arial" panose="020B0604020202020204" pitchFamily="34" charset="0"/>
                <a:cs typeface="Arial" panose="020B0604020202020204" pitchFamily="34" charset="0"/>
              </a:rPr>
              <a:t>: To tackle child obesity parents need to adopt healthy eating behaviours, encourage children to regular physical activities and less time watching tv and playing computer games.</a:t>
            </a:r>
          </a:p>
          <a:p>
            <a:r>
              <a:rPr lang="en-GB" sz="1200" dirty="0">
                <a:latin typeface="Arial" panose="020B0604020202020204" pitchFamily="34" charset="0"/>
                <a:cs typeface="Arial" panose="020B0604020202020204" pitchFamily="34" charset="0"/>
              </a:rPr>
              <a:t>Parents need to stay healthy as child obesity can be genetic and children tend to copy parents.</a:t>
            </a:r>
          </a:p>
          <a:p>
            <a:r>
              <a:rPr lang="en-GB" sz="1200" dirty="0">
                <a:latin typeface="Arial" panose="020B0604020202020204" pitchFamily="34" charset="0"/>
                <a:cs typeface="Arial" panose="020B0604020202020204" pitchFamily="34" charset="0"/>
              </a:rPr>
              <a:t>Junk food and fizzy drinks are big factors in child obesity as they are cheap and are always more tasty than salad and vegetables.</a:t>
            </a:r>
            <a:endParaRPr lang="en-GB" dirty="0"/>
          </a:p>
        </p:txBody>
      </p:sp>
    </p:spTree>
    <p:extLst>
      <p:ext uri="{BB962C8B-B14F-4D97-AF65-F5344CB8AC3E}">
        <p14:creationId xmlns:p14="http://schemas.microsoft.com/office/powerpoint/2010/main" val="297155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8" name="Picture 6">
            <a:extLst>
              <a:ext uri="{FF2B5EF4-FFF2-40B4-BE49-F238E27FC236}">
                <a16:creationId xmlns:a16="http://schemas.microsoft.com/office/drawing/2014/main" id="{AB50FF93-5EAC-42D3-8C2F-3334C2306F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2503" y="134520"/>
            <a:ext cx="2269682" cy="325252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F300830-921C-4F87-92AD-87255886662B}"/>
              </a:ext>
            </a:extLst>
          </p:cNvPr>
          <p:cNvSpPr txBox="1"/>
          <p:nvPr/>
        </p:nvSpPr>
        <p:spPr>
          <a:xfrm>
            <a:off x="474921" y="4621619"/>
            <a:ext cx="6195237" cy="369332"/>
          </a:xfrm>
          <a:prstGeom prst="rect">
            <a:avLst/>
          </a:prstGeom>
          <a:noFill/>
        </p:spPr>
        <p:txBody>
          <a:bodyPr wrap="square" rtlCol="0">
            <a:spAutoFit/>
          </a:bodyPr>
          <a:lstStyle/>
          <a:p>
            <a:pPr algn="ctr"/>
            <a:r>
              <a:rPr lang="en-GB" dirty="0"/>
              <a:t>www.gov.uk/tacklingchildobesity</a:t>
            </a:r>
          </a:p>
        </p:txBody>
      </p:sp>
      <p:sp>
        <p:nvSpPr>
          <p:cNvPr id="11" name="TextBox 10">
            <a:extLst>
              <a:ext uri="{FF2B5EF4-FFF2-40B4-BE49-F238E27FC236}">
                <a16:creationId xmlns:a16="http://schemas.microsoft.com/office/drawing/2014/main" id="{A97165CC-5A45-483C-989A-3B5C1334B692}"/>
              </a:ext>
            </a:extLst>
          </p:cNvPr>
          <p:cNvSpPr txBox="1"/>
          <p:nvPr/>
        </p:nvSpPr>
        <p:spPr>
          <a:xfrm>
            <a:off x="474920" y="4958685"/>
            <a:ext cx="6195237" cy="369332"/>
          </a:xfrm>
          <a:prstGeom prst="rect">
            <a:avLst/>
          </a:prstGeom>
          <a:noFill/>
        </p:spPr>
        <p:txBody>
          <a:bodyPr wrap="square" rtlCol="0">
            <a:spAutoFit/>
          </a:bodyPr>
          <a:lstStyle/>
          <a:p>
            <a:pPr algn="ctr"/>
            <a:r>
              <a:rPr lang="en-GB" dirty="0"/>
              <a:t>www.nhs.uk/childobesity</a:t>
            </a:r>
          </a:p>
        </p:txBody>
      </p:sp>
      <p:pic>
        <p:nvPicPr>
          <p:cNvPr id="3082" name="Picture 10">
            <a:extLst>
              <a:ext uri="{FF2B5EF4-FFF2-40B4-BE49-F238E27FC236}">
                <a16:creationId xmlns:a16="http://schemas.microsoft.com/office/drawing/2014/main" id="{CE49F3D2-0FC9-4ADE-A190-0DEB8BB2070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994"/>
          <a:stretch/>
        </p:blipFill>
        <p:spPr bwMode="auto">
          <a:xfrm>
            <a:off x="0" y="3325184"/>
            <a:ext cx="1962572" cy="19209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966502F-6C7C-4AB7-9CCE-EA217743203C}"/>
              </a:ext>
            </a:extLst>
          </p:cNvPr>
          <p:cNvSpPr>
            <a:spLocks noGrp="1"/>
          </p:cNvSpPr>
          <p:nvPr>
            <p:ph type="title"/>
          </p:nvPr>
        </p:nvSpPr>
        <p:spPr>
          <a:xfrm>
            <a:off x="237128" y="134520"/>
            <a:ext cx="4309730" cy="2853598"/>
          </a:xfrm>
        </p:spPr>
        <p:txBody>
          <a:bodyPr>
            <a:normAutofit/>
          </a:bodyPr>
          <a:lstStyle/>
          <a:p>
            <a:r>
              <a:rPr lang="en-US" sz="1200" dirty="0">
                <a:latin typeface="Arial" panose="020B0604020202020204" pitchFamily="34" charset="0"/>
                <a:cs typeface="Arial" panose="020B0604020202020204" pitchFamily="34" charset="0"/>
              </a:rPr>
              <a:t>Child obesity is measured by Body Mass Index (BMI). It is the child's weight in kilograms divided by height in meters. There are 4 categories for BMI: underweight, healthy weight, overweight, and very overweight. Doctors can advise parents on how to reduce weight and how to be healthy. Overweight children grow up to become overweight adults and develop health conditions.</a:t>
            </a: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The main tips to get children healthy are: </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Being a good role model and be healthy parents,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Encourage physical activities,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Child size portions of food,</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Eat healthy meals, drinks and snacks,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Less time spent watching tv and playing video games.</a:t>
            </a:r>
            <a:endParaRPr lang="en-GB" sz="1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43EDBD-694C-48EC-A845-CF541D18B841}"/>
              </a:ext>
            </a:extLst>
          </p:cNvPr>
          <p:cNvSpPr>
            <a:spLocks noGrp="1"/>
          </p:cNvSpPr>
          <p:nvPr>
            <p:ph idx="1"/>
          </p:nvPr>
        </p:nvSpPr>
        <p:spPr>
          <a:xfrm flipH="1">
            <a:off x="5734493" y="3395330"/>
            <a:ext cx="1070344" cy="266920"/>
          </a:xfrm>
        </p:spPr>
        <p:txBody>
          <a:bodyPr>
            <a:normAutofit fontScale="47500" lnSpcReduction="20000"/>
          </a:bodyPr>
          <a:lstStyle/>
          <a:p>
            <a:r>
              <a:rPr lang="en-US" dirty="0">
                <a:latin typeface="Arial" panose="020B0604020202020204" pitchFamily="34" charset="0"/>
                <a:cs typeface="Arial" panose="020B0604020202020204" pitchFamily="34" charset="0"/>
              </a:rPr>
              <a:t>(</a:t>
            </a:r>
            <a:r>
              <a:rPr lang="en-US" sz="1800" dirty="0">
                <a:latin typeface="Arial" panose="020B0604020202020204" pitchFamily="34" charset="0"/>
                <a:cs typeface="Arial" panose="020B0604020202020204" pitchFamily="34" charset="0"/>
              </a:rPr>
              <a:t>7ESL 2021)</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5776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E0F4D-FF84-4C31-B512-D0FBC5B084C3}"/>
              </a:ext>
            </a:extLst>
          </p:cNvPr>
          <p:cNvSpPr>
            <a:spLocks noGrp="1"/>
          </p:cNvSpPr>
          <p:nvPr>
            <p:ph type="ctrTitle"/>
          </p:nvPr>
        </p:nvSpPr>
        <p:spPr>
          <a:xfrm>
            <a:off x="137160" y="99061"/>
            <a:ext cx="6492240" cy="556259"/>
          </a:xfrm>
        </p:spPr>
        <p:txBody>
          <a:bodyPr>
            <a:normAutofit fontScale="90000"/>
          </a:bodyPr>
          <a:lstStyle/>
          <a:p>
            <a:r>
              <a:rPr lang="en-GB" dirty="0">
                <a:latin typeface="Arial" panose="020B0604020202020204" pitchFamily="34" charset="0"/>
                <a:cs typeface="Arial" panose="020B0604020202020204" pitchFamily="34" charset="0"/>
              </a:rPr>
              <a:t>blog</a:t>
            </a:r>
          </a:p>
        </p:txBody>
      </p:sp>
      <p:sp>
        <p:nvSpPr>
          <p:cNvPr id="3" name="Subtitle 2">
            <a:extLst>
              <a:ext uri="{FF2B5EF4-FFF2-40B4-BE49-F238E27FC236}">
                <a16:creationId xmlns:a16="http://schemas.microsoft.com/office/drawing/2014/main" id="{CAE89FE2-975F-4FBC-A526-74AE6F0D79BC}"/>
              </a:ext>
            </a:extLst>
          </p:cNvPr>
          <p:cNvSpPr>
            <a:spLocks noGrp="1"/>
          </p:cNvSpPr>
          <p:nvPr>
            <p:ph type="subTitle" idx="1"/>
          </p:nvPr>
        </p:nvSpPr>
        <p:spPr>
          <a:xfrm>
            <a:off x="220980" y="960119"/>
            <a:ext cx="6766560" cy="4057930"/>
          </a:xfrm>
        </p:spPr>
        <p:txBody>
          <a:bodyPr>
            <a:normAutofit/>
          </a:bodyPr>
          <a:lstStyle/>
          <a:p>
            <a:pPr algn="l"/>
            <a:r>
              <a:rPr lang="en-GB" sz="1200" dirty="0">
                <a:latin typeface="Arial" panose="020B0604020202020204" pitchFamily="34" charset="0"/>
                <a:cs typeface="Arial" panose="020B0604020202020204" pitchFamily="34" charset="0"/>
              </a:rPr>
              <a:t>Child obesity is a major problem in the UK as it has one of the highest rates in western Europe (BBC NEWS 2020). Obese children tend to become obese adults and can develop major health issues. Children from poor families and deprived areas, and from ethnic minorities are more likely to be overweight and obese. These parents tend to go for cheap and unhealthy meal options due to financial issues. These children have limited access to sports clubs and activities. Junk food and fizzy drinks are high in fat and sugar and are major factors for being obese (WHO 2021). Child obesity is a major concern for me as my youngest son is overweight and as he is growing up, it is very hard to make him eat healthy food and do physical activities. He likes to eat sweets, crisps and fizzy drinks and takeaway fatty food. He prefers to watch tv and play video games, rather than go out and be active. Being on low income, its is much cheaper to buy unhealthy food and they are always on offers in supermarkets. The life style habits of parents are very important as this feeds onto the children. So to make my son become healthy and active I have changed my lifestyle by cutting down on fizzy drinks, snacks and junk food and eating more fruits and vegetables. Using the car less on short trips and walking more has made a lot of difference. Small change in unhealthy habits can make a big difference for both the child and parents. Obesity can develop serios medical condition like type 2 diabetes, high blood pressure, high cholesterol, cancer and sleep disorder. Life expectancy is reduced for people with severe obesity. The UK government has said that childhood obesity is one of the biggest health challenges the county face as it has many contributing social and environmental factors. The unhealthy diet, lack of physical activities, family health, access to food outlets and spaces play sports and exercise. Government is making schools offer child healthy lunch and free fruits during break time. They are providing more sports and activities and children are encouraged to walk to school. There are new rules on advertising unhealthy foods online and before 9pm on TV.</a:t>
            </a:r>
          </a:p>
        </p:txBody>
      </p:sp>
    </p:spTree>
    <p:extLst>
      <p:ext uri="{BB962C8B-B14F-4D97-AF65-F5344CB8AC3E}">
        <p14:creationId xmlns:p14="http://schemas.microsoft.com/office/powerpoint/2010/main" val="2653676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ubtitle 2">
            <a:extLst>
              <a:ext uri="{FF2B5EF4-FFF2-40B4-BE49-F238E27FC236}">
                <a16:creationId xmlns:a16="http://schemas.microsoft.com/office/drawing/2014/main" id="{0C293880-6E7B-4395-9242-98022CDBBA3D}"/>
              </a:ext>
            </a:extLst>
          </p:cNvPr>
          <p:cNvSpPr txBox="1">
            <a:spLocks/>
          </p:cNvSpPr>
          <p:nvPr/>
        </p:nvSpPr>
        <p:spPr>
          <a:xfrm>
            <a:off x="0" y="254392"/>
            <a:ext cx="5564372" cy="606845"/>
          </a:xfrm>
          <a:prstGeom prst="rect">
            <a:avLst/>
          </a:prstGeom>
        </p:spPr>
        <p:txBody>
          <a:bodyPr vert="horz" lIns="91440" tIns="45720" rIns="91440" bIns="45720" rtlCol="0">
            <a:noAutofit/>
          </a:bodyPr>
          <a:lstStyle>
            <a:lvl1pPr marL="179977" indent="-179977" algn="l" defTabSz="719907" rtl="0" eaLnBrk="1" latinLnBrk="0" hangingPunct="1">
              <a:lnSpc>
                <a:spcPct val="90000"/>
              </a:lnSpc>
              <a:spcBef>
                <a:spcPts val="787"/>
              </a:spcBef>
              <a:buFont typeface="Arial" panose="020B0604020202020204" pitchFamily="34" charset="0"/>
              <a:buChar char="•"/>
              <a:defRPr sz="2204" kern="1200">
                <a:solidFill>
                  <a:schemeClr val="tx1"/>
                </a:solidFill>
                <a:latin typeface="+mn-lt"/>
                <a:ea typeface="+mn-ea"/>
                <a:cs typeface="+mn-cs"/>
              </a:defRPr>
            </a:lvl1pPr>
            <a:lvl2pPr marL="539930" indent="-179977" algn="l" defTabSz="719907" rtl="0" eaLnBrk="1" latinLnBrk="0" hangingPunct="1">
              <a:lnSpc>
                <a:spcPct val="90000"/>
              </a:lnSpc>
              <a:spcBef>
                <a:spcPts val="394"/>
              </a:spcBef>
              <a:buFont typeface="Arial" panose="020B0604020202020204" pitchFamily="34" charset="0"/>
              <a:buChar char="•"/>
              <a:defRPr sz="1890" kern="1200">
                <a:solidFill>
                  <a:schemeClr val="tx1"/>
                </a:solidFill>
                <a:latin typeface="+mn-lt"/>
                <a:ea typeface="+mn-ea"/>
                <a:cs typeface="+mn-cs"/>
              </a:defRPr>
            </a:lvl2pPr>
            <a:lvl3pPr marL="899884" indent="-179977" algn="l" defTabSz="719907" rtl="0" eaLnBrk="1" latinLnBrk="0" hangingPunct="1">
              <a:lnSpc>
                <a:spcPct val="90000"/>
              </a:lnSpc>
              <a:spcBef>
                <a:spcPts val="394"/>
              </a:spcBef>
              <a:buFont typeface="Arial" panose="020B0604020202020204" pitchFamily="34" charset="0"/>
              <a:buChar char="•"/>
              <a:defRPr sz="1575" kern="1200">
                <a:solidFill>
                  <a:schemeClr val="tx1"/>
                </a:solidFill>
                <a:latin typeface="+mn-lt"/>
                <a:ea typeface="+mn-ea"/>
                <a:cs typeface="+mn-cs"/>
              </a:defRPr>
            </a:lvl3pPr>
            <a:lvl4pPr marL="1259837" indent="-179977" algn="l" defTabSz="719907" rtl="0" eaLnBrk="1" latinLnBrk="0" hangingPunct="1">
              <a:lnSpc>
                <a:spcPct val="90000"/>
              </a:lnSpc>
              <a:spcBef>
                <a:spcPts val="394"/>
              </a:spcBef>
              <a:buFont typeface="Arial" panose="020B0604020202020204" pitchFamily="34" charset="0"/>
              <a:buChar char="•"/>
              <a:defRPr sz="1417" kern="1200">
                <a:solidFill>
                  <a:schemeClr val="tx1"/>
                </a:solidFill>
                <a:latin typeface="+mn-lt"/>
                <a:ea typeface="+mn-ea"/>
                <a:cs typeface="+mn-cs"/>
              </a:defRPr>
            </a:lvl4pPr>
            <a:lvl5pPr marL="1619791" indent="-179977" algn="l" defTabSz="719907" rtl="0" eaLnBrk="1" latinLnBrk="0" hangingPunct="1">
              <a:lnSpc>
                <a:spcPct val="90000"/>
              </a:lnSpc>
              <a:spcBef>
                <a:spcPts val="394"/>
              </a:spcBef>
              <a:buFont typeface="Arial" panose="020B0604020202020204" pitchFamily="34" charset="0"/>
              <a:buChar char="•"/>
              <a:defRPr sz="1417" kern="1200">
                <a:solidFill>
                  <a:schemeClr val="tx1"/>
                </a:solidFill>
                <a:latin typeface="+mn-lt"/>
                <a:ea typeface="+mn-ea"/>
                <a:cs typeface="+mn-cs"/>
              </a:defRPr>
            </a:lvl5pPr>
            <a:lvl6pPr marL="1979745" indent="-179977" algn="l" defTabSz="719907" rtl="0" eaLnBrk="1" latinLnBrk="0" hangingPunct="1">
              <a:lnSpc>
                <a:spcPct val="90000"/>
              </a:lnSpc>
              <a:spcBef>
                <a:spcPts val="394"/>
              </a:spcBef>
              <a:buFont typeface="Arial" panose="020B0604020202020204" pitchFamily="34" charset="0"/>
              <a:buChar char="•"/>
              <a:defRPr sz="1417" kern="1200">
                <a:solidFill>
                  <a:schemeClr val="tx1"/>
                </a:solidFill>
                <a:latin typeface="+mn-lt"/>
                <a:ea typeface="+mn-ea"/>
                <a:cs typeface="+mn-cs"/>
              </a:defRPr>
            </a:lvl6pPr>
            <a:lvl7pPr marL="2339698" indent="-179977" algn="l" defTabSz="719907" rtl="0" eaLnBrk="1" latinLnBrk="0" hangingPunct="1">
              <a:lnSpc>
                <a:spcPct val="90000"/>
              </a:lnSpc>
              <a:spcBef>
                <a:spcPts val="394"/>
              </a:spcBef>
              <a:buFont typeface="Arial" panose="020B0604020202020204" pitchFamily="34" charset="0"/>
              <a:buChar char="•"/>
              <a:defRPr sz="1417" kern="1200">
                <a:solidFill>
                  <a:schemeClr val="tx1"/>
                </a:solidFill>
                <a:latin typeface="+mn-lt"/>
                <a:ea typeface="+mn-ea"/>
                <a:cs typeface="+mn-cs"/>
              </a:defRPr>
            </a:lvl7pPr>
            <a:lvl8pPr marL="2699652" indent="-179977" algn="l" defTabSz="719907" rtl="0" eaLnBrk="1" latinLnBrk="0" hangingPunct="1">
              <a:lnSpc>
                <a:spcPct val="90000"/>
              </a:lnSpc>
              <a:spcBef>
                <a:spcPts val="394"/>
              </a:spcBef>
              <a:buFont typeface="Arial" panose="020B0604020202020204" pitchFamily="34" charset="0"/>
              <a:buChar char="•"/>
              <a:defRPr sz="1417" kern="1200">
                <a:solidFill>
                  <a:schemeClr val="tx1"/>
                </a:solidFill>
                <a:latin typeface="+mn-lt"/>
                <a:ea typeface="+mn-ea"/>
                <a:cs typeface="+mn-cs"/>
              </a:defRPr>
            </a:lvl8pPr>
            <a:lvl9pPr marL="3059605" indent="-179977" algn="l" defTabSz="719907" rtl="0" eaLnBrk="1" latinLnBrk="0" hangingPunct="1">
              <a:lnSpc>
                <a:spcPct val="90000"/>
              </a:lnSpc>
              <a:spcBef>
                <a:spcPts val="394"/>
              </a:spcBef>
              <a:buFont typeface="Arial" panose="020B0604020202020204" pitchFamily="34" charset="0"/>
              <a:buChar char="•"/>
              <a:defRPr sz="1417" kern="1200">
                <a:solidFill>
                  <a:schemeClr val="tx1"/>
                </a:solidFill>
                <a:latin typeface="+mn-lt"/>
                <a:ea typeface="+mn-ea"/>
                <a:cs typeface="+mn-cs"/>
              </a:defRPr>
            </a:lvl9pPr>
          </a:lstStyle>
          <a:p>
            <a:pPr marL="0" indent="0">
              <a:spcBef>
                <a:spcPct val="0"/>
              </a:spcBef>
              <a:buNone/>
            </a:pPr>
            <a:r>
              <a:rPr lang="en-GB" sz="4800" dirty="0">
                <a:solidFill>
                  <a:srgbClr val="92D050"/>
                </a:solidFill>
                <a:latin typeface="Bahnschrift SemiLight SemiConde" panose="020B0502040204020203" pitchFamily="34" charset="0"/>
                <a:ea typeface="+mj-ea"/>
                <a:cs typeface="+mj-cs"/>
              </a:rPr>
              <a:t>Child Obesity</a:t>
            </a:r>
          </a:p>
        </p:txBody>
      </p:sp>
      <p:sp>
        <p:nvSpPr>
          <p:cNvPr id="7" name="Rectangle: Rounded Corners 6">
            <a:extLst>
              <a:ext uri="{FF2B5EF4-FFF2-40B4-BE49-F238E27FC236}">
                <a16:creationId xmlns:a16="http://schemas.microsoft.com/office/drawing/2014/main" id="{D2603D57-670B-4C17-95F8-098A678F5D74}"/>
              </a:ext>
            </a:extLst>
          </p:cNvPr>
          <p:cNvSpPr/>
          <p:nvPr/>
        </p:nvSpPr>
        <p:spPr>
          <a:xfrm>
            <a:off x="3355310" y="147602"/>
            <a:ext cx="3770506" cy="2034363"/>
          </a:xfrm>
          <a:prstGeom prst="roundRect">
            <a:avLst/>
          </a:prstGeom>
        </p:spPr>
        <p:style>
          <a:lnRef idx="3">
            <a:schemeClr val="lt1"/>
          </a:lnRef>
          <a:fillRef idx="1">
            <a:schemeClr val="accent5"/>
          </a:fillRef>
          <a:effectRef idx="1">
            <a:schemeClr val="accent5"/>
          </a:effectRef>
          <a:fontRef idx="minor">
            <a:schemeClr val="lt1"/>
          </a:fontRef>
        </p:style>
        <p:txBody>
          <a:bodyPr rtlCol="0" anchor="ctr">
            <a:prstTxWarp prst="textPlain">
              <a:avLst/>
            </a:prstTxWarp>
          </a:bodyPr>
          <a:lstStyle/>
          <a:p>
            <a:pPr algn="ctr"/>
            <a:endParaRPr lang="en-GB" sz="1800" dirty="0">
              <a:ln w="0"/>
              <a:solidFill>
                <a:schemeClr val="tx1"/>
              </a:solidFill>
              <a:effectLst>
                <a:outerShdw blurRad="38100" dist="19050" dir="2700000" algn="tl" rotWithShape="0">
                  <a:schemeClr val="dk1">
                    <a:alpha val="40000"/>
                  </a:schemeClr>
                </a:outerShdw>
              </a:effectLst>
            </a:endParaRPr>
          </a:p>
          <a:p>
            <a:pPr algn="ctr"/>
            <a:r>
              <a:rPr lang="en-GB" sz="1800" dirty="0">
                <a:ln w="0"/>
                <a:solidFill>
                  <a:schemeClr val="tx1"/>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A CHILD WILL FOLLOW YOUR EXAMPLE,</a:t>
            </a:r>
          </a:p>
          <a:p>
            <a:pPr algn="ctr"/>
            <a:r>
              <a:rPr lang="en-GB" sz="1800" dirty="0">
                <a:ln w="0"/>
                <a:solidFill>
                  <a:schemeClr val="tx1"/>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NOT YOUR ADVISE</a:t>
            </a:r>
          </a:p>
          <a:p>
            <a:pPr algn="ctr"/>
            <a:endParaRPr lang="en-GB" dirty="0"/>
          </a:p>
        </p:txBody>
      </p:sp>
      <p:sp>
        <p:nvSpPr>
          <p:cNvPr id="20" name="Title 1">
            <a:extLst>
              <a:ext uri="{FF2B5EF4-FFF2-40B4-BE49-F238E27FC236}">
                <a16:creationId xmlns:a16="http://schemas.microsoft.com/office/drawing/2014/main" id="{A060B106-3119-45EA-8AB8-095DB0138741}"/>
              </a:ext>
            </a:extLst>
          </p:cNvPr>
          <p:cNvSpPr txBox="1">
            <a:spLocks/>
          </p:cNvSpPr>
          <p:nvPr/>
        </p:nvSpPr>
        <p:spPr>
          <a:xfrm>
            <a:off x="118536" y="124032"/>
            <a:ext cx="1892596" cy="357977"/>
          </a:xfrm>
          <a:prstGeom prst="rect">
            <a:avLst/>
          </a:prstGeom>
        </p:spPr>
        <p:txBody>
          <a:bodyPr vert="horz" lIns="91440" tIns="45720" rIns="91440" bIns="45720" rtlCol="0" anchor="ctr">
            <a:noAutofit/>
          </a:bodyPr>
          <a:lstStyle>
            <a:lvl1pPr algn="l" defTabSz="719907" rtl="0" eaLnBrk="1" latinLnBrk="0" hangingPunct="1">
              <a:lnSpc>
                <a:spcPct val="90000"/>
              </a:lnSpc>
              <a:spcBef>
                <a:spcPct val="0"/>
              </a:spcBef>
              <a:buNone/>
              <a:defRPr sz="3464" kern="1200">
                <a:solidFill>
                  <a:schemeClr val="tx1"/>
                </a:solidFill>
                <a:latin typeface="+mj-lt"/>
                <a:ea typeface="+mj-ea"/>
                <a:cs typeface="+mj-cs"/>
              </a:defRPr>
            </a:lvl1pPr>
          </a:lstStyle>
          <a:p>
            <a:pPr algn="ctr"/>
            <a:r>
              <a:rPr lang="en-GB" sz="1600">
                <a:solidFill>
                  <a:srgbClr val="92D050"/>
                </a:solidFill>
              </a:rPr>
              <a:t>UNDERSTANDING</a:t>
            </a:r>
            <a:endParaRPr lang="en-GB" sz="1600" dirty="0">
              <a:solidFill>
                <a:srgbClr val="92D050"/>
              </a:solidFill>
            </a:endParaRPr>
          </a:p>
        </p:txBody>
      </p:sp>
      <p:pic>
        <p:nvPicPr>
          <p:cNvPr id="4108" name="Picture 12">
            <a:extLst>
              <a:ext uri="{FF2B5EF4-FFF2-40B4-BE49-F238E27FC236}">
                <a16:creationId xmlns:a16="http://schemas.microsoft.com/office/drawing/2014/main" id="{573D79EF-80E0-4216-AB24-CDD7F8CEC6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9673" y="2356108"/>
            <a:ext cx="1885253" cy="1703519"/>
          </a:xfrm>
          <a:prstGeom prst="rect">
            <a:avLst/>
          </a:prstGeom>
          <a:noFill/>
          <a:extLst>
            <a:ext uri="{909E8E84-426E-40DD-AFC4-6F175D3DCCD1}">
              <a14:hiddenFill xmlns:a14="http://schemas.microsoft.com/office/drawing/2010/main">
                <a:solidFill>
                  <a:srgbClr val="FFFFFF"/>
                </a:solidFill>
              </a14:hiddenFill>
            </a:ext>
          </a:extLst>
        </p:spPr>
      </p:pic>
      <p:pic>
        <p:nvPicPr>
          <p:cNvPr id="4112" name="Picture 16">
            <a:extLst>
              <a:ext uri="{FF2B5EF4-FFF2-40B4-BE49-F238E27FC236}">
                <a16:creationId xmlns:a16="http://schemas.microsoft.com/office/drawing/2014/main" id="{08FE2F19-AACF-46DB-97A0-23CE18EDE5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4926" y="2288755"/>
            <a:ext cx="1574968" cy="168746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F4B4810-2213-4C5F-BE13-96012A8E9655}"/>
              </a:ext>
            </a:extLst>
          </p:cNvPr>
          <p:cNvSpPr txBox="1"/>
          <p:nvPr/>
        </p:nvSpPr>
        <p:spPr>
          <a:xfrm>
            <a:off x="3819929" y="4051395"/>
            <a:ext cx="3183943" cy="1384995"/>
          </a:xfrm>
          <a:prstGeom prst="rect">
            <a:avLst/>
          </a:prstGeom>
          <a:noFill/>
        </p:spPr>
        <p:txBody>
          <a:bodyPr wrap="square" rtlCol="0">
            <a:spAutoFit/>
          </a:bodyPr>
          <a:lstStyle/>
          <a:p>
            <a:pPr algn="ctr"/>
            <a:r>
              <a:rPr lang="en-GB" b="1" dirty="0"/>
              <a:t>BOOK NOW!</a:t>
            </a:r>
          </a:p>
          <a:p>
            <a:pPr algn="ctr"/>
            <a:r>
              <a:rPr lang="en-GB" b="1" dirty="0"/>
              <a:t>Tel: 0121 123 4567</a:t>
            </a:r>
          </a:p>
          <a:p>
            <a:pPr algn="ctr"/>
            <a:r>
              <a:rPr lang="en-GB" b="1" dirty="0"/>
              <a:t>Email: </a:t>
            </a:r>
            <a:r>
              <a:rPr lang="en-GB" b="1" dirty="0">
                <a:hlinkClick r:id="rId4"/>
              </a:rPr>
              <a:t>bookings@gmail.com</a:t>
            </a:r>
            <a:endParaRPr lang="en-GB" b="1" dirty="0"/>
          </a:p>
          <a:p>
            <a:pPr algn="ctr"/>
            <a:endParaRPr lang="en-GB" sz="1200" dirty="0"/>
          </a:p>
          <a:p>
            <a:pPr algn="ctr"/>
            <a:endParaRPr lang="en-GB" dirty="0"/>
          </a:p>
        </p:txBody>
      </p:sp>
      <p:pic>
        <p:nvPicPr>
          <p:cNvPr id="4118" name="Picture 22" descr="Twitter Logo, Twitter Symbol, Meaning, History and Evolution">
            <a:extLst>
              <a:ext uri="{FF2B5EF4-FFF2-40B4-BE49-F238E27FC236}">
                <a16:creationId xmlns:a16="http://schemas.microsoft.com/office/drawing/2014/main" id="{C9BB51ED-C0DD-48A4-9B22-B395A8430F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16853" y="5179461"/>
            <a:ext cx="234555" cy="194363"/>
          </a:xfrm>
          <a:prstGeom prst="rect">
            <a:avLst/>
          </a:prstGeom>
          <a:noFill/>
          <a:extLst>
            <a:ext uri="{909E8E84-426E-40DD-AFC4-6F175D3DCCD1}">
              <a14:hiddenFill xmlns:a14="http://schemas.microsoft.com/office/drawing/2010/main">
                <a:solidFill>
                  <a:srgbClr val="FFFFFF"/>
                </a:solidFill>
              </a14:hiddenFill>
            </a:ext>
          </a:extLst>
        </p:spPr>
      </p:pic>
      <p:pic>
        <p:nvPicPr>
          <p:cNvPr id="4120" name="Picture 24">
            <a:extLst>
              <a:ext uri="{FF2B5EF4-FFF2-40B4-BE49-F238E27FC236}">
                <a16:creationId xmlns:a16="http://schemas.microsoft.com/office/drawing/2014/main" id="{639D85C9-08AF-4BA9-86BA-A8439A6CE33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40563" y="5179461"/>
            <a:ext cx="194363" cy="194363"/>
          </a:xfrm>
          <a:prstGeom prst="rect">
            <a:avLst/>
          </a:prstGeom>
          <a:noFill/>
          <a:extLst>
            <a:ext uri="{909E8E84-426E-40DD-AFC4-6F175D3DCCD1}">
              <a14:hiddenFill xmlns:a14="http://schemas.microsoft.com/office/drawing/2010/main">
                <a:solidFill>
                  <a:srgbClr val="FFFFFF"/>
                </a:solidFill>
              </a14:hiddenFill>
            </a:ext>
          </a:extLst>
        </p:spPr>
      </p:pic>
      <p:pic>
        <p:nvPicPr>
          <p:cNvPr id="4122" name="Picture 26" descr="facebook logo">
            <a:extLst>
              <a:ext uri="{FF2B5EF4-FFF2-40B4-BE49-F238E27FC236}">
                <a16:creationId xmlns:a16="http://schemas.microsoft.com/office/drawing/2014/main" id="{9F7126D0-E24D-42C4-BEE0-002BA500831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624081" y="5189804"/>
            <a:ext cx="187025" cy="187025"/>
          </a:xfrm>
          <a:prstGeom prst="rect">
            <a:avLst/>
          </a:prstGeom>
          <a:noFill/>
          <a:extLst>
            <a:ext uri="{909E8E84-426E-40DD-AFC4-6F175D3DCCD1}">
              <a14:hiddenFill xmlns:a14="http://schemas.microsoft.com/office/drawing/2010/main">
                <a:solidFill>
                  <a:srgbClr val="FFFFFF"/>
                </a:solidFill>
              </a14:hiddenFill>
            </a:ext>
          </a:extLst>
        </p:spPr>
      </p:pic>
      <p:pic>
        <p:nvPicPr>
          <p:cNvPr id="4124" name="Picture 28">
            <a:extLst>
              <a:ext uri="{FF2B5EF4-FFF2-40B4-BE49-F238E27FC236}">
                <a16:creationId xmlns:a16="http://schemas.microsoft.com/office/drawing/2014/main" id="{D749D16D-5C8B-4F30-B408-A2ECEB23C75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07599" y="5189804"/>
            <a:ext cx="187025" cy="18702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BF9C7BF-C10F-474F-8A01-1EC2DF3F2F96}"/>
              </a:ext>
            </a:extLst>
          </p:cNvPr>
          <p:cNvSpPr txBox="1"/>
          <p:nvPr/>
        </p:nvSpPr>
        <p:spPr>
          <a:xfrm>
            <a:off x="5056519" y="4976224"/>
            <a:ext cx="1669531" cy="246221"/>
          </a:xfrm>
          <a:prstGeom prst="rect">
            <a:avLst/>
          </a:prstGeom>
          <a:noFill/>
        </p:spPr>
        <p:txBody>
          <a:bodyPr wrap="square" rtlCol="0">
            <a:spAutoFit/>
          </a:bodyPr>
          <a:lstStyle/>
          <a:p>
            <a:r>
              <a:rPr lang="en-GB" sz="1000" dirty="0"/>
              <a:t>@childobesity</a:t>
            </a:r>
          </a:p>
        </p:txBody>
      </p:sp>
      <p:pic>
        <p:nvPicPr>
          <p:cNvPr id="4126" name="Picture 30">
            <a:extLst>
              <a:ext uri="{FF2B5EF4-FFF2-40B4-BE49-F238E27FC236}">
                <a16:creationId xmlns:a16="http://schemas.microsoft.com/office/drawing/2014/main" id="{0F707F0F-88BE-4B5F-A393-CE9F772BA4AC}"/>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12088"/>
          <a:stretch/>
        </p:blipFill>
        <p:spPr bwMode="auto">
          <a:xfrm>
            <a:off x="78559" y="3299443"/>
            <a:ext cx="3471114" cy="203436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3664FE44-29BC-49EB-B304-6E92BFD69680}"/>
              </a:ext>
            </a:extLst>
          </p:cNvPr>
          <p:cNvSpPr txBox="1"/>
          <p:nvPr/>
        </p:nvSpPr>
        <p:spPr>
          <a:xfrm>
            <a:off x="3047196" y="5237211"/>
            <a:ext cx="1089686" cy="215444"/>
          </a:xfrm>
          <a:prstGeom prst="rect">
            <a:avLst/>
          </a:prstGeom>
          <a:noFill/>
        </p:spPr>
        <p:txBody>
          <a:bodyPr wrap="square" rtlCol="0">
            <a:spAutoFit/>
          </a:bodyPr>
          <a:lstStyle/>
          <a:p>
            <a:r>
              <a:rPr lang="en-GB" sz="800" dirty="0"/>
              <a:t>(IHV 2017)</a:t>
            </a:r>
          </a:p>
        </p:txBody>
      </p:sp>
      <p:sp>
        <p:nvSpPr>
          <p:cNvPr id="13" name="TextBox 12">
            <a:extLst>
              <a:ext uri="{FF2B5EF4-FFF2-40B4-BE49-F238E27FC236}">
                <a16:creationId xmlns:a16="http://schemas.microsoft.com/office/drawing/2014/main" id="{B9F3ECD4-BCE9-4C11-9834-F68B04E754CF}"/>
              </a:ext>
            </a:extLst>
          </p:cNvPr>
          <p:cNvSpPr txBox="1"/>
          <p:nvPr/>
        </p:nvSpPr>
        <p:spPr>
          <a:xfrm>
            <a:off x="23367" y="907311"/>
            <a:ext cx="3192772" cy="2954655"/>
          </a:xfrm>
          <a:prstGeom prst="rect">
            <a:avLst/>
          </a:prstGeom>
          <a:noFill/>
        </p:spPr>
        <p:txBody>
          <a:bodyPr wrap="square" rtlCol="0">
            <a:spAutoFit/>
          </a:bodyPr>
          <a:lstStyle/>
          <a:p>
            <a:r>
              <a:rPr lang="en-GB" dirty="0"/>
              <a:t>Child Obesity Conference</a:t>
            </a:r>
          </a:p>
          <a:p>
            <a:r>
              <a:rPr lang="en-GB" sz="1200" dirty="0"/>
              <a:t>Monday 2</a:t>
            </a:r>
            <a:r>
              <a:rPr lang="en-GB" sz="1200" baseline="30000" dirty="0"/>
              <a:t>nd</a:t>
            </a:r>
            <a:r>
              <a:rPr lang="en-GB" sz="1200" dirty="0"/>
              <a:t> August 2021 – Conference House – Birmingham</a:t>
            </a:r>
          </a:p>
          <a:p>
            <a:r>
              <a:rPr lang="en-GB" sz="1200" dirty="0"/>
              <a:t> </a:t>
            </a:r>
          </a:p>
          <a:p>
            <a:r>
              <a:rPr lang="en-GB" sz="1200" dirty="0"/>
              <a:t>Understanding child obesity is a duty of every adult. </a:t>
            </a:r>
          </a:p>
          <a:p>
            <a:r>
              <a:rPr lang="en-GB" sz="1200" dirty="0"/>
              <a:t>In this conference we will be addressing child obesity rise is the UK and what we can do to eliminate this from our society to give the new generation a healthier future.</a:t>
            </a:r>
          </a:p>
          <a:p>
            <a:endParaRPr lang="en-GB" sz="1200" dirty="0"/>
          </a:p>
          <a:p>
            <a:r>
              <a:rPr lang="en-GB" sz="1200" dirty="0"/>
              <a:t>Come and join us and make a difference!</a:t>
            </a:r>
          </a:p>
          <a:p>
            <a:endParaRPr lang="en-GB" dirty="0"/>
          </a:p>
          <a:p>
            <a:endParaRPr lang="en-GB" dirty="0"/>
          </a:p>
        </p:txBody>
      </p:sp>
    </p:spTree>
    <p:extLst>
      <p:ext uri="{BB962C8B-B14F-4D97-AF65-F5344CB8AC3E}">
        <p14:creationId xmlns:p14="http://schemas.microsoft.com/office/powerpoint/2010/main" val="1854726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ED5DD-39C1-4B6C-BBFF-2464002BC776}"/>
              </a:ext>
            </a:extLst>
          </p:cNvPr>
          <p:cNvSpPr>
            <a:spLocks noGrp="1"/>
          </p:cNvSpPr>
          <p:nvPr>
            <p:ph type="ctrTitle"/>
          </p:nvPr>
        </p:nvSpPr>
        <p:spPr>
          <a:xfrm>
            <a:off x="539948" y="-888231"/>
            <a:ext cx="6119416" cy="1455302"/>
          </a:xfrm>
        </p:spPr>
        <p:txBody>
          <a:bodyPr>
            <a:normAutofit/>
          </a:bodyPr>
          <a:lstStyle/>
          <a:p>
            <a:r>
              <a:rPr lang="en-US" sz="1800" dirty="0">
                <a:latin typeface="Arial" panose="020B0604020202020204" pitchFamily="34" charset="0"/>
                <a:cs typeface="Arial" panose="020B0604020202020204" pitchFamily="34" charset="0"/>
              </a:rPr>
              <a:t>References </a:t>
            </a:r>
            <a:endParaRPr lang="en-GB" sz="1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296E333-A8CE-4C6B-9667-D82C9D30A3A6}"/>
              </a:ext>
            </a:extLst>
          </p:cNvPr>
          <p:cNvSpPr>
            <a:spLocks noGrp="1"/>
          </p:cNvSpPr>
          <p:nvPr>
            <p:ph type="subTitle" idx="1"/>
          </p:nvPr>
        </p:nvSpPr>
        <p:spPr>
          <a:xfrm>
            <a:off x="175260" y="1021080"/>
            <a:ext cx="6903720" cy="4379594"/>
          </a:xfrm>
        </p:spPr>
        <p:txBody>
          <a:bodyPr>
            <a:normAutofit/>
          </a:bodyPr>
          <a:lstStyle/>
          <a:p>
            <a:pPr marL="0" marR="0" lvl="0" indent="0" algn="l" defTabSz="719907" rtl="0" eaLnBrk="1" fontAlgn="auto" latinLnBrk="0" hangingPunct="1">
              <a:lnSpc>
                <a:spcPct val="90000"/>
              </a:lnSpc>
              <a:spcBef>
                <a:spcPts val="787"/>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BBC NEWS (2020) </a:t>
            </a:r>
            <a:r>
              <a:rPr kumimoji="0" lang="en-US"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Child obesity action risks losing its way.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Child obesity action 'risks losing its way' - BBC News</a:t>
            </a: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Accessed 9 July 2021).</a:t>
            </a:r>
          </a:p>
          <a:p>
            <a:pPr marL="0" marR="0" lvl="0" indent="0" algn="l" defTabSz="719907" rtl="0" eaLnBrk="1" fontAlgn="auto" latinLnBrk="0" hangingPunct="1">
              <a:lnSpc>
                <a:spcPct val="90000"/>
              </a:lnSpc>
              <a:spcBef>
                <a:spcPts val="787"/>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Bupa (2021) </a:t>
            </a:r>
            <a:r>
              <a:rPr kumimoji="0" lang="en-US"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Obesity in children.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Obesity in children | Health Information | Bupa UK</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8 July 2021).</a:t>
            </a:r>
          </a:p>
          <a:p>
            <a:pPr algn="l"/>
            <a:r>
              <a:rPr lang="en-US" sz="1200" dirty="0">
                <a:latin typeface="Arial" panose="020B0604020202020204" pitchFamily="34" charset="0"/>
                <a:cs typeface="Arial" panose="020B0604020202020204" pitchFamily="34" charset="0"/>
              </a:rPr>
              <a:t>GOV.UK (2021) </a:t>
            </a:r>
            <a:r>
              <a:rPr lang="en-US" sz="1200" i="1" dirty="0">
                <a:latin typeface="Arial" panose="020B0604020202020204" pitchFamily="34" charset="0"/>
                <a:cs typeface="Arial" panose="020B0604020202020204" pitchFamily="34" charset="0"/>
              </a:rPr>
              <a:t>Childhood</a:t>
            </a:r>
            <a:r>
              <a:rPr lang="en-US" sz="1200" dirty="0">
                <a:latin typeface="Arial" panose="020B0604020202020204" pitchFamily="34" charset="0"/>
                <a:cs typeface="Arial" panose="020B0604020202020204" pitchFamily="34" charset="0"/>
              </a:rPr>
              <a:t> obesity: </a:t>
            </a:r>
            <a:r>
              <a:rPr lang="en-US" sz="1200" i="1" dirty="0">
                <a:latin typeface="Arial" panose="020B0604020202020204" pitchFamily="34" charset="0"/>
                <a:cs typeface="Arial" panose="020B0604020202020204" pitchFamily="34" charset="0"/>
              </a:rPr>
              <a:t>a plan for action.</a:t>
            </a:r>
            <a:r>
              <a:rPr lang="en-US" sz="1200" dirty="0">
                <a:latin typeface="Arial" panose="020B0604020202020204" pitchFamily="34" charset="0"/>
                <a:cs typeface="Arial" panose="020B0604020202020204" pitchFamily="34" charset="0"/>
              </a:rPr>
              <a:t> Available at: //www.gov.uk/government/publications/childhood-obesity-a-plan-for-action/childhood-obesity-a-plan-for-action (Accessed: 8 July 2021).</a:t>
            </a:r>
          </a:p>
          <a:p>
            <a:pPr algn="l"/>
            <a:r>
              <a:rPr lang="en-US" sz="1200" dirty="0">
                <a:latin typeface="Arial" panose="020B0604020202020204" pitchFamily="34" charset="0"/>
                <a:cs typeface="Arial" panose="020B0604020202020204" pitchFamily="34" charset="0"/>
              </a:rPr>
              <a:t>GOV.UK (2021) </a:t>
            </a:r>
            <a:r>
              <a:rPr lang="en-US" sz="1200" i="1" dirty="0">
                <a:latin typeface="Arial" panose="020B0604020202020204" pitchFamily="34" charset="0"/>
                <a:cs typeface="Arial" panose="020B0604020202020204" pitchFamily="34" charset="0"/>
              </a:rPr>
              <a:t>New advertising rules to help tackle childhood obesity.</a:t>
            </a:r>
            <a:r>
              <a:rPr lang="en-US" sz="1200" dirty="0">
                <a:latin typeface="Arial" panose="020B0604020202020204" pitchFamily="34" charset="0"/>
                <a:cs typeface="Arial" panose="020B0604020202020204" pitchFamily="34" charset="0"/>
              </a:rPr>
              <a:t> Available at: </a:t>
            </a:r>
            <a:r>
              <a:rPr lang="en-GB" sz="1100" dirty="0">
                <a:hlinkClick r:id="rId4"/>
              </a:rPr>
              <a:t>New advertising rules to help tackle childhood obesity - GOV.UK (www.gov.uk)</a:t>
            </a:r>
            <a:r>
              <a:rPr lang="en-GB" sz="1100" dirty="0"/>
              <a:t> </a:t>
            </a:r>
            <a:r>
              <a:rPr lang="en-GB" sz="1200" dirty="0">
                <a:latin typeface="Arial" panose="020B0604020202020204" pitchFamily="34" charset="0"/>
                <a:cs typeface="Arial" panose="020B0604020202020204" pitchFamily="34" charset="0"/>
              </a:rPr>
              <a:t>(Accessed 8 July 2021).</a:t>
            </a:r>
          </a:p>
          <a:p>
            <a:pPr marL="0" marR="0" lvl="0" indent="0" algn="l" defTabSz="719907" rtl="0" eaLnBrk="1" fontAlgn="auto" latinLnBrk="0" hangingPunct="1">
              <a:lnSpc>
                <a:spcPct val="90000"/>
              </a:lnSpc>
              <a:spcBef>
                <a:spcPts val="787"/>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iHV (2017). </a:t>
            </a:r>
            <a:r>
              <a:rPr kumimoji="0" lang="en-US"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PHE- Health matters: Obesity and the food environment.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https://ihv.org.uk/news-and-views/news/phe-guidance-health-matters-obesity-food-environment (Accessed: 7 July 2021).</a:t>
            </a:r>
          </a:p>
          <a:p>
            <a:pPr marL="0" marR="0" lvl="0" indent="0" algn="l" defTabSz="719907" rtl="0" eaLnBrk="1" fontAlgn="auto" latinLnBrk="0" hangingPunct="1">
              <a:lnSpc>
                <a:spcPct val="90000"/>
              </a:lnSpc>
              <a:spcBef>
                <a:spcPts val="787"/>
              </a:spcBef>
              <a:spcAft>
                <a:spcPts val="0"/>
              </a:spcAft>
              <a:buClrTx/>
              <a:buSzTx/>
              <a:buFont typeface="Arial" panose="020B0604020202020204" pitchFamily="34" charset="0"/>
              <a:buNone/>
              <a:tabLst/>
              <a:defRPr/>
            </a:pPr>
            <a:r>
              <a:rPr lang="en-US" sz="1200" dirty="0">
                <a:solidFill>
                  <a:prstClr val="black"/>
                </a:solidFill>
                <a:latin typeface="Arial" panose="020B0604020202020204" pitchFamily="34" charset="0"/>
                <a:cs typeface="Arial" panose="020B0604020202020204" pitchFamily="34" charset="0"/>
              </a:rPr>
              <a:t>NHS (2019) </a:t>
            </a:r>
            <a:r>
              <a:rPr lang="en-US" sz="1200" i="1" dirty="0">
                <a:solidFill>
                  <a:prstClr val="black"/>
                </a:solidFill>
                <a:latin typeface="Arial" panose="020B0604020202020204" pitchFamily="34" charset="0"/>
                <a:cs typeface="Arial" panose="020B0604020202020204" pitchFamily="34" charset="0"/>
              </a:rPr>
              <a:t>Overview obesity. </a:t>
            </a:r>
            <a:r>
              <a:rPr lang="en-US" sz="1200" dirty="0">
                <a:solidFill>
                  <a:prstClr val="black"/>
                </a:solidFill>
                <a:latin typeface="Arial" panose="020B0604020202020204" pitchFamily="34" charset="0"/>
                <a:cs typeface="Arial" panose="020B0604020202020204" pitchFamily="34" charset="0"/>
              </a:rPr>
              <a:t>Available at: </a:t>
            </a:r>
            <a:r>
              <a:rPr lang="de-DE" sz="1100" dirty="0" err="1">
                <a:hlinkClick r:id="rId5"/>
              </a:rPr>
              <a:t>Obesity</a:t>
            </a:r>
            <a:r>
              <a:rPr lang="de-DE" sz="1100" dirty="0">
                <a:hlinkClick r:id="rId5"/>
              </a:rPr>
              <a:t> - NHS (www.nhs.uk)</a:t>
            </a:r>
            <a:r>
              <a:rPr lang="de-DE" sz="1100" dirty="0"/>
              <a:t> </a:t>
            </a:r>
            <a:r>
              <a:rPr lang="de-DE" sz="1200" dirty="0">
                <a:latin typeface="Arial" panose="020B0604020202020204" pitchFamily="34" charset="0"/>
                <a:cs typeface="Arial" panose="020B0604020202020204" pitchFamily="34" charset="0"/>
              </a:rPr>
              <a:t>(Accessed 9 July 2021).</a:t>
            </a:r>
          </a:p>
          <a:p>
            <a:pPr marL="0" marR="0" lvl="0" indent="0" algn="l" defTabSz="719907" rtl="0" eaLnBrk="1" fontAlgn="auto" latinLnBrk="0" hangingPunct="1">
              <a:lnSpc>
                <a:spcPct val="90000"/>
              </a:lnSpc>
              <a:spcBef>
                <a:spcPts val="787"/>
              </a:spcBef>
              <a:spcAft>
                <a:spcPts val="0"/>
              </a:spcAft>
              <a:buClrTx/>
              <a:buSzTx/>
              <a:buFont typeface="Arial" panose="020B0604020202020204" pitchFamily="34" charset="0"/>
              <a:buNone/>
              <a:tabLst/>
              <a:defRPr/>
            </a:pPr>
            <a:r>
              <a:rPr lang="en-GB" sz="1200" dirty="0">
                <a:latin typeface="Arial" panose="020B0604020202020204" pitchFamily="34" charset="0"/>
                <a:cs typeface="Arial" panose="020B0604020202020204" pitchFamily="34" charset="0"/>
              </a:rPr>
              <a:t>WHO (2021) </a:t>
            </a:r>
            <a:r>
              <a:rPr lang="en-GB" sz="1200" i="1" dirty="0">
                <a:latin typeface="Arial" panose="020B0604020202020204" pitchFamily="34" charset="0"/>
                <a:cs typeface="Arial" panose="020B0604020202020204" pitchFamily="34" charset="0"/>
              </a:rPr>
              <a:t>Obesity and Overweight. </a:t>
            </a:r>
            <a:r>
              <a:rPr lang="en-GB" sz="1200" dirty="0">
                <a:latin typeface="Arial" panose="020B0604020202020204" pitchFamily="34" charset="0"/>
                <a:cs typeface="Arial" panose="020B0604020202020204" pitchFamily="34" charset="0"/>
              </a:rPr>
              <a:t>Available at: </a:t>
            </a:r>
            <a:r>
              <a:rPr lang="en-GB" sz="1100" dirty="0">
                <a:hlinkClick r:id="rId6"/>
              </a:rPr>
              <a:t>Obesity and overweight (who.int)</a:t>
            </a:r>
            <a:r>
              <a:rPr lang="en-GB" sz="1100" dirty="0"/>
              <a:t> </a:t>
            </a:r>
            <a:r>
              <a:rPr lang="en-GB" sz="1200" dirty="0">
                <a:latin typeface="Arial" panose="020B0604020202020204" pitchFamily="34" charset="0"/>
                <a:cs typeface="Arial" panose="020B0604020202020204" pitchFamily="34" charset="0"/>
              </a:rPr>
              <a:t>( Accessed 10 July 2021).</a:t>
            </a:r>
          </a:p>
          <a:p>
            <a:pPr marL="0" marR="0" lvl="0" indent="0" algn="l" defTabSz="719907" rtl="0" eaLnBrk="1" fontAlgn="auto" latinLnBrk="0" hangingPunct="1">
              <a:lnSpc>
                <a:spcPct val="90000"/>
              </a:lnSpc>
              <a:spcBef>
                <a:spcPts val="787"/>
              </a:spcBef>
              <a:spcAft>
                <a:spcPts val="0"/>
              </a:spcAft>
              <a:buClrTx/>
              <a:buSzTx/>
              <a:buFont typeface="Arial" panose="020B0604020202020204" pitchFamily="34" charset="0"/>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7ESL (2021) </a:t>
            </a:r>
            <a:r>
              <a:rPr kumimoji="0" lang="en-US"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Sports and Exercise Actions Vocabulary in English.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7"/>
              </a:rPr>
              <a:t>https://7esl.com/sport-and-exercise-actions-vocabulary</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7 July 2021).</a:t>
            </a:r>
          </a:p>
          <a:p>
            <a:pPr marL="0" marR="0" lvl="0" indent="0" algn="l" defTabSz="719907" rtl="0" eaLnBrk="1" fontAlgn="auto" latinLnBrk="0" hangingPunct="1">
              <a:lnSpc>
                <a:spcPct val="90000"/>
              </a:lnSpc>
              <a:spcBef>
                <a:spcPts val="787"/>
              </a:spcBef>
              <a:spcAft>
                <a:spcPts val="0"/>
              </a:spcAft>
              <a:buClrTx/>
              <a:buSzTx/>
              <a:buFont typeface="Arial" panose="020B0604020202020204" pitchFamily="34" charset="0"/>
              <a:buNone/>
              <a:tabLst/>
              <a:defRPr/>
            </a:pPr>
            <a:endParaRPr lang="en-GB" sz="1200" dirty="0">
              <a:latin typeface="Arial" panose="020B0604020202020204" pitchFamily="34" charset="0"/>
              <a:cs typeface="Arial" panose="020B0604020202020204" pitchFamily="34" charset="0"/>
            </a:endParaRPr>
          </a:p>
          <a:p>
            <a:pPr marL="0" marR="0" lvl="0" indent="0" algn="l" defTabSz="719907" rtl="0" eaLnBrk="1" fontAlgn="auto" latinLnBrk="0" hangingPunct="1">
              <a:lnSpc>
                <a:spcPct val="90000"/>
              </a:lnSpc>
              <a:spcBef>
                <a:spcPts val="787"/>
              </a:spcBef>
              <a:spcAft>
                <a:spcPts val="0"/>
              </a:spcAft>
              <a:buClrTx/>
              <a:buSzTx/>
              <a:buFont typeface="Arial" panose="020B0604020202020204" pitchFamily="34" charset="0"/>
              <a:buNone/>
              <a:tabLst/>
              <a:defRPr/>
            </a:pPr>
            <a:endParaRPr lang="en-US" sz="1200" dirty="0">
              <a:solidFill>
                <a:prstClr val="black"/>
              </a:solidFill>
              <a:latin typeface="Arial" panose="020B0604020202020204" pitchFamily="34" charset="0"/>
              <a:cs typeface="Arial" panose="020B0604020202020204" pitchFamily="34" charset="0"/>
            </a:endParaRPr>
          </a:p>
          <a:p>
            <a:pPr marL="0" marR="0" lvl="0" indent="0" algn="l" defTabSz="719907" rtl="0" eaLnBrk="1" fontAlgn="auto" latinLnBrk="0" hangingPunct="1">
              <a:lnSpc>
                <a:spcPct val="90000"/>
              </a:lnSpc>
              <a:spcBef>
                <a:spcPts val="787"/>
              </a:spcBef>
              <a:spcAft>
                <a:spcPts val="0"/>
              </a:spcAft>
              <a:buClrTx/>
              <a:buSzTx/>
              <a:buFont typeface="Arial" panose="020B0604020202020204" pitchFamily="34" charset="0"/>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719907" rtl="0" eaLnBrk="1" fontAlgn="auto" latinLnBrk="0" hangingPunct="1">
              <a:lnSpc>
                <a:spcPct val="90000"/>
              </a:lnSpc>
              <a:spcBef>
                <a:spcPts val="787"/>
              </a:spcBef>
              <a:spcAft>
                <a:spcPts val="0"/>
              </a:spcAft>
              <a:buClrTx/>
              <a:buSzTx/>
              <a:buFont typeface="Arial" panose="020B0604020202020204" pitchFamily="34" charset="0"/>
              <a:buNone/>
              <a:tabLst/>
              <a:defRPr/>
            </a:pP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algn="l"/>
            <a:endParaRPr lang="en-GB" sz="1200" dirty="0">
              <a:latin typeface="Arial" panose="020B0604020202020204" pitchFamily="34" charset="0"/>
              <a:cs typeface="Arial" panose="020B0604020202020204" pitchFamily="34" charset="0"/>
            </a:endParaRPr>
          </a:p>
          <a:p>
            <a:pPr algn="l"/>
            <a:endParaRPr lang="en-US" sz="1200" dirty="0">
              <a:latin typeface="Arial" panose="020B0604020202020204" pitchFamily="34" charset="0"/>
              <a:cs typeface="Arial" panose="020B0604020202020204" pitchFamily="34" charset="0"/>
            </a:endParaRPr>
          </a:p>
          <a:p>
            <a:pPr algn="l"/>
            <a:endParaRPr lang="en-US" sz="1200" dirty="0">
              <a:latin typeface="Arial" panose="020B0604020202020204" pitchFamily="34" charset="0"/>
              <a:cs typeface="Arial" panose="020B0604020202020204" pitchFamily="34" charset="0"/>
            </a:endParaRPr>
          </a:p>
          <a:p>
            <a:pPr algn="l"/>
            <a:endParaRPr lang="en-US" sz="1200" dirty="0">
              <a:latin typeface="Arial" panose="020B0604020202020204" pitchFamily="34" charset="0"/>
              <a:cs typeface="Arial" panose="020B0604020202020204" pitchFamily="34" charset="0"/>
            </a:endParaRPr>
          </a:p>
          <a:p>
            <a:pPr algn="l"/>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52808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1553</Words>
  <Application>Microsoft Office PowerPoint</Application>
  <PresentationFormat>Custom</PresentationFormat>
  <Paragraphs>59</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Aharoni</vt:lpstr>
      <vt:lpstr>Amasis MT Pro Black</vt:lpstr>
      <vt:lpstr>Arial</vt:lpstr>
      <vt:lpstr>Bahnschrift SemiLight SemiConde</vt:lpstr>
      <vt:lpstr>Calibri</vt:lpstr>
      <vt:lpstr>Calibri Light</vt:lpstr>
      <vt:lpstr>Office Theme</vt:lpstr>
      <vt:lpstr>Rahim Ali Saddeque  1715434  BMHP5014  Changemakers: Creativity and Value Creation  Component 1, E-Portfolio  Dr Azora Hurd   </vt:lpstr>
      <vt:lpstr>Contents</vt:lpstr>
      <vt:lpstr>CHILD OBESITY</vt:lpstr>
      <vt:lpstr>Government- The government is linked to everyone to deal with child obesity. They can advise and implement legislation to deal with this illness. Reducing child obesity will save lives and enable healthy next generation adults. The economic cost of obesity to the government is very great as it spends more money each year for the treatment of obesity and diabetes than on police, fire service and judicial system combined (GOV.UK 2021).The government can introduce more physical education in school and healthy diet for lunch. They can get doctors and GPs to check children's weight regularly and give advice to parents. The government has the power to advice and control how much content is shown regarding child obesity on tv programs, shows and films. They can also control the advertising on unhealthy foods. Schools- The schools have major responsibility with child obesity, they can teach and encourage children to be healthy. They can advice parents to feed healthy food to children and serve healthy food at lunch. Give children more  physical fitness activities and encourage healthy snacks. The schools can provide health education and teach about long term dangers of childhood obesity. Doctors/GPs- The family GP can check the child and advice parents about obesity. They can suggest ways to become healthier with healthy eating and exercising. Doctors can look at other reasons of a child being overweight like genetic factors and in some cases, it could be medical condition. They can advise parents of future health problems for the child. Parents- The parents have the main responsibility in looking after a child's weight, they need to be good role model and encourage children to be active and play sports. Provide children with healthy meals, drinks and snacks. Parents need to also stay healthy as overweight can be genetic. Children should spend less time on gadgets and watching tv and be more active. TV/Shows/Films- Children are less active if they watch a lot of tv and films and it exposes children to unhealthy food advertisement. Parents need to cut down on screen time. Advertising-   Child obesity increase has been linked to food industry advertising that targets children and youth. There are more junk food advertising than healthy food. The government has introduced new rules on advertising unhealthy foods online and before 9pm on tv in the (GOV.UK 2021).  </vt:lpstr>
      <vt:lpstr>UNDERSTANDING</vt:lpstr>
      <vt:lpstr>Child obesity is measured by Body Mass Index (BMI). It is the child's weight in kilograms divided by height in meters. There are 4 categories for BMI: underweight, healthy weight, overweight, and very overweight. Doctors can advise parents on how to reduce weight and how to be healthy. Overweight children grow up to become overweight adults and develop health conditions.  The main tips to get children healthy are:  Being a good role model and be healthy parents, Encourage physical activities, Child size portions of food, Eat healthy meals, drinks and snacks, Less time spent watching tv and playing video games.</vt:lpstr>
      <vt:lpstr>blog</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 OBESITY</dc:title>
  <dc:creator>rahim saddeque</dc:creator>
  <cp:lastModifiedBy>rahim saddeque</cp:lastModifiedBy>
  <cp:revision>7</cp:revision>
  <dcterms:created xsi:type="dcterms:W3CDTF">2021-06-24T18:54:48Z</dcterms:created>
  <dcterms:modified xsi:type="dcterms:W3CDTF">2021-07-16T12:09:42Z</dcterms:modified>
</cp:coreProperties>
</file>