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9" r:id="rId4"/>
    <p:sldId id="260" r:id="rId5"/>
    <p:sldId id="261" r:id="rId6"/>
    <p:sldId id="262" r:id="rId7"/>
    <p:sldId id="263" r:id="rId8"/>
    <p:sldId id="268" r:id="rId9"/>
    <p:sldId id="265" r:id="rId10"/>
    <p:sldId id="266" r:id="rId11"/>
    <p:sldId id="267" r:id="rId12"/>
    <p:sldId id="258" r:id="rId13"/>
    <p:sldId id="272" r:id="rId14"/>
    <p:sldId id="269" r:id="rId15"/>
    <p:sldId id="270" r:id="rId16"/>
    <p:sldId id="271" r:id="rId17"/>
    <p:sldId id="273" r:id="rId18"/>
    <p:sldId id="274" r:id="rId19"/>
    <p:sldId id="275"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8" d="100"/>
          <a:sy n="68" d="100"/>
        </p:scale>
        <p:origin x="81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DF5D25-1497-4E85-9679-55D43BDB95E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E5E25FE-E2B3-410D-8E59-4F5572FC5B4A}">
      <dgm:prSet/>
      <dgm:spPr/>
      <dgm:t>
        <a:bodyPr/>
        <a:lstStyle/>
        <a:p>
          <a:pPr>
            <a:lnSpc>
              <a:spcPct val="100000"/>
            </a:lnSpc>
          </a:pPr>
          <a:r>
            <a:rPr lang="en-GB"/>
            <a:t>Alcohol and violence effects everyone at sporting events (Nopomeceno, 2017)</a:t>
          </a:r>
          <a:endParaRPr lang="en-US"/>
        </a:p>
      </dgm:t>
    </dgm:pt>
    <dgm:pt modelId="{20901532-5FDF-48DF-B004-AE84FF3EA7B9}" type="parTrans" cxnId="{67D159C4-3AF4-4067-BB6C-F341A906F8C5}">
      <dgm:prSet/>
      <dgm:spPr/>
      <dgm:t>
        <a:bodyPr/>
        <a:lstStyle/>
        <a:p>
          <a:endParaRPr lang="en-US"/>
        </a:p>
      </dgm:t>
    </dgm:pt>
    <dgm:pt modelId="{8FFC94FC-DACD-4FF7-AF49-68B80DC08BDC}" type="sibTrans" cxnId="{67D159C4-3AF4-4067-BB6C-F341A906F8C5}">
      <dgm:prSet/>
      <dgm:spPr/>
      <dgm:t>
        <a:bodyPr/>
        <a:lstStyle/>
        <a:p>
          <a:endParaRPr lang="en-US"/>
        </a:p>
      </dgm:t>
    </dgm:pt>
    <dgm:pt modelId="{A5034D76-E327-4DA4-896C-CE0E4FE6911B}">
      <dgm:prSet/>
      <dgm:spPr/>
      <dgm:t>
        <a:bodyPr/>
        <a:lstStyle/>
        <a:p>
          <a:pPr>
            <a:lnSpc>
              <a:spcPct val="100000"/>
            </a:lnSpc>
          </a:pPr>
          <a:r>
            <a:rPr lang="en-GB"/>
            <a:t>Heysel tragedy 1986 between Liverpool and Juventus (Jewel, 2014)</a:t>
          </a:r>
          <a:endParaRPr lang="en-US"/>
        </a:p>
      </dgm:t>
    </dgm:pt>
    <dgm:pt modelId="{75B084C3-4F9F-444B-807F-25601429BE2D}" type="parTrans" cxnId="{D02C4622-654B-47DC-97A5-7088E6146133}">
      <dgm:prSet/>
      <dgm:spPr/>
      <dgm:t>
        <a:bodyPr/>
        <a:lstStyle/>
        <a:p>
          <a:endParaRPr lang="en-US"/>
        </a:p>
      </dgm:t>
    </dgm:pt>
    <dgm:pt modelId="{33F949E3-C1CC-4792-9E38-ACE0EFA25439}" type="sibTrans" cxnId="{D02C4622-654B-47DC-97A5-7088E6146133}">
      <dgm:prSet/>
      <dgm:spPr/>
      <dgm:t>
        <a:bodyPr/>
        <a:lstStyle/>
        <a:p>
          <a:endParaRPr lang="en-US"/>
        </a:p>
      </dgm:t>
    </dgm:pt>
    <dgm:pt modelId="{70B00C1D-1E16-48AE-A654-524E2DBC334B}">
      <dgm:prSet/>
      <dgm:spPr/>
      <dgm:t>
        <a:bodyPr/>
        <a:lstStyle/>
        <a:p>
          <a:pPr>
            <a:lnSpc>
              <a:spcPct val="100000"/>
            </a:lnSpc>
          </a:pPr>
          <a:r>
            <a:rPr lang="en-GB"/>
            <a:t>Upton park riots 2009 between Westham and Millwall (Bleakley, 2018)</a:t>
          </a:r>
          <a:endParaRPr lang="en-US"/>
        </a:p>
      </dgm:t>
    </dgm:pt>
    <dgm:pt modelId="{357676FF-7806-48FE-8F72-46DED76026BF}" type="parTrans" cxnId="{A4D07FEB-1F10-4FFE-8770-E24FF431E2C7}">
      <dgm:prSet/>
      <dgm:spPr/>
      <dgm:t>
        <a:bodyPr/>
        <a:lstStyle/>
        <a:p>
          <a:endParaRPr lang="en-US"/>
        </a:p>
      </dgm:t>
    </dgm:pt>
    <dgm:pt modelId="{49DBC298-9F09-426E-8307-FB78DF1491CF}" type="sibTrans" cxnId="{A4D07FEB-1F10-4FFE-8770-E24FF431E2C7}">
      <dgm:prSet/>
      <dgm:spPr/>
      <dgm:t>
        <a:bodyPr/>
        <a:lstStyle/>
        <a:p>
          <a:endParaRPr lang="en-US"/>
        </a:p>
      </dgm:t>
    </dgm:pt>
    <dgm:pt modelId="{84662D0E-9DAF-48E6-9373-646BD588ADB9}">
      <dgm:prSet/>
      <dgm:spPr/>
      <dgm:t>
        <a:bodyPr/>
        <a:lstStyle/>
        <a:p>
          <a:pPr>
            <a:lnSpc>
              <a:spcPct val="100000"/>
            </a:lnSpc>
          </a:pPr>
          <a:r>
            <a:rPr lang="en-GB"/>
            <a:t>Average attendance 35,800 and financial takings of 375,000,000 (Statista, 2020)</a:t>
          </a:r>
          <a:endParaRPr lang="en-US"/>
        </a:p>
      </dgm:t>
    </dgm:pt>
    <dgm:pt modelId="{90136AD3-8E22-499F-BC82-759EA0920A65}" type="parTrans" cxnId="{439A6E38-6151-42E5-8390-A83666872353}">
      <dgm:prSet/>
      <dgm:spPr/>
      <dgm:t>
        <a:bodyPr/>
        <a:lstStyle/>
        <a:p>
          <a:endParaRPr lang="en-US"/>
        </a:p>
      </dgm:t>
    </dgm:pt>
    <dgm:pt modelId="{4BDFFB59-F470-45D5-BF61-7EE8A07F9072}" type="sibTrans" cxnId="{439A6E38-6151-42E5-8390-A83666872353}">
      <dgm:prSet/>
      <dgm:spPr/>
      <dgm:t>
        <a:bodyPr/>
        <a:lstStyle/>
        <a:p>
          <a:endParaRPr lang="en-US"/>
        </a:p>
      </dgm:t>
    </dgm:pt>
    <dgm:pt modelId="{E5A12C43-9A19-40F1-8B8F-68413E2BB934}" type="pres">
      <dgm:prSet presAssocID="{A9DF5D25-1497-4E85-9679-55D43BDB95EA}" presName="root" presStyleCnt="0">
        <dgm:presLayoutVars>
          <dgm:dir/>
          <dgm:resizeHandles val="exact"/>
        </dgm:presLayoutVars>
      </dgm:prSet>
      <dgm:spPr/>
    </dgm:pt>
    <dgm:pt modelId="{3349B3A1-2433-4613-BB4F-E427809C5E13}" type="pres">
      <dgm:prSet presAssocID="{6E5E25FE-E2B3-410D-8E59-4F5572FC5B4A}" presName="compNode" presStyleCnt="0"/>
      <dgm:spPr/>
    </dgm:pt>
    <dgm:pt modelId="{3094ECE8-BC55-4A2F-81DC-F70579EED2C9}" type="pres">
      <dgm:prSet presAssocID="{6E5E25FE-E2B3-410D-8E59-4F5572FC5B4A}" presName="bgRect" presStyleLbl="bgShp" presStyleIdx="0" presStyleCnt="4"/>
      <dgm:spPr/>
    </dgm:pt>
    <dgm:pt modelId="{7D433D84-55E2-45CA-83CA-33EA83B7DB1C}" type="pres">
      <dgm:prSet presAssocID="{6E5E25FE-E2B3-410D-8E59-4F5572FC5B4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mpagne Glasses"/>
        </a:ext>
      </dgm:extLst>
    </dgm:pt>
    <dgm:pt modelId="{64BDE919-8E94-49E3-B7B0-C511CC37541D}" type="pres">
      <dgm:prSet presAssocID="{6E5E25FE-E2B3-410D-8E59-4F5572FC5B4A}" presName="spaceRect" presStyleCnt="0"/>
      <dgm:spPr/>
    </dgm:pt>
    <dgm:pt modelId="{46CC269F-BC65-4ED3-A239-1C7E8195715C}" type="pres">
      <dgm:prSet presAssocID="{6E5E25FE-E2B3-410D-8E59-4F5572FC5B4A}" presName="parTx" presStyleLbl="revTx" presStyleIdx="0" presStyleCnt="4">
        <dgm:presLayoutVars>
          <dgm:chMax val="0"/>
          <dgm:chPref val="0"/>
        </dgm:presLayoutVars>
      </dgm:prSet>
      <dgm:spPr/>
    </dgm:pt>
    <dgm:pt modelId="{EECDDD23-3F85-4114-B59F-A6FC02FC39E6}" type="pres">
      <dgm:prSet presAssocID="{8FFC94FC-DACD-4FF7-AF49-68B80DC08BDC}" presName="sibTrans" presStyleCnt="0"/>
      <dgm:spPr/>
    </dgm:pt>
    <dgm:pt modelId="{10D2F73E-5F52-4266-B50D-0064C2849940}" type="pres">
      <dgm:prSet presAssocID="{A5034D76-E327-4DA4-896C-CE0E4FE6911B}" presName="compNode" presStyleCnt="0"/>
      <dgm:spPr/>
    </dgm:pt>
    <dgm:pt modelId="{9FC160C7-9BDB-4D86-8DF7-9D3EE3733ED6}" type="pres">
      <dgm:prSet presAssocID="{A5034D76-E327-4DA4-896C-CE0E4FE6911B}" presName="bgRect" presStyleLbl="bgShp" presStyleIdx="1" presStyleCnt="4"/>
      <dgm:spPr/>
    </dgm:pt>
    <dgm:pt modelId="{BF1FB51C-AD94-4E05-8208-118FC9525008}" type="pres">
      <dgm:prSet presAssocID="{A5034D76-E327-4DA4-896C-CE0E4FE6911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keleton"/>
        </a:ext>
      </dgm:extLst>
    </dgm:pt>
    <dgm:pt modelId="{5FBCC8EC-C534-435C-AE85-B4268BC15654}" type="pres">
      <dgm:prSet presAssocID="{A5034D76-E327-4DA4-896C-CE0E4FE6911B}" presName="spaceRect" presStyleCnt="0"/>
      <dgm:spPr/>
    </dgm:pt>
    <dgm:pt modelId="{1E3D1D94-606E-468F-BF2F-0E0A15E2E0CE}" type="pres">
      <dgm:prSet presAssocID="{A5034D76-E327-4DA4-896C-CE0E4FE6911B}" presName="parTx" presStyleLbl="revTx" presStyleIdx="1" presStyleCnt="4">
        <dgm:presLayoutVars>
          <dgm:chMax val="0"/>
          <dgm:chPref val="0"/>
        </dgm:presLayoutVars>
      </dgm:prSet>
      <dgm:spPr/>
    </dgm:pt>
    <dgm:pt modelId="{EDCD11DA-0435-4418-B086-0AA05445431E}" type="pres">
      <dgm:prSet presAssocID="{33F949E3-C1CC-4792-9E38-ACE0EFA25439}" presName="sibTrans" presStyleCnt="0"/>
      <dgm:spPr/>
    </dgm:pt>
    <dgm:pt modelId="{A44FBBEC-70C7-4F6E-BA21-522A705D447F}" type="pres">
      <dgm:prSet presAssocID="{70B00C1D-1E16-48AE-A654-524E2DBC334B}" presName="compNode" presStyleCnt="0"/>
      <dgm:spPr/>
    </dgm:pt>
    <dgm:pt modelId="{FCF72202-E164-45CF-A140-437A17076475}" type="pres">
      <dgm:prSet presAssocID="{70B00C1D-1E16-48AE-A654-524E2DBC334B}" presName="bgRect" presStyleLbl="bgShp" presStyleIdx="2" presStyleCnt="4"/>
      <dgm:spPr/>
    </dgm:pt>
    <dgm:pt modelId="{827F869A-BF4A-4CC2-AA8A-61916DFC26EF}" type="pres">
      <dgm:prSet presAssocID="{70B00C1D-1E16-48AE-A654-524E2DBC334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eprechaun Hat"/>
        </a:ext>
      </dgm:extLst>
    </dgm:pt>
    <dgm:pt modelId="{30C941C4-23F7-4F4A-9389-82F3429F6E49}" type="pres">
      <dgm:prSet presAssocID="{70B00C1D-1E16-48AE-A654-524E2DBC334B}" presName="spaceRect" presStyleCnt="0"/>
      <dgm:spPr/>
    </dgm:pt>
    <dgm:pt modelId="{4763A9F3-C85D-4733-A3CD-430D82DE1078}" type="pres">
      <dgm:prSet presAssocID="{70B00C1D-1E16-48AE-A654-524E2DBC334B}" presName="parTx" presStyleLbl="revTx" presStyleIdx="2" presStyleCnt="4">
        <dgm:presLayoutVars>
          <dgm:chMax val="0"/>
          <dgm:chPref val="0"/>
        </dgm:presLayoutVars>
      </dgm:prSet>
      <dgm:spPr/>
    </dgm:pt>
    <dgm:pt modelId="{79EC842E-C41E-4146-8B50-F0504AB68841}" type="pres">
      <dgm:prSet presAssocID="{49DBC298-9F09-426E-8307-FB78DF1491CF}" presName="sibTrans" presStyleCnt="0"/>
      <dgm:spPr/>
    </dgm:pt>
    <dgm:pt modelId="{2F3969FB-5B4A-4771-A278-9248380047F7}" type="pres">
      <dgm:prSet presAssocID="{84662D0E-9DAF-48E6-9373-646BD588ADB9}" presName="compNode" presStyleCnt="0"/>
      <dgm:spPr/>
    </dgm:pt>
    <dgm:pt modelId="{2EA5DDFC-C466-4C80-828C-D56283A627B9}" type="pres">
      <dgm:prSet presAssocID="{84662D0E-9DAF-48E6-9373-646BD588ADB9}" presName="bgRect" presStyleLbl="bgShp" presStyleIdx="3" presStyleCnt="4"/>
      <dgm:spPr/>
    </dgm:pt>
    <dgm:pt modelId="{95B6FFE0-B09C-4EAF-BDDE-DDEE0DF28F56}" type="pres">
      <dgm:prSet presAssocID="{84662D0E-9DAF-48E6-9373-646BD588ADB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itcoin"/>
        </a:ext>
      </dgm:extLst>
    </dgm:pt>
    <dgm:pt modelId="{AC36FD87-B99D-4FCA-B641-04ECFBCBAE88}" type="pres">
      <dgm:prSet presAssocID="{84662D0E-9DAF-48E6-9373-646BD588ADB9}" presName="spaceRect" presStyleCnt="0"/>
      <dgm:spPr/>
    </dgm:pt>
    <dgm:pt modelId="{A74C1E09-9300-43FA-8BC5-FEA133E08BFB}" type="pres">
      <dgm:prSet presAssocID="{84662D0E-9DAF-48E6-9373-646BD588ADB9}" presName="parTx" presStyleLbl="revTx" presStyleIdx="3" presStyleCnt="4">
        <dgm:presLayoutVars>
          <dgm:chMax val="0"/>
          <dgm:chPref val="0"/>
        </dgm:presLayoutVars>
      </dgm:prSet>
      <dgm:spPr/>
    </dgm:pt>
  </dgm:ptLst>
  <dgm:cxnLst>
    <dgm:cxn modelId="{D02C4622-654B-47DC-97A5-7088E6146133}" srcId="{A9DF5D25-1497-4E85-9679-55D43BDB95EA}" destId="{A5034D76-E327-4DA4-896C-CE0E4FE6911B}" srcOrd="1" destOrd="0" parTransId="{75B084C3-4F9F-444B-807F-25601429BE2D}" sibTransId="{33F949E3-C1CC-4792-9E38-ACE0EFA25439}"/>
    <dgm:cxn modelId="{439A6E38-6151-42E5-8390-A83666872353}" srcId="{A9DF5D25-1497-4E85-9679-55D43BDB95EA}" destId="{84662D0E-9DAF-48E6-9373-646BD588ADB9}" srcOrd="3" destOrd="0" parTransId="{90136AD3-8E22-499F-BC82-759EA0920A65}" sibTransId="{4BDFFB59-F470-45D5-BF61-7EE8A07F9072}"/>
    <dgm:cxn modelId="{AEE81D5C-CC9B-429D-A64A-6C1A3F0D3682}" type="presOf" srcId="{70B00C1D-1E16-48AE-A654-524E2DBC334B}" destId="{4763A9F3-C85D-4733-A3CD-430D82DE1078}" srcOrd="0" destOrd="0" presId="urn:microsoft.com/office/officeart/2018/2/layout/IconVerticalSolidList"/>
    <dgm:cxn modelId="{A6709F6C-6F04-41B3-8A70-0C12BF7ADBF9}" type="presOf" srcId="{6E5E25FE-E2B3-410D-8E59-4F5572FC5B4A}" destId="{46CC269F-BC65-4ED3-A239-1C7E8195715C}" srcOrd="0" destOrd="0" presId="urn:microsoft.com/office/officeart/2018/2/layout/IconVerticalSolidList"/>
    <dgm:cxn modelId="{4FE82D74-668A-47E5-AB4F-C07C7904DA44}" type="presOf" srcId="{A9DF5D25-1497-4E85-9679-55D43BDB95EA}" destId="{E5A12C43-9A19-40F1-8B8F-68413E2BB934}" srcOrd="0" destOrd="0" presId="urn:microsoft.com/office/officeart/2018/2/layout/IconVerticalSolidList"/>
    <dgm:cxn modelId="{A42BC28E-627F-42B0-AC1D-3E3ABEF5883E}" type="presOf" srcId="{84662D0E-9DAF-48E6-9373-646BD588ADB9}" destId="{A74C1E09-9300-43FA-8BC5-FEA133E08BFB}" srcOrd="0" destOrd="0" presId="urn:microsoft.com/office/officeart/2018/2/layout/IconVerticalSolidList"/>
    <dgm:cxn modelId="{697E14B6-270F-4865-8B8F-5B17000E8D6E}" type="presOf" srcId="{A5034D76-E327-4DA4-896C-CE0E4FE6911B}" destId="{1E3D1D94-606E-468F-BF2F-0E0A15E2E0CE}" srcOrd="0" destOrd="0" presId="urn:microsoft.com/office/officeart/2018/2/layout/IconVerticalSolidList"/>
    <dgm:cxn modelId="{67D159C4-3AF4-4067-BB6C-F341A906F8C5}" srcId="{A9DF5D25-1497-4E85-9679-55D43BDB95EA}" destId="{6E5E25FE-E2B3-410D-8E59-4F5572FC5B4A}" srcOrd="0" destOrd="0" parTransId="{20901532-5FDF-48DF-B004-AE84FF3EA7B9}" sibTransId="{8FFC94FC-DACD-4FF7-AF49-68B80DC08BDC}"/>
    <dgm:cxn modelId="{A4D07FEB-1F10-4FFE-8770-E24FF431E2C7}" srcId="{A9DF5D25-1497-4E85-9679-55D43BDB95EA}" destId="{70B00C1D-1E16-48AE-A654-524E2DBC334B}" srcOrd="2" destOrd="0" parTransId="{357676FF-7806-48FE-8F72-46DED76026BF}" sibTransId="{49DBC298-9F09-426E-8307-FB78DF1491CF}"/>
    <dgm:cxn modelId="{886814D7-1366-436C-A96D-1D5BC629CDC4}" type="presParOf" srcId="{E5A12C43-9A19-40F1-8B8F-68413E2BB934}" destId="{3349B3A1-2433-4613-BB4F-E427809C5E13}" srcOrd="0" destOrd="0" presId="urn:microsoft.com/office/officeart/2018/2/layout/IconVerticalSolidList"/>
    <dgm:cxn modelId="{A19BAE5E-6A23-4736-8433-974C030B21F7}" type="presParOf" srcId="{3349B3A1-2433-4613-BB4F-E427809C5E13}" destId="{3094ECE8-BC55-4A2F-81DC-F70579EED2C9}" srcOrd="0" destOrd="0" presId="urn:microsoft.com/office/officeart/2018/2/layout/IconVerticalSolidList"/>
    <dgm:cxn modelId="{E8D4461E-1226-437C-92B6-E10A9106F48F}" type="presParOf" srcId="{3349B3A1-2433-4613-BB4F-E427809C5E13}" destId="{7D433D84-55E2-45CA-83CA-33EA83B7DB1C}" srcOrd="1" destOrd="0" presId="urn:microsoft.com/office/officeart/2018/2/layout/IconVerticalSolidList"/>
    <dgm:cxn modelId="{5658D4EA-48AD-4786-A721-5A00E8BB9BF9}" type="presParOf" srcId="{3349B3A1-2433-4613-BB4F-E427809C5E13}" destId="{64BDE919-8E94-49E3-B7B0-C511CC37541D}" srcOrd="2" destOrd="0" presId="urn:microsoft.com/office/officeart/2018/2/layout/IconVerticalSolidList"/>
    <dgm:cxn modelId="{EA17C85F-E62B-420D-A830-A2741DC25FBA}" type="presParOf" srcId="{3349B3A1-2433-4613-BB4F-E427809C5E13}" destId="{46CC269F-BC65-4ED3-A239-1C7E8195715C}" srcOrd="3" destOrd="0" presId="urn:microsoft.com/office/officeart/2018/2/layout/IconVerticalSolidList"/>
    <dgm:cxn modelId="{E251F707-8002-4E4B-954C-07AFD79072F5}" type="presParOf" srcId="{E5A12C43-9A19-40F1-8B8F-68413E2BB934}" destId="{EECDDD23-3F85-4114-B59F-A6FC02FC39E6}" srcOrd="1" destOrd="0" presId="urn:microsoft.com/office/officeart/2018/2/layout/IconVerticalSolidList"/>
    <dgm:cxn modelId="{A0973BC5-0E34-4169-A8AF-9861B39BF4D3}" type="presParOf" srcId="{E5A12C43-9A19-40F1-8B8F-68413E2BB934}" destId="{10D2F73E-5F52-4266-B50D-0064C2849940}" srcOrd="2" destOrd="0" presId="urn:microsoft.com/office/officeart/2018/2/layout/IconVerticalSolidList"/>
    <dgm:cxn modelId="{A92981B7-20E3-417D-A2D1-753924CE68B2}" type="presParOf" srcId="{10D2F73E-5F52-4266-B50D-0064C2849940}" destId="{9FC160C7-9BDB-4D86-8DF7-9D3EE3733ED6}" srcOrd="0" destOrd="0" presId="urn:microsoft.com/office/officeart/2018/2/layout/IconVerticalSolidList"/>
    <dgm:cxn modelId="{A5738748-0CEE-4A5A-AA77-EFD4DAD2A949}" type="presParOf" srcId="{10D2F73E-5F52-4266-B50D-0064C2849940}" destId="{BF1FB51C-AD94-4E05-8208-118FC9525008}" srcOrd="1" destOrd="0" presId="urn:microsoft.com/office/officeart/2018/2/layout/IconVerticalSolidList"/>
    <dgm:cxn modelId="{F1E653AD-9EAD-446E-8C58-8409AA8B574C}" type="presParOf" srcId="{10D2F73E-5F52-4266-B50D-0064C2849940}" destId="{5FBCC8EC-C534-435C-AE85-B4268BC15654}" srcOrd="2" destOrd="0" presId="urn:microsoft.com/office/officeart/2018/2/layout/IconVerticalSolidList"/>
    <dgm:cxn modelId="{74BEC302-10C5-481F-81C1-986647D76D1D}" type="presParOf" srcId="{10D2F73E-5F52-4266-B50D-0064C2849940}" destId="{1E3D1D94-606E-468F-BF2F-0E0A15E2E0CE}" srcOrd="3" destOrd="0" presId="urn:microsoft.com/office/officeart/2018/2/layout/IconVerticalSolidList"/>
    <dgm:cxn modelId="{7DCE0198-4101-4035-A112-E005FAC69149}" type="presParOf" srcId="{E5A12C43-9A19-40F1-8B8F-68413E2BB934}" destId="{EDCD11DA-0435-4418-B086-0AA05445431E}" srcOrd="3" destOrd="0" presId="urn:microsoft.com/office/officeart/2018/2/layout/IconVerticalSolidList"/>
    <dgm:cxn modelId="{F4B3B7D1-F3D8-4B2E-A0B9-80C4892AE5DB}" type="presParOf" srcId="{E5A12C43-9A19-40F1-8B8F-68413E2BB934}" destId="{A44FBBEC-70C7-4F6E-BA21-522A705D447F}" srcOrd="4" destOrd="0" presId="urn:microsoft.com/office/officeart/2018/2/layout/IconVerticalSolidList"/>
    <dgm:cxn modelId="{6BFD6595-C247-462B-8D2C-323AECB917AA}" type="presParOf" srcId="{A44FBBEC-70C7-4F6E-BA21-522A705D447F}" destId="{FCF72202-E164-45CF-A140-437A17076475}" srcOrd="0" destOrd="0" presId="urn:microsoft.com/office/officeart/2018/2/layout/IconVerticalSolidList"/>
    <dgm:cxn modelId="{D0506783-B0BC-4CDF-86BF-2AC935EBF348}" type="presParOf" srcId="{A44FBBEC-70C7-4F6E-BA21-522A705D447F}" destId="{827F869A-BF4A-4CC2-AA8A-61916DFC26EF}" srcOrd="1" destOrd="0" presId="urn:microsoft.com/office/officeart/2018/2/layout/IconVerticalSolidList"/>
    <dgm:cxn modelId="{23E3ECA7-322B-4AB2-BD49-06DCDADFDF40}" type="presParOf" srcId="{A44FBBEC-70C7-4F6E-BA21-522A705D447F}" destId="{30C941C4-23F7-4F4A-9389-82F3429F6E49}" srcOrd="2" destOrd="0" presId="urn:microsoft.com/office/officeart/2018/2/layout/IconVerticalSolidList"/>
    <dgm:cxn modelId="{4BFBF237-573A-42E5-B952-E6C3545DAC1D}" type="presParOf" srcId="{A44FBBEC-70C7-4F6E-BA21-522A705D447F}" destId="{4763A9F3-C85D-4733-A3CD-430D82DE1078}" srcOrd="3" destOrd="0" presId="urn:microsoft.com/office/officeart/2018/2/layout/IconVerticalSolidList"/>
    <dgm:cxn modelId="{FA898F22-EC06-497E-8B27-57C38773CA90}" type="presParOf" srcId="{E5A12C43-9A19-40F1-8B8F-68413E2BB934}" destId="{79EC842E-C41E-4146-8B50-F0504AB68841}" srcOrd="5" destOrd="0" presId="urn:microsoft.com/office/officeart/2018/2/layout/IconVerticalSolidList"/>
    <dgm:cxn modelId="{99AF4358-BB91-42D4-A2CB-0B2248D71C07}" type="presParOf" srcId="{E5A12C43-9A19-40F1-8B8F-68413E2BB934}" destId="{2F3969FB-5B4A-4771-A278-9248380047F7}" srcOrd="6" destOrd="0" presId="urn:microsoft.com/office/officeart/2018/2/layout/IconVerticalSolidList"/>
    <dgm:cxn modelId="{BC360790-EB7E-4491-8103-D0AB6FE06137}" type="presParOf" srcId="{2F3969FB-5B4A-4771-A278-9248380047F7}" destId="{2EA5DDFC-C466-4C80-828C-D56283A627B9}" srcOrd="0" destOrd="0" presId="urn:microsoft.com/office/officeart/2018/2/layout/IconVerticalSolidList"/>
    <dgm:cxn modelId="{6FB175BE-5D16-4E0D-A155-A9FEF4D0D67A}" type="presParOf" srcId="{2F3969FB-5B4A-4771-A278-9248380047F7}" destId="{95B6FFE0-B09C-4EAF-BDDE-DDEE0DF28F56}" srcOrd="1" destOrd="0" presId="urn:microsoft.com/office/officeart/2018/2/layout/IconVerticalSolidList"/>
    <dgm:cxn modelId="{4516217D-4D57-4A37-98EB-4AA2AD7A754F}" type="presParOf" srcId="{2F3969FB-5B4A-4771-A278-9248380047F7}" destId="{AC36FD87-B99D-4FCA-B641-04ECFBCBAE88}" srcOrd="2" destOrd="0" presId="urn:microsoft.com/office/officeart/2018/2/layout/IconVerticalSolidList"/>
    <dgm:cxn modelId="{08942CED-3254-4067-945F-000CBA564522}" type="presParOf" srcId="{2F3969FB-5B4A-4771-A278-9248380047F7}" destId="{A74C1E09-9300-43FA-8BC5-FEA133E08BF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97F59A3-1C90-4B17-B97D-A3B377581BB0}"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8D8C9D55-0CD2-4DE0-B53A-1CFC9D8A894D}">
      <dgm:prSet/>
      <dgm:spPr/>
      <dgm:t>
        <a:bodyPr/>
        <a:lstStyle/>
        <a:p>
          <a:pPr>
            <a:lnSpc>
              <a:spcPct val="100000"/>
            </a:lnSpc>
          </a:pPr>
          <a:r>
            <a:rPr lang="en-GB"/>
            <a:t>Two types of aggression in football, hostile and instrumental (Hilliard and Johnson, 2018)</a:t>
          </a:r>
          <a:endParaRPr lang="en-US"/>
        </a:p>
      </dgm:t>
    </dgm:pt>
    <dgm:pt modelId="{203C37BC-90F0-43F9-BEDD-11B08E8876BC}" type="parTrans" cxnId="{360FCAC4-B6AA-4C40-A975-A00063B7F086}">
      <dgm:prSet/>
      <dgm:spPr/>
      <dgm:t>
        <a:bodyPr/>
        <a:lstStyle/>
        <a:p>
          <a:endParaRPr lang="en-US"/>
        </a:p>
      </dgm:t>
    </dgm:pt>
    <dgm:pt modelId="{E3E76585-E36D-4008-B295-75420AF25285}" type="sibTrans" cxnId="{360FCAC4-B6AA-4C40-A975-A00063B7F086}">
      <dgm:prSet/>
      <dgm:spPr/>
      <dgm:t>
        <a:bodyPr/>
        <a:lstStyle/>
        <a:p>
          <a:endParaRPr lang="en-US"/>
        </a:p>
      </dgm:t>
    </dgm:pt>
    <dgm:pt modelId="{C7ADE10D-1472-4F98-A1EB-CBE6847B5168}">
      <dgm:prSet/>
      <dgm:spPr/>
      <dgm:t>
        <a:bodyPr/>
        <a:lstStyle/>
        <a:p>
          <a:pPr>
            <a:lnSpc>
              <a:spcPct val="100000"/>
            </a:lnSpc>
          </a:pPr>
          <a:r>
            <a:rPr lang="en-GB"/>
            <a:t>Alcohol can have short term and long-term effects (Patrick, 2018)</a:t>
          </a:r>
          <a:endParaRPr lang="en-US"/>
        </a:p>
      </dgm:t>
    </dgm:pt>
    <dgm:pt modelId="{7F57DF2C-A8F6-4D2F-8321-193A8CC6E282}" type="parTrans" cxnId="{960B8827-6964-460C-B8EF-B5AF1C8F98BE}">
      <dgm:prSet/>
      <dgm:spPr/>
      <dgm:t>
        <a:bodyPr/>
        <a:lstStyle/>
        <a:p>
          <a:endParaRPr lang="en-US"/>
        </a:p>
      </dgm:t>
    </dgm:pt>
    <dgm:pt modelId="{0C7C7B35-1DD6-448B-9855-7ACA95C9EAB6}" type="sibTrans" cxnId="{960B8827-6964-460C-B8EF-B5AF1C8F98BE}">
      <dgm:prSet/>
      <dgm:spPr/>
      <dgm:t>
        <a:bodyPr/>
        <a:lstStyle/>
        <a:p>
          <a:endParaRPr lang="en-US"/>
        </a:p>
      </dgm:t>
    </dgm:pt>
    <dgm:pt modelId="{1D8CC08C-2B16-419C-8693-63B3DFADC0FD}">
      <dgm:prSet/>
      <dgm:spPr/>
      <dgm:t>
        <a:bodyPr/>
        <a:lstStyle/>
        <a:p>
          <a:pPr>
            <a:lnSpc>
              <a:spcPct val="100000"/>
            </a:lnSpc>
          </a:pPr>
          <a:r>
            <a:rPr lang="en-GB"/>
            <a:t>Personality type can influence a person’s behaviour (Riccelli, 2017)</a:t>
          </a:r>
          <a:endParaRPr lang="en-US"/>
        </a:p>
      </dgm:t>
    </dgm:pt>
    <dgm:pt modelId="{EF81C8D9-4B20-4DC7-8F21-2E0E899733C8}" type="parTrans" cxnId="{D6C34351-5907-4CB1-852A-8F791EE28996}">
      <dgm:prSet/>
      <dgm:spPr/>
      <dgm:t>
        <a:bodyPr/>
        <a:lstStyle/>
        <a:p>
          <a:endParaRPr lang="en-US"/>
        </a:p>
      </dgm:t>
    </dgm:pt>
    <dgm:pt modelId="{E1D412E1-EBD0-45E5-AC2F-DD4551ED8FEC}" type="sibTrans" cxnId="{D6C34351-5907-4CB1-852A-8F791EE28996}">
      <dgm:prSet/>
      <dgm:spPr/>
      <dgm:t>
        <a:bodyPr/>
        <a:lstStyle/>
        <a:p>
          <a:endParaRPr lang="en-US"/>
        </a:p>
      </dgm:t>
    </dgm:pt>
    <dgm:pt modelId="{BD758198-7C46-4819-A226-B7D7D04BAEFE}" type="pres">
      <dgm:prSet presAssocID="{097F59A3-1C90-4B17-B97D-A3B377581BB0}" presName="outerComposite" presStyleCnt="0">
        <dgm:presLayoutVars>
          <dgm:chMax val="5"/>
          <dgm:dir/>
          <dgm:resizeHandles val="exact"/>
        </dgm:presLayoutVars>
      </dgm:prSet>
      <dgm:spPr/>
    </dgm:pt>
    <dgm:pt modelId="{71DAF9D8-DB9A-44EB-8D96-B0D2940DF2B8}" type="pres">
      <dgm:prSet presAssocID="{097F59A3-1C90-4B17-B97D-A3B377581BB0}" presName="dummyMaxCanvas" presStyleCnt="0">
        <dgm:presLayoutVars/>
      </dgm:prSet>
      <dgm:spPr/>
    </dgm:pt>
    <dgm:pt modelId="{6291BD0F-BF33-4B65-BF35-355C694E1535}" type="pres">
      <dgm:prSet presAssocID="{097F59A3-1C90-4B17-B97D-A3B377581BB0}" presName="ThreeNodes_1" presStyleLbl="node1" presStyleIdx="0" presStyleCnt="3">
        <dgm:presLayoutVars>
          <dgm:bulletEnabled val="1"/>
        </dgm:presLayoutVars>
      </dgm:prSet>
      <dgm:spPr/>
    </dgm:pt>
    <dgm:pt modelId="{02195171-289D-45B9-A781-4FD080CD3D27}" type="pres">
      <dgm:prSet presAssocID="{097F59A3-1C90-4B17-B97D-A3B377581BB0}" presName="ThreeNodes_2" presStyleLbl="node1" presStyleIdx="1" presStyleCnt="3">
        <dgm:presLayoutVars>
          <dgm:bulletEnabled val="1"/>
        </dgm:presLayoutVars>
      </dgm:prSet>
      <dgm:spPr/>
    </dgm:pt>
    <dgm:pt modelId="{3A73D82D-ACCA-4C31-B9B4-20F9877C9A1B}" type="pres">
      <dgm:prSet presAssocID="{097F59A3-1C90-4B17-B97D-A3B377581BB0}" presName="ThreeNodes_3" presStyleLbl="node1" presStyleIdx="2" presStyleCnt="3">
        <dgm:presLayoutVars>
          <dgm:bulletEnabled val="1"/>
        </dgm:presLayoutVars>
      </dgm:prSet>
      <dgm:spPr/>
    </dgm:pt>
    <dgm:pt modelId="{32BA1770-DCF6-4D60-9B80-3F18045C5DA6}" type="pres">
      <dgm:prSet presAssocID="{097F59A3-1C90-4B17-B97D-A3B377581BB0}" presName="ThreeConn_1-2" presStyleLbl="fgAccFollowNode1" presStyleIdx="0" presStyleCnt="2">
        <dgm:presLayoutVars>
          <dgm:bulletEnabled val="1"/>
        </dgm:presLayoutVars>
      </dgm:prSet>
      <dgm:spPr/>
    </dgm:pt>
    <dgm:pt modelId="{25338D57-39D2-4799-B157-2822B9145CC8}" type="pres">
      <dgm:prSet presAssocID="{097F59A3-1C90-4B17-B97D-A3B377581BB0}" presName="ThreeConn_2-3" presStyleLbl="fgAccFollowNode1" presStyleIdx="1" presStyleCnt="2">
        <dgm:presLayoutVars>
          <dgm:bulletEnabled val="1"/>
        </dgm:presLayoutVars>
      </dgm:prSet>
      <dgm:spPr/>
    </dgm:pt>
    <dgm:pt modelId="{7F2239B3-F990-4168-84A4-01BFAEE10E71}" type="pres">
      <dgm:prSet presAssocID="{097F59A3-1C90-4B17-B97D-A3B377581BB0}" presName="ThreeNodes_1_text" presStyleLbl="node1" presStyleIdx="2" presStyleCnt="3">
        <dgm:presLayoutVars>
          <dgm:bulletEnabled val="1"/>
        </dgm:presLayoutVars>
      </dgm:prSet>
      <dgm:spPr/>
    </dgm:pt>
    <dgm:pt modelId="{4B4877E4-A4A8-42EA-987E-087D531BDE4C}" type="pres">
      <dgm:prSet presAssocID="{097F59A3-1C90-4B17-B97D-A3B377581BB0}" presName="ThreeNodes_2_text" presStyleLbl="node1" presStyleIdx="2" presStyleCnt="3">
        <dgm:presLayoutVars>
          <dgm:bulletEnabled val="1"/>
        </dgm:presLayoutVars>
      </dgm:prSet>
      <dgm:spPr/>
    </dgm:pt>
    <dgm:pt modelId="{658F3C45-189E-46E7-9946-8AD314748A6A}" type="pres">
      <dgm:prSet presAssocID="{097F59A3-1C90-4B17-B97D-A3B377581BB0}" presName="ThreeNodes_3_text" presStyleLbl="node1" presStyleIdx="2" presStyleCnt="3">
        <dgm:presLayoutVars>
          <dgm:bulletEnabled val="1"/>
        </dgm:presLayoutVars>
      </dgm:prSet>
      <dgm:spPr/>
    </dgm:pt>
  </dgm:ptLst>
  <dgm:cxnLst>
    <dgm:cxn modelId="{FB00BA1F-8A87-4A6F-8789-D3D63B2AE7A4}" type="presOf" srcId="{C7ADE10D-1472-4F98-A1EB-CBE6847B5168}" destId="{02195171-289D-45B9-A781-4FD080CD3D27}" srcOrd="0" destOrd="0" presId="urn:microsoft.com/office/officeart/2005/8/layout/vProcess5"/>
    <dgm:cxn modelId="{960B8827-6964-460C-B8EF-B5AF1C8F98BE}" srcId="{097F59A3-1C90-4B17-B97D-A3B377581BB0}" destId="{C7ADE10D-1472-4F98-A1EB-CBE6847B5168}" srcOrd="1" destOrd="0" parTransId="{7F57DF2C-A8F6-4D2F-8321-193A8CC6E282}" sibTransId="{0C7C7B35-1DD6-448B-9855-7ACA95C9EAB6}"/>
    <dgm:cxn modelId="{2939D629-609A-438A-94D1-725C03E4A426}" type="presOf" srcId="{1D8CC08C-2B16-419C-8693-63B3DFADC0FD}" destId="{3A73D82D-ACCA-4C31-B9B4-20F9877C9A1B}" srcOrd="0" destOrd="0" presId="urn:microsoft.com/office/officeart/2005/8/layout/vProcess5"/>
    <dgm:cxn modelId="{039FF031-B4B0-44DE-A075-3A138576A22C}" type="presOf" srcId="{C7ADE10D-1472-4F98-A1EB-CBE6847B5168}" destId="{4B4877E4-A4A8-42EA-987E-087D531BDE4C}" srcOrd="1" destOrd="0" presId="urn:microsoft.com/office/officeart/2005/8/layout/vProcess5"/>
    <dgm:cxn modelId="{FB0A025E-59C3-4D45-A831-ED004C9E32C0}" type="presOf" srcId="{0C7C7B35-1DD6-448B-9855-7ACA95C9EAB6}" destId="{25338D57-39D2-4799-B157-2822B9145CC8}" srcOrd="0" destOrd="0" presId="urn:microsoft.com/office/officeart/2005/8/layout/vProcess5"/>
    <dgm:cxn modelId="{3BA0EF5E-3322-4E23-AE63-3B529FA16366}" type="presOf" srcId="{097F59A3-1C90-4B17-B97D-A3B377581BB0}" destId="{BD758198-7C46-4819-A226-B7D7D04BAEFE}" srcOrd="0" destOrd="0" presId="urn:microsoft.com/office/officeart/2005/8/layout/vProcess5"/>
    <dgm:cxn modelId="{D9FE2E4A-517A-4681-B603-1AE4F2B0FC35}" type="presOf" srcId="{8D8C9D55-0CD2-4DE0-B53A-1CFC9D8A894D}" destId="{6291BD0F-BF33-4B65-BF35-355C694E1535}" srcOrd="0" destOrd="0" presId="urn:microsoft.com/office/officeart/2005/8/layout/vProcess5"/>
    <dgm:cxn modelId="{D6C34351-5907-4CB1-852A-8F791EE28996}" srcId="{097F59A3-1C90-4B17-B97D-A3B377581BB0}" destId="{1D8CC08C-2B16-419C-8693-63B3DFADC0FD}" srcOrd="2" destOrd="0" parTransId="{EF81C8D9-4B20-4DC7-8F21-2E0E899733C8}" sibTransId="{E1D412E1-EBD0-45E5-AC2F-DD4551ED8FEC}"/>
    <dgm:cxn modelId="{D85E4152-35AA-40D4-8DE1-E8E58272381F}" type="presOf" srcId="{1D8CC08C-2B16-419C-8693-63B3DFADC0FD}" destId="{658F3C45-189E-46E7-9946-8AD314748A6A}" srcOrd="1" destOrd="0" presId="urn:microsoft.com/office/officeart/2005/8/layout/vProcess5"/>
    <dgm:cxn modelId="{F093317D-DB7F-4DFD-B45F-1E190F96E6EF}" type="presOf" srcId="{E3E76585-E36D-4008-B295-75420AF25285}" destId="{32BA1770-DCF6-4D60-9B80-3F18045C5DA6}" srcOrd="0" destOrd="0" presId="urn:microsoft.com/office/officeart/2005/8/layout/vProcess5"/>
    <dgm:cxn modelId="{2678738F-9281-4B1B-946B-BE55C462ED2F}" type="presOf" srcId="{8D8C9D55-0CD2-4DE0-B53A-1CFC9D8A894D}" destId="{7F2239B3-F990-4168-84A4-01BFAEE10E71}" srcOrd="1" destOrd="0" presId="urn:microsoft.com/office/officeart/2005/8/layout/vProcess5"/>
    <dgm:cxn modelId="{360FCAC4-B6AA-4C40-A975-A00063B7F086}" srcId="{097F59A3-1C90-4B17-B97D-A3B377581BB0}" destId="{8D8C9D55-0CD2-4DE0-B53A-1CFC9D8A894D}" srcOrd="0" destOrd="0" parTransId="{203C37BC-90F0-43F9-BEDD-11B08E8876BC}" sibTransId="{E3E76585-E36D-4008-B295-75420AF25285}"/>
    <dgm:cxn modelId="{6C612B57-E490-44FC-9869-0341978FCEDB}" type="presParOf" srcId="{BD758198-7C46-4819-A226-B7D7D04BAEFE}" destId="{71DAF9D8-DB9A-44EB-8D96-B0D2940DF2B8}" srcOrd="0" destOrd="0" presId="urn:microsoft.com/office/officeart/2005/8/layout/vProcess5"/>
    <dgm:cxn modelId="{62A58287-A47B-470B-9D36-A3E52EF3610E}" type="presParOf" srcId="{BD758198-7C46-4819-A226-B7D7D04BAEFE}" destId="{6291BD0F-BF33-4B65-BF35-355C694E1535}" srcOrd="1" destOrd="0" presId="urn:microsoft.com/office/officeart/2005/8/layout/vProcess5"/>
    <dgm:cxn modelId="{54D783AC-9611-49E3-80D5-85B7324A4090}" type="presParOf" srcId="{BD758198-7C46-4819-A226-B7D7D04BAEFE}" destId="{02195171-289D-45B9-A781-4FD080CD3D27}" srcOrd="2" destOrd="0" presId="urn:microsoft.com/office/officeart/2005/8/layout/vProcess5"/>
    <dgm:cxn modelId="{58F81EF8-B76A-4A8F-AD1F-31BE80195952}" type="presParOf" srcId="{BD758198-7C46-4819-A226-B7D7D04BAEFE}" destId="{3A73D82D-ACCA-4C31-B9B4-20F9877C9A1B}" srcOrd="3" destOrd="0" presId="urn:microsoft.com/office/officeart/2005/8/layout/vProcess5"/>
    <dgm:cxn modelId="{E51BABAA-A33C-48CB-B86D-A8BA18A1A249}" type="presParOf" srcId="{BD758198-7C46-4819-A226-B7D7D04BAEFE}" destId="{32BA1770-DCF6-4D60-9B80-3F18045C5DA6}" srcOrd="4" destOrd="0" presId="urn:microsoft.com/office/officeart/2005/8/layout/vProcess5"/>
    <dgm:cxn modelId="{2E8BCF7C-6172-4D4D-BD3D-EA75B63CBA1E}" type="presParOf" srcId="{BD758198-7C46-4819-A226-B7D7D04BAEFE}" destId="{25338D57-39D2-4799-B157-2822B9145CC8}" srcOrd="5" destOrd="0" presId="urn:microsoft.com/office/officeart/2005/8/layout/vProcess5"/>
    <dgm:cxn modelId="{E54E9CCD-D4D2-4B9A-9E69-86410408413D}" type="presParOf" srcId="{BD758198-7C46-4819-A226-B7D7D04BAEFE}" destId="{7F2239B3-F990-4168-84A4-01BFAEE10E71}" srcOrd="6" destOrd="0" presId="urn:microsoft.com/office/officeart/2005/8/layout/vProcess5"/>
    <dgm:cxn modelId="{CC1FD9C1-BCE4-4391-8902-01930720DA97}" type="presParOf" srcId="{BD758198-7C46-4819-A226-B7D7D04BAEFE}" destId="{4B4877E4-A4A8-42EA-987E-087D531BDE4C}" srcOrd="7" destOrd="0" presId="urn:microsoft.com/office/officeart/2005/8/layout/vProcess5"/>
    <dgm:cxn modelId="{DD93CF2A-A4EB-4F97-8E1C-588916C4746A}" type="presParOf" srcId="{BD758198-7C46-4819-A226-B7D7D04BAEFE}" destId="{658F3C45-189E-46E7-9946-8AD314748A6A}"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6D0A78-C269-4C5F-A6B7-9353B897290C}" type="doc">
      <dgm:prSet loTypeId="urn:microsoft.com/office/officeart/2017/3/layout/HorizontalPathTimeline" loCatId="process" qsTypeId="urn:microsoft.com/office/officeart/2005/8/quickstyle/simple4" qsCatId="simple" csTypeId="urn:microsoft.com/office/officeart/2005/8/colors/colorful5" csCatId="colorful" phldr="1"/>
      <dgm:spPr/>
      <dgm:t>
        <a:bodyPr/>
        <a:lstStyle/>
        <a:p>
          <a:endParaRPr lang="en-US"/>
        </a:p>
      </dgm:t>
    </dgm:pt>
    <dgm:pt modelId="{BF39C7BC-2415-4A06-882E-67214AC9F526}">
      <dgm:prSet/>
      <dgm:spPr/>
      <dgm:t>
        <a:bodyPr/>
        <a:lstStyle/>
        <a:p>
          <a:pPr>
            <a:defRPr b="1"/>
          </a:pPr>
          <a:r>
            <a:rPr lang="en-US"/>
            <a:t>2011</a:t>
          </a:r>
        </a:p>
      </dgm:t>
    </dgm:pt>
    <dgm:pt modelId="{C9855554-A074-42FB-B568-ED847E725B2D}" type="parTrans" cxnId="{7DDF06D9-F9C3-4533-8E95-5E10FD38CE78}">
      <dgm:prSet/>
      <dgm:spPr/>
      <dgm:t>
        <a:bodyPr/>
        <a:lstStyle/>
        <a:p>
          <a:endParaRPr lang="en-US"/>
        </a:p>
      </dgm:t>
    </dgm:pt>
    <dgm:pt modelId="{A33B7D08-7DD1-41F5-A972-7C544517652F}" type="sibTrans" cxnId="{7DDF06D9-F9C3-4533-8E95-5E10FD38CE78}">
      <dgm:prSet/>
      <dgm:spPr/>
      <dgm:t>
        <a:bodyPr/>
        <a:lstStyle/>
        <a:p>
          <a:endParaRPr lang="en-US"/>
        </a:p>
      </dgm:t>
    </dgm:pt>
    <dgm:pt modelId="{98AEFD1D-D65B-4176-8549-858E5DB95719}">
      <dgm:prSet/>
      <dgm:spPr/>
      <dgm:t>
        <a:bodyPr/>
        <a:lstStyle/>
        <a:p>
          <a:r>
            <a:rPr lang="en-US"/>
            <a:t>Lanter, (2011) examined football supporters’ team identification and involvement with celebratory violence. </a:t>
          </a:r>
        </a:p>
      </dgm:t>
    </dgm:pt>
    <dgm:pt modelId="{32C5776E-77D3-48C0-8084-776922A2F908}" type="parTrans" cxnId="{CACE19E8-9487-419E-B21F-B5B1B77D628E}">
      <dgm:prSet/>
      <dgm:spPr/>
      <dgm:t>
        <a:bodyPr/>
        <a:lstStyle/>
        <a:p>
          <a:endParaRPr lang="en-US"/>
        </a:p>
      </dgm:t>
    </dgm:pt>
    <dgm:pt modelId="{BE743636-25BE-4AFB-8106-7984FFB01B45}" type="sibTrans" cxnId="{CACE19E8-9487-419E-B21F-B5B1B77D628E}">
      <dgm:prSet/>
      <dgm:spPr/>
      <dgm:t>
        <a:bodyPr/>
        <a:lstStyle/>
        <a:p>
          <a:endParaRPr lang="en-US"/>
        </a:p>
      </dgm:t>
    </dgm:pt>
    <dgm:pt modelId="{BB9D96C9-14B7-45CF-8D72-D314C2B2C539}">
      <dgm:prSet/>
      <dgm:spPr/>
      <dgm:t>
        <a:bodyPr/>
        <a:lstStyle/>
        <a:p>
          <a:pPr>
            <a:defRPr b="1"/>
          </a:pPr>
          <a:r>
            <a:rPr lang="en-US"/>
            <a:t>2017</a:t>
          </a:r>
        </a:p>
      </dgm:t>
    </dgm:pt>
    <dgm:pt modelId="{1B8AA139-019F-4890-A830-6FCB2BA91307}" type="parTrans" cxnId="{F298E0DC-9307-44D0-B03C-C03C73FAA815}">
      <dgm:prSet/>
      <dgm:spPr/>
      <dgm:t>
        <a:bodyPr/>
        <a:lstStyle/>
        <a:p>
          <a:endParaRPr lang="en-US"/>
        </a:p>
      </dgm:t>
    </dgm:pt>
    <dgm:pt modelId="{6DD6A272-2753-49E9-BC6C-FD4AF53386FA}" type="sibTrans" cxnId="{F298E0DC-9307-44D0-B03C-C03C73FAA815}">
      <dgm:prSet/>
      <dgm:spPr/>
      <dgm:t>
        <a:bodyPr/>
        <a:lstStyle/>
        <a:p>
          <a:endParaRPr lang="en-US"/>
        </a:p>
      </dgm:t>
    </dgm:pt>
    <dgm:pt modelId="{ACCAEC99-9333-47AF-9CDA-557143691891}">
      <dgm:prSet/>
      <dgm:spPr/>
      <dgm:t>
        <a:bodyPr/>
        <a:lstStyle/>
        <a:p>
          <a:r>
            <a:rPr lang="en-US"/>
            <a:t>Wann et al, (2017) examined hostile and verbal aggression among highly identified participants and fan disfunction.</a:t>
          </a:r>
        </a:p>
      </dgm:t>
    </dgm:pt>
    <dgm:pt modelId="{058B377A-5143-480F-9C54-49ABAC145E17}" type="parTrans" cxnId="{5963456D-1942-4C13-88AB-941849914624}">
      <dgm:prSet/>
      <dgm:spPr/>
      <dgm:t>
        <a:bodyPr/>
        <a:lstStyle/>
        <a:p>
          <a:endParaRPr lang="en-US"/>
        </a:p>
      </dgm:t>
    </dgm:pt>
    <dgm:pt modelId="{899DA51E-BD74-48CE-B84D-2A82728B5C98}" type="sibTrans" cxnId="{5963456D-1942-4C13-88AB-941849914624}">
      <dgm:prSet/>
      <dgm:spPr/>
      <dgm:t>
        <a:bodyPr/>
        <a:lstStyle/>
        <a:p>
          <a:endParaRPr lang="en-US"/>
        </a:p>
      </dgm:t>
    </dgm:pt>
    <dgm:pt modelId="{B10EE035-174E-420B-B75E-F805DD144645}" type="pres">
      <dgm:prSet presAssocID="{976D0A78-C269-4C5F-A6B7-9353B897290C}" presName="root" presStyleCnt="0">
        <dgm:presLayoutVars>
          <dgm:chMax/>
          <dgm:chPref/>
          <dgm:animLvl val="lvl"/>
        </dgm:presLayoutVars>
      </dgm:prSet>
      <dgm:spPr/>
    </dgm:pt>
    <dgm:pt modelId="{BE047C0F-C15F-45FA-AD3E-7CDACE4F8F28}" type="pres">
      <dgm:prSet presAssocID="{976D0A78-C269-4C5F-A6B7-9353B897290C}" presName="divider" presStyleLbl="node1" presStyleIdx="0" presStyleCnt="1"/>
      <dgm:spPr/>
    </dgm:pt>
    <dgm:pt modelId="{D14D4464-7DE4-4880-8FEC-7FE8E2D70F69}" type="pres">
      <dgm:prSet presAssocID="{976D0A78-C269-4C5F-A6B7-9353B897290C}" presName="nodes" presStyleCnt="0">
        <dgm:presLayoutVars>
          <dgm:chMax/>
          <dgm:chPref/>
          <dgm:animLvl val="lvl"/>
        </dgm:presLayoutVars>
      </dgm:prSet>
      <dgm:spPr/>
    </dgm:pt>
    <dgm:pt modelId="{D84F0A39-F6DC-4EC0-A6DD-773F549849A1}" type="pres">
      <dgm:prSet presAssocID="{BF39C7BC-2415-4A06-882E-67214AC9F526}" presName="composite" presStyleCnt="0"/>
      <dgm:spPr/>
    </dgm:pt>
    <dgm:pt modelId="{0D6B46CA-2CF8-48DD-BAB0-06DBD991E578}" type="pres">
      <dgm:prSet presAssocID="{BF39C7BC-2415-4A06-882E-67214AC9F526}" presName="L1TextContainer" presStyleLbl="revTx" presStyleIdx="0" presStyleCnt="2">
        <dgm:presLayoutVars>
          <dgm:chMax val="1"/>
          <dgm:chPref val="1"/>
          <dgm:bulletEnabled val="1"/>
        </dgm:presLayoutVars>
      </dgm:prSet>
      <dgm:spPr/>
    </dgm:pt>
    <dgm:pt modelId="{77FAEBB2-9E04-42A0-9936-C3CCE1F97CA0}" type="pres">
      <dgm:prSet presAssocID="{BF39C7BC-2415-4A06-882E-67214AC9F526}" presName="L2TextContainerWrapper" presStyleCnt="0">
        <dgm:presLayoutVars>
          <dgm:chMax val="0"/>
          <dgm:chPref val="0"/>
          <dgm:bulletEnabled val="1"/>
        </dgm:presLayoutVars>
      </dgm:prSet>
      <dgm:spPr/>
    </dgm:pt>
    <dgm:pt modelId="{6A4D1658-21F2-4A66-BBB5-64D8F6C5F390}" type="pres">
      <dgm:prSet presAssocID="{BF39C7BC-2415-4A06-882E-67214AC9F526}" presName="L2TextContainer" presStyleLbl="bgAccFollowNode1" presStyleIdx="0" presStyleCnt="2"/>
      <dgm:spPr/>
    </dgm:pt>
    <dgm:pt modelId="{60DE5204-6A94-4994-A772-0DE3549783D8}" type="pres">
      <dgm:prSet presAssocID="{BF39C7BC-2415-4A06-882E-67214AC9F526}" presName="FlexibleEmptyPlaceHolder" presStyleCnt="0"/>
      <dgm:spPr/>
    </dgm:pt>
    <dgm:pt modelId="{A9F85424-2E51-4D7A-AC34-7104BCE72812}" type="pres">
      <dgm:prSet presAssocID="{BF39C7BC-2415-4A06-882E-67214AC9F526}" presName="ConnectLine" presStyleLbl="alignNode1" presStyleIdx="0" presStyleCnt="2"/>
      <dgm:spPr>
        <a:gradFill rotWithShape="0">
          <a:gsLst>
            <a:gs pos="0">
              <a:schemeClr val="accent5">
                <a:tint val="98000"/>
                <a:lumMod val="114000"/>
              </a:schemeClr>
            </a:gs>
            <a:gs pos="100000">
              <a:schemeClr val="accent5">
                <a:shade val="90000"/>
                <a:lumMod val="84000"/>
              </a:schemeClr>
            </a:gs>
          </a:gsLst>
          <a:lin ang="5400000" scaled="0"/>
        </a:gradFill>
        <a:ln w="6350" cap="rnd" cmpd="sng" algn="ctr">
          <a:solidFill>
            <a:schemeClr val="accent5">
              <a:hueOff val="0"/>
              <a:satOff val="0"/>
              <a:lumOff val="0"/>
              <a:alphaOff val="0"/>
            </a:schemeClr>
          </a:solidFill>
          <a:prstDash val="dash"/>
        </a:ln>
        <a:effectLst>
          <a:outerShdw blurRad="38100" dist="25400" dir="5400000" rotWithShape="0">
            <a:srgbClr val="000000">
              <a:alpha val="45000"/>
            </a:srgbClr>
          </a:outerShdw>
        </a:effectLst>
      </dgm:spPr>
    </dgm:pt>
    <dgm:pt modelId="{8C186003-0FE0-4308-B88C-156AE2E37A1E}" type="pres">
      <dgm:prSet presAssocID="{BF39C7BC-2415-4A06-882E-67214AC9F526}" presName="ConnectorPoint" presStyleLbl="fgAcc1" presStyleIdx="0" presStyleCnt="2"/>
      <dgm:spPr>
        <a:solidFill>
          <a:schemeClr val="lt1">
            <a:alpha val="90000"/>
            <a:hueOff val="0"/>
            <a:satOff val="0"/>
            <a:lumOff val="0"/>
            <a:alphaOff val="0"/>
          </a:schemeClr>
        </a:solidFill>
        <a:ln w="9525" cap="rnd" cmpd="sng" algn="ctr">
          <a:noFill/>
          <a:prstDash val="solid"/>
        </a:ln>
        <a:effectLst/>
      </dgm:spPr>
    </dgm:pt>
    <dgm:pt modelId="{00E63E67-1367-4668-B267-0C793BD0FC69}" type="pres">
      <dgm:prSet presAssocID="{BF39C7BC-2415-4A06-882E-67214AC9F526}" presName="EmptyPlaceHolder" presStyleCnt="0"/>
      <dgm:spPr/>
    </dgm:pt>
    <dgm:pt modelId="{D8C4F7D7-4F65-441F-8FDD-C0C3804BE079}" type="pres">
      <dgm:prSet presAssocID="{A33B7D08-7DD1-41F5-A972-7C544517652F}" presName="spaceBetweenRectangles" presStyleCnt="0"/>
      <dgm:spPr/>
    </dgm:pt>
    <dgm:pt modelId="{3D1AFBA4-B405-4413-846D-93E5FEA6D02E}" type="pres">
      <dgm:prSet presAssocID="{BB9D96C9-14B7-45CF-8D72-D314C2B2C539}" presName="composite" presStyleCnt="0"/>
      <dgm:spPr/>
    </dgm:pt>
    <dgm:pt modelId="{720677DC-3F1F-4F04-9D00-C92C89D1F225}" type="pres">
      <dgm:prSet presAssocID="{BB9D96C9-14B7-45CF-8D72-D314C2B2C539}" presName="L1TextContainer" presStyleLbl="revTx" presStyleIdx="1" presStyleCnt="2">
        <dgm:presLayoutVars>
          <dgm:chMax val="1"/>
          <dgm:chPref val="1"/>
          <dgm:bulletEnabled val="1"/>
        </dgm:presLayoutVars>
      </dgm:prSet>
      <dgm:spPr/>
    </dgm:pt>
    <dgm:pt modelId="{83223BE4-6AB8-4466-9C66-98363D468FC1}" type="pres">
      <dgm:prSet presAssocID="{BB9D96C9-14B7-45CF-8D72-D314C2B2C539}" presName="L2TextContainerWrapper" presStyleCnt="0">
        <dgm:presLayoutVars>
          <dgm:chMax val="0"/>
          <dgm:chPref val="0"/>
          <dgm:bulletEnabled val="1"/>
        </dgm:presLayoutVars>
      </dgm:prSet>
      <dgm:spPr/>
    </dgm:pt>
    <dgm:pt modelId="{965DC1C0-E146-4E18-BB90-D1990F446841}" type="pres">
      <dgm:prSet presAssocID="{BB9D96C9-14B7-45CF-8D72-D314C2B2C539}" presName="L2TextContainer" presStyleLbl="bgAccFollowNode1" presStyleIdx="1" presStyleCnt="2"/>
      <dgm:spPr/>
    </dgm:pt>
    <dgm:pt modelId="{643D2194-7967-4CB5-AC7A-CF15BCE13344}" type="pres">
      <dgm:prSet presAssocID="{BB9D96C9-14B7-45CF-8D72-D314C2B2C539}" presName="FlexibleEmptyPlaceHolder" presStyleCnt="0"/>
      <dgm:spPr/>
    </dgm:pt>
    <dgm:pt modelId="{F36A1898-AE8F-4C2F-8BB8-A557056F7ADF}" type="pres">
      <dgm:prSet presAssocID="{BB9D96C9-14B7-45CF-8D72-D314C2B2C539}" presName="ConnectLine" presStyleLbl="alignNode1" presStyleIdx="1" presStyleCnt="2"/>
      <dgm:spPr>
        <a:gradFill rotWithShape="0">
          <a:gsLst>
            <a:gs pos="0">
              <a:schemeClr val="accent5">
                <a:tint val="98000"/>
                <a:lumMod val="114000"/>
              </a:schemeClr>
            </a:gs>
            <a:gs pos="100000">
              <a:schemeClr val="accent5">
                <a:shade val="90000"/>
                <a:lumMod val="84000"/>
              </a:schemeClr>
            </a:gs>
          </a:gsLst>
          <a:lin ang="5400000" scaled="0"/>
        </a:gradFill>
        <a:ln w="6350" cap="rnd" cmpd="sng" algn="ctr">
          <a:solidFill>
            <a:schemeClr val="accent5">
              <a:hueOff val="-6409983"/>
              <a:satOff val="-10537"/>
              <a:lumOff val="-393"/>
              <a:alphaOff val="0"/>
            </a:schemeClr>
          </a:solidFill>
          <a:prstDash val="dash"/>
        </a:ln>
        <a:effectLst>
          <a:outerShdw blurRad="38100" dist="25400" dir="5400000" rotWithShape="0">
            <a:srgbClr val="000000">
              <a:alpha val="45000"/>
            </a:srgbClr>
          </a:outerShdw>
        </a:effectLst>
      </dgm:spPr>
    </dgm:pt>
    <dgm:pt modelId="{736F3896-B8B7-4E2F-823D-CC96BB2B1B1A}" type="pres">
      <dgm:prSet presAssocID="{BB9D96C9-14B7-45CF-8D72-D314C2B2C539}" presName="ConnectorPoint" presStyleLbl="fgAcc1" presStyleIdx="1" presStyleCnt="2"/>
      <dgm:spPr>
        <a:solidFill>
          <a:schemeClr val="lt1">
            <a:alpha val="90000"/>
            <a:hueOff val="0"/>
            <a:satOff val="0"/>
            <a:lumOff val="0"/>
            <a:alphaOff val="0"/>
          </a:schemeClr>
        </a:solidFill>
        <a:ln w="9525" cap="rnd" cmpd="sng" algn="ctr">
          <a:noFill/>
          <a:prstDash val="solid"/>
        </a:ln>
        <a:effectLst/>
      </dgm:spPr>
    </dgm:pt>
    <dgm:pt modelId="{DCBCF654-8EB4-4329-A0A4-B2D0315E11C8}" type="pres">
      <dgm:prSet presAssocID="{BB9D96C9-14B7-45CF-8D72-D314C2B2C539}" presName="EmptyPlaceHolder" presStyleCnt="0"/>
      <dgm:spPr/>
    </dgm:pt>
  </dgm:ptLst>
  <dgm:cxnLst>
    <dgm:cxn modelId="{C915E529-42B9-4A74-A063-AA298F42703D}" type="presOf" srcId="{BB9D96C9-14B7-45CF-8D72-D314C2B2C539}" destId="{720677DC-3F1F-4F04-9D00-C92C89D1F225}" srcOrd="0" destOrd="0" presId="urn:microsoft.com/office/officeart/2017/3/layout/HorizontalPathTimeline"/>
    <dgm:cxn modelId="{5963456D-1942-4C13-88AB-941849914624}" srcId="{BB9D96C9-14B7-45CF-8D72-D314C2B2C539}" destId="{ACCAEC99-9333-47AF-9CDA-557143691891}" srcOrd="0" destOrd="0" parTransId="{058B377A-5143-480F-9C54-49ABAC145E17}" sibTransId="{899DA51E-BD74-48CE-B84D-2A82728B5C98}"/>
    <dgm:cxn modelId="{72B0B57F-DBE8-48D4-BFA1-BD030151627C}" type="presOf" srcId="{98AEFD1D-D65B-4176-8549-858E5DB95719}" destId="{6A4D1658-21F2-4A66-BBB5-64D8F6C5F390}" srcOrd="0" destOrd="0" presId="urn:microsoft.com/office/officeart/2017/3/layout/HorizontalPathTimeline"/>
    <dgm:cxn modelId="{37CE9B8F-D191-470D-A23E-291E52CC0257}" type="presOf" srcId="{ACCAEC99-9333-47AF-9CDA-557143691891}" destId="{965DC1C0-E146-4E18-BB90-D1990F446841}" srcOrd="0" destOrd="0" presId="urn:microsoft.com/office/officeart/2017/3/layout/HorizontalPathTimeline"/>
    <dgm:cxn modelId="{00FBFEB7-34A5-4077-8A3A-C397BB4710CC}" type="presOf" srcId="{BF39C7BC-2415-4A06-882E-67214AC9F526}" destId="{0D6B46CA-2CF8-48DD-BAB0-06DBD991E578}" srcOrd="0" destOrd="0" presId="urn:microsoft.com/office/officeart/2017/3/layout/HorizontalPathTimeline"/>
    <dgm:cxn modelId="{917A47D2-4197-496D-BBC0-24AA0D265EC9}" type="presOf" srcId="{976D0A78-C269-4C5F-A6B7-9353B897290C}" destId="{B10EE035-174E-420B-B75E-F805DD144645}" srcOrd="0" destOrd="0" presId="urn:microsoft.com/office/officeart/2017/3/layout/HorizontalPathTimeline"/>
    <dgm:cxn modelId="{7DDF06D9-F9C3-4533-8E95-5E10FD38CE78}" srcId="{976D0A78-C269-4C5F-A6B7-9353B897290C}" destId="{BF39C7BC-2415-4A06-882E-67214AC9F526}" srcOrd="0" destOrd="0" parTransId="{C9855554-A074-42FB-B568-ED847E725B2D}" sibTransId="{A33B7D08-7DD1-41F5-A972-7C544517652F}"/>
    <dgm:cxn modelId="{F298E0DC-9307-44D0-B03C-C03C73FAA815}" srcId="{976D0A78-C269-4C5F-A6B7-9353B897290C}" destId="{BB9D96C9-14B7-45CF-8D72-D314C2B2C539}" srcOrd="1" destOrd="0" parTransId="{1B8AA139-019F-4890-A830-6FCB2BA91307}" sibTransId="{6DD6A272-2753-49E9-BC6C-FD4AF53386FA}"/>
    <dgm:cxn modelId="{CACE19E8-9487-419E-B21F-B5B1B77D628E}" srcId="{BF39C7BC-2415-4A06-882E-67214AC9F526}" destId="{98AEFD1D-D65B-4176-8549-858E5DB95719}" srcOrd="0" destOrd="0" parTransId="{32C5776E-77D3-48C0-8084-776922A2F908}" sibTransId="{BE743636-25BE-4AFB-8106-7984FFB01B45}"/>
    <dgm:cxn modelId="{57C049D8-F5E0-44F4-8879-2A1B2BAE7C51}" type="presParOf" srcId="{B10EE035-174E-420B-B75E-F805DD144645}" destId="{BE047C0F-C15F-45FA-AD3E-7CDACE4F8F28}" srcOrd="0" destOrd="0" presId="urn:microsoft.com/office/officeart/2017/3/layout/HorizontalPathTimeline"/>
    <dgm:cxn modelId="{73B749F6-CEB8-4B43-A719-03805ADC6DFE}" type="presParOf" srcId="{B10EE035-174E-420B-B75E-F805DD144645}" destId="{D14D4464-7DE4-4880-8FEC-7FE8E2D70F69}" srcOrd="1" destOrd="0" presId="urn:microsoft.com/office/officeart/2017/3/layout/HorizontalPathTimeline"/>
    <dgm:cxn modelId="{95BF980B-7536-46EF-8B9A-7D470A66054C}" type="presParOf" srcId="{D14D4464-7DE4-4880-8FEC-7FE8E2D70F69}" destId="{D84F0A39-F6DC-4EC0-A6DD-773F549849A1}" srcOrd="0" destOrd="0" presId="urn:microsoft.com/office/officeart/2017/3/layout/HorizontalPathTimeline"/>
    <dgm:cxn modelId="{8C052E4F-D23B-4BB9-85CE-8D74905F975D}" type="presParOf" srcId="{D84F0A39-F6DC-4EC0-A6DD-773F549849A1}" destId="{0D6B46CA-2CF8-48DD-BAB0-06DBD991E578}" srcOrd="0" destOrd="0" presId="urn:microsoft.com/office/officeart/2017/3/layout/HorizontalPathTimeline"/>
    <dgm:cxn modelId="{9A18719E-A13F-4F77-87CF-075AA7E273FE}" type="presParOf" srcId="{D84F0A39-F6DC-4EC0-A6DD-773F549849A1}" destId="{77FAEBB2-9E04-42A0-9936-C3CCE1F97CA0}" srcOrd="1" destOrd="0" presId="urn:microsoft.com/office/officeart/2017/3/layout/HorizontalPathTimeline"/>
    <dgm:cxn modelId="{7C5AE9A8-E532-4B9A-BD04-CBBE6332B3A3}" type="presParOf" srcId="{77FAEBB2-9E04-42A0-9936-C3CCE1F97CA0}" destId="{6A4D1658-21F2-4A66-BBB5-64D8F6C5F390}" srcOrd="0" destOrd="0" presId="urn:microsoft.com/office/officeart/2017/3/layout/HorizontalPathTimeline"/>
    <dgm:cxn modelId="{7B6BCA86-A203-4750-8474-6F56DF2BB53F}" type="presParOf" srcId="{77FAEBB2-9E04-42A0-9936-C3CCE1F97CA0}" destId="{60DE5204-6A94-4994-A772-0DE3549783D8}" srcOrd="1" destOrd="0" presId="urn:microsoft.com/office/officeart/2017/3/layout/HorizontalPathTimeline"/>
    <dgm:cxn modelId="{62D4D0CA-6391-4074-AEBD-CDC3DF2B698B}" type="presParOf" srcId="{D84F0A39-F6DC-4EC0-A6DD-773F549849A1}" destId="{A9F85424-2E51-4D7A-AC34-7104BCE72812}" srcOrd="2" destOrd="0" presId="urn:microsoft.com/office/officeart/2017/3/layout/HorizontalPathTimeline"/>
    <dgm:cxn modelId="{17273019-E320-4485-89B9-71EE6B2088EF}" type="presParOf" srcId="{D84F0A39-F6DC-4EC0-A6DD-773F549849A1}" destId="{8C186003-0FE0-4308-B88C-156AE2E37A1E}" srcOrd="3" destOrd="0" presId="urn:microsoft.com/office/officeart/2017/3/layout/HorizontalPathTimeline"/>
    <dgm:cxn modelId="{D6B633B2-3C35-4CE9-89DC-B76BFA37E903}" type="presParOf" srcId="{D84F0A39-F6DC-4EC0-A6DD-773F549849A1}" destId="{00E63E67-1367-4668-B267-0C793BD0FC69}" srcOrd="4" destOrd="0" presId="urn:microsoft.com/office/officeart/2017/3/layout/HorizontalPathTimeline"/>
    <dgm:cxn modelId="{2741F9D0-EC6B-452A-87C0-6749863904E8}" type="presParOf" srcId="{D14D4464-7DE4-4880-8FEC-7FE8E2D70F69}" destId="{D8C4F7D7-4F65-441F-8FDD-C0C3804BE079}" srcOrd="1" destOrd="0" presId="urn:microsoft.com/office/officeart/2017/3/layout/HorizontalPathTimeline"/>
    <dgm:cxn modelId="{304F86E1-7741-4BDA-A733-2A68570981D7}" type="presParOf" srcId="{D14D4464-7DE4-4880-8FEC-7FE8E2D70F69}" destId="{3D1AFBA4-B405-4413-846D-93E5FEA6D02E}" srcOrd="2" destOrd="0" presId="urn:microsoft.com/office/officeart/2017/3/layout/HorizontalPathTimeline"/>
    <dgm:cxn modelId="{0A34B0D8-272A-4C21-863F-CD354083DDCE}" type="presParOf" srcId="{3D1AFBA4-B405-4413-846D-93E5FEA6D02E}" destId="{720677DC-3F1F-4F04-9D00-C92C89D1F225}" srcOrd="0" destOrd="0" presId="urn:microsoft.com/office/officeart/2017/3/layout/HorizontalPathTimeline"/>
    <dgm:cxn modelId="{EA92A27B-27B4-4FCF-9ED7-6B92FE0FFA45}" type="presParOf" srcId="{3D1AFBA4-B405-4413-846D-93E5FEA6D02E}" destId="{83223BE4-6AB8-4466-9C66-98363D468FC1}" srcOrd="1" destOrd="0" presId="urn:microsoft.com/office/officeart/2017/3/layout/HorizontalPathTimeline"/>
    <dgm:cxn modelId="{FB3668E1-4BB8-443B-80F7-E231EBCD2A06}" type="presParOf" srcId="{83223BE4-6AB8-4466-9C66-98363D468FC1}" destId="{965DC1C0-E146-4E18-BB90-D1990F446841}" srcOrd="0" destOrd="0" presId="urn:microsoft.com/office/officeart/2017/3/layout/HorizontalPathTimeline"/>
    <dgm:cxn modelId="{C20A76D5-50A3-45C7-94F0-55E4217E97D1}" type="presParOf" srcId="{83223BE4-6AB8-4466-9C66-98363D468FC1}" destId="{643D2194-7967-4CB5-AC7A-CF15BCE13344}" srcOrd="1" destOrd="0" presId="urn:microsoft.com/office/officeart/2017/3/layout/HorizontalPathTimeline"/>
    <dgm:cxn modelId="{34D90B03-1778-4ADA-9DBA-18BB9BC8C799}" type="presParOf" srcId="{3D1AFBA4-B405-4413-846D-93E5FEA6D02E}" destId="{F36A1898-AE8F-4C2F-8BB8-A557056F7ADF}" srcOrd="2" destOrd="0" presId="urn:microsoft.com/office/officeart/2017/3/layout/HorizontalPathTimeline"/>
    <dgm:cxn modelId="{764FBB96-5A40-4B27-8ECE-C78E819BE9FF}" type="presParOf" srcId="{3D1AFBA4-B405-4413-846D-93E5FEA6D02E}" destId="{736F3896-B8B7-4E2F-823D-CC96BB2B1B1A}" srcOrd="3" destOrd="0" presId="urn:microsoft.com/office/officeart/2017/3/layout/HorizontalPathTimeline"/>
    <dgm:cxn modelId="{22BA7057-1F63-46EE-8EB6-D7D2FCCBD9A7}" type="presParOf" srcId="{3D1AFBA4-B405-4413-846D-93E5FEA6D02E}" destId="{DCBCF654-8EB4-4329-A0A4-B2D0315E11C8}" srcOrd="4" destOrd="0" presId="urn:microsoft.com/office/officeart/2017/3/layout/HorizontalPath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38D3C3F-289C-4B2D-98D8-922F68D0458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3AB75384-3A74-481E-99D1-563AE085B5BF}">
      <dgm:prSet/>
      <dgm:spPr/>
      <dgm:t>
        <a:bodyPr/>
        <a:lstStyle/>
        <a:p>
          <a:r>
            <a:rPr lang="en-GB" b="0" i="0"/>
            <a:t>The present study explored whether football team success, failure, and gender differences, male and female, alongside personality type, can impact upon alcohol consumption and aggression levels.</a:t>
          </a:r>
          <a:endParaRPr lang="en-US"/>
        </a:p>
      </dgm:t>
    </dgm:pt>
    <dgm:pt modelId="{02B4561A-95CB-40F8-8916-07D07AE3AE9D}" type="parTrans" cxnId="{02BA3C3F-7BB2-4483-BAC1-86E90B58F26D}">
      <dgm:prSet/>
      <dgm:spPr/>
      <dgm:t>
        <a:bodyPr/>
        <a:lstStyle/>
        <a:p>
          <a:endParaRPr lang="en-US"/>
        </a:p>
      </dgm:t>
    </dgm:pt>
    <dgm:pt modelId="{31756D7A-5D91-4CA8-9B4D-1B1968E2839D}" type="sibTrans" cxnId="{02BA3C3F-7BB2-4483-BAC1-86E90B58F26D}">
      <dgm:prSet/>
      <dgm:spPr/>
      <dgm:t>
        <a:bodyPr/>
        <a:lstStyle/>
        <a:p>
          <a:endParaRPr lang="en-US"/>
        </a:p>
      </dgm:t>
    </dgm:pt>
    <dgm:pt modelId="{231C5BB8-97BA-43AF-A804-69FBC67472CF}">
      <dgm:prSet/>
      <dgm:spPr/>
      <dgm:t>
        <a:bodyPr/>
        <a:lstStyle/>
        <a:p>
          <a:r>
            <a:rPr lang="en-GB" b="0" i="0"/>
            <a:t>Aggression from fans, can have damaging effect towards the team reputation and can cause injury or death.</a:t>
          </a:r>
          <a:endParaRPr lang="en-US"/>
        </a:p>
      </dgm:t>
    </dgm:pt>
    <dgm:pt modelId="{206A859F-ACE5-4810-9962-54BD8555E19B}" type="parTrans" cxnId="{B4BF66FD-7EB6-450B-9581-AB8E0BBA31D6}">
      <dgm:prSet/>
      <dgm:spPr/>
      <dgm:t>
        <a:bodyPr/>
        <a:lstStyle/>
        <a:p>
          <a:endParaRPr lang="en-US"/>
        </a:p>
      </dgm:t>
    </dgm:pt>
    <dgm:pt modelId="{5E05EBB3-F9DD-49F9-8E07-103860AE2098}" type="sibTrans" cxnId="{B4BF66FD-7EB6-450B-9581-AB8E0BBA31D6}">
      <dgm:prSet/>
      <dgm:spPr/>
      <dgm:t>
        <a:bodyPr/>
        <a:lstStyle/>
        <a:p>
          <a:endParaRPr lang="en-US"/>
        </a:p>
      </dgm:t>
    </dgm:pt>
    <dgm:pt modelId="{B78BC595-1BBE-4E61-993D-E443964A4AB1}" type="pres">
      <dgm:prSet presAssocID="{738D3C3F-289C-4B2D-98D8-922F68D0458E}" presName="linear" presStyleCnt="0">
        <dgm:presLayoutVars>
          <dgm:animLvl val="lvl"/>
          <dgm:resizeHandles val="exact"/>
        </dgm:presLayoutVars>
      </dgm:prSet>
      <dgm:spPr/>
    </dgm:pt>
    <dgm:pt modelId="{1BF06AA4-5A72-477D-A3BD-4EF3C9D1282B}" type="pres">
      <dgm:prSet presAssocID="{3AB75384-3A74-481E-99D1-563AE085B5BF}" presName="parentText" presStyleLbl="node1" presStyleIdx="0" presStyleCnt="2">
        <dgm:presLayoutVars>
          <dgm:chMax val="0"/>
          <dgm:bulletEnabled val="1"/>
        </dgm:presLayoutVars>
      </dgm:prSet>
      <dgm:spPr/>
    </dgm:pt>
    <dgm:pt modelId="{995CB3F6-573B-41F6-8710-7A01A6B4C7EB}" type="pres">
      <dgm:prSet presAssocID="{31756D7A-5D91-4CA8-9B4D-1B1968E2839D}" presName="spacer" presStyleCnt="0"/>
      <dgm:spPr/>
    </dgm:pt>
    <dgm:pt modelId="{D340943F-DAAE-495E-974B-EF71EAFB32C4}" type="pres">
      <dgm:prSet presAssocID="{231C5BB8-97BA-43AF-A804-69FBC67472CF}" presName="parentText" presStyleLbl="node1" presStyleIdx="1" presStyleCnt="2">
        <dgm:presLayoutVars>
          <dgm:chMax val="0"/>
          <dgm:bulletEnabled val="1"/>
        </dgm:presLayoutVars>
      </dgm:prSet>
      <dgm:spPr/>
    </dgm:pt>
  </dgm:ptLst>
  <dgm:cxnLst>
    <dgm:cxn modelId="{39A32411-26EB-4D64-9CE6-C892B3F3B72E}" type="presOf" srcId="{738D3C3F-289C-4B2D-98D8-922F68D0458E}" destId="{B78BC595-1BBE-4E61-993D-E443964A4AB1}" srcOrd="0" destOrd="0" presId="urn:microsoft.com/office/officeart/2005/8/layout/vList2"/>
    <dgm:cxn modelId="{02BA3C3F-7BB2-4483-BAC1-86E90B58F26D}" srcId="{738D3C3F-289C-4B2D-98D8-922F68D0458E}" destId="{3AB75384-3A74-481E-99D1-563AE085B5BF}" srcOrd="0" destOrd="0" parTransId="{02B4561A-95CB-40F8-8916-07D07AE3AE9D}" sibTransId="{31756D7A-5D91-4CA8-9B4D-1B1968E2839D}"/>
    <dgm:cxn modelId="{A893D96D-0489-4C77-A051-4F235FD7AFEC}" type="presOf" srcId="{231C5BB8-97BA-43AF-A804-69FBC67472CF}" destId="{D340943F-DAAE-495E-974B-EF71EAFB32C4}" srcOrd="0" destOrd="0" presId="urn:microsoft.com/office/officeart/2005/8/layout/vList2"/>
    <dgm:cxn modelId="{752E02F9-1204-4D0B-A14A-F67A1DC54479}" type="presOf" srcId="{3AB75384-3A74-481E-99D1-563AE085B5BF}" destId="{1BF06AA4-5A72-477D-A3BD-4EF3C9D1282B}" srcOrd="0" destOrd="0" presId="urn:microsoft.com/office/officeart/2005/8/layout/vList2"/>
    <dgm:cxn modelId="{B4BF66FD-7EB6-450B-9581-AB8E0BBA31D6}" srcId="{738D3C3F-289C-4B2D-98D8-922F68D0458E}" destId="{231C5BB8-97BA-43AF-A804-69FBC67472CF}" srcOrd="1" destOrd="0" parTransId="{206A859F-ACE5-4810-9962-54BD8555E19B}" sibTransId="{5E05EBB3-F9DD-49F9-8E07-103860AE2098}"/>
    <dgm:cxn modelId="{8F832892-43A6-4172-BEBE-A88435DD2FAD}" type="presParOf" srcId="{B78BC595-1BBE-4E61-993D-E443964A4AB1}" destId="{1BF06AA4-5A72-477D-A3BD-4EF3C9D1282B}" srcOrd="0" destOrd="0" presId="urn:microsoft.com/office/officeart/2005/8/layout/vList2"/>
    <dgm:cxn modelId="{19C00372-6A73-4F4A-A568-126772A447D2}" type="presParOf" srcId="{B78BC595-1BBE-4E61-993D-E443964A4AB1}" destId="{995CB3F6-573B-41F6-8710-7A01A6B4C7EB}" srcOrd="1" destOrd="0" presId="urn:microsoft.com/office/officeart/2005/8/layout/vList2"/>
    <dgm:cxn modelId="{489B21A4-3B9F-4300-B29F-B1178F8644EB}" type="presParOf" srcId="{B78BC595-1BBE-4E61-993D-E443964A4AB1}" destId="{D340943F-DAAE-495E-974B-EF71EAFB32C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5318CF6-2902-469F-BA59-4FA55D65486D}" type="doc">
      <dgm:prSet loTypeId="urn:microsoft.com/office/officeart/2016/7/layout/RepeatingBendingProcessNew" loCatId="process" qsTypeId="urn:microsoft.com/office/officeart/2005/8/quickstyle/simple4" qsCatId="simple" csTypeId="urn:microsoft.com/office/officeart/2005/8/colors/accent0_3" csCatId="mainScheme"/>
      <dgm:spPr/>
      <dgm:t>
        <a:bodyPr/>
        <a:lstStyle/>
        <a:p>
          <a:endParaRPr lang="en-US"/>
        </a:p>
      </dgm:t>
    </dgm:pt>
    <dgm:pt modelId="{C6A1AAEF-3E9F-4644-81EF-F59096699282}">
      <dgm:prSet/>
      <dgm:spPr/>
      <dgm:t>
        <a:bodyPr/>
        <a:lstStyle/>
        <a:p>
          <a:r>
            <a:rPr lang="en-GB" u="sng"/>
            <a:t>Design</a:t>
          </a:r>
          <a:endParaRPr lang="en-US"/>
        </a:p>
      </dgm:t>
    </dgm:pt>
    <dgm:pt modelId="{8751E8C6-03C2-49C8-8C86-FB588B90BFE4}" type="parTrans" cxnId="{580FE4AC-3F9B-4F3C-B6B5-BA8AC88D97B4}">
      <dgm:prSet/>
      <dgm:spPr/>
      <dgm:t>
        <a:bodyPr/>
        <a:lstStyle/>
        <a:p>
          <a:endParaRPr lang="en-US"/>
        </a:p>
      </dgm:t>
    </dgm:pt>
    <dgm:pt modelId="{09944069-EB28-4EFB-9E7E-A8F3B7996433}" type="sibTrans" cxnId="{580FE4AC-3F9B-4F3C-B6B5-BA8AC88D97B4}">
      <dgm:prSet/>
      <dgm:spPr/>
      <dgm:t>
        <a:bodyPr/>
        <a:lstStyle/>
        <a:p>
          <a:endParaRPr lang="en-US"/>
        </a:p>
      </dgm:t>
    </dgm:pt>
    <dgm:pt modelId="{47282F74-86FC-4717-82E3-E5853705D185}">
      <dgm:prSet/>
      <dgm:spPr/>
      <dgm:t>
        <a:bodyPr/>
        <a:lstStyle/>
        <a:p>
          <a:r>
            <a:rPr lang="en-GB"/>
            <a:t>A t-test, an independent samples t-test and a multiple regression</a:t>
          </a:r>
          <a:endParaRPr lang="en-US"/>
        </a:p>
      </dgm:t>
    </dgm:pt>
    <dgm:pt modelId="{B2DD265A-72F6-42DE-811B-9188CFBD04D7}" type="parTrans" cxnId="{75541B4B-35C8-4B66-A8E7-1D9CD0F0D4FC}">
      <dgm:prSet/>
      <dgm:spPr/>
      <dgm:t>
        <a:bodyPr/>
        <a:lstStyle/>
        <a:p>
          <a:endParaRPr lang="en-US"/>
        </a:p>
      </dgm:t>
    </dgm:pt>
    <dgm:pt modelId="{13F62F44-DE4F-4EB2-BB2B-65972282AFFB}" type="sibTrans" cxnId="{75541B4B-35C8-4B66-A8E7-1D9CD0F0D4FC}">
      <dgm:prSet/>
      <dgm:spPr/>
      <dgm:t>
        <a:bodyPr/>
        <a:lstStyle/>
        <a:p>
          <a:endParaRPr lang="en-US"/>
        </a:p>
      </dgm:t>
    </dgm:pt>
    <dgm:pt modelId="{427A6463-7121-4048-BA28-9BE9709B3CEC}">
      <dgm:prSet/>
      <dgm:spPr/>
      <dgm:t>
        <a:bodyPr/>
        <a:lstStyle/>
        <a:p>
          <a:r>
            <a:rPr lang="en-GB" u="sng"/>
            <a:t>Participants</a:t>
          </a:r>
          <a:endParaRPr lang="en-US"/>
        </a:p>
      </dgm:t>
    </dgm:pt>
    <dgm:pt modelId="{5E09F679-813E-4348-B5A1-6F980D23B47C}" type="parTrans" cxnId="{975F775D-A99A-473E-A365-53C2208DABB9}">
      <dgm:prSet/>
      <dgm:spPr/>
      <dgm:t>
        <a:bodyPr/>
        <a:lstStyle/>
        <a:p>
          <a:endParaRPr lang="en-US"/>
        </a:p>
      </dgm:t>
    </dgm:pt>
    <dgm:pt modelId="{EC18BB75-4955-40CE-BB49-D5E43038D588}" type="sibTrans" cxnId="{975F775D-A99A-473E-A365-53C2208DABB9}">
      <dgm:prSet/>
      <dgm:spPr/>
      <dgm:t>
        <a:bodyPr/>
        <a:lstStyle/>
        <a:p>
          <a:endParaRPr lang="en-US"/>
        </a:p>
      </dgm:t>
    </dgm:pt>
    <dgm:pt modelId="{2CF3E657-51C9-4176-A6D7-126E6BA04CDD}">
      <dgm:prSet/>
      <dgm:spPr/>
      <dgm:t>
        <a:bodyPr/>
        <a:lstStyle/>
        <a:p>
          <a:r>
            <a:rPr lang="en-GB"/>
            <a:t>79 participants 43 female 27 male</a:t>
          </a:r>
          <a:endParaRPr lang="en-US"/>
        </a:p>
      </dgm:t>
    </dgm:pt>
    <dgm:pt modelId="{16DB82EA-A5FE-4E86-B42C-433FB6115AFF}" type="parTrans" cxnId="{C3F42C3D-A05A-4375-8540-C5E6ECDED1DA}">
      <dgm:prSet/>
      <dgm:spPr/>
      <dgm:t>
        <a:bodyPr/>
        <a:lstStyle/>
        <a:p>
          <a:endParaRPr lang="en-US"/>
        </a:p>
      </dgm:t>
    </dgm:pt>
    <dgm:pt modelId="{B40F0106-3166-43EB-93ED-FB30849CE158}" type="sibTrans" cxnId="{C3F42C3D-A05A-4375-8540-C5E6ECDED1DA}">
      <dgm:prSet/>
      <dgm:spPr/>
      <dgm:t>
        <a:bodyPr/>
        <a:lstStyle/>
        <a:p>
          <a:endParaRPr lang="en-US"/>
        </a:p>
      </dgm:t>
    </dgm:pt>
    <dgm:pt modelId="{9955AF2A-45EE-4B14-8943-A29E00609D63}">
      <dgm:prSet/>
      <dgm:spPr/>
      <dgm:t>
        <a:bodyPr/>
        <a:lstStyle/>
        <a:p>
          <a:r>
            <a:rPr lang="en-GB" u="sng"/>
            <a:t>Materials</a:t>
          </a:r>
          <a:endParaRPr lang="en-US"/>
        </a:p>
      </dgm:t>
    </dgm:pt>
    <dgm:pt modelId="{5C32F4E3-B36E-4BCA-9D4D-4F5EF0CAE391}" type="parTrans" cxnId="{8FC06EBF-88EE-4695-9612-FBA99AD9C909}">
      <dgm:prSet/>
      <dgm:spPr/>
      <dgm:t>
        <a:bodyPr/>
        <a:lstStyle/>
        <a:p>
          <a:endParaRPr lang="en-US"/>
        </a:p>
      </dgm:t>
    </dgm:pt>
    <dgm:pt modelId="{AD19B70A-5796-406F-81A6-F3C4D2D9719B}" type="sibTrans" cxnId="{8FC06EBF-88EE-4695-9612-FBA99AD9C909}">
      <dgm:prSet/>
      <dgm:spPr/>
      <dgm:t>
        <a:bodyPr/>
        <a:lstStyle/>
        <a:p>
          <a:endParaRPr lang="en-US"/>
        </a:p>
      </dgm:t>
    </dgm:pt>
    <dgm:pt modelId="{2A645315-A8D2-4A6D-B2DB-9F878608E045}">
      <dgm:prSet/>
      <dgm:spPr/>
      <dgm:t>
        <a:bodyPr/>
        <a:lstStyle/>
        <a:p>
          <a:r>
            <a:rPr lang="en-GB"/>
            <a:t>Ethical consideration was obtained, questionnaires created using Qualtrics, aggression scale, alcohol scale, personality scale</a:t>
          </a:r>
          <a:endParaRPr lang="en-US"/>
        </a:p>
      </dgm:t>
    </dgm:pt>
    <dgm:pt modelId="{E048E386-D61C-4DA0-B98F-D43DF1A94580}" type="parTrans" cxnId="{AB2F73CA-4034-49C5-9BE6-6539F1658A8A}">
      <dgm:prSet/>
      <dgm:spPr/>
      <dgm:t>
        <a:bodyPr/>
        <a:lstStyle/>
        <a:p>
          <a:endParaRPr lang="en-US"/>
        </a:p>
      </dgm:t>
    </dgm:pt>
    <dgm:pt modelId="{5BEFD0EE-23EE-4616-BA1A-A98833C6C5DB}" type="sibTrans" cxnId="{AB2F73CA-4034-49C5-9BE6-6539F1658A8A}">
      <dgm:prSet/>
      <dgm:spPr/>
      <dgm:t>
        <a:bodyPr/>
        <a:lstStyle/>
        <a:p>
          <a:endParaRPr lang="en-US"/>
        </a:p>
      </dgm:t>
    </dgm:pt>
    <dgm:pt modelId="{1E2B9D7E-7A1C-4BEF-A579-774099E3ADDA}">
      <dgm:prSet/>
      <dgm:spPr/>
      <dgm:t>
        <a:bodyPr/>
        <a:lstStyle/>
        <a:p>
          <a:r>
            <a:rPr lang="en-GB" u="sng"/>
            <a:t>Procedure</a:t>
          </a:r>
          <a:endParaRPr lang="en-US"/>
        </a:p>
      </dgm:t>
    </dgm:pt>
    <dgm:pt modelId="{8901E343-DD6F-4133-9F79-6391D85A8096}" type="parTrans" cxnId="{0720C949-543F-480C-A939-7065E46911CF}">
      <dgm:prSet/>
      <dgm:spPr/>
      <dgm:t>
        <a:bodyPr/>
        <a:lstStyle/>
        <a:p>
          <a:endParaRPr lang="en-US"/>
        </a:p>
      </dgm:t>
    </dgm:pt>
    <dgm:pt modelId="{668DA570-A6F8-4A45-BAF4-A79C209D3B10}" type="sibTrans" cxnId="{0720C949-543F-480C-A939-7065E46911CF}">
      <dgm:prSet/>
      <dgm:spPr/>
      <dgm:t>
        <a:bodyPr/>
        <a:lstStyle/>
        <a:p>
          <a:endParaRPr lang="en-US"/>
        </a:p>
      </dgm:t>
    </dgm:pt>
    <dgm:pt modelId="{48D09119-D2FE-4F08-8A66-F164E5EDA27F}">
      <dgm:prSet/>
      <dgm:spPr/>
      <dgm:t>
        <a:bodyPr/>
        <a:lstStyle/>
        <a:p>
          <a:r>
            <a:rPr lang="en-GB"/>
            <a:t>Consent form, 10 minutes to complete, 24 questions</a:t>
          </a:r>
          <a:endParaRPr lang="en-US"/>
        </a:p>
      </dgm:t>
    </dgm:pt>
    <dgm:pt modelId="{2B6B09DB-B8C1-4988-8812-76EAB0F5C15D}" type="parTrans" cxnId="{3BFBADC7-4B47-42C8-9607-19EB05874732}">
      <dgm:prSet/>
      <dgm:spPr/>
      <dgm:t>
        <a:bodyPr/>
        <a:lstStyle/>
        <a:p>
          <a:endParaRPr lang="en-US"/>
        </a:p>
      </dgm:t>
    </dgm:pt>
    <dgm:pt modelId="{567E62F2-9A4F-437B-9265-EBBD01EE166B}" type="sibTrans" cxnId="{3BFBADC7-4B47-42C8-9607-19EB05874732}">
      <dgm:prSet/>
      <dgm:spPr/>
      <dgm:t>
        <a:bodyPr/>
        <a:lstStyle/>
        <a:p>
          <a:endParaRPr lang="en-US"/>
        </a:p>
      </dgm:t>
    </dgm:pt>
    <dgm:pt modelId="{34B58AB1-A321-47F4-8307-D768A4CE04C0}" type="pres">
      <dgm:prSet presAssocID="{A5318CF6-2902-469F-BA59-4FA55D65486D}" presName="Name0" presStyleCnt="0">
        <dgm:presLayoutVars>
          <dgm:dir/>
          <dgm:resizeHandles val="exact"/>
        </dgm:presLayoutVars>
      </dgm:prSet>
      <dgm:spPr/>
    </dgm:pt>
    <dgm:pt modelId="{FCFD5139-E366-4B84-A1EC-446C0528DBC3}" type="pres">
      <dgm:prSet presAssocID="{C6A1AAEF-3E9F-4644-81EF-F59096699282}" presName="node" presStyleLbl="node1" presStyleIdx="0" presStyleCnt="8">
        <dgm:presLayoutVars>
          <dgm:bulletEnabled val="1"/>
        </dgm:presLayoutVars>
      </dgm:prSet>
      <dgm:spPr/>
    </dgm:pt>
    <dgm:pt modelId="{A7988B2B-518A-445B-939C-063AFA36C479}" type="pres">
      <dgm:prSet presAssocID="{09944069-EB28-4EFB-9E7E-A8F3B7996433}" presName="sibTrans" presStyleLbl="sibTrans1D1" presStyleIdx="0" presStyleCnt="7"/>
      <dgm:spPr/>
    </dgm:pt>
    <dgm:pt modelId="{307EAC3A-2539-41D8-A8B8-60B7206CB681}" type="pres">
      <dgm:prSet presAssocID="{09944069-EB28-4EFB-9E7E-A8F3B7996433}" presName="connectorText" presStyleLbl="sibTrans1D1" presStyleIdx="0" presStyleCnt="7"/>
      <dgm:spPr/>
    </dgm:pt>
    <dgm:pt modelId="{22F3292C-C985-45F6-81FF-4C7B038FE964}" type="pres">
      <dgm:prSet presAssocID="{47282F74-86FC-4717-82E3-E5853705D185}" presName="node" presStyleLbl="node1" presStyleIdx="1" presStyleCnt="8">
        <dgm:presLayoutVars>
          <dgm:bulletEnabled val="1"/>
        </dgm:presLayoutVars>
      </dgm:prSet>
      <dgm:spPr/>
    </dgm:pt>
    <dgm:pt modelId="{17D8CA4B-18E9-4101-8F43-57E467702FC3}" type="pres">
      <dgm:prSet presAssocID="{13F62F44-DE4F-4EB2-BB2B-65972282AFFB}" presName="sibTrans" presStyleLbl="sibTrans1D1" presStyleIdx="1" presStyleCnt="7"/>
      <dgm:spPr/>
    </dgm:pt>
    <dgm:pt modelId="{3134ADE5-B5B7-4A08-9824-E9F73DFD2A43}" type="pres">
      <dgm:prSet presAssocID="{13F62F44-DE4F-4EB2-BB2B-65972282AFFB}" presName="connectorText" presStyleLbl="sibTrans1D1" presStyleIdx="1" presStyleCnt="7"/>
      <dgm:spPr/>
    </dgm:pt>
    <dgm:pt modelId="{FA74B04F-7839-44C0-B94D-711A90827416}" type="pres">
      <dgm:prSet presAssocID="{427A6463-7121-4048-BA28-9BE9709B3CEC}" presName="node" presStyleLbl="node1" presStyleIdx="2" presStyleCnt="8">
        <dgm:presLayoutVars>
          <dgm:bulletEnabled val="1"/>
        </dgm:presLayoutVars>
      </dgm:prSet>
      <dgm:spPr/>
    </dgm:pt>
    <dgm:pt modelId="{2C1F734B-E315-4FE4-8449-064082068D00}" type="pres">
      <dgm:prSet presAssocID="{EC18BB75-4955-40CE-BB49-D5E43038D588}" presName="sibTrans" presStyleLbl="sibTrans1D1" presStyleIdx="2" presStyleCnt="7"/>
      <dgm:spPr/>
    </dgm:pt>
    <dgm:pt modelId="{218232AA-8DEF-4D7B-88BC-71CBD8FAD801}" type="pres">
      <dgm:prSet presAssocID="{EC18BB75-4955-40CE-BB49-D5E43038D588}" presName="connectorText" presStyleLbl="sibTrans1D1" presStyleIdx="2" presStyleCnt="7"/>
      <dgm:spPr/>
    </dgm:pt>
    <dgm:pt modelId="{1E4A769D-E990-44C9-8183-DBFC5C72DB93}" type="pres">
      <dgm:prSet presAssocID="{2CF3E657-51C9-4176-A6D7-126E6BA04CDD}" presName="node" presStyleLbl="node1" presStyleIdx="3" presStyleCnt="8">
        <dgm:presLayoutVars>
          <dgm:bulletEnabled val="1"/>
        </dgm:presLayoutVars>
      </dgm:prSet>
      <dgm:spPr/>
    </dgm:pt>
    <dgm:pt modelId="{234801DF-8B96-4932-BF21-F39501AFE8CA}" type="pres">
      <dgm:prSet presAssocID="{B40F0106-3166-43EB-93ED-FB30849CE158}" presName="sibTrans" presStyleLbl="sibTrans1D1" presStyleIdx="3" presStyleCnt="7"/>
      <dgm:spPr/>
    </dgm:pt>
    <dgm:pt modelId="{FBF29AA5-CC1B-43DB-AAE9-D2A231817A17}" type="pres">
      <dgm:prSet presAssocID="{B40F0106-3166-43EB-93ED-FB30849CE158}" presName="connectorText" presStyleLbl="sibTrans1D1" presStyleIdx="3" presStyleCnt="7"/>
      <dgm:spPr/>
    </dgm:pt>
    <dgm:pt modelId="{6B5DEC43-9FC9-49FE-A3EF-E38E67370045}" type="pres">
      <dgm:prSet presAssocID="{9955AF2A-45EE-4B14-8943-A29E00609D63}" presName="node" presStyleLbl="node1" presStyleIdx="4" presStyleCnt="8">
        <dgm:presLayoutVars>
          <dgm:bulletEnabled val="1"/>
        </dgm:presLayoutVars>
      </dgm:prSet>
      <dgm:spPr/>
    </dgm:pt>
    <dgm:pt modelId="{3C75A2C9-5A83-493D-B7BA-14C133E9AAE7}" type="pres">
      <dgm:prSet presAssocID="{AD19B70A-5796-406F-81A6-F3C4D2D9719B}" presName="sibTrans" presStyleLbl="sibTrans1D1" presStyleIdx="4" presStyleCnt="7"/>
      <dgm:spPr/>
    </dgm:pt>
    <dgm:pt modelId="{BF4D7051-59FB-4EE9-A628-11B9C71DBFB6}" type="pres">
      <dgm:prSet presAssocID="{AD19B70A-5796-406F-81A6-F3C4D2D9719B}" presName="connectorText" presStyleLbl="sibTrans1D1" presStyleIdx="4" presStyleCnt="7"/>
      <dgm:spPr/>
    </dgm:pt>
    <dgm:pt modelId="{39727EF3-261E-4926-B337-BFE7394D6096}" type="pres">
      <dgm:prSet presAssocID="{2A645315-A8D2-4A6D-B2DB-9F878608E045}" presName="node" presStyleLbl="node1" presStyleIdx="5" presStyleCnt="8">
        <dgm:presLayoutVars>
          <dgm:bulletEnabled val="1"/>
        </dgm:presLayoutVars>
      </dgm:prSet>
      <dgm:spPr/>
    </dgm:pt>
    <dgm:pt modelId="{7420BAF5-C4B3-4CFB-9A12-A9E1817C9BD9}" type="pres">
      <dgm:prSet presAssocID="{5BEFD0EE-23EE-4616-BA1A-A98833C6C5DB}" presName="sibTrans" presStyleLbl="sibTrans1D1" presStyleIdx="5" presStyleCnt="7"/>
      <dgm:spPr/>
    </dgm:pt>
    <dgm:pt modelId="{33F249DF-29AB-4152-9565-E9482C981F49}" type="pres">
      <dgm:prSet presAssocID="{5BEFD0EE-23EE-4616-BA1A-A98833C6C5DB}" presName="connectorText" presStyleLbl="sibTrans1D1" presStyleIdx="5" presStyleCnt="7"/>
      <dgm:spPr/>
    </dgm:pt>
    <dgm:pt modelId="{AD3C915A-CA04-4A4A-A3D3-5291F84193C8}" type="pres">
      <dgm:prSet presAssocID="{1E2B9D7E-7A1C-4BEF-A579-774099E3ADDA}" presName="node" presStyleLbl="node1" presStyleIdx="6" presStyleCnt="8">
        <dgm:presLayoutVars>
          <dgm:bulletEnabled val="1"/>
        </dgm:presLayoutVars>
      </dgm:prSet>
      <dgm:spPr/>
    </dgm:pt>
    <dgm:pt modelId="{BD758F5C-9C49-4261-B194-E99017866053}" type="pres">
      <dgm:prSet presAssocID="{668DA570-A6F8-4A45-BAF4-A79C209D3B10}" presName="sibTrans" presStyleLbl="sibTrans1D1" presStyleIdx="6" presStyleCnt="7"/>
      <dgm:spPr/>
    </dgm:pt>
    <dgm:pt modelId="{8F26F3BC-DEC9-4AE8-BF09-91B3BE102E2B}" type="pres">
      <dgm:prSet presAssocID="{668DA570-A6F8-4A45-BAF4-A79C209D3B10}" presName="connectorText" presStyleLbl="sibTrans1D1" presStyleIdx="6" presStyleCnt="7"/>
      <dgm:spPr/>
    </dgm:pt>
    <dgm:pt modelId="{9BA50A64-29D9-447E-AA8D-062FA2F29937}" type="pres">
      <dgm:prSet presAssocID="{48D09119-D2FE-4F08-8A66-F164E5EDA27F}" presName="node" presStyleLbl="node1" presStyleIdx="7" presStyleCnt="8">
        <dgm:presLayoutVars>
          <dgm:bulletEnabled val="1"/>
        </dgm:presLayoutVars>
      </dgm:prSet>
      <dgm:spPr/>
    </dgm:pt>
  </dgm:ptLst>
  <dgm:cxnLst>
    <dgm:cxn modelId="{39553E08-37E0-4A32-94EF-184E822C0A4C}" type="presOf" srcId="{47282F74-86FC-4717-82E3-E5853705D185}" destId="{22F3292C-C985-45F6-81FF-4C7B038FE964}" srcOrd="0" destOrd="0" presId="urn:microsoft.com/office/officeart/2016/7/layout/RepeatingBendingProcessNew"/>
    <dgm:cxn modelId="{ABADDE14-690B-453F-BA6E-EBA7EF0C6353}" type="presOf" srcId="{A5318CF6-2902-469F-BA59-4FA55D65486D}" destId="{34B58AB1-A321-47F4-8307-D768A4CE04C0}" srcOrd="0" destOrd="0" presId="urn:microsoft.com/office/officeart/2016/7/layout/RepeatingBendingProcessNew"/>
    <dgm:cxn modelId="{34565816-0D28-47D7-AEE1-D4E744BF8C45}" type="presOf" srcId="{C6A1AAEF-3E9F-4644-81EF-F59096699282}" destId="{FCFD5139-E366-4B84-A1EC-446C0528DBC3}" srcOrd="0" destOrd="0" presId="urn:microsoft.com/office/officeart/2016/7/layout/RepeatingBendingProcessNew"/>
    <dgm:cxn modelId="{3249FD1D-16DA-4E5E-919A-2E393713D0E3}" type="presOf" srcId="{B40F0106-3166-43EB-93ED-FB30849CE158}" destId="{234801DF-8B96-4932-BF21-F39501AFE8CA}" srcOrd="0" destOrd="0" presId="urn:microsoft.com/office/officeart/2016/7/layout/RepeatingBendingProcessNew"/>
    <dgm:cxn modelId="{E9FE661F-F494-4BD5-AB79-C52B95D3CE4B}" type="presOf" srcId="{1E2B9D7E-7A1C-4BEF-A579-774099E3ADDA}" destId="{AD3C915A-CA04-4A4A-A3D3-5291F84193C8}" srcOrd="0" destOrd="0" presId="urn:microsoft.com/office/officeart/2016/7/layout/RepeatingBendingProcessNew"/>
    <dgm:cxn modelId="{CE76DB22-DD0B-44AE-BB87-3A345EF11D9B}" type="presOf" srcId="{2A645315-A8D2-4A6D-B2DB-9F878608E045}" destId="{39727EF3-261E-4926-B337-BFE7394D6096}" srcOrd="0" destOrd="0" presId="urn:microsoft.com/office/officeart/2016/7/layout/RepeatingBendingProcessNew"/>
    <dgm:cxn modelId="{F6DE5A29-143E-4801-9C13-C1BEE13B8174}" type="presOf" srcId="{48D09119-D2FE-4F08-8A66-F164E5EDA27F}" destId="{9BA50A64-29D9-447E-AA8D-062FA2F29937}" srcOrd="0" destOrd="0" presId="urn:microsoft.com/office/officeart/2016/7/layout/RepeatingBendingProcessNew"/>
    <dgm:cxn modelId="{7B9E7E32-EB57-4E67-BDEB-8E001D45F950}" type="presOf" srcId="{5BEFD0EE-23EE-4616-BA1A-A98833C6C5DB}" destId="{33F249DF-29AB-4152-9565-E9482C981F49}" srcOrd="1" destOrd="0" presId="urn:microsoft.com/office/officeart/2016/7/layout/RepeatingBendingProcessNew"/>
    <dgm:cxn modelId="{AAE93934-DF44-4CBD-82A6-FD30FAA35778}" type="presOf" srcId="{B40F0106-3166-43EB-93ED-FB30849CE158}" destId="{FBF29AA5-CC1B-43DB-AAE9-D2A231817A17}" srcOrd="1" destOrd="0" presId="urn:microsoft.com/office/officeart/2016/7/layout/RepeatingBendingProcessNew"/>
    <dgm:cxn modelId="{AC928837-9D5C-401F-BB18-941F43B47856}" type="presOf" srcId="{EC18BB75-4955-40CE-BB49-D5E43038D588}" destId="{218232AA-8DEF-4D7B-88BC-71CBD8FAD801}" srcOrd="1" destOrd="0" presId="urn:microsoft.com/office/officeart/2016/7/layout/RepeatingBendingProcessNew"/>
    <dgm:cxn modelId="{C3F42C3D-A05A-4375-8540-C5E6ECDED1DA}" srcId="{A5318CF6-2902-469F-BA59-4FA55D65486D}" destId="{2CF3E657-51C9-4176-A6D7-126E6BA04CDD}" srcOrd="3" destOrd="0" parTransId="{16DB82EA-A5FE-4E86-B42C-433FB6115AFF}" sibTransId="{B40F0106-3166-43EB-93ED-FB30849CE158}"/>
    <dgm:cxn modelId="{975F775D-A99A-473E-A365-53C2208DABB9}" srcId="{A5318CF6-2902-469F-BA59-4FA55D65486D}" destId="{427A6463-7121-4048-BA28-9BE9709B3CEC}" srcOrd="2" destOrd="0" parTransId="{5E09F679-813E-4348-B5A1-6F980D23B47C}" sibTransId="{EC18BB75-4955-40CE-BB49-D5E43038D588}"/>
    <dgm:cxn modelId="{1A6CD542-F117-4268-9943-D65577B513C2}" type="presOf" srcId="{13F62F44-DE4F-4EB2-BB2B-65972282AFFB}" destId="{17D8CA4B-18E9-4101-8F43-57E467702FC3}" srcOrd="0" destOrd="0" presId="urn:microsoft.com/office/officeart/2016/7/layout/RepeatingBendingProcessNew"/>
    <dgm:cxn modelId="{AF340F48-6D75-4F52-850F-5BF66F2A7740}" type="presOf" srcId="{EC18BB75-4955-40CE-BB49-D5E43038D588}" destId="{2C1F734B-E315-4FE4-8449-064082068D00}" srcOrd="0" destOrd="0" presId="urn:microsoft.com/office/officeart/2016/7/layout/RepeatingBendingProcessNew"/>
    <dgm:cxn modelId="{0720C949-543F-480C-A939-7065E46911CF}" srcId="{A5318CF6-2902-469F-BA59-4FA55D65486D}" destId="{1E2B9D7E-7A1C-4BEF-A579-774099E3ADDA}" srcOrd="6" destOrd="0" parTransId="{8901E343-DD6F-4133-9F79-6391D85A8096}" sibTransId="{668DA570-A6F8-4A45-BAF4-A79C209D3B10}"/>
    <dgm:cxn modelId="{75541B4B-35C8-4B66-A8E7-1D9CD0F0D4FC}" srcId="{A5318CF6-2902-469F-BA59-4FA55D65486D}" destId="{47282F74-86FC-4717-82E3-E5853705D185}" srcOrd="1" destOrd="0" parTransId="{B2DD265A-72F6-42DE-811B-9188CFBD04D7}" sibTransId="{13F62F44-DE4F-4EB2-BB2B-65972282AFFB}"/>
    <dgm:cxn modelId="{8378776F-10D0-4C36-B7C2-E072D548AFFC}" type="presOf" srcId="{668DA570-A6F8-4A45-BAF4-A79C209D3B10}" destId="{BD758F5C-9C49-4261-B194-E99017866053}" srcOrd="0" destOrd="0" presId="urn:microsoft.com/office/officeart/2016/7/layout/RepeatingBendingProcessNew"/>
    <dgm:cxn modelId="{48453170-1535-4DBB-904E-79DF222519E4}" type="presOf" srcId="{AD19B70A-5796-406F-81A6-F3C4D2D9719B}" destId="{BF4D7051-59FB-4EE9-A628-11B9C71DBFB6}" srcOrd="1" destOrd="0" presId="urn:microsoft.com/office/officeart/2016/7/layout/RepeatingBendingProcessNew"/>
    <dgm:cxn modelId="{AE3A17AA-95F6-427E-BDB0-6B6C207BE1C6}" type="presOf" srcId="{2CF3E657-51C9-4176-A6D7-126E6BA04CDD}" destId="{1E4A769D-E990-44C9-8183-DBFC5C72DB93}" srcOrd="0" destOrd="0" presId="urn:microsoft.com/office/officeart/2016/7/layout/RepeatingBendingProcessNew"/>
    <dgm:cxn modelId="{580FE4AC-3F9B-4F3C-B6B5-BA8AC88D97B4}" srcId="{A5318CF6-2902-469F-BA59-4FA55D65486D}" destId="{C6A1AAEF-3E9F-4644-81EF-F59096699282}" srcOrd="0" destOrd="0" parTransId="{8751E8C6-03C2-49C8-8C86-FB588B90BFE4}" sibTransId="{09944069-EB28-4EFB-9E7E-A8F3B7996433}"/>
    <dgm:cxn modelId="{1BA898AD-3DCF-44A0-B8A5-4BEDC15BA445}" type="presOf" srcId="{668DA570-A6F8-4A45-BAF4-A79C209D3B10}" destId="{8F26F3BC-DEC9-4AE8-BF09-91B3BE102E2B}" srcOrd="1" destOrd="0" presId="urn:microsoft.com/office/officeart/2016/7/layout/RepeatingBendingProcessNew"/>
    <dgm:cxn modelId="{A2C21FAF-DCFD-454C-A28B-C20497867346}" type="presOf" srcId="{9955AF2A-45EE-4B14-8943-A29E00609D63}" destId="{6B5DEC43-9FC9-49FE-A3EF-E38E67370045}" srcOrd="0" destOrd="0" presId="urn:microsoft.com/office/officeart/2016/7/layout/RepeatingBendingProcessNew"/>
    <dgm:cxn modelId="{478037B3-F28C-4772-8F7C-0403E1655E85}" type="presOf" srcId="{09944069-EB28-4EFB-9E7E-A8F3B7996433}" destId="{307EAC3A-2539-41D8-A8B8-60B7206CB681}" srcOrd="1" destOrd="0" presId="urn:microsoft.com/office/officeart/2016/7/layout/RepeatingBendingProcessNew"/>
    <dgm:cxn modelId="{F6CAACB4-607F-470B-9677-4D60B505A790}" type="presOf" srcId="{AD19B70A-5796-406F-81A6-F3C4D2D9719B}" destId="{3C75A2C9-5A83-493D-B7BA-14C133E9AAE7}" srcOrd="0" destOrd="0" presId="urn:microsoft.com/office/officeart/2016/7/layout/RepeatingBendingProcessNew"/>
    <dgm:cxn modelId="{1FFF72BB-268D-479E-9DBE-931D97F9DF3B}" type="presOf" srcId="{5BEFD0EE-23EE-4616-BA1A-A98833C6C5DB}" destId="{7420BAF5-C4B3-4CFB-9A12-A9E1817C9BD9}" srcOrd="0" destOrd="0" presId="urn:microsoft.com/office/officeart/2016/7/layout/RepeatingBendingProcessNew"/>
    <dgm:cxn modelId="{8FC06EBF-88EE-4695-9612-FBA99AD9C909}" srcId="{A5318CF6-2902-469F-BA59-4FA55D65486D}" destId="{9955AF2A-45EE-4B14-8943-A29E00609D63}" srcOrd="4" destOrd="0" parTransId="{5C32F4E3-B36E-4BCA-9D4D-4F5EF0CAE391}" sibTransId="{AD19B70A-5796-406F-81A6-F3C4D2D9719B}"/>
    <dgm:cxn modelId="{3BFBADC7-4B47-42C8-9607-19EB05874732}" srcId="{A5318CF6-2902-469F-BA59-4FA55D65486D}" destId="{48D09119-D2FE-4F08-8A66-F164E5EDA27F}" srcOrd="7" destOrd="0" parTransId="{2B6B09DB-B8C1-4988-8812-76EAB0F5C15D}" sibTransId="{567E62F2-9A4F-437B-9265-EBBD01EE166B}"/>
    <dgm:cxn modelId="{AB2F73CA-4034-49C5-9BE6-6539F1658A8A}" srcId="{A5318CF6-2902-469F-BA59-4FA55D65486D}" destId="{2A645315-A8D2-4A6D-B2DB-9F878608E045}" srcOrd="5" destOrd="0" parTransId="{E048E386-D61C-4DA0-B98F-D43DF1A94580}" sibTransId="{5BEFD0EE-23EE-4616-BA1A-A98833C6C5DB}"/>
    <dgm:cxn modelId="{33BB31D0-0025-4293-8027-735373DBBE87}" type="presOf" srcId="{427A6463-7121-4048-BA28-9BE9709B3CEC}" destId="{FA74B04F-7839-44C0-B94D-711A90827416}" srcOrd="0" destOrd="0" presId="urn:microsoft.com/office/officeart/2016/7/layout/RepeatingBendingProcessNew"/>
    <dgm:cxn modelId="{1D4461D6-00F1-4A4C-BAE1-29A9ADD6BC11}" type="presOf" srcId="{09944069-EB28-4EFB-9E7E-A8F3B7996433}" destId="{A7988B2B-518A-445B-939C-063AFA36C479}" srcOrd="0" destOrd="0" presId="urn:microsoft.com/office/officeart/2016/7/layout/RepeatingBendingProcessNew"/>
    <dgm:cxn modelId="{E40BE5DC-945C-4786-8FA2-3FB90A4717A3}" type="presOf" srcId="{13F62F44-DE4F-4EB2-BB2B-65972282AFFB}" destId="{3134ADE5-B5B7-4A08-9824-E9F73DFD2A43}" srcOrd="1" destOrd="0" presId="urn:microsoft.com/office/officeart/2016/7/layout/RepeatingBendingProcessNew"/>
    <dgm:cxn modelId="{FB1705C3-FF3B-42BB-8984-8A98BE9616B7}" type="presParOf" srcId="{34B58AB1-A321-47F4-8307-D768A4CE04C0}" destId="{FCFD5139-E366-4B84-A1EC-446C0528DBC3}" srcOrd="0" destOrd="0" presId="urn:microsoft.com/office/officeart/2016/7/layout/RepeatingBendingProcessNew"/>
    <dgm:cxn modelId="{38330541-1B28-4270-8360-709969936C2D}" type="presParOf" srcId="{34B58AB1-A321-47F4-8307-D768A4CE04C0}" destId="{A7988B2B-518A-445B-939C-063AFA36C479}" srcOrd="1" destOrd="0" presId="urn:microsoft.com/office/officeart/2016/7/layout/RepeatingBendingProcessNew"/>
    <dgm:cxn modelId="{EC603E71-EF39-4BD2-AC4D-517C607C115C}" type="presParOf" srcId="{A7988B2B-518A-445B-939C-063AFA36C479}" destId="{307EAC3A-2539-41D8-A8B8-60B7206CB681}" srcOrd="0" destOrd="0" presId="urn:microsoft.com/office/officeart/2016/7/layout/RepeatingBendingProcessNew"/>
    <dgm:cxn modelId="{AF1C4DCB-9E00-448D-81B8-D01C39C814B0}" type="presParOf" srcId="{34B58AB1-A321-47F4-8307-D768A4CE04C0}" destId="{22F3292C-C985-45F6-81FF-4C7B038FE964}" srcOrd="2" destOrd="0" presId="urn:microsoft.com/office/officeart/2016/7/layout/RepeatingBendingProcessNew"/>
    <dgm:cxn modelId="{5149C671-89F1-4ECD-ACA7-F1F9C816B527}" type="presParOf" srcId="{34B58AB1-A321-47F4-8307-D768A4CE04C0}" destId="{17D8CA4B-18E9-4101-8F43-57E467702FC3}" srcOrd="3" destOrd="0" presId="urn:microsoft.com/office/officeart/2016/7/layout/RepeatingBendingProcessNew"/>
    <dgm:cxn modelId="{1C7EF30A-B0B7-4C24-A557-80A7045F9629}" type="presParOf" srcId="{17D8CA4B-18E9-4101-8F43-57E467702FC3}" destId="{3134ADE5-B5B7-4A08-9824-E9F73DFD2A43}" srcOrd="0" destOrd="0" presId="urn:microsoft.com/office/officeart/2016/7/layout/RepeatingBendingProcessNew"/>
    <dgm:cxn modelId="{8C38EC23-17B7-4F24-AA45-944BF33A3047}" type="presParOf" srcId="{34B58AB1-A321-47F4-8307-D768A4CE04C0}" destId="{FA74B04F-7839-44C0-B94D-711A90827416}" srcOrd="4" destOrd="0" presId="urn:microsoft.com/office/officeart/2016/7/layout/RepeatingBendingProcessNew"/>
    <dgm:cxn modelId="{B77DB59E-14A4-40F4-9141-BAA89C4CFF64}" type="presParOf" srcId="{34B58AB1-A321-47F4-8307-D768A4CE04C0}" destId="{2C1F734B-E315-4FE4-8449-064082068D00}" srcOrd="5" destOrd="0" presId="urn:microsoft.com/office/officeart/2016/7/layout/RepeatingBendingProcessNew"/>
    <dgm:cxn modelId="{7EBA26BC-449D-42FD-A9AC-F0EEDB16321F}" type="presParOf" srcId="{2C1F734B-E315-4FE4-8449-064082068D00}" destId="{218232AA-8DEF-4D7B-88BC-71CBD8FAD801}" srcOrd="0" destOrd="0" presId="urn:microsoft.com/office/officeart/2016/7/layout/RepeatingBendingProcessNew"/>
    <dgm:cxn modelId="{354885B5-0B2A-41EC-87AE-DA3E967BC0E4}" type="presParOf" srcId="{34B58AB1-A321-47F4-8307-D768A4CE04C0}" destId="{1E4A769D-E990-44C9-8183-DBFC5C72DB93}" srcOrd="6" destOrd="0" presId="urn:microsoft.com/office/officeart/2016/7/layout/RepeatingBendingProcessNew"/>
    <dgm:cxn modelId="{0CF8620E-E4AB-401B-BFCB-51E766A41A3D}" type="presParOf" srcId="{34B58AB1-A321-47F4-8307-D768A4CE04C0}" destId="{234801DF-8B96-4932-BF21-F39501AFE8CA}" srcOrd="7" destOrd="0" presId="urn:microsoft.com/office/officeart/2016/7/layout/RepeatingBendingProcessNew"/>
    <dgm:cxn modelId="{921A167F-77BD-42B6-8DA4-C81A63F083F8}" type="presParOf" srcId="{234801DF-8B96-4932-BF21-F39501AFE8CA}" destId="{FBF29AA5-CC1B-43DB-AAE9-D2A231817A17}" srcOrd="0" destOrd="0" presId="urn:microsoft.com/office/officeart/2016/7/layout/RepeatingBendingProcessNew"/>
    <dgm:cxn modelId="{1FF2E37D-E644-4607-9EC9-B91B2D39BF19}" type="presParOf" srcId="{34B58AB1-A321-47F4-8307-D768A4CE04C0}" destId="{6B5DEC43-9FC9-49FE-A3EF-E38E67370045}" srcOrd="8" destOrd="0" presId="urn:microsoft.com/office/officeart/2016/7/layout/RepeatingBendingProcessNew"/>
    <dgm:cxn modelId="{273E2A96-AD07-4DFB-A225-EB0DAAC8B57A}" type="presParOf" srcId="{34B58AB1-A321-47F4-8307-D768A4CE04C0}" destId="{3C75A2C9-5A83-493D-B7BA-14C133E9AAE7}" srcOrd="9" destOrd="0" presId="urn:microsoft.com/office/officeart/2016/7/layout/RepeatingBendingProcessNew"/>
    <dgm:cxn modelId="{D01F580E-226A-4AFB-BC5A-C72564956C6F}" type="presParOf" srcId="{3C75A2C9-5A83-493D-B7BA-14C133E9AAE7}" destId="{BF4D7051-59FB-4EE9-A628-11B9C71DBFB6}" srcOrd="0" destOrd="0" presId="urn:microsoft.com/office/officeart/2016/7/layout/RepeatingBendingProcessNew"/>
    <dgm:cxn modelId="{EA0618A1-CF7E-4FAC-AB15-B6743F078F7D}" type="presParOf" srcId="{34B58AB1-A321-47F4-8307-D768A4CE04C0}" destId="{39727EF3-261E-4926-B337-BFE7394D6096}" srcOrd="10" destOrd="0" presId="urn:microsoft.com/office/officeart/2016/7/layout/RepeatingBendingProcessNew"/>
    <dgm:cxn modelId="{F1B6887B-B980-41A6-944E-7307B4CFD138}" type="presParOf" srcId="{34B58AB1-A321-47F4-8307-D768A4CE04C0}" destId="{7420BAF5-C4B3-4CFB-9A12-A9E1817C9BD9}" srcOrd="11" destOrd="0" presId="urn:microsoft.com/office/officeart/2016/7/layout/RepeatingBendingProcessNew"/>
    <dgm:cxn modelId="{840A1012-710C-43CC-B17C-7D04566606BC}" type="presParOf" srcId="{7420BAF5-C4B3-4CFB-9A12-A9E1817C9BD9}" destId="{33F249DF-29AB-4152-9565-E9482C981F49}" srcOrd="0" destOrd="0" presId="urn:microsoft.com/office/officeart/2016/7/layout/RepeatingBendingProcessNew"/>
    <dgm:cxn modelId="{4914CA29-03A4-494C-A0BA-61BBE5CDE9FB}" type="presParOf" srcId="{34B58AB1-A321-47F4-8307-D768A4CE04C0}" destId="{AD3C915A-CA04-4A4A-A3D3-5291F84193C8}" srcOrd="12" destOrd="0" presId="urn:microsoft.com/office/officeart/2016/7/layout/RepeatingBendingProcessNew"/>
    <dgm:cxn modelId="{34573D92-BC34-48B7-882E-3302E9565CCA}" type="presParOf" srcId="{34B58AB1-A321-47F4-8307-D768A4CE04C0}" destId="{BD758F5C-9C49-4261-B194-E99017866053}" srcOrd="13" destOrd="0" presId="urn:microsoft.com/office/officeart/2016/7/layout/RepeatingBendingProcessNew"/>
    <dgm:cxn modelId="{B2301A44-0187-4FFD-9075-8E9A88032DB0}" type="presParOf" srcId="{BD758F5C-9C49-4261-B194-E99017866053}" destId="{8F26F3BC-DEC9-4AE8-BF09-91B3BE102E2B}" srcOrd="0" destOrd="0" presId="urn:microsoft.com/office/officeart/2016/7/layout/RepeatingBendingProcessNew"/>
    <dgm:cxn modelId="{F52482FA-AC18-4562-BBD0-9566D1907031}" type="presParOf" srcId="{34B58AB1-A321-47F4-8307-D768A4CE04C0}" destId="{9BA50A64-29D9-447E-AA8D-062FA2F29937}" srcOrd="1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4EB0BA3-0EC7-4A1D-96F9-9C762646624B}" type="doc">
      <dgm:prSet loTypeId="urn:microsoft.com/office/officeart/2016/7/layout/BasicLinearProcessNumbered" loCatId="process" qsTypeId="urn:microsoft.com/office/officeart/2005/8/quickstyle/simple4" qsCatId="simple" csTypeId="urn:microsoft.com/office/officeart/2005/8/colors/accent1_2" csCatId="accent1"/>
      <dgm:spPr/>
      <dgm:t>
        <a:bodyPr/>
        <a:lstStyle/>
        <a:p>
          <a:endParaRPr lang="en-US"/>
        </a:p>
      </dgm:t>
    </dgm:pt>
    <dgm:pt modelId="{AC6C93C4-B384-4CFD-BECE-7960F9457043}">
      <dgm:prSet/>
      <dgm:spPr/>
      <dgm:t>
        <a:bodyPr/>
        <a:lstStyle/>
        <a:p>
          <a:r>
            <a:rPr lang="en-GB" b="0" i="0"/>
            <a:t>Higher alcohol consumption after a team loss</a:t>
          </a:r>
          <a:endParaRPr lang="en-US"/>
        </a:p>
      </dgm:t>
    </dgm:pt>
    <dgm:pt modelId="{199DCAA6-DC5E-4F67-862A-EEBF7BC53C39}" type="parTrans" cxnId="{333FE114-6919-4FC6-ADEC-74D1E47E3C4D}">
      <dgm:prSet/>
      <dgm:spPr/>
      <dgm:t>
        <a:bodyPr/>
        <a:lstStyle/>
        <a:p>
          <a:endParaRPr lang="en-US"/>
        </a:p>
      </dgm:t>
    </dgm:pt>
    <dgm:pt modelId="{9664C8A1-BFBF-4AC6-800D-C7E11BBABAEC}" type="sibTrans" cxnId="{333FE114-6919-4FC6-ADEC-74D1E47E3C4D}">
      <dgm:prSet phldrT="1"/>
      <dgm:spPr/>
      <dgm:t>
        <a:bodyPr/>
        <a:lstStyle/>
        <a:p>
          <a:r>
            <a:rPr lang="en-US"/>
            <a:t>1</a:t>
          </a:r>
        </a:p>
      </dgm:t>
    </dgm:pt>
    <dgm:pt modelId="{73F24007-C61B-47C8-AE34-F7FC0788207B}">
      <dgm:prSet/>
      <dgm:spPr/>
      <dgm:t>
        <a:bodyPr/>
        <a:lstStyle/>
        <a:p>
          <a:r>
            <a:rPr lang="en-GB" b="0" i="0"/>
            <a:t>Females consumed more alcohol than males</a:t>
          </a:r>
          <a:endParaRPr lang="en-US"/>
        </a:p>
      </dgm:t>
    </dgm:pt>
    <dgm:pt modelId="{37E9C85A-886F-4A2C-A572-861139E0ACCB}" type="parTrans" cxnId="{42B0E016-ACAF-495B-8F31-44E57224ABB2}">
      <dgm:prSet/>
      <dgm:spPr/>
      <dgm:t>
        <a:bodyPr/>
        <a:lstStyle/>
        <a:p>
          <a:endParaRPr lang="en-US"/>
        </a:p>
      </dgm:t>
    </dgm:pt>
    <dgm:pt modelId="{8440D259-29A7-47DB-8D8D-7CC54EB2A6DE}" type="sibTrans" cxnId="{42B0E016-ACAF-495B-8F31-44E57224ABB2}">
      <dgm:prSet phldrT="2"/>
      <dgm:spPr/>
      <dgm:t>
        <a:bodyPr/>
        <a:lstStyle/>
        <a:p>
          <a:r>
            <a:rPr lang="en-US"/>
            <a:t>2</a:t>
          </a:r>
        </a:p>
      </dgm:t>
    </dgm:pt>
    <dgm:pt modelId="{C0BD1744-4DFD-4610-9D74-42170A34ED26}">
      <dgm:prSet/>
      <dgm:spPr/>
      <dgm:t>
        <a:bodyPr/>
        <a:lstStyle/>
        <a:p>
          <a:r>
            <a:rPr lang="en-GB" b="0" i="0"/>
            <a:t>Neuroticism and openness predicted alcohol score</a:t>
          </a:r>
          <a:endParaRPr lang="en-US"/>
        </a:p>
      </dgm:t>
    </dgm:pt>
    <dgm:pt modelId="{CE40BAE9-1A00-4E78-9EFF-282C1685CA72}" type="parTrans" cxnId="{3EC09107-4EC6-401E-A1DC-CA07A060F2EF}">
      <dgm:prSet/>
      <dgm:spPr/>
      <dgm:t>
        <a:bodyPr/>
        <a:lstStyle/>
        <a:p>
          <a:endParaRPr lang="en-US"/>
        </a:p>
      </dgm:t>
    </dgm:pt>
    <dgm:pt modelId="{11ECE675-1855-4A53-A848-0E2008ED03CA}" type="sibTrans" cxnId="{3EC09107-4EC6-401E-A1DC-CA07A060F2EF}">
      <dgm:prSet phldrT="3"/>
      <dgm:spPr/>
      <dgm:t>
        <a:bodyPr/>
        <a:lstStyle/>
        <a:p>
          <a:r>
            <a:rPr lang="en-US"/>
            <a:t>3</a:t>
          </a:r>
        </a:p>
      </dgm:t>
    </dgm:pt>
    <dgm:pt modelId="{ACF91132-6EA7-44CA-AEF8-FB70D00353F9}" type="pres">
      <dgm:prSet presAssocID="{94EB0BA3-0EC7-4A1D-96F9-9C762646624B}" presName="Name0" presStyleCnt="0">
        <dgm:presLayoutVars>
          <dgm:animLvl val="lvl"/>
          <dgm:resizeHandles val="exact"/>
        </dgm:presLayoutVars>
      </dgm:prSet>
      <dgm:spPr/>
    </dgm:pt>
    <dgm:pt modelId="{00B3CA75-495E-452B-969A-6B92F369E6A7}" type="pres">
      <dgm:prSet presAssocID="{AC6C93C4-B384-4CFD-BECE-7960F9457043}" presName="compositeNode" presStyleCnt="0">
        <dgm:presLayoutVars>
          <dgm:bulletEnabled val="1"/>
        </dgm:presLayoutVars>
      </dgm:prSet>
      <dgm:spPr/>
    </dgm:pt>
    <dgm:pt modelId="{AA6A8399-740B-4EAC-A86C-585CD45DA3B7}" type="pres">
      <dgm:prSet presAssocID="{AC6C93C4-B384-4CFD-BECE-7960F9457043}" presName="bgRect" presStyleLbl="bgAccFollowNode1" presStyleIdx="0" presStyleCnt="3"/>
      <dgm:spPr/>
    </dgm:pt>
    <dgm:pt modelId="{85F89069-BA0C-440C-92FF-0859360C3807}" type="pres">
      <dgm:prSet presAssocID="{9664C8A1-BFBF-4AC6-800D-C7E11BBABAEC}" presName="sibTransNodeCircle" presStyleLbl="alignNode1" presStyleIdx="0" presStyleCnt="6">
        <dgm:presLayoutVars>
          <dgm:chMax val="0"/>
          <dgm:bulletEnabled/>
        </dgm:presLayoutVars>
      </dgm:prSet>
      <dgm:spPr/>
    </dgm:pt>
    <dgm:pt modelId="{6FA6D8A4-8CC2-457D-A687-7CFB36E542AF}" type="pres">
      <dgm:prSet presAssocID="{AC6C93C4-B384-4CFD-BECE-7960F9457043}" presName="bottomLine" presStyleLbl="alignNode1" presStyleIdx="1" presStyleCnt="6">
        <dgm:presLayoutVars/>
      </dgm:prSet>
      <dgm:spPr/>
    </dgm:pt>
    <dgm:pt modelId="{7FEF50F3-DC7E-4189-A9BB-1144DE722D3A}" type="pres">
      <dgm:prSet presAssocID="{AC6C93C4-B384-4CFD-BECE-7960F9457043}" presName="nodeText" presStyleLbl="bgAccFollowNode1" presStyleIdx="0" presStyleCnt="3">
        <dgm:presLayoutVars>
          <dgm:bulletEnabled val="1"/>
        </dgm:presLayoutVars>
      </dgm:prSet>
      <dgm:spPr/>
    </dgm:pt>
    <dgm:pt modelId="{7B42D9BC-AEDC-43AB-8400-B1EE9E37B961}" type="pres">
      <dgm:prSet presAssocID="{9664C8A1-BFBF-4AC6-800D-C7E11BBABAEC}" presName="sibTrans" presStyleCnt="0"/>
      <dgm:spPr/>
    </dgm:pt>
    <dgm:pt modelId="{B90CDF08-A9BB-4EA0-B8D9-1E47B7BB167C}" type="pres">
      <dgm:prSet presAssocID="{73F24007-C61B-47C8-AE34-F7FC0788207B}" presName="compositeNode" presStyleCnt="0">
        <dgm:presLayoutVars>
          <dgm:bulletEnabled val="1"/>
        </dgm:presLayoutVars>
      </dgm:prSet>
      <dgm:spPr/>
    </dgm:pt>
    <dgm:pt modelId="{22130FC4-8F45-45D3-A81E-57B756F08C3A}" type="pres">
      <dgm:prSet presAssocID="{73F24007-C61B-47C8-AE34-F7FC0788207B}" presName="bgRect" presStyleLbl="bgAccFollowNode1" presStyleIdx="1" presStyleCnt="3"/>
      <dgm:spPr/>
    </dgm:pt>
    <dgm:pt modelId="{79528256-B3D7-46ED-AA45-5C8E6F7C0DA5}" type="pres">
      <dgm:prSet presAssocID="{8440D259-29A7-47DB-8D8D-7CC54EB2A6DE}" presName="sibTransNodeCircle" presStyleLbl="alignNode1" presStyleIdx="2" presStyleCnt="6">
        <dgm:presLayoutVars>
          <dgm:chMax val="0"/>
          <dgm:bulletEnabled/>
        </dgm:presLayoutVars>
      </dgm:prSet>
      <dgm:spPr/>
    </dgm:pt>
    <dgm:pt modelId="{47F21D53-2511-445E-8DEE-61096E44DBCA}" type="pres">
      <dgm:prSet presAssocID="{73F24007-C61B-47C8-AE34-F7FC0788207B}" presName="bottomLine" presStyleLbl="alignNode1" presStyleIdx="3" presStyleCnt="6">
        <dgm:presLayoutVars/>
      </dgm:prSet>
      <dgm:spPr/>
    </dgm:pt>
    <dgm:pt modelId="{FBB661A3-8C30-48E1-A5FF-141DF08D8B76}" type="pres">
      <dgm:prSet presAssocID="{73F24007-C61B-47C8-AE34-F7FC0788207B}" presName="nodeText" presStyleLbl="bgAccFollowNode1" presStyleIdx="1" presStyleCnt="3">
        <dgm:presLayoutVars>
          <dgm:bulletEnabled val="1"/>
        </dgm:presLayoutVars>
      </dgm:prSet>
      <dgm:spPr/>
    </dgm:pt>
    <dgm:pt modelId="{615676FB-989B-47C5-A087-66FC6173B408}" type="pres">
      <dgm:prSet presAssocID="{8440D259-29A7-47DB-8D8D-7CC54EB2A6DE}" presName="sibTrans" presStyleCnt="0"/>
      <dgm:spPr/>
    </dgm:pt>
    <dgm:pt modelId="{AAF04D2F-C550-4B24-A149-7114BE40950A}" type="pres">
      <dgm:prSet presAssocID="{C0BD1744-4DFD-4610-9D74-42170A34ED26}" presName="compositeNode" presStyleCnt="0">
        <dgm:presLayoutVars>
          <dgm:bulletEnabled val="1"/>
        </dgm:presLayoutVars>
      </dgm:prSet>
      <dgm:spPr/>
    </dgm:pt>
    <dgm:pt modelId="{D08F1589-94A1-4B5D-A2B6-E8B5E0501A35}" type="pres">
      <dgm:prSet presAssocID="{C0BD1744-4DFD-4610-9D74-42170A34ED26}" presName="bgRect" presStyleLbl="bgAccFollowNode1" presStyleIdx="2" presStyleCnt="3"/>
      <dgm:spPr/>
    </dgm:pt>
    <dgm:pt modelId="{7BE03E81-5F93-43EA-910E-8B7266765058}" type="pres">
      <dgm:prSet presAssocID="{11ECE675-1855-4A53-A848-0E2008ED03CA}" presName="sibTransNodeCircle" presStyleLbl="alignNode1" presStyleIdx="4" presStyleCnt="6">
        <dgm:presLayoutVars>
          <dgm:chMax val="0"/>
          <dgm:bulletEnabled/>
        </dgm:presLayoutVars>
      </dgm:prSet>
      <dgm:spPr/>
    </dgm:pt>
    <dgm:pt modelId="{37D8C6A1-AE10-423E-88C1-33ED9F440615}" type="pres">
      <dgm:prSet presAssocID="{C0BD1744-4DFD-4610-9D74-42170A34ED26}" presName="bottomLine" presStyleLbl="alignNode1" presStyleIdx="5" presStyleCnt="6">
        <dgm:presLayoutVars/>
      </dgm:prSet>
      <dgm:spPr/>
    </dgm:pt>
    <dgm:pt modelId="{2A2B6869-64DB-4AE2-8520-85823E8272A9}" type="pres">
      <dgm:prSet presAssocID="{C0BD1744-4DFD-4610-9D74-42170A34ED26}" presName="nodeText" presStyleLbl="bgAccFollowNode1" presStyleIdx="2" presStyleCnt="3">
        <dgm:presLayoutVars>
          <dgm:bulletEnabled val="1"/>
        </dgm:presLayoutVars>
      </dgm:prSet>
      <dgm:spPr/>
    </dgm:pt>
  </dgm:ptLst>
  <dgm:cxnLst>
    <dgm:cxn modelId="{3EC09107-4EC6-401E-A1DC-CA07A060F2EF}" srcId="{94EB0BA3-0EC7-4A1D-96F9-9C762646624B}" destId="{C0BD1744-4DFD-4610-9D74-42170A34ED26}" srcOrd="2" destOrd="0" parTransId="{CE40BAE9-1A00-4E78-9EFF-282C1685CA72}" sibTransId="{11ECE675-1855-4A53-A848-0E2008ED03CA}"/>
    <dgm:cxn modelId="{CD269610-236F-4257-84BD-4A90E8C27BD3}" type="presOf" srcId="{C0BD1744-4DFD-4610-9D74-42170A34ED26}" destId="{D08F1589-94A1-4B5D-A2B6-E8B5E0501A35}" srcOrd="0" destOrd="0" presId="urn:microsoft.com/office/officeart/2016/7/layout/BasicLinearProcessNumbered"/>
    <dgm:cxn modelId="{333FE114-6919-4FC6-ADEC-74D1E47E3C4D}" srcId="{94EB0BA3-0EC7-4A1D-96F9-9C762646624B}" destId="{AC6C93C4-B384-4CFD-BECE-7960F9457043}" srcOrd="0" destOrd="0" parTransId="{199DCAA6-DC5E-4F67-862A-EEBF7BC53C39}" sibTransId="{9664C8A1-BFBF-4AC6-800D-C7E11BBABAEC}"/>
    <dgm:cxn modelId="{42B0E016-ACAF-495B-8F31-44E57224ABB2}" srcId="{94EB0BA3-0EC7-4A1D-96F9-9C762646624B}" destId="{73F24007-C61B-47C8-AE34-F7FC0788207B}" srcOrd="1" destOrd="0" parTransId="{37E9C85A-886F-4A2C-A572-861139E0ACCB}" sibTransId="{8440D259-29A7-47DB-8D8D-7CC54EB2A6DE}"/>
    <dgm:cxn modelId="{62816435-B6A9-451B-A50C-753EE2689A58}" type="presOf" srcId="{11ECE675-1855-4A53-A848-0E2008ED03CA}" destId="{7BE03E81-5F93-43EA-910E-8B7266765058}" srcOrd="0" destOrd="0" presId="urn:microsoft.com/office/officeart/2016/7/layout/BasicLinearProcessNumbered"/>
    <dgm:cxn modelId="{8A751690-04D4-41A6-8F16-7CAE6558C5A2}" type="presOf" srcId="{73F24007-C61B-47C8-AE34-F7FC0788207B}" destId="{FBB661A3-8C30-48E1-A5FF-141DF08D8B76}" srcOrd="1" destOrd="0" presId="urn:microsoft.com/office/officeart/2016/7/layout/BasicLinearProcessNumbered"/>
    <dgm:cxn modelId="{4263AD9B-6E98-468C-A4D3-AFFD1404807E}" type="presOf" srcId="{73F24007-C61B-47C8-AE34-F7FC0788207B}" destId="{22130FC4-8F45-45D3-A81E-57B756F08C3A}" srcOrd="0" destOrd="0" presId="urn:microsoft.com/office/officeart/2016/7/layout/BasicLinearProcessNumbered"/>
    <dgm:cxn modelId="{6A5B45A1-D869-4B43-8B7D-0E640F37E5DB}" type="presOf" srcId="{AC6C93C4-B384-4CFD-BECE-7960F9457043}" destId="{AA6A8399-740B-4EAC-A86C-585CD45DA3B7}" srcOrd="0" destOrd="0" presId="urn:microsoft.com/office/officeart/2016/7/layout/BasicLinearProcessNumbered"/>
    <dgm:cxn modelId="{CECD98D4-390F-4484-8604-088048D9932F}" type="presOf" srcId="{8440D259-29A7-47DB-8D8D-7CC54EB2A6DE}" destId="{79528256-B3D7-46ED-AA45-5C8E6F7C0DA5}" srcOrd="0" destOrd="0" presId="urn:microsoft.com/office/officeart/2016/7/layout/BasicLinearProcessNumbered"/>
    <dgm:cxn modelId="{7D737FDC-D1BF-4E86-B7F9-D3D2A426EF39}" type="presOf" srcId="{AC6C93C4-B384-4CFD-BECE-7960F9457043}" destId="{7FEF50F3-DC7E-4189-A9BB-1144DE722D3A}" srcOrd="1" destOrd="0" presId="urn:microsoft.com/office/officeart/2016/7/layout/BasicLinearProcessNumbered"/>
    <dgm:cxn modelId="{3EFFCBDD-D4B6-4AF0-ADF4-E852445B8A30}" type="presOf" srcId="{94EB0BA3-0EC7-4A1D-96F9-9C762646624B}" destId="{ACF91132-6EA7-44CA-AEF8-FB70D00353F9}" srcOrd="0" destOrd="0" presId="urn:microsoft.com/office/officeart/2016/7/layout/BasicLinearProcessNumbered"/>
    <dgm:cxn modelId="{29E2B4E6-F327-43CD-9BCD-4BF932786736}" type="presOf" srcId="{9664C8A1-BFBF-4AC6-800D-C7E11BBABAEC}" destId="{85F89069-BA0C-440C-92FF-0859360C3807}" srcOrd="0" destOrd="0" presId="urn:microsoft.com/office/officeart/2016/7/layout/BasicLinearProcessNumbered"/>
    <dgm:cxn modelId="{7993C1E7-EAB3-424A-9B04-7B6004E01802}" type="presOf" srcId="{C0BD1744-4DFD-4610-9D74-42170A34ED26}" destId="{2A2B6869-64DB-4AE2-8520-85823E8272A9}" srcOrd="1" destOrd="0" presId="urn:microsoft.com/office/officeart/2016/7/layout/BasicLinearProcessNumbered"/>
    <dgm:cxn modelId="{97D01CFD-DE4D-48A7-BEE7-DD37E8CED6A1}" type="presParOf" srcId="{ACF91132-6EA7-44CA-AEF8-FB70D00353F9}" destId="{00B3CA75-495E-452B-969A-6B92F369E6A7}" srcOrd="0" destOrd="0" presId="urn:microsoft.com/office/officeart/2016/7/layout/BasicLinearProcessNumbered"/>
    <dgm:cxn modelId="{A88D1E1F-B31B-4C55-962E-147A2A94C485}" type="presParOf" srcId="{00B3CA75-495E-452B-969A-6B92F369E6A7}" destId="{AA6A8399-740B-4EAC-A86C-585CD45DA3B7}" srcOrd="0" destOrd="0" presId="urn:microsoft.com/office/officeart/2016/7/layout/BasicLinearProcessNumbered"/>
    <dgm:cxn modelId="{9396BCB9-895E-4223-9976-66B37830D6E2}" type="presParOf" srcId="{00B3CA75-495E-452B-969A-6B92F369E6A7}" destId="{85F89069-BA0C-440C-92FF-0859360C3807}" srcOrd="1" destOrd="0" presId="urn:microsoft.com/office/officeart/2016/7/layout/BasicLinearProcessNumbered"/>
    <dgm:cxn modelId="{CA037D16-8A97-4424-BC56-0B38A681E885}" type="presParOf" srcId="{00B3CA75-495E-452B-969A-6B92F369E6A7}" destId="{6FA6D8A4-8CC2-457D-A687-7CFB36E542AF}" srcOrd="2" destOrd="0" presId="urn:microsoft.com/office/officeart/2016/7/layout/BasicLinearProcessNumbered"/>
    <dgm:cxn modelId="{FB797D38-FDE0-4FCD-BE13-17F4FE4E25C9}" type="presParOf" srcId="{00B3CA75-495E-452B-969A-6B92F369E6A7}" destId="{7FEF50F3-DC7E-4189-A9BB-1144DE722D3A}" srcOrd="3" destOrd="0" presId="urn:microsoft.com/office/officeart/2016/7/layout/BasicLinearProcessNumbered"/>
    <dgm:cxn modelId="{E0718965-7761-4AF6-978A-76BF7E14A461}" type="presParOf" srcId="{ACF91132-6EA7-44CA-AEF8-FB70D00353F9}" destId="{7B42D9BC-AEDC-43AB-8400-B1EE9E37B961}" srcOrd="1" destOrd="0" presId="urn:microsoft.com/office/officeart/2016/7/layout/BasicLinearProcessNumbered"/>
    <dgm:cxn modelId="{46F34B95-1545-4FCF-9BF8-BB2590A2EFE7}" type="presParOf" srcId="{ACF91132-6EA7-44CA-AEF8-FB70D00353F9}" destId="{B90CDF08-A9BB-4EA0-B8D9-1E47B7BB167C}" srcOrd="2" destOrd="0" presId="urn:microsoft.com/office/officeart/2016/7/layout/BasicLinearProcessNumbered"/>
    <dgm:cxn modelId="{B276EE5F-DA65-4121-BF81-F58E5A5A7B02}" type="presParOf" srcId="{B90CDF08-A9BB-4EA0-B8D9-1E47B7BB167C}" destId="{22130FC4-8F45-45D3-A81E-57B756F08C3A}" srcOrd="0" destOrd="0" presId="urn:microsoft.com/office/officeart/2016/7/layout/BasicLinearProcessNumbered"/>
    <dgm:cxn modelId="{9E8EC908-E7AD-44B0-B72A-B586A1E05E42}" type="presParOf" srcId="{B90CDF08-A9BB-4EA0-B8D9-1E47B7BB167C}" destId="{79528256-B3D7-46ED-AA45-5C8E6F7C0DA5}" srcOrd="1" destOrd="0" presId="urn:microsoft.com/office/officeart/2016/7/layout/BasicLinearProcessNumbered"/>
    <dgm:cxn modelId="{6A021757-14EE-4862-9760-10B466EBF234}" type="presParOf" srcId="{B90CDF08-A9BB-4EA0-B8D9-1E47B7BB167C}" destId="{47F21D53-2511-445E-8DEE-61096E44DBCA}" srcOrd="2" destOrd="0" presId="urn:microsoft.com/office/officeart/2016/7/layout/BasicLinearProcessNumbered"/>
    <dgm:cxn modelId="{5CAFA1A0-92E8-4311-BE30-A50A71B27CDA}" type="presParOf" srcId="{B90CDF08-A9BB-4EA0-B8D9-1E47B7BB167C}" destId="{FBB661A3-8C30-48E1-A5FF-141DF08D8B76}" srcOrd="3" destOrd="0" presId="urn:microsoft.com/office/officeart/2016/7/layout/BasicLinearProcessNumbered"/>
    <dgm:cxn modelId="{51B491BA-79FD-4954-8C76-41C02EC611B1}" type="presParOf" srcId="{ACF91132-6EA7-44CA-AEF8-FB70D00353F9}" destId="{615676FB-989B-47C5-A087-66FC6173B408}" srcOrd="3" destOrd="0" presId="urn:microsoft.com/office/officeart/2016/7/layout/BasicLinearProcessNumbered"/>
    <dgm:cxn modelId="{1DC363E1-F98A-4F20-880A-7F675797E2CE}" type="presParOf" srcId="{ACF91132-6EA7-44CA-AEF8-FB70D00353F9}" destId="{AAF04D2F-C550-4B24-A149-7114BE40950A}" srcOrd="4" destOrd="0" presId="urn:microsoft.com/office/officeart/2016/7/layout/BasicLinearProcessNumbered"/>
    <dgm:cxn modelId="{26B132ED-5261-48C3-9240-A809BAE48170}" type="presParOf" srcId="{AAF04D2F-C550-4B24-A149-7114BE40950A}" destId="{D08F1589-94A1-4B5D-A2B6-E8B5E0501A35}" srcOrd="0" destOrd="0" presId="urn:microsoft.com/office/officeart/2016/7/layout/BasicLinearProcessNumbered"/>
    <dgm:cxn modelId="{74074777-C5F3-4BBB-8130-642D07376106}" type="presParOf" srcId="{AAF04D2F-C550-4B24-A149-7114BE40950A}" destId="{7BE03E81-5F93-43EA-910E-8B7266765058}" srcOrd="1" destOrd="0" presId="urn:microsoft.com/office/officeart/2016/7/layout/BasicLinearProcessNumbered"/>
    <dgm:cxn modelId="{588FA6A9-0458-4E38-9EFD-BA4A15785673}" type="presParOf" srcId="{AAF04D2F-C550-4B24-A149-7114BE40950A}" destId="{37D8C6A1-AE10-423E-88C1-33ED9F440615}" srcOrd="2" destOrd="0" presId="urn:microsoft.com/office/officeart/2016/7/layout/BasicLinearProcessNumbered"/>
    <dgm:cxn modelId="{739402D2-0026-45ED-A101-BA9A167E5CEF}" type="presParOf" srcId="{AAF04D2F-C550-4B24-A149-7114BE40950A}" destId="{2A2B6869-64DB-4AE2-8520-85823E8272A9}"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A11ABB4-0D58-4733-AA10-3B43F5599EA2}"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FE6270A8-1214-41DC-86A3-F061DC31331A}">
      <dgm:prSet/>
      <dgm:spPr/>
      <dgm:t>
        <a:bodyPr/>
        <a:lstStyle/>
        <a:p>
          <a:r>
            <a:rPr lang="en-GB"/>
            <a:t>A t-test showed that more alcohol would be consumed after a team loss.</a:t>
          </a:r>
          <a:endParaRPr lang="en-US"/>
        </a:p>
      </dgm:t>
    </dgm:pt>
    <dgm:pt modelId="{D96BF07F-C963-4A3A-87EE-E267D31F86DA}" type="parTrans" cxnId="{71E6366C-C6AC-424C-9677-3D5A407BB526}">
      <dgm:prSet/>
      <dgm:spPr/>
      <dgm:t>
        <a:bodyPr/>
        <a:lstStyle/>
        <a:p>
          <a:endParaRPr lang="en-US"/>
        </a:p>
      </dgm:t>
    </dgm:pt>
    <dgm:pt modelId="{178F768F-55E2-443A-8449-31F5BCCC1FE5}" type="sibTrans" cxnId="{71E6366C-C6AC-424C-9677-3D5A407BB526}">
      <dgm:prSet/>
      <dgm:spPr/>
      <dgm:t>
        <a:bodyPr/>
        <a:lstStyle/>
        <a:p>
          <a:endParaRPr lang="en-US"/>
        </a:p>
      </dgm:t>
    </dgm:pt>
    <dgm:pt modelId="{C0D0C5E9-19AC-41EB-9447-764EFE22EF6E}">
      <dgm:prSet/>
      <dgm:spPr/>
      <dgm:t>
        <a:bodyPr/>
        <a:lstStyle/>
        <a:p>
          <a:r>
            <a:rPr lang="en-GB"/>
            <a:t>People consume alcohol after the loss of a loved one (Drabwell, 2020)</a:t>
          </a:r>
          <a:endParaRPr lang="en-US"/>
        </a:p>
      </dgm:t>
    </dgm:pt>
    <dgm:pt modelId="{DD556243-2244-4B64-A1A7-6473980AE65C}" type="parTrans" cxnId="{44ACD77B-2455-43AB-A563-FAAD2C126EFC}">
      <dgm:prSet/>
      <dgm:spPr/>
      <dgm:t>
        <a:bodyPr/>
        <a:lstStyle/>
        <a:p>
          <a:endParaRPr lang="en-US"/>
        </a:p>
      </dgm:t>
    </dgm:pt>
    <dgm:pt modelId="{FEBB2F14-02F7-45F1-812A-32C6CAC921CA}" type="sibTrans" cxnId="{44ACD77B-2455-43AB-A563-FAAD2C126EFC}">
      <dgm:prSet/>
      <dgm:spPr/>
      <dgm:t>
        <a:bodyPr/>
        <a:lstStyle/>
        <a:p>
          <a:endParaRPr lang="en-US"/>
        </a:p>
      </dgm:t>
    </dgm:pt>
    <dgm:pt modelId="{5E6F0573-AFAE-4450-87EA-DC0A2E58325F}">
      <dgm:prSet/>
      <dgm:spPr/>
      <dgm:t>
        <a:bodyPr/>
        <a:lstStyle/>
        <a:p>
          <a:r>
            <a:rPr lang="en-GB"/>
            <a:t>An independent samples t-test found that females consumed more alcohol than males</a:t>
          </a:r>
          <a:endParaRPr lang="en-US"/>
        </a:p>
      </dgm:t>
    </dgm:pt>
    <dgm:pt modelId="{823B19F1-B2FE-4F4D-9B5C-7898D4E24ADA}" type="parTrans" cxnId="{1CFB2828-8A30-41ED-9975-5BA0E385AB8C}">
      <dgm:prSet/>
      <dgm:spPr/>
      <dgm:t>
        <a:bodyPr/>
        <a:lstStyle/>
        <a:p>
          <a:endParaRPr lang="en-US"/>
        </a:p>
      </dgm:t>
    </dgm:pt>
    <dgm:pt modelId="{B8ED002E-1519-475C-BF7D-5D43F80E800D}" type="sibTrans" cxnId="{1CFB2828-8A30-41ED-9975-5BA0E385AB8C}">
      <dgm:prSet/>
      <dgm:spPr/>
      <dgm:t>
        <a:bodyPr/>
        <a:lstStyle/>
        <a:p>
          <a:endParaRPr lang="en-US"/>
        </a:p>
      </dgm:t>
    </dgm:pt>
    <dgm:pt modelId="{7803CE6F-3713-4D21-A737-A3DDF89A1566}">
      <dgm:prSet/>
      <dgm:spPr/>
      <dgm:t>
        <a:bodyPr/>
        <a:lstStyle/>
        <a:p>
          <a:r>
            <a:rPr lang="en-GB"/>
            <a:t>More female participants than males</a:t>
          </a:r>
          <a:endParaRPr lang="en-US"/>
        </a:p>
      </dgm:t>
    </dgm:pt>
    <dgm:pt modelId="{B6D98968-A77E-4B4E-A28D-F230A7FEB580}" type="parTrans" cxnId="{4C4CD05B-ECBC-4609-A987-3EF23AEEDABE}">
      <dgm:prSet/>
      <dgm:spPr/>
      <dgm:t>
        <a:bodyPr/>
        <a:lstStyle/>
        <a:p>
          <a:endParaRPr lang="en-US"/>
        </a:p>
      </dgm:t>
    </dgm:pt>
    <dgm:pt modelId="{418D61F6-F97E-4770-A95B-78E9E845D98B}" type="sibTrans" cxnId="{4C4CD05B-ECBC-4609-A987-3EF23AEEDABE}">
      <dgm:prSet/>
      <dgm:spPr/>
      <dgm:t>
        <a:bodyPr/>
        <a:lstStyle/>
        <a:p>
          <a:endParaRPr lang="en-US"/>
        </a:p>
      </dgm:t>
    </dgm:pt>
    <dgm:pt modelId="{5D01287E-3C5D-4448-8BEC-318DEBB07855}">
      <dgm:prSet/>
      <dgm:spPr/>
      <dgm:t>
        <a:bodyPr/>
        <a:lstStyle/>
        <a:p>
          <a:r>
            <a:rPr lang="en-GB"/>
            <a:t>Neuroticism and openness predicted alcohol score</a:t>
          </a:r>
          <a:endParaRPr lang="en-US"/>
        </a:p>
      </dgm:t>
    </dgm:pt>
    <dgm:pt modelId="{2D8ABFBC-7EB5-4D53-8E59-0D9A23A87369}" type="parTrans" cxnId="{F6F2C5AB-D54A-420D-B61F-501268DB11E3}">
      <dgm:prSet/>
      <dgm:spPr/>
      <dgm:t>
        <a:bodyPr/>
        <a:lstStyle/>
        <a:p>
          <a:endParaRPr lang="en-US"/>
        </a:p>
      </dgm:t>
    </dgm:pt>
    <dgm:pt modelId="{A22704FC-B2AB-4489-BA36-C4D73DF6935D}" type="sibTrans" cxnId="{F6F2C5AB-D54A-420D-B61F-501268DB11E3}">
      <dgm:prSet/>
      <dgm:spPr/>
      <dgm:t>
        <a:bodyPr/>
        <a:lstStyle/>
        <a:p>
          <a:endParaRPr lang="en-US"/>
        </a:p>
      </dgm:t>
    </dgm:pt>
    <dgm:pt modelId="{074F6BE5-C0A1-411E-9461-3F978CE2975B}">
      <dgm:prSet/>
      <dgm:spPr/>
      <dgm:t>
        <a:bodyPr/>
        <a:lstStyle/>
        <a:p>
          <a:r>
            <a:rPr lang="en-GB"/>
            <a:t>trait neuroticism as stated by Ibanez et al, (2015) includes traits  of impulsivity which predicts positive or fun alcohol effects, for example, sexual and social</a:t>
          </a:r>
          <a:endParaRPr lang="en-US"/>
        </a:p>
      </dgm:t>
    </dgm:pt>
    <dgm:pt modelId="{9FB72C1B-E3AC-4814-BAE8-1566F70E5664}" type="parTrans" cxnId="{150670D4-9116-447D-BF53-0EA4942E96B9}">
      <dgm:prSet/>
      <dgm:spPr/>
      <dgm:t>
        <a:bodyPr/>
        <a:lstStyle/>
        <a:p>
          <a:endParaRPr lang="en-US"/>
        </a:p>
      </dgm:t>
    </dgm:pt>
    <dgm:pt modelId="{316D9982-5186-4D50-B217-D3EDEBA31B1F}" type="sibTrans" cxnId="{150670D4-9116-447D-BF53-0EA4942E96B9}">
      <dgm:prSet/>
      <dgm:spPr/>
      <dgm:t>
        <a:bodyPr/>
        <a:lstStyle/>
        <a:p>
          <a:endParaRPr lang="en-US"/>
        </a:p>
      </dgm:t>
    </dgm:pt>
    <dgm:pt modelId="{59136DF5-B7DF-4CA3-B220-E24BA95F6158}" type="pres">
      <dgm:prSet presAssocID="{8A11ABB4-0D58-4733-AA10-3B43F5599EA2}" presName="diagram" presStyleCnt="0">
        <dgm:presLayoutVars>
          <dgm:dir/>
          <dgm:resizeHandles val="exact"/>
        </dgm:presLayoutVars>
      </dgm:prSet>
      <dgm:spPr/>
    </dgm:pt>
    <dgm:pt modelId="{52116FEA-231F-4A90-9671-C2DB683FAA9B}" type="pres">
      <dgm:prSet presAssocID="{FE6270A8-1214-41DC-86A3-F061DC31331A}" presName="node" presStyleLbl="node1" presStyleIdx="0" presStyleCnt="6">
        <dgm:presLayoutVars>
          <dgm:bulletEnabled val="1"/>
        </dgm:presLayoutVars>
      </dgm:prSet>
      <dgm:spPr/>
    </dgm:pt>
    <dgm:pt modelId="{08E0F19B-EC7B-449D-90C3-6D4BFF5E9B93}" type="pres">
      <dgm:prSet presAssocID="{178F768F-55E2-443A-8449-31F5BCCC1FE5}" presName="sibTrans" presStyleCnt="0"/>
      <dgm:spPr/>
    </dgm:pt>
    <dgm:pt modelId="{C5CDCF9C-5613-4769-9B91-55F7A5A8545B}" type="pres">
      <dgm:prSet presAssocID="{C0D0C5E9-19AC-41EB-9447-764EFE22EF6E}" presName="node" presStyleLbl="node1" presStyleIdx="1" presStyleCnt="6">
        <dgm:presLayoutVars>
          <dgm:bulletEnabled val="1"/>
        </dgm:presLayoutVars>
      </dgm:prSet>
      <dgm:spPr/>
    </dgm:pt>
    <dgm:pt modelId="{1806453D-3400-40C5-B172-D39F130BA3B7}" type="pres">
      <dgm:prSet presAssocID="{FEBB2F14-02F7-45F1-812A-32C6CAC921CA}" presName="sibTrans" presStyleCnt="0"/>
      <dgm:spPr/>
    </dgm:pt>
    <dgm:pt modelId="{878F81C0-7CBA-4EFB-984A-F58678F63F1F}" type="pres">
      <dgm:prSet presAssocID="{5E6F0573-AFAE-4450-87EA-DC0A2E58325F}" presName="node" presStyleLbl="node1" presStyleIdx="2" presStyleCnt="6">
        <dgm:presLayoutVars>
          <dgm:bulletEnabled val="1"/>
        </dgm:presLayoutVars>
      </dgm:prSet>
      <dgm:spPr/>
    </dgm:pt>
    <dgm:pt modelId="{6A17565A-67D4-4389-91C0-B1B3DF5DE55E}" type="pres">
      <dgm:prSet presAssocID="{B8ED002E-1519-475C-BF7D-5D43F80E800D}" presName="sibTrans" presStyleCnt="0"/>
      <dgm:spPr/>
    </dgm:pt>
    <dgm:pt modelId="{401D0B8F-BE83-4449-ACCD-77F9CCA1DF15}" type="pres">
      <dgm:prSet presAssocID="{7803CE6F-3713-4D21-A737-A3DDF89A1566}" presName="node" presStyleLbl="node1" presStyleIdx="3" presStyleCnt="6">
        <dgm:presLayoutVars>
          <dgm:bulletEnabled val="1"/>
        </dgm:presLayoutVars>
      </dgm:prSet>
      <dgm:spPr/>
    </dgm:pt>
    <dgm:pt modelId="{7ADF3D5F-0800-4E7A-B80E-135EFE777429}" type="pres">
      <dgm:prSet presAssocID="{418D61F6-F97E-4770-A95B-78E9E845D98B}" presName="sibTrans" presStyleCnt="0"/>
      <dgm:spPr/>
    </dgm:pt>
    <dgm:pt modelId="{6C4020D7-848B-47BF-ABA0-3A63BB33E349}" type="pres">
      <dgm:prSet presAssocID="{5D01287E-3C5D-4448-8BEC-318DEBB07855}" presName="node" presStyleLbl="node1" presStyleIdx="4" presStyleCnt="6">
        <dgm:presLayoutVars>
          <dgm:bulletEnabled val="1"/>
        </dgm:presLayoutVars>
      </dgm:prSet>
      <dgm:spPr/>
    </dgm:pt>
    <dgm:pt modelId="{D99B5CBB-21FC-4D3B-AC47-D72D06467243}" type="pres">
      <dgm:prSet presAssocID="{A22704FC-B2AB-4489-BA36-C4D73DF6935D}" presName="sibTrans" presStyleCnt="0"/>
      <dgm:spPr/>
    </dgm:pt>
    <dgm:pt modelId="{B0A5E613-7BEA-43C6-B8E8-6FC6C3F07144}" type="pres">
      <dgm:prSet presAssocID="{074F6BE5-C0A1-411E-9461-3F978CE2975B}" presName="node" presStyleLbl="node1" presStyleIdx="5" presStyleCnt="6">
        <dgm:presLayoutVars>
          <dgm:bulletEnabled val="1"/>
        </dgm:presLayoutVars>
      </dgm:prSet>
      <dgm:spPr/>
    </dgm:pt>
  </dgm:ptLst>
  <dgm:cxnLst>
    <dgm:cxn modelId="{1CFB2828-8A30-41ED-9975-5BA0E385AB8C}" srcId="{8A11ABB4-0D58-4733-AA10-3B43F5599EA2}" destId="{5E6F0573-AFAE-4450-87EA-DC0A2E58325F}" srcOrd="2" destOrd="0" parTransId="{823B19F1-B2FE-4F4D-9B5C-7898D4E24ADA}" sibTransId="{B8ED002E-1519-475C-BF7D-5D43F80E800D}"/>
    <dgm:cxn modelId="{B966FC40-C005-41CF-95C1-0DEA8B38F43A}" type="presOf" srcId="{074F6BE5-C0A1-411E-9461-3F978CE2975B}" destId="{B0A5E613-7BEA-43C6-B8E8-6FC6C3F07144}" srcOrd="0" destOrd="0" presId="urn:microsoft.com/office/officeart/2005/8/layout/default"/>
    <dgm:cxn modelId="{4C4CD05B-ECBC-4609-A987-3EF23AEEDABE}" srcId="{8A11ABB4-0D58-4733-AA10-3B43F5599EA2}" destId="{7803CE6F-3713-4D21-A737-A3DDF89A1566}" srcOrd="3" destOrd="0" parTransId="{B6D98968-A77E-4B4E-A28D-F230A7FEB580}" sibTransId="{418D61F6-F97E-4770-A95B-78E9E845D98B}"/>
    <dgm:cxn modelId="{FB8A135C-F0E9-4E5F-B40D-9A8E7A23299F}" type="presOf" srcId="{FE6270A8-1214-41DC-86A3-F061DC31331A}" destId="{52116FEA-231F-4A90-9671-C2DB683FAA9B}" srcOrd="0" destOrd="0" presId="urn:microsoft.com/office/officeart/2005/8/layout/default"/>
    <dgm:cxn modelId="{71E6366C-C6AC-424C-9677-3D5A407BB526}" srcId="{8A11ABB4-0D58-4733-AA10-3B43F5599EA2}" destId="{FE6270A8-1214-41DC-86A3-F061DC31331A}" srcOrd="0" destOrd="0" parTransId="{D96BF07F-C963-4A3A-87EE-E267D31F86DA}" sibTransId="{178F768F-55E2-443A-8449-31F5BCCC1FE5}"/>
    <dgm:cxn modelId="{772BB84D-84A1-404F-9BA5-2BFD7FE42A45}" type="presOf" srcId="{8A11ABB4-0D58-4733-AA10-3B43F5599EA2}" destId="{59136DF5-B7DF-4CA3-B220-E24BA95F6158}" srcOrd="0" destOrd="0" presId="urn:microsoft.com/office/officeart/2005/8/layout/default"/>
    <dgm:cxn modelId="{5EA85872-614B-4216-8CAF-25B5383724F1}" type="presOf" srcId="{7803CE6F-3713-4D21-A737-A3DDF89A1566}" destId="{401D0B8F-BE83-4449-ACCD-77F9CCA1DF15}" srcOrd="0" destOrd="0" presId="urn:microsoft.com/office/officeart/2005/8/layout/default"/>
    <dgm:cxn modelId="{2C8B457A-9128-45CA-807D-B48A3C36D3BA}" type="presOf" srcId="{C0D0C5E9-19AC-41EB-9447-764EFE22EF6E}" destId="{C5CDCF9C-5613-4769-9B91-55F7A5A8545B}" srcOrd="0" destOrd="0" presId="urn:microsoft.com/office/officeart/2005/8/layout/default"/>
    <dgm:cxn modelId="{44ACD77B-2455-43AB-A563-FAAD2C126EFC}" srcId="{8A11ABB4-0D58-4733-AA10-3B43F5599EA2}" destId="{C0D0C5E9-19AC-41EB-9447-764EFE22EF6E}" srcOrd="1" destOrd="0" parTransId="{DD556243-2244-4B64-A1A7-6473980AE65C}" sibTransId="{FEBB2F14-02F7-45F1-812A-32C6CAC921CA}"/>
    <dgm:cxn modelId="{E5DB8893-303D-4969-9CB0-E77E2490A903}" type="presOf" srcId="{5E6F0573-AFAE-4450-87EA-DC0A2E58325F}" destId="{878F81C0-7CBA-4EFB-984A-F58678F63F1F}" srcOrd="0" destOrd="0" presId="urn:microsoft.com/office/officeart/2005/8/layout/default"/>
    <dgm:cxn modelId="{F6F2C5AB-D54A-420D-B61F-501268DB11E3}" srcId="{8A11ABB4-0D58-4733-AA10-3B43F5599EA2}" destId="{5D01287E-3C5D-4448-8BEC-318DEBB07855}" srcOrd="4" destOrd="0" parTransId="{2D8ABFBC-7EB5-4D53-8E59-0D9A23A87369}" sibTransId="{A22704FC-B2AB-4489-BA36-C4D73DF6935D}"/>
    <dgm:cxn modelId="{150670D4-9116-447D-BF53-0EA4942E96B9}" srcId="{8A11ABB4-0D58-4733-AA10-3B43F5599EA2}" destId="{074F6BE5-C0A1-411E-9461-3F978CE2975B}" srcOrd="5" destOrd="0" parTransId="{9FB72C1B-E3AC-4814-BAE8-1566F70E5664}" sibTransId="{316D9982-5186-4D50-B217-D3EDEBA31B1F}"/>
    <dgm:cxn modelId="{1A081AD9-AAAA-497F-835E-9CAA391CB19D}" type="presOf" srcId="{5D01287E-3C5D-4448-8BEC-318DEBB07855}" destId="{6C4020D7-848B-47BF-ABA0-3A63BB33E349}" srcOrd="0" destOrd="0" presId="urn:microsoft.com/office/officeart/2005/8/layout/default"/>
    <dgm:cxn modelId="{06F559DB-59A6-4635-BD3F-2AD9F9F299B5}" type="presParOf" srcId="{59136DF5-B7DF-4CA3-B220-E24BA95F6158}" destId="{52116FEA-231F-4A90-9671-C2DB683FAA9B}" srcOrd="0" destOrd="0" presId="urn:microsoft.com/office/officeart/2005/8/layout/default"/>
    <dgm:cxn modelId="{407105A0-C10C-4B17-97F8-2C36DE63CE80}" type="presParOf" srcId="{59136DF5-B7DF-4CA3-B220-E24BA95F6158}" destId="{08E0F19B-EC7B-449D-90C3-6D4BFF5E9B93}" srcOrd="1" destOrd="0" presId="urn:microsoft.com/office/officeart/2005/8/layout/default"/>
    <dgm:cxn modelId="{6E93396B-ED7E-435D-A1D9-7143DB7D60BD}" type="presParOf" srcId="{59136DF5-B7DF-4CA3-B220-E24BA95F6158}" destId="{C5CDCF9C-5613-4769-9B91-55F7A5A8545B}" srcOrd="2" destOrd="0" presId="urn:microsoft.com/office/officeart/2005/8/layout/default"/>
    <dgm:cxn modelId="{37196D05-C87D-444B-9C87-176F80B8BBC9}" type="presParOf" srcId="{59136DF5-B7DF-4CA3-B220-E24BA95F6158}" destId="{1806453D-3400-40C5-B172-D39F130BA3B7}" srcOrd="3" destOrd="0" presId="urn:microsoft.com/office/officeart/2005/8/layout/default"/>
    <dgm:cxn modelId="{E86CBD1A-3AB7-4144-A9F8-429704D139DD}" type="presParOf" srcId="{59136DF5-B7DF-4CA3-B220-E24BA95F6158}" destId="{878F81C0-7CBA-4EFB-984A-F58678F63F1F}" srcOrd="4" destOrd="0" presId="urn:microsoft.com/office/officeart/2005/8/layout/default"/>
    <dgm:cxn modelId="{3E658DC5-53BE-4E07-A0F8-2420A4A26471}" type="presParOf" srcId="{59136DF5-B7DF-4CA3-B220-E24BA95F6158}" destId="{6A17565A-67D4-4389-91C0-B1B3DF5DE55E}" srcOrd="5" destOrd="0" presId="urn:microsoft.com/office/officeart/2005/8/layout/default"/>
    <dgm:cxn modelId="{9FD2D8EE-3AF4-4786-A6EA-422A6EAF8033}" type="presParOf" srcId="{59136DF5-B7DF-4CA3-B220-E24BA95F6158}" destId="{401D0B8F-BE83-4449-ACCD-77F9CCA1DF15}" srcOrd="6" destOrd="0" presId="urn:microsoft.com/office/officeart/2005/8/layout/default"/>
    <dgm:cxn modelId="{823B9CC2-9D73-4222-B454-6258431DCD9D}" type="presParOf" srcId="{59136DF5-B7DF-4CA3-B220-E24BA95F6158}" destId="{7ADF3D5F-0800-4E7A-B80E-135EFE777429}" srcOrd="7" destOrd="0" presId="urn:microsoft.com/office/officeart/2005/8/layout/default"/>
    <dgm:cxn modelId="{F16A5460-3B3C-403F-A04C-BA6D9CB63152}" type="presParOf" srcId="{59136DF5-B7DF-4CA3-B220-E24BA95F6158}" destId="{6C4020D7-848B-47BF-ABA0-3A63BB33E349}" srcOrd="8" destOrd="0" presId="urn:microsoft.com/office/officeart/2005/8/layout/default"/>
    <dgm:cxn modelId="{E661A44E-4506-4188-8C17-F92515759472}" type="presParOf" srcId="{59136DF5-B7DF-4CA3-B220-E24BA95F6158}" destId="{D99B5CBB-21FC-4D3B-AC47-D72D06467243}" srcOrd="9" destOrd="0" presId="urn:microsoft.com/office/officeart/2005/8/layout/default"/>
    <dgm:cxn modelId="{8BA49E59-649F-48E6-80AD-1B8270DFC160}" type="presParOf" srcId="{59136DF5-B7DF-4CA3-B220-E24BA95F6158}" destId="{B0A5E613-7BEA-43C6-B8E8-6FC6C3F07144}"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94ECE8-BC55-4A2F-81DC-F70579EED2C9}">
      <dsp:nvSpPr>
        <dsp:cNvPr id="0" name=""/>
        <dsp:cNvSpPr/>
      </dsp:nvSpPr>
      <dsp:spPr>
        <a:xfrm>
          <a:off x="0" y="1897"/>
          <a:ext cx="6496050" cy="961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433D84-55E2-45CA-83CA-33EA83B7DB1C}">
      <dsp:nvSpPr>
        <dsp:cNvPr id="0" name=""/>
        <dsp:cNvSpPr/>
      </dsp:nvSpPr>
      <dsp:spPr>
        <a:xfrm>
          <a:off x="290922" y="218286"/>
          <a:ext cx="528950" cy="5289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6CC269F-BC65-4ED3-A239-1C7E8195715C}">
      <dsp:nvSpPr>
        <dsp:cNvPr id="0" name=""/>
        <dsp:cNvSpPr/>
      </dsp:nvSpPr>
      <dsp:spPr>
        <a:xfrm>
          <a:off x="1110795" y="1897"/>
          <a:ext cx="5385254"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l" defTabSz="844550">
            <a:lnSpc>
              <a:spcPct val="100000"/>
            </a:lnSpc>
            <a:spcBef>
              <a:spcPct val="0"/>
            </a:spcBef>
            <a:spcAft>
              <a:spcPct val="35000"/>
            </a:spcAft>
            <a:buNone/>
          </a:pPr>
          <a:r>
            <a:rPr lang="en-GB" sz="1900" kern="1200"/>
            <a:t>Alcohol and violence effects everyone at sporting events (Nopomeceno, 2017)</a:t>
          </a:r>
          <a:endParaRPr lang="en-US" sz="1900" kern="1200"/>
        </a:p>
      </dsp:txBody>
      <dsp:txXfrm>
        <a:off x="1110795" y="1897"/>
        <a:ext cx="5385254" cy="961727"/>
      </dsp:txXfrm>
    </dsp:sp>
    <dsp:sp modelId="{9FC160C7-9BDB-4D86-8DF7-9D3EE3733ED6}">
      <dsp:nvSpPr>
        <dsp:cNvPr id="0" name=""/>
        <dsp:cNvSpPr/>
      </dsp:nvSpPr>
      <dsp:spPr>
        <a:xfrm>
          <a:off x="0" y="1204056"/>
          <a:ext cx="6496050" cy="961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1FB51C-AD94-4E05-8208-118FC9525008}">
      <dsp:nvSpPr>
        <dsp:cNvPr id="0" name=""/>
        <dsp:cNvSpPr/>
      </dsp:nvSpPr>
      <dsp:spPr>
        <a:xfrm>
          <a:off x="290922" y="1420445"/>
          <a:ext cx="528950" cy="5289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E3D1D94-606E-468F-BF2F-0E0A15E2E0CE}">
      <dsp:nvSpPr>
        <dsp:cNvPr id="0" name=""/>
        <dsp:cNvSpPr/>
      </dsp:nvSpPr>
      <dsp:spPr>
        <a:xfrm>
          <a:off x="1110795" y="1204056"/>
          <a:ext cx="5385254"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l" defTabSz="844550">
            <a:lnSpc>
              <a:spcPct val="100000"/>
            </a:lnSpc>
            <a:spcBef>
              <a:spcPct val="0"/>
            </a:spcBef>
            <a:spcAft>
              <a:spcPct val="35000"/>
            </a:spcAft>
            <a:buNone/>
          </a:pPr>
          <a:r>
            <a:rPr lang="en-GB" sz="1900" kern="1200"/>
            <a:t>Heysel tragedy 1986 between Liverpool and Juventus (Jewel, 2014)</a:t>
          </a:r>
          <a:endParaRPr lang="en-US" sz="1900" kern="1200"/>
        </a:p>
      </dsp:txBody>
      <dsp:txXfrm>
        <a:off x="1110795" y="1204056"/>
        <a:ext cx="5385254" cy="961727"/>
      </dsp:txXfrm>
    </dsp:sp>
    <dsp:sp modelId="{FCF72202-E164-45CF-A140-437A17076475}">
      <dsp:nvSpPr>
        <dsp:cNvPr id="0" name=""/>
        <dsp:cNvSpPr/>
      </dsp:nvSpPr>
      <dsp:spPr>
        <a:xfrm>
          <a:off x="0" y="2406215"/>
          <a:ext cx="6496050" cy="961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7F869A-BF4A-4CC2-AA8A-61916DFC26EF}">
      <dsp:nvSpPr>
        <dsp:cNvPr id="0" name=""/>
        <dsp:cNvSpPr/>
      </dsp:nvSpPr>
      <dsp:spPr>
        <a:xfrm>
          <a:off x="290922" y="2622604"/>
          <a:ext cx="528950" cy="5289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763A9F3-C85D-4733-A3CD-430D82DE1078}">
      <dsp:nvSpPr>
        <dsp:cNvPr id="0" name=""/>
        <dsp:cNvSpPr/>
      </dsp:nvSpPr>
      <dsp:spPr>
        <a:xfrm>
          <a:off x="1110795" y="2406215"/>
          <a:ext cx="5385254"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l" defTabSz="844550">
            <a:lnSpc>
              <a:spcPct val="100000"/>
            </a:lnSpc>
            <a:spcBef>
              <a:spcPct val="0"/>
            </a:spcBef>
            <a:spcAft>
              <a:spcPct val="35000"/>
            </a:spcAft>
            <a:buNone/>
          </a:pPr>
          <a:r>
            <a:rPr lang="en-GB" sz="1900" kern="1200"/>
            <a:t>Upton park riots 2009 between Westham and Millwall (Bleakley, 2018)</a:t>
          </a:r>
          <a:endParaRPr lang="en-US" sz="1900" kern="1200"/>
        </a:p>
      </dsp:txBody>
      <dsp:txXfrm>
        <a:off x="1110795" y="2406215"/>
        <a:ext cx="5385254" cy="961727"/>
      </dsp:txXfrm>
    </dsp:sp>
    <dsp:sp modelId="{2EA5DDFC-C466-4C80-828C-D56283A627B9}">
      <dsp:nvSpPr>
        <dsp:cNvPr id="0" name=""/>
        <dsp:cNvSpPr/>
      </dsp:nvSpPr>
      <dsp:spPr>
        <a:xfrm>
          <a:off x="0" y="3608375"/>
          <a:ext cx="6496050" cy="961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B6FFE0-B09C-4EAF-BDDE-DDEE0DF28F56}">
      <dsp:nvSpPr>
        <dsp:cNvPr id="0" name=""/>
        <dsp:cNvSpPr/>
      </dsp:nvSpPr>
      <dsp:spPr>
        <a:xfrm>
          <a:off x="290922" y="3824763"/>
          <a:ext cx="528950" cy="5289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74C1E09-9300-43FA-8BC5-FEA133E08BFB}">
      <dsp:nvSpPr>
        <dsp:cNvPr id="0" name=""/>
        <dsp:cNvSpPr/>
      </dsp:nvSpPr>
      <dsp:spPr>
        <a:xfrm>
          <a:off x="1110795" y="3608375"/>
          <a:ext cx="5385254"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l" defTabSz="844550">
            <a:lnSpc>
              <a:spcPct val="100000"/>
            </a:lnSpc>
            <a:spcBef>
              <a:spcPct val="0"/>
            </a:spcBef>
            <a:spcAft>
              <a:spcPct val="35000"/>
            </a:spcAft>
            <a:buNone/>
          </a:pPr>
          <a:r>
            <a:rPr lang="en-GB" sz="1900" kern="1200"/>
            <a:t>Average attendance 35,800 and financial takings of 375,000,000 (Statista, 2020)</a:t>
          </a:r>
          <a:endParaRPr lang="en-US" sz="1900" kern="1200"/>
        </a:p>
      </dsp:txBody>
      <dsp:txXfrm>
        <a:off x="1110795" y="3608375"/>
        <a:ext cx="5385254" cy="9617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91BD0F-BF33-4B65-BF35-355C694E1535}">
      <dsp:nvSpPr>
        <dsp:cNvPr id="0" name=""/>
        <dsp:cNvSpPr/>
      </dsp:nvSpPr>
      <dsp:spPr>
        <a:xfrm>
          <a:off x="0" y="0"/>
          <a:ext cx="9261064" cy="1021283"/>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100000"/>
            </a:lnSpc>
            <a:spcBef>
              <a:spcPct val="0"/>
            </a:spcBef>
            <a:spcAft>
              <a:spcPct val="35000"/>
            </a:spcAft>
            <a:buNone/>
          </a:pPr>
          <a:r>
            <a:rPr lang="en-GB" sz="2400" kern="1200"/>
            <a:t>Two types of aggression in football, hostile and instrumental (Hilliard and Johnson, 2018)</a:t>
          </a:r>
          <a:endParaRPr lang="en-US" sz="2400" kern="1200"/>
        </a:p>
      </dsp:txBody>
      <dsp:txXfrm>
        <a:off x="29912" y="29912"/>
        <a:ext cx="8159021" cy="961459"/>
      </dsp:txXfrm>
    </dsp:sp>
    <dsp:sp modelId="{02195171-289D-45B9-A781-4FD080CD3D27}">
      <dsp:nvSpPr>
        <dsp:cNvPr id="0" name=""/>
        <dsp:cNvSpPr/>
      </dsp:nvSpPr>
      <dsp:spPr>
        <a:xfrm>
          <a:off x="817152" y="1191496"/>
          <a:ext cx="9261064" cy="1021283"/>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100000"/>
            </a:lnSpc>
            <a:spcBef>
              <a:spcPct val="0"/>
            </a:spcBef>
            <a:spcAft>
              <a:spcPct val="35000"/>
            </a:spcAft>
            <a:buNone/>
          </a:pPr>
          <a:r>
            <a:rPr lang="en-GB" sz="2400" kern="1200"/>
            <a:t>Alcohol can have short term and long-term effects (Patrick, 2018)</a:t>
          </a:r>
          <a:endParaRPr lang="en-US" sz="2400" kern="1200"/>
        </a:p>
      </dsp:txBody>
      <dsp:txXfrm>
        <a:off x="847064" y="1221408"/>
        <a:ext cx="7720253" cy="961459"/>
      </dsp:txXfrm>
    </dsp:sp>
    <dsp:sp modelId="{3A73D82D-ACCA-4C31-B9B4-20F9877C9A1B}">
      <dsp:nvSpPr>
        <dsp:cNvPr id="0" name=""/>
        <dsp:cNvSpPr/>
      </dsp:nvSpPr>
      <dsp:spPr>
        <a:xfrm>
          <a:off x="1634305" y="2382993"/>
          <a:ext cx="9261064" cy="1021283"/>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100000"/>
            </a:lnSpc>
            <a:spcBef>
              <a:spcPct val="0"/>
            </a:spcBef>
            <a:spcAft>
              <a:spcPct val="35000"/>
            </a:spcAft>
            <a:buNone/>
          </a:pPr>
          <a:r>
            <a:rPr lang="en-GB" sz="2400" kern="1200"/>
            <a:t>Personality type can influence a person’s behaviour (Riccelli, 2017)</a:t>
          </a:r>
          <a:endParaRPr lang="en-US" sz="2400" kern="1200"/>
        </a:p>
      </dsp:txBody>
      <dsp:txXfrm>
        <a:off x="1664217" y="2412905"/>
        <a:ext cx="7720253" cy="961459"/>
      </dsp:txXfrm>
    </dsp:sp>
    <dsp:sp modelId="{32BA1770-DCF6-4D60-9B80-3F18045C5DA6}">
      <dsp:nvSpPr>
        <dsp:cNvPr id="0" name=""/>
        <dsp:cNvSpPr/>
      </dsp:nvSpPr>
      <dsp:spPr>
        <a:xfrm>
          <a:off x="8597230" y="774473"/>
          <a:ext cx="663834" cy="663834"/>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8746593" y="774473"/>
        <a:ext cx="365108" cy="499535"/>
      </dsp:txXfrm>
    </dsp:sp>
    <dsp:sp modelId="{25338D57-39D2-4799-B157-2822B9145CC8}">
      <dsp:nvSpPr>
        <dsp:cNvPr id="0" name=""/>
        <dsp:cNvSpPr/>
      </dsp:nvSpPr>
      <dsp:spPr>
        <a:xfrm>
          <a:off x="9414383" y="1959161"/>
          <a:ext cx="663834" cy="663834"/>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9563746" y="1959161"/>
        <a:ext cx="365108" cy="4995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6B46CA-2CF8-48DD-BAB0-06DBD991E578}">
      <dsp:nvSpPr>
        <dsp:cNvPr id="0" name=""/>
        <dsp:cNvSpPr/>
      </dsp:nvSpPr>
      <dsp:spPr>
        <a:xfrm>
          <a:off x="324802" y="2455163"/>
          <a:ext cx="2598419" cy="5166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44550">
            <a:lnSpc>
              <a:spcPct val="90000"/>
            </a:lnSpc>
            <a:spcBef>
              <a:spcPct val="0"/>
            </a:spcBef>
            <a:spcAft>
              <a:spcPct val="35000"/>
            </a:spcAft>
            <a:buNone/>
            <a:defRPr b="1"/>
          </a:pPr>
          <a:r>
            <a:rPr lang="en-US" sz="1900" kern="1200"/>
            <a:t>2011</a:t>
          </a:r>
        </a:p>
      </dsp:txBody>
      <dsp:txXfrm>
        <a:off x="324802" y="2455163"/>
        <a:ext cx="2598419" cy="516636"/>
      </dsp:txXfrm>
    </dsp:sp>
    <dsp:sp modelId="{BE047C0F-C15F-45FA-AD3E-7CDACE4F8F28}">
      <dsp:nvSpPr>
        <dsp:cNvPr id="0" name=""/>
        <dsp:cNvSpPr/>
      </dsp:nvSpPr>
      <dsp:spPr>
        <a:xfrm>
          <a:off x="0" y="2194560"/>
          <a:ext cx="6496050" cy="182880"/>
        </a:xfrm>
        <a:prstGeom prst="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6A4D1658-21F2-4A66-BBB5-64D8F6C5F390}">
      <dsp:nvSpPr>
        <dsp:cNvPr id="0" name=""/>
        <dsp:cNvSpPr/>
      </dsp:nvSpPr>
      <dsp:spPr>
        <a:xfrm>
          <a:off x="194881" y="161663"/>
          <a:ext cx="2858261" cy="1255656"/>
        </a:xfrm>
        <a:prstGeom prst="rect">
          <a:avLst/>
        </a:prstGeom>
        <a:solidFill>
          <a:schemeClr val="accent5">
            <a:tint val="40000"/>
            <a:alpha val="90000"/>
            <a:hueOff val="0"/>
            <a:satOff val="0"/>
            <a:lumOff val="0"/>
            <a:alphaOff val="0"/>
          </a:schemeClr>
        </a:solidFill>
        <a:ln w="9525"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l" defTabSz="622300">
            <a:lnSpc>
              <a:spcPct val="90000"/>
            </a:lnSpc>
            <a:spcBef>
              <a:spcPct val="0"/>
            </a:spcBef>
            <a:spcAft>
              <a:spcPct val="35000"/>
            </a:spcAft>
            <a:buNone/>
          </a:pPr>
          <a:r>
            <a:rPr lang="en-US" sz="1400" kern="1200"/>
            <a:t>Lanter, (2011) examined football supporters’ team identification and involvement with celebratory violence. </a:t>
          </a:r>
        </a:p>
      </dsp:txBody>
      <dsp:txXfrm>
        <a:off x="194881" y="161663"/>
        <a:ext cx="2858261" cy="1255656"/>
      </dsp:txXfrm>
    </dsp:sp>
    <dsp:sp modelId="{A9F85424-2E51-4D7A-AC34-7104BCE72812}">
      <dsp:nvSpPr>
        <dsp:cNvPr id="0" name=""/>
        <dsp:cNvSpPr/>
      </dsp:nvSpPr>
      <dsp:spPr>
        <a:xfrm>
          <a:off x="1624012" y="1417320"/>
          <a:ext cx="0" cy="777240"/>
        </a:xfrm>
        <a:prstGeom prst="line">
          <a:avLst/>
        </a:prstGeom>
        <a:gradFill rotWithShape="0">
          <a:gsLst>
            <a:gs pos="0">
              <a:schemeClr val="accent5">
                <a:tint val="98000"/>
                <a:lumMod val="114000"/>
              </a:schemeClr>
            </a:gs>
            <a:gs pos="100000">
              <a:schemeClr val="accent5">
                <a:shade val="90000"/>
                <a:lumMod val="84000"/>
              </a:schemeClr>
            </a:gs>
          </a:gsLst>
          <a:lin ang="5400000" scaled="0"/>
        </a:gradFill>
        <a:ln w="6350" cap="rnd" cmpd="sng" algn="ctr">
          <a:solidFill>
            <a:schemeClr val="accent5">
              <a:hueOff val="0"/>
              <a:satOff val="0"/>
              <a:lumOff val="0"/>
              <a:alphaOff val="0"/>
            </a:schemeClr>
          </a:solidFill>
          <a:prstDash val="dash"/>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720677DC-3F1F-4F04-9D00-C92C89D1F225}">
      <dsp:nvSpPr>
        <dsp:cNvPr id="0" name=""/>
        <dsp:cNvSpPr/>
      </dsp:nvSpPr>
      <dsp:spPr>
        <a:xfrm>
          <a:off x="3572827" y="1600199"/>
          <a:ext cx="2598419" cy="5166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44550">
            <a:lnSpc>
              <a:spcPct val="90000"/>
            </a:lnSpc>
            <a:spcBef>
              <a:spcPct val="0"/>
            </a:spcBef>
            <a:spcAft>
              <a:spcPct val="35000"/>
            </a:spcAft>
            <a:buNone/>
            <a:defRPr b="1"/>
          </a:pPr>
          <a:r>
            <a:rPr lang="en-US" sz="1900" kern="1200"/>
            <a:t>2017</a:t>
          </a:r>
        </a:p>
      </dsp:txBody>
      <dsp:txXfrm>
        <a:off x="3572827" y="1600199"/>
        <a:ext cx="2598419" cy="516636"/>
      </dsp:txXfrm>
    </dsp:sp>
    <dsp:sp modelId="{965DC1C0-E146-4E18-BB90-D1990F446841}">
      <dsp:nvSpPr>
        <dsp:cNvPr id="0" name=""/>
        <dsp:cNvSpPr/>
      </dsp:nvSpPr>
      <dsp:spPr>
        <a:xfrm>
          <a:off x="3442906" y="3154680"/>
          <a:ext cx="2858261" cy="1255656"/>
        </a:xfrm>
        <a:prstGeom prst="rect">
          <a:avLst/>
        </a:prstGeom>
        <a:solidFill>
          <a:schemeClr val="accent5">
            <a:tint val="40000"/>
            <a:alpha val="90000"/>
            <a:hueOff val="6029015"/>
            <a:satOff val="58"/>
            <a:lumOff val="463"/>
            <a:alphaOff val="0"/>
          </a:schemeClr>
        </a:solidFill>
        <a:ln w="9525" cap="rnd" cmpd="sng" algn="ctr">
          <a:solidFill>
            <a:schemeClr val="accent5">
              <a:tint val="40000"/>
              <a:alpha val="90000"/>
              <a:hueOff val="6029015"/>
              <a:satOff val="58"/>
              <a:lumOff val="463"/>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l" defTabSz="622300">
            <a:lnSpc>
              <a:spcPct val="90000"/>
            </a:lnSpc>
            <a:spcBef>
              <a:spcPct val="0"/>
            </a:spcBef>
            <a:spcAft>
              <a:spcPct val="35000"/>
            </a:spcAft>
            <a:buNone/>
          </a:pPr>
          <a:r>
            <a:rPr lang="en-US" sz="1400" kern="1200"/>
            <a:t>Wann et al, (2017) examined hostile and verbal aggression among highly identified participants and fan disfunction.</a:t>
          </a:r>
        </a:p>
      </dsp:txBody>
      <dsp:txXfrm>
        <a:off x="3442906" y="3154680"/>
        <a:ext cx="2858261" cy="1255656"/>
      </dsp:txXfrm>
    </dsp:sp>
    <dsp:sp modelId="{F36A1898-AE8F-4C2F-8BB8-A557056F7ADF}">
      <dsp:nvSpPr>
        <dsp:cNvPr id="0" name=""/>
        <dsp:cNvSpPr/>
      </dsp:nvSpPr>
      <dsp:spPr>
        <a:xfrm>
          <a:off x="4872037" y="2377439"/>
          <a:ext cx="0" cy="777240"/>
        </a:xfrm>
        <a:prstGeom prst="line">
          <a:avLst/>
        </a:prstGeom>
        <a:gradFill rotWithShape="0">
          <a:gsLst>
            <a:gs pos="0">
              <a:schemeClr val="accent5">
                <a:tint val="98000"/>
                <a:lumMod val="114000"/>
              </a:schemeClr>
            </a:gs>
            <a:gs pos="100000">
              <a:schemeClr val="accent5">
                <a:shade val="90000"/>
                <a:lumMod val="84000"/>
              </a:schemeClr>
            </a:gs>
          </a:gsLst>
          <a:lin ang="5400000" scaled="0"/>
        </a:gradFill>
        <a:ln w="6350" cap="rnd" cmpd="sng" algn="ctr">
          <a:solidFill>
            <a:schemeClr val="accent5">
              <a:hueOff val="-6409983"/>
              <a:satOff val="-10537"/>
              <a:lumOff val="-393"/>
              <a:alphaOff val="0"/>
            </a:schemeClr>
          </a:solidFill>
          <a:prstDash val="dash"/>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8C186003-0FE0-4308-B88C-156AE2E37A1E}">
      <dsp:nvSpPr>
        <dsp:cNvPr id="0" name=""/>
        <dsp:cNvSpPr/>
      </dsp:nvSpPr>
      <dsp:spPr>
        <a:xfrm>
          <a:off x="1566862" y="2228849"/>
          <a:ext cx="114300" cy="114300"/>
        </a:xfrm>
        <a:prstGeom prst="ellipse">
          <a:avLst/>
        </a:prstGeom>
        <a:solidFill>
          <a:schemeClr val="lt1">
            <a:alpha val="90000"/>
            <a:hueOff val="0"/>
            <a:satOff val="0"/>
            <a:lumOff val="0"/>
            <a:alphaOff val="0"/>
          </a:schemeClr>
        </a:solidFill>
        <a:ln w="9525" cap="rnd" cmpd="sng" algn="ctr">
          <a:noFill/>
          <a:prstDash val="solid"/>
        </a:ln>
        <a:effectLst/>
      </dsp:spPr>
      <dsp:style>
        <a:lnRef idx="1">
          <a:scrgbClr r="0" g="0" b="0"/>
        </a:lnRef>
        <a:fillRef idx="1">
          <a:scrgbClr r="0" g="0" b="0"/>
        </a:fillRef>
        <a:effectRef idx="0">
          <a:scrgbClr r="0" g="0" b="0"/>
        </a:effectRef>
        <a:fontRef idx="minor"/>
      </dsp:style>
    </dsp:sp>
    <dsp:sp modelId="{736F3896-B8B7-4E2F-823D-CC96BB2B1B1A}">
      <dsp:nvSpPr>
        <dsp:cNvPr id="0" name=""/>
        <dsp:cNvSpPr/>
      </dsp:nvSpPr>
      <dsp:spPr>
        <a:xfrm>
          <a:off x="4814887" y="2228849"/>
          <a:ext cx="114300" cy="114300"/>
        </a:xfrm>
        <a:prstGeom prst="ellipse">
          <a:avLst/>
        </a:prstGeom>
        <a:solidFill>
          <a:schemeClr val="lt1">
            <a:alpha val="90000"/>
            <a:hueOff val="0"/>
            <a:satOff val="0"/>
            <a:lumOff val="0"/>
            <a:alphaOff val="0"/>
          </a:schemeClr>
        </a:solidFill>
        <a:ln w="9525" cap="rnd" cmpd="sng" algn="ctr">
          <a:noFill/>
          <a:prstDash val="solid"/>
        </a:ln>
        <a:effectLst/>
      </dsp:spPr>
      <dsp:style>
        <a:lnRef idx="1">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F06AA4-5A72-477D-A3BD-4EF3C9D1282B}">
      <dsp:nvSpPr>
        <dsp:cNvPr id="0" name=""/>
        <dsp:cNvSpPr/>
      </dsp:nvSpPr>
      <dsp:spPr>
        <a:xfrm>
          <a:off x="0" y="261539"/>
          <a:ext cx="6496050" cy="1991340"/>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The present study explored whether football team success, failure, and gender differences, male and female, alongside personality type, can impact upon alcohol consumption and aggression levels.</a:t>
          </a:r>
          <a:endParaRPr lang="en-US" sz="2300" kern="1200"/>
        </a:p>
      </dsp:txBody>
      <dsp:txXfrm>
        <a:off x="97209" y="358748"/>
        <a:ext cx="6301632" cy="1796922"/>
      </dsp:txXfrm>
    </dsp:sp>
    <dsp:sp modelId="{D340943F-DAAE-495E-974B-EF71EAFB32C4}">
      <dsp:nvSpPr>
        <dsp:cNvPr id="0" name=""/>
        <dsp:cNvSpPr/>
      </dsp:nvSpPr>
      <dsp:spPr>
        <a:xfrm>
          <a:off x="0" y="2319120"/>
          <a:ext cx="6496050" cy="1991340"/>
        </a:xfrm>
        <a:prstGeom prst="roundRect">
          <a:avLst/>
        </a:prstGeom>
        <a:gradFill rotWithShape="0">
          <a:gsLst>
            <a:gs pos="0">
              <a:schemeClr val="accent2">
                <a:hueOff val="1354814"/>
                <a:satOff val="-6632"/>
                <a:lumOff val="3725"/>
                <a:alphaOff val="0"/>
                <a:tint val="98000"/>
                <a:lumMod val="114000"/>
              </a:schemeClr>
            </a:gs>
            <a:gs pos="100000">
              <a:schemeClr val="accent2">
                <a:hueOff val="1354814"/>
                <a:satOff val="-6632"/>
                <a:lumOff val="372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Aggression from fans, can have damaging effect towards the team reputation and can cause injury or death.</a:t>
          </a:r>
          <a:endParaRPr lang="en-US" sz="2300" kern="1200"/>
        </a:p>
      </dsp:txBody>
      <dsp:txXfrm>
        <a:off x="97209" y="2416329"/>
        <a:ext cx="6301632" cy="179692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988B2B-518A-445B-939C-063AFA36C479}">
      <dsp:nvSpPr>
        <dsp:cNvPr id="0" name=""/>
        <dsp:cNvSpPr/>
      </dsp:nvSpPr>
      <dsp:spPr>
        <a:xfrm>
          <a:off x="2323828" y="681694"/>
          <a:ext cx="503795" cy="91440"/>
        </a:xfrm>
        <a:custGeom>
          <a:avLst/>
          <a:gdLst/>
          <a:ahLst/>
          <a:cxnLst/>
          <a:rect l="0" t="0" r="0" b="0"/>
          <a:pathLst>
            <a:path>
              <a:moveTo>
                <a:pt x="0" y="45720"/>
              </a:moveTo>
              <a:lnTo>
                <a:pt x="503795" y="45720"/>
              </a:lnTo>
            </a:path>
          </a:pathLst>
        </a:custGeom>
        <a:noFill/>
        <a:ln w="9525" cap="rnd"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62366" y="724742"/>
        <a:ext cx="26719" cy="5343"/>
      </dsp:txXfrm>
    </dsp:sp>
    <dsp:sp modelId="{FCFD5139-E366-4B84-A1EC-446C0528DBC3}">
      <dsp:nvSpPr>
        <dsp:cNvPr id="0" name=""/>
        <dsp:cNvSpPr/>
      </dsp:nvSpPr>
      <dsp:spPr>
        <a:xfrm>
          <a:off x="2169" y="30377"/>
          <a:ext cx="2323459" cy="1394075"/>
        </a:xfrm>
        <a:prstGeom prst="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851" tIns="119507" rIns="113851" bIns="119507" numCol="1" spcCol="1270" anchor="ctr" anchorCtr="0">
          <a:noAutofit/>
        </a:bodyPr>
        <a:lstStyle/>
        <a:p>
          <a:pPr marL="0" lvl="0" indent="0" algn="ctr" defTabSz="577850">
            <a:lnSpc>
              <a:spcPct val="90000"/>
            </a:lnSpc>
            <a:spcBef>
              <a:spcPct val="0"/>
            </a:spcBef>
            <a:spcAft>
              <a:spcPct val="35000"/>
            </a:spcAft>
            <a:buNone/>
          </a:pPr>
          <a:r>
            <a:rPr lang="en-GB" sz="1300" u="sng" kern="1200"/>
            <a:t>Design</a:t>
          </a:r>
          <a:endParaRPr lang="en-US" sz="1300" kern="1200"/>
        </a:p>
      </dsp:txBody>
      <dsp:txXfrm>
        <a:off x="2169" y="30377"/>
        <a:ext cx="2323459" cy="1394075"/>
      </dsp:txXfrm>
    </dsp:sp>
    <dsp:sp modelId="{17D8CA4B-18E9-4101-8F43-57E467702FC3}">
      <dsp:nvSpPr>
        <dsp:cNvPr id="0" name=""/>
        <dsp:cNvSpPr/>
      </dsp:nvSpPr>
      <dsp:spPr>
        <a:xfrm>
          <a:off x="5181683" y="681694"/>
          <a:ext cx="503795" cy="91440"/>
        </a:xfrm>
        <a:custGeom>
          <a:avLst/>
          <a:gdLst/>
          <a:ahLst/>
          <a:cxnLst/>
          <a:rect l="0" t="0" r="0" b="0"/>
          <a:pathLst>
            <a:path>
              <a:moveTo>
                <a:pt x="0" y="45720"/>
              </a:moveTo>
              <a:lnTo>
                <a:pt x="503795" y="45720"/>
              </a:lnTo>
            </a:path>
          </a:pathLst>
        </a:custGeom>
        <a:noFill/>
        <a:ln w="9525" cap="rnd"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20221" y="724742"/>
        <a:ext cx="26719" cy="5343"/>
      </dsp:txXfrm>
    </dsp:sp>
    <dsp:sp modelId="{22F3292C-C985-45F6-81FF-4C7B038FE964}">
      <dsp:nvSpPr>
        <dsp:cNvPr id="0" name=""/>
        <dsp:cNvSpPr/>
      </dsp:nvSpPr>
      <dsp:spPr>
        <a:xfrm>
          <a:off x="2860023" y="30377"/>
          <a:ext cx="2323459" cy="1394075"/>
        </a:xfrm>
        <a:prstGeom prst="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851" tIns="119507" rIns="113851" bIns="119507" numCol="1" spcCol="1270" anchor="ctr" anchorCtr="0">
          <a:noAutofit/>
        </a:bodyPr>
        <a:lstStyle/>
        <a:p>
          <a:pPr marL="0" lvl="0" indent="0" algn="ctr" defTabSz="577850">
            <a:lnSpc>
              <a:spcPct val="90000"/>
            </a:lnSpc>
            <a:spcBef>
              <a:spcPct val="0"/>
            </a:spcBef>
            <a:spcAft>
              <a:spcPct val="35000"/>
            </a:spcAft>
            <a:buNone/>
          </a:pPr>
          <a:r>
            <a:rPr lang="en-GB" sz="1300" kern="1200"/>
            <a:t>A t-test, an independent samples t-test and a multiple regression</a:t>
          </a:r>
          <a:endParaRPr lang="en-US" sz="1300" kern="1200"/>
        </a:p>
      </dsp:txBody>
      <dsp:txXfrm>
        <a:off x="2860023" y="30377"/>
        <a:ext cx="2323459" cy="1394075"/>
      </dsp:txXfrm>
    </dsp:sp>
    <dsp:sp modelId="{2C1F734B-E315-4FE4-8449-064082068D00}">
      <dsp:nvSpPr>
        <dsp:cNvPr id="0" name=""/>
        <dsp:cNvSpPr/>
      </dsp:nvSpPr>
      <dsp:spPr>
        <a:xfrm>
          <a:off x="8039538" y="681694"/>
          <a:ext cx="503795" cy="91440"/>
        </a:xfrm>
        <a:custGeom>
          <a:avLst/>
          <a:gdLst/>
          <a:ahLst/>
          <a:cxnLst/>
          <a:rect l="0" t="0" r="0" b="0"/>
          <a:pathLst>
            <a:path>
              <a:moveTo>
                <a:pt x="0" y="45720"/>
              </a:moveTo>
              <a:lnTo>
                <a:pt x="503795" y="45720"/>
              </a:lnTo>
            </a:path>
          </a:pathLst>
        </a:custGeom>
        <a:noFill/>
        <a:ln w="9525" cap="rnd"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278075" y="724742"/>
        <a:ext cx="26719" cy="5343"/>
      </dsp:txXfrm>
    </dsp:sp>
    <dsp:sp modelId="{FA74B04F-7839-44C0-B94D-711A90827416}">
      <dsp:nvSpPr>
        <dsp:cNvPr id="0" name=""/>
        <dsp:cNvSpPr/>
      </dsp:nvSpPr>
      <dsp:spPr>
        <a:xfrm>
          <a:off x="5717878" y="30377"/>
          <a:ext cx="2323459" cy="1394075"/>
        </a:xfrm>
        <a:prstGeom prst="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851" tIns="119507" rIns="113851" bIns="119507" numCol="1" spcCol="1270" anchor="ctr" anchorCtr="0">
          <a:noAutofit/>
        </a:bodyPr>
        <a:lstStyle/>
        <a:p>
          <a:pPr marL="0" lvl="0" indent="0" algn="ctr" defTabSz="577850">
            <a:lnSpc>
              <a:spcPct val="90000"/>
            </a:lnSpc>
            <a:spcBef>
              <a:spcPct val="0"/>
            </a:spcBef>
            <a:spcAft>
              <a:spcPct val="35000"/>
            </a:spcAft>
            <a:buNone/>
          </a:pPr>
          <a:r>
            <a:rPr lang="en-GB" sz="1300" u="sng" kern="1200"/>
            <a:t>Participants</a:t>
          </a:r>
          <a:endParaRPr lang="en-US" sz="1300" kern="1200"/>
        </a:p>
      </dsp:txBody>
      <dsp:txXfrm>
        <a:off x="5717878" y="30377"/>
        <a:ext cx="2323459" cy="1394075"/>
      </dsp:txXfrm>
    </dsp:sp>
    <dsp:sp modelId="{234801DF-8B96-4932-BF21-F39501AFE8CA}">
      <dsp:nvSpPr>
        <dsp:cNvPr id="0" name=""/>
        <dsp:cNvSpPr/>
      </dsp:nvSpPr>
      <dsp:spPr>
        <a:xfrm>
          <a:off x="1163898" y="1422652"/>
          <a:ext cx="8573564" cy="503795"/>
        </a:xfrm>
        <a:custGeom>
          <a:avLst/>
          <a:gdLst/>
          <a:ahLst/>
          <a:cxnLst/>
          <a:rect l="0" t="0" r="0" b="0"/>
          <a:pathLst>
            <a:path>
              <a:moveTo>
                <a:pt x="8573564" y="0"/>
              </a:moveTo>
              <a:lnTo>
                <a:pt x="8573564" y="268997"/>
              </a:lnTo>
              <a:lnTo>
                <a:pt x="0" y="268997"/>
              </a:lnTo>
              <a:lnTo>
                <a:pt x="0" y="503795"/>
              </a:lnTo>
            </a:path>
          </a:pathLst>
        </a:custGeom>
        <a:noFill/>
        <a:ln w="9525" cap="rnd"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35925" y="1671878"/>
        <a:ext cx="429510" cy="5343"/>
      </dsp:txXfrm>
    </dsp:sp>
    <dsp:sp modelId="{1E4A769D-E990-44C9-8183-DBFC5C72DB93}">
      <dsp:nvSpPr>
        <dsp:cNvPr id="0" name=""/>
        <dsp:cNvSpPr/>
      </dsp:nvSpPr>
      <dsp:spPr>
        <a:xfrm>
          <a:off x="8575733" y="30377"/>
          <a:ext cx="2323459" cy="1394075"/>
        </a:xfrm>
        <a:prstGeom prst="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851" tIns="119507" rIns="113851" bIns="119507" numCol="1" spcCol="1270" anchor="ctr" anchorCtr="0">
          <a:noAutofit/>
        </a:bodyPr>
        <a:lstStyle/>
        <a:p>
          <a:pPr marL="0" lvl="0" indent="0" algn="ctr" defTabSz="577850">
            <a:lnSpc>
              <a:spcPct val="90000"/>
            </a:lnSpc>
            <a:spcBef>
              <a:spcPct val="0"/>
            </a:spcBef>
            <a:spcAft>
              <a:spcPct val="35000"/>
            </a:spcAft>
            <a:buNone/>
          </a:pPr>
          <a:r>
            <a:rPr lang="en-GB" sz="1300" kern="1200"/>
            <a:t>79 participants 43 female 27 male</a:t>
          </a:r>
          <a:endParaRPr lang="en-US" sz="1300" kern="1200"/>
        </a:p>
      </dsp:txBody>
      <dsp:txXfrm>
        <a:off x="8575733" y="30377"/>
        <a:ext cx="2323459" cy="1394075"/>
      </dsp:txXfrm>
    </dsp:sp>
    <dsp:sp modelId="{3C75A2C9-5A83-493D-B7BA-14C133E9AAE7}">
      <dsp:nvSpPr>
        <dsp:cNvPr id="0" name=""/>
        <dsp:cNvSpPr/>
      </dsp:nvSpPr>
      <dsp:spPr>
        <a:xfrm>
          <a:off x="2323828" y="2610166"/>
          <a:ext cx="503795" cy="91440"/>
        </a:xfrm>
        <a:custGeom>
          <a:avLst/>
          <a:gdLst/>
          <a:ahLst/>
          <a:cxnLst/>
          <a:rect l="0" t="0" r="0" b="0"/>
          <a:pathLst>
            <a:path>
              <a:moveTo>
                <a:pt x="0" y="45720"/>
              </a:moveTo>
              <a:lnTo>
                <a:pt x="503795" y="45720"/>
              </a:lnTo>
            </a:path>
          </a:pathLst>
        </a:custGeom>
        <a:noFill/>
        <a:ln w="9525" cap="rnd"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62366" y="2653214"/>
        <a:ext cx="26719" cy="5343"/>
      </dsp:txXfrm>
    </dsp:sp>
    <dsp:sp modelId="{6B5DEC43-9FC9-49FE-A3EF-E38E67370045}">
      <dsp:nvSpPr>
        <dsp:cNvPr id="0" name=""/>
        <dsp:cNvSpPr/>
      </dsp:nvSpPr>
      <dsp:spPr>
        <a:xfrm>
          <a:off x="2169" y="1958848"/>
          <a:ext cx="2323459" cy="1394075"/>
        </a:xfrm>
        <a:prstGeom prst="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851" tIns="119507" rIns="113851" bIns="119507" numCol="1" spcCol="1270" anchor="ctr" anchorCtr="0">
          <a:noAutofit/>
        </a:bodyPr>
        <a:lstStyle/>
        <a:p>
          <a:pPr marL="0" lvl="0" indent="0" algn="ctr" defTabSz="577850">
            <a:lnSpc>
              <a:spcPct val="90000"/>
            </a:lnSpc>
            <a:spcBef>
              <a:spcPct val="0"/>
            </a:spcBef>
            <a:spcAft>
              <a:spcPct val="35000"/>
            </a:spcAft>
            <a:buNone/>
          </a:pPr>
          <a:r>
            <a:rPr lang="en-GB" sz="1300" u="sng" kern="1200"/>
            <a:t>Materials</a:t>
          </a:r>
          <a:endParaRPr lang="en-US" sz="1300" kern="1200"/>
        </a:p>
      </dsp:txBody>
      <dsp:txXfrm>
        <a:off x="2169" y="1958848"/>
        <a:ext cx="2323459" cy="1394075"/>
      </dsp:txXfrm>
    </dsp:sp>
    <dsp:sp modelId="{7420BAF5-C4B3-4CFB-9A12-A9E1817C9BD9}">
      <dsp:nvSpPr>
        <dsp:cNvPr id="0" name=""/>
        <dsp:cNvSpPr/>
      </dsp:nvSpPr>
      <dsp:spPr>
        <a:xfrm>
          <a:off x="5181683" y="2610166"/>
          <a:ext cx="503795" cy="91440"/>
        </a:xfrm>
        <a:custGeom>
          <a:avLst/>
          <a:gdLst/>
          <a:ahLst/>
          <a:cxnLst/>
          <a:rect l="0" t="0" r="0" b="0"/>
          <a:pathLst>
            <a:path>
              <a:moveTo>
                <a:pt x="0" y="45720"/>
              </a:moveTo>
              <a:lnTo>
                <a:pt x="503795" y="45720"/>
              </a:lnTo>
            </a:path>
          </a:pathLst>
        </a:custGeom>
        <a:noFill/>
        <a:ln w="9525" cap="rnd"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20221" y="2653214"/>
        <a:ext cx="26719" cy="5343"/>
      </dsp:txXfrm>
    </dsp:sp>
    <dsp:sp modelId="{39727EF3-261E-4926-B337-BFE7394D6096}">
      <dsp:nvSpPr>
        <dsp:cNvPr id="0" name=""/>
        <dsp:cNvSpPr/>
      </dsp:nvSpPr>
      <dsp:spPr>
        <a:xfrm>
          <a:off x="2860023" y="1958848"/>
          <a:ext cx="2323459" cy="1394075"/>
        </a:xfrm>
        <a:prstGeom prst="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851" tIns="119507" rIns="113851" bIns="119507" numCol="1" spcCol="1270" anchor="ctr" anchorCtr="0">
          <a:noAutofit/>
        </a:bodyPr>
        <a:lstStyle/>
        <a:p>
          <a:pPr marL="0" lvl="0" indent="0" algn="ctr" defTabSz="577850">
            <a:lnSpc>
              <a:spcPct val="90000"/>
            </a:lnSpc>
            <a:spcBef>
              <a:spcPct val="0"/>
            </a:spcBef>
            <a:spcAft>
              <a:spcPct val="35000"/>
            </a:spcAft>
            <a:buNone/>
          </a:pPr>
          <a:r>
            <a:rPr lang="en-GB" sz="1300" kern="1200"/>
            <a:t>Ethical consideration was obtained, questionnaires created using Qualtrics, aggression scale, alcohol scale, personality scale</a:t>
          </a:r>
          <a:endParaRPr lang="en-US" sz="1300" kern="1200"/>
        </a:p>
      </dsp:txBody>
      <dsp:txXfrm>
        <a:off x="2860023" y="1958848"/>
        <a:ext cx="2323459" cy="1394075"/>
      </dsp:txXfrm>
    </dsp:sp>
    <dsp:sp modelId="{BD758F5C-9C49-4261-B194-E99017866053}">
      <dsp:nvSpPr>
        <dsp:cNvPr id="0" name=""/>
        <dsp:cNvSpPr/>
      </dsp:nvSpPr>
      <dsp:spPr>
        <a:xfrm>
          <a:off x="8039538" y="2610166"/>
          <a:ext cx="503795" cy="91440"/>
        </a:xfrm>
        <a:custGeom>
          <a:avLst/>
          <a:gdLst/>
          <a:ahLst/>
          <a:cxnLst/>
          <a:rect l="0" t="0" r="0" b="0"/>
          <a:pathLst>
            <a:path>
              <a:moveTo>
                <a:pt x="0" y="45720"/>
              </a:moveTo>
              <a:lnTo>
                <a:pt x="503795" y="45720"/>
              </a:lnTo>
            </a:path>
          </a:pathLst>
        </a:custGeom>
        <a:noFill/>
        <a:ln w="9525" cap="rnd"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278075" y="2653214"/>
        <a:ext cx="26719" cy="5343"/>
      </dsp:txXfrm>
    </dsp:sp>
    <dsp:sp modelId="{AD3C915A-CA04-4A4A-A3D3-5291F84193C8}">
      <dsp:nvSpPr>
        <dsp:cNvPr id="0" name=""/>
        <dsp:cNvSpPr/>
      </dsp:nvSpPr>
      <dsp:spPr>
        <a:xfrm>
          <a:off x="5717878" y="1958848"/>
          <a:ext cx="2323459" cy="1394075"/>
        </a:xfrm>
        <a:prstGeom prst="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851" tIns="119507" rIns="113851" bIns="119507" numCol="1" spcCol="1270" anchor="ctr" anchorCtr="0">
          <a:noAutofit/>
        </a:bodyPr>
        <a:lstStyle/>
        <a:p>
          <a:pPr marL="0" lvl="0" indent="0" algn="ctr" defTabSz="577850">
            <a:lnSpc>
              <a:spcPct val="90000"/>
            </a:lnSpc>
            <a:spcBef>
              <a:spcPct val="0"/>
            </a:spcBef>
            <a:spcAft>
              <a:spcPct val="35000"/>
            </a:spcAft>
            <a:buNone/>
          </a:pPr>
          <a:r>
            <a:rPr lang="en-GB" sz="1300" u="sng" kern="1200"/>
            <a:t>Procedure</a:t>
          </a:r>
          <a:endParaRPr lang="en-US" sz="1300" kern="1200"/>
        </a:p>
      </dsp:txBody>
      <dsp:txXfrm>
        <a:off x="5717878" y="1958848"/>
        <a:ext cx="2323459" cy="1394075"/>
      </dsp:txXfrm>
    </dsp:sp>
    <dsp:sp modelId="{9BA50A64-29D9-447E-AA8D-062FA2F29937}">
      <dsp:nvSpPr>
        <dsp:cNvPr id="0" name=""/>
        <dsp:cNvSpPr/>
      </dsp:nvSpPr>
      <dsp:spPr>
        <a:xfrm>
          <a:off x="8575733" y="1958848"/>
          <a:ext cx="2323459" cy="1394075"/>
        </a:xfrm>
        <a:prstGeom prst="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851" tIns="119507" rIns="113851" bIns="119507" numCol="1" spcCol="1270" anchor="ctr" anchorCtr="0">
          <a:noAutofit/>
        </a:bodyPr>
        <a:lstStyle/>
        <a:p>
          <a:pPr marL="0" lvl="0" indent="0" algn="ctr" defTabSz="577850">
            <a:lnSpc>
              <a:spcPct val="90000"/>
            </a:lnSpc>
            <a:spcBef>
              <a:spcPct val="0"/>
            </a:spcBef>
            <a:spcAft>
              <a:spcPct val="35000"/>
            </a:spcAft>
            <a:buNone/>
          </a:pPr>
          <a:r>
            <a:rPr lang="en-GB" sz="1300" kern="1200"/>
            <a:t>Consent form, 10 minutes to complete, 24 questions</a:t>
          </a:r>
          <a:endParaRPr lang="en-US" sz="1300" kern="1200"/>
        </a:p>
      </dsp:txBody>
      <dsp:txXfrm>
        <a:off x="8575733" y="1958848"/>
        <a:ext cx="2323459" cy="139407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6A8399-740B-4EAC-A86C-585CD45DA3B7}">
      <dsp:nvSpPr>
        <dsp:cNvPr id="0" name=""/>
        <dsp:cNvSpPr/>
      </dsp:nvSpPr>
      <dsp:spPr>
        <a:xfrm>
          <a:off x="0" y="0"/>
          <a:ext cx="3406675" cy="3383301"/>
        </a:xfrm>
        <a:prstGeom prst="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65598" tIns="330200" rIns="265598" bIns="330200" numCol="1" spcCol="1270" anchor="t" anchorCtr="0">
          <a:noAutofit/>
        </a:bodyPr>
        <a:lstStyle/>
        <a:p>
          <a:pPr marL="0" lvl="0" indent="0" algn="l" defTabSz="1066800">
            <a:lnSpc>
              <a:spcPct val="90000"/>
            </a:lnSpc>
            <a:spcBef>
              <a:spcPct val="0"/>
            </a:spcBef>
            <a:spcAft>
              <a:spcPct val="35000"/>
            </a:spcAft>
            <a:buNone/>
          </a:pPr>
          <a:r>
            <a:rPr lang="en-GB" sz="2400" b="0" i="0" kern="1200"/>
            <a:t>Higher alcohol consumption after a team loss</a:t>
          </a:r>
          <a:endParaRPr lang="en-US" sz="2400" kern="1200"/>
        </a:p>
      </dsp:txBody>
      <dsp:txXfrm>
        <a:off x="0" y="1285654"/>
        <a:ext cx="3406675" cy="2029980"/>
      </dsp:txXfrm>
    </dsp:sp>
    <dsp:sp modelId="{85F89069-BA0C-440C-92FF-0859360C3807}">
      <dsp:nvSpPr>
        <dsp:cNvPr id="0" name=""/>
        <dsp:cNvSpPr/>
      </dsp:nvSpPr>
      <dsp:spPr>
        <a:xfrm>
          <a:off x="1195842" y="338330"/>
          <a:ext cx="1014990" cy="1014990"/>
        </a:xfrm>
        <a:prstGeom prst="ellipse">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79133" tIns="12700" rIns="79133"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344484" y="486972"/>
        <a:ext cx="717706" cy="717706"/>
      </dsp:txXfrm>
    </dsp:sp>
    <dsp:sp modelId="{6FA6D8A4-8CC2-457D-A687-7CFB36E542AF}">
      <dsp:nvSpPr>
        <dsp:cNvPr id="0" name=""/>
        <dsp:cNvSpPr/>
      </dsp:nvSpPr>
      <dsp:spPr>
        <a:xfrm>
          <a:off x="0" y="3383229"/>
          <a:ext cx="3406675" cy="72"/>
        </a:xfrm>
        <a:prstGeom prst="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22130FC4-8F45-45D3-A81E-57B756F08C3A}">
      <dsp:nvSpPr>
        <dsp:cNvPr id="0" name=""/>
        <dsp:cNvSpPr/>
      </dsp:nvSpPr>
      <dsp:spPr>
        <a:xfrm>
          <a:off x="3747343" y="0"/>
          <a:ext cx="3406675" cy="3383301"/>
        </a:xfrm>
        <a:prstGeom prst="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65598" tIns="330200" rIns="265598" bIns="330200" numCol="1" spcCol="1270" anchor="t" anchorCtr="0">
          <a:noAutofit/>
        </a:bodyPr>
        <a:lstStyle/>
        <a:p>
          <a:pPr marL="0" lvl="0" indent="0" algn="l" defTabSz="1066800">
            <a:lnSpc>
              <a:spcPct val="90000"/>
            </a:lnSpc>
            <a:spcBef>
              <a:spcPct val="0"/>
            </a:spcBef>
            <a:spcAft>
              <a:spcPct val="35000"/>
            </a:spcAft>
            <a:buNone/>
          </a:pPr>
          <a:r>
            <a:rPr lang="en-GB" sz="2400" b="0" i="0" kern="1200"/>
            <a:t>Females consumed more alcohol than males</a:t>
          </a:r>
          <a:endParaRPr lang="en-US" sz="2400" kern="1200"/>
        </a:p>
      </dsp:txBody>
      <dsp:txXfrm>
        <a:off x="3747343" y="1285654"/>
        <a:ext cx="3406675" cy="2029980"/>
      </dsp:txXfrm>
    </dsp:sp>
    <dsp:sp modelId="{79528256-B3D7-46ED-AA45-5C8E6F7C0DA5}">
      <dsp:nvSpPr>
        <dsp:cNvPr id="0" name=""/>
        <dsp:cNvSpPr/>
      </dsp:nvSpPr>
      <dsp:spPr>
        <a:xfrm>
          <a:off x="4943185" y="338330"/>
          <a:ext cx="1014990" cy="1014990"/>
        </a:xfrm>
        <a:prstGeom prst="ellipse">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79133" tIns="12700" rIns="79133"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5091827" y="486972"/>
        <a:ext cx="717706" cy="717706"/>
      </dsp:txXfrm>
    </dsp:sp>
    <dsp:sp modelId="{47F21D53-2511-445E-8DEE-61096E44DBCA}">
      <dsp:nvSpPr>
        <dsp:cNvPr id="0" name=""/>
        <dsp:cNvSpPr/>
      </dsp:nvSpPr>
      <dsp:spPr>
        <a:xfrm>
          <a:off x="3747343" y="3383229"/>
          <a:ext cx="3406675" cy="72"/>
        </a:xfrm>
        <a:prstGeom prst="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D08F1589-94A1-4B5D-A2B6-E8B5E0501A35}">
      <dsp:nvSpPr>
        <dsp:cNvPr id="0" name=""/>
        <dsp:cNvSpPr/>
      </dsp:nvSpPr>
      <dsp:spPr>
        <a:xfrm>
          <a:off x="7494686" y="0"/>
          <a:ext cx="3406675" cy="3383301"/>
        </a:xfrm>
        <a:prstGeom prst="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65598" tIns="330200" rIns="265598" bIns="330200" numCol="1" spcCol="1270" anchor="t" anchorCtr="0">
          <a:noAutofit/>
        </a:bodyPr>
        <a:lstStyle/>
        <a:p>
          <a:pPr marL="0" lvl="0" indent="0" algn="l" defTabSz="1066800">
            <a:lnSpc>
              <a:spcPct val="90000"/>
            </a:lnSpc>
            <a:spcBef>
              <a:spcPct val="0"/>
            </a:spcBef>
            <a:spcAft>
              <a:spcPct val="35000"/>
            </a:spcAft>
            <a:buNone/>
          </a:pPr>
          <a:r>
            <a:rPr lang="en-GB" sz="2400" b="0" i="0" kern="1200"/>
            <a:t>Neuroticism and openness predicted alcohol score</a:t>
          </a:r>
          <a:endParaRPr lang="en-US" sz="2400" kern="1200"/>
        </a:p>
      </dsp:txBody>
      <dsp:txXfrm>
        <a:off x="7494686" y="1285654"/>
        <a:ext cx="3406675" cy="2029980"/>
      </dsp:txXfrm>
    </dsp:sp>
    <dsp:sp modelId="{7BE03E81-5F93-43EA-910E-8B7266765058}">
      <dsp:nvSpPr>
        <dsp:cNvPr id="0" name=""/>
        <dsp:cNvSpPr/>
      </dsp:nvSpPr>
      <dsp:spPr>
        <a:xfrm>
          <a:off x="8690529" y="338330"/>
          <a:ext cx="1014990" cy="1014990"/>
        </a:xfrm>
        <a:prstGeom prst="ellipse">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79133" tIns="12700" rIns="79133"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839171" y="486972"/>
        <a:ext cx="717706" cy="717706"/>
      </dsp:txXfrm>
    </dsp:sp>
    <dsp:sp modelId="{37D8C6A1-AE10-423E-88C1-33ED9F440615}">
      <dsp:nvSpPr>
        <dsp:cNvPr id="0" name=""/>
        <dsp:cNvSpPr/>
      </dsp:nvSpPr>
      <dsp:spPr>
        <a:xfrm>
          <a:off x="7494686" y="3383229"/>
          <a:ext cx="3406675" cy="72"/>
        </a:xfrm>
        <a:prstGeom prst="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116FEA-231F-4A90-9671-C2DB683FAA9B}">
      <dsp:nvSpPr>
        <dsp:cNvPr id="0" name=""/>
        <dsp:cNvSpPr/>
      </dsp:nvSpPr>
      <dsp:spPr>
        <a:xfrm>
          <a:off x="0" y="117957"/>
          <a:ext cx="2938860" cy="1763316"/>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 t-test showed that more alcohol would be consumed after a team loss.</a:t>
          </a:r>
          <a:endParaRPr lang="en-US" sz="1600" kern="1200"/>
        </a:p>
      </dsp:txBody>
      <dsp:txXfrm>
        <a:off x="0" y="117957"/>
        <a:ext cx="2938860" cy="1763316"/>
      </dsp:txXfrm>
    </dsp:sp>
    <dsp:sp modelId="{C5CDCF9C-5613-4769-9B91-55F7A5A8545B}">
      <dsp:nvSpPr>
        <dsp:cNvPr id="0" name=""/>
        <dsp:cNvSpPr/>
      </dsp:nvSpPr>
      <dsp:spPr>
        <a:xfrm>
          <a:off x="3232745" y="117957"/>
          <a:ext cx="2938860" cy="1763316"/>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People consume alcohol after the loss of a loved one (Drabwell, 2020)</a:t>
          </a:r>
          <a:endParaRPr lang="en-US" sz="1600" kern="1200"/>
        </a:p>
      </dsp:txBody>
      <dsp:txXfrm>
        <a:off x="3232745" y="117957"/>
        <a:ext cx="2938860" cy="1763316"/>
      </dsp:txXfrm>
    </dsp:sp>
    <dsp:sp modelId="{878F81C0-7CBA-4EFB-984A-F58678F63F1F}">
      <dsp:nvSpPr>
        <dsp:cNvPr id="0" name=""/>
        <dsp:cNvSpPr/>
      </dsp:nvSpPr>
      <dsp:spPr>
        <a:xfrm>
          <a:off x="6465492" y="117957"/>
          <a:ext cx="2938860" cy="1763316"/>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An independent samples t-test found that females consumed more alcohol than males</a:t>
          </a:r>
          <a:endParaRPr lang="en-US" sz="1600" kern="1200"/>
        </a:p>
      </dsp:txBody>
      <dsp:txXfrm>
        <a:off x="6465492" y="117957"/>
        <a:ext cx="2938860" cy="1763316"/>
      </dsp:txXfrm>
    </dsp:sp>
    <dsp:sp modelId="{401D0B8F-BE83-4449-ACCD-77F9CCA1DF15}">
      <dsp:nvSpPr>
        <dsp:cNvPr id="0" name=""/>
        <dsp:cNvSpPr/>
      </dsp:nvSpPr>
      <dsp:spPr>
        <a:xfrm>
          <a:off x="0" y="2175159"/>
          <a:ext cx="2938860" cy="1763316"/>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More female participants than males</a:t>
          </a:r>
          <a:endParaRPr lang="en-US" sz="1600" kern="1200"/>
        </a:p>
      </dsp:txBody>
      <dsp:txXfrm>
        <a:off x="0" y="2175159"/>
        <a:ext cx="2938860" cy="1763316"/>
      </dsp:txXfrm>
    </dsp:sp>
    <dsp:sp modelId="{6C4020D7-848B-47BF-ABA0-3A63BB33E349}">
      <dsp:nvSpPr>
        <dsp:cNvPr id="0" name=""/>
        <dsp:cNvSpPr/>
      </dsp:nvSpPr>
      <dsp:spPr>
        <a:xfrm>
          <a:off x="3232746" y="2175160"/>
          <a:ext cx="2938860" cy="1763316"/>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Neuroticism and openness predicted alcohol score</a:t>
          </a:r>
          <a:endParaRPr lang="en-US" sz="1600" kern="1200"/>
        </a:p>
      </dsp:txBody>
      <dsp:txXfrm>
        <a:off x="3232746" y="2175160"/>
        <a:ext cx="2938860" cy="1763316"/>
      </dsp:txXfrm>
    </dsp:sp>
    <dsp:sp modelId="{B0A5E613-7BEA-43C6-B8E8-6FC6C3F07144}">
      <dsp:nvSpPr>
        <dsp:cNvPr id="0" name=""/>
        <dsp:cNvSpPr/>
      </dsp:nvSpPr>
      <dsp:spPr>
        <a:xfrm>
          <a:off x="6465492" y="2175160"/>
          <a:ext cx="2938860" cy="1763316"/>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trait neuroticism as stated by Ibanez et al, (2015) includes traits  of impulsivity which predicts positive or fun alcohol effects, for example, sexual and social</a:t>
          </a:r>
          <a:endParaRPr lang="en-US" sz="1600" kern="1200"/>
        </a:p>
      </dsp:txBody>
      <dsp:txXfrm>
        <a:off x="6465492" y="2175160"/>
        <a:ext cx="2938860" cy="176331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E3765D8-060B-4E08-9552-158022C0F008}" type="datetimeFigureOut">
              <a:rPr lang="en-GB" smtClean="0"/>
              <a:t>16/05/2020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0C0677-9CA0-4100-A1C1-C56CB91E5769}" type="slidenum">
              <a:rPr lang="en-GB" smtClean="0"/>
              <a:t>‹#›</a:t>
            </a:fld>
            <a:endParaRPr lang="en-GB"/>
          </a:p>
        </p:txBody>
      </p:sp>
    </p:spTree>
    <p:extLst>
      <p:ext uri="{BB962C8B-B14F-4D97-AF65-F5344CB8AC3E}">
        <p14:creationId xmlns:p14="http://schemas.microsoft.com/office/powerpoint/2010/main" val="1465335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9E3765D8-060B-4E08-9552-158022C0F008}" type="datetimeFigureOut">
              <a:rPr lang="en-GB" smtClean="0"/>
              <a:t>16/05/2020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0C0677-9CA0-4100-A1C1-C56CB91E5769}" type="slidenum">
              <a:rPr lang="en-GB" smtClean="0"/>
              <a:t>‹#›</a:t>
            </a:fld>
            <a:endParaRPr lang="en-GB"/>
          </a:p>
        </p:txBody>
      </p:sp>
    </p:spTree>
    <p:extLst>
      <p:ext uri="{BB962C8B-B14F-4D97-AF65-F5344CB8AC3E}">
        <p14:creationId xmlns:p14="http://schemas.microsoft.com/office/powerpoint/2010/main" val="2707282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E3765D8-060B-4E08-9552-158022C0F008}" type="datetimeFigureOut">
              <a:rPr lang="en-GB" smtClean="0"/>
              <a:t>16/05/2020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0C0677-9CA0-4100-A1C1-C56CB91E5769}" type="slidenum">
              <a:rPr lang="en-GB" smtClean="0"/>
              <a:t>‹#›</a:t>
            </a:fld>
            <a:endParaRPr lang="en-GB"/>
          </a:p>
        </p:txBody>
      </p:sp>
    </p:spTree>
    <p:extLst>
      <p:ext uri="{BB962C8B-B14F-4D97-AF65-F5344CB8AC3E}">
        <p14:creationId xmlns:p14="http://schemas.microsoft.com/office/powerpoint/2010/main" val="5821298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E3765D8-060B-4E08-9552-158022C0F008}" type="datetimeFigureOut">
              <a:rPr lang="en-GB" smtClean="0"/>
              <a:t>16/05/2020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0C0677-9CA0-4100-A1C1-C56CB91E5769}" type="slidenum">
              <a:rPr lang="en-GB" smtClean="0"/>
              <a:t>‹#›</a:t>
            </a:fld>
            <a:endParaRPr lang="en-GB"/>
          </a:p>
        </p:txBody>
      </p:sp>
    </p:spTree>
    <p:extLst>
      <p:ext uri="{BB962C8B-B14F-4D97-AF65-F5344CB8AC3E}">
        <p14:creationId xmlns:p14="http://schemas.microsoft.com/office/powerpoint/2010/main" val="18507564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E3765D8-060B-4E08-9552-158022C0F008}" type="datetimeFigureOut">
              <a:rPr lang="en-GB" smtClean="0"/>
              <a:t>16/05/2020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10C0677-9CA0-4100-A1C1-C56CB91E5769}" type="slidenum">
              <a:rPr lang="en-GB" smtClean="0"/>
              <a:t>‹#›</a:t>
            </a:fld>
            <a:endParaRPr lang="en-GB"/>
          </a:p>
        </p:txBody>
      </p:sp>
    </p:spTree>
    <p:extLst>
      <p:ext uri="{BB962C8B-B14F-4D97-AF65-F5344CB8AC3E}">
        <p14:creationId xmlns:p14="http://schemas.microsoft.com/office/powerpoint/2010/main" val="1692884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9E3765D8-060B-4E08-9552-158022C0F008}" type="datetimeFigureOut">
              <a:rPr lang="en-GB" smtClean="0"/>
              <a:t>16/05/2020</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810C0677-9CA0-4100-A1C1-C56CB91E5769}" type="slidenum">
              <a:rPr lang="en-GB" smtClean="0"/>
              <a:t>‹#›</a:t>
            </a:fld>
            <a:endParaRPr lang="en-GB"/>
          </a:p>
        </p:txBody>
      </p:sp>
    </p:spTree>
    <p:extLst>
      <p:ext uri="{BB962C8B-B14F-4D97-AF65-F5344CB8AC3E}">
        <p14:creationId xmlns:p14="http://schemas.microsoft.com/office/powerpoint/2010/main" val="2557204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E3765D8-060B-4E08-9552-158022C0F008}" type="datetimeFigureOut">
              <a:rPr lang="en-GB" smtClean="0"/>
              <a:t>16/05/2020</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810C0677-9CA0-4100-A1C1-C56CB91E5769}" type="slidenum">
              <a:rPr lang="en-GB" smtClean="0"/>
              <a:t>‹#›</a:t>
            </a:fld>
            <a:endParaRPr lang="en-GB"/>
          </a:p>
        </p:txBody>
      </p:sp>
    </p:spTree>
    <p:extLst>
      <p:ext uri="{BB962C8B-B14F-4D97-AF65-F5344CB8AC3E}">
        <p14:creationId xmlns:p14="http://schemas.microsoft.com/office/powerpoint/2010/main" val="20265326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9E3765D8-060B-4E08-9552-158022C0F008}" type="datetimeFigureOut">
              <a:rPr lang="en-GB" smtClean="0"/>
              <a:t>16/05/2020</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810C0677-9CA0-4100-A1C1-C56CB91E5769}" type="slidenum">
              <a:rPr lang="en-GB" smtClean="0"/>
              <a:t>‹#›</a:t>
            </a:fld>
            <a:endParaRPr lang="en-GB"/>
          </a:p>
        </p:txBody>
      </p:sp>
    </p:spTree>
    <p:extLst>
      <p:ext uri="{BB962C8B-B14F-4D97-AF65-F5344CB8AC3E}">
        <p14:creationId xmlns:p14="http://schemas.microsoft.com/office/powerpoint/2010/main" val="2993885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3765D8-060B-4E08-9552-158022C0F008}" type="datetimeFigureOut">
              <a:rPr lang="en-GB" smtClean="0"/>
              <a:t>16/05/2020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0C0677-9CA0-4100-A1C1-C56CB91E5769}" type="slidenum">
              <a:rPr lang="en-GB" smtClean="0"/>
              <a:t>‹#›</a:t>
            </a:fld>
            <a:endParaRPr lang="en-GB"/>
          </a:p>
        </p:txBody>
      </p:sp>
    </p:spTree>
    <p:extLst>
      <p:ext uri="{BB962C8B-B14F-4D97-AF65-F5344CB8AC3E}">
        <p14:creationId xmlns:p14="http://schemas.microsoft.com/office/powerpoint/2010/main" val="21186744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3765D8-060B-4E08-9552-158022C0F008}" type="datetimeFigureOut">
              <a:rPr lang="en-GB" smtClean="0"/>
              <a:t>16/05/2020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0C0677-9CA0-4100-A1C1-C56CB91E5769}" type="slidenum">
              <a:rPr lang="en-GB" smtClean="0"/>
              <a:t>‹#›</a:t>
            </a:fld>
            <a:endParaRPr lang="en-GB"/>
          </a:p>
        </p:txBody>
      </p:sp>
    </p:spTree>
    <p:extLst>
      <p:ext uri="{BB962C8B-B14F-4D97-AF65-F5344CB8AC3E}">
        <p14:creationId xmlns:p14="http://schemas.microsoft.com/office/powerpoint/2010/main" val="16421038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E3765D8-060B-4E08-9552-158022C0F008}" type="datetimeFigureOut">
              <a:rPr lang="en-GB" smtClean="0"/>
              <a:t>16/05/2020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0C0677-9CA0-4100-A1C1-C56CB91E5769}" type="slidenum">
              <a:rPr lang="en-GB" smtClean="0"/>
              <a:t>‹#›</a:t>
            </a:fld>
            <a:endParaRPr lang="en-GB"/>
          </a:p>
        </p:txBody>
      </p:sp>
    </p:spTree>
    <p:extLst>
      <p:ext uri="{BB962C8B-B14F-4D97-AF65-F5344CB8AC3E}">
        <p14:creationId xmlns:p14="http://schemas.microsoft.com/office/powerpoint/2010/main" val="39245882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E3765D8-060B-4E08-9552-158022C0F008}" type="datetimeFigureOut">
              <a:rPr lang="en-GB" smtClean="0"/>
              <a:t>16/05/2020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0C0677-9CA0-4100-A1C1-C56CB91E5769}"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1798364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E3765D8-060B-4E08-9552-158022C0F008}" type="datetimeFigureOut">
              <a:rPr lang="en-GB" smtClean="0"/>
              <a:t>16/05/2020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0C0677-9CA0-4100-A1C1-C56CB91E5769}" type="slidenum">
              <a:rPr lang="en-GB" smtClean="0"/>
              <a:t>‹#›</a:t>
            </a:fld>
            <a:endParaRPr lang="en-GB"/>
          </a:p>
        </p:txBody>
      </p:sp>
    </p:spTree>
    <p:extLst>
      <p:ext uri="{BB962C8B-B14F-4D97-AF65-F5344CB8AC3E}">
        <p14:creationId xmlns:p14="http://schemas.microsoft.com/office/powerpoint/2010/main" val="34926708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E3765D8-060B-4E08-9552-158022C0F008}" type="datetimeFigureOut">
              <a:rPr lang="en-GB" smtClean="0"/>
              <a:t>16/05/2020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0C0677-9CA0-4100-A1C1-C56CB91E5769}" type="slidenum">
              <a:rPr lang="en-GB" smtClean="0"/>
              <a:t>‹#›</a:t>
            </a:fld>
            <a:endParaRPr lang="en-GB"/>
          </a:p>
        </p:txBody>
      </p:sp>
    </p:spTree>
    <p:extLst>
      <p:ext uri="{BB962C8B-B14F-4D97-AF65-F5344CB8AC3E}">
        <p14:creationId xmlns:p14="http://schemas.microsoft.com/office/powerpoint/2010/main" val="21468579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E3765D8-060B-4E08-9552-158022C0F008}" type="datetimeFigureOut">
              <a:rPr lang="en-GB" smtClean="0"/>
              <a:t>16/05/2020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0C0677-9CA0-4100-A1C1-C56CB91E5769}" type="slidenum">
              <a:rPr lang="en-GB" smtClean="0"/>
              <a:t>‹#›</a:t>
            </a:fld>
            <a:endParaRPr lang="en-GB"/>
          </a:p>
        </p:txBody>
      </p:sp>
    </p:spTree>
    <p:extLst>
      <p:ext uri="{BB962C8B-B14F-4D97-AF65-F5344CB8AC3E}">
        <p14:creationId xmlns:p14="http://schemas.microsoft.com/office/powerpoint/2010/main" val="21009366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3765D8-060B-4E08-9552-158022C0F008}" type="datetimeFigureOut">
              <a:rPr lang="en-GB" smtClean="0"/>
              <a:t>16/05/2020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0C0677-9CA0-4100-A1C1-C56CB91E5769}" type="slidenum">
              <a:rPr lang="en-GB" smtClean="0"/>
              <a:t>‹#›</a:t>
            </a:fld>
            <a:endParaRPr lang="en-GB"/>
          </a:p>
        </p:txBody>
      </p:sp>
    </p:spTree>
    <p:extLst>
      <p:ext uri="{BB962C8B-B14F-4D97-AF65-F5344CB8AC3E}">
        <p14:creationId xmlns:p14="http://schemas.microsoft.com/office/powerpoint/2010/main" val="35034021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3765D8-060B-4E08-9552-158022C0F008}" type="datetimeFigureOut">
              <a:rPr lang="en-GB" smtClean="0"/>
              <a:t>16/05/2020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0C0677-9CA0-4100-A1C1-C56CB91E5769}" type="slidenum">
              <a:rPr lang="en-GB" smtClean="0"/>
              <a:t>‹#›</a:t>
            </a:fld>
            <a:endParaRPr lang="en-GB"/>
          </a:p>
        </p:txBody>
      </p:sp>
    </p:spTree>
    <p:extLst>
      <p:ext uri="{BB962C8B-B14F-4D97-AF65-F5344CB8AC3E}">
        <p14:creationId xmlns:p14="http://schemas.microsoft.com/office/powerpoint/2010/main" val="36827169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9E3765D8-060B-4E08-9552-158022C0F008}" type="datetimeFigureOut">
              <a:rPr lang="en-GB" smtClean="0"/>
              <a:t>16/05/2020</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10C0677-9CA0-4100-A1C1-C56CB91E5769}" type="slidenum">
              <a:rPr lang="en-GB" smtClean="0"/>
              <a:t>‹#›</a:t>
            </a:fld>
            <a:endParaRPr lang="en-GB"/>
          </a:p>
        </p:txBody>
      </p:sp>
    </p:spTree>
    <p:extLst>
      <p:ext uri="{BB962C8B-B14F-4D97-AF65-F5344CB8AC3E}">
        <p14:creationId xmlns:p14="http://schemas.microsoft.com/office/powerpoint/2010/main" val="1722551320"/>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E9D41-A2EE-4823-91EE-BDA916D7875A}"/>
              </a:ext>
            </a:extLst>
          </p:cNvPr>
          <p:cNvSpPr>
            <a:spLocks noGrp="1"/>
          </p:cNvSpPr>
          <p:nvPr>
            <p:ph type="ctrTitle"/>
          </p:nvPr>
        </p:nvSpPr>
        <p:spPr>
          <a:xfrm>
            <a:off x="4654295" y="1266958"/>
            <a:ext cx="6808362" cy="4528457"/>
          </a:xfrm>
        </p:spPr>
        <p:txBody>
          <a:bodyPr anchor="ctr">
            <a:normAutofit/>
          </a:bodyPr>
          <a:lstStyle/>
          <a:p>
            <a:pPr>
              <a:lnSpc>
                <a:spcPct val="90000"/>
              </a:lnSpc>
              <a:spcAft>
                <a:spcPts val="800"/>
              </a:spcAft>
            </a:pPr>
            <a:br>
              <a:rPr lang="en-GB" sz="4000">
                <a:effectLst/>
                <a:latin typeface="Calibri" panose="020F0502020204030204" pitchFamily="34" charset="0"/>
                <a:ea typeface="Calibri" panose="020F0502020204030204" pitchFamily="34" charset="0"/>
                <a:cs typeface="Times New Roman" panose="02020603050405020304" pitchFamily="18" charset="0"/>
              </a:rPr>
            </a:br>
            <a:r>
              <a:rPr lang="en-GB" sz="4000">
                <a:effectLst/>
                <a:latin typeface="Times New Roman" panose="02020603050405020304" pitchFamily="18" charset="0"/>
                <a:ea typeface="Calibri" panose="020F0502020204030204" pitchFamily="34" charset="0"/>
                <a:cs typeface="Times New Roman" panose="02020603050405020304" pitchFamily="18" charset="0"/>
              </a:rPr>
              <a:t>Does Football Team Failure or Success have a Linear Relationship with Alcohol Consumption, Aggression Levels and Personality in Supporters?</a:t>
            </a:r>
            <a:br>
              <a:rPr lang="en-GB" sz="4000">
                <a:effectLst/>
                <a:latin typeface="Calibri" panose="020F0502020204030204" pitchFamily="34" charset="0"/>
                <a:ea typeface="Calibri" panose="020F0502020204030204" pitchFamily="34" charset="0"/>
                <a:cs typeface="Times New Roman" panose="02020603050405020304" pitchFamily="18" charset="0"/>
              </a:rPr>
            </a:br>
            <a:endParaRPr lang="en-GB" sz="400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E213ACA1-013F-41EB-843E-4A55A86E45EE}"/>
              </a:ext>
            </a:extLst>
          </p:cNvPr>
          <p:cNvSpPr>
            <a:spLocks noGrp="1"/>
          </p:cNvSpPr>
          <p:nvPr>
            <p:ph type="subTitle" idx="1"/>
          </p:nvPr>
        </p:nvSpPr>
        <p:spPr>
          <a:xfrm>
            <a:off x="1154955" y="1266958"/>
            <a:ext cx="2904124" cy="4528457"/>
          </a:xfrm>
        </p:spPr>
        <p:txBody>
          <a:bodyPr anchor="ctr">
            <a:normAutofit/>
          </a:bodyPr>
          <a:lstStyle/>
          <a:p>
            <a:pPr algn="r"/>
            <a:r>
              <a:rPr lang="en-GB"/>
              <a:t>David Jenkinson</a:t>
            </a:r>
          </a:p>
        </p:txBody>
      </p:sp>
    </p:spTree>
    <p:extLst>
      <p:ext uri="{BB962C8B-B14F-4D97-AF65-F5344CB8AC3E}">
        <p14:creationId xmlns:p14="http://schemas.microsoft.com/office/powerpoint/2010/main" val="31110915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42C21-9923-45CE-8997-5FDD4694233A}"/>
              </a:ext>
            </a:extLst>
          </p:cNvPr>
          <p:cNvSpPr>
            <a:spLocks noGrp="1"/>
          </p:cNvSpPr>
          <p:nvPr>
            <p:ph type="title"/>
          </p:nvPr>
        </p:nvSpPr>
        <p:spPr>
          <a:xfrm>
            <a:off x="643855" y="1447800"/>
            <a:ext cx="3108626" cy="4572000"/>
          </a:xfrm>
        </p:spPr>
        <p:txBody>
          <a:bodyPr anchor="ctr">
            <a:normAutofit/>
          </a:bodyPr>
          <a:lstStyle/>
          <a:p>
            <a:r>
              <a:rPr lang="en-GB" sz="3200" dirty="0"/>
              <a:t>Introduction</a:t>
            </a:r>
            <a:br>
              <a:rPr lang="en-GB" sz="3200" dirty="0">
                <a:solidFill>
                  <a:srgbClr val="EBEBEB"/>
                </a:solidFill>
              </a:rPr>
            </a:br>
            <a:endParaRPr lang="en-GB" sz="3200" dirty="0">
              <a:solidFill>
                <a:srgbClr val="EBEBEB"/>
              </a:solidFill>
            </a:endParaRPr>
          </a:p>
        </p:txBody>
      </p:sp>
      <p:graphicFrame>
        <p:nvGraphicFramePr>
          <p:cNvPr id="68" name="Content Placeholder 2">
            <a:extLst>
              <a:ext uri="{FF2B5EF4-FFF2-40B4-BE49-F238E27FC236}">
                <a16:creationId xmlns:a16="http://schemas.microsoft.com/office/drawing/2014/main" id="{510CC0E7-DE9D-405B-A7B8-1865A7A9CB1E}"/>
              </a:ext>
            </a:extLst>
          </p:cNvPr>
          <p:cNvGraphicFramePr>
            <a:graphicFrameLocks noGrp="1"/>
          </p:cNvGraphicFramePr>
          <p:nvPr>
            <p:ph idx="1"/>
            <p:extLst>
              <p:ext uri="{D42A27DB-BD31-4B8C-83A1-F6EECF244321}">
                <p14:modId xmlns:p14="http://schemas.microsoft.com/office/powerpoint/2010/main" val="766481206"/>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52852284"/>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9B5E2-110E-47BE-9848-E5F935182996}"/>
              </a:ext>
            </a:extLst>
          </p:cNvPr>
          <p:cNvSpPr>
            <a:spLocks noGrp="1"/>
          </p:cNvSpPr>
          <p:nvPr>
            <p:ph type="title"/>
          </p:nvPr>
        </p:nvSpPr>
        <p:spPr>
          <a:xfrm>
            <a:off x="648930" y="629267"/>
            <a:ext cx="9252154" cy="1016654"/>
          </a:xfrm>
        </p:spPr>
        <p:txBody>
          <a:bodyPr>
            <a:normAutofit/>
          </a:bodyPr>
          <a:lstStyle/>
          <a:p>
            <a:r>
              <a:rPr lang="en-GB" sz="3900" dirty="0"/>
              <a:t>Fan aggression, alcohol, the big five</a:t>
            </a:r>
          </a:p>
        </p:txBody>
      </p:sp>
      <p:graphicFrame>
        <p:nvGraphicFramePr>
          <p:cNvPr id="5" name="Content Placeholder 2">
            <a:extLst>
              <a:ext uri="{FF2B5EF4-FFF2-40B4-BE49-F238E27FC236}">
                <a16:creationId xmlns:a16="http://schemas.microsoft.com/office/drawing/2014/main" id="{36FC4AE5-787C-4424-9BED-9D96C5EFE5BC}"/>
              </a:ext>
            </a:extLst>
          </p:cNvPr>
          <p:cNvGraphicFramePr>
            <a:graphicFrameLocks noGrp="1"/>
          </p:cNvGraphicFramePr>
          <p:nvPr>
            <p:ph idx="1"/>
            <p:extLst>
              <p:ext uri="{D42A27DB-BD31-4B8C-83A1-F6EECF244321}">
                <p14:modId xmlns:p14="http://schemas.microsoft.com/office/powerpoint/2010/main" val="3249695649"/>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0535849"/>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3C6D4-C143-4C81-8C48-B553401AF9AB}"/>
              </a:ext>
            </a:extLst>
          </p:cNvPr>
          <p:cNvSpPr>
            <a:spLocks noGrp="1"/>
          </p:cNvSpPr>
          <p:nvPr>
            <p:ph type="title"/>
          </p:nvPr>
        </p:nvSpPr>
        <p:spPr>
          <a:xfrm>
            <a:off x="756397" y="772551"/>
            <a:ext cx="3108626" cy="4572000"/>
          </a:xfrm>
        </p:spPr>
        <p:txBody>
          <a:bodyPr anchor="ctr">
            <a:normAutofit/>
          </a:bodyPr>
          <a:lstStyle/>
          <a:p>
            <a:r>
              <a:rPr lang="en-GB" sz="3200" dirty="0"/>
              <a:t>Literature review </a:t>
            </a:r>
          </a:p>
        </p:txBody>
      </p:sp>
      <p:graphicFrame>
        <p:nvGraphicFramePr>
          <p:cNvPr id="7" name="Content Placeholder 2">
            <a:extLst>
              <a:ext uri="{FF2B5EF4-FFF2-40B4-BE49-F238E27FC236}">
                <a16:creationId xmlns:a16="http://schemas.microsoft.com/office/drawing/2014/main" id="{3ACB7408-E9B9-4074-B854-CEFBC3BA2BAD}"/>
              </a:ext>
            </a:extLst>
          </p:cNvPr>
          <p:cNvGraphicFramePr/>
          <p:nvPr>
            <p:extLst>
              <p:ext uri="{D42A27DB-BD31-4B8C-83A1-F6EECF244321}">
                <p14:modId xmlns:p14="http://schemas.microsoft.com/office/powerpoint/2010/main" val="4095057800"/>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8256174"/>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BCBB1-353E-4CA0-8870-9F25FDBB852E}"/>
              </a:ext>
            </a:extLst>
          </p:cNvPr>
          <p:cNvSpPr>
            <a:spLocks noGrp="1"/>
          </p:cNvSpPr>
          <p:nvPr>
            <p:ph type="title"/>
          </p:nvPr>
        </p:nvSpPr>
        <p:spPr>
          <a:xfrm>
            <a:off x="643855" y="1447800"/>
            <a:ext cx="3108626" cy="4572000"/>
          </a:xfrm>
        </p:spPr>
        <p:txBody>
          <a:bodyPr anchor="ctr">
            <a:normAutofit/>
          </a:bodyPr>
          <a:lstStyle/>
          <a:p>
            <a:r>
              <a:rPr lang="en-GB" sz="3200" dirty="0"/>
              <a:t>Aim and rational</a:t>
            </a:r>
          </a:p>
        </p:txBody>
      </p:sp>
      <p:graphicFrame>
        <p:nvGraphicFramePr>
          <p:cNvPr id="5" name="Content Placeholder 2">
            <a:extLst>
              <a:ext uri="{FF2B5EF4-FFF2-40B4-BE49-F238E27FC236}">
                <a16:creationId xmlns:a16="http://schemas.microsoft.com/office/drawing/2014/main" id="{7F81E85B-C65A-4D11-86B1-EBF38C037818}"/>
              </a:ext>
            </a:extLst>
          </p:cNvPr>
          <p:cNvGraphicFramePr>
            <a:graphicFrameLocks noGrp="1"/>
          </p:cNvGraphicFramePr>
          <p:nvPr>
            <p:ph idx="1"/>
            <p:extLst>
              <p:ext uri="{D42A27DB-BD31-4B8C-83A1-F6EECF244321}">
                <p14:modId xmlns:p14="http://schemas.microsoft.com/office/powerpoint/2010/main" val="3990721734"/>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20981853"/>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53E2A-5953-410E-B69E-E6CED4D6545F}"/>
              </a:ext>
            </a:extLst>
          </p:cNvPr>
          <p:cNvSpPr>
            <a:spLocks noGrp="1"/>
          </p:cNvSpPr>
          <p:nvPr>
            <p:ph type="title"/>
          </p:nvPr>
        </p:nvSpPr>
        <p:spPr>
          <a:xfrm>
            <a:off x="611853" y="4885339"/>
            <a:ext cx="10968294" cy="1237087"/>
          </a:xfrm>
        </p:spPr>
        <p:txBody>
          <a:bodyPr>
            <a:normAutofit/>
          </a:bodyPr>
          <a:lstStyle/>
          <a:p>
            <a:r>
              <a:rPr lang="en-GB">
                <a:solidFill>
                  <a:srgbClr val="EBEBEB"/>
                </a:solidFill>
              </a:rPr>
              <a:t>Methods</a:t>
            </a:r>
          </a:p>
        </p:txBody>
      </p:sp>
      <p:graphicFrame>
        <p:nvGraphicFramePr>
          <p:cNvPr id="5" name="Content Placeholder 2">
            <a:extLst>
              <a:ext uri="{FF2B5EF4-FFF2-40B4-BE49-F238E27FC236}">
                <a16:creationId xmlns:a16="http://schemas.microsoft.com/office/drawing/2014/main" id="{65896A39-500F-4B00-ACBC-413473C1F7FE}"/>
              </a:ext>
            </a:extLst>
          </p:cNvPr>
          <p:cNvGraphicFramePr>
            <a:graphicFrameLocks noGrp="1"/>
          </p:cNvGraphicFramePr>
          <p:nvPr>
            <p:ph idx="1"/>
            <p:extLst>
              <p:ext uri="{D42A27DB-BD31-4B8C-83A1-F6EECF244321}">
                <p14:modId xmlns:p14="http://schemas.microsoft.com/office/powerpoint/2010/main" val="2308573855"/>
              </p:ext>
            </p:extLst>
          </p:nvPr>
        </p:nvGraphicFramePr>
        <p:xfrm>
          <a:off x="646113" y="593387"/>
          <a:ext cx="10901362" cy="33833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0202764"/>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D91B6-EA8F-43B6-A912-D626B0CEC9CC}"/>
              </a:ext>
            </a:extLst>
          </p:cNvPr>
          <p:cNvSpPr>
            <a:spLocks noGrp="1"/>
          </p:cNvSpPr>
          <p:nvPr>
            <p:ph type="title"/>
          </p:nvPr>
        </p:nvSpPr>
        <p:spPr>
          <a:xfrm>
            <a:off x="611853" y="4885339"/>
            <a:ext cx="10968294" cy="1237087"/>
          </a:xfrm>
        </p:spPr>
        <p:txBody>
          <a:bodyPr>
            <a:normAutofit/>
          </a:bodyPr>
          <a:lstStyle/>
          <a:p>
            <a:r>
              <a:rPr lang="en-GB" dirty="0"/>
              <a:t>Results</a:t>
            </a:r>
          </a:p>
        </p:txBody>
      </p:sp>
      <p:graphicFrame>
        <p:nvGraphicFramePr>
          <p:cNvPr id="5" name="Content Placeholder 2">
            <a:extLst>
              <a:ext uri="{FF2B5EF4-FFF2-40B4-BE49-F238E27FC236}">
                <a16:creationId xmlns:a16="http://schemas.microsoft.com/office/drawing/2014/main" id="{8D44A525-8D95-43A6-ABE2-46F66C80A071}"/>
              </a:ext>
            </a:extLst>
          </p:cNvPr>
          <p:cNvGraphicFramePr>
            <a:graphicFrameLocks noGrp="1"/>
          </p:cNvGraphicFramePr>
          <p:nvPr>
            <p:ph idx="1"/>
            <p:extLst>
              <p:ext uri="{D42A27DB-BD31-4B8C-83A1-F6EECF244321}">
                <p14:modId xmlns:p14="http://schemas.microsoft.com/office/powerpoint/2010/main" val="2624135384"/>
              </p:ext>
            </p:extLst>
          </p:nvPr>
        </p:nvGraphicFramePr>
        <p:xfrm>
          <a:off x="646113" y="593387"/>
          <a:ext cx="10901362" cy="33833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2465894"/>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36D12-EF0B-4665-B7EB-2A2FF087796B}"/>
              </a:ext>
            </a:extLst>
          </p:cNvPr>
          <p:cNvSpPr>
            <a:spLocks noGrp="1"/>
          </p:cNvSpPr>
          <p:nvPr>
            <p:ph type="title"/>
          </p:nvPr>
        </p:nvSpPr>
        <p:spPr/>
        <p:txBody>
          <a:bodyPr>
            <a:normAutofit/>
          </a:bodyPr>
          <a:lstStyle/>
          <a:p>
            <a:r>
              <a:rPr lang="en-GB"/>
              <a:t>Discussion</a:t>
            </a:r>
            <a:endParaRPr lang="en-GB" dirty="0"/>
          </a:p>
        </p:txBody>
      </p:sp>
      <p:graphicFrame>
        <p:nvGraphicFramePr>
          <p:cNvPr id="5" name="Content Placeholder 2">
            <a:extLst>
              <a:ext uri="{FF2B5EF4-FFF2-40B4-BE49-F238E27FC236}">
                <a16:creationId xmlns:a16="http://schemas.microsoft.com/office/drawing/2014/main" id="{6AE2D2BD-22CA-49EB-B5E8-B2797CC69CAD}"/>
              </a:ext>
            </a:extLst>
          </p:cNvPr>
          <p:cNvGraphicFramePr>
            <a:graphicFrameLocks noGrp="1"/>
          </p:cNvGraphicFramePr>
          <p:nvPr>
            <p:ph idx="1"/>
            <p:extLst>
              <p:ext uri="{D42A27DB-BD31-4B8C-83A1-F6EECF244321}">
                <p14:modId xmlns:p14="http://schemas.microsoft.com/office/powerpoint/2010/main" val="604785242"/>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586905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8572C-CDBA-45D0-AD80-649E5685914C}"/>
              </a:ext>
            </a:extLst>
          </p:cNvPr>
          <p:cNvSpPr>
            <a:spLocks noGrp="1"/>
          </p:cNvSpPr>
          <p:nvPr>
            <p:ph type="title"/>
          </p:nvPr>
        </p:nvSpPr>
        <p:spPr/>
        <p:txBody>
          <a:bodyPr/>
          <a:lstStyle/>
          <a:p>
            <a:r>
              <a:rPr lang="en-GB" dirty="0"/>
              <a:t>Implications</a:t>
            </a:r>
          </a:p>
        </p:txBody>
      </p:sp>
      <p:sp>
        <p:nvSpPr>
          <p:cNvPr id="3" name="Content Placeholder 2">
            <a:extLst>
              <a:ext uri="{FF2B5EF4-FFF2-40B4-BE49-F238E27FC236}">
                <a16:creationId xmlns:a16="http://schemas.microsoft.com/office/drawing/2014/main" id="{17C961AF-C833-47BC-9747-9FCAC89BF1EB}"/>
              </a:ext>
            </a:extLst>
          </p:cNvPr>
          <p:cNvSpPr>
            <a:spLocks noGrp="1"/>
          </p:cNvSpPr>
          <p:nvPr>
            <p:ph idx="1"/>
          </p:nvPr>
        </p:nvSpPr>
        <p:spPr/>
        <p:txBody>
          <a:bodyPr/>
          <a:lstStyle/>
          <a:p>
            <a:r>
              <a:rPr lang="en-GB" dirty="0"/>
              <a:t>Football hooliganisms where individuals can become a public nuisance, </a:t>
            </a:r>
          </a:p>
          <a:p>
            <a:r>
              <a:rPr lang="en-GB" dirty="0"/>
              <a:t>Individuals being arrested, being injured or potential death. T</a:t>
            </a:r>
          </a:p>
          <a:p>
            <a:r>
              <a:rPr lang="en-GB" dirty="0"/>
              <a:t>Puts pressure on the National Health Service already financially burdened with limited resources (The Kings Fund, 2019). </a:t>
            </a:r>
          </a:p>
        </p:txBody>
      </p:sp>
    </p:spTree>
    <p:extLst>
      <p:ext uri="{BB962C8B-B14F-4D97-AF65-F5344CB8AC3E}">
        <p14:creationId xmlns:p14="http://schemas.microsoft.com/office/powerpoint/2010/main" val="5357331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C54A5-CF19-4904-8D53-7EC538359E7B}"/>
              </a:ext>
            </a:extLst>
          </p:cNvPr>
          <p:cNvSpPr>
            <a:spLocks noGrp="1"/>
          </p:cNvSpPr>
          <p:nvPr>
            <p:ph type="title"/>
          </p:nvPr>
        </p:nvSpPr>
        <p:spPr/>
        <p:txBody>
          <a:bodyPr/>
          <a:lstStyle/>
          <a:p>
            <a:r>
              <a:rPr lang="en-GB" dirty="0"/>
              <a:t>Limitations</a:t>
            </a:r>
          </a:p>
        </p:txBody>
      </p:sp>
      <p:sp>
        <p:nvSpPr>
          <p:cNvPr id="3" name="Content Placeholder 2">
            <a:extLst>
              <a:ext uri="{FF2B5EF4-FFF2-40B4-BE49-F238E27FC236}">
                <a16:creationId xmlns:a16="http://schemas.microsoft.com/office/drawing/2014/main" id="{06B666F3-9A19-4B99-B732-422B78FBA30C}"/>
              </a:ext>
            </a:extLst>
          </p:cNvPr>
          <p:cNvSpPr>
            <a:spLocks noGrp="1"/>
          </p:cNvSpPr>
          <p:nvPr>
            <p:ph idx="1"/>
          </p:nvPr>
        </p:nvSpPr>
        <p:spPr/>
        <p:txBody>
          <a:bodyPr>
            <a:normAutofit/>
          </a:bodyPr>
          <a:lstStyle/>
          <a:p>
            <a:r>
              <a:rPr lang="en-GB" dirty="0"/>
              <a:t>Hypothetical scenarios</a:t>
            </a:r>
          </a:p>
          <a:p>
            <a:r>
              <a:rPr lang="en-GB" dirty="0"/>
              <a:t>Self-reporting questionnaire. </a:t>
            </a:r>
          </a:p>
          <a:p>
            <a:r>
              <a:rPr lang="en-GB" dirty="0"/>
              <a:t>Uneven sample size of females to males to run an ANOVA. </a:t>
            </a:r>
          </a:p>
          <a:p>
            <a:r>
              <a:rPr lang="en-GB" dirty="0"/>
              <a:t>The alcohol consumption scale used was too vague, (Schrock, 2017).</a:t>
            </a:r>
          </a:p>
        </p:txBody>
      </p:sp>
    </p:spTree>
    <p:extLst>
      <p:ext uri="{BB962C8B-B14F-4D97-AF65-F5344CB8AC3E}">
        <p14:creationId xmlns:p14="http://schemas.microsoft.com/office/powerpoint/2010/main" val="26832755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E8423-87AA-47DA-8577-861D7126789E}"/>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EA4130A2-89CA-42BA-8850-D6D161FAF9DF}"/>
              </a:ext>
            </a:extLst>
          </p:cNvPr>
          <p:cNvSpPr>
            <a:spLocks noGrp="1"/>
          </p:cNvSpPr>
          <p:nvPr>
            <p:ph idx="1"/>
          </p:nvPr>
        </p:nvSpPr>
        <p:spPr/>
        <p:txBody>
          <a:bodyPr/>
          <a:lstStyle/>
          <a:p>
            <a:r>
              <a:rPr lang="en-GB" dirty="0"/>
              <a:t>This study expanded on previous work on aggression, fan dysfunction and team identification and behaviours of sports fans. Future research should expand on these findings by looking at the variables during and after live sporting events compared to hypothetical scenarios, also they should investigate personality traits and how they affect aggression, future research should investigate more sport types using a qualitative approach to the study in the form of focus groups and in-depth interviews.</a:t>
            </a:r>
          </a:p>
        </p:txBody>
      </p:sp>
    </p:spTree>
    <p:extLst>
      <p:ext uri="{BB962C8B-B14F-4D97-AF65-F5344CB8AC3E}">
        <p14:creationId xmlns:p14="http://schemas.microsoft.com/office/powerpoint/2010/main" val="14468345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18ACA-0C99-4AFD-A717-E6FC82FBB88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7FF85F2-422D-44F6-9C3B-2F2207ABE190}"/>
              </a:ext>
            </a:extLst>
          </p:cNvPr>
          <p:cNvSpPr>
            <a:spLocks noGrp="1"/>
          </p:cNvSpPr>
          <p:nvPr>
            <p:ph idx="1"/>
          </p:nvPr>
        </p:nvSpPr>
        <p:spPr>
          <a:xfrm>
            <a:off x="309489" y="1331259"/>
            <a:ext cx="11577711" cy="5308692"/>
          </a:xfrm>
        </p:spPr>
        <p:txBody>
          <a:bodyPr>
            <a:normAutofit fontScale="55000" lnSpcReduction="20000"/>
          </a:bodyPr>
          <a:lstStyle/>
          <a:p>
            <a:r>
              <a:rPr lang="en-GB" dirty="0" err="1"/>
              <a:t>Thyago</a:t>
            </a:r>
            <a:r>
              <a:rPr lang="en-GB" dirty="0"/>
              <a:t> Celso </a:t>
            </a:r>
            <a:r>
              <a:rPr lang="en-GB" dirty="0" err="1"/>
              <a:t>C.Nepomuceno</a:t>
            </a:r>
            <a:r>
              <a:rPr lang="en-GB" dirty="0"/>
              <a:t>, J. A. (2017). Alcohol and Violent </a:t>
            </a:r>
            <a:r>
              <a:rPr lang="en-GB" dirty="0" err="1"/>
              <a:t>Behavior</a:t>
            </a:r>
            <a:r>
              <a:rPr lang="en-GB" dirty="0"/>
              <a:t> Among Football Spectators: An Empirical Assessment of Brazilian's Criminalization. International Journal of Law, Crime and Justice, 51, 34-44.</a:t>
            </a:r>
          </a:p>
          <a:p>
            <a:r>
              <a:rPr lang="en-GB" dirty="0" err="1"/>
              <a:t>R.Todd.Jewel</a:t>
            </a:r>
            <a:r>
              <a:rPr lang="en-GB" dirty="0"/>
              <a:t>, R. S. (2014). Bad for Business? The Effects of Hooliganism on English Professional Football Clubs. Journal of Sports Economics, 15(5), 429-450.</a:t>
            </a:r>
          </a:p>
          <a:p>
            <a:r>
              <a:rPr lang="en-GB" dirty="0" err="1"/>
              <a:t>Bleakley</a:t>
            </a:r>
            <a:r>
              <a:rPr lang="en-GB" dirty="0"/>
              <a:t>, P. (2018). Football Hooliganism, the Death Drive and Millwall Fandom as Symbolic Masochism. The Journal of Fandom Studies, 6(3), 225-241.</a:t>
            </a:r>
          </a:p>
          <a:p>
            <a:r>
              <a:rPr lang="en-GB" dirty="0"/>
              <a:t>Statista. (2020, 04 20). Average number of stadium attendees of professional football matches of The Premier League in England from 2010 to 2017 . Retrieved from Statista: https://www.statista.com/statistics/799784/the-premier-league-average-stadium-attendance-england/</a:t>
            </a:r>
          </a:p>
          <a:p>
            <a:r>
              <a:rPr lang="en-GB" dirty="0"/>
              <a:t>Hilliard, R. C., &amp; Johnson, C. G. (2018). Sport Fan Attitudes and Willingness to Commit Aggressive Acts. Journal of Sport </a:t>
            </a:r>
            <a:r>
              <a:rPr lang="en-GB" dirty="0" err="1"/>
              <a:t>Behavior</a:t>
            </a:r>
            <a:r>
              <a:rPr lang="en-GB" dirty="0"/>
              <a:t>, 41(3), 305-329.</a:t>
            </a:r>
          </a:p>
          <a:p>
            <a:r>
              <a:rPr lang="en-GB" dirty="0"/>
              <a:t>Megan E. Patrick, B. A. (2018). High-Intensity Drinking. National Institute on Alcohol Abuse and Alcoholism, 39(1), 49-55.</a:t>
            </a:r>
          </a:p>
          <a:p>
            <a:r>
              <a:rPr lang="en-GB" dirty="0"/>
              <a:t>Melanie Kingsland, J. H. (2016). Interventions in Sports Settings to Reduce Risky Alcohol Consumption and Alcohol-related Harm: A Systematic Review. Springer, 1-14.</a:t>
            </a:r>
          </a:p>
          <a:p>
            <a:r>
              <a:rPr lang="en-GB" dirty="0"/>
              <a:t>Roberta </a:t>
            </a:r>
            <a:r>
              <a:rPr lang="en-GB" dirty="0" err="1"/>
              <a:t>Riccelli</a:t>
            </a:r>
            <a:r>
              <a:rPr lang="en-GB" dirty="0"/>
              <a:t>, N. T. (2017). Surface-based Morphometry Reveals the Neuroanatomical Basis of the Five-Factor Model of Personality. Social Cognitive and Affective Neuroscience, 12(4), 671-684.</a:t>
            </a:r>
          </a:p>
          <a:p>
            <a:r>
              <a:rPr lang="en-GB" dirty="0" err="1"/>
              <a:t>Lanter</a:t>
            </a:r>
            <a:r>
              <a:rPr lang="en-GB" dirty="0"/>
              <a:t>, J. R. (2011). Spectator Identification with the Team and Participation in Celebratory Violence. Journal of Sport </a:t>
            </a:r>
            <a:r>
              <a:rPr lang="en-GB" dirty="0" err="1"/>
              <a:t>Behavior</a:t>
            </a:r>
            <a:r>
              <a:rPr lang="en-GB" dirty="0"/>
              <a:t>, 34(3), 268-280.</a:t>
            </a:r>
          </a:p>
          <a:p>
            <a:r>
              <a:rPr lang="en-GB" dirty="0"/>
              <a:t>Wann, D. L., </a:t>
            </a:r>
            <a:r>
              <a:rPr lang="en-GB" dirty="0" err="1"/>
              <a:t>Waddill</a:t>
            </a:r>
            <a:r>
              <a:rPr lang="en-GB" dirty="0"/>
              <a:t>, P. J., Bono, D., </a:t>
            </a:r>
            <a:r>
              <a:rPr lang="en-GB" dirty="0" err="1"/>
              <a:t>Scheuchner</a:t>
            </a:r>
            <a:r>
              <a:rPr lang="en-GB" dirty="0"/>
              <a:t>, H., &amp; </a:t>
            </a:r>
            <a:r>
              <a:rPr lang="en-GB" dirty="0" err="1"/>
              <a:t>Ruga</a:t>
            </a:r>
            <a:r>
              <a:rPr lang="en-GB" dirty="0"/>
              <a:t>, K. (2017). Sport Spectator Verbal Aggression: The Impact of Team Identification and Fan Dysfunction on Fans' Abuse of Opponents and Officials. Journal of Sport </a:t>
            </a:r>
            <a:r>
              <a:rPr lang="en-GB" dirty="0" err="1"/>
              <a:t>Behavior</a:t>
            </a:r>
            <a:r>
              <a:rPr lang="en-GB" dirty="0"/>
              <a:t>, 40(4), 423-443.</a:t>
            </a:r>
          </a:p>
          <a:p>
            <a:r>
              <a:rPr lang="en-GB" dirty="0"/>
              <a:t>Lauren Drabwell, J. E. (2020). Perceptions of the Use of Alcohol and Drugs after Sudden Bereavement by Unnatural Causes: Analysis of Online Qualitative Data. International Journal of Environmental Research and Public Health, 17(67), 1-16.</a:t>
            </a:r>
          </a:p>
          <a:p>
            <a:r>
              <a:rPr lang="en-GB" dirty="0"/>
              <a:t>The Kings Fund. (2019). NHS Funding: our Position. England: The Kings Fund.</a:t>
            </a:r>
          </a:p>
          <a:p>
            <a:r>
              <a:rPr lang="en-GB" dirty="0" err="1"/>
              <a:t>Farsides</a:t>
            </a:r>
            <a:r>
              <a:rPr lang="en-GB" dirty="0"/>
              <a:t> Tom, S. P. (2018). Self-reported Reasons for Moral Decisions. Thinking &amp; Reasoning, 24(1), 1-20.</a:t>
            </a:r>
          </a:p>
          <a:p>
            <a:r>
              <a:rPr lang="en-GB" dirty="0"/>
              <a:t>Dewey Cornell, F. H. (2016). Authoritative School Climate and High School Student Risk </a:t>
            </a:r>
            <a:r>
              <a:rPr lang="en-GB" dirty="0" err="1"/>
              <a:t>Behavior</a:t>
            </a:r>
            <a:r>
              <a:rPr lang="en-GB" dirty="0"/>
              <a:t>: A Cross-sectional Multi-level Analysis of Student Self-Reports. Journal of Youth and Adolescence, 45, 2246-2259.</a:t>
            </a:r>
          </a:p>
          <a:p>
            <a:r>
              <a:rPr lang="en-GB" dirty="0"/>
              <a:t>Shayna A. </a:t>
            </a:r>
            <a:r>
              <a:rPr lang="en-GB" dirty="0" err="1"/>
              <a:t>Rusticus</a:t>
            </a:r>
            <a:r>
              <a:rPr lang="en-GB" dirty="0"/>
              <a:t>, C. Y. (2014). Impact of Sample Size and Variability on the Power and Type I Error Rates of Equivalence Tests: A Simulation Study. Practical Assessment, Research, and Evaluation, 19(11), 1-10.</a:t>
            </a:r>
          </a:p>
          <a:p>
            <a:r>
              <a:rPr lang="en-GB" dirty="0"/>
              <a:t>Alexandra </a:t>
            </a:r>
            <a:r>
              <a:rPr lang="en-GB" dirty="0" err="1"/>
              <a:t>Schröck</a:t>
            </a:r>
            <a:r>
              <a:rPr lang="en-GB" dirty="0"/>
              <a:t>, F. M. (2017). Assessing </a:t>
            </a:r>
            <a:r>
              <a:rPr lang="en-GB" dirty="0" err="1"/>
              <a:t>Phosphatidylethanol</a:t>
            </a:r>
            <a:r>
              <a:rPr lang="en-GB" dirty="0"/>
              <a:t> (</a:t>
            </a:r>
            <a:r>
              <a:rPr lang="en-GB" dirty="0" err="1"/>
              <a:t>PEth</a:t>
            </a:r>
            <a:r>
              <a:rPr lang="en-GB" dirty="0"/>
              <a:t>) Levels Reflecting Different Drinking Habits in Comparison to the Alcohol use Disorders Identification Test – C (AUDIT-C). Drug and Alcohol Dependence, 178, 80-86.</a:t>
            </a:r>
          </a:p>
          <a:p>
            <a:endParaRPr lang="en-GB" dirty="0"/>
          </a:p>
          <a:p>
            <a:endParaRPr lang="en-GB" dirty="0"/>
          </a:p>
          <a:p>
            <a:endParaRPr lang="en-GB" dirty="0"/>
          </a:p>
        </p:txBody>
      </p:sp>
    </p:spTree>
    <p:extLst>
      <p:ext uri="{BB962C8B-B14F-4D97-AF65-F5344CB8AC3E}">
        <p14:creationId xmlns:p14="http://schemas.microsoft.com/office/powerpoint/2010/main" val="18555208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E8159FC-77F7-4EF1-B8B0-78C6D91F4849}"/>
              </a:ext>
            </a:extLst>
          </p:cNvPr>
          <p:cNvSpPr>
            <a:spLocks noGrp="1"/>
          </p:cNvSpPr>
          <p:nvPr>
            <p:ph idx="1"/>
          </p:nvPr>
        </p:nvSpPr>
        <p:spPr>
          <a:xfrm>
            <a:off x="301454" y="238186"/>
            <a:ext cx="11698288" cy="6387697"/>
          </a:xfrm>
        </p:spPr>
        <p:txBody>
          <a:bodyPr>
            <a:normAutofit fontScale="85000" lnSpcReduction="10000"/>
          </a:bodyPr>
          <a:lstStyle/>
          <a:p>
            <a:r>
              <a:rPr lang="en-GB" dirty="0"/>
              <a:t>Introduction</a:t>
            </a:r>
          </a:p>
          <a:p>
            <a:r>
              <a:rPr lang="en-GB" dirty="0"/>
              <a:t>Alcohol consumption and violent behaviour effects everyone at sporting events including spectators, security and public resources (Nepomuceno, 2017). Violence at football matches in the United Kingdom has been prevalent since the 1960s and was at its peak in the 1980s, with one of the biggest tragedies being the Heysel tragedy in 1986 (Jewel, 2014). One of the most recent tragedies of spectator violence was the Upton park riots in 2009 between fans of West ham united and Millwall where 20 individuals were seriously injured (</a:t>
            </a:r>
            <a:r>
              <a:rPr lang="en-GB" dirty="0" err="1"/>
              <a:t>Bleakley</a:t>
            </a:r>
            <a:r>
              <a:rPr lang="en-GB" dirty="0"/>
              <a:t>, 2018). Considering this violence football remains one of the most popular sports in the world with an average attendance of 35,800 per game in the English premier league and average financial takings of around 375 million per year (Statista, 2020)</a:t>
            </a:r>
          </a:p>
          <a:p>
            <a:r>
              <a:rPr lang="en-GB" dirty="0"/>
              <a:t>Fan aggression</a:t>
            </a:r>
          </a:p>
          <a:p>
            <a:r>
              <a:rPr lang="en-GB" dirty="0"/>
              <a:t>There are two types of aggression in football, hostile and instrumental. Hostile aggression is intentional, whereas instrumental aggression aims to achieve a goal as opposed to causing harm. Instrumental aggression carried out by fans think they can benefit their team by acting a particular way. Examples of instrumental aggression are shouting, throwing objects and distracting opposing teams, with the intention to disrupt play and gain team advantage  (Hilliard &amp; Johnson, 2018)</a:t>
            </a:r>
          </a:p>
          <a:p>
            <a:r>
              <a:rPr lang="en-GB" dirty="0"/>
              <a:t>Alcohol</a:t>
            </a:r>
          </a:p>
          <a:p>
            <a:r>
              <a:rPr lang="en-GB" dirty="0"/>
              <a:t>Individuals that engage in sports are more likely to consume higher levels of alcohol that put them at risk. Short term risks can include a sustained injury when intoxicated and long-term risks can include chronic illnesses such as liver cirrhosis due to intoxication. Binge drinking is a common at sporting events, where an individual consumes five or more alcoholic drinks in a two hour period (Patrick, 2018) Patrick, (2018). In America, typically during Super Bowl Sunday, males often consume as much alcohol as they would when compared to many drinking holidays (Kingsland, 2016).</a:t>
            </a:r>
          </a:p>
          <a:p>
            <a:endParaRPr lang="en-GB" dirty="0"/>
          </a:p>
        </p:txBody>
      </p:sp>
    </p:spTree>
    <p:extLst>
      <p:ext uri="{BB962C8B-B14F-4D97-AF65-F5344CB8AC3E}">
        <p14:creationId xmlns:p14="http://schemas.microsoft.com/office/powerpoint/2010/main" val="16268579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E36812D-535A-4C09-8671-92182562C5D6}"/>
              </a:ext>
            </a:extLst>
          </p:cNvPr>
          <p:cNvSpPr>
            <a:spLocks noGrp="1"/>
          </p:cNvSpPr>
          <p:nvPr>
            <p:ph idx="1"/>
          </p:nvPr>
        </p:nvSpPr>
        <p:spPr>
          <a:xfrm>
            <a:off x="371792" y="181915"/>
            <a:ext cx="11820208" cy="6556510"/>
          </a:xfrm>
        </p:spPr>
        <p:txBody>
          <a:bodyPr>
            <a:normAutofit lnSpcReduction="10000"/>
          </a:bodyPr>
          <a:lstStyle/>
          <a:p>
            <a:r>
              <a:rPr lang="en-GB" dirty="0"/>
              <a:t>The Big 5</a:t>
            </a:r>
          </a:p>
          <a:p>
            <a:r>
              <a:rPr lang="en-GB" dirty="0"/>
              <a:t>The ‘Big Five’ developed by Paul Costa and Robert McCrae represents a taxonomy of personality and focuses on five personality traits; neuroticism, extraversion, openness, agreeableness, and conscientiousness. these personality types are said to have distinct features that can influence an individuals’ behaviour (</a:t>
            </a:r>
            <a:r>
              <a:rPr lang="en-GB" dirty="0" err="1"/>
              <a:t>Riccelli</a:t>
            </a:r>
            <a:r>
              <a:rPr lang="en-GB" dirty="0"/>
              <a:t>, 2017).</a:t>
            </a:r>
          </a:p>
          <a:p>
            <a:r>
              <a:rPr lang="en-GB" dirty="0"/>
              <a:t>Literature review</a:t>
            </a:r>
          </a:p>
          <a:p>
            <a:r>
              <a:rPr lang="en-GB" dirty="0" err="1"/>
              <a:t>Lanter</a:t>
            </a:r>
            <a:r>
              <a:rPr lang="en-GB" dirty="0"/>
              <a:t>, (2011) examined football supporters’ team identification and involvement with celebratory violence. 74 participants completed the spectator identification scale and were asked how they celebrated and their feelings about the celebration. Results found that  individuals with higher team identification participated in significantly more celebrations when compared to participants with low team identification. Other findings suggested individuals who consumed alcohol were more involved in celebrations compared to individuals who did not consume alcohol. </a:t>
            </a:r>
          </a:p>
          <a:p>
            <a:r>
              <a:rPr lang="en-GB" dirty="0"/>
              <a:t>Wann et al, (2017) examined hostile and verbal aggression among highly identified participants and fan disfunction. 89 participants were asked to complete a post-game questionnaire which measured fan dysfunction, aggression levels towards officials and opponents. Further questions included high or low local team identification. Participants completed the self-reported dysfunctional fandom questionnaire and  the sports spectator identification scale. Results of Wann’s study specified that high team identification and dysfunction were positive predictors aggression. </a:t>
            </a:r>
          </a:p>
          <a:p>
            <a:endParaRPr lang="en-GB" dirty="0"/>
          </a:p>
        </p:txBody>
      </p:sp>
    </p:spTree>
    <p:extLst>
      <p:ext uri="{BB962C8B-B14F-4D97-AF65-F5344CB8AC3E}">
        <p14:creationId xmlns:p14="http://schemas.microsoft.com/office/powerpoint/2010/main" val="22959868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4CB770-14DB-43DC-87E3-8E97DECAF7A4}"/>
              </a:ext>
            </a:extLst>
          </p:cNvPr>
          <p:cNvSpPr>
            <a:spLocks noGrp="1"/>
          </p:cNvSpPr>
          <p:nvPr>
            <p:ph idx="1"/>
          </p:nvPr>
        </p:nvSpPr>
        <p:spPr>
          <a:xfrm>
            <a:off x="160776" y="41238"/>
            <a:ext cx="12031224" cy="6711254"/>
          </a:xfrm>
        </p:spPr>
        <p:txBody>
          <a:bodyPr>
            <a:normAutofit lnSpcReduction="10000"/>
          </a:bodyPr>
          <a:lstStyle/>
          <a:p>
            <a:r>
              <a:rPr lang="en-GB" dirty="0"/>
              <a:t>Aim and rationale</a:t>
            </a:r>
          </a:p>
          <a:p>
            <a:r>
              <a:rPr lang="en-GB" dirty="0"/>
              <a:t>The present study explored whether football team success or failure, gender differences, and personality type, can impact upon alcohol consumption and aggression levels. This present study can expand on literature in sports psychology, where comprehending the effects of intoxication and aggression in sport settings can be beneficial to the wider public. More research studies, can decided whether to limit alcohol sales during football events, possibly reducing aggression levels, for friendly family environment. </a:t>
            </a:r>
          </a:p>
          <a:p>
            <a:r>
              <a:rPr lang="en-GB" dirty="0"/>
              <a:t>This present study aimed to answer the following research questions:</a:t>
            </a:r>
          </a:p>
          <a:p>
            <a:r>
              <a:rPr lang="en-GB" dirty="0"/>
              <a:t>Does a team win result in higher levels of alcohol consumption among fans?</a:t>
            </a:r>
          </a:p>
          <a:p>
            <a:r>
              <a:rPr lang="en-GB" dirty="0"/>
              <a:t>Do males consume more alcohol compared to female on game day? </a:t>
            </a:r>
          </a:p>
          <a:p>
            <a:r>
              <a:rPr lang="en-GB" dirty="0"/>
              <a:t>Does a relationship exist  between the predictor variable alcohol score and the criterion variables extraversion, agreeableness, conscientiousness, neuroticism, and openness?</a:t>
            </a:r>
          </a:p>
          <a:p>
            <a:r>
              <a:rPr lang="en-GB" dirty="0"/>
              <a:t>Methods</a:t>
            </a:r>
          </a:p>
          <a:p>
            <a:r>
              <a:rPr lang="en-GB" dirty="0"/>
              <a:t>Design</a:t>
            </a:r>
          </a:p>
          <a:p>
            <a:r>
              <a:rPr lang="en-GB" dirty="0"/>
              <a:t>Preliminary tests were carried out prior to analysis. A t-test gathered mean scores of alcohol consumption of a team win compared to a team loss. An independent samples t-test compared alcohol score for males and females, a multiple regression was carried out to examine the IVs (extraversion, agreeableness, conscientiousness, neuroticism and openness) and the DV (total alcohol score).</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11561301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A4C993-E493-4516-806A-87CDA35A7615}"/>
              </a:ext>
            </a:extLst>
          </p:cNvPr>
          <p:cNvSpPr>
            <a:spLocks noGrp="1"/>
          </p:cNvSpPr>
          <p:nvPr>
            <p:ph idx="1"/>
          </p:nvPr>
        </p:nvSpPr>
        <p:spPr>
          <a:xfrm>
            <a:off x="-36682" y="87715"/>
            <a:ext cx="12228682" cy="6770285"/>
          </a:xfrm>
        </p:spPr>
        <p:txBody>
          <a:bodyPr>
            <a:normAutofit fontScale="92500" lnSpcReduction="20000"/>
          </a:bodyPr>
          <a:lstStyle/>
          <a:p>
            <a:r>
              <a:rPr lang="en-GB" dirty="0"/>
              <a:t>Participants</a:t>
            </a:r>
          </a:p>
          <a:p>
            <a:r>
              <a:rPr lang="en-GB" dirty="0"/>
              <a:t>79 Participants completed an online questionnaire through Facebook,  43 were female , 27 were male . Participants were over 18 years of age. Participants were given the right to withdraw at any time and informed consent was given. On completion of the survey, participants were shown a debrief form. No names were attached to ensure confidentiality of participants.</a:t>
            </a:r>
          </a:p>
          <a:p>
            <a:r>
              <a:rPr lang="en-GB" dirty="0"/>
              <a:t>Materials</a:t>
            </a:r>
          </a:p>
          <a:p>
            <a:r>
              <a:rPr lang="en-GB" dirty="0"/>
              <a:t>Ethical consideration was obtained prior to the study. Questionnaires  were created using Qualtrics and consisted of 24 questions. The Qualtrics link was exported to Facebook, using the researcher’s own laptop. Instructions for the questionnaire were provided prior to completing. Basic demographical information was then asked for. Self-reporting aggression was assessed using Buss and Perry’s aggression questionnaire. A self-reported  game day alcohol consumption scale, derivative from Glassman et al, (2010) was used for self-reporting of alcohol consumption. A personality scale developed by the Psych Research Team, (2018) was used to measure personality type. A consent form and a debrief form was created using Microsoft Word on the researcher’s own laptop and all data was analysed through SPSS.</a:t>
            </a:r>
          </a:p>
          <a:p>
            <a:r>
              <a:rPr lang="en-GB" dirty="0"/>
              <a:t>Procedure</a:t>
            </a:r>
          </a:p>
          <a:p>
            <a:r>
              <a:rPr lang="en-GB" dirty="0"/>
              <a:t>Participants were shown a consent form to agree to prior to completion of the questionnaire, followed by instructions for the questionnaire. The questionnaire took participants approximately 10 minutes to complete. Participants completed a 10-question survey on their trait aggression levels.  An alcohol consumption scale was created to gauge the level of alcohol consumed if the team should win or lose. This was subsequently followed by a 10-question big 5 personality scale the explore the type of personality type or traits each participant possesses. A link to the Qualtrics survey was posted to Facebook with brief instructions for any participants willing to complete the survey. After the survey had been completed, participants will be given a debrief form.</a:t>
            </a:r>
          </a:p>
          <a:p>
            <a:endParaRPr lang="en-GB" dirty="0"/>
          </a:p>
        </p:txBody>
      </p:sp>
    </p:spTree>
    <p:extLst>
      <p:ext uri="{BB962C8B-B14F-4D97-AF65-F5344CB8AC3E}">
        <p14:creationId xmlns:p14="http://schemas.microsoft.com/office/powerpoint/2010/main" val="19480206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6ACD48-939D-4194-BDD0-861F53DF2FED}"/>
              </a:ext>
            </a:extLst>
          </p:cNvPr>
          <p:cNvSpPr>
            <a:spLocks noGrp="1"/>
          </p:cNvSpPr>
          <p:nvPr>
            <p:ph idx="1"/>
          </p:nvPr>
        </p:nvSpPr>
        <p:spPr>
          <a:xfrm>
            <a:off x="0" y="0"/>
            <a:ext cx="12070080" cy="6808763"/>
          </a:xfrm>
        </p:spPr>
        <p:txBody>
          <a:bodyPr/>
          <a:lstStyle/>
          <a:p>
            <a:r>
              <a:rPr lang="en-GB" dirty="0"/>
              <a:t>Results</a:t>
            </a:r>
          </a:p>
          <a:p>
            <a:r>
              <a:rPr lang="en-GB" dirty="0"/>
              <a:t>results of the t-test specified that there was a significant difference between a team win, compared to a team loss, with team loss displaying higher alcohol consumption scores. </a:t>
            </a:r>
          </a:p>
          <a:p>
            <a:r>
              <a:rPr lang="en-GB" dirty="0"/>
              <a:t>results of the independent samples t-test specify that although there was a significant difference between the two groups males and females, it was found that females consumed more alcohol hypothetically on game day.</a:t>
            </a:r>
          </a:p>
          <a:p>
            <a:r>
              <a:rPr lang="en-GB" dirty="0"/>
              <a:t>The results of the multiple regression discovered that extraversion, agreeableness, and conscientiousness did not envisage total alcohol score but the traits neuroticism and openness did significantly predict total alcohol score.</a:t>
            </a:r>
          </a:p>
          <a:p>
            <a:r>
              <a:rPr lang="en-GB" dirty="0"/>
              <a:t>Discussion </a:t>
            </a:r>
          </a:p>
          <a:p>
            <a:r>
              <a:rPr lang="en-GB" dirty="0"/>
              <a:t>As a t-test indicated a significant difference between a team win, compared to a team loss, this did not support the hypothesis that more alcohol would be consumed if the football team won. Some evidence suggests that individuals consume alcohol after a loss, whether it be after a job loss or the loss of a loved one.  Drabwell, (2020) investigated how adults grieving a sudden death of a friend or family member would describe their alcohol use after. 243 participants completed free text responses probing the use alcohol in relation to the death. Results showed two themes, age patterning and gender patterning, alcohol was used as a form of rebellion amongst people who were bereaved in childhood, furthermore, it was found that males would use alcohol to express their emotions after a loss. </a:t>
            </a:r>
          </a:p>
          <a:p>
            <a:endParaRPr lang="en-GB" dirty="0"/>
          </a:p>
        </p:txBody>
      </p:sp>
    </p:spTree>
    <p:extLst>
      <p:ext uri="{BB962C8B-B14F-4D97-AF65-F5344CB8AC3E}">
        <p14:creationId xmlns:p14="http://schemas.microsoft.com/office/powerpoint/2010/main" val="1585090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F572BEF-176E-4464-B727-ECD1AECBFAAE}"/>
              </a:ext>
            </a:extLst>
          </p:cNvPr>
          <p:cNvSpPr>
            <a:spLocks noGrp="1"/>
          </p:cNvSpPr>
          <p:nvPr>
            <p:ph idx="1"/>
          </p:nvPr>
        </p:nvSpPr>
        <p:spPr>
          <a:xfrm>
            <a:off x="0" y="41238"/>
            <a:ext cx="12056012" cy="6598713"/>
          </a:xfrm>
        </p:spPr>
        <p:txBody>
          <a:bodyPr>
            <a:normAutofit fontScale="77500" lnSpcReduction="20000"/>
          </a:bodyPr>
          <a:lstStyle/>
          <a:p>
            <a:r>
              <a:rPr lang="en-GB" dirty="0"/>
              <a:t>Relative to whether males will consume more alcohol than females, an independent samples t-test showed a significant difference between the groups, it was found that females consumed more alcohol. Relative to why females consumed more alcohol than males, may be due to there being more female participants compared to male participants, had there been more even numbers the results may have differed. </a:t>
            </a:r>
          </a:p>
          <a:p>
            <a:r>
              <a:rPr lang="en-GB" dirty="0"/>
              <a:t>Relative to the question to what extent does a relationship exist between the predictor variable, total alcohol score and the criterion variables extraversion, agreeableness, conscientiousness, neuroticism, and openness. Findings suggested that extraversion, agreeableness, and conscientiousness did not significantly predict total alcohol score, however neuroticism and openness did. As the results indicate that neuroticism and openness predicted alcohol consumption, this may be due to the. trait neuroticism as stated by Ibanez et al, (2015) includes traits  of impulsivity which predicts positive or fun alcohol effects, for example, sexual and social</a:t>
            </a:r>
          </a:p>
          <a:p>
            <a:r>
              <a:rPr lang="en-GB" dirty="0"/>
              <a:t>Implications</a:t>
            </a:r>
          </a:p>
          <a:p>
            <a:r>
              <a:rPr lang="en-GB" dirty="0"/>
              <a:t>	Findings of the present study present implications worth considering. Consuming excessive amounts of alcohol can lead to football hooliganisms where individuals can become a public nuisance, leading to individuals being arrested, being injured or potential death. This also puts pressure on the National Health Service already financially burdened with limited resources (The Kings Fund, 2019). This could present an inclination for a change in football events and other sporting events to become a more family environment and encourage more elderly supporters to the games. </a:t>
            </a:r>
          </a:p>
          <a:p>
            <a:r>
              <a:rPr lang="en-GB" dirty="0"/>
              <a:t>Limitations</a:t>
            </a:r>
          </a:p>
          <a:p>
            <a:r>
              <a:rPr lang="en-GB" dirty="0"/>
              <a:t>	There were several limitations to consider. The study was based around hypothetical decision making . </a:t>
            </a:r>
            <a:r>
              <a:rPr lang="en-GB" dirty="0" err="1"/>
              <a:t>Farsides</a:t>
            </a:r>
            <a:r>
              <a:rPr lang="en-GB" dirty="0"/>
              <a:t>, (2018) suggests that hypothetical situations can lead to individuals being unable to accurately visualise the senior, leading to inaccurate decisions. Another limitation was the use of a self-reporting questionnaire. Cornell, (2016) suggests that individuals are biased and favourable self-reports, they can also exaggerate answers if they feel embarrassed about the truth. A further limitation to this study was the uneven sample size of females to males to run an ANOVA. </a:t>
            </a:r>
            <a:r>
              <a:rPr lang="en-GB" dirty="0" err="1"/>
              <a:t>Rusticus</a:t>
            </a:r>
            <a:r>
              <a:rPr lang="en-GB" dirty="0"/>
              <a:t> &amp; Lovato, (2014) suggests having an uneven sample affects the equivalent variance when performing an ANOVA, drastically affecting statistical power and type 1 error rates. One other limitation was that the alcohol consumption scale used was too vague, it only consisted of four questions and probably didn’t accurately predict the participants total alcohol consumption score, a more robust scale would yield a better understanding of the participants alcohol consumption, The Alcohol Use Disorders Identification Test (AUDIT) is a screening questionnaire developed by the World Health Organization (WHO), comprised of 10 questions, to identify harmful alcohol consumption (Schrock, 2017).</a:t>
            </a:r>
          </a:p>
          <a:p>
            <a:endParaRPr lang="en-GB" dirty="0"/>
          </a:p>
        </p:txBody>
      </p:sp>
    </p:spTree>
    <p:extLst>
      <p:ext uri="{BB962C8B-B14F-4D97-AF65-F5344CB8AC3E}">
        <p14:creationId xmlns:p14="http://schemas.microsoft.com/office/powerpoint/2010/main" val="40223450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2C6F32-E39D-43E6-8ED6-8000DC66E4DF}"/>
              </a:ext>
            </a:extLst>
          </p:cNvPr>
          <p:cNvSpPr>
            <a:spLocks noGrp="1"/>
          </p:cNvSpPr>
          <p:nvPr>
            <p:ph idx="1"/>
          </p:nvPr>
        </p:nvSpPr>
        <p:spPr>
          <a:xfrm>
            <a:off x="104506" y="0"/>
            <a:ext cx="12087494" cy="6858000"/>
          </a:xfrm>
        </p:spPr>
        <p:txBody>
          <a:bodyPr/>
          <a:lstStyle/>
          <a:p>
            <a:r>
              <a:rPr lang="en-GB" dirty="0"/>
              <a:t>Conclusion</a:t>
            </a:r>
          </a:p>
          <a:p>
            <a:r>
              <a:rPr lang="en-GB" dirty="0"/>
              <a:t>This study expanded on previous work on aggression, fan dysfunction and team identification and behaviours of sports fans. Future research should expand on these findings by looking at the variables during and after live sporting events compared to hypothetical scenarios, also they should investigate personality traits and how they affect aggression, future research should investigate more sport types using a qualitative approach to the study in the form of focus groups and in-depth interviews.</a:t>
            </a:r>
          </a:p>
          <a:p>
            <a:endParaRPr lang="en-GB" dirty="0"/>
          </a:p>
          <a:p>
            <a:endParaRPr lang="en-GB" dirty="0"/>
          </a:p>
        </p:txBody>
      </p:sp>
    </p:spTree>
    <p:extLst>
      <p:ext uri="{BB962C8B-B14F-4D97-AF65-F5344CB8AC3E}">
        <p14:creationId xmlns:p14="http://schemas.microsoft.com/office/powerpoint/2010/main" val="11384344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31</TotalTime>
  <Words>3024</Words>
  <Application>Microsoft Office PowerPoint</Application>
  <PresentationFormat>Widescreen</PresentationFormat>
  <Paragraphs>112</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Century Gothic</vt:lpstr>
      <vt:lpstr>Times New Roman</vt:lpstr>
      <vt:lpstr>Wingdings 3</vt:lpstr>
      <vt:lpstr>Ion</vt:lpstr>
      <vt:lpstr> Does Football Team Failure or Success have a Linear Relationship with Alcohol Consumption, Aggression Levels and Personality in Supporters? </vt:lpstr>
      <vt:lpstr>Introduction </vt:lpstr>
      <vt:lpstr>Fan aggression, alcohol, the big five</vt:lpstr>
      <vt:lpstr>Literature review </vt:lpstr>
      <vt:lpstr>Aim and rational</vt:lpstr>
      <vt:lpstr>Methods</vt:lpstr>
      <vt:lpstr>Results</vt:lpstr>
      <vt:lpstr>Discussion</vt:lpstr>
      <vt:lpstr>Implications</vt:lpstr>
      <vt:lpstr>Limitations</vt:lpstr>
      <vt:lpstr>Conclusion</vt:lpstr>
      <vt:lpstr>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Does Football Team Failure or Success have a Linear Relationship with Alcohol Consumption, Aggression Levels and Personality in Supporters? </dc:title>
  <dc:creator>david jenkinson</dc:creator>
  <cp:lastModifiedBy>david jenkinson</cp:lastModifiedBy>
  <cp:revision>1</cp:revision>
  <dcterms:created xsi:type="dcterms:W3CDTF">2020-05-18T12:11:43Z</dcterms:created>
  <dcterms:modified xsi:type="dcterms:W3CDTF">2020-05-18T13:21:22Z</dcterms:modified>
</cp:coreProperties>
</file>