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62" r:id="rId4"/>
    <p:sldId id="265" r:id="rId5"/>
    <p:sldId id="259" r:id="rId6"/>
    <p:sldId id="260" r:id="rId7"/>
    <p:sldId id="261" r:id="rId8"/>
    <p:sldId id="264" r:id="rId9"/>
    <p:sldId id="263" r:id="rId10"/>
    <p:sldId id="267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8CB706-1839-4C90-886F-70000D374ACF}" v="135" dt="2026-06-12T17:03:22.0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anteleri17@gmail.com" userId="44d2f520d8b30a3e" providerId="LiveId" clId="{F8A42ACB-1394-472C-8A13-B2E5CBEC9F22}"/>
    <pc:docChg chg="undo custSel addSld delSld modSld sldOrd">
      <pc:chgData name="elanteleri17@gmail.com" userId="44d2f520d8b30a3e" providerId="LiveId" clId="{F8A42ACB-1394-472C-8A13-B2E5CBEC9F22}" dt="2026-06-12T17:03:44.702" v="6830" actId="255"/>
      <pc:docMkLst>
        <pc:docMk/>
      </pc:docMkLst>
      <pc:sldChg chg="addSp modSp mod setBg">
        <pc:chgData name="elanteleri17@gmail.com" userId="44d2f520d8b30a3e" providerId="LiveId" clId="{F8A42ACB-1394-472C-8A13-B2E5CBEC9F22}" dt="2026-06-10T17:32:37.448" v="5678" actId="1076"/>
        <pc:sldMkLst>
          <pc:docMk/>
          <pc:sldMk cId="258316624" sldId="257"/>
        </pc:sldMkLst>
        <pc:spChg chg="mod">
          <ac:chgData name="elanteleri17@gmail.com" userId="44d2f520d8b30a3e" providerId="LiveId" clId="{F8A42ACB-1394-472C-8A13-B2E5CBEC9F22}" dt="2026-06-10T17:32:37.448" v="5678" actId="1076"/>
          <ac:spMkLst>
            <pc:docMk/>
            <pc:sldMk cId="258316624" sldId="257"/>
            <ac:spMk id="2" creationId="{53805F6F-BBEE-C5E3-0888-D0D14DDA02BA}"/>
          </ac:spMkLst>
        </pc:spChg>
        <pc:spChg chg="add mod">
          <ac:chgData name="elanteleri17@gmail.com" userId="44d2f520d8b30a3e" providerId="LiveId" clId="{F8A42ACB-1394-472C-8A13-B2E5CBEC9F22}" dt="2026-06-10T17:26:29.014" v="5596" actId="26606"/>
          <ac:spMkLst>
            <pc:docMk/>
            <pc:sldMk cId="258316624" sldId="257"/>
            <ac:spMk id="3" creationId="{01F3C27A-FA4E-9005-6EB9-ED1EC75108DD}"/>
          </ac:spMkLst>
        </pc:spChg>
        <pc:spChg chg="add">
          <ac:chgData name="elanteleri17@gmail.com" userId="44d2f520d8b30a3e" providerId="LiveId" clId="{F8A42ACB-1394-472C-8A13-B2E5CBEC9F22}" dt="2026-06-10T17:26:29.014" v="5596" actId="26606"/>
          <ac:spMkLst>
            <pc:docMk/>
            <pc:sldMk cId="258316624" sldId="257"/>
            <ac:spMk id="8" creationId="{43C48B49-6135-48B6-AC0F-97E5D8D1F03F}"/>
          </ac:spMkLst>
        </pc:spChg>
        <pc:spChg chg="add">
          <ac:chgData name="elanteleri17@gmail.com" userId="44d2f520d8b30a3e" providerId="LiveId" clId="{F8A42ACB-1394-472C-8A13-B2E5CBEC9F22}" dt="2026-06-10T17:26:29.014" v="5596" actId="26606"/>
          <ac:spMkLst>
            <pc:docMk/>
            <pc:sldMk cId="258316624" sldId="257"/>
            <ac:spMk id="10" creationId="{9715DAF0-AE1B-46C9-8A6B-DB2AA05AB91D}"/>
          </ac:spMkLst>
        </pc:spChg>
        <pc:spChg chg="add">
          <ac:chgData name="elanteleri17@gmail.com" userId="44d2f520d8b30a3e" providerId="LiveId" clId="{F8A42ACB-1394-472C-8A13-B2E5CBEC9F22}" dt="2026-06-10T17:26:29.014" v="5596" actId="26606"/>
          <ac:spMkLst>
            <pc:docMk/>
            <pc:sldMk cId="258316624" sldId="257"/>
            <ac:spMk id="12" creationId="{DC631C0B-6DA6-4E57-8231-CE32B3434A7E}"/>
          </ac:spMkLst>
        </pc:spChg>
        <pc:spChg chg="add">
          <ac:chgData name="elanteleri17@gmail.com" userId="44d2f520d8b30a3e" providerId="LiveId" clId="{F8A42ACB-1394-472C-8A13-B2E5CBEC9F22}" dt="2026-06-10T17:26:29.014" v="5596" actId="26606"/>
          <ac:spMkLst>
            <pc:docMk/>
            <pc:sldMk cId="258316624" sldId="257"/>
            <ac:spMk id="14" creationId="{F256AC18-FB41-4977-8B0C-F5082335AB7D}"/>
          </ac:spMkLst>
        </pc:spChg>
        <pc:spChg chg="add">
          <ac:chgData name="elanteleri17@gmail.com" userId="44d2f520d8b30a3e" providerId="LiveId" clId="{F8A42ACB-1394-472C-8A13-B2E5CBEC9F22}" dt="2026-06-10T17:26:29.014" v="5596" actId="26606"/>
          <ac:spMkLst>
            <pc:docMk/>
            <pc:sldMk cId="258316624" sldId="257"/>
            <ac:spMk id="16" creationId="{AFF4A713-7B75-4B21-90D7-5AB19547C728}"/>
          </ac:spMkLst>
        </pc:spChg>
      </pc:sldChg>
      <pc:sldChg chg="addSp delSp modSp mod setBg">
        <pc:chgData name="elanteleri17@gmail.com" userId="44d2f520d8b30a3e" providerId="LiveId" clId="{F8A42ACB-1394-472C-8A13-B2E5CBEC9F22}" dt="2026-06-10T17:35:12.545" v="5714" actId="1076"/>
        <pc:sldMkLst>
          <pc:docMk/>
          <pc:sldMk cId="2065993225" sldId="259"/>
        </pc:sldMkLst>
        <pc:spChg chg="mod">
          <ac:chgData name="elanteleri17@gmail.com" userId="44d2f520d8b30a3e" providerId="LiveId" clId="{F8A42ACB-1394-472C-8A13-B2E5CBEC9F22}" dt="2026-06-10T17:34:29.446" v="5699" actId="2711"/>
          <ac:spMkLst>
            <pc:docMk/>
            <pc:sldMk cId="2065993225" sldId="259"/>
            <ac:spMk id="2" creationId="{B349B257-5730-B9E8-5C36-7BCB4E77AEE5}"/>
          </ac:spMkLst>
        </pc:spChg>
        <pc:spChg chg="add mod">
          <ac:chgData name="elanteleri17@gmail.com" userId="44d2f520d8b30a3e" providerId="LiveId" clId="{F8A42ACB-1394-472C-8A13-B2E5CBEC9F22}" dt="2026-06-10T17:35:12.545" v="5714" actId="1076"/>
          <ac:spMkLst>
            <pc:docMk/>
            <pc:sldMk cId="2065993225" sldId="259"/>
            <ac:spMk id="3" creationId="{B7CE390F-F14B-8E26-322F-5D732F4165C7}"/>
          </ac:spMkLst>
        </pc:spChg>
        <pc:spChg chg="add">
          <ac:chgData name="elanteleri17@gmail.com" userId="44d2f520d8b30a3e" providerId="LiveId" clId="{F8A42ACB-1394-472C-8A13-B2E5CBEC9F22}" dt="2026-06-10T17:27:16.883" v="5604" actId="26606"/>
          <ac:spMkLst>
            <pc:docMk/>
            <pc:sldMk cId="2065993225" sldId="259"/>
            <ac:spMk id="29" creationId="{09588DA8-065E-4F6F-8EFD-43104AB2E0CF}"/>
          </ac:spMkLst>
        </pc:spChg>
        <pc:spChg chg="add">
          <ac:chgData name="elanteleri17@gmail.com" userId="44d2f520d8b30a3e" providerId="LiveId" clId="{F8A42ACB-1394-472C-8A13-B2E5CBEC9F22}" dt="2026-06-10T17:27:16.883" v="5604" actId="26606"/>
          <ac:spMkLst>
            <pc:docMk/>
            <pc:sldMk cId="2065993225" sldId="259"/>
            <ac:spMk id="30" creationId="{C4285719-470E-454C-AF62-8323075F1F5B}"/>
          </ac:spMkLst>
        </pc:spChg>
        <pc:spChg chg="add">
          <ac:chgData name="elanteleri17@gmail.com" userId="44d2f520d8b30a3e" providerId="LiveId" clId="{F8A42ACB-1394-472C-8A13-B2E5CBEC9F22}" dt="2026-06-10T17:27:16.883" v="5604" actId="26606"/>
          <ac:spMkLst>
            <pc:docMk/>
            <pc:sldMk cId="2065993225" sldId="259"/>
            <ac:spMk id="31" creationId="{CD9FE4EF-C4D8-49A0-B2FF-81D8DB7D8A24}"/>
          </ac:spMkLst>
        </pc:spChg>
        <pc:spChg chg="add">
          <ac:chgData name="elanteleri17@gmail.com" userId="44d2f520d8b30a3e" providerId="LiveId" clId="{F8A42ACB-1394-472C-8A13-B2E5CBEC9F22}" dt="2026-06-10T17:27:16.883" v="5604" actId="26606"/>
          <ac:spMkLst>
            <pc:docMk/>
            <pc:sldMk cId="2065993225" sldId="259"/>
            <ac:spMk id="32" creationId="{4300840D-0A0B-4512-BACA-B439D5B9C57C}"/>
          </ac:spMkLst>
        </pc:spChg>
        <pc:spChg chg="add">
          <ac:chgData name="elanteleri17@gmail.com" userId="44d2f520d8b30a3e" providerId="LiveId" clId="{F8A42ACB-1394-472C-8A13-B2E5CBEC9F22}" dt="2026-06-10T17:27:16.883" v="5604" actId="26606"/>
          <ac:spMkLst>
            <pc:docMk/>
            <pc:sldMk cId="2065993225" sldId="259"/>
            <ac:spMk id="33" creationId="{D2B78728-A580-49A7-84F9-6EF6F583ADE0}"/>
          </ac:spMkLst>
        </pc:spChg>
        <pc:spChg chg="add">
          <ac:chgData name="elanteleri17@gmail.com" userId="44d2f520d8b30a3e" providerId="LiveId" clId="{F8A42ACB-1394-472C-8A13-B2E5CBEC9F22}" dt="2026-06-10T17:27:16.883" v="5604" actId="26606"/>
          <ac:spMkLst>
            <pc:docMk/>
            <pc:sldMk cId="2065993225" sldId="259"/>
            <ac:spMk id="34" creationId="{38FAA1A1-D861-433F-88FA-1E9D6FD31D11}"/>
          </ac:spMkLst>
        </pc:spChg>
        <pc:spChg chg="add">
          <ac:chgData name="elanteleri17@gmail.com" userId="44d2f520d8b30a3e" providerId="LiveId" clId="{F8A42ACB-1394-472C-8A13-B2E5CBEC9F22}" dt="2026-06-10T17:27:16.883" v="5604" actId="26606"/>
          <ac:spMkLst>
            <pc:docMk/>
            <pc:sldMk cId="2065993225" sldId="259"/>
            <ac:spMk id="35" creationId="{8D71EDA1-87BF-4D5D-AB79-F346FD19278A}"/>
          </ac:spMkLst>
        </pc:spChg>
      </pc:sldChg>
      <pc:sldChg chg="addSp modSp mod setBg">
        <pc:chgData name="elanteleri17@gmail.com" userId="44d2f520d8b30a3e" providerId="LiveId" clId="{F8A42ACB-1394-472C-8A13-B2E5CBEC9F22}" dt="2026-06-10T17:36:09.551" v="5724" actId="255"/>
        <pc:sldMkLst>
          <pc:docMk/>
          <pc:sldMk cId="3550587690" sldId="260"/>
        </pc:sldMkLst>
        <pc:spChg chg="mod">
          <ac:chgData name="elanteleri17@gmail.com" userId="44d2f520d8b30a3e" providerId="LiveId" clId="{F8A42ACB-1394-472C-8A13-B2E5CBEC9F22}" dt="2026-06-10T17:35:28.782" v="5715" actId="2711"/>
          <ac:spMkLst>
            <pc:docMk/>
            <pc:sldMk cId="3550587690" sldId="260"/>
            <ac:spMk id="2" creationId="{9F348A1E-C5EE-5EBB-E7DD-6F848F8197F8}"/>
          </ac:spMkLst>
        </pc:spChg>
        <pc:spChg chg="add mod">
          <ac:chgData name="elanteleri17@gmail.com" userId="44d2f520d8b30a3e" providerId="LiveId" clId="{F8A42ACB-1394-472C-8A13-B2E5CBEC9F22}" dt="2026-06-10T17:36:09.551" v="5724" actId="255"/>
          <ac:spMkLst>
            <pc:docMk/>
            <pc:sldMk cId="3550587690" sldId="260"/>
            <ac:spMk id="3" creationId="{D6DB755E-8DEC-A445-B19C-6A563E24F134}"/>
          </ac:spMkLst>
        </pc:spChg>
        <pc:spChg chg="add">
          <ac:chgData name="elanteleri17@gmail.com" userId="44d2f520d8b30a3e" providerId="LiveId" clId="{F8A42ACB-1394-472C-8A13-B2E5CBEC9F22}" dt="2026-06-10T17:27:22.087" v="5605" actId="26606"/>
          <ac:spMkLst>
            <pc:docMk/>
            <pc:sldMk cId="3550587690" sldId="260"/>
            <ac:spMk id="8" creationId="{09588DA8-065E-4F6F-8EFD-43104AB2E0CF}"/>
          </ac:spMkLst>
        </pc:spChg>
        <pc:spChg chg="add">
          <ac:chgData name="elanteleri17@gmail.com" userId="44d2f520d8b30a3e" providerId="LiveId" clId="{F8A42ACB-1394-472C-8A13-B2E5CBEC9F22}" dt="2026-06-10T17:27:22.087" v="5605" actId="26606"/>
          <ac:spMkLst>
            <pc:docMk/>
            <pc:sldMk cId="3550587690" sldId="260"/>
            <ac:spMk id="10" creationId="{C4285719-470E-454C-AF62-8323075F1F5B}"/>
          </ac:spMkLst>
        </pc:spChg>
        <pc:spChg chg="add">
          <ac:chgData name="elanteleri17@gmail.com" userId="44d2f520d8b30a3e" providerId="LiveId" clId="{F8A42ACB-1394-472C-8A13-B2E5CBEC9F22}" dt="2026-06-10T17:27:22.087" v="5605" actId="26606"/>
          <ac:spMkLst>
            <pc:docMk/>
            <pc:sldMk cId="3550587690" sldId="260"/>
            <ac:spMk id="12" creationId="{CD9FE4EF-C4D8-49A0-B2FF-81D8DB7D8A24}"/>
          </ac:spMkLst>
        </pc:spChg>
        <pc:spChg chg="add">
          <ac:chgData name="elanteleri17@gmail.com" userId="44d2f520d8b30a3e" providerId="LiveId" clId="{F8A42ACB-1394-472C-8A13-B2E5CBEC9F22}" dt="2026-06-10T17:27:22.087" v="5605" actId="26606"/>
          <ac:spMkLst>
            <pc:docMk/>
            <pc:sldMk cId="3550587690" sldId="260"/>
            <ac:spMk id="14" creationId="{4300840D-0A0B-4512-BACA-B439D5B9C57C}"/>
          </ac:spMkLst>
        </pc:spChg>
        <pc:spChg chg="add">
          <ac:chgData name="elanteleri17@gmail.com" userId="44d2f520d8b30a3e" providerId="LiveId" clId="{F8A42ACB-1394-472C-8A13-B2E5CBEC9F22}" dt="2026-06-10T17:27:22.087" v="5605" actId="26606"/>
          <ac:spMkLst>
            <pc:docMk/>
            <pc:sldMk cId="3550587690" sldId="260"/>
            <ac:spMk id="16" creationId="{D2B78728-A580-49A7-84F9-6EF6F583ADE0}"/>
          </ac:spMkLst>
        </pc:spChg>
        <pc:spChg chg="add">
          <ac:chgData name="elanteleri17@gmail.com" userId="44d2f520d8b30a3e" providerId="LiveId" clId="{F8A42ACB-1394-472C-8A13-B2E5CBEC9F22}" dt="2026-06-10T17:27:22.087" v="5605" actId="26606"/>
          <ac:spMkLst>
            <pc:docMk/>
            <pc:sldMk cId="3550587690" sldId="260"/>
            <ac:spMk id="18" creationId="{38FAA1A1-D861-433F-88FA-1E9D6FD31D11}"/>
          </ac:spMkLst>
        </pc:spChg>
        <pc:spChg chg="add">
          <ac:chgData name="elanteleri17@gmail.com" userId="44d2f520d8b30a3e" providerId="LiveId" clId="{F8A42ACB-1394-472C-8A13-B2E5CBEC9F22}" dt="2026-06-10T17:27:22.087" v="5605" actId="26606"/>
          <ac:spMkLst>
            <pc:docMk/>
            <pc:sldMk cId="3550587690" sldId="260"/>
            <ac:spMk id="20" creationId="{8D71EDA1-87BF-4D5D-AB79-F346FD19278A}"/>
          </ac:spMkLst>
        </pc:spChg>
      </pc:sldChg>
      <pc:sldChg chg="addSp modSp mod setBg">
        <pc:chgData name="elanteleri17@gmail.com" userId="44d2f520d8b30a3e" providerId="LiveId" clId="{F8A42ACB-1394-472C-8A13-B2E5CBEC9F22}" dt="2026-06-10T17:36:31.046" v="5729" actId="27636"/>
        <pc:sldMkLst>
          <pc:docMk/>
          <pc:sldMk cId="1534787916" sldId="261"/>
        </pc:sldMkLst>
        <pc:spChg chg="mod">
          <ac:chgData name="elanteleri17@gmail.com" userId="44d2f520d8b30a3e" providerId="LiveId" clId="{F8A42ACB-1394-472C-8A13-B2E5CBEC9F22}" dt="2026-06-10T17:36:18.220" v="5725" actId="2711"/>
          <ac:spMkLst>
            <pc:docMk/>
            <pc:sldMk cId="1534787916" sldId="261"/>
            <ac:spMk id="2" creationId="{37106C25-87FC-BE96-0EDC-8EB5E0E9C2FB}"/>
          </ac:spMkLst>
        </pc:spChg>
        <pc:spChg chg="add mod">
          <ac:chgData name="elanteleri17@gmail.com" userId="44d2f520d8b30a3e" providerId="LiveId" clId="{F8A42ACB-1394-472C-8A13-B2E5CBEC9F22}" dt="2026-06-10T17:36:31.046" v="5729" actId="27636"/>
          <ac:spMkLst>
            <pc:docMk/>
            <pc:sldMk cId="1534787916" sldId="261"/>
            <ac:spMk id="3" creationId="{849BD246-906B-86B4-0BBD-C13D68AB79B4}"/>
          </ac:spMkLst>
        </pc:spChg>
        <pc:spChg chg="add">
          <ac:chgData name="elanteleri17@gmail.com" userId="44d2f520d8b30a3e" providerId="LiveId" clId="{F8A42ACB-1394-472C-8A13-B2E5CBEC9F22}" dt="2026-06-10T17:27:30.834" v="5606" actId="26606"/>
          <ac:spMkLst>
            <pc:docMk/>
            <pc:sldMk cId="1534787916" sldId="261"/>
            <ac:spMk id="8" creationId="{09588DA8-065E-4F6F-8EFD-43104AB2E0CF}"/>
          </ac:spMkLst>
        </pc:spChg>
        <pc:spChg chg="add">
          <ac:chgData name="elanteleri17@gmail.com" userId="44d2f520d8b30a3e" providerId="LiveId" clId="{F8A42ACB-1394-472C-8A13-B2E5CBEC9F22}" dt="2026-06-10T17:27:30.834" v="5606" actId="26606"/>
          <ac:spMkLst>
            <pc:docMk/>
            <pc:sldMk cId="1534787916" sldId="261"/>
            <ac:spMk id="10" creationId="{C4285719-470E-454C-AF62-8323075F1F5B}"/>
          </ac:spMkLst>
        </pc:spChg>
        <pc:spChg chg="add">
          <ac:chgData name="elanteleri17@gmail.com" userId="44d2f520d8b30a3e" providerId="LiveId" clId="{F8A42ACB-1394-472C-8A13-B2E5CBEC9F22}" dt="2026-06-10T17:27:30.834" v="5606" actId="26606"/>
          <ac:spMkLst>
            <pc:docMk/>
            <pc:sldMk cId="1534787916" sldId="261"/>
            <ac:spMk id="12" creationId="{CD9FE4EF-C4D8-49A0-B2FF-81D8DB7D8A24}"/>
          </ac:spMkLst>
        </pc:spChg>
        <pc:spChg chg="add">
          <ac:chgData name="elanteleri17@gmail.com" userId="44d2f520d8b30a3e" providerId="LiveId" clId="{F8A42ACB-1394-472C-8A13-B2E5CBEC9F22}" dt="2026-06-10T17:27:30.834" v="5606" actId="26606"/>
          <ac:spMkLst>
            <pc:docMk/>
            <pc:sldMk cId="1534787916" sldId="261"/>
            <ac:spMk id="14" creationId="{4300840D-0A0B-4512-BACA-B439D5B9C57C}"/>
          </ac:spMkLst>
        </pc:spChg>
        <pc:spChg chg="add">
          <ac:chgData name="elanteleri17@gmail.com" userId="44d2f520d8b30a3e" providerId="LiveId" clId="{F8A42ACB-1394-472C-8A13-B2E5CBEC9F22}" dt="2026-06-10T17:27:30.834" v="5606" actId="26606"/>
          <ac:spMkLst>
            <pc:docMk/>
            <pc:sldMk cId="1534787916" sldId="261"/>
            <ac:spMk id="16" creationId="{D2B78728-A580-49A7-84F9-6EF6F583ADE0}"/>
          </ac:spMkLst>
        </pc:spChg>
        <pc:spChg chg="add">
          <ac:chgData name="elanteleri17@gmail.com" userId="44d2f520d8b30a3e" providerId="LiveId" clId="{F8A42ACB-1394-472C-8A13-B2E5CBEC9F22}" dt="2026-06-10T17:27:30.834" v="5606" actId="26606"/>
          <ac:spMkLst>
            <pc:docMk/>
            <pc:sldMk cId="1534787916" sldId="261"/>
            <ac:spMk id="18" creationId="{38FAA1A1-D861-433F-88FA-1E9D6FD31D11}"/>
          </ac:spMkLst>
        </pc:spChg>
        <pc:spChg chg="add">
          <ac:chgData name="elanteleri17@gmail.com" userId="44d2f520d8b30a3e" providerId="LiveId" clId="{F8A42ACB-1394-472C-8A13-B2E5CBEC9F22}" dt="2026-06-10T17:27:30.834" v="5606" actId="26606"/>
          <ac:spMkLst>
            <pc:docMk/>
            <pc:sldMk cId="1534787916" sldId="261"/>
            <ac:spMk id="20" creationId="{8D71EDA1-87BF-4D5D-AB79-F346FD19278A}"/>
          </ac:spMkLst>
        </pc:spChg>
      </pc:sldChg>
      <pc:sldChg chg="addSp delSp modSp new mod ord">
        <pc:chgData name="elanteleri17@gmail.com" userId="44d2f520d8b30a3e" providerId="LiveId" clId="{F8A42ACB-1394-472C-8A13-B2E5CBEC9F22}" dt="2026-06-10T17:33:28.514" v="5691" actId="1076"/>
        <pc:sldMkLst>
          <pc:docMk/>
          <pc:sldMk cId="243336434" sldId="262"/>
        </pc:sldMkLst>
        <pc:spChg chg="mod">
          <ac:chgData name="elanteleri17@gmail.com" userId="44d2f520d8b30a3e" providerId="LiveId" clId="{F8A42ACB-1394-472C-8A13-B2E5CBEC9F22}" dt="2026-06-08T16:45:33.790" v="1882" actId="255"/>
          <ac:spMkLst>
            <pc:docMk/>
            <pc:sldMk cId="243336434" sldId="262"/>
            <ac:spMk id="2" creationId="{5541BCD2-F230-0C2C-10AC-AC708BECB695}"/>
          </ac:spMkLst>
        </pc:spChg>
        <pc:spChg chg="add mod">
          <ac:chgData name="elanteleri17@gmail.com" userId="44d2f520d8b30a3e" providerId="LiveId" clId="{F8A42ACB-1394-472C-8A13-B2E5CBEC9F22}" dt="2026-06-08T16:16:38.949" v="132" actId="1076"/>
          <ac:spMkLst>
            <pc:docMk/>
            <pc:sldMk cId="243336434" sldId="262"/>
            <ac:spMk id="10" creationId="{D610F79F-C540-C35C-BA14-96D1F6CAC736}"/>
          </ac:spMkLst>
        </pc:spChg>
        <pc:spChg chg="add del mod">
          <ac:chgData name="elanteleri17@gmail.com" userId="44d2f520d8b30a3e" providerId="LiveId" clId="{F8A42ACB-1394-472C-8A13-B2E5CBEC9F22}" dt="2026-06-10T17:33:28.514" v="5691" actId="1076"/>
          <ac:spMkLst>
            <pc:docMk/>
            <pc:sldMk cId="243336434" sldId="262"/>
            <ac:spMk id="11" creationId="{4124208F-BA76-6140-978A-2B7A81166B0A}"/>
          </ac:spMkLst>
        </pc:spChg>
        <pc:picChg chg="add mod">
          <ac:chgData name="elanteleri17@gmail.com" userId="44d2f520d8b30a3e" providerId="LiveId" clId="{F8A42ACB-1394-472C-8A13-B2E5CBEC9F22}" dt="2026-06-08T16:16:15.647" v="129" actId="1076"/>
          <ac:picMkLst>
            <pc:docMk/>
            <pc:sldMk cId="243336434" sldId="262"/>
            <ac:picMk id="9" creationId="{0D08F325-6F96-934A-AF53-20CCDE95E276}"/>
          </ac:picMkLst>
        </pc:picChg>
      </pc:sldChg>
      <pc:sldChg chg="addSp delSp modSp new mod setBg">
        <pc:chgData name="elanteleri17@gmail.com" userId="44d2f520d8b30a3e" providerId="LiveId" clId="{F8A42ACB-1394-472C-8A13-B2E5CBEC9F22}" dt="2026-06-10T17:37:14.820" v="5737" actId="2710"/>
        <pc:sldMkLst>
          <pc:docMk/>
          <pc:sldMk cId="49768845" sldId="263"/>
        </pc:sldMkLst>
        <pc:spChg chg="mod">
          <ac:chgData name="elanteleri17@gmail.com" userId="44d2f520d8b30a3e" providerId="LiveId" clId="{F8A42ACB-1394-472C-8A13-B2E5CBEC9F22}" dt="2026-06-10T17:37:02.542" v="5734" actId="2711"/>
          <ac:spMkLst>
            <pc:docMk/>
            <pc:sldMk cId="49768845" sldId="263"/>
            <ac:spMk id="2" creationId="{D8A69D9F-008C-41CB-2DC0-0BF38718AC5A}"/>
          </ac:spMkLst>
        </pc:spChg>
        <pc:spChg chg="add mod">
          <ac:chgData name="elanteleri17@gmail.com" userId="44d2f520d8b30a3e" providerId="LiveId" clId="{F8A42ACB-1394-472C-8A13-B2E5CBEC9F22}" dt="2026-06-10T17:37:14.820" v="5737" actId="2710"/>
          <ac:spMkLst>
            <pc:docMk/>
            <pc:sldMk cId="49768845" sldId="263"/>
            <ac:spMk id="3" creationId="{C4B9CFE7-4550-F2DA-A2DB-E454C33320EF}"/>
          </ac:spMkLst>
        </pc:spChg>
        <pc:spChg chg="add mod">
          <ac:chgData name="elanteleri17@gmail.com" userId="44d2f520d8b30a3e" providerId="LiveId" clId="{F8A42ACB-1394-472C-8A13-B2E5CBEC9F22}" dt="2026-06-10T17:32:14.776" v="5674" actId="1076"/>
          <ac:spMkLst>
            <pc:docMk/>
            <pc:sldMk cId="49768845" sldId="263"/>
            <ac:spMk id="6" creationId="{FCF65B54-B075-85AA-C61D-5C22DE75DBCE}"/>
          </ac:spMkLst>
        </pc:spChg>
        <pc:spChg chg="add">
          <ac:chgData name="elanteleri17@gmail.com" userId="44d2f520d8b30a3e" providerId="LiveId" clId="{F8A42ACB-1394-472C-8A13-B2E5CBEC9F22}" dt="2026-06-10T17:30:56.467" v="5648" actId="26606"/>
          <ac:spMkLst>
            <pc:docMk/>
            <pc:sldMk cId="49768845" sldId="263"/>
            <ac:spMk id="1031" creationId="{04812C46-200A-4DEB-A05E-3ED6C68C2387}"/>
          </ac:spMkLst>
        </pc:spChg>
        <pc:spChg chg="add">
          <ac:chgData name="elanteleri17@gmail.com" userId="44d2f520d8b30a3e" providerId="LiveId" clId="{F8A42ACB-1394-472C-8A13-B2E5CBEC9F22}" dt="2026-06-10T17:30:56.467" v="5648" actId="26606"/>
          <ac:spMkLst>
            <pc:docMk/>
            <pc:sldMk cId="49768845" sldId="263"/>
            <ac:spMk id="1033" creationId="{D1EA859B-E555-4109-94F3-6700E046E008}"/>
          </ac:spMkLst>
        </pc:spChg>
        <pc:picChg chg="add mod">
          <ac:chgData name="elanteleri17@gmail.com" userId="44d2f520d8b30a3e" providerId="LiveId" clId="{F8A42ACB-1394-472C-8A13-B2E5CBEC9F22}" dt="2026-06-10T17:30:46.210" v="5647" actId="1076"/>
          <ac:picMkLst>
            <pc:docMk/>
            <pc:sldMk cId="49768845" sldId="263"/>
            <ac:picMk id="1026" creationId="{EF9E92DC-2429-3895-E5FA-AE7EB066251F}"/>
          </ac:picMkLst>
        </pc:picChg>
      </pc:sldChg>
      <pc:sldChg chg="addSp modSp new mod setBg">
        <pc:chgData name="elanteleri17@gmail.com" userId="44d2f520d8b30a3e" providerId="LiveId" clId="{F8A42ACB-1394-472C-8A13-B2E5CBEC9F22}" dt="2026-06-10T17:36:54.085" v="5733" actId="2710"/>
        <pc:sldMkLst>
          <pc:docMk/>
          <pc:sldMk cId="2202898767" sldId="264"/>
        </pc:sldMkLst>
        <pc:spChg chg="mod">
          <ac:chgData name="elanteleri17@gmail.com" userId="44d2f520d8b30a3e" providerId="LiveId" clId="{F8A42ACB-1394-472C-8A13-B2E5CBEC9F22}" dt="2026-06-10T17:36:39.751" v="5730" actId="2711"/>
          <ac:spMkLst>
            <pc:docMk/>
            <pc:sldMk cId="2202898767" sldId="264"/>
            <ac:spMk id="2" creationId="{13646B58-7860-7216-59FB-BDFCEAE0A555}"/>
          </ac:spMkLst>
        </pc:spChg>
        <pc:spChg chg="add mod">
          <ac:chgData name="elanteleri17@gmail.com" userId="44d2f520d8b30a3e" providerId="LiveId" clId="{F8A42ACB-1394-472C-8A13-B2E5CBEC9F22}" dt="2026-06-10T17:36:54.085" v="5733" actId="2710"/>
          <ac:spMkLst>
            <pc:docMk/>
            <pc:sldMk cId="2202898767" sldId="264"/>
            <ac:spMk id="3" creationId="{1CB8D381-A15A-572D-0BD1-BDC00BE74667}"/>
          </ac:spMkLst>
        </pc:spChg>
        <pc:spChg chg="add">
          <ac:chgData name="elanteleri17@gmail.com" userId="44d2f520d8b30a3e" providerId="LiveId" clId="{F8A42ACB-1394-472C-8A13-B2E5CBEC9F22}" dt="2026-06-10T17:27:34.930" v="5607" actId="26606"/>
          <ac:spMkLst>
            <pc:docMk/>
            <pc:sldMk cId="2202898767" sldId="264"/>
            <ac:spMk id="8" creationId="{09588DA8-065E-4F6F-8EFD-43104AB2E0CF}"/>
          </ac:spMkLst>
        </pc:spChg>
        <pc:spChg chg="add">
          <ac:chgData name="elanteleri17@gmail.com" userId="44d2f520d8b30a3e" providerId="LiveId" clId="{F8A42ACB-1394-472C-8A13-B2E5CBEC9F22}" dt="2026-06-10T17:27:34.930" v="5607" actId="26606"/>
          <ac:spMkLst>
            <pc:docMk/>
            <pc:sldMk cId="2202898767" sldId="264"/>
            <ac:spMk id="10" creationId="{C4285719-470E-454C-AF62-8323075F1F5B}"/>
          </ac:spMkLst>
        </pc:spChg>
        <pc:spChg chg="add">
          <ac:chgData name="elanteleri17@gmail.com" userId="44d2f520d8b30a3e" providerId="LiveId" clId="{F8A42ACB-1394-472C-8A13-B2E5CBEC9F22}" dt="2026-06-10T17:27:34.930" v="5607" actId="26606"/>
          <ac:spMkLst>
            <pc:docMk/>
            <pc:sldMk cId="2202898767" sldId="264"/>
            <ac:spMk id="12" creationId="{CD9FE4EF-C4D8-49A0-B2FF-81D8DB7D8A24}"/>
          </ac:spMkLst>
        </pc:spChg>
        <pc:spChg chg="add">
          <ac:chgData name="elanteleri17@gmail.com" userId="44d2f520d8b30a3e" providerId="LiveId" clId="{F8A42ACB-1394-472C-8A13-B2E5CBEC9F22}" dt="2026-06-10T17:27:34.930" v="5607" actId="26606"/>
          <ac:spMkLst>
            <pc:docMk/>
            <pc:sldMk cId="2202898767" sldId="264"/>
            <ac:spMk id="14" creationId="{4300840D-0A0B-4512-BACA-B439D5B9C57C}"/>
          </ac:spMkLst>
        </pc:spChg>
        <pc:spChg chg="add">
          <ac:chgData name="elanteleri17@gmail.com" userId="44d2f520d8b30a3e" providerId="LiveId" clId="{F8A42ACB-1394-472C-8A13-B2E5CBEC9F22}" dt="2026-06-10T17:27:34.930" v="5607" actId="26606"/>
          <ac:spMkLst>
            <pc:docMk/>
            <pc:sldMk cId="2202898767" sldId="264"/>
            <ac:spMk id="16" creationId="{D2B78728-A580-49A7-84F9-6EF6F583ADE0}"/>
          </ac:spMkLst>
        </pc:spChg>
        <pc:spChg chg="add">
          <ac:chgData name="elanteleri17@gmail.com" userId="44d2f520d8b30a3e" providerId="LiveId" clId="{F8A42ACB-1394-472C-8A13-B2E5CBEC9F22}" dt="2026-06-10T17:27:34.930" v="5607" actId="26606"/>
          <ac:spMkLst>
            <pc:docMk/>
            <pc:sldMk cId="2202898767" sldId="264"/>
            <ac:spMk id="18" creationId="{38FAA1A1-D861-433F-88FA-1E9D6FD31D11}"/>
          </ac:spMkLst>
        </pc:spChg>
        <pc:spChg chg="add">
          <ac:chgData name="elanteleri17@gmail.com" userId="44d2f520d8b30a3e" providerId="LiveId" clId="{F8A42ACB-1394-472C-8A13-B2E5CBEC9F22}" dt="2026-06-10T17:27:34.930" v="5607" actId="26606"/>
          <ac:spMkLst>
            <pc:docMk/>
            <pc:sldMk cId="2202898767" sldId="264"/>
            <ac:spMk id="20" creationId="{8D71EDA1-87BF-4D5D-AB79-F346FD19278A}"/>
          </ac:spMkLst>
        </pc:spChg>
      </pc:sldChg>
      <pc:sldChg chg="addSp modSp new mod setBg">
        <pc:chgData name="elanteleri17@gmail.com" userId="44d2f520d8b30a3e" providerId="LiveId" clId="{F8A42ACB-1394-472C-8A13-B2E5CBEC9F22}" dt="2026-06-10T17:15:11.529" v="5559" actId="13926"/>
        <pc:sldMkLst>
          <pc:docMk/>
          <pc:sldMk cId="1780854718" sldId="265"/>
        </pc:sldMkLst>
        <pc:spChg chg="mod">
          <ac:chgData name="elanteleri17@gmail.com" userId="44d2f520d8b30a3e" providerId="LiveId" clId="{F8A42ACB-1394-472C-8A13-B2E5CBEC9F22}" dt="2026-06-08T16:43:52.732" v="1860" actId="1076"/>
          <ac:spMkLst>
            <pc:docMk/>
            <pc:sldMk cId="1780854718" sldId="265"/>
            <ac:spMk id="2" creationId="{FE731601-9535-74EA-137E-1459F5F3BA98}"/>
          </ac:spMkLst>
        </pc:spChg>
        <pc:spChg chg="add mod">
          <ac:chgData name="elanteleri17@gmail.com" userId="44d2f520d8b30a3e" providerId="LiveId" clId="{F8A42ACB-1394-472C-8A13-B2E5CBEC9F22}" dt="2026-06-10T17:15:11.529" v="5559" actId="13926"/>
          <ac:spMkLst>
            <pc:docMk/>
            <pc:sldMk cId="1780854718" sldId="265"/>
            <ac:spMk id="3" creationId="{8513F8CF-0287-0F0A-7F27-72E917D7AC88}"/>
          </ac:spMkLst>
        </pc:spChg>
        <pc:spChg chg="add mod">
          <ac:chgData name="elanteleri17@gmail.com" userId="44d2f520d8b30a3e" providerId="LiveId" clId="{F8A42ACB-1394-472C-8A13-B2E5CBEC9F22}" dt="2026-06-08T16:44:47.028" v="1879" actId="1076"/>
          <ac:spMkLst>
            <pc:docMk/>
            <pc:sldMk cId="1780854718" sldId="265"/>
            <ac:spMk id="4" creationId="{5ECF4D02-3272-C0A6-3C9E-58B79633E884}"/>
          </ac:spMkLst>
        </pc:spChg>
        <pc:spChg chg="add">
          <ac:chgData name="elanteleri17@gmail.com" userId="44d2f520d8b30a3e" providerId="LiveId" clId="{F8A42ACB-1394-472C-8A13-B2E5CBEC9F22}" dt="2026-06-08T16:42:50.065" v="1843" actId="26606"/>
          <ac:spMkLst>
            <pc:docMk/>
            <pc:sldMk cId="1780854718" sldId="265"/>
            <ac:spMk id="2055" creationId="{D1D34770-47A8-402C-AF23-2B653F2D88C1}"/>
          </ac:spMkLst>
        </pc:spChg>
        <pc:picChg chg="add mod">
          <ac:chgData name="elanteleri17@gmail.com" userId="44d2f520d8b30a3e" providerId="LiveId" clId="{F8A42ACB-1394-472C-8A13-B2E5CBEC9F22}" dt="2026-06-08T16:43:33.392" v="1856" actId="14100"/>
          <ac:picMkLst>
            <pc:docMk/>
            <pc:sldMk cId="1780854718" sldId="265"/>
            <ac:picMk id="2050" creationId="{0003453F-F1AC-6A48-E6D6-0B9E66A72E60}"/>
          </ac:picMkLst>
        </pc:picChg>
      </pc:sldChg>
      <pc:sldChg chg="addSp modSp new mod ord setBg">
        <pc:chgData name="elanteleri17@gmail.com" userId="44d2f520d8b30a3e" providerId="LiveId" clId="{F8A42ACB-1394-472C-8A13-B2E5CBEC9F22}" dt="2026-06-10T17:34:06.774" v="5698" actId="1076"/>
        <pc:sldMkLst>
          <pc:docMk/>
          <pc:sldMk cId="1382079179" sldId="266"/>
        </pc:sldMkLst>
        <pc:spChg chg="mod">
          <ac:chgData name="elanteleri17@gmail.com" userId="44d2f520d8b30a3e" providerId="LiveId" clId="{F8A42ACB-1394-472C-8A13-B2E5CBEC9F22}" dt="2026-06-10T17:32:44.200" v="5679" actId="2711"/>
          <ac:spMkLst>
            <pc:docMk/>
            <pc:sldMk cId="1382079179" sldId="266"/>
            <ac:spMk id="2" creationId="{5D79A748-AD69-C8D1-CE7D-369A10A6D20D}"/>
          </ac:spMkLst>
        </pc:spChg>
        <pc:spChg chg="add mod">
          <ac:chgData name="elanteleri17@gmail.com" userId="44d2f520d8b30a3e" providerId="LiveId" clId="{F8A42ACB-1394-472C-8A13-B2E5CBEC9F22}" dt="2026-06-10T17:34:06.774" v="5698" actId="1076"/>
          <ac:spMkLst>
            <pc:docMk/>
            <pc:sldMk cId="1382079179" sldId="266"/>
            <ac:spMk id="3" creationId="{2BF27168-6202-D340-60C6-6FC7231FACF1}"/>
          </ac:spMkLst>
        </pc:spChg>
        <pc:spChg chg="add">
          <ac:chgData name="elanteleri17@gmail.com" userId="44d2f520d8b30a3e" providerId="LiveId" clId="{F8A42ACB-1394-472C-8A13-B2E5CBEC9F22}" dt="2026-06-10T17:26:37.934" v="5597" actId="26606"/>
          <ac:spMkLst>
            <pc:docMk/>
            <pc:sldMk cId="1382079179" sldId="266"/>
            <ac:spMk id="8" creationId="{09588DA8-065E-4F6F-8EFD-43104AB2E0CF}"/>
          </ac:spMkLst>
        </pc:spChg>
        <pc:spChg chg="add">
          <ac:chgData name="elanteleri17@gmail.com" userId="44d2f520d8b30a3e" providerId="LiveId" clId="{F8A42ACB-1394-472C-8A13-B2E5CBEC9F22}" dt="2026-06-10T17:26:37.934" v="5597" actId="26606"/>
          <ac:spMkLst>
            <pc:docMk/>
            <pc:sldMk cId="1382079179" sldId="266"/>
            <ac:spMk id="10" creationId="{C4285719-470E-454C-AF62-8323075F1F5B}"/>
          </ac:spMkLst>
        </pc:spChg>
        <pc:spChg chg="add">
          <ac:chgData name="elanteleri17@gmail.com" userId="44d2f520d8b30a3e" providerId="LiveId" clId="{F8A42ACB-1394-472C-8A13-B2E5CBEC9F22}" dt="2026-06-10T17:26:37.934" v="5597" actId="26606"/>
          <ac:spMkLst>
            <pc:docMk/>
            <pc:sldMk cId="1382079179" sldId="266"/>
            <ac:spMk id="12" creationId="{CD9FE4EF-C4D8-49A0-B2FF-81D8DB7D8A24}"/>
          </ac:spMkLst>
        </pc:spChg>
        <pc:spChg chg="add">
          <ac:chgData name="elanteleri17@gmail.com" userId="44d2f520d8b30a3e" providerId="LiveId" clId="{F8A42ACB-1394-472C-8A13-B2E5CBEC9F22}" dt="2026-06-10T17:26:37.934" v="5597" actId="26606"/>
          <ac:spMkLst>
            <pc:docMk/>
            <pc:sldMk cId="1382079179" sldId="266"/>
            <ac:spMk id="14" creationId="{4300840D-0A0B-4512-BACA-B439D5B9C57C}"/>
          </ac:spMkLst>
        </pc:spChg>
        <pc:spChg chg="add">
          <ac:chgData name="elanteleri17@gmail.com" userId="44d2f520d8b30a3e" providerId="LiveId" clId="{F8A42ACB-1394-472C-8A13-B2E5CBEC9F22}" dt="2026-06-10T17:26:37.934" v="5597" actId="26606"/>
          <ac:spMkLst>
            <pc:docMk/>
            <pc:sldMk cId="1382079179" sldId="266"/>
            <ac:spMk id="16" creationId="{D2B78728-A580-49A7-84F9-6EF6F583ADE0}"/>
          </ac:spMkLst>
        </pc:spChg>
        <pc:spChg chg="add">
          <ac:chgData name="elanteleri17@gmail.com" userId="44d2f520d8b30a3e" providerId="LiveId" clId="{F8A42ACB-1394-472C-8A13-B2E5CBEC9F22}" dt="2026-06-10T17:26:37.934" v="5597" actId="26606"/>
          <ac:spMkLst>
            <pc:docMk/>
            <pc:sldMk cId="1382079179" sldId="266"/>
            <ac:spMk id="18" creationId="{38FAA1A1-D861-433F-88FA-1E9D6FD31D11}"/>
          </ac:spMkLst>
        </pc:spChg>
        <pc:spChg chg="add">
          <ac:chgData name="elanteleri17@gmail.com" userId="44d2f520d8b30a3e" providerId="LiveId" clId="{F8A42ACB-1394-472C-8A13-B2E5CBEC9F22}" dt="2026-06-10T17:26:37.934" v="5597" actId="26606"/>
          <ac:spMkLst>
            <pc:docMk/>
            <pc:sldMk cId="1382079179" sldId="266"/>
            <ac:spMk id="20" creationId="{8D71EDA1-87BF-4D5D-AB79-F346FD19278A}"/>
          </ac:spMkLst>
        </pc:spChg>
      </pc:sldChg>
      <pc:sldChg chg="addSp modSp new mod">
        <pc:chgData name="elanteleri17@gmail.com" userId="44d2f520d8b30a3e" providerId="LiveId" clId="{F8A42ACB-1394-472C-8A13-B2E5CBEC9F22}" dt="2026-06-12T16:39:37.769" v="6193" actId="2711"/>
        <pc:sldMkLst>
          <pc:docMk/>
          <pc:sldMk cId="4128094745" sldId="267"/>
        </pc:sldMkLst>
        <pc:spChg chg="mod">
          <ac:chgData name="elanteleri17@gmail.com" userId="44d2f520d8b30a3e" providerId="LiveId" clId="{F8A42ACB-1394-472C-8A13-B2E5CBEC9F22}" dt="2026-06-12T16:27:34.320" v="5764" actId="1076"/>
          <ac:spMkLst>
            <pc:docMk/>
            <pc:sldMk cId="4128094745" sldId="267"/>
            <ac:spMk id="2" creationId="{20FB97AC-5D89-17D6-2973-DB596D922569}"/>
          </ac:spMkLst>
        </pc:spChg>
        <pc:spChg chg="add mod">
          <ac:chgData name="elanteleri17@gmail.com" userId="44d2f520d8b30a3e" providerId="LiveId" clId="{F8A42ACB-1394-472C-8A13-B2E5CBEC9F22}" dt="2026-06-12T16:39:37.769" v="6193" actId="2711"/>
          <ac:spMkLst>
            <pc:docMk/>
            <pc:sldMk cId="4128094745" sldId="267"/>
            <ac:spMk id="3" creationId="{1D52B34D-4D5C-E44F-3E53-2E3BDD012D3B}"/>
          </ac:spMkLst>
        </pc:spChg>
      </pc:sldChg>
      <pc:sldChg chg="addSp modSp new mod">
        <pc:chgData name="elanteleri17@gmail.com" userId="44d2f520d8b30a3e" providerId="LiveId" clId="{F8A42ACB-1394-472C-8A13-B2E5CBEC9F22}" dt="2026-06-12T16:46:11.448" v="6622" actId="2711"/>
        <pc:sldMkLst>
          <pc:docMk/>
          <pc:sldMk cId="692035401" sldId="268"/>
        </pc:sldMkLst>
        <pc:spChg chg="add mod">
          <ac:chgData name="elanteleri17@gmail.com" userId="44d2f520d8b30a3e" providerId="LiveId" clId="{F8A42ACB-1394-472C-8A13-B2E5CBEC9F22}" dt="2026-06-12T16:40:05.245" v="6200" actId="20577"/>
          <ac:spMkLst>
            <pc:docMk/>
            <pc:sldMk cId="692035401" sldId="268"/>
            <ac:spMk id="3" creationId="{4A417806-6E67-B385-C7CE-8E06A6011288}"/>
          </ac:spMkLst>
        </pc:spChg>
        <pc:spChg chg="add mod">
          <ac:chgData name="elanteleri17@gmail.com" userId="44d2f520d8b30a3e" providerId="LiveId" clId="{F8A42ACB-1394-472C-8A13-B2E5CBEC9F22}" dt="2026-06-12T16:46:11.448" v="6622" actId="2711"/>
          <ac:spMkLst>
            <pc:docMk/>
            <pc:sldMk cId="692035401" sldId="268"/>
            <ac:spMk id="4" creationId="{2C2BDDCE-1150-4B81-CD70-BAD936F4623C}"/>
          </ac:spMkLst>
        </pc:spChg>
      </pc:sldChg>
      <pc:sldChg chg="addSp modSp new mod">
        <pc:chgData name="elanteleri17@gmail.com" userId="44d2f520d8b30a3e" providerId="LiveId" clId="{F8A42ACB-1394-472C-8A13-B2E5CBEC9F22}" dt="2026-06-12T17:03:44.702" v="6830" actId="255"/>
        <pc:sldMkLst>
          <pc:docMk/>
          <pc:sldMk cId="212954795" sldId="269"/>
        </pc:sldMkLst>
        <pc:spChg chg="add mod">
          <ac:chgData name="elanteleri17@gmail.com" userId="44d2f520d8b30a3e" providerId="LiveId" clId="{F8A42ACB-1394-472C-8A13-B2E5CBEC9F22}" dt="2026-06-12T17:03:44.702" v="6830" actId="255"/>
          <ac:spMkLst>
            <pc:docMk/>
            <pc:sldMk cId="212954795" sldId="269"/>
            <ac:spMk id="2" creationId="{8B29882C-1788-793A-E9E3-47D563C0D56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1735A-5130-1215-5FBC-C3E76B988B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4A9029-B573-81AD-D9B5-B75E525688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1408A0-4FAB-2E30-EBEC-17AFD27EE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D5FC-55BA-4F2D-AAEA-4F265D25B4CD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4D0657-0EDE-A59B-048D-8BC52216E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253172-786E-C9C5-EDA1-681864881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D57A-5556-458F-95B7-1D1FBBBE3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938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2FBDE-5A56-3E8F-0F4C-C67CA4DF0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6963D-E8CF-D579-B0F8-F6A28563E3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4502EC-1525-B0EE-E309-80A1915A9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D5FC-55BA-4F2D-AAEA-4F265D25B4CD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3D0516-2A3B-88DB-C1F5-7555BFDFE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49DCA6-8F46-1805-5DA2-B6379B968B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D57A-5556-458F-95B7-1D1FBBBE3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104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1A378-E72E-F742-B9DD-37AF85D1C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894E2E-0F96-16F1-9A04-C937748CCA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521D7-DE0F-8158-38A2-1F84DA3C6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D5FC-55BA-4F2D-AAEA-4F265D25B4CD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060F5D-6E04-F08A-4871-126FABA1A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25F10F-66EC-F0AF-1C42-F1F31896B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D57A-5556-458F-95B7-1D1FBBBE3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802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FE56C-4D39-7821-FD58-7AA12408B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B26EB-E627-44BB-0BEE-2BCD71C20E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9926E8-F958-DC41-9E30-7EF716D540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186BA3-24BA-0E0E-037D-47B89B6C3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D5FC-55BA-4F2D-AAEA-4F265D25B4CD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6A2A8C-B881-CF27-B4D3-E68C5D886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D1922C-4AB2-D588-B20C-E498C175D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D57A-5556-458F-95B7-1D1FBBBE3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927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07009-EA8C-266A-B805-4D93039E82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5A5512-36E2-18F2-F398-6311DACEDC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E79EE2-0150-E796-DA5A-1614491DDE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5AE151-C1B6-7E07-D5ED-D04A65E40A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12094E-5059-2C0A-5DB5-045F1CA016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3712E4-6753-8936-8A55-7D75928F0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D5FC-55BA-4F2D-AAEA-4F265D25B4CD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2FD99A-139E-756F-D8F5-7F7EF942D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123117-97AA-1E3F-E1BA-4BB51AC79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D57A-5556-458F-95B7-1D1FBBBE3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026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88069-F975-7864-7DAB-469FBBB02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678E8F-1DA6-4018-1496-35FA42B0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D5FC-55BA-4F2D-AAEA-4F265D25B4CD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567ACA-B0D9-F904-44E5-B6155B0A0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BE2E32-8436-D4E9-E075-EEDEEBF01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D57A-5556-458F-95B7-1D1FBBBE3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407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77FA03-A063-B37B-C843-35A2A3CF36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D5FC-55BA-4F2D-AAEA-4F265D25B4CD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E3615C-C399-3A37-1AF3-0A504C12D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60EBD6-90CC-5B81-98A5-C2C7FC789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D57A-5556-458F-95B7-1D1FBBBE3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8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E4261-54F7-12BC-EC0D-5CDA118D1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71D68-2A9E-EB51-5D2E-38EE51D3AD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907DA6-8107-461A-4692-C8BB8E9074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515130-E838-6B5C-1B82-8A03848159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D5FC-55BA-4F2D-AAEA-4F265D25B4CD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97D599-8E26-A48E-C22C-86597A43D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86A10E-215F-0E02-BDF3-FDA3DD3650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D57A-5556-458F-95B7-1D1FBBBE3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777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49063-1D6E-92A8-6663-FB2F10E97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509BB8-FFE6-3C72-79A0-93A0D1717B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F93418-3A64-F767-E31B-97AC07FEEC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E96962-1D75-0022-9D66-007CB6310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D5FC-55BA-4F2D-AAEA-4F265D25B4CD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C20874-0C99-E2B1-29BC-575D6C61F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2ED7A3-5951-C068-90BB-C91B0D421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D57A-5556-458F-95B7-1D1FBBBE3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779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3A047-1675-4E0D-3787-5272546B5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11E666-04FB-7C9F-CA2B-B28141EA30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BB2C68-C25D-4D70-1143-EAACA654B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D5FC-55BA-4F2D-AAEA-4F265D25B4CD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9BAEC9-655E-2998-C43D-73683D142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CD7991-9488-A9C9-B5B5-6ACF9B306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D57A-5556-458F-95B7-1D1FBBBE3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0545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77C4BA-2CD8-15CD-3B1F-ECAC4AFF3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5A5FA0-E8EB-7DA9-4DD1-A22AADDCE6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4D33FE-8623-272B-83C8-46F358119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6D5FC-55BA-4F2D-AAEA-4F265D25B4CD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05F602-8C4D-1894-A150-C366F928B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11EB28-D0FF-E701-AA66-9FE307F5C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7D57A-5556-458F-95B7-1D1FBBBE3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846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A2944E-82BD-AEF9-E80C-156C25BD4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0CDB33-FB9E-39AF-1B5C-38C43B55DE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EECFE-19D7-068C-5159-271E0B22E1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F6D5FC-55BA-4F2D-AAEA-4F265D25B4CD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9C73B2-AA36-74F6-40F0-8DCF52B2FE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BE125F-7A4A-B355-C051-BE4909C52B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17D57A-5556-458F-95B7-1D1FBBBE31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885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crbeha.2023.100140" TargetMode="External"/><Relationship Id="rId3" Type="http://schemas.openxmlformats.org/officeDocument/2006/relationships/hyperlink" Target="https://abcdoes.substack.com/p/screen-time-for-unde-5s" TargetMode="External"/><Relationship Id="rId7" Type="http://schemas.openxmlformats.org/officeDocument/2006/relationships/hyperlink" Target="https://doi.org/10.7759/cureus.55229" TargetMode="External"/><Relationship Id="rId2" Type="http://schemas.openxmlformats.org/officeDocument/2006/relationships/hyperlink" Target="https://doi.org/10.1016/j.pbj.2017.03.003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doi.org/10.1111/cch.12701" TargetMode="External"/><Relationship Id="rId5" Type="http://schemas.openxmlformats.org/officeDocument/2006/relationships/hyperlink" Target="https://doi.org/10.3390/children8020122" TargetMode="External"/><Relationship Id="rId4" Type="http://schemas.openxmlformats.org/officeDocument/2006/relationships/hyperlink" Target="https://blogs.longwood.edu/karlatomei2025/files/2025/12/SOCL-345-Final-Paper.pdf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249/TJX.0000000000000039" TargetMode="External"/><Relationship Id="rId3" Type="http://schemas.openxmlformats.org/officeDocument/2006/relationships/hyperlink" Target="https://doi.org/10.1186/s12889-018-6199-6" TargetMode="External"/><Relationship Id="rId7" Type="http://schemas.openxmlformats.org/officeDocument/2006/relationships/hyperlink" Target="https://doi.org/10.1177/0013916518806686" TargetMode="External"/><Relationship Id="rId2" Type="http://schemas.openxmlformats.org/officeDocument/2006/relationships/hyperlink" Target="https://www.gov.uk/government/news/new-screen-time-guidance-for-parents-of-under-5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07/s13312-019-1638-8" TargetMode="External"/><Relationship Id="rId11" Type="http://schemas.openxmlformats.org/officeDocument/2006/relationships/hyperlink" Target="https://eric.ed.gov/?id=EJ1417743" TargetMode="External"/><Relationship Id="rId5" Type="http://schemas.openxmlformats.org/officeDocument/2006/relationships/hyperlink" Target="https://www.simplypsychology.org/attachment-styles.html" TargetMode="External"/><Relationship Id="rId10" Type="http://schemas.openxmlformats.org/officeDocument/2006/relationships/hyperlink" Target="https://doi.org/10.7759/cureus.40608" TargetMode="External"/><Relationship Id="rId4" Type="http://schemas.openxmlformats.org/officeDocument/2006/relationships/hyperlink" Target="http://www.christianworldmedia.com/client/docs/603_1585079540_17.pdf" TargetMode="External"/><Relationship Id="rId9" Type="http://schemas.openxmlformats.org/officeDocument/2006/relationships/hyperlink" Target="https://www.simplypsychology.org/bowlby.html?ezoic_amp=1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eclinm.2022.101452" TargetMode="External"/><Relationship Id="rId3" Type="http://schemas.openxmlformats.org/officeDocument/2006/relationships/hyperlink" Target="https://doi.org/10.1080/10632913.2016.1244779" TargetMode="External"/><Relationship Id="rId7" Type="http://schemas.openxmlformats.org/officeDocument/2006/relationships/hyperlink" Target="https://doi.org/10.5664/jcsm.7374" TargetMode="External"/><Relationship Id="rId2" Type="http://schemas.openxmlformats.org/officeDocument/2006/relationships/hyperlink" Target="https://www.nurseryworld.co.uk/content/features/health-wellbeing-exploring-the-importance-of-early-adult-child-relationship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ibjournals.mtsu.edu/index.php/ijwc/article/view/2676" TargetMode="External"/><Relationship Id="rId11" Type="http://schemas.openxmlformats.org/officeDocument/2006/relationships/hyperlink" Target="https://doi.org/10.1111/apa.13285" TargetMode="External"/><Relationship Id="rId5" Type="http://schemas.openxmlformats.org/officeDocument/2006/relationships/hyperlink" Target="https://www.researchgate.net/figure/Bronfenbrenners-ecological-model-Diagram-by-Joel-Gibbs-based-on-Bronfenbrenners-1979_fig1_311843438" TargetMode="External"/><Relationship Id="rId10" Type="http://schemas.openxmlformats.org/officeDocument/2006/relationships/hyperlink" Target="https://doi.org/10.1111/bjdp.70014" TargetMode="External"/><Relationship Id="rId4" Type="http://schemas.openxmlformats.org/officeDocument/2006/relationships/hyperlink" Target="https://doi.org/10.1002/brb3.70656" TargetMode="External"/><Relationship Id="rId9" Type="http://schemas.openxmlformats.org/officeDocument/2006/relationships/hyperlink" Target="https://www.sciencedirect.com/science/article/pii/B978012818309000020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48B49-6135-48B6-AC0F-97E5D8D1F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05F6F-BBEE-C5E3-0888-D0D14DDA0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3392" y="1282443"/>
            <a:ext cx="9014348" cy="240200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4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does screen time affect children’s health, lifestyle and well-being?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8" y="4374554"/>
            <a:ext cx="12192007" cy="248344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40655" y="4374554"/>
            <a:ext cx="4051344" cy="2483446"/>
          </a:xfrm>
          <a:prstGeom prst="rect">
            <a:avLst/>
          </a:prstGeom>
          <a:gradFill>
            <a:gsLst>
              <a:gs pos="4000">
                <a:schemeClr val="accent1">
                  <a:alpha val="21000"/>
                </a:schemeClr>
              </a:gs>
              <a:gs pos="83000">
                <a:schemeClr val="accent1">
                  <a:lumMod val="50000"/>
                  <a:alpha val="61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56AC18-FB41-4977-8B0C-F5082335A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4379429"/>
            <a:ext cx="12191984" cy="1953928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alpha val="5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" y="4380927"/>
            <a:ext cx="12192000" cy="2019443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45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1F3C27A-FA4E-9005-6EB9-ED1EC75108DD}"/>
              </a:ext>
            </a:extLst>
          </p:cNvPr>
          <p:cNvSpPr txBox="1"/>
          <p:nvPr/>
        </p:nvSpPr>
        <p:spPr>
          <a:xfrm>
            <a:off x="265471" y="226142"/>
            <a:ext cx="4719484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Elan Davies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2506883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316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79A748-AD69-C8D1-CE7D-369A10A6D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F27168-6202-D340-60C6-6FC7231FACF1}"/>
              </a:ext>
            </a:extLst>
          </p:cNvPr>
          <p:cNvSpPr txBox="1"/>
          <p:nvPr/>
        </p:nvSpPr>
        <p:spPr>
          <a:xfrm>
            <a:off x="4698858" y="278218"/>
            <a:ext cx="6555347" cy="62812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During this presentation, I will discuss the effects that screen time can have on children’s physical health, emotional well-being, and social development and the responsibility of practitioners to support children.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Trott et al. (2022) state that the use of screen time for both education and leisure has increased since covid. 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current government-recommended amount of screen time for children under two is to avoid screens as much as possible to priorities engagement and bonding through activities. 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recommendations for children aged 2-5 are no more than an hour a day, avoiding screens before bedtime and at mealtimes (GOV, 2026).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3820791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1BCD2-F230-0C2C-10AC-AC708BECB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Well-being and social development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D08F325-6F96-934A-AF53-20CCDE95E2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3941" y="3583323"/>
            <a:ext cx="3010586" cy="2959775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D610F79F-C540-C35C-BA14-96D1F6CAC7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78568" y="654309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(Scott, 2016)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124208F-BA76-6140-978A-2B7A81166B0A}"/>
              </a:ext>
            </a:extLst>
          </p:cNvPr>
          <p:cNvSpPr txBox="1"/>
          <p:nvPr/>
        </p:nvSpPr>
        <p:spPr>
          <a:xfrm>
            <a:off x="524272" y="1935089"/>
            <a:ext cx="8381515" cy="3739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Bronfenbrenner’s Ecological System Theory proposes that children’s development is strongly influenced by the environments and relationships around them (Scott, 2016).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Emotional connections may be negatively affected due to a reduction of responsiveness due to carers prioritising screen time over play with their children (Sullivan, 2025).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Bronfenbrenner’s Theory also highlights how factors are sometimes beyond a child’s control- such as the amount of time carers give a child on screens and their screen time habits which can shape the child and carers relationship, inevitably influencing the child’s well-being and social development (Sullivan, 2025).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Excessive screen time may affect a child’s social and language development due to a lack of meaningful interactions with caregivers (Domingues-Montanari, 2017).</a:t>
            </a:r>
          </a:p>
        </p:txBody>
      </p:sp>
    </p:spTree>
    <p:extLst>
      <p:ext uri="{BB962C8B-B14F-4D97-AF65-F5344CB8AC3E}">
        <p14:creationId xmlns:p14="http://schemas.microsoft.com/office/powerpoint/2010/main" val="243336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731601-9535-74EA-137E-1459F5F3B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135" y="230597"/>
            <a:ext cx="7996676" cy="14954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Well-being and social development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13F8CF-0287-0F0A-7F27-72E917D7AC88}"/>
              </a:ext>
            </a:extLst>
          </p:cNvPr>
          <p:cNvSpPr txBox="1"/>
          <p:nvPr/>
        </p:nvSpPr>
        <p:spPr>
          <a:xfrm>
            <a:off x="170085" y="1752820"/>
            <a:ext cx="6553655" cy="47588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John Bowlby’s attachment theory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emphasises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the importance of secure attachments as they support children’s emotional security and well-being (McLeod, 2017).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Bowlby believed that children require consistent, responsive and nurturing relationships to feel safe enough to regulate their emotions (McLeod, 2017).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However, excessive use of screen time may reduce children’s ability to make positive attachments as there would be a reduction of face-to-face interactions with caregivers (Gath, McNeill and Gillon, 2023).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As a result, children may struggle to manage their emotions appropriately. </a:t>
            </a:r>
          </a:p>
        </p:txBody>
      </p:sp>
      <p:pic>
        <p:nvPicPr>
          <p:cNvPr id="2050" name="Picture 2" descr="Attachment Theory, Bowlby's Stages &amp; Attachment Styles">
            <a:extLst>
              <a:ext uri="{FF2B5EF4-FFF2-40B4-BE49-F238E27FC236}">
                <a16:creationId xmlns:a16="http://schemas.microsoft.com/office/drawing/2014/main" id="{0003453F-F1AC-6A48-E6D6-0B9E66A72E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2817"/>
          <a:stretch>
            <a:fillRect/>
          </a:stretch>
        </p:blipFill>
        <p:spPr bwMode="auto">
          <a:xfrm>
            <a:off x="7384026" y="10"/>
            <a:ext cx="4807974" cy="685799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CF4D02-3272-C0A6-3C9E-58B79633E884}"/>
              </a:ext>
            </a:extLst>
          </p:cNvPr>
          <p:cNvSpPr txBox="1"/>
          <p:nvPr/>
        </p:nvSpPr>
        <p:spPr>
          <a:xfrm>
            <a:off x="6192910" y="6511633"/>
            <a:ext cx="16192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(Huang, 2024)</a:t>
            </a:r>
          </a:p>
        </p:txBody>
      </p:sp>
    </p:spTree>
    <p:extLst>
      <p:ext uri="{BB962C8B-B14F-4D97-AF65-F5344CB8AC3E}">
        <p14:creationId xmlns:p14="http://schemas.microsoft.com/office/powerpoint/2010/main" val="1780854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49B257-5730-B9E8-5C36-7BCB4E77A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Health Effects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CE390F-F14B-8E26-322F-5D732F4165C7}"/>
              </a:ext>
            </a:extLst>
          </p:cNvPr>
          <p:cNvSpPr txBox="1"/>
          <p:nvPr/>
        </p:nvSpPr>
        <p:spPr>
          <a:xfrm>
            <a:off x="4555250" y="0"/>
            <a:ext cx="7116270" cy="685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Obesity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Although the relationship between screen time and childhood obesity is inconsistent, excessive screen exposure may increase the risk of obesity due to reduced levels of movement (Fang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2019).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connection between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excessive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screen time and reduced physical activity highlights the importance of an active lifestyle.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Excessive screen time may impact a child’s sleeping patterns which may disrupt hormones responsible for regulating hunger, appetite and energy levels- potentially increasing the likelihood of weight gain and unhealthy lifestyle habits (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Tambalis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2018).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These perspectives highlight the complex relationship between screen time, lifestyle and physical health outcomes.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Promoting a balanced lifestyle for children that includes regular physical activity, healthy sleep routines and moderated screen time is essential is supporting their long-term health, well-being and development. </a:t>
            </a:r>
          </a:p>
        </p:txBody>
      </p:sp>
    </p:spTree>
    <p:extLst>
      <p:ext uri="{BB962C8B-B14F-4D97-AF65-F5344CB8AC3E}">
        <p14:creationId xmlns:p14="http://schemas.microsoft.com/office/powerpoint/2010/main" val="2065993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348A1E-C5EE-5EBB-E7DD-6F848F819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Development and Lifestyle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DB755E-8DEC-A445-B19C-6A563E24F134}"/>
              </a:ext>
            </a:extLst>
          </p:cNvPr>
          <p:cNvSpPr txBox="1"/>
          <p:nvPr/>
        </p:nvSpPr>
        <p:spPr>
          <a:xfrm>
            <a:off x="4810259" y="-10142"/>
            <a:ext cx="6915019" cy="6878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Reduction in outdoor play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Increasing levels of screen time appear to be replacing the amount of time children spend engaging in outdoor play (Larson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2019).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Reduced opportunities for outdoor play may negatively affect children’s health, wellbeing and lifestyle development.</a:t>
            </a:r>
            <a:endParaRPr lang="en-US" sz="1600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Some benefits of outdoor play include improved coordination, development of fine and gross motor skills (Oh, 20204 p. 118).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Outdoor play may influence children’s well-being as it allows children to build confidence, resilience and independence through risk taking and exploring (Oh, 2024, p. 119).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Maslow’s hierarchy of needs theory implies that it is essential for practitioners to provide a safe, nurturing and stimulating outdoor environment to ensure children feel safe to explore (Hopper, 2020).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550587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06C25-87FC-BE96-0EDC-8EB5E0E9C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sleep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9BD246-906B-86B4-0BBD-C13D68AB79B4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Children with a lower level of screen exposure tend to have a higher sleep efficiency, around 90%, whereas children with higher levels of screen exposure average closer to 75% sleep efficiency (G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2024).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Sleep is fundamental for children’s overall health and development as it plays a key role in regulating hormones, supporting emotional well-being and maintain good overall health (G,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at al.,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2024).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Excessive screen time may contribute towards sleep restriction due to the stimulating effects screens can have on children’s developing brains (Fadzil, 2021).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Increased exposure to screens, especially before bedtime may disrupt children’s sleep-wake cycles and interfere with their sleep quality (Fadzil, 2021).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evidence supports the current government guidance of avoiding screen exposure before bedtime. </a:t>
            </a:r>
          </a:p>
        </p:txBody>
      </p:sp>
    </p:spTree>
    <p:extLst>
      <p:ext uri="{BB962C8B-B14F-4D97-AF65-F5344CB8AC3E}">
        <p14:creationId xmlns:p14="http://schemas.microsoft.com/office/powerpoint/2010/main" val="1534787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646B58-7860-7216-59FB-BDFCEAE0A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57" y="586855"/>
            <a:ext cx="3671145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alternative view</a:t>
            </a:r>
            <a:r>
              <a:rPr lang="en-US" sz="4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B8D381-A15A-572D-0BD1-BDC00BE74667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could be argued that screen time provides children with valuable educational opportunities, when used appropriately (Hinkley and McCann 2018).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Educational games, videos and interactive videos may support aspects of children’s cognitive development by encouraging problem-solving skills, concentration and expanding children’s knowledge (LeBlanc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2017).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Appropriate adult guidance and appropriate content screen-based activities may positively contribute towards children’s fine motor skills development, memory skills, literacy mathematical and understanding (LeBlanc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2017).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highlight>
                <a:srgbClr val="FFFF00"/>
              </a:highlight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highlight>
                <a:srgbClr val="FFFF00"/>
              </a:highlight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02898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Nursery World - Health &amp; Wellbeing: Exploring the importance of early ...">
            <a:extLst>
              <a:ext uri="{FF2B5EF4-FFF2-40B4-BE49-F238E27FC236}">
                <a16:creationId xmlns:a16="http://schemas.microsoft.com/office/drawing/2014/main" id="{EF9E92DC-2429-3895-E5FA-AE7EB06625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9" r="18969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A69D9F-008C-41CB-2DC0-0BF38718A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Role of early years practitioners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B9CFE7-4550-F2DA-A2DB-E454C33320EF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Practitioner role is to ensure parents are aware of the guidelines and importance of the content children are watching (Bryce-Clegg, 2026). 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Ensure a stimulating environment without screens to ensure children are having balance of real-life experiences (Bryce-Clegg, 2026).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F65B54-B075-85AA-C61D-5C22DE75DBCE}"/>
              </a:ext>
            </a:extLst>
          </p:cNvPr>
          <p:cNvSpPr txBox="1"/>
          <p:nvPr/>
        </p:nvSpPr>
        <p:spPr>
          <a:xfrm>
            <a:off x="4660389" y="6550223"/>
            <a:ext cx="33461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Rawstrone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497688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B97AC-5D89-17D6-2973-DB596D922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09806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1D52B34D-4D5C-E44F-3E53-2E3BDD012D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" y="1134380"/>
            <a:ext cx="12191999" cy="5386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Bento, G. and Dias, G. (2017). The Importance of Outdoor Play for Young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Childrenʼs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Healthy Development.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Porto Biomedical Journal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2(5), pp.157–160.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https://doi.org/10.1016/j.pbj.2017.03.003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 22/05/2026)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Bryce-Clegg, A. (2026).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Screen Time for Under 5’s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Substack.com.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https://abcdoes.substack.com/p/screen-time-for-unde-5s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 20/05/2026)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Castro, K. and Pederson, J. (2025).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Screentime Risk and Benefits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https://blogs.longwood.edu/karlatomei2025/files/2025/12/SOCL-345-Final-Paper.pdf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05/06/2026)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Domingues-Montanari, S. (2017). Clinical and Psychological Effects of Excessive Screen Time on Children.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Paediatrics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Child Health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53(4), pp.333–338.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https://doi.org/10.1111/jpc.13462 (Accessed 23/05/2026)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Fadzil, A. (2021). Factors affecting the quality of sleep in children.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8(2).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https://doi.org/10.3390/children8020122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 27/05/2026)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Fang, K., Mu, M., Liu, K. and He, Y. (2019). Screen time and childhood overweight/obesity: A systematic review and meta‐analysis.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Child: Care, Health and Development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45(5), pp.744–753.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https://doi.org/10.1111/cch.12701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24/05/2026)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G, C.S., V, H.,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Tumati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K.R. and Ramisetty, U.M. (2024). The Impact of Screen Time on Sleep Patterns in School-Aged Children: A Cross-Sectional Analysis.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16(2).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https://doi.org/10.7759/cureus.55229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 27/05/2026)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Gath, M., McNeill, B. and Gillon, G. (2023). Preschoolers’ screen time and reduced opportunities for quality interaction: Associations with language development and parent-child closeness.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 Research in Behavioral Sciences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5(2666-5182), p.100140.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https://doi.org/10.1016/j.crbeha.2023.100140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 22/05/20260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80947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A417806-6E67-B385-C7CE-8E06A6011288}"/>
              </a:ext>
            </a:extLst>
          </p:cNvPr>
          <p:cNvSpPr txBox="1"/>
          <p:nvPr/>
        </p:nvSpPr>
        <p:spPr>
          <a:xfrm>
            <a:off x="0" y="12680"/>
            <a:ext cx="12192000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 (2026).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New screen time guidance for parents of under-5s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GOV.UK.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https://www.gov.uk/government/news/new-screen-time-guidance-for-parents-of-under-5s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 23/05/2026)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Hinkley, T. and McCann, J.R. (2018). Mothers’ and father’s perceptions of the risks and benefits of screen time and physical activity during early childhood: a qualitative study.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BMC Public Health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18(1).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https://doi.org/10.1186/s12889-018-6199-6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 2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Hopper, E. (2020).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Maslow’s Hierarchy of Needs Explained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pp.1–3.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http://www.christianworldmedia.com/client/docs/603_1585079540_17.pdf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 27/05/2026)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Huang, S.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 styles | simply psychology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www.simplypsychology.org.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https://www.simplypsychology.org/attachment-styles.html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 26/05/2026)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C2BDDCE-1150-4B81-CD70-BAD936F462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526202"/>
            <a:ext cx="12192000" cy="4739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Kaur, N., Gupta, M., Malhi, P. and Grover, S. (2019). Screen Time in Under-five Children.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Indian Pediatrics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56(9), pp.773–788.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https://doi.org/10.1007/s13312-019-1638-8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Larson, L.R.,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Szczytko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R., Bowers, E.P., Stephens, L.E., Stevenson, K.T. and Floyd, M.F. (2019). Outdoor Time, Screen Time, and Connection to Nature: Troubling Trends Among Rural Youth?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Environment and Behavior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51(8), pp.966–991.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https://doi.org/10.1177/0013916518806686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 22/05/2026) 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LeBlanc, A.G., Gunnell, K.E., Prince, S.A., Saunders, T.J., Barnes, J.D. and Chaput, J.-P. (2017). The Ubiquity of the Screen: An Overview of the Risks and Benefits of Screen Time in Our Modern World.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Translational Journal of the American College of Sports Medicine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2(17), pp.104–113.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https://doi.org/10.1249/TJX.0000000000000039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 23/05/2026)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McLeod, S. (2017).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Simplypsychology.org.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https://www.simplypsychology.org/bowlby.html?ezoic_amp=1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 26/05/2026)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Muppalla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S.K.,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Vuppalapati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Pulliahgaru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A.R. and Sreenivasulu, H. (2023). Effects of Excessive Screen Time on Child development: an Updated Review and Strategies for Management.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15(6), pp.1–5.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https://doi.org/10.7759/cureus.40608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 24/05/2026)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Oh, J.H. (2024). The Benefits of Children’s Outdoor Play in Naturalized Play Environments.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Educational Research: Theory and Practice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35(1), pp.118–132.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https://eric.ed.gov/?id=EJ1417743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 22/05/2026)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20354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B29882C-1788-793A-E9E3-47D563C0D5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-9832" y="120404"/>
            <a:ext cx="12201832" cy="6617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Rawstrone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 (2024).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&amp; Wellbeing: Exploring the importance of early adult-child relationships - Nursery World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Nursery World. Available at: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https://www.nurseryworld.co.uk/content/features/health-wellbeing-exploring-the-importance-of-early-adult-child-relationships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300" dirty="0">
                <a:latin typeface="Arial" panose="020B0604020202020204" pitchFamily="34" charset="0"/>
                <a:cs typeface="Arial" panose="020B0604020202020204" pitchFamily="34" charset="0"/>
              </a:rPr>
              <a:t>(Accessed 26/05/2026)</a:t>
            </a: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Reynolds, A.M. and Burton, S.L. (2016). Serve and return: Communication foundations for early childhood music policy stakeholders.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Arts Education Policy Review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118(3), pp.140–153. </a:t>
            </a:r>
            <a:r>
              <a:rPr lang="en-US" alt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https://doi.org/10.1080/10632913.2016.1244779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300" dirty="0">
                <a:latin typeface="Arial" panose="020B0604020202020204" pitchFamily="34" charset="0"/>
                <a:cs typeface="Arial" panose="020B0604020202020204" pitchFamily="34" charset="0"/>
              </a:rPr>
              <a:t>(Accessed 28/05/2026)</a:t>
            </a: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Romteera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Chiencharoenthanakij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Kachawan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Yothamart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Naphat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Chantathamma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Worachot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Sukhumdecha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Saranyu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Charoensri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Bhupa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Thanyakulsajja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Krittisak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Anuroj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(2025). Short‐Form Video Media Use Is Associated With Greater Inattentive Symptoms in Thai School‐Age Children: Insights From a Cross‐Sectional Survey.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Brain and Behavior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15(7). </a:t>
            </a:r>
            <a:r>
              <a:rPr lang="en-US" alt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https://doi.org/10.1002/brb3.70656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300" dirty="0">
                <a:latin typeface="Arial" panose="020B0604020202020204" pitchFamily="34" charset="0"/>
                <a:cs typeface="Arial" panose="020B0604020202020204" pitchFamily="34" charset="0"/>
              </a:rPr>
              <a:t>(Accessed 29/05/2026)</a:t>
            </a: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Scott, K. (2016).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 1: Bronfenbrenner’s ecological model. Diagram by Joel Gibbs...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[online] ResearchGate. Available at: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https://www.researchgate.net/figure/Bronfenbrenners-ecological-model-Diagram-by-Joel-Gibbs-based-on-Bronfenbrenners-1979_fig1_311843438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300" dirty="0">
                <a:latin typeface="Arial" panose="020B0604020202020204" pitchFamily="34" charset="0"/>
                <a:cs typeface="Arial" panose="020B0604020202020204" pitchFamily="34" charset="0"/>
              </a:rPr>
              <a:t>(Accessed 05/06/2026)</a:t>
            </a: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Sullivan, J. (2025). Children Growing Up Digital: Applying Bronfenbrenner’s Ecological Systems Theory to Technology and Play.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the Whole Child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10(2), pp.32–39. Available at: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https://libjournals.mtsu.edu/index.php/ijwc/article/view/2676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300" dirty="0">
                <a:latin typeface="Arial" panose="020B0604020202020204" pitchFamily="34" charset="0"/>
                <a:cs typeface="Arial" panose="020B0604020202020204" pitchFamily="34" charset="0"/>
              </a:rPr>
              <a:t>(Accessed 27/05/2026)</a:t>
            </a: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Tambalis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K.D.,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Panagiotakos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D.B., Psarra, G. and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Sidossis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L.S. (2018). Insufficient Sleep Duration Is Associated with Dietary Habits, Screen Time, and Obesity in Children.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Clinical Sleep Medicine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14(10), pp.1689–1696. </a:t>
            </a:r>
            <a:r>
              <a:rPr lang="en-US" alt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https://doi.org/10.5664/jcsm.7374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300" dirty="0">
                <a:latin typeface="Arial" panose="020B0604020202020204" pitchFamily="34" charset="0"/>
                <a:cs typeface="Arial" panose="020B0604020202020204" pitchFamily="34" charset="0"/>
              </a:rPr>
              <a:t>(Accessed 27/05/2026)</a:t>
            </a: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Trott, M., Driscoll, R.,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Irlado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E. and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Pardhan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 (2022). Changes and correlates of screen time in adults and children during the COVID-19 pandemic: A systematic review and meta-analysis. </a:t>
            </a:r>
            <a:r>
              <a:rPr kumimoji="0" lang="en-US" altLang="en-US" sz="13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eClinicalMedicine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48(48), p.101452. </a:t>
            </a:r>
            <a:r>
              <a:rPr lang="en-US" alt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https://doi.org/10.1016/j.eclinm.2022.101452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300" dirty="0">
                <a:latin typeface="Arial" panose="020B0604020202020204" pitchFamily="34" charset="0"/>
                <a:cs typeface="Arial" panose="020B0604020202020204" pitchFamily="34" charset="0"/>
              </a:rPr>
              <a:t>(Accessed 21/05/2026)</a:t>
            </a: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Vaquero-Abellan, M.,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Genil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Marquez, F. and Aparicio Martínez, P. (2022).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Chapter 1 - The importance of healthy lifestyles in helping achieving wellbeing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ScienceDirect. Available at: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https://www.sciencedirect.com/science/article/pii/B9780128183090000204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300" dirty="0">
                <a:latin typeface="Arial" panose="020B0604020202020204" pitchFamily="34" charset="0"/>
                <a:cs typeface="Arial" panose="020B0604020202020204" pitchFamily="34" charset="0"/>
              </a:rPr>
              <a:t>(Accessed 23/05/2026)</a:t>
            </a: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Wang, X., Tang, L., Zhang, M., He, Z., Zhu, N., Du, X., Liang, H., Luo, T. and Liu, Y. (2025). The impact of short‐form video overuse on prosocial and aggressive </a:t>
            </a:r>
            <a:r>
              <a:rPr kumimoji="0" lang="en-US" altLang="en-US" sz="13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children aged 3–6: The parallel mediating roles of empathy and emotion regulation.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Journal of Developmental Psychology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alt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https://doi.org/10.1111/bjdp.70014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300" dirty="0">
                <a:latin typeface="Arial" panose="020B0604020202020204" pitchFamily="34" charset="0"/>
                <a:cs typeface="Arial" panose="020B0604020202020204" pitchFamily="34" charset="0"/>
              </a:rPr>
              <a:t>(Accessed 24/05/2026)</a:t>
            </a: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Xu, H., Wen, L.M., Hardy, L.L. and Rissel, C. (2016). Associations of outdoor play and screen time with nocturnal sleep duration and pattern among young children. </a:t>
            </a:r>
            <a:r>
              <a:rPr kumimoji="0" lang="en-US" altLang="en-US" sz="13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Acta </a:t>
            </a:r>
            <a:r>
              <a:rPr kumimoji="0" lang="en-US" altLang="en-US" sz="13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Paediatrica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105(3), pp.297–303. </a:t>
            </a:r>
            <a:r>
              <a:rPr lang="en-US" alt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https://doi.org/10.1111/apa.13285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300" dirty="0">
                <a:latin typeface="Arial" panose="020B0604020202020204" pitchFamily="34" charset="0"/>
                <a:cs typeface="Arial" panose="020B0604020202020204" pitchFamily="34" charset="0"/>
              </a:rPr>
              <a:t>(Accessed 22/05/2026)</a:t>
            </a: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9547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2589</Words>
  <Application>Microsoft Office PowerPoint</Application>
  <PresentationFormat>Widescreen</PresentationFormat>
  <Paragraphs>107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Times New Roman</vt:lpstr>
      <vt:lpstr>Office Theme</vt:lpstr>
      <vt:lpstr>How does screen time affect children’s health, lifestyle and well-being? </vt:lpstr>
      <vt:lpstr>Introduction</vt:lpstr>
      <vt:lpstr>Well-being and social development </vt:lpstr>
      <vt:lpstr>Well-being and social development </vt:lpstr>
      <vt:lpstr>Physical Health Effects  </vt:lpstr>
      <vt:lpstr>Social Development and Lifestyle </vt:lpstr>
      <vt:lpstr>Lack of sleep </vt:lpstr>
      <vt:lpstr>An alternative view </vt:lpstr>
      <vt:lpstr>Role of early years practitioners </vt:lpstr>
      <vt:lpstr>Reference list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elanteleri17@gmail.com</dc:creator>
  <cp:lastModifiedBy>elanteleri17@gmail.com</cp:lastModifiedBy>
  <cp:revision>1</cp:revision>
  <dcterms:created xsi:type="dcterms:W3CDTF">2026-06-01T17:59:24Z</dcterms:created>
  <dcterms:modified xsi:type="dcterms:W3CDTF">2026-06-12T17:03:45Z</dcterms:modified>
</cp:coreProperties>
</file>