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63" r:id="rId2"/>
  </p:sldIdLst>
  <p:sldSz cx="21602700" cy="30243463"/>
  <p:notesSz cx="6669088" cy="9753600"/>
  <p:defaultTextStyle>
    <a:defPPr>
      <a:defRPr lang="en-US"/>
    </a:defPPr>
    <a:lvl1pPr marL="0" algn="l" defTabSz="2962565" rtl="0" eaLnBrk="1" latinLnBrk="0" hangingPunct="1">
      <a:defRPr sz="5800" kern="1200">
        <a:solidFill>
          <a:schemeClr val="tx1"/>
        </a:solidFill>
        <a:latin typeface="+mn-lt"/>
        <a:ea typeface="+mn-ea"/>
        <a:cs typeface="+mn-cs"/>
      </a:defRPr>
    </a:lvl1pPr>
    <a:lvl2pPr marL="1481282" algn="l" defTabSz="2962565" rtl="0" eaLnBrk="1" latinLnBrk="0" hangingPunct="1">
      <a:defRPr sz="5800" kern="1200">
        <a:solidFill>
          <a:schemeClr val="tx1"/>
        </a:solidFill>
        <a:latin typeface="+mn-lt"/>
        <a:ea typeface="+mn-ea"/>
        <a:cs typeface="+mn-cs"/>
      </a:defRPr>
    </a:lvl2pPr>
    <a:lvl3pPr marL="2962565" algn="l" defTabSz="2962565" rtl="0" eaLnBrk="1" latinLnBrk="0" hangingPunct="1">
      <a:defRPr sz="5800" kern="1200">
        <a:solidFill>
          <a:schemeClr val="tx1"/>
        </a:solidFill>
        <a:latin typeface="+mn-lt"/>
        <a:ea typeface="+mn-ea"/>
        <a:cs typeface="+mn-cs"/>
      </a:defRPr>
    </a:lvl3pPr>
    <a:lvl4pPr marL="4443847" algn="l" defTabSz="2962565" rtl="0" eaLnBrk="1" latinLnBrk="0" hangingPunct="1">
      <a:defRPr sz="5800" kern="1200">
        <a:solidFill>
          <a:schemeClr val="tx1"/>
        </a:solidFill>
        <a:latin typeface="+mn-lt"/>
        <a:ea typeface="+mn-ea"/>
        <a:cs typeface="+mn-cs"/>
      </a:defRPr>
    </a:lvl4pPr>
    <a:lvl5pPr marL="5925129" algn="l" defTabSz="2962565" rtl="0" eaLnBrk="1" latinLnBrk="0" hangingPunct="1">
      <a:defRPr sz="5800" kern="1200">
        <a:solidFill>
          <a:schemeClr val="tx1"/>
        </a:solidFill>
        <a:latin typeface="+mn-lt"/>
        <a:ea typeface="+mn-ea"/>
        <a:cs typeface="+mn-cs"/>
      </a:defRPr>
    </a:lvl5pPr>
    <a:lvl6pPr marL="7406411" algn="l" defTabSz="2962565" rtl="0" eaLnBrk="1" latinLnBrk="0" hangingPunct="1">
      <a:defRPr sz="5800" kern="1200">
        <a:solidFill>
          <a:schemeClr val="tx1"/>
        </a:solidFill>
        <a:latin typeface="+mn-lt"/>
        <a:ea typeface="+mn-ea"/>
        <a:cs typeface="+mn-cs"/>
      </a:defRPr>
    </a:lvl6pPr>
    <a:lvl7pPr marL="8887694" algn="l" defTabSz="2962565" rtl="0" eaLnBrk="1" latinLnBrk="0" hangingPunct="1">
      <a:defRPr sz="5800" kern="1200">
        <a:solidFill>
          <a:schemeClr val="tx1"/>
        </a:solidFill>
        <a:latin typeface="+mn-lt"/>
        <a:ea typeface="+mn-ea"/>
        <a:cs typeface="+mn-cs"/>
      </a:defRPr>
    </a:lvl7pPr>
    <a:lvl8pPr marL="10368976" algn="l" defTabSz="2962565" rtl="0" eaLnBrk="1" latinLnBrk="0" hangingPunct="1">
      <a:defRPr sz="5800" kern="1200">
        <a:solidFill>
          <a:schemeClr val="tx1"/>
        </a:solidFill>
        <a:latin typeface="+mn-lt"/>
        <a:ea typeface="+mn-ea"/>
        <a:cs typeface="+mn-cs"/>
      </a:defRPr>
    </a:lvl8pPr>
    <a:lvl9pPr marL="11850258" algn="l" defTabSz="2962565" rtl="0" eaLnBrk="1" latinLnBrk="0" hangingPunct="1">
      <a:defRPr sz="5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26" userDrawn="1">
          <p15:clr>
            <a:srgbClr val="A4A3A4"/>
          </p15:clr>
        </p15:guide>
        <p15:guide id="2" pos="6804"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799" autoAdjust="0"/>
    <p:restoredTop sz="99252" autoAdjust="0"/>
  </p:normalViewPr>
  <p:slideViewPr>
    <p:cSldViewPr>
      <p:cViewPr>
        <p:scale>
          <a:sx n="49" d="100"/>
          <a:sy n="49" d="100"/>
        </p:scale>
        <p:origin x="-664" y="-72"/>
      </p:cViewPr>
      <p:guideLst>
        <p:guide orient="horz" pos="9526"/>
        <p:guide pos="6804"/>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73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8250" y="0"/>
            <a:ext cx="2889250" cy="487363"/>
          </a:xfrm>
          <a:prstGeom prst="rect">
            <a:avLst/>
          </a:prstGeom>
        </p:spPr>
        <p:txBody>
          <a:bodyPr vert="horz" lIns="91440" tIns="45720" rIns="91440" bIns="45720" rtlCol="0"/>
          <a:lstStyle>
            <a:lvl1pPr algn="r">
              <a:defRPr sz="1200"/>
            </a:lvl1pPr>
          </a:lstStyle>
          <a:p>
            <a:fld id="{C6DBB7E8-EE51-E848-8B89-A96DD4CFF668}" type="datetimeFigureOut">
              <a:rPr lang="en-US" smtClean="0"/>
              <a:t>4/28/21</a:t>
            </a:fld>
            <a:endParaRPr lang="en-GB"/>
          </a:p>
        </p:txBody>
      </p:sp>
      <p:sp>
        <p:nvSpPr>
          <p:cNvPr id="4" name="Slide Image Placeholder 3"/>
          <p:cNvSpPr>
            <a:spLocks noGrp="1" noRot="1" noChangeAspect="1"/>
          </p:cNvSpPr>
          <p:nvPr>
            <p:ph type="sldImg" idx="2"/>
          </p:nvPr>
        </p:nvSpPr>
        <p:spPr>
          <a:xfrm>
            <a:off x="2028825" y="731838"/>
            <a:ext cx="2611438" cy="36576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750" y="4632325"/>
            <a:ext cx="5335588" cy="43894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264650"/>
            <a:ext cx="2889250" cy="4873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8250" y="9264650"/>
            <a:ext cx="2889250" cy="487363"/>
          </a:xfrm>
          <a:prstGeom prst="rect">
            <a:avLst/>
          </a:prstGeom>
        </p:spPr>
        <p:txBody>
          <a:bodyPr vert="horz" lIns="91440" tIns="45720" rIns="91440" bIns="45720" rtlCol="0" anchor="b"/>
          <a:lstStyle>
            <a:lvl1pPr algn="r">
              <a:defRPr sz="1200"/>
            </a:lvl1pPr>
          </a:lstStyle>
          <a:p>
            <a:fld id="{B8C58FD8-8CF4-4D4D-B80C-71459BCB1FD2}" type="slidenum">
              <a:rPr lang="en-GB" smtClean="0"/>
              <a:t>‹#›</a:t>
            </a:fld>
            <a:endParaRPr lang="en-GB"/>
          </a:p>
        </p:txBody>
      </p:sp>
    </p:spTree>
    <p:extLst>
      <p:ext uri="{BB962C8B-B14F-4D97-AF65-F5344CB8AC3E}">
        <p14:creationId xmlns:p14="http://schemas.microsoft.com/office/powerpoint/2010/main" val="987420976"/>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20204" y="9395081"/>
            <a:ext cx="18362295" cy="6482742"/>
          </a:xfrm>
        </p:spPr>
        <p:txBody>
          <a:bodyPr/>
          <a:lstStyle/>
          <a:p>
            <a:r>
              <a:rPr lang="en-US"/>
              <a:t>Click to edit Master title style</a:t>
            </a:r>
            <a:endParaRPr lang="en-GB"/>
          </a:p>
        </p:txBody>
      </p:sp>
      <p:sp>
        <p:nvSpPr>
          <p:cNvPr id="3" name="Subtitle 2"/>
          <p:cNvSpPr>
            <a:spLocks noGrp="1"/>
          </p:cNvSpPr>
          <p:nvPr>
            <p:ph type="subTitle" idx="1"/>
          </p:nvPr>
        </p:nvSpPr>
        <p:spPr>
          <a:xfrm>
            <a:off x="3240405" y="17137962"/>
            <a:ext cx="15121890" cy="7728885"/>
          </a:xfrm>
        </p:spPr>
        <p:txBody>
          <a:bodyPr/>
          <a:lstStyle>
            <a:lvl1pPr marL="0" indent="0" algn="ctr">
              <a:buNone/>
              <a:defRPr>
                <a:solidFill>
                  <a:schemeClr val="tx1">
                    <a:tint val="75000"/>
                  </a:schemeClr>
                </a:solidFill>
              </a:defRPr>
            </a:lvl1pPr>
            <a:lvl2pPr marL="1481351" indent="0" algn="ctr">
              <a:buNone/>
              <a:defRPr>
                <a:solidFill>
                  <a:schemeClr val="tx1">
                    <a:tint val="75000"/>
                  </a:schemeClr>
                </a:solidFill>
              </a:defRPr>
            </a:lvl2pPr>
            <a:lvl3pPr marL="2962703" indent="0" algn="ctr">
              <a:buNone/>
              <a:defRPr>
                <a:solidFill>
                  <a:schemeClr val="tx1">
                    <a:tint val="75000"/>
                  </a:schemeClr>
                </a:solidFill>
              </a:defRPr>
            </a:lvl3pPr>
            <a:lvl4pPr marL="4444055" indent="0" algn="ctr">
              <a:buNone/>
              <a:defRPr>
                <a:solidFill>
                  <a:schemeClr val="tx1">
                    <a:tint val="75000"/>
                  </a:schemeClr>
                </a:solidFill>
              </a:defRPr>
            </a:lvl4pPr>
            <a:lvl5pPr marL="5925407" indent="0" algn="ctr">
              <a:buNone/>
              <a:defRPr>
                <a:solidFill>
                  <a:schemeClr val="tx1">
                    <a:tint val="75000"/>
                  </a:schemeClr>
                </a:solidFill>
              </a:defRPr>
            </a:lvl5pPr>
            <a:lvl6pPr marL="7406757" indent="0" algn="ctr">
              <a:buNone/>
              <a:defRPr>
                <a:solidFill>
                  <a:schemeClr val="tx1">
                    <a:tint val="75000"/>
                  </a:schemeClr>
                </a:solidFill>
              </a:defRPr>
            </a:lvl6pPr>
            <a:lvl7pPr marL="8888110" indent="0" algn="ctr">
              <a:buNone/>
              <a:defRPr>
                <a:solidFill>
                  <a:schemeClr val="tx1">
                    <a:tint val="75000"/>
                  </a:schemeClr>
                </a:solidFill>
              </a:defRPr>
            </a:lvl7pPr>
            <a:lvl8pPr marL="10369461" indent="0" algn="ctr">
              <a:buNone/>
              <a:defRPr>
                <a:solidFill>
                  <a:schemeClr val="tx1">
                    <a:tint val="75000"/>
                  </a:schemeClr>
                </a:solidFill>
              </a:defRPr>
            </a:lvl8pPr>
            <a:lvl9pPr marL="11850812"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06465" y="19434230"/>
            <a:ext cx="18362295" cy="6006688"/>
          </a:xfrm>
        </p:spPr>
        <p:txBody>
          <a:bodyPr anchor="t"/>
          <a:lstStyle>
            <a:lvl1pPr algn="l">
              <a:defRPr sz="13000" b="1" cap="all"/>
            </a:lvl1pPr>
          </a:lstStyle>
          <a:p>
            <a:r>
              <a:rPr lang="en-US"/>
              <a:t>Click to edit Master title style</a:t>
            </a:r>
            <a:endParaRPr lang="en-GB"/>
          </a:p>
        </p:txBody>
      </p:sp>
      <p:sp>
        <p:nvSpPr>
          <p:cNvPr id="3" name="Text Placeholder 2"/>
          <p:cNvSpPr>
            <a:spLocks noGrp="1"/>
          </p:cNvSpPr>
          <p:nvPr>
            <p:ph type="body" idx="1"/>
          </p:nvPr>
        </p:nvSpPr>
        <p:spPr>
          <a:xfrm>
            <a:off x="1706465" y="12818475"/>
            <a:ext cx="18362295" cy="6615755"/>
          </a:xfrm>
        </p:spPr>
        <p:txBody>
          <a:bodyPr anchor="b"/>
          <a:lstStyle>
            <a:lvl1pPr marL="0" indent="0">
              <a:buNone/>
              <a:defRPr sz="6501">
                <a:solidFill>
                  <a:schemeClr val="tx1">
                    <a:tint val="75000"/>
                  </a:schemeClr>
                </a:solidFill>
              </a:defRPr>
            </a:lvl1pPr>
            <a:lvl2pPr marL="1481351" indent="0">
              <a:buNone/>
              <a:defRPr sz="5800">
                <a:solidFill>
                  <a:schemeClr val="tx1">
                    <a:tint val="75000"/>
                  </a:schemeClr>
                </a:solidFill>
              </a:defRPr>
            </a:lvl2pPr>
            <a:lvl3pPr marL="2962703" indent="0">
              <a:buNone/>
              <a:defRPr sz="5200">
                <a:solidFill>
                  <a:schemeClr val="tx1">
                    <a:tint val="75000"/>
                  </a:schemeClr>
                </a:solidFill>
              </a:defRPr>
            </a:lvl3pPr>
            <a:lvl4pPr marL="4444055" indent="0">
              <a:buNone/>
              <a:defRPr sz="4500">
                <a:solidFill>
                  <a:schemeClr val="tx1">
                    <a:tint val="75000"/>
                  </a:schemeClr>
                </a:solidFill>
              </a:defRPr>
            </a:lvl4pPr>
            <a:lvl5pPr marL="5925407" indent="0">
              <a:buNone/>
              <a:defRPr sz="4500">
                <a:solidFill>
                  <a:schemeClr val="tx1">
                    <a:tint val="75000"/>
                  </a:schemeClr>
                </a:solidFill>
              </a:defRPr>
            </a:lvl5pPr>
            <a:lvl6pPr marL="7406757" indent="0">
              <a:buNone/>
              <a:defRPr sz="4500">
                <a:solidFill>
                  <a:schemeClr val="tx1">
                    <a:tint val="75000"/>
                  </a:schemeClr>
                </a:solidFill>
              </a:defRPr>
            </a:lvl6pPr>
            <a:lvl7pPr marL="8888110" indent="0">
              <a:buNone/>
              <a:defRPr sz="4500">
                <a:solidFill>
                  <a:schemeClr val="tx1">
                    <a:tint val="75000"/>
                  </a:schemeClr>
                </a:solidFill>
              </a:defRPr>
            </a:lvl7pPr>
            <a:lvl8pPr marL="10369461" indent="0">
              <a:buNone/>
              <a:defRPr sz="4500">
                <a:solidFill>
                  <a:schemeClr val="tx1">
                    <a:tint val="75000"/>
                  </a:schemeClr>
                </a:solidFill>
              </a:defRPr>
            </a:lvl8pPr>
            <a:lvl9pPr marL="11850812" indent="0">
              <a:buNone/>
              <a:defRPr sz="45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0B110-6F6B-4953-87A5-30804D3EC984}"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2550319" y="31118567"/>
            <a:ext cx="22787848" cy="88021077"/>
          </a:xfrm>
        </p:spPr>
        <p:txBody>
          <a:bodyPr/>
          <a:lstStyle>
            <a:lvl1pPr>
              <a:defRPr sz="9100"/>
            </a:lvl1pPr>
            <a:lvl2pPr>
              <a:defRPr sz="7801"/>
            </a:lvl2pPr>
            <a:lvl3pPr>
              <a:defRPr sz="6501"/>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25698212" y="31118567"/>
            <a:ext cx="22787848" cy="88021077"/>
          </a:xfrm>
        </p:spPr>
        <p:txBody>
          <a:bodyPr/>
          <a:lstStyle>
            <a:lvl1pPr>
              <a:defRPr sz="9100"/>
            </a:lvl1pPr>
            <a:lvl2pPr>
              <a:defRPr sz="7801"/>
            </a:lvl2pPr>
            <a:lvl3pPr>
              <a:defRPr sz="6501"/>
            </a:lvl3pPr>
            <a:lvl4pPr>
              <a:defRPr sz="5800"/>
            </a:lvl4pPr>
            <a:lvl5pPr>
              <a:defRPr sz="5800"/>
            </a:lvl5pPr>
            <a:lvl6pPr>
              <a:defRPr sz="5800"/>
            </a:lvl6pPr>
            <a:lvl7pPr>
              <a:defRPr sz="5800"/>
            </a:lvl7pPr>
            <a:lvl8pPr>
              <a:defRPr sz="5800"/>
            </a:lvl8pPr>
            <a:lvl9pPr>
              <a:defRPr sz="5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D00B110-6F6B-4953-87A5-30804D3EC984}"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80135" y="1211141"/>
            <a:ext cx="19442430" cy="5040577"/>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080135" y="6769778"/>
            <a:ext cx="9544944" cy="2821321"/>
          </a:xfrm>
        </p:spPr>
        <p:txBody>
          <a:bodyPr anchor="b"/>
          <a:lstStyle>
            <a:lvl1pPr marL="0" indent="0">
              <a:buNone/>
              <a:defRPr sz="7801" b="1"/>
            </a:lvl1pPr>
            <a:lvl2pPr marL="1481351" indent="0">
              <a:buNone/>
              <a:defRPr sz="6501" b="1"/>
            </a:lvl2pPr>
            <a:lvl3pPr marL="2962703" indent="0">
              <a:buNone/>
              <a:defRPr sz="5800" b="1"/>
            </a:lvl3pPr>
            <a:lvl4pPr marL="4444055" indent="0">
              <a:buNone/>
              <a:defRPr sz="5200" b="1"/>
            </a:lvl4pPr>
            <a:lvl5pPr marL="5925407" indent="0">
              <a:buNone/>
              <a:defRPr sz="5200" b="1"/>
            </a:lvl5pPr>
            <a:lvl6pPr marL="7406757" indent="0">
              <a:buNone/>
              <a:defRPr sz="5200" b="1"/>
            </a:lvl6pPr>
            <a:lvl7pPr marL="8888110" indent="0">
              <a:buNone/>
              <a:defRPr sz="5200" b="1"/>
            </a:lvl7pPr>
            <a:lvl8pPr marL="10369461" indent="0">
              <a:buNone/>
              <a:defRPr sz="5200" b="1"/>
            </a:lvl8pPr>
            <a:lvl9pPr marL="11850812" indent="0">
              <a:buNone/>
              <a:defRPr sz="5200" b="1"/>
            </a:lvl9pPr>
          </a:lstStyle>
          <a:p>
            <a:pPr lvl="0"/>
            <a:r>
              <a:rPr lang="en-US"/>
              <a:t>Click to edit Master text styles</a:t>
            </a:r>
          </a:p>
        </p:txBody>
      </p:sp>
      <p:sp>
        <p:nvSpPr>
          <p:cNvPr id="4" name="Content Placeholder 3"/>
          <p:cNvSpPr>
            <a:spLocks noGrp="1"/>
          </p:cNvSpPr>
          <p:nvPr>
            <p:ph sz="half" idx="2"/>
          </p:nvPr>
        </p:nvSpPr>
        <p:spPr>
          <a:xfrm>
            <a:off x="1080135" y="9591101"/>
            <a:ext cx="9544944" cy="17424997"/>
          </a:xfrm>
        </p:spPr>
        <p:txBody>
          <a:bodyPr/>
          <a:lstStyle>
            <a:lvl1pPr>
              <a:defRPr sz="7801"/>
            </a:lvl1pPr>
            <a:lvl2pPr>
              <a:defRPr sz="6501"/>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0973874" y="6769778"/>
            <a:ext cx="9548693" cy="2821321"/>
          </a:xfrm>
        </p:spPr>
        <p:txBody>
          <a:bodyPr anchor="b"/>
          <a:lstStyle>
            <a:lvl1pPr marL="0" indent="0">
              <a:buNone/>
              <a:defRPr sz="7801" b="1"/>
            </a:lvl1pPr>
            <a:lvl2pPr marL="1481351" indent="0">
              <a:buNone/>
              <a:defRPr sz="6501" b="1"/>
            </a:lvl2pPr>
            <a:lvl3pPr marL="2962703" indent="0">
              <a:buNone/>
              <a:defRPr sz="5800" b="1"/>
            </a:lvl3pPr>
            <a:lvl4pPr marL="4444055" indent="0">
              <a:buNone/>
              <a:defRPr sz="5200" b="1"/>
            </a:lvl4pPr>
            <a:lvl5pPr marL="5925407" indent="0">
              <a:buNone/>
              <a:defRPr sz="5200" b="1"/>
            </a:lvl5pPr>
            <a:lvl6pPr marL="7406757" indent="0">
              <a:buNone/>
              <a:defRPr sz="5200" b="1"/>
            </a:lvl6pPr>
            <a:lvl7pPr marL="8888110" indent="0">
              <a:buNone/>
              <a:defRPr sz="5200" b="1"/>
            </a:lvl7pPr>
            <a:lvl8pPr marL="10369461" indent="0">
              <a:buNone/>
              <a:defRPr sz="5200" b="1"/>
            </a:lvl8pPr>
            <a:lvl9pPr marL="11850812" indent="0">
              <a:buNone/>
              <a:defRPr sz="5200" b="1"/>
            </a:lvl9pPr>
          </a:lstStyle>
          <a:p>
            <a:pPr lvl="0"/>
            <a:r>
              <a:rPr lang="en-US"/>
              <a:t>Click to edit Master text styles</a:t>
            </a:r>
          </a:p>
        </p:txBody>
      </p:sp>
      <p:sp>
        <p:nvSpPr>
          <p:cNvPr id="6" name="Content Placeholder 5"/>
          <p:cNvSpPr>
            <a:spLocks noGrp="1"/>
          </p:cNvSpPr>
          <p:nvPr>
            <p:ph sz="quarter" idx="4"/>
          </p:nvPr>
        </p:nvSpPr>
        <p:spPr>
          <a:xfrm>
            <a:off x="10973874" y="9591101"/>
            <a:ext cx="9548693" cy="17424997"/>
          </a:xfrm>
        </p:spPr>
        <p:txBody>
          <a:bodyPr/>
          <a:lstStyle>
            <a:lvl1pPr>
              <a:defRPr sz="7801"/>
            </a:lvl1pPr>
            <a:lvl2pPr>
              <a:defRPr sz="6501"/>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D00B110-6F6B-4953-87A5-30804D3EC984}" type="datetimeFigureOut">
              <a:rPr lang="en-GB" smtClean="0"/>
              <a:t>28/04/2021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D00B110-6F6B-4953-87A5-30804D3EC984}" type="datetimeFigureOut">
              <a:rPr lang="en-GB" smtClean="0"/>
              <a:t>28/04/2021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00B110-6F6B-4953-87A5-30804D3EC984}" type="datetimeFigureOut">
              <a:rPr lang="en-GB" smtClean="0"/>
              <a:t>28/04/2021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0136" y="1204139"/>
            <a:ext cx="7107139" cy="5124587"/>
          </a:xfrm>
        </p:spPr>
        <p:txBody>
          <a:bodyPr anchor="b"/>
          <a:lstStyle>
            <a:lvl1pPr algn="l">
              <a:defRPr sz="6501" b="1"/>
            </a:lvl1pPr>
          </a:lstStyle>
          <a:p>
            <a:r>
              <a:rPr lang="en-US"/>
              <a:t>Click to edit Master title style</a:t>
            </a:r>
            <a:endParaRPr lang="en-GB"/>
          </a:p>
        </p:txBody>
      </p:sp>
      <p:sp>
        <p:nvSpPr>
          <p:cNvPr id="3" name="Content Placeholder 2"/>
          <p:cNvSpPr>
            <a:spLocks noGrp="1"/>
          </p:cNvSpPr>
          <p:nvPr>
            <p:ph idx="1"/>
          </p:nvPr>
        </p:nvSpPr>
        <p:spPr>
          <a:xfrm>
            <a:off x="8446057" y="1204143"/>
            <a:ext cx="12076509" cy="25811958"/>
          </a:xfrm>
        </p:spPr>
        <p:txBody>
          <a:bodyPr/>
          <a:lstStyle>
            <a:lvl1pPr>
              <a:defRPr sz="10400"/>
            </a:lvl1pPr>
            <a:lvl2pPr>
              <a:defRPr sz="9100"/>
            </a:lvl2pPr>
            <a:lvl3pPr>
              <a:defRPr sz="7801"/>
            </a:lvl3pPr>
            <a:lvl4pPr>
              <a:defRPr sz="6501"/>
            </a:lvl4pPr>
            <a:lvl5pPr>
              <a:defRPr sz="6501"/>
            </a:lvl5pPr>
            <a:lvl6pPr>
              <a:defRPr sz="6501"/>
            </a:lvl6pPr>
            <a:lvl7pPr>
              <a:defRPr sz="6501"/>
            </a:lvl7pPr>
            <a:lvl8pPr>
              <a:defRPr sz="6501"/>
            </a:lvl8pPr>
            <a:lvl9pPr>
              <a:defRPr sz="650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080136" y="6328729"/>
            <a:ext cx="7107139" cy="20687371"/>
          </a:xfrm>
        </p:spPr>
        <p:txBody>
          <a:bodyPr/>
          <a:lstStyle>
            <a:lvl1pPr marL="0" indent="0">
              <a:buNone/>
              <a:defRPr sz="4500"/>
            </a:lvl1pPr>
            <a:lvl2pPr marL="1481351" indent="0">
              <a:buNone/>
              <a:defRPr sz="3900"/>
            </a:lvl2pPr>
            <a:lvl3pPr marL="2962703" indent="0">
              <a:buNone/>
              <a:defRPr sz="3200"/>
            </a:lvl3pPr>
            <a:lvl4pPr marL="4444055" indent="0">
              <a:buNone/>
              <a:defRPr sz="2900"/>
            </a:lvl4pPr>
            <a:lvl5pPr marL="5925407" indent="0">
              <a:buNone/>
              <a:defRPr sz="2900"/>
            </a:lvl5pPr>
            <a:lvl6pPr marL="7406757" indent="0">
              <a:buNone/>
              <a:defRPr sz="2900"/>
            </a:lvl6pPr>
            <a:lvl7pPr marL="8888110" indent="0">
              <a:buNone/>
              <a:defRPr sz="2900"/>
            </a:lvl7pPr>
            <a:lvl8pPr marL="10369461" indent="0">
              <a:buNone/>
              <a:defRPr sz="2900"/>
            </a:lvl8pPr>
            <a:lvl9pPr marL="11850812" indent="0">
              <a:buNone/>
              <a:defRPr sz="2900"/>
            </a:lvl9pPr>
          </a:lstStyle>
          <a:p>
            <a:pPr lvl="0"/>
            <a:r>
              <a:rPr lang="en-US"/>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234280" y="21170427"/>
            <a:ext cx="12961620" cy="2499288"/>
          </a:xfrm>
        </p:spPr>
        <p:txBody>
          <a:bodyPr anchor="b"/>
          <a:lstStyle>
            <a:lvl1pPr algn="l">
              <a:defRPr sz="6501" b="1"/>
            </a:lvl1pPr>
          </a:lstStyle>
          <a:p>
            <a:r>
              <a:rPr lang="en-US"/>
              <a:t>Click to edit Master title style</a:t>
            </a:r>
            <a:endParaRPr lang="en-GB"/>
          </a:p>
        </p:txBody>
      </p:sp>
      <p:sp>
        <p:nvSpPr>
          <p:cNvPr id="3" name="Picture Placeholder 2"/>
          <p:cNvSpPr>
            <a:spLocks noGrp="1"/>
          </p:cNvSpPr>
          <p:nvPr>
            <p:ph type="pic" idx="1"/>
          </p:nvPr>
        </p:nvSpPr>
        <p:spPr>
          <a:xfrm>
            <a:off x="4234280" y="2702309"/>
            <a:ext cx="12961620" cy="18146078"/>
          </a:xfrm>
        </p:spPr>
        <p:txBody>
          <a:bodyPr/>
          <a:lstStyle>
            <a:lvl1pPr marL="0" indent="0">
              <a:buNone/>
              <a:defRPr sz="10400"/>
            </a:lvl1pPr>
            <a:lvl2pPr marL="1481351" indent="0">
              <a:buNone/>
              <a:defRPr sz="9100"/>
            </a:lvl2pPr>
            <a:lvl3pPr marL="2962703" indent="0">
              <a:buNone/>
              <a:defRPr sz="7801"/>
            </a:lvl3pPr>
            <a:lvl4pPr marL="4444055" indent="0">
              <a:buNone/>
              <a:defRPr sz="6501"/>
            </a:lvl4pPr>
            <a:lvl5pPr marL="5925407" indent="0">
              <a:buNone/>
              <a:defRPr sz="6501"/>
            </a:lvl5pPr>
            <a:lvl6pPr marL="7406757" indent="0">
              <a:buNone/>
              <a:defRPr sz="6501"/>
            </a:lvl6pPr>
            <a:lvl7pPr marL="8888110" indent="0">
              <a:buNone/>
              <a:defRPr sz="6501"/>
            </a:lvl7pPr>
            <a:lvl8pPr marL="10369461" indent="0">
              <a:buNone/>
              <a:defRPr sz="6501"/>
            </a:lvl8pPr>
            <a:lvl9pPr marL="11850812" indent="0">
              <a:buNone/>
              <a:defRPr sz="6501"/>
            </a:lvl9pPr>
          </a:lstStyle>
          <a:p>
            <a:endParaRPr lang="en-GB"/>
          </a:p>
        </p:txBody>
      </p:sp>
      <p:sp>
        <p:nvSpPr>
          <p:cNvPr id="4" name="Text Placeholder 3"/>
          <p:cNvSpPr>
            <a:spLocks noGrp="1"/>
          </p:cNvSpPr>
          <p:nvPr>
            <p:ph type="body" sz="half" idx="2"/>
          </p:nvPr>
        </p:nvSpPr>
        <p:spPr>
          <a:xfrm>
            <a:off x="4234280" y="23669713"/>
            <a:ext cx="12961620" cy="3549404"/>
          </a:xfrm>
        </p:spPr>
        <p:txBody>
          <a:bodyPr/>
          <a:lstStyle>
            <a:lvl1pPr marL="0" indent="0">
              <a:buNone/>
              <a:defRPr sz="4500"/>
            </a:lvl1pPr>
            <a:lvl2pPr marL="1481351" indent="0">
              <a:buNone/>
              <a:defRPr sz="3900"/>
            </a:lvl2pPr>
            <a:lvl3pPr marL="2962703" indent="0">
              <a:buNone/>
              <a:defRPr sz="3200"/>
            </a:lvl3pPr>
            <a:lvl4pPr marL="4444055" indent="0">
              <a:buNone/>
              <a:defRPr sz="2900"/>
            </a:lvl4pPr>
            <a:lvl5pPr marL="5925407" indent="0">
              <a:buNone/>
              <a:defRPr sz="2900"/>
            </a:lvl5pPr>
            <a:lvl6pPr marL="7406757" indent="0">
              <a:buNone/>
              <a:defRPr sz="2900"/>
            </a:lvl6pPr>
            <a:lvl7pPr marL="8888110" indent="0">
              <a:buNone/>
              <a:defRPr sz="2900"/>
            </a:lvl7pPr>
            <a:lvl8pPr marL="10369461" indent="0">
              <a:buNone/>
              <a:defRPr sz="2900"/>
            </a:lvl8pPr>
            <a:lvl9pPr marL="11850812" indent="0">
              <a:buNone/>
              <a:defRPr sz="2900"/>
            </a:lvl9pPr>
          </a:lstStyle>
          <a:p>
            <a:pPr lvl="0"/>
            <a:r>
              <a:rPr lang="en-US"/>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28/04/2021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002127" y="5341614"/>
            <a:ext cx="11483935" cy="11379802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2550321" y="5341614"/>
            <a:ext cx="34091761" cy="1137980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28/04/2021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80135" y="1211141"/>
            <a:ext cx="19442430" cy="5040577"/>
          </a:xfrm>
          <a:prstGeom prst="rect">
            <a:avLst/>
          </a:prstGeom>
        </p:spPr>
        <p:txBody>
          <a:bodyPr vert="horz" lIns="296256" tIns="148128" rIns="296256" bIns="14812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1080135" y="7056813"/>
            <a:ext cx="19442430" cy="19959288"/>
          </a:xfrm>
          <a:prstGeom prst="rect">
            <a:avLst/>
          </a:prstGeom>
        </p:spPr>
        <p:txBody>
          <a:bodyPr vert="horz" lIns="296256" tIns="148128" rIns="296256" bIns="14812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1080135" y="28031215"/>
            <a:ext cx="5040630" cy="1610184"/>
          </a:xfrm>
          <a:prstGeom prst="rect">
            <a:avLst/>
          </a:prstGeom>
        </p:spPr>
        <p:txBody>
          <a:bodyPr vert="horz" lIns="296256" tIns="148128" rIns="296256" bIns="148128" rtlCol="0" anchor="ctr"/>
          <a:lstStyle>
            <a:lvl1pPr algn="l">
              <a:defRPr sz="3900">
                <a:solidFill>
                  <a:schemeClr val="tx1">
                    <a:tint val="75000"/>
                  </a:schemeClr>
                </a:solidFill>
              </a:defRPr>
            </a:lvl1pPr>
          </a:lstStyle>
          <a:p>
            <a:fld id="{6D00B110-6F6B-4953-87A5-30804D3EC984}" type="datetimeFigureOut">
              <a:rPr lang="en-GB" smtClean="0"/>
              <a:t>28/04/2021</a:t>
            </a:fld>
            <a:endParaRPr lang="en-GB"/>
          </a:p>
        </p:txBody>
      </p:sp>
      <p:sp>
        <p:nvSpPr>
          <p:cNvPr id="5" name="Footer Placeholder 4"/>
          <p:cNvSpPr>
            <a:spLocks noGrp="1"/>
          </p:cNvSpPr>
          <p:nvPr>
            <p:ph type="ftr" sz="quarter" idx="3"/>
          </p:nvPr>
        </p:nvSpPr>
        <p:spPr>
          <a:xfrm>
            <a:off x="7380924" y="28031215"/>
            <a:ext cx="6840855" cy="1610184"/>
          </a:xfrm>
          <a:prstGeom prst="rect">
            <a:avLst/>
          </a:prstGeom>
        </p:spPr>
        <p:txBody>
          <a:bodyPr vert="horz" lIns="296256" tIns="148128" rIns="296256" bIns="148128" rtlCol="0" anchor="ctr"/>
          <a:lstStyle>
            <a:lvl1pPr algn="ctr">
              <a:defRPr sz="3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5481935" y="28031215"/>
            <a:ext cx="5040630" cy="1610184"/>
          </a:xfrm>
          <a:prstGeom prst="rect">
            <a:avLst/>
          </a:prstGeom>
        </p:spPr>
        <p:txBody>
          <a:bodyPr vert="horz" lIns="296256" tIns="148128" rIns="296256" bIns="148128" rtlCol="0" anchor="ctr"/>
          <a:lstStyle>
            <a:lvl1pPr algn="r">
              <a:defRPr sz="3900">
                <a:solidFill>
                  <a:schemeClr val="tx1">
                    <a:tint val="75000"/>
                  </a:schemeClr>
                </a:solidFill>
              </a:defRPr>
            </a:lvl1pPr>
          </a:lstStyle>
          <a:p>
            <a:fld id="{AA872899-269D-4BA9-8A4C-161F4C10EC55}"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962703" rtl="0" eaLnBrk="1" latinLnBrk="0" hangingPunct="1">
        <a:spcBef>
          <a:spcPct val="0"/>
        </a:spcBef>
        <a:buNone/>
        <a:defRPr sz="14301" kern="1200">
          <a:solidFill>
            <a:schemeClr val="tx1"/>
          </a:solidFill>
          <a:latin typeface="+mj-lt"/>
          <a:ea typeface="+mj-ea"/>
          <a:cs typeface="+mj-cs"/>
        </a:defRPr>
      </a:lvl1pPr>
    </p:titleStyle>
    <p:bodyStyle>
      <a:lvl1pPr marL="1111014" indent="-1111014" algn="l" defTabSz="2962703" rtl="0" eaLnBrk="1" latinLnBrk="0" hangingPunct="1">
        <a:spcBef>
          <a:spcPct val="20000"/>
        </a:spcBef>
        <a:buFont typeface="Arial" pitchFamily="34" charset="0"/>
        <a:buChar char="•"/>
        <a:defRPr sz="10400" kern="1200">
          <a:solidFill>
            <a:schemeClr val="tx1"/>
          </a:solidFill>
          <a:latin typeface="+mn-lt"/>
          <a:ea typeface="+mn-ea"/>
          <a:cs typeface="+mn-cs"/>
        </a:defRPr>
      </a:lvl1pPr>
      <a:lvl2pPr marL="2407196" indent="-925844" algn="l" defTabSz="2962703" rtl="0" eaLnBrk="1" latinLnBrk="0" hangingPunct="1">
        <a:spcBef>
          <a:spcPct val="20000"/>
        </a:spcBef>
        <a:buFont typeface="Arial" pitchFamily="34" charset="0"/>
        <a:buChar char="–"/>
        <a:defRPr sz="9100" kern="1200">
          <a:solidFill>
            <a:schemeClr val="tx1"/>
          </a:solidFill>
          <a:latin typeface="+mn-lt"/>
          <a:ea typeface="+mn-ea"/>
          <a:cs typeface="+mn-cs"/>
        </a:defRPr>
      </a:lvl2pPr>
      <a:lvl3pPr marL="3703380" indent="-740675" algn="l" defTabSz="2962703" rtl="0" eaLnBrk="1" latinLnBrk="0" hangingPunct="1">
        <a:spcBef>
          <a:spcPct val="20000"/>
        </a:spcBef>
        <a:buFont typeface="Arial" pitchFamily="34" charset="0"/>
        <a:buChar char="•"/>
        <a:defRPr sz="7801" kern="1200">
          <a:solidFill>
            <a:schemeClr val="tx1"/>
          </a:solidFill>
          <a:latin typeface="+mn-lt"/>
          <a:ea typeface="+mn-ea"/>
          <a:cs typeface="+mn-cs"/>
        </a:defRPr>
      </a:lvl3pPr>
      <a:lvl4pPr marL="5184730"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4pPr>
      <a:lvl5pPr marL="6666082"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5pPr>
      <a:lvl6pPr marL="8147434"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6pPr>
      <a:lvl7pPr marL="9628785"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7pPr>
      <a:lvl8pPr marL="11110137"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8pPr>
      <a:lvl9pPr marL="12591488" indent="-740675" algn="l" defTabSz="2962703" rtl="0" eaLnBrk="1" latinLnBrk="0" hangingPunct="1">
        <a:spcBef>
          <a:spcPct val="20000"/>
        </a:spcBef>
        <a:buFont typeface="Arial" pitchFamily="34" charset="0"/>
        <a:buChar char="•"/>
        <a:defRPr sz="6501" kern="1200">
          <a:solidFill>
            <a:schemeClr val="tx1"/>
          </a:solidFill>
          <a:latin typeface="+mn-lt"/>
          <a:ea typeface="+mn-ea"/>
          <a:cs typeface="+mn-cs"/>
        </a:defRPr>
      </a:lvl9pPr>
    </p:bodyStyle>
    <p:otherStyle>
      <a:defPPr>
        <a:defRPr lang="en-US"/>
      </a:defPPr>
      <a:lvl1pPr marL="0" algn="l" defTabSz="2962703" rtl="0" eaLnBrk="1" latinLnBrk="0" hangingPunct="1">
        <a:defRPr sz="5800" kern="1200">
          <a:solidFill>
            <a:schemeClr val="tx1"/>
          </a:solidFill>
          <a:latin typeface="+mn-lt"/>
          <a:ea typeface="+mn-ea"/>
          <a:cs typeface="+mn-cs"/>
        </a:defRPr>
      </a:lvl1pPr>
      <a:lvl2pPr marL="1481351" algn="l" defTabSz="2962703" rtl="0" eaLnBrk="1" latinLnBrk="0" hangingPunct="1">
        <a:defRPr sz="5800" kern="1200">
          <a:solidFill>
            <a:schemeClr val="tx1"/>
          </a:solidFill>
          <a:latin typeface="+mn-lt"/>
          <a:ea typeface="+mn-ea"/>
          <a:cs typeface="+mn-cs"/>
        </a:defRPr>
      </a:lvl2pPr>
      <a:lvl3pPr marL="2962703" algn="l" defTabSz="2962703" rtl="0" eaLnBrk="1" latinLnBrk="0" hangingPunct="1">
        <a:defRPr sz="5800" kern="1200">
          <a:solidFill>
            <a:schemeClr val="tx1"/>
          </a:solidFill>
          <a:latin typeface="+mn-lt"/>
          <a:ea typeface="+mn-ea"/>
          <a:cs typeface="+mn-cs"/>
        </a:defRPr>
      </a:lvl3pPr>
      <a:lvl4pPr marL="4444055" algn="l" defTabSz="2962703" rtl="0" eaLnBrk="1" latinLnBrk="0" hangingPunct="1">
        <a:defRPr sz="5800" kern="1200">
          <a:solidFill>
            <a:schemeClr val="tx1"/>
          </a:solidFill>
          <a:latin typeface="+mn-lt"/>
          <a:ea typeface="+mn-ea"/>
          <a:cs typeface="+mn-cs"/>
        </a:defRPr>
      </a:lvl4pPr>
      <a:lvl5pPr marL="5925407" algn="l" defTabSz="2962703" rtl="0" eaLnBrk="1" latinLnBrk="0" hangingPunct="1">
        <a:defRPr sz="5800" kern="1200">
          <a:solidFill>
            <a:schemeClr val="tx1"/>
          </a:solidFill>
          <a:latin typeface="+mn-lt"/>
          <a:ea typeface="+mn-ea"/>
          <a:cs typeface="+mn-cs"/>
        </a:defRPr>
      </a:lvl5pPr>
      <a:lvl6pPr marL="7406757" algn="l" defTabSz="2962703" rtl="0" eaLnBrk="1" latinLnBrk="0" hangingPunct="1">
        <a:defRPr sz="5800" kern="1200">
          <a:solidFill>
            <a:schemeClr val="tx1"/>
          </a:solidFill>
          <a:latin typeface="+mn-lt"/>
          <a:ea typeface="+mn-ea"/>
          <a:cs typeface="+mn-cs"/>
        </a:defRPr>
      </a:lvl6pPr>
      <a:lvl7pPr marL="8888110" algn="l" defTabSz="2962703" rtl="0" eaLnBrk="1" latinLnBrk="0" hangingPunct="1">
        <a:defRPr sz="5800" kern="1200">
          <a:solidFill>
            <a:schemeClr val="tx1"/>
          </a:solidFill>
          <a:latin typeface="+mn-lt"/>
          <a:ea typeface="+mn-ea"/>
          <a:cs typeface="+mn-cs"/>
        </a:defRPr>
      </a:lvl7pPr>
      <a:lvl8pPr marL="10369461" algn="l" defTabSz="2962703" rtl="0" eaLnBrk="1" latinLnBrk="0" hangingPunct="1">
        <a:defRPr sz="5800" kern="1200">
          <a:solidFill>
            <a:schemeClr val="tx1"/>
          </a:solidFill>
          <a:latin typeface="+mn-lt"/>
          <a:ea typeface="+mn-ea"/>
          <a:cs typeface="+mn-cs"/>
        </a:defRPr>
      </a:lvl8pPr>
      <a:lvl9pPr marL="11850812" algn="l" defTabSz="2962703"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jp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
            <a:lum/>
          </a:blip>
          <a:srcRect/>
          <a:stretch>
            <a:fillRect l="-9000" r="-9000"/>
          </a:stretch>
        </a:blipFill>
        <a:effectLst/>
      </p:bgPr>
    </p:bg>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9A0551E-F4E8-454B-BB1A-E6F0620A0B17}"/>
              </a:ext>
            </a:extLst>
          </p:cNvPr>
          <p:cNvSpPr>
            <a:spLocks noChangeArrowheads="1"/>
          </p:cNvSpPr>
          <p:nvPr/>
        </p:nvSpPr>
        <p:spPr bwMode="auto">
          <a:xfrm>
            <a:off x="0" y="-32231"/>
            <a:ext cx="21602700" cy="1960184"/>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lIns="405525" tIns="202765" rIns="405525" bIns="202765" anchor="ctr" anchorCtr="1"/>
          <a:lstStyle/>
          <a:p>
            <a:pPr algn="ctr"/>
            <a:endParaRPr lang="en-GB" sz="1600" dirty="0">
              <a:ln w="0">
                <a:noFill/>
              </a:ln>
              <a:solidFill>
                <a:schemeClr val="bg1"/>
              </a:solidFill>
              <a:latin typeface="Times New Roman" pitchFamily="18" charset="0"/>
              <a:ea typeface="ＭＳ Ｐゴシック" pitchFamily="34" charset="-128"/>
              <a:cs typeface="Times New Roman" pitchFamily="18" charset="0"/>
            </a:endParaRPr>
          </a:p>
        </p:txBody>
      </p:sp>
      <p:sp>
        <p:nvSpPr>
          <p:cNvPr id="6" name="Terminator 5">
            <a:extLst>
              <a:ext uri="{FF2B5EF4-FFF2-40B4-BE49-F238E27FC236}">
                <a16:creationId xmlns:a16="http://schemas.microsoft.com/office/drawing/2014/main" id="{66EE0AFE-F3C0-9F45-93DE-04CCA9D0E4F2}"/>
              </a:ext>
            </a:extLst>
          </p:cNvPr>
          <p:cNvSpPr/>
          <p:nvPr/>
        </p:nvSpPr>
        <p:spPr>
          <a:xfrm>
            <a:off x="0" y="121278"/>
            <a:ext cx="3239715" cy="1737755"/>
          </a:xfrm>
          <a:prstGeom prst="flowChartTerminato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pic>
        <p:nvPicPr>
          <p:cNvPr id="7" name="Picture 6" descr="Text&#10;&#10;Description automatically generated">
            <a:extLst>
              <a:ext uri="{FF2B5EF4-FFF2-40B4-BE49-F238E27FC236}">
                <a16:creationId xmlns:a16="http://schemas.microsoft.com/office/drawing/2014/main" id="{34DB4B03-A900-AD42-AA57-F40A264CB2CB}"/>
              </a:ext>
            </a:extLst>
          </p:cNvPr>
          <p:cNvPicPr>
            <a:picLocks noChangeAspect="1"/>
          </p:cNvPicPr>
          <p:nvPr/>
        </p:nvPicPr>
        <p:blipFill rotWithShape="1">
          <a:blip r:embed="rId3">
            <a:extLst>
              <a:ext uri="{28A0092B-C50C-407E-A947-70E740481C1C}">
                <a14:useLocalDpi xmlns:a14="http://schemas.microsoft.com/office/drawing/2010/main" val="0"/>
              </a:ext>
            </a:extLst>
          </a:blip>
          <a:srcRect t="13835" r="-307" b="14103"/>
          <a:stretch/>
        </p:blipFill>
        <p:spPr>
          <a:xfrm>
            <a:off x="194331" y="435201"/>
            <a:ext cx="2851051" cy="1188569"/>
          </a:xfrm>
          <a:prstGeom prst="rect">
            <a:avLst/>
          </a:prstGeom>
        </p:spPr>
      </p:pic>
      <p:sp>
        <p:nvSpPr>
          <p:cNvPr id="9" name="TextBox 8">
            <a:extLst>
              <a:ext uri="{FF2B5EF4-FFF2-40B4-BE49-F238E27FC236}">
                <a16:creationId xmlns:a16="http://schemas.microsoft.com/office/drawing/2014/main" id="{11990B77-95B4-8B43-9EAE-C1D2BFEAE32B}"/>
              </a:ext>
            </a:extLst>
          </p:cNvPr>
          <p:cNvSpPr txBox="1"/>
          <p:nvPr/>
        </p:nvSpPr>
        <p:spPr>
          <a:xfrm>
            <a:off x="2458900" y="52358"/>
            <a:ext cx="19164689" cy="1631216"/>
          </a:xfrm>
          <a:prstGeom prst="rect">
            <a:avLst/>
          </a:prstGeom>
          <a:noFill/>
        </p:spPr>
        <p:txBody>
          <a:bodyPr wrap="square" rtlCol="0">
            <a:spAutoFit/>
          </a:bodyPr>
          <a:lstStyle/>
          <a:p>
            <a:pPr algn="ctr"/>
            <a:r>
              <a:rPr lang="en-GB" sz="5000" i="1" dirty="0">
                <a:solidFill>
                  <a:schemeClr val="bg1"/>
                </a:solidFill>
                <a:latin typeface="Times New Roman" panose="02020603050405020304" pitchFamily="18" charset="0"/>
                <a:cs typeface="Times New Roman" panose="02020603050405020304" pitchFamily="18" charset="0"/>
              </a:rPr>
              <a:t>The Knowledge of Concussion in Amateur Rugby Union</a:t>
            </a:r>
          </a:p>
          <a:p>
            <a:endParaRPr lang="en-US" sz="5000" dirty="0"/>
          </a:p>
        </p:txBody>
      </p:sp>
      <p:sp>
        <p:nvSpPr>
          <p:cNvPr id="10" name="TextBox 9">
            <a:extLst>
              <a:ext uri="{FF2B5EF4-FFF2-40B4-BE49-F238E27FC236}">
                <a16:creationId xmlns:a16="http://schemas.microsoft.com/office/drawing/2014/main" id="{D0286336-B8DA-B345-8A43-90147C44D529}"/>
              </a:ext>
            </a:extLst>
          </p:cNvPr>
          <p:cNvSpPr txBox="1"/>
          <p:nvPr/>
        </p:nvSpPr>
        <p:spPr>
          <a:xfrm>
            <a:off x="8739985" y="990155"/>
            <a:ext cx="6178947" cy="954107"/>
          </a:xfrm>
          <a:prstGeom prst="rect">
            <a:avLst/>
          </a:prstGeom>
          <a:noFill/>
        </p:spPr>
        <p:txBody>
          <a:bodyPr wrap="square" rtlCol="0">
            <a:spAutoFit/>
          </a:bodyPr>
          <a:lstStyle/>
          <a:p>
            <a:pPr algn="ctr"/>
            <a:r>
              <a:rPr lang="en-US" sz="2800" dirty="0">
                <a:solidFill>
                  <a:schemeClr val="bg1"/>
                </a:solidFill>
                <a:latin typeface="Arial" panose="020B0604020202020204" pitchFamily="34" charset="0"/>
                <a:cs typeface="Arial" panose="020B0604020202020204" pitchFamily="34" charset="0"/>
              </a:rPr>
              <a:t>Rosa Di Cristo</a:t>
            </a:r>
          </a:p>
          <a:p>
            <a:pPr algn="ctr"/>
            <a:r>
              <a:rPr lang="en-US" sz="2800" dirty="0">
                <a:solidFill>
                  <a:schemeClr val="bg1"/>
                </a:solidFill>
                <a:latin typeface="Arial" panose="020B0604020202020204" pitchFamily="34" charset="0"/>
                <a:cs typeface="Arial" panose="020B0604020202020204" pitchFamily="34" charset="0"/>
              </a:rPr>
              <a:t>BSc (Hons) Sports Therapy, 2021</a:t>
            </a:r>
          </a:p>
        </p:txBody>
      </p:sp>
      <p:cxnSp>
        <p:nvCxnSpPr>
          <p:cNvPr id="11" name="Straight Connector 10">
            <a:extLst>
              <a:ext uri="{FF2B5EF4-FFF2-40B4-BE49-F238E27FC236}">
                <a16:creationId xmlns:a16="http://schemas.microsoft.com/office/drawing/2014/main" id="{4E4491AA-34EA-764A-AE39-6A2F58E06D6A}"/>
              </a:ext>
            </a:extLst>
          </p:cNvPr>
          <p:cNvCxnSpPr/>
          <p:nvPr/>
        </p:nvCxnSpPr>
        <p:spPr>
          <a:xfrm>
            <a:off x="8694730" y="973846"/>
            <a:ext cx="5179467"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3" name="Rounded Rectangle 12">
            <a:extLst>
              <a:ext uri="{FF2B5EF4-FFF2-40B4-BE49-F238E27FC236}">
                <a16:creationId xmlns:a16="http://schemas.microsoft.com/office/drawing/2014/main" id="{C491623A-99C7-F243-8609-838E4DB3FEB1}"/>
              </a:ext>
            </a:extLst>
          </p:cNvPr>
          <p:cNvSpPr/>
          <p:nvPr/>
        </p:nvSpPr>
        <p:spPr>
          <a:xfrm>
            <a:off x="210244" y="2058938"/>
            <a:ext cx="7789424" cy="526974"/>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4600" dirty="0">
                <a:latin typeface="Arial" panose="020B0604020202020204" pitchFamily="34" charset="0"/>
                <a:cs typeface="Arial" panose="020B0604020202020204" pitchFamily="34" charset="0"/>
              </a:rPr>
              <a:t>Introduction</a:t>
            </a:r>
          </a:p>
        </p:txBody>
      </p:sp>
      <p:sp>
        <p:nvSpPr>
          <p:cNvPr id="17" name="Rounded Rectangle 16">
            <a:extLst>
              <a:ext uri="{FF2B5EF4-FFF2-40B4-BE49-F238E27FC236}">
                <a16:creationId xmlns:a16="http://schemas.microsoft.com/office/drawing/2014/main" id="{3B1FF0BE-AC09-F248-AA94-25947CA1A175}"/>
              </a:ext>
            </a:extLst>
          </p:cNvPr>
          <p:cNvSpPr/>
          <p:nvPr/>
        </p:nvSpPr>
        <p:spPr>
          <a:xfrm>
            <a:off x="241259" y="6469161"/>
            <a:ext cx="7789425" cy="515633"/>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4600" dirty="0">
                <a:latin typeface="Arial" panose="020B0604020202020204" pitchFamily="34" charset="0"/>
                <a:cs typeface="Arial" panose="020B0604020202020204" pitchFamily="34" charset="0"/>
              </a:rPr>
              <a:t>Methods</a:t>
            </a:r>
          </a:p>
        </p:txBody>
      </p:sp>
      <p:sp>
        <p:nvSpPr>
          <p:cNvPr id="20" name="Rectangle 19">
            <a:extLst>
              <a:ext uri="{FF2B5EF4-FFF2-40B4-BE49-F238E27FC236}">
                <a16:creationId xmlns:a16="http://schemas.microsoft.com/office/drawing/2014/main" id="{460B1FAE-E8FE-CC42-B7A2-27D15EA9AE7B}"/>
              </a:ext>
            </a:extLst>
          </p:cNvPr>
          <p:cNvSpPr/>
          <p:nvPr/>
        </p:nvSpPr>
        <p:spPr>
          <a:xfrm>
            <a:off x="5730325" y="11069530"/>
            <a:ext cx="15460576" cy="5170646"/>
          </a:xfrm>
          <a:prstGeom prst="rect">
            <a:avLst/>
          </a:prstGeom>
        </p:spPr>
        <p:txBody>
          <a:bodyPr wrap="square">
            <a:spAutoFit/>
          </a:bodyPr>
          <a:lstStyle/>
          <a:p>
            <a:r>
              <a:rPr lang="en-US" sz="3000" dirty="0">
                <a:latin typeface="Times New Roman" panose="02020603050405020304" pitchFamily="18" charset="0"/>
                <a:cs typeface="Times New Roman" panose="02020603050405020304" pitchFamily="18" charset="0"/>
              </a:rPr>
              <a:t>Thirty-three questionnaire were sent out and a </a:t>
            </a:r>
            <a:r>
              <a:rPr lang="en-GB" sz="3000" dirty="0">
                <a:latin typeface="Times New Roman" panose="02020603050405020304" pitchFamily="18" charset="0"/>
                <a:cs typeface="Times New Roman" panose="02020603050405020304" pitchFamily="18" charset="0"/>
              </a:rPr>
              <a:t>total of 33 questionnaires were returned (3 coaches 29 players), providing response rate of 100%. 25 (76%) of these participants reported that they had sustained a concussion; while 5 (15%) of them were unsure if they did and only 3 (9%) did not experienced a concussion in rugby. Overall, the participants possessed a good knowledge level. However, 4 participants (12%) wrongly answered question number 7 </a:t>
            </a:r>
            <a:r>
              <a:rPr lang="en-GB" sz="3000" b="1" dirty="0">
                <a:latin typeface="Times New Roman" panose="02020603050405020304" pitchFamily="18" charset="0"/>
                <a:cs typeface="Times New Roman" panose="02020603050405020304" pitchFamily="18" charset="0"/>
              </a:rPr>
              <a:t>(Figure 2)</a:t>
            </a:r>
            <a:r>
              <a:rPr lang="en-GB" sz="3000" dirty="0">
                <a:latin typeface="Times New Roman" panose="02020603050405020304" pitchFamily="18" charset="0"/>
                <a:cs typeface="Times New Roman" panose="02020603050405020304" pitchFamily="18" charset="0"/>
              </a:rPr>
              <a:t>.</a:t>
            </a:r>
            <a:r>
              <a:rPr lang="en-GB" sz="3000" b="1" dirty="0">
                <a:latin typeface="Times New Roman" panose="02020603050405020304" pitchFamily="18" charset="0"/>
                <a:cs typeface="Times New Roman" panose="02020603050405020304" pitchFamily="18" charset="0"/>
              </a:rPr>
              <a:t> </a:t>
            </a:r>
            <a:r>
              <a:rPr lang="en-GB" sz="3000" dirty="0">
                <a:latin typeface="Times New Roman" panose="02020603050405020304" pitchFamily="18" charset="0"/>
                <a:cs typeface="Times New Roman" panose="02020603050405020304" pitchFamily="18" charset="0"/>
              </a:rPr>
              <a:t>Most important, 32 (97%) players and coaches showed to know they should stop playing immediately if the player is concussed (</a:t>
            </a:r>
            <a:r>
              <a:rPr lang="en-GB" sz="3000" b="1" dirty="0">
                <a:latin typeface="Times New Roman" panose="02020603050405020304" pitchFamily="18" charset="0"/>
                <a:cs typeface="Times New Roman" panose="02020603050405020304" pitchFamily="18" charset="0"/>
              </a:rPr>
              <a:t>Figure 3)</a:t>
            </a:r>
            <a:r>
              <a:rPr lang="en-GB" sz="3000" dirty="0">
                <a:latin typeface="Times New Roman" panose="02020603050405020304" pitchFamily="18" charset="0"/>
                <a:cs typeface="Times New Roman" panose="02020603050405020304" pitchFamily="18" charset="0"/>
              </a:rPr>
              <a:t>. </a:t>
            </a:r>
          </a:p>
          <a:p>
            <a:r>
              <a:rPr lang="en-GB" sz="3000" dirty="0">
                <a:solidFill>
                  <a:srgbClr val="000000"/>
                </a:solidFill>
                <a:latin typeface="Times New Roman" panose="02020603050405020304" pitchFamily="18" charset="0"/>
                <a:cs typeface="Times New Roman" panose="02020603050405020304" pitchFamily="18" charset="0"/>
              </a:rPr>
              <a:t>Further analysis showed that the two-tailed P-value is &gt;0.05, therefore there is no association between the playing position in rugby and the frequency of concussion (</a:t>
            </a:r>
            <a:r>
              <a:rPr lang="en-GB" sz="3000" b="1" dirty="0">
                <a:solidFill>
                  <a:srgbClr val="000000"/>
                </a:solidFill>
                <a:latin typeface="Times New Roman" panose="02020603050405020304" pitchFamily="18" charset="0"/>
                <a:cs typeface="Times New Roman" panose="02020603050405020304" pitchFamily="18" charset="0"/>
              </a:rPr>
              <a:t>Table 1).  </a:t>
            </a:r>
            <a:r>
              <a:rPr lang="en-GB" sz="3000" dirty="0">
                <a:solidFill>
                  <a:srgbClr val="000000"/>
                </a:solidFill>
                <a:latin typeface="Times New Roman" panose="02020603050405020304" pitchFamily="18" charset="0"/>
                <a:cs typeface="Times New Roman" panose="02020603050405020304" pitchFamily="18" charset="0"/>
              </a:rPr>
              <a:t>Similar findings demonstrated that there is no association between the time playing rugby (&lt;10 or &gt;10) years and the frequency of concussion </a:t>
            </a:r>
            <a:r>
              <a:rPr lang="en-GB" sz="3000" b="1" dirty="0">
                <a:solidFill>
                  <a:srgbClr val="000000"/>
                </a:solidFill>
                <a:latin typeface="Times New Roman" panose="02020603050405020304" pitchFamily="18" charset="0"/>
                <a:cs typeface="Times New Roman" panose="02020603050405020304" pitchFamily="18" charset="0"/>
              </a:rPr>
              <a:t>(Table 2).</a:t>
            </a:r>
            <a:endParaRPr lang="en-GB" sz="3000" dirty="0">
              <a:solidFill>
                <a:srgbClr val="000000"/>
              </a:solidFill>
              <a:latin typeface="Times New Roman" panose="02020603050405020304" pitchFamily="18" charset="0"/>
              <a:cs typeface="Times New Roman" panose="02020603050405020304" pitchFamily="18" charset="0"/>
            </a:endParaRPr>
          </a:p>
        </p:txBody>
      </p:sp>
      <p:sp>
        <p:nvSpPr>
          <p:cNvPr id="21" name="Rounded Rectangle 20">
            <a:extLst>
              <a:ext uri="{FF2B5EF4-FFF2-40B4-BE49-F238E27FC236}">
                <a16:creationId xmlns:a16="http://schemas.microsoft.com/office/drawing/2014/main" id="{D8F419FE-7B1D-0747-869F-90EE7D835503}"/>
              </a:ext>
            </a:extLst>
          </p:cNvPr>
          <p:cNvSpPr/>
          <p:nvPr/>
        </p:nvSpPr>
        <p:spPr>
          <a:xfrm>
            <a:off x="249609" y="10501771"/>
            <a:ext cx="5177884" cy="6067957"/>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600" b="1" dirty="0">
                <a:latin typeface="Calibri" panose="020F0502020204030204" pitchFamily="34" charset="0"/>
                <a:ea typeface="Calibri" panose="020F0502020204030204" pitchFamily="34" charset="0"/>
                <a:cs typeface="Times New Roman" panose="02020603050405020304" pitchFamily="18" charset="0"/>
              </a:rPr>
              <a:t>What is a concussion?</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Traumatic brain injury</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Shoulder injury</a:t>
            </a:r>
          </a:p>
          <a:p>
            <a:pPr marL="457221"/>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Which of the following describe an injury event with the potential to cause a head injury?</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A player's head making contact with an opponent's knee</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A player pulling a hamstring and falling to the ground safely</a:t>
            </a: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A player can only become concussed if he/she is knocked unconscious. True or false?</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457221" indent="-228611"/>
            <a:r>
              <a:rPr lang="en-GB" sz="600" dirty="0">
                <a:latin typeface="Calibri" panose="020F0502020204030204" pitchFamily="34" charset="0"/>
                <a:ea typeface="Calibri" panose="020F0502020204030204" pitchFamily="34" charset="0"/>
                <a:cs typeface="Times New Roman" panose="02020603050405020304" pitchFamily="18" charset="0"/>
              </a:rPr>
              <a:t>True</a:t>
            </a:r>
          </a:p>
          <a:p>
            <a:pPr marL="457221" indent="-228611"/>
            <a:r>
              <a:rPr lang="en-GB" sz="600" dirty="0">
                <a:latin typeface="Calibri" panose="020F0502020204030204" pitchFamily="34" charset="0"/>
                <a:ea typeface="Calibri" panose="020F0502020204030204" pitchFamily="34" charset="0"/>
                <a:cs typeface="Times New Roman" panose="02020603050405020304" pitchFamily="18" charset="0"/>
              </a:rPr>
              <a:t>False</a:t>
            </a:r>
          </a:p>
          <a:p>
            <a:pPr marL="457221"/>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Which of these are the recognised symptoms of suspected concussion?</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Headache, Dizziness, Nausea, Irritability, Sensitivity to light and noise</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"Pressure in head", Dead leg, Irritability, Dizziness, Thirst</a:t>
            </a:r>
          </a:p>
          <a:p>
            <a:pPr marL="342916" indent="-342916">
              <a:buFont typeface="Symbol" pitchFamily="2" charset="2"/>
              <a:buChar char=""/>
            </a:pP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lvl="0"/>
            <a:r>
              <a:rPr lang="en-GB" sz="600" b="1" dirty="0">
                <a:latin typeface="Calibri" panose="020F0502020204030204" pitchFamily="34" charset="0"/>
                <a:ea typeface="Calibri" panose="020F0502020204030204" pitchFamily="34" charset="0"/>
                <a:cs typeface="Times New Roman" panose="02020603050405020304" pitchFamily="18" charset="0"/>
              </a:rPr>
              <a:t>If a player says that he/she feels fine and insists that he/she is fit and well to continue after failing one or more Maddocks questions, what should the first aider do?</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Allow the player to re-join the game</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Insist that the player does not re-join the game</a:t>
            </a:r>
          </a:p>
          <a:p>
            <a:pPr marL="457221"/>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Any player with a suspected concussion should:</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Be immediately removed from play</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Be assessed on the pitch and then permitted to carry on playing</a:t>
            </a:r>
          </a:p>
          <a:p>
            <a:pPr marL="457221"/>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Players with a suspected concussion should NOT:</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457221" indent="-228611"/>
            <a:r>
              <a:rPr lang="en-GB" sz="600" dirty="0">
                <a:latin typeface="Calibri" panose="020F0502020204030204" pitchFamily="34" charset="0"/>
                <a:ea typeface="Calibri" panose="020F0502020204030204" pitchFamily="34" charset="0"/>
                <a:cs typeface="Times New Roman" panose="02020603050405020304" pitchFamily="18" charset="0"/>
              </a:rPr>
              <a:t>Go through a graduated return to play protocol</a:t>
            </a:r>
          </a:p>
          <a:p>
            <a:pPr marL="457221" indent="-228611"/>
            <a:r>
              <a:rPr lang="en-GB" sz="600" dirty="0">
                <a:latin typeface="Calibri" panose="020F0502020204030204" pitchFamily="34" charset="0"/>
                <a:ea typeface="Calibri" panose="020F0502020204030204" pitchFamily="34" charset="0"/>
                <a:cs typeface="Times New Roman" panose="02020603050405020304" pitchFamily="18" charset="0"/>
              </a:rPr>
              <a:t>Consume alcohol in the first 24 hours</a:t>
            </a: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Which of these might be effects of continuing to play after sustaining a concussion?</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Increased muscle fatigue post-match</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More serious brain injury</a:t>
            </a: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The Laws of the Game afford the referee the power to require a player to leave the field of play if he/she feels that the player is not fit to continue. True or false?</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True</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False</a:t>
            </a: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If a team manager applies pressure to the referee to allow his star player to remain on the field when he or she is clearly not fit to continue, what should the referee do?</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Ask whether there is a substitute of similar ability to replace the injured player</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Apply the same principles regardless of the player's status - player welfare is paramount</a:t>
            </a: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Why is a Graduated Return To Play (GRTP) important after sustaining a concussion?</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b="1" dirty="0">
                <a:latin typeface="Calibri" panose="020F0502020204030204" pitchFamily="34" charset="0"/>
                <a:ea typeface="Calibri" panose="020F0502020204030204" pitchFamily="34" charset="0"/>
                <a:cs typeface="Times New Roman" panose="02020603050405020304" pitchFamily="18" charset="0"/>
              </a:rPr>
              <a:t> </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To ensure the player remains symptom free throughout the recovery process</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To get the player back on the field as soon as possible</a:t>
            </a: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r>
              <a:rPr lang="en-GB" sz="600" b="1" dirty="0">
                <a:latin typeface="Calibri" panose="020F0502020204030204" pitchFamily="34" charset="0"/>
                <a:ea typeface="Calibri" panose="020F0502020204030204" pitchFamily="34" charset="0"/>
                <a:cs typeface="Times New Roman" panose="02020603050405020304" pitchFamily="18" charset="0"/>
              </a:rPr>
              <a:t>A concussed player should undertake which of the following to aid his/her recovery:</a:t>
            </a:r>
            <a:endParaRPr lang="en-GB" sz="600" dirty="0">
              <a:latin typeface="Calibri" panose="020F0502020204030204" pitchFamily="34" charset="0"/>
              <a:ea typeface="Calibri" panose="020F0502020204030204" pitchFamily="34" charset="0"/>
              <a:cs typeface="Times New Roman" panose="02020603050405020304" pitchFamily="18" charset="0"/>
            </a:endParaRPr>
          </a:p>
          <a:p>
            <a:r>
              <a:rPr lang="en-GB" sz="600" dirty="0">
                <a:latin typeface="Calibri" panose="020F0502020204030204" pitchFamily="34" charset="0"/>
                <a:ea typeface="Calibri" panose="020F0502020204030204" pitchFamily="34" charset="0"/>
                <a:cs typeface="Times New Roman" panose="02020603050405020304" pitchFamily="18" charset="0"/>
              </a:rPr>
              <a:t> </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Cognitive and physical rest</a:t>
            </a:r>
          </a:p>
          <a:p>
            <a:pPr marL="342916" indent="-342916">
              <a:buFont typeface="Symbol" pitchFamily="2" charset="2"/>
              <a:buChar char=""/>
            </a:pPr>
            <a:r>
              <a:rPr lang="en-GB" sz="600" dirty="0">
                <a:latin typeface="Calibri" panose="020F0502020204030204" pitchFamily="34" charset="0"/>
                <a:ea typeface="Calibri" panose="020F0502020204030204" pitchFamily="34" charset="0"/>
                <a:cs typeface="Times New Roman" panose="02020603050405020304" pitchFamily="18" charset="0"/>
              </a:rPr>
              <a:t>Rest and watching tv</a:t>
            </a:r>
            <a:endParaRPr lang="en-GB" sz="700" dirty="0">
              <a:latin typeface="Calibri" panose="020F0502020204030204" pitchFamily="34" charset="0"/>
              <a:ea typeface="Calibri" panose="020F0502020204030204" pitchFamily="34" charset="0"/>
              <a:cs typeface="Times New Roman" panose="02020603050405020304" pitchFamily="18" charset="0"/>
            </a:endParaRPr>
          </a:p>
        </p:txBody>
      </p:sp>
      <p:sp>
        <p:nvSpPr>
          <p:cNvPr id="22" name="Rectangle 21">
            <a:extLst>
              <a:ext uri="{FF2B5EF4-FFF2-40B4-BE49-F238E27FC236}">
                <a16:creationId xmlns:a16="http://schemas.microsoft.com/office/drawing/2014/main" id="{59DF9260-1A03-464E-A4EB-CDCE87A4F0C9}"/>
              </a:ext>
            </a:extLst>
          </p:cNvPr>
          <p:cNvSpPr/>
          <p:nvPr/>
        </p:nvSpPr>
        <p:spPr>
          <a:xfrm>
            <a:off x="933491" y="16451388"/>
            <a:ext cx="3699566" cy="3385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1600" b="1" dirty="0">
                <a:latin typeface="Times New Roman" panose="02020603050405020304" pitchFamily="18" charset="0"/>
                <a:cs typeface="Times New Roman" panose="02020603050405020304" pitchFamily="18" charset="0"/>
              </a:rPr>
              <a:t>Figure 1</a:t>
            </a:r>
            <a:r>
              <a:rPr lang="en-GB" sz="1600" dirty="0">
                <a:latin typeface="Times New Roman" panose="02020603050405020304" pitchFamily="18" charset="0"/>
                <a:cs typeface="Times New Roman" panose="02020603050405020304" pitchFamily="18" charset="0"/>
              </a:rPr>
              <a:t>. Concussion based questionnaire </a:t>
            </a:r>
          </a:p>
        </p:txBody>
      </p:sp>
      <p:sp>
        <p:nvSpPr>
          <p:cNvPr id="23" name="Rounded Rectangle 22">
            <a:extLst>
              <a:ext uri="{FF2B5EF4-FFF2-40B4-BE49-F238E27FC236}">
                <a16:creationId xmlns:a16="http://schemas.microsoft.com/office/drawing/2014/main" id="{968CA3CC-0397-BA42-8A9B-A2775027CF39}"/>
              </a:ext>
            </a:extLst>
          </p:cNvPr>
          <p:cNvSpPr/>
          <p:nvPr/>
        </p:nvSpPr>
        <p:spPr>
          <a:xfrm>
            <a:off x="5738247" y="10495668"/>
            <a:ext cx="7722366" cy="523972"/>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4600" dirty="0">
                <a:latin typeface="Arial" panose="020B0604020202020204" pitchFamily="34" charset="0"/>
                <a:cs typeface="Arial" panose="020B0604020202020204" pitchFamily="34" charset="0"/>
              </a:rPr>
              <a:t>Results</a:t>
            </a:r>
          </a:p>
        </p:txBody>
      </p:sp>
      <p:sp>
        <p:nvSpPr>
          <p:cNvPr id="25" name="Rounded Rectangle 24">
            <a:extLst>
              <a:ext uri="{FF2B5EF4-FFF2-40B4-BE49-F238E27FC236}">
                <a16:creationId xmlns:a16="http://schemas.microsoft.com/office/drawing/2014/main" id="{F7A3DF45-2349-A44F-9A42-C804A5B9F9CF}"/>
              </a:ext>
            </a:extLst>
          </p:cNvPr>
          <p:cNvSpPr/>
          <p:nvPr/>
        </p:nvSpPr>
        <p:spPr>
          <a:xfrm>
            <a:off x="7377712" y="24985196"/>
            <a:ext cx="9060978" cy="584775"/>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4600" dirty="0">
                <a:latin typeface="Arial" panose="020B0604020202020204" pitchFamily="34" charset="0"/>
                <a:cs typeface="Arial" panose="020B0604020202020204" pitchFamily="34" charset="0"/>
              </a:rPr>
              <a:t>Conclusion</a:t>
            </a:r>
          </a:p>
        </p:txBody>
      </p:sp>
      <p:sp>
        <p:nvSpPr>
          <p:cNvPr id="26" name="Rounded Rectangle 25">
            <a:extLst>
              <a:ext uri="{FF2B5EF4-FFF2-40B4-BE49-F238E27FC236}">
                <a16:creationId xmlns:a16="http://schemas.microsoft.com/office/drawing/2014/main" id="{453263DE-3CAF-9B43-B0E1-A25D6B890CCC}"/>
              </a:ext>
            </a:extLst>
          </p:cNvPr>
          <p:cNvSpPr/>
          <p:nvPr/>
        </p:nvSpPr>
        <p:spPr>
          <a:xfrm>
            <a:off x="15335156" y="28569377"/>
            <a:ext cx="5512774" cy="29716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2400" dirty="0">
                <a:latin typeface="Arial" panose="020B0604020202020204" pitchFamily="34" charset="0"/>
                <a:cs typeface="Arial" panose="020B0604020202020204" pitchFamily="34" charset="0"/>
              </a:rPr>
              <a:t>References</a:t>
            </a:r>
            <a:endParaRPr lang="en-US" sz="3200"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7D54A3E5-C2FC-E542-B114-8B0D7D2255B7}"/>
              </a:ext>
            </a:extLst>
          </p:cNvPr>
          <p:cNvSpPr/>
          <p:nvPr/>
        </p:nvSpPr>
        <p:spPr>
          <a:xfrm rot="10800000" flipV="1">
            <a:off x="14717542" y="28850194"/>
            <a:ext cx="6885156" cy="1323439"/>
          </a:xfrm>
          <a:prstGeom prst="rect">
            <a:avLst/>
          </a:prstGeom>
        </p:spPr>
        <p:txBody>
          <a:bodyPr wrap="square">
            <a:spAutoFit/>
          </a:bodyPr>
          <a:lstStyle/>
          <a:p>
            <a:pPr marL="228600" indent="-228600">
              <a:buFont typeface="+mj-lt"/>
              <a:buAutoNum type="arabicPeriod"/>
            </a:pPr>
            <a:r>
              <a:rPr lang="en-US" sz="1000" dirty="0">
                <a:latin typeface="Times New Roman" panose="02020603050405020304" pitchFamily="18" charset="0"/>
                <a:cs typeface="Times New Roman" panose="02020603050405020304" pitchFamily="18" charset="0"/>
              </a:rPr>
              <a:t>Clay, M., Glover, K. and Lowe, D., 2013. Epidemiology of concussion in sport: a literature review.</a:t>
            </a:r>
            <a:r>
              <a:rPr lang="en-US" sz="1000" i="1" dirty="0">
                <a:latin typeface="Times New Roman" panose="02020603050405020304" pitchFamily="18" charset="0"/>
                <a:cs typeface="Times New Roman" panose="02020603050405020304" pitchFamily="18" charset="0"/>
              </a:rPr>
              <a:t> Journal of Chiropractic Medicine</a:t>
            </a:r>
            <a:r>
              <a:rPr lang="en-US" sz="1000" dirty="0">
                <a:latin typeface="Times New Roman" panose="02020603050405020304" pitchFamily="18" charset="0"/>
                <a:cs typeface="Times New Roman" panose="02020603050405020304" pitchFamily="18" charset="0"/>
              </a:rPr>
              <a:t>, 12(4), pp.230-251.</a:t>
            </a:r>
          </a:p>
          <a:p>
            <a:pPr marL="228600" indent="-228600">
              <a:buFont typeface="+mj-lt"/>
              <a:buAutoNum type="arabicPeriod"/>
            </a:pPr>
            <a:r>
              <a:rPr lang="en-US" sz="1000" dirty="0">
                <a:latin typeface="Times New Roman" panose="02020603050405020304" pitchFamily="18" charset="0"/>
                <a:cs typeface="Times New Roman" panose="02020603050405020304" pitchFamily="18" charset="0"/>
              </a:rPr>
              <a:t>Griffin, S., </a:t>
            </a:r>
            <a:r>
              <a:rPr lang="en-US" sz="1000" dirty="0" err="1">
                <a:latin typeface="Times New Roman" panose="02020603050405020304" pitchFamily="18" charset="0"/>
                <a:cs typeface="Times New Roman" panose="02020603050405020304" pitchFamily="18" charset="0"/>
              </a:rPr>
              <a:t>Ranson</a:t>
            </a:r>
            <a:r>
              <a:rPr lang="en-US" sz="1000" dirty="0">
                <a:latin typeface="Times New Roman" panose="02020603050405020304" pitchFamily="18" charset="0"/>
                <a:cs typeface="Times New Roman" panose="02020603050405020304" pitchFamily="18" charset="0"/>
              </a:rPr>
              <a:t>, C., Moore, I. and </a:t>
            </a:r>
            <a:r>
              <a:rPr lang="en-US" sz="1000" dirty="0" err="1">
                <a:latin typeface="Times New Roman" panose="02020603050405020304" pitchFamily="18" charset="0"/>
                <a:cs typeface="Times New Roman" panose="02020603050405020304" pitchFamily="18" charset="0"/>
              </a:rPr>
              <a:t>Mathema</a:t>
            </a:r>
            <a:r>
              <a:rPr lang="en-US" sz="1000" dirty="0">
                <a:latin typeface="Times New Roman" panose="02020603050405020304" pitchFamily="18" charset="0"/>
                <a:cs typeface="Times New Roman" panose="02020603050405020304" pitchFamily="18" charset="0"/>
              </a:rPr>
              <a:t>, P., 2017. Concussion knowledge and experience among Welsh amateur rugby union coaches and referees. BMJ Open Sport &amp; Exercise Medicine, 3(1), p.e000174.</a:t>
            </a:r>
          </a:p>
          <a:p>
            <a:pPr marL="228600" indent="-228600">
              <a:buFont typeface="+mj-lt"/>
              <a:buAutoNum type="arabicPeriod"/>
            </a:pPr>
            <a:r>
              <a:rPr lang="en-US" sz="1000" dirty="0">
                <a:latin typeface="Times New Roman" panose="02020603050405020304" pitchFamily="18" charset="0"/>
                <a:cs typeface="Times New Roman" panose="02020603050405020304" pitchFamily="18" charset="0"/>
              </a:rPr>
              <a:t>Martin, R., </a:t>
            </a:r>
            <a:r>
              <a:rPr lang="en-US" sz="1000" dirty="0" err="1">
                <a:latin typeface="Times New Roman" panose="02020603050405020304" pitchFamily="18" charset="0"/>
                <a:cs typeface="Times New Roman" panose="02020603050405020304" pitchFamily="18" charset="0"/>
              </a:rPr>
              <a:t>Hrubeniuk</a:t>
            </a:r>
            <a:r>
              <a:rPr lang="en-US" sz="1000" dirty="0">
                <a:latin typeface="Times New Roman" panose="02020603050405020304" pitchFamily="18" charset="0"/>
                <a:cs typeface="Times New Roman" panose="02020603050405020304" pitchFamily="18" charset="0"/>
              </a:rPr>
              <a:t>, T., </a:t>
            </a:r>
            <a:r>
              <a:rPr lang="en-US" sz="1000" dirty="0" err="1">
                <a:latin typeface="Times New Roman" panose="02020603050405020304" pitchFamily="18" charset="0"/>
                <a:cs typeface="Times New Roman" panose="02020603050405020304" pitchFamily="18" charset="0"/>
              </a:rPr>
              <a:t>Witiw</a:t>
            </a:r>
            <a:r>
              <a:rPr lang="en-US" sz="1000" dirty="0">
                <a:latin typeface="Times New Roman" panose="02020603050405020304" pitchFamily="18" charset="0"/>
                <a:cs typeface="Times New Roman" panose="02020603050405020304" pitchFamily="18" charset="0"/>
              </a:rPr>
              <a:t>, C., MacDonald, P. and Leiter, J., 2017. Concussions in Community-Level Rugby: Risk, Knowledge, and Attitudes. </a:t>
            </a:r>
            <a:r>
              <a:rPr lang="en-US" sz="1000" i="1" dirty="0">
                <a:latin typeface="Times New Roman" panose="02020603050405020304" pitchFamily="18" charset="0"/>
                <a:cs typeface="Times New Roman" panose="02020603050405020304" pitchFamily="18" charset="0"/>
              </a:rPr>
              <a:t>Sports Health: A Multidisciplinary Approach</a:t>
            </a:r>
            <a:r>
              <a:rPr lang="en-US" sz="1000" dirty="0">
                <a:latin typeface="Times New Roman" panose="02020603050405020304" pitchFamily="18" charset="0"/>
                <a:cs typeface="Times New Roman" panose="02020603050405020304" pitchFamily="18" charset="0"/>
              </a:rPr>
              <a:t>, 9(4), pp.312-317.</a:t>
            </a:r>
          </a:p>
          <a:p>
            <a:pPr marL="228600" indent="-228600">
              <a:buFont typeface="+mj-lt"/>
              <a:buAutoNum type="arabicPeriod"/>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O’Connell, E. and Molloy, M., 2016. Concussion in rugby: knowledge and attitudes of players.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Irish Journal of Medical Science (1971 -)</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185(2), pp.521-528.</a:t>
            </a:r>
          </a:p>
        </p:txBody>
      </p:sp>
      <p:pic>
        <p:nvPicPr>
          <p:cNvPr id="8" name="Picture 7" descr="Logo, company name&#10;&#10;Description automatically generated">
            <a:extLst>
              <a:ext uri="{FF2B5EF4-FFF2-40B4-BE49-F238E27FC236}">
                <a16:creationId xmlns:a16="http://schemas.microsoft.com/office/drawing/2014/main" id="{1731B1C9-B711-9A48-BB52-B4577BEE53FC}"/>
              </a:ext>
            </a:extLst>
          </p:cNvPr>
          <p:cNvPicPr>
            <a:picLocks noChangeAspect="1"/>
          </p:cNvPicPr>
          <p:nvPr/>
        </p:nvPicPr>
        <p:blipFill rotWithShape="1">
          <a:blip r:embed="rId4">
            <a:extLst>
              <a:ext uri="{28A0092B-C50C-407E-A947-70E740481C1C}">
                <a14:useLocalDpi xmlns:a14="http://schemas.microsoft.com/office/drawing/2010/main" val="0"/>
              </a:ext>
            </a:extLst>
          </a:blip>
          <a:srcRect l="33631" t="14003" r="33150" b="2122"/>
          <a:stretch/>
        </p:blipFill>
        <p:spPr>
          <a:xfrm>
            <a:off x="3932950" y="10809090"/>
            <a:ext cx="962215" cy="1175576"/>
          </a:xfrm>
          <a:prstGeom prst="rect">
            <a:avLst/>
          </a:prstGeom>
        </p:spPr>
      </p:pic>
      <p:sp>
        <p:nvSpPr>
          <p:cNvPr id="28" name="Rectangle 27">
            <a:extLst>
              <a:ext uri="{FF2B5EF4-FFF2-40B4-BE49-F238E27FC236}">
                <a16:creationId xmlns:a16="http://schemas.microsoft.com/office/drawing/2014/main" id="{C8335E1F-8884-EE4C-8DFB-4AB422F7D1AC}"/>
              </a:ext>
            </a:extLst>
          </p:cNvPr>
          <p:cNvSpPr/>
          <p:nvPr/>
        </p:nvSpPr>
        <p:spPr>
          <a:xfrm>
            <a:off x="7376467" y="25601896"/>
            <a:ext cx="13976624" cy="2862322"/>
          </a:xfrm>
          <a:prstGeom prst="rect">
            <a:avLst/>
          </a:prstGeom>
        </p:spPr>
        <p:txBody>
          <a:bodyPr wrap="square">
            <a:spAutoFit/>
          </a:bodyPr>
          <a:lstStyle/>
          <a:p>
            <a:r>
              <a:rPr lang="en-GB" sz="3000" dirty="0">
                <a:latin typeface="Times New Roman" panose="02020603050405020304" pitchFamily="18" charset="0"/>
                <a:cs typeface="Times New Roman" panose="02020603050405020304" pitchFamily="18" charset="0"/>
              </a:rPr>
              <a:t>This study shows evidence of good response rate of 100%, demonstrating that players and coaches are prepared to fill in a questionnaire regarding the knowledge of concussion and that is suitable for high response rate. Although the data showed a good overall knowledge, 15% of the participants were unsure if they ever sustained a concussion. </a:t>
            </a:r>
          </a:p>
          <a:p>
            <a:r>
              <a:rPr lang="en-GB" sz="3000" b="1" dirty="0">
                <a:latin typeface="Times New Roman" panose="02020603050405020304" pitchFamily="18" charset="0"/>
                <a:cs typeface="Times New Roman" panose="02020603050405020304" pitchFamily="18" charset="0"/>
              </a:rPr>
              <a:t>Limitation: </a:t>
            </a:r>
            <a:r>
              <a:rPr lang="en-GB" sz="3000" dirty="0">
                <a:latin typeface="Times New Roman" panose="02020603050405020304" pitchFamily="18" charset="0"/>
                <a:cs typeface="Times New Roman" panose="02020603050405020304" pitchFamily="18" charset="0"/>
              </a:rPr>
              <a:t>The limitation is the study cohort as one club was selected as convenience sample.</a:t>
            </a:r>
          </a:p>
        </p:txBody>
      </p:sp>
      <p:sp>
        <p:nvSpPr>
          <p:cNvPr id="29" name="Rectangle 28">
            <a:extLst>
              <a:ext uri="{FF2B5EF4-FFF2-40B4-BE49-F238E27FC236}">
                <a16:creationId xmlns:a16="http://schemas.microsoft.com/office/drawing/2014/main" id="{F7A38C0B-3D1B-524A-949C-9137F8313FF8}"/>
              </a:ext>
            </a:extLst>
          </p:cNvPr>
          <p:cNvSpPr/>
          <p:nvPr/>
        </p:nvSpPr>
        <p:spPr>
          <a:xfrm>
            <a:off x="210244" y="7044846"/>
            <a:ext cx="21103482" cy="3323987"/>
          </a:xfrm>
          <a:prstGeom prst="rect">
            <a:avLst/>
          </a:prstGeom>
        </p:spPr>
        <p:txBody>
          <a:bodyPr wrap="square">
            <a:spAutoFit/>
          </a:bodyPr>
          <a:lstStyle/>
          <a:p>
            <a:r>
              <a:rPr lang="en-US" sz="3000" b="1" dirty="0">
                <a:latin typeface="Times New Roman" panose="02020603050405020304" pitchFamily="18" charset="0"/>
                <a:cs typeface="Times New Roman" panose="02020603050405020304" pitchFamily="18" charset="0"/>
              </a:rPr>
              <a:t>Design: </a:t>
            </a:r>
            <a:r>
              <a:rPr lang="en-US" sz="3000" dirty="0">
                <a:latin typeface="Times New Roman" panose="02020603050405020304" pitchFamily="18" charset="0"/>
                <a:cs typeface="Times New Roman" panose="02020603050405020304" pitchFamily="18" charset="0"/>
              </a:rPr>
              <a:t>A cross-sectional survey design using an adapted version questionnaire on World Rugby-Player Welfare </a:t>
            </a:r>
            <a:r>
              <a:rPr lang="en-US" sz="3000" b="1" dirty="0">
                <a:latin typeface="Times New Roman" panose="02020603050405020304" pitchFamily="18" charset="0"/>
                <a:cs typeface="Times New Roman" panose="02020603050405020304" pitchFamily="18" charset="0"/>
              </a:rPr>
              <a:t>(Figure 1).</a:t>
            </a:r>
            <a:endParaRPr lang="en-US" sz="3000" dirty="0">
              <a:highlight>
                <a:srgbClr val="FFFF00"/>
              </a:highlight>
              <a:latin typeface="Times New Roman" panose="02020603050405020304" pitchFamily="18" charset="0"/>
              <a:cs typeface="Times New Roman" panose="02020603050405020304" pitchFamily="18" charset="0"/>
            </a:endParaRPr>
          </a:p>
          <a:p>
            <a:r>
              <a:rPr lang="en-US" sz="3000" b="1" dirty="0">
                <a:latin typeface="Times New Roman" panose="02020603050405020304" pitchFamily="18" charset="0"/>
                <a:cs typeface="Times New Roman" panose="02020603050405020304" pitchFamily="18" charset="0"/>
              </a:rPr>
              <a:t>Participants: </a:t>
            </a:r>
            <a:r>
              <a:rPr lang="en-GB" sz="3000" dirty="0">
                <a:latin typeface="Times New Roman" panose="02020603050405020304" pitchFamily="18" charset="0"/>
                <a:cs typeface="Times New Roman" panose="02020603050405020304" pitchFamily="18" charset="0"/>
              </a:rPr>
              <a:t>Thirty-three Welsh male amateur  Rugby Union players and coaches volunteered to take part to this study.</a:t>
            </a:r>
            <a:r>
              <a:rPr lang="en-US" sz="3000" dirty="0">
                <a:latin typeface="Times New Roman" panose="02020603050405020304" pitchFamily="18" charset="0"/>
                <a:cs typeface="Times New Roman" panose="02020603050405020304" pitchFamily="18" charset="0"/>
              </a:rPr>
              <a:t> </a:t>
            </a:r>
            <a:r>
              <a:rPr lang="en-GB" sz="3000" dirty="0">
                <a:latin typeface="Times New Roman" panose="02020603050405020304" pitchFamily="18" charset="0"/>
                <a:cs typeface="Times New Roman" panose="02020603050405020304" pitchFamily="18" charset="0"/>
              </a:rPr>
              <a:t>Data collection was achieved by emailing local amateur rugby union club, however additional players and coaches from other clubs approached to also volunteer for this study (24%). </a:t>
            </a:r>
          </a:p>
          <a:p>
            <a:r>
              <a:rPr lang="en-GB" sz="3000" b="1" dirty="0">
                <a:latin typeface="Times New Roman" panose="02020603050405020304" pitchFamily="18" charset="0"/>
                <a:cs typeface="Times New Roman" panose="02020603050405020304" pitchFamily="18" charset="0"/>
              </a:rPr>
              <a:t>Statistical analysis: </a:t>
            </a:r>
            <a:r>
              <a:rPr lang="en-GB" sz="3000" dirty="0">
                <a:latin typeface="Times New Roman" panose="02020603050405020304" pitchFamily="18" charset="0"/>
                <a:cs typeface="Times New Roman" panose="02020603050405020304" pitchFamily="18" charset="0"/>
              </a:rPr>
              <a:t>Percentages were calculated for participants’ personal information and the answers of the questionnaire. Fisher’s Exact test was used to assess the differences in the frequency of concussion between playing positions and between the time in rugby.</a:t>
            </a:r>
          </a:p>
          <a:p>
            <a:r>
              <a:rPr lang="en-US" sz="3000" b="1" dirty="0">
                <a:latin typeface="Times New Roman" panose="02020603050405020304" pitchFamily="18" charset="0"/>
                <a:cs typeface="Times New Roman" panose="02020603050405020304" pitchFamily="18" charset="0"/>
              </a:rPr>
              <a:t>Ethical approval was obtained before conducting any research.</a:t>
            </a:r>
            <a:endParaRPr lang="en-GB" sz="30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D9BFB3D-CAEC-7143-941B-284948857A07}"/>
              </a:ext>
            </a:extLst>
          </p:cNvPr>
          <p:cNvSpPr txBox="1"/>
          <p:nvPr/>
        </p:nvSpPr>
        <p:spPr>
          <a:xfrm>
            <a:off x="1600200" y="10144125"/>
            <a:ext cx="184731" cy="984885"/>
          </a:xfrm>
          <a:prstGeom prst="rect">
            <a:avLst/>
          </a:prstGeom>
          <a:noFill/>
        </p:spPr>
        <p:txBody>
          <a:bodyPr wrap="none" rtlCol="0">
            <a:spAutoFit/>
          </a:bodyPr>
          <a:lstStyle/>
          <a:p>
            <a:endParaRPr lang="en-US" dirty="0"/>
          </a:p>
        </p:txBody>
      </p:sp>
      <p:sp>
        <p:nvSpPr>
          <p:cNvPr id="30" name="TextBox 29">
            <a:extLst>
              <a:ext uri="{FF2B5EF4-FFF2-40B4-BE49-F238E27FC236}">
                <a16:creationId xmlns:a16="http://schemas.microsoft.com/office/drawing/2014/main" id="{DE187622-C9F6-764D-9F79-2C279E6C4152}"/>
              </a:ext>
            </a:extLst>
          </p:cNvPr>
          <p:cNvSpPr txBox="1"/>
          <p:nvPr/>
        </p:nvSpPr>
        <p:spPr>
          <a:xfrm>
            <a:off x="210244" y="2599492"/>
            <a:ext cx="21103482" cy="3785652"/>
          </a:xfrm>
          <a:prstGeom prst="rect">
            <a:avLst/>
          </a:prstGeom>
          <a:noFill/>
        </p:spPr>
        <p:txBody>
          <a:bodyPr wrap="square" rtlCol="0">
            <a:spAutoFit/>
          </a:bodyPr>
          <a:lstStyle/>
          <a:p>
            <a:r>
              <a:rPr lang="en-US" sz="3000" dirty="0">
                <a:latin typeface="Times New Roman" panose="02020603050405020304" pitchFamily="18" charset="0"/>
                <a:cs typeface="Times New Roman" panose="02020603050405020304" pitchFamily="18" charset="0"/>
              </a:rPr>
              <a:t>Rugby Union is considered a collision sports played by over six million participants in over 120 countries </a:t>
            </a:r>
            <a:r>
              <a:rPr kumimoji="0" lang="en-US" sz="3000" b="0" i="0" u="none" strike="noStrike" kern="1200" cap="none" spc="0" normalizeH="0" baseline="3000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(1;2)</a:t>
            </a:r>
            <a:r>
              <a:rPr lang="en-US" sz="3000" dirty="0">
                <a:solidFill>
                  <a:prstClr val="black"/>
                </a:solidFill>
                <a:latin typeface="Times New Roman" panose="02020603050405020304" pitchFamily="18" charset="0"/>
                <a:cs typeface="Times New Roman" panose="02020603050405020304" pitchFamily="18" charset="0"/>
              </a:rPr>
              <a:t>, </a:t>
            </a:r>
            <a:r>
              <a:rPr lang="en-US" sz="3000" dirty="0">
                <a:latin typeface="Times New Roman" panose="02020603050405020304" pitchFamily="18" charset="0"/>
                <a:cs typeface="Times New Roman" panose="02020603050405020304" pitchFamily="18" charset="0"/>
              </a:rPr>
              <a:t>with a high risk (up to 25%) of sustaining a concussion</a:t>
            </a:r>
            <a:r>
              <a:rPr lang="en-US" sz="3000" baseline="30000" dirty="0">
                <a:latin typeface="Times New Roman" panose="02020603050405020304" pitchFamily="18" charset="0"/>
                <a:cs typeface="Times New Roman" panose="02020603050405020304" pitchFamily="18" charset="0"/>
              </a:rPr>
              <a:t>(2)</a:t>
            </a:r>
            <a:r>
              <a:rPr lang="en-US" sz="3000" dirty="0">
                <a:latin typeface="Times New Roman" panose="02020603050405020304" pitchFamily="18" charset="0"/>
                <a:cs typeface="Times New Roman" panose="02020603050405020304" pitchFamily="18" charset="0"/>
              </a:rPr>
              <a:t>. Concussion is a traumatic brain injury and can lead to persistent cognitive, emotional and physical symptom</a:t>
            </a:r>
            <a:r>
              <a:rPr lang="en-US" sz="3000" baseline="30000" dirty="0">
                <a:latin typeface="Times New Roman" panose="02020603050405020304" pitchFamily="18" charset="0"/>
                <a:cs typeface="Times New Roman" panose="02020603050405020304" pitchFamily="18" charset="0"/>
              </a:rPr>
              <a:t>(</a:t>
            </a:r>
            <a:r>
              <a:rPr lang="en-US" sz="3000" baseline="30000">
                <a:latin typeface="Times New Roman" panose="02020603050405020304" pitchFamily="18" charset="0"/>
                <a:cs typeface="Times New Roman" panose="02020603050405020304" pitchFamily="18" charset="0"/>
              </a:rPr>
              <a:t>4;3)</a:t>
            </a:r>
            <a:r>
              <a:rPr lang="en-US" sz="3000">
                <a:latin typeface="Times New Roman" panose="02020603050405020304" pitchFamily="18" charset="0"/>
                <a:cs typeface="Times New Roman" panose="02020603050405020304" pitchFamily="18" charset="0"/>
              </a:rPr>
              <a:t>. Considering </a:t>
            </a:r>
            <a:r>
              <a:rPr lang="en-US" sz="3000" dirty="0">
                <a:latin typeface="Times New Roman" panose="02020603050405020304" pitchFamily="18" charset="0"/>
                <a:cs typeface="Times New Roman" panose="02020603050405020304" pitchFamily="18" charset="0"/>
              </a:rPr>
              <a:t>the possible complications of concussion, it is necessary that the players and coaches should be aware of the mechanisms of injury, symptoms, management and possible complications. There has been an increase in research that have studied the awareness of concussion in rugby (both union and league), which have shown that concussion knowledge and poorer attitudes are related to lower concussion reporting behavior </a:t>
            </a:r>
            <a:r>
              <a:rPr kumimoji="0" lang="en-US" sz="3000" b="0" i="0" u="none" strike="noStrike" kern="1200" cap="none" spc="0" normalizeH="0" baseline="3000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(4;2)</a:t>
            </a:r>
            <a:r>
              <a:rPr kumimoji="0" lang="en-US" sz="300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Times New Roman" panose="02020603050405020304" pitchFamily="18" charset="0"/>
              </a:rPr>
              <a:t>.</a:t>
            </a:r>
            <a:endParaRPr lang="en-US" sz="3000" dirty="0">
              <a:latin typeface="Times New Roman" panose="02020603050405020304" pitchFamily="18" charset="0"/>
              <a:cs typeface="Times New Roman" panose="02020603050405020304" pitchFamily="18" charset="0"/>
            </a:endParaRPr>
          </a:p>
          <a:p>
            <a:r>
              <a:rPr lang="en-US" sz="3000" b="1" i="1" dirty="0">
                <a:latin typeface="Times New Roman" panose="02020603050405020304" pitchFamily="18" charset="0"/>
                <a:cs typeface="Times New Roman" panose="02020603050405020304" pitchFamily="18" charset="0"/>
              </a:rPr>
              <a:t>Objective:</a:t>
            </a:r>
            <a:r>
              <a:rPr lang="en-US" sz="3000" b="1" dirty="0">
                <a:latin typeface="Times New Roman" panose="02020603050405020304" pitchFamily="18" charset="0"/>
                <a:cs typeface="Times New Roman" panose="02020603050405020304" pitchFamily="18" charset="0"/>
              </a:rPr>
              <a:t> </a:t>
            </a:r>
            <a:r>
              <a:rPr lang="en-US" sz="3000" dirty="0">
                <a:latin typeface="Times New Roman" panose="02020603050405020304" pitchFamily="18" charset="0"/>
                <a:cs typeface="Times New Roman" panose="02020603050405020304" pitchFamily="18" charset="0"/>
              </a:rPr>
              <a:t>The purpose of this study was to assess the knowledge level of amateur league rugby union players and coaches regarding the symptoms and possible consequences of concussion.</a:t>
            </a:r>
          </a:p>
        </p:txBody>
      </p:sp>
      <p:sp>
        <p:nvSpPr>
          <p:cNvPr id="2" name="Rounded Rectangle 1">
            <a:extLst>
              <a:ext uri="{FF2B5EF4-FFF2-40B4-BE49-F238E27FC236}">
                <a16:creationId xmlns:a16="http://schemas.microsoft.com/office/drawing/2014/main" id="{5753FC81-4995-D24E-A7A8-33513C11F7C9}"/>
              </a:ext>
            </a:extLst>
          </p:cNvPr>
          <p:cNvSpPr/>
          <p:nvPr/>
        </p:nvSpPr>
        <p:spPr>
          <a:xfrm>
            <a:off x="14648966" y="28866545"/>
            <a:ext cx="6885154" cy="1290737"/>
          </a:xfrm>
          <a:prstGeom prst="round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US"/>
          </a:p>
        </p:txBody>
      </p:sp>
      <p:sp>
        <p:nvSpPr>
          <p:cNvPr id="3" name="Rectangle 2">
            <a:extLst>
              <a:ext uri="{FF2B5EF4-FFF2-40B4-BE49-F238E27FC236}">
                <a16:creationId xmlns:a16="http://schemas.microsoft.com/office/drawing/2014/main" id="{9EF69985-4EA5-5D4E-9A24-1A229A8EA6DE}"/>
              </a:ext>
            </a:extLst>
          </p:cNvPr>
          <p:cNvSpPr/>
          <p:nvPr/>
        </p:nvSpPr>
        <p:spPr>
          <a:xfrm>
            <a:off x="10624859" y="14628496"/>
            <a:ext cx="352982" cy="984885"/>
          </a:xfrm>
          <a:prstGeom prst="rect">
            <a:avLst/>
          </a:prstGeom>
        </p:spPr>
        <p:txBody>
          <a:bodyPr wrap="none">
            <a:spAutoFit/>
          </a:bodyPr>
          <a:lstStyle/>
          <a:p>
            <a:r>
              <a:rPr lang="en-US" dirty="0"/>
              <a:t> </a:t>
            </a:r>
          </a:p>
        </p:txBody>
      </p:sp>
      <p:sp>
        <p:nvSpPr>
          <p:cNvPr id="5" name="Rectangle 4">
            <a:extLst>
              <a:ext uri="{FF2B5EF4-FFF2-40B4-BE49-F238E27FC236}">
                <a16:creationId xmlns:a16="http://schemas.microsoft.com/office/drawing/2014/main" id="{E4F58BDB-AD14-E842-8911-F88EC294E888}"/>
              </a:ext>
            </a:extLst>
          </p:cNvPr>
          <p:cNvSpPr/>
          <p:nvPr/>
        </p:nvSpPr>
        <p:spPr>
          <a:xfrm>
            <a:off x="10624859" y="14628496"/>
            <a:ext cx="352982" cy="984885"/>
          </a:xfrm>
          <a:prstGeom prst="rect">
            <a:avLst/>
          </a:prstGeom>
        </p:spPr>
        <p:txBody>
          <a:bodyPr wrap="none">
            <a:spAutoFit/>
          </a:bodyPr>
          <a:lstStyle/>
          <a:p>
            <a:r>
              <a:rPr lang="en-US" dirty="0"/>
              <a:t> </a:t>
            </a:r>
          </a:p>
        </p:txBody>
      </p:sp>
      <p:sp>
        <p:nvSpPr>
          <p:cNvPr id="34" name="TextBox 33">
            <a:extLst>
              <a:ext uri="{FF2B5EF4-FFF2-40B4-BE49-F238E27FC236}">
                <a16:creationId xmlns:a16="http://schemas.microsoft.com/office/drawing/2014/main" id="{3D744F4E-2FCA-CD4F-BD7A-8267C810DC88}"/>
              </a:ext>
            </a:extLst>
          </p:cNvPr>
          <p:cNvSpPr txBox="1"/>
          <p:nvPr/>
        </p:nvSpPr>
        <p:spPr>
          <a:xfrm>
            <a:off x="21534120" y="9738360"/>
            <a:ext cx="184731" cy="984885"/>
          </a:xfrm>
          <a:prstGeom prst="rect">
            <a:avLst/>
          </a:prstGeom>
          <a:noFill/>
        </p:spPr>
        <p:txBody>
          <a:bodyPr wrap="none" rtlCol="0">
            <a:spAutoFit/>
          </a:bodyPr>
          <a:lstStyle/>
          <a:p>
            <a:endParaRPr lang="en-US" dirty="0"/>
          </a:p>
        </p:txBody>
      </p:sp>
      <p:sp>
        <p:nvSpPr>
          <p:cNvPr id="35" name="TextBox 34">
            <a:extLst>
              <a:ext uri="{FF2B5EF4-FFF2-40B4-BE49-F238E27FC236}">
                <a16:creationId xmlns:a16="http://schemas.microsoft.com/office/drawing/2014/main" id="{1D510FE1-A98E-4440-B408-2BF77A149FCF}"/>
              </a:ext>
            </a:extLst>
          </p:cNvPr>
          <p:cNvSpPr txBox="1"/>
          <p:nvPr/>
        </p:nvSpPr>
        <p:spPr>
          <a:xfrm>
            <a:off x="21168360" y="8503920"/>
            <a:ext cx="184731" cy="984885"/>
          </a:xfrm>
          <a:prstGeom prst="rect">
            <a:avLst/>
          </a:prstGeom>
          <a:noFill/>
        </p:spPr>
        <p:txBody>
          <a:bodyPr wrap="none" rtlCol="0">
            <a:spAutoFit/>
          </a:bodyPr>
          <a:lstStyle/>
          <a:p>
            <a:endParaRPr lang="en-US" dirty="0"/>
          </a:p>
        </p:txBody>
      </p:sp>
      <p:sp>
        <p:nvSpPr>
          <p:cNvPr id="38" name="Rectangle 37">
            <a:extLst>
              <a:ext uri="{FF2B5EF4-FFF2-40B4-BE49-F238E27FC236}">
                <a16:creationId xmlns:a16="http://schemas.microsoft.com/office/drawing/2014/main" id="{3DD0037F-5FFB-6B44-88E6-6AACAECC8DD4}"/>
              </a:ext>
            </a:extLst>
          </p:cNvPr>
          <p:cNvSpPr/>
          <p:nvPr/>
        </p:nvSpPr>
        <p:spPr>
          <a:xfrm>
            <a:off x="1848998" y="29767060"/>
            <a:ext cx="3699566" cy="3385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1600" b="1" dirty="0">
                <a:latin typeface="Times New Roman" panose="02020603050405020304" pitchFamily="18" charset="0"/>
                <a:cs typeface="Times New Roman" panose="02020603050405020304" pitchFamily="18" charset="0"/>
              </a:rPr>
              <a:t>Figure 3</a:t>
            </a:r>
            <a:r>
              <a:rPr lang="en-GB" sz="1600" dirty="0">
                <a:latin typeface="Times New Roman" panose="02020603050405020304" pitchFamily="18" charset="0"/>
                <a:cs typeface="Times New Roman" panose="02020603050405020304" pitchFamily="18" charset="0"/>
              </a:rPr>
              <a:t>. Answers of the questionnaire </a:t>
            </a:r>
          </a:p>
        </p:txBody>
      </p:sp>
      <p:sp>
        <p:nvSpPr>
          <p:cNvPr id="43" name="Rectangle 42">
            <a:extLst>
              <a:ext uri="{FF2B5EF4-FFF2-40B4-BE49-F238E27FC236}">
                <a16:creationId xmlns:a16="http://schemas.microsoft.com/office/drawing/2014/main" id="{1AE48DA5-443C-964A-AD6B-D278887E14CF}"/>
              </a:ext>
            </a:extLst>
          </p:cNvPr>
          <p:cNvSpPr/>
          <p:nvPr/>
        </p:nvSpPr>
        <p:spPr>
          <a:xfrm>
            <a:off x="12974338" y="24224011"/>
            <a:ext cx="5681228" cy="3385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1600" b="1" dirty="0">
                <a:latin typeface="Times New Roman" panose="02020603050405020304" pitchFamily="18" charset="0"/>
                <a:cs typeface="Times New Roman" panose="02020603050405020304" pitchFamily="18" charset="0"/>
              </a:rPr>
              <a:t>Figure 2</a:t>
            </a:r>
            <a:r>
              <a:rPr lang="en-GB" sz="1600" dirty="0">
                <a:latin typeface="Times New Roman" panose="02020603050405020304" pitchFamily="18" charset="0"/>
                <a:cs typeface="Times New Roman" panose="02020603050405020304" pitchFamily="18" charset="0"/>
              </a:rPr>
              <a:t>. Personal information of the participants </a:t>
            </a:r>
          </a:p>
        </p:txBody>
      </p:sp>
      <p:sp>
        <p:nvSpPr>
          <p:cNvPr id="44" name="Rectangle 43">
            <a:extLst>
              <a:ext uri="{FF2B5EF4-FFF2-40B4-BE49-F238E27FC236}">
                <a16:creationId xmlns:a16="http://schemas.microsoft.com/office/drawing/2014/main" id="{6EC3EBFF-CF72-C948-B1AF-7CC460AC7AB5}"/>
              </a:ext>
            </a:extLst>
          </p:cNvPr>
          <p:cNvSpPr/>
          <p:nvPr/>
        </p:nvSpPr>
        <p:spPr>
          <a:xfrm>
            <a:off x="711427" y="20070111"/>
            <a:ext cx="8721770" cy="3385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1600" b="1" dirty="0">
                <a:latin typeface="Times New Roman" panose="02020603050405020304" pitchFamily="18" charset="0"/>
                <a:cs typeface="Times New Roman" panose="02020603050405020304" pitchFamily="18" charset="0"/>
              </a:rPr>
              <a:t>Table 1</a:t>
            </a:r>
            <a:r>
              <a:rPr lang="en-GB" sz="1600" dirty="0">
                <a:latin typeface="Times New Roman" panose="02020603050405020304" pitchFamily="18" charset="0"/>
                <a:cs typeface="Times New Roman" panose="02020603050405020304" pitchFamily="18" charset="0"/>
              </a:rPr>
              <a:t>. Relation between position in rugby and frequency of concussion using the Fisher’s Exact test</a:t>
            </a:r>
          </a:p>
        </p:txBody>
      </p:sp>
      <p:sp>
        <p:nvSpPr>
          <p:cNvPr id="45" name="Rectangle 44">
            <a:extLst>
              <a:ext uri="{FF2B5EF4-FFF2-40B4-BE49-F238E27FC236}">
                <a16:creationId xmlns:a16="http://schemas.microsoft.com/office/drawing/2014/main" id="{B39464D0-E726-124D-AC8A-01CEB9BE057B}"/>
              </a:ext>
            </a:extLst>
          </p:cNvPr>
          <p:cNvSpPr/>
          <p:nvPr/>
        </p:nvSpPr>
        <p:spPr>
          <a:xfrm>
            <a:off x="686957" y="23495805"/>
            <a:ext cx="8721771" cy="33855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1600" b="1" dirty="0">
                <a:latin typeface="Times New Roman" panose="02020603050405020304" pitchFamily="18" charset="0"/>
                <a:cs typeface="Times New Roman" panose="02020603050405020304" pitchFamily="18" charset="0"/>
              </a:rPr>
              <a:t>Table 2</a:t>
            </a:r>
            <a:r>
              <a:rPr lang="en-GB" sz="1600" dirty="0">
                <a:latin typeface="Times New Roman" panose="02020603050405020304" pitchFamily="18" charset="0"/>
                <a:cs typeface="Times New Roman" panose="02020603050405020304" pitchFamily="18" charset="0"/>
              </a:rPr>
              <a:t>. Relation between the time in rugby and frequency of concussion using the Fisher’s Exact test</a:t>
            </a:r>
          </a:p>
        </p:txBody>
      </p:sp>
      <p:sp>
        <p:nvSpPr>
          <p:cNvPr id="41" name="TextBox 40">
            <a:extLst>
              <a:ext uri="{FF2B5EF4-FFF2-40B4-BE49-F238E27FC236}">
                <a16:creationId xmlns:a16="http://schemas.microsoft.com/office/drawing/2014/main" id="{663A05BD-74E6-BC43-8ADA-B3EBD6AE0C38}"/>
              </a:ext>
            </a:extLst>
          </p:cNvPr>
          <p:cNvSpPr txBox="1"/>
          <p:nvPr/>
        </p:nvSpPr>
        <p:spPr>
          <a:xfrm>
            <a:off x="21769754" y="5838092"/>
            <a:ext cx="184731" cy="984885"/>
          </a:xfrm>
          <a:prstGeom prst="rect">
            <a:avLst/>
          </a:prstGeom>
          <a:noFill/>
        </p:spPr>
        <p:txBody>
          <a:bodyPr wrap="none" rtlCol="0">
            <a:spAutoFit/>
          </a:bodyPr>
          <a:lstStyle/>
          <a:p>
            <a:endParaRPr lang="en-US" dirty="0"/>
          </a:p>
        </p:txBody>
      </p:sp>
      <p:pic>
        <p:nvPicPr>
          <p:cNvPr id="47" name="Picture 46" descr="Graphical user interface, chart, application, pie chart&#10;&#10;Description automatically generated">
            <a:extLst>
              <a:ext uri="{FF2B5EF4-FFF2-40B4-BE49-F238E27FC236}">
                <a16:creationId xmlns:a16="http://schemas.microsoft.com/office/drawing/2014/main" id="{27691288-06D7-0A46-870B-4A7173383B1B}"/>
              </a:ext>
            </a:extLst>
          </p:cNvPr>
          <p:cNvPicPr>
            <a:picLocks noChangeAspect="1"/>
          </p:cNvPicPr>
          <p:nvPr/>
        </p:nvPicPr>
        <p:blipFill rotWithShape="1">
          <a:blip r:embed="rId5">
            <a:extLst>
              <a:ext uri="{28A0092B-C50C-407E-A947-70E740481C1C}">
                <a14:useLocalDpi xmlns:a14="http://schemas.microsoft.com/office/drawing/2010/main" val="0"/>
              </a:ext>
            </a:extLst>
          </a:blip>
          <a:srcRect l="2585" t="1205" r="3774" b="7822"/>
          <a:stretch/>
        </p:blipFill>
        <p:spPr>
          <a:xfrm>
            <a:off x="11284463" y="16238019"/>
            <a:ext cx="9060978" cy="7938570"/>
          </a:xfrm>
          <a:prstGeom prst="rect">
            <a:avLst/>
          </a:prstGeom>
        </p:spPr>
      </p:pic>
      <p:pic>
        <p:nvPicPr>
          <p:cNvPr id="51" name="Picture 50" descr="Chart, bar chart, histogram&#10;&#10;Description automatically generated">
            <a:extLst>
              <a:ext uri="{FF2B5EF4-FFF2-40B4-BE49-F238E27FC236}">
                <a16:creationId xmlns:a16="http://schemas.microsoft.com/office/drawing/2014/main" id="{063A09B9-DC5E-1B42-876E-66A3B2360ADC}"/>
              </a:ext>
            </a:extLst>
          </p:cNvPr>
          <p:cNvPicPr>
            <a:picLocks noChangeAspect="1"/>
          </p:cNvPicPr>
          <p:nvPr/>
        </p:nvPicPr>
        <p:blipFill rotWithShape="1">
          <a:blip r:embed="rId6">
            <a:extLst>
              <a:ext uri="{28A0092B-C50C-407E-A947-70E740481C1C}">
                <a14:useLocalDpi xmlns:a14="http://schemas.microsoft.com/office/drawing/2010/main" val="0"/>
              </a:ext>
            </a:extLst>
          </a:blip>
          <a:srcRect t="6705" r="3750" b="3922"/>
          <a:stretch/>
        </p:blipFill>
        <p:spPr>
          <a:xfrm>
            <a:off x="256204" y="24074271"/>
            <a:ext cx="6885154" cy="5709360"/>
          </a:xfrm>
          <a:prstGeom prst="rect">
            <a:avLst/>
          </a:prstGeom>
        </p:spPr>
      </p:pic>
      <p:pic>
        <p:nvPicPr>
          <p:cNvPr id="16" name="Picture 15" descr="Table&#10;&#10;Description automatically generated">
            <a:extLst>
              <a:ext uri="{FF2B5EF4-FFF2-40B4-BE49-F238E27FC236}">
                <a16:creationId xmlns:a16="http://schemas.microsoft.com/office/drawing/2014/main" id="{AFD15493-402E-8144-93B6-8D641774E51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86235" y="20928534"/>
            <a:ext cx="9723214" cy="2605183"/>
          </a:xfrm>
          <a:prstGeom prst="rect">
            <a:avLst/>
          </a:prstGeom>
        </p:spPr>
      </p:pic>
      <p:pic>
        <p:nvPicPr>
          <p:cNvPr id="19" name="Picture 18" descr="Table&#10;&#10;Description automatically generated">
            <a:extLst>
              <a:ext uri="{FF2B5EF4-FFF2-40B4-BE49-F238E27FC236}">
                <a16:creationId xmlns:a16="http://schemas.microsoft.com/office/drawing/2014/main" id="{C412E41B-B42A-FB47-9F45-A5AB2C35F9E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86235" y="17516821"/>
            <a:ext cx="9713722" cy="2605183"/>
          </a:xfrm>
          <a:prstGeom prst="rect">
            <a:avLst/>
          </a:prstGeom>
        </p:spPr>
      </p:pic>
    </p:spTree>
    <p:extLst>
      <p:ext uri="{BB962C8B-B14F-4D97-AF65-F5344CB8AC3E}">
        <p14:creationId xmlns:p14="http://schemas.microsoft.com/office/powerpoint/2010/main" val="24045321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4936</TotalTime>
  <Words>1196</Words>
  <Application>Microsoft Macintosh PowerPoint</Application>
  <PresentationFormat>Custom</PresentationFormat>
  <Paragraphs>88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Symbol</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LCSS-IS</dc:creator>
  <cp:lastModifiedBy>dicristorosa@gmail.com</cp:lastModifiedBy>
  <cp:revision>145</cp:revision>
  <cp:lastPrinted>2016-08-31T12:30:59Z</cp:lastPrinted>
  <dcterms:created xsi:type="dcterms:W3CDTF">2014-11-21T09:37:21Z</dcterms:created>
  <dcterms:modified xsi:type="dcterms:W3CDTF">2021-04-28T17:21:08Z</dcterms:modified>
</cp:coreProperties>
</file>