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59" r:id="rId5"/>
    <p:sldId id="260" r:id="rId6"/>
    <p:sldId id="268" r:id="rId7"/>
    <p:sldId id="262" r:id="rId8"/>
    <p:sldId id="264" r:id="rId9"/>
    <p:sldId id="265" r:id="rId10"/>
    <p:sldId id="266"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164746-3783-6CC0-FB1C-15DC43EFCB62}" v="7" dt="2026-06-18T10:36:21.513"/>
    <p1510:client id="{3F5CB980-FFCD-C64A-C47F-CE69F6CB45FE}" v="2" dt="2026-06-19T15:16:59.023"/>
    <p1510:client id="{83207484-F6EA-C124-7CD5-1304E0AEFECC}" v="12" dt="2026-06-17T19:02:04.893"/>
    <p1510:client id="{86E41267-3AB0-2E3D-5B12-471CD140C7B6}" v="10" dt="2026-06-18T11:09:47.755"/>
    <p1510:client id="{A086750A-B4B6-5B19-812E-97316FEDB967}" v="184" dt="2026-06-18T12:49:07.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6" d="100"/>
          <a:sy n="66" d="100"/>
        </p:scale>
        <p:origin x="446"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wana Iftkhar (2511282)" userId="S::2511282@student.uwtsd.ac.uk::1d023725-ee40-40ca-a7b6-82b04726b4ae" providerId="AD" clId="Web-{86E41267-3AB0-2E3D-5B12-471CD140C7B6}"/>
    <pc:docChg chg="modSld">
      <pc:chgData name="Razwana Iftkhar (2511282)" userId="S::2511282@student.uwtsd.ac.uk::1d023725-ee40-40ca-a7b6-82b04726b4ae" providerId="AD" clId="Web-{86E41267-3AB0-2E3D-5B12-471CD140C7B6}" dt="2026-06-18T11:09:47.755" v="34" actId="14100"/>
      <pc:docMkLst>
        <pc:docMk/>
      </pc:docMkLst>
      <pc:sldChg chg="addSp delSp modSp">
        <pc:chgData name="Razwana Iftkhar (2511282)" userId="S::2511282@student.uwtsd.ac.uk::1d023725-ee40-40ca-a7b6-82b04726b4ae" providerId="AD" clId="Web-{86E41267-3AB0-2E3D-5B12-471CD140C7B6}" dt="2026-06-18T11:09:47.755" v="34" actId="14100"/>
        <pc:sldMkLst>
          <pc:docMk/>
          <pc:sldMk cId="824782592" sldId="257"/>
        </pc:sldMkLst>
        <pc:spChg chg="mod">
          <ac:chgData name="Razwana Iftkhar (2511282)" userId="S::2511282@student.uwtsd.ac.uk::1d023725-ee40-40ca-a7b6-82b04726b4ae" providerId="AD" clId="Web-{86E41267-3AB0-2E3D-5B12-471CD140C7B6}" dt="2026-06-18T11:09:35.785" v="33"/>
          <ac:spMkLst>
            <pc:docMk/>
            <pc:sldMk cId="824782592" sldId="257"/>
            <ac:spMk id="2" creationId="{96F73443-B3CE-8968-E09E-13E0D0F38973}"/>
          </ac:spMkLst>
        </pc:spChg>
        <pc:spChg chg="add del">
          <ac:chgData name="Razwana Iftkhar (2511282)" userId="S::2511282@student.uwtsd.ac.uk::1d023725-ee40-40ca-a7b6-82b04726b4ae" providerId="AD" clId="Web-{86E41267-3AB0-2E3D-5B12-471CD140C7B6}" dt="2026-06-18T11:09:15.892" v="24"/>
          <ac:spMkLst>
            <pc:docMk/>
            <pc:sldMk cId="824782592" sldId="257"/>
            <ac:spMk id="36" creationId="{3C5F7A6E-E77E-4DA4-89CF-2DE226578C43}"/>
          </ac:spMkLst>
        </pc:spChg>
        <pc:spChg chg="add del">
          <ac:chgData name="Razwana Iftkhar (2511282)" userId="S::2511282@student.uwtsd.ac.uk::1d023725-ee40-40ca-a7b6-82b04726b4ae" providerId="AD" clId="Web-{86E41267-3AB0-2E3D-5B12-471CD140C7B6}" dt="2026-06-18T11:09:22.456" v="26"/>
          <ac:spMkLst>
            <pc:docMk/>
            <pc:sldMk cId="824782592" sldId="257"/>
            <ac:spMk id="38" creationId="{078E312C-31CE-41C9-808C-15F1C545BB1D}"/>
          </ac:spMkLst>
        </pc:spChg>
        <pc:spChg chg="add del">
          <ac:chgData name="Razwana Iftkhar (2511282)" userId="S::2511282@student.uwtsd.ac.uk::1d023725-ee40-40ca-a7b6-82b04726b4ae" providerId="AD" clId="Web-{86E41267-3AB0-2E3D-5B12-471CD140C7B6}" dt="2026-06-18T11:09:22.456" v="26"/>
          <ac:spMkLst>
            <pc:docMk/>
            <pc:sldMk cId="824782592" sldId="257"/>
            <ac:spMk id="40" creationId="{18A8634D-9511-46E2-8AD3-A0F12370CF75}"/>
          </ac:spMkLst>
        </pc:spChg>
        <pc:spChg chg="add del">
          <ac:chgData name="Razwana Iftkhar (2511282)" userId="S::2511282@student.uwtsd.ac.uk::1d023725-ee40-40ca-a7b6-82b04726b4ae" providerId="AD" clId="Web-{86E41267-3AB0-2E3D-5B12-471CD140C7B6}" dt="2026-06-18T11:09:22.456" v="26"/>
          <ac:spMkLst>
            <pc:docMk/>
            <pc:sldMk cId="824782592" sldId="257"/>
            <ac:spMk id="42" creationId="{0B4D78A0-4307-4D3E-89E9-5BD4D55227B2}"/>
          </ac:spMkLst>
        </pc:spChg>
        <pc:spChg chg="add del">
          <ac:chgData name="Razwana Iftkhar (2511282)" userId="S::2511282@student.uwtsd.ac.uk::1d023725-ee40-40ca-a7b6-82b04726b4ae" providerId="AD" clId="Web-{86E41267-3AB0-2E3D-5B12-471CD140C7B6}" dt="2026-06-18T11:09:22.456" v="26"/>
          <ac:spMkLst>
            <pc:docMk/>
            <pc:sldMk cId="824782592" sldId="257"/>
            <ac:spMk id="43" creationId="{663CA5C5-89A6-4F86-B207-0DDE0C36735C}"/>
          </ac:spMkLst>
        </pc:spChg>
        <pc:spChg chg="add del">
          <ac:chgData name="Razwana Iftkhar (2511282)" userId="S::2511282@student.uwtsd.ac.uk::1d023725-ee40-40ca-a7b6-82b04726b4ae" providerId="AD" clId="Web-{86E41267-3AB0-2E3D-5B12-471CD140C7B6}" dt="2026-06-18T11:09:25.034" v="28"/>
          <ac:spMkLst>
            <pc:docMk/>
            <pc:sldMk cId="824782592" sldId="257"/>
            <ac:spMk id="47" creationId="{7CB7C310-FE58-42C8-923F-E29308AB12F7}"/>
          </ac:spMkLst>
        </pc:spChg>
        <pc:spChg chg="add del">
          <ac:chgData name="Razwana Iftkhar (2511282)" userId="S::2511282@student.uwtsd.ac.uk::1d023725-ee40-40ca-a7b6-82b04726b4ae" providerId="AD" clId="Web-{86E41267-3AB0-2E3D-5B12-471CD140C7B6}" dt="2026-06-18T11:09:25.034" v="28"/>
          <ac:spMkLst>
            <pc:docMk/>
            <pc:sldMk cId="824782592" sldId="257"/>
            <ac:spMk id="48" creationId="{4A50A440-71B7-4225-BF26-485C42F1F518}"/>
          </ac:spMkLst>
        </pc:spChg>
        <pc:spChg chg="add del">
          <ac:chgData name="Razwana Iftkhar (2511282)" userId="S::2511282@student.uwtsd.ac.uk::1d023725-ee40-40ca-a7b6-82b04726b4ae" providerId="AD" clId="Web-{86E41267-3AB0-2E3D-5B12-471CD140C7B6}" dt="2026-06-18T11:09:35.722" v="32"/>
          <ac:spMkLst>
            <pc:docMk/>
            <pc:sldMk cId="824782592" sldId="257"/>
            <ac:spMk id="55" creationId="{B695FF10-1FB8-436D-BD0A-5F0D9082A3A0}"/>
          </ac:spMkLst>
        </pc:spChg>
        <pc:spChg chg="add del">
          <ac:chgData name="Razwana Iftkhar (2511282)" userId="S::2511282@student.uwtsd.ac.uk::1d023725-ee40-40ca-a7b6-82b04726b4ae" providerId="AD" clId="Web-{86E41267-3AB0-2E3D-5B12-471CD140C7B6}" dt="2026-06-18T11:09:35.722" v="32"/>
          <ac:spMkLst>
            <pc:docMk/>
            <pc:sldMk cId="824782592" sldId="257"/>
            <ac:spMk id="56" creationId="{4C15E1F5-1C97-418B-B8B1-A3457E5C3959}"/>
          </ac:spMkLst>
        </pc:spChg>
        <pc:spChg chg="add del">
          <ac:chgData name="Razwana Iftkhar (2511282)" userId="S::2511282@student.uwtsd.ac.uk::1d023725-ee40-40ca-a7b6-82b04726b4ae" providerId="AD" clId="Web-{86E41267-3AB0-2E3D-5B12-471CD140C7B6}" dt="2026-06-18T11:09:35.722" v="32"/>
          <ac:spMkLst>
            <pc:docMk/>
            <pc:sldMk cId="824782592" sldId="257"/>
            <ac:spMk id="57" creationId="{3E7929B2-D163-40F0-A012-01126A98D2EB}"/>
          </ac:spMkLst>
        </pc:spChg>
        <pc:spChg chg="add">
          <ac:chgData name="Razwana Iftkhar (2511282)" userId="S::2511282@student.uwtsd.ac.uk::1d023725-ee40-40ca-a7b6-82b04726b4ae" providerId="AD" clId="Web-{86E41267-3AB0-2E3D-5B12-471CD140C7B6}" dt="2026-06-18T11:09:35.785" v="33"/>
          <ac:spMkLst>
            <pc:docMk/>
            <pc:sldMk cId="824782592" sldId="257"/>
            <ac:spMk id="61" creationId="{3C5F7A6E-E77E-4DA4-89CF-2DE226578C43}"/>
          </ac:spMkLst>
        </pc:spChg>
        <pc:picChg chg="mod">
          <ac:chgData name="Razwana Iftkhar (2511282)" userId="S::2511282@student.uwtsd.ac.uk::1d023725-ee40-40ca-a7b6-82b04726b4ae" providerId="AD" clId="Web-{86E41267-3AB0-2E3D-5B12-471CD140C7B6}" dt="2026-06-18T11:09:47.755" v="34" actId="14100"/>
          <ac:picMkLst>
            <pc:docMk/>
            <pc:sldMk cId="824782592" sldId="257"/>
            <ac:picMk id="11" creationId="{3DF24CCF-A07C-9E55-7437-4C64B5BE0876}"/>
          </ac:picMkLst>
        </pc:picChg>
        <pc:picChg chg="add del">
          <ac:chgData name="Razwana Iftkhar (2511282)" userId="S::2511282@student.uwtsd.ac.uk::1d023725-ee40-40ca-a7b6-82b04726b4ae" providerId="AD" clId="Web-{86E41267-3AB0-2E3D-5B12-471CD140C7B6}" dt="2026-06-18T11:09:35.785" v="33"/>
          <ac:picMkLst>
            <pc:docMk/>
            <pc:sldMk cId="824782592" sldId="257"/>
            <ac:picMk id="25" creationId="{93E2C8F5-B35B-4728-AFAB-5111275C6C0E}"/>
          </ac:picMkLst>
        </pc:picChg>
        <pc:picChg chg="add del">
          <ac:chgData name="Razwana Iftkhar (2511282)" userId="S::2511282@student.uwtsd.ac.uk::1d023725-ee40-40ca-a7b6-82b04726b4ae" providerId="AD" clId="Web-{86E41267-3AB0-2E3D-5B12-471CD140C7B6}" dt="2026-06-18T11:09:35.785" v="33"/>
          <ac:picMkLst>
            <pc:docMk/>
            <pc:sldMk cId="824782592" sldId="257"/>
            <ac:picMk id="27" creationId="{69EB4E46-374D-4E57-9304-5B8EDFB8E5B4}"/>
          </ac:picMkLst>
        </pc:picChg>
        <pc:picChg chg="add del">
          <ac:chgData name="Razwana Iftkhar (2511282)" userId="S::2511282@student.uwtsd.ac.uk::1d023725-ee40-40ca-a7b6-82b04726b4ae" providerId="AD" clId="Web-{86E41267-3AB0-2E3D-5B12-471CD140C7B6}" dt="2026-06-18T11:09:15.892" v="24"/>
          <ac:picMkLst>
            <pc:docMk/>
            <pc:sldMk cId="824782592" sldId="257"/>
            <ac:picMk id="32" creationId="{93E2C8F5-B35B-4728-AFAB-5111275C6C0E}"/>
          </ac:picMkLst>
        </pc:picChg>
        <pc:picChg chg="add del">
          <ac:chgData name="Razwana Iftkhar (2511282)" userId="S::2511282@student.uwtsd.ac.uk::1d023725-ee40-40ca-a7b6-82b04726b4ae" providerId="AD" clId="Web-{86E41267-3AB0-2E3D-5B12-471CD140C7B6}" dt="2026-06-18T11:09:15.892" v="24"/>
          <ac:picMkLst>
            <pc:docMk/>
            <pc:sldMk cId="824782592" sldId="257"/>
            <ac:picMk id="34" creationId="{69EB4E46-374D-4E57-9304-5B8EDFB8E5B4}"/>
          </ac:picMkLst>
        </pc:picChg>
        <pc:picChg chg="add del">
          <ac:chgData name="Razwana Iftkhar (2511282)" userId="S::2511282@student.uwtsd.ac.uk::1d023725-ee40-40ca-a7b6-82b04726b4ae" providerId="AD" clId="Web-{86E41267-3AB0-2E3D-5B12-471CD140C7B6}" dt="2026-06-18T11:09:22.456" v="26"/>
          <ac:picMkLst>
            <pc:docMk/>
            <pc:sldMk cId="824782592" sldId="257"/>
            <ac:picMk id="39" creationId="{93E2C8F5-B35B-4728-AFAB-5111275C6C0E}"/>
          </ac:picMkLst>
        </pc:picChg>
        <pc:picChg chg="add del">
          <ac:chgData name="Razwana Iftkhar (2511282)" userId="S::2511282@student.uwtsd.ac.uk::1d023725-ee40-40ca-a7b6-82b04726b4ae" providerId="AD" clId="Web-{86E41267-3AB0-2E3D-5B12-471CD140C7B6}" dt="2026-06-18T11:09:22.456" v="26"/>
          <ac:picMkLst>
            <pc:docMk/>
            <pc:sldMk cId="824782592" sldId="257"/>
            <ac:picMk id="41" creationId="{69EB4E46-374D-4E57-9304-5B8EDFB8E5B4}"/>
          </ac:picMkLst>
        </pc:picChg>
        <pc:picChg chg="add del">
          <ac:chgData name="Razwana Iftkhar (2511282)" userId="S::2511282@student.uwtsd.ac.uk::1d023725-ee40-40ca-a7b6-82b04726b4ae" providerId="AD" clId="Web-{86E41267-3AB0-2E3D-5B12-471CD140C7B6}" dt="2026-06-18T11:09:25.034" v="28"/>
          <ac:picMkLst>
            <pc:docMk/>
            <pc:sldMk cId="824782592" sldId="257"/>
            <ac:picMk id="45" creationId="{15CC8773-0E3F-4D1C-A409-0353003E65C1}"/>
          </ac:picMkLst>
        </pc:picChg>
        <pc:picChg chg="add del">
          <ac:chgData name="Razwana Iftkhar (2511282)" userId="S::2511282@student.uwtsd.ac.uk::1d023725-ee40-40ca-a7b6-82b04726b4ae" providerId="AD" clId="Web-{86E41267-3AB0-2E3D-5B12-471CD140C7B6}" dt="2026-06-18T11:09:25.034" v="28"/>
          <ac:picMkLst>
            <pc:docMk/>
            <pc:sldMk cId="824782592" sldId="257"/>
            <ac:picMk id="46" creationId="{29160FC1-6959-4BB1-8E7A-0CA07E8BAAF7}"/>
          </ac:picMkLst>
        </pc:picChg>
        <pc:picChg chg="add del">
          <ac:chgData name="Razwana Iftkhar (2511282)" userId="S::2511282@student.uwtsd.ac.uk::1d023725-ee40-40ca-a7b6-82b04726b4ae" providerId="AD" clId="Web-{86E41267-3AB0-2E3D-5B12-471CD140C7B6}" dt="2026-06-18T11:09:28.503" v="30"/>
          <ac:picMkLst>
            <pc:docMk/>
            <pc:sldMk cId="824782592" sldId="257"/>
            <ac:picMk id="50" creationId="{93E2C8F5-B35B-4728-AFAB-5111275C6C0E}"/>
          </ac:picMkLst>
        </pc:picChg>
        <pc:picChg chg="add del">
          <ac:chgData name="Razwana Iftkhar (2511282)" userId="S::2511282@student.uwtsd.ac.uk::1d023725-ee40-40ca-a7b6-82b04726b4ae" providerId="AD" clId="Web-{86E41267-3AB0-2E3D-5B12-471CD140C7B6}" dt="2026-06-18T11:09:28.503" v="30"/>
          <ac:picMkLst>
            <pc:docMk/>
            <pc:sldMk cId="824782592" sldId="257"/>
            <ac:picMk id="51" creationId="{69EB4E46-374D-4E57-9304-5B8EDFB8E5B4}"/>
          </ac:picMkLst>
        </pc:picChg>
        <pc:picChg chg="add del">
          <ac:chgData name="Razwana Iftkhar (2511282)" userId="S::2511282@student.uwtsd.ac.uk::1d023725-ee40-40ca-a7b6-82b04726b4ae" providerId="AD" clId="Web-{86E41267-3AB0-2E3D-5B12-471CD140C7B6}" dt="2026-06-18T11:09:35.722" v="32"/>
          <ac:picMkLst>
            <pc:docMk/>
            <pc:sldMk cId="824782592" sldId="257"/>
            <ac:picMk id="53" creationId="{93E2C8F5-B35B-4728-AFAB-5111275C6C0E}"/>
          </ac:picMkLst>
        </pc:picChg>
        <pc:picChg chg="add del">
          <ac:chgData name="Razwana Iftkhar (2511282)" userId="S::2511282@student.uwtsd.ac.uk::1d023725-ee40-40ca-a7b6-82b04726b4ae" providerId="AD" clId="Web-{86E41267-3AB0-2E3D-5B12-471CD140C7B6}" dt="2026-06-18T11:09:35.722" v="32"/>
          <ac:picMkLst>
            <pc:docMk/>
            <pc:sldMk cId="824782592" sldId="257"/>
            <ac:picMk id="54" creationId="{69EB4E46-374D-4E57-9304-5B8EDFB8E5B4}"/>
          </ac:picMkLst>
        </pc:picChg>
        <pc:picChg chg="add">
          <ac:chgData name="Razwana Iftkhar (2511282)" userId="S::2511282@student.uwtsd.ac.uk::1d023725-ee40-40ca-a7b6-82b04726b4ae" providerId="AD" clId="Web-{86E41267-3AB0-2E3D-5B12-471CD140C7B6}" dt="2026-06-18T11:09:35.785" v="33"/>
          <ac:picMkLst>
            <pc:docMk/>
            <pc:sldMk cId="824782592" sldId="257"/>
            <ac:picMk id="59" creationId="{93E2C8F5-B35B-4728-AFAB-5111275C6C0E}"/>
          </ac:picMkLst>
        </pc:picChg>
        <pc:picChg chg="add">
          <ac:chgData name="Razwana Iftkhar (2511282)" userId="S::2511282@student.uwtsd.ac.uk::1d023725-ee40-40ca-a7b6-82b04726b4ae" providerId="AD" clId="Web-{86E41267-3AB0-2E3D-5B12-471CD140C7B6}" dt="2026-06-18T11:09:35.785" v="33"/>
          <ac:picMkLst>
            <pc:docMk/>
            <pc:sldMk cId="824782592" sldId="257"/>
            <ac:picMk id="60" creationId="{69EB4E46-374D-4E57-9304-5B8EDFB8E5B4}"/>
          </ac:picMkLst>
        </pc:picChg>
      </pc:sldChg>
      <pc:sldChg chg="addSp delSp modSp">
        <pc:chgData name="Razwana Iftkhar (2511282)" userId="S::2511282@student.uwtsd.ac.uk::1d023725-ee40-40ca-a7b6-82b04726b4ae" providerId="AD" clId="Web-{86E41267-3AB0-2E3D-5B12-471CD140C7B6}" dt="2026-06-18T11:05:39.093" v="10" actId="14100"/>
        <pc:sldMkLst>
          <pc:docMk/>
          <pc:sldMk cId="424148891" sldId="262"/>
        </pc:sldMkLst>
        <pc:spChg chg="mod">
          <ac:chgData name="Razwana Iftkhar (2511282)" userId="S::2511282@student.uwtsd.ac.uk::1d023725-ee40-40ca-a7b6-82b04726b4ae" providerId="AD" clId="Web-{86E41267-3AB0-2E3D-5B12-471CD140C7B6}" dt="2026-06-18T11:05:39.093" v="10" actId="14100"/>
          <ac:spMkLst>
            <pc:docMk/>
            <pc:sldMk cId="424148891" sldId="262"/>
            <ac:spMk id="2" creationId="{70ADA2BF-1CF4-83AC-8136-9766FA2C1BB5}"/>
          </ac:spMkLst>
        </pc:spChg>
        <pc:spChg chg="add del">
          <ac:chgData name="Razwana Iftkhar (2511282)" userId="S::2511282@student.uwtsd.ac.uk::1d023725-ee40-40ca-a7b6-82b04726b4ae" providerId="AD" clId="Web-{86E41267-3AB0-2E3D-5B12-471CD140C7B6}" dt="2026-06-18T11:03:53.569" v="2"/>
          <ac:spMkLst>
            <pc:docMk/>
            <pc:sldMk cId="424148891" sldId="262"/>
            <ac:spMk id="9" creationId="{B781DC51-1D15-43A2-AB4F-2051C5F1C49C}"/>
          </ac:spMkLst>
        </pc:spChg>
        <pc:spChg chg="add del">
          <ac:chgData name="Razwana Iftkhar (2511282)" userId="S::2511282@student.uwtsd.ac.uk::1d023725-ee40-40ca-a7b6-82b04726b4ae" providerId="AD" clId="Web-{86E41267-3AB0-2E3D-5B12-471CD140C7B6}" dt="2026-06-18T11:03:53.569" v="2"/>
          <ac:spMkLst>
            <pc:docMk/>
            <pc:sldMk cId="424148891" sldId="262"/>
            <ac:spMk id="11" creationId="{41008B81-C8A4-4EEF-A211-877A35E98ABC}"/>
          </ac:spMkLst>
        </pc:spChg>
        <pc:spChg chg="add del">
          <ac:chgData name="Razwana Iftkhar (2511282)" userId="S::2511282@student.uwtsd.ac.uk::1d023725-ee40-40ca-a7b6-82b04726b4ae" providerId="AD" clId="Web-{86E41267-3AB0-2E3D-5B12-471CD140C7B6}" dt="2026-06-18T11:03:53.413" v="1"/>
          <ac:spMkLst>
            <pc:docMk/>
            <pc:sldMk cId="424148891" sldId="262"/>
            <ac:spMk id="20" creationId="{2BD33089-1424-4FEA-976C-DBB4BD788F20}"/>
          </ac:spMkLst>
        </pc:spChg>
        <pc:spChg chg="add del">
          <ac:chgData name="Razwana Iftkhar (2511282)" userId="S::2511282@student.uwtsd.ac.uk::1d023725-ee40-40ca-a7b6-82b04726b4ae" providerId="AD" clId="Web-{86E41267-3AB0-2E3D-5B12-471CD140C7B6}" dt="2026-06-18T11:03:53.413" v="1"/>
          <ac:spMkLst>
            <pc:docMk/>
            <pc:sldMk cId="424148891" sldId="262"/>
            <ac:spMk id="22" creationId="{04108A0F-9E32-4D9A-BCD6-92746BC206B0}"/>
          </ac:spMkLst>
        </pc:spChg>
        <pc:spChg chg="add del">
          <ac:chgData name="Razwana Iftkhar (2511282)" userId="S::2511282@student.uwtsd.ac.uk::1d023725-ee40-40ca-a7b6-82b04726b4ae" providerId="AD" clId="Web-{86E41267-3AB0-2E3D-5B12-471CD140C7B6}" dt="2026-06-18T11:04:57.056" v="4"/>
          <ac:spMkLst>
            <pc:docMk/>
            <pc:sldMk cId="424148891" sldId="262"/>
            <ac:spMk id="26" creationId="{B781DC51-1D15-43A2-AB4F-2051C5F1C49C}"/>
          </ac:spMkLst>
        </pc:spChg>
        <pc:spChg chg="add del">
          <ac:chgData name="Razwana Iftkhar (2511282)" userId="S::2511282@student.uwtsd.ac.uk::1d023725-ee40-40ca-a7b6-82b04726b4ae" providerId="AD" clId="Web-{86E41267-3AB0-2E3D-5B12-471CD140C7B6}" dt="2026-06-18T11:04:57.056" v="4"/>
          <ac:spMkLst>
            <pc:docMk/>
            <pc:sldMk cId="424148891" sldId="262"/>
            <ac:spMk id="27" creationId="{41008B81-C8A4-4EEF-A211-877A35E98ABC}"/>
          </ac:spMkLst>
        </pc:spChg>
        <pc:graphicFrameChg chg="mod modGraphic">
          <ac:chgData name="Razwana Iftkhar (2511282)" userId="S::2511282@student.uwtsd.ac.uk::1d023725-ee40-40ca-a7b6-82b04726b4ae" providerId="AD" clId="Web-{86E41267-3AB0-2E3D-5B12-471CD140C7B6}" dt="2026-06-18T11:04:57.056" v="4"/>
          <ac:graphicFrameMkLst>
            <pc:docMk/>
            <pc:sldMk cId="424148891" sldId="262"/>
            <ac:graphicFrameMk id="5" creationId="{DCEA0A4C-EF68-A450-216E-2599C922AE78}"/>
          </ac:graphicFrameMkLst>
        </pc:graphicFrameChg>
        <pc:picChg chg="add del">
          <ac:chgData name="Razwana Iftkhar (2511282)" userId="S::2511282@student.uwtsd.ac.uk::1d023725-ee40-40ca-a7b6-82b04726b4ae" providerId="AD" clId="Web-{86E41267-3AB0-2E3D-5B12-471CD140C7B6}" dt="2026-06-18T11:03:53.569" v="2"/>
          <ac:picMkLst>
            <pc:docMk/>
            <pc:sldMk cId="424148891" sldId="262"/>
            <ac:picMk id="13" creationId="{C82B94A0-9C04-497F-9F2A-234AC715BC13}"/>
          </ac:picMkLst>
        </pc:picChg>
        <pc:picChg chg="add del">
          <ac:chgData name="Razwana Iftkhar (2511282)" userId="S::2511282@student.uwtsd.ac.uk::1d023725-ee40-40ca-a7b6-82b04726b4ae" providerId="AD" clId="Web-{86E41267-3AB0-2E3D-5B12-471CD140C7B6}" dt="2026-06-18T11:03:53.569" v="2"/>
          <ac:picMkLst>
            <pc:docMk/>
            <pc:sldMk cId="424148891" sldId="262"/>
            <ac:picMk id="15" creationId="{369CB58F-9DB1-495E-8241-D899410449CB}"/>
          </ac:picMkLst>
        </pc:picChg>
        <pc:picChg chg="add del">
          <ac:chgData name="Razwana Iftkhar (2511282)" userId="S::2511282@student.uwtsd.ac.uk::1d023725-ee40-40ca-a7b6-82b04726b4ae" providerId="AD" clId="Web-{86E41267-3AB0-2E3D-5B12-471CD140C7B6}" dt="2026-06-18T11:03:53.413" v="1"/>
          <ac:picMkLst>
            <pc:docMk/>
            <pc:sldMk cId="424148891" sldId="262"/>
            <ac:picMk id="24" creationId="{CE3A52E8-C1E8-4525-A28B-5A36AA9EDA27}"/>
          </ac:picMkLst>
        </pc:picChg>
        <pc:picChg chg="add del">
          <ac:chgData name="Razwana Iftkhar (2511282)" userId="S::2511282@student.uwtsd.ac.uk::1d023725-ee40-40ca-a7b6-82b04726b4ae" providerId="AD" clId="Web-{86E41267-3AB0-2E3D-5B12-471CD140C7B6}" dt="2026-06-18T11:04:57.056" v="4"/>
          <ac:picMkLst>
            <pc:docMk/>
            <pc:sldMk cId="424148891" sldId="262"/>
            <ac:picMk id="28" creationId="{C82B94A0-9C04-497F-9F2A-234AC715BC13}"/>
          </ac:picMkLst>
        </pc:picChg>
        <pc:picChg chg="add del">
          <ac:chgData name="Razwana Iftkhar (2511282)" userId="S::2511282@student.uwtsd.ac.uk::1d023725-ee40-40ca-a7b6-82b04726b4ae" providerId="AD" clId="Web-{86E41267-3AB0-2E3D-5B12-471CD140C7B6}" dt="2026-06-18T11:04:57.056" v="4"/>
          <ac:picMkLst>
            <pc:docMk/>
            <pc:sldMk cId="424148891" sldId="262"/>
            <ac:picMk id="29" creationId="{369CB58F-9DB1-495E-8241-D899410449CB}"/>
          </ac:picMkLst>
        </pc:picChg>
      </pc:sldChg>
      <pc:sldChg chg="addSp delSp modSp">
        <pc:chgData name="Razwana Iftkhar (2511282)" userId="S::2511282@student.uwtsd.ac.uk::1d023725-ee40-40ca-a7b6-82b04726b4ae" providerId="AD" clId="Web-{86E41267-3AB0-2E3D-5B12-471CD140C7B6}" dt="2026-06-18T11:07:24.894" v="22"/>
        <pc:sldMkLst>
          <pc:docMk/>
          <pc:sldMk cId="3199078000" sldId="264"/>
        </pc:sldMkLst>
        <pc:spChg chg="mod">
          <ac:chgData name="Razwana Iftkhar (2511282)" userId="S::2511282@student.uwtsd.ac.uk::1d023725-ee40-40ca-a7b6-82b04726b4ae" providerId="AD" clId="Web-{86E41267-3AB0-2E3D-5B12-471CD140C7B6}" dt="2026-06-18T11:07:24.894" v="22"/>
          <ac:spMkLst>
            <pc:docMk/>
            <pc:sldMk cId="3199078000" sldId="264"/>
            <ac:spMk id="2" creationId="{C2D4969F-622C-1EDD-8F47-F25FFFA28C5D}"/>
          </ac:spMkLst>
        </pc:spChg>
        <pc:spChg chg="add del">
          <ac:chgData name="Razwana Iftkhar (2511282)" userId="S::2511282@student.uwtsd.ac.uk::1d023725-ee40-40ca-a7b6-82b04726b4ae" providerId="AD" clId="Web-{86E41267-3AB0-2E3D-5B12-471CD140C7B6}" dt="2026-06-18T11:07:24.894" v="22"/>
          <ac:spMkLst>
            <pc:docMk/>
            <pc:sldMk cId="3199078000" sldId="264"/>
            <ac:spMk id="16" creationId="{2BD33089-1424-4FEA-976C-DBB4BD788F20}"/>
          </ac:spMkLst>
        </pc:spChg>
        <pc:spChg chg="add del">
          <ac:chgData name="Razwana Iftkhar (2511282)" userId="S::2511282@student.uwtsd.ac.uk::1d023725-ee40-40ca-a7b6-82b04726b4ae" providerId="AD" clId="Web-{86E41267-3AB0-2E3D-5B12-471CD140C7B6}" dt="2026-06-18T11:07:24.894" v="22"/>
          <ac:spMkLst>
            <pc:docMk/>
            <pc:sldMk cId="3199078000" sldId="264"/>
            <ac:spMk id="18" creationId="{04108A0F-9E32-4D9A-BCD6-92746BC206B0}"/>
          </ac:spMkLst>
        </pc:spChg>
        <pc:graphicFrameChg chg="mod modGraphic">
          <ac:chgData name="Razwana Iftkhar (2511282)" userId="S::2511282@student.uwtsd.ac.uk::1d023725-ee40-40ca-a7b6-82b04726b4ae" providerId="AD" clId="Web-{86E41267-3AB0-2E3D-5B12-471CD140C7B6}" dt="2026-06-18T11:07:24.894" v="22"/>
          <ac:graphicFrameMkLst>
            <pc:docMk/>
            <pc:sldMk cId="3199078000" sldId="264"/>
            <ac:graphicFrameMk id="11" creationId="{67C07062-B276-09D8-6CBF-357B5E8031C3}"/>
          </ac:graphicFrameMkLst>
        </pc:graphicFrameChg>
        <pc:picChg chg="add del">
          <ac:chgData name="Razwana Iftkhar (2511282)" userId="S::2511282@student.uwtsd.ac.uk::1d023725-ee40-40ca-a7b6-82b04726b4ae" providerId="AD" clId="Web-{86E41267-3AB0-2E3D-5B12-471CD140C7B6}" dt="2026-06-18T11:07:24.894" v="22"/>
          <ac:picMkLst>
            <pc:docMk/>
            <pc:sldMk cId="3199078000" sldId="264"/>
            <ac:picMk id="14" creationId="{CE3A52E8-C1E8-4525-A28B-5A36AA9EDA27}"/>
          </ac:picMkLst>
        </pc:picChg>
      </pc:sldChg>
    </pc:docChg>
  </pc:docChgLst>
  <pc:docChgLst>
    <pc:chgData name="Razwana Iftkhar (2511282)" userId="S::2511282@student.uwtsd.ac.uk::1d023725-ee40-40ca-a7b6-82b04726b4ae" providerId="AD" clId="Web-{A086750A-B4B6-5B19-812E-97316FEDB967}"/>
    <pc:docChg chg="addSld delSld modSld">
      <pc:chgData name="Razwana Iftkhar (2511282)" userId="S::2511282@student.uwtsd.ac.uk::1d023725-ee40-40ca-a7b6-82b04726b4ae" providerId="AD" clId="Web-{A086750A-B4B6-5B19-812E-97316FEDB967}" dt="2026-06-18T12:48:41.519" v="512" actId="20577"/>
      <pc:docMkLst>
        <pc:docMk/>
      </pc:docMkLst>
      <pc:sldChg chg="addSp delSp modSp mod setBg">
        <pc:chgData name="Razwana Iftkhar (2511282)" userId="S::2511282@student.uwtsd.ac.uk::1d023725-ee40-40ca-a7b6-82b04726b4ae" providerId="AD" clId="Web-{A086750A-B4B6-5B19-812E-97316FEDB967}" dt="2026-06-18T12:48:41.519" v="512" actId="20577"/>
        <pc:sldMkLst>
          <pc:docMk/>
          <pc:sldMk cId="1640663638" sldId="256"/>
        </pc:sldMkLst>
        <pc:spChg chg="mod">
          <ac:chgData name="Razwana Iftkhar (2511282)" userId="S::2511282@student.uwtsd.ac.uk::1d023725-ee40-40ca-a7b6-82b04726b4ae" providerId="AD" clId="Web-{A086750A-B4B6-5B19-812E-97316FEDB967}" dt="2026-06-18T12:46:59.656" v="499"/>
          <ac:spMkLst>
            <pc:docMk/>
            <pc:sldMk cId="1640663638" sldId="256"/>
            <ac:spMk id="2" creationId="{22D121B5-B53E-5204-E5B7-898239103A0F}"/>
          </ac:spMkLst>
        </pc:spChg>
        <pc:spChg chg="mod">
          <ac:chgData name="Razwana Iftkhar (2511282)" userId="S::2511282@student.uwtsd.ac.uk::1d023725-ee40-40ca-a7b6-82b04726b4ae" providerId="AD" clId="Web-{A086750A-B4B6-5B19-812E-97316FEDB967}" dt="2026-06-18T12:48:41.519" v="512" actId="20577"/>
          <ac:spMkLst>
            <pc:docMk/>
            <pc:sldMk cId="1640663638" sldId="256"/>
            <ac:spMk id="3" creationId="{B1269757-5299-1735-0F1E-1FB02167D425}"/>
          </ac:spMkLst>
        </pc:spChg>
        <pc:spChg chg="add del">
          <ac:chgData name="Razwana Iftkhar (2511282)" userId="S::2511282@student.uwtsd.ac.uk::1d023725-ee40-40ca-a7b6-82b04726b4ae" providerId="AD" clId="Web-{A086750A-B4B6-5B19-812E-97316FEDB967}" dt="2026-06-18T12:41:17.877" v="481"/>
          <ac:spMkLst>
            <pc:docMk/>
            <pc:sldMk cId="1640663638" sldId="256"/>
            <ac:spMk id="10" creationId="{6184FA60-56E6-4C39-B1D1-F8DA36DE1F3E}"/>
          </ac:spMkLst>
        </pc:spChg>
        <pc:spChg chg="add del">
          <ac:chgData name="Razwana Iftkhar (2511282)" userId="S::2511282@student.uwtsd.ac.uk::1d023725-ee40-40ca-a7b6-82b04726b4ae" providerId="AD" clId="Web-{A086750A-B4B6-5B19-812E-97316FEDB967}" dt="2026-06-18T12:39:42.154" v="468"/>
          <ac:spMkLst>
            <pc:docMk/>
            <pc:sldMk cId="1640663638" sldId="256"/>
            <ac:spMk id="19" creationId="{24C41CF4-4A13-4AA9-9300-CB7A2E37C861}"/>
          </ac:spMkLst>
        </pc:spChg>
        <pc:spChg chg="add del">
          <ac:chgData name="Razwana Iftkhar (2511282)" userId="S::2511282@student.uwtsd.ac.uk::1d023725-ee40-40ca-a7b6-82b04726b4ae" providerId="AD" clId="Web-{A086750A-B4B6-5B19-812E-97316FEDB967}" dt="2026-06-18T12:39:54.671" v="470"/>
          <ac:spMkLst>
            <pc:docMk/>
            <pc:sldMk cId="1640663638" sldId="256"/>
            <ac:spMk id="23" creationId="{50496C6C-A85F-426B-9ED1-3444166CE4E1}"/>
          </ac:spMkLst>
        </pc:spChg>
        <pc:spChg chg="add del">
          <ac:chgData name="Razwana Iftkhar (2511282)" userId="S::2511282@student.uwtsd.ac.uk::1d023725-ee40-40ca-a7b6-82b04726b4ae" providerId="AD" clId="Web-{A086750A-B4B6-5B19-812E-97316FEDB967}" dt="2026-06-18T12:40:03.655" v="472"/>
          <ac:spMkLst>
            <pc:docMk/>
            <pc:sldMk cId="1640663638" sldId="256"/>
            <ac:spMk id="28" creationId="{24C41CF4-4A13-4AA9-9300-CB7A2E37C861}"/>
          </ac:spMkLst>
        </pc:spChg>
        <pc:spChg chg="add del">
          <ac:chgData name="Razwana Iftkhar (2511282)" userId="S::2511282@student.uwtsd.ac.uk::1d023725-ee40-40ca-a7b6-82b04726b4ae" providerId="AD" clId="Web-{A086750A-B4B6-5B19-812E-97316FEDB967}" dt="2026-06-18T12:40:31.469" v="474"/>
          <ac:spMkLst>
            <pc:docMk/>
            <pc:sldMk cId="1640663638" sldId="256"/>
            <ac:spMk id="32" creationId="{6184FA60-56E6-4C39-B1D1-F8DA36DE1F3E}"/>
          </ac:spMkLst>
        </pc:spChg>
        <pc:spChg chg="add del">
          <ac:chgData name="Razwana Iftkhar (2511282)" userId="S::2511282@student.uwtsd.ac.uk::1d023725-ee40-40ca-a7b6-82b04726b4ae" providerId="AD" clId="Web-{A086750A-B4B6-5B19-812E-97316FEDB967}" dt="2026-06-18T12:40:43.094" v="476"/>
          <ac:spMkLst>
            <pc:docMk/>
            <pc:sldMk cId="1640663638" sldId="256"/>
            <ac:spMk id="36" creationId="{637BD688-14A6-4B96-B8A2-3CD81C054FCE}"/>
          </ac:spMkLst>
        </pc:spChg>
        <pc:spChg chg="add del">
          <ac:chgData name="Razwana Iftkhar (2511282)" userId="S::2511282@student.uwtsd.ac.uk::1d023725-ee40-40ca-a7b6-82b04726b4ae" providerId="AD" clId="Web-{A086750A-B4B6-5B19-812E-97316FEDB967}" dt="2026-06-18T12:40:43.094" v="476"/>
          <ac:spMkLst>
            <pc:docMk/>
            <pc:sldMk cId="1640663638" sldId="256"/>
            <ac:spMk id="37" creationId="{B7B2544F-CA5E-40F6-9525-716A90C83FC5}"/>
          </ac:spMkLst>
        </pc:spChg>
        <pc:spChg chg="add del">
          <ac:chgData name="Razwana Iftkhar (2511282)" userId="S::2511282@student.uwtsd.ac.uk::1d023725-ee40-40ca-a7b6-82b04726b4ae" providerId="AD" clId="Web-{A086750A-B4B6-5B19-812E-97316FEDB967}" dt="2026-06-18T12:41:01.954" v="478"/>
          <ac:spMkLst>
            <pc:docMk/>
            <pc:sldMk cId="1640663638" sldId="256"/>
            <ac:spMk id="41" creationId="{24C41CF4-4A13-4AA9-9300-CB7A2E37C861}"/>
          </ac:spMkLst>
        </pc:spChg>
        <pc:spChg chg="add del">
          <ac:chgData name="Razwana Iftkhar (2511282)" userId="S::2511282@student.uwtsd.ac.uk::1d023725-ee40-40ca-a7b6-82b04726b4ae" providerId="AD" clId="Web-{A086750A-B4B6-5B19-812E-97316FEDB967}" dt="2026-06-18T12:41:17.814" v="480"/>
          <ac:spMkLst>
            <pc:docMk/>
            <pc:sldMk cId="1640663638" sldId="256"/>
            <ac:spMk id="44" creationId="{E770CA6A-B3B0-4826-A91F-B2B1F8922026}"/>
          </ac:spMkLst>
        </pc:spChg>
        <pc:spChg chg="add del">
          <ac:chgData name="Razwana Iftkhar (2511282)" userId="S::2511282@student.uwtsd.ac.uk::1d023725-ee40-40ca-a7b6-82b04726b4ae" providerId="AD" clId="Web-{A086750A-B4B6-5B19-812E-97316FEDB967}" dt="2026-06-18T12:43:21.929" v="484"/>
          <ac:spMkLst>
            <pc:docMk/>
            <pc:sldMk cId="1640663638" sldId="256"/>
            <ac:spMk id="49" creationId="{6184FA60-56E6-4C39-B1D1-F8DA36DE1F3E}"/>
          </ac:spMkLst>
        </pc:spChg>
        <pc:spChg chg="add del">
          <ac:chgData name="Razwana Iftkhar (2511282)" userId="S::2511282@student.uwtsd.ac.uk::1d023725-ee40-40ca-a7b6-82b04726b4ae" providerId="AD" clId="Web-{A086750A-B4B6-5B19-812E-97316FEDB967}" dt="2026-06-18T12:43:21.866" v="483"/>
          <ac:spMkLst>
            <pc:docMk/>
            <pc:sldMk cId="1640663638" sldId="256"/>
            <ac:spMk id="55" creationId="{50496C6C-A85F-426B-9ED1-3444166CE4E1}"/>
          </ac:spMkLst>
        </pc:spChg>
        <pc:spChg chg="add del">
          <ac:chgData name="Razwana Iftkhar (2511282)" userId="S::2511282@student.uwtsd.ac.uk::1d023725-ee40-40ca-a7b6-82b04726b4ae" providerId="AD" clId="Web-{A086750A-B4B6-5B19-812E-97316FEDB967}" dt="2026-06-18T12:44:15.931" v="491"/>
          <ac:spMkLst>
            <pc:docMk/>
            <pc:sldMk cId="1640663638" sldId="256"/>
            <ac:spMk id="61" creationId="{9CD9ACDE-8038-488C-AB0C-5FD1A373C8CD}"/>
          </ac:spMkLst>
        </pc:spChg>
        <pc:spChg chg="add del">
          <ac:chgData name="Razwana Iftkhar (2511282)" userId="S::2511282@student.uwtsd.ac.uk::1d023725-ee40-40ca-a7b6-82b04726b4ae" providerId="AD" clId="Web-{A086750A-B4B6-5B19-812E-97316FEDB967}" dt="2026-06-18T12:44:15.931" v="491"/>
          <ac:spMkLst>
            <pc:docMk/>
            <pc:sldMk cId="1640663638" sldId="256"/>
            <ac:spMk id="62" creationId="{DA6C2449-5F66-4753-AAA3-4AD81E57A0E5}"/>
          </ac:spMkLst>
        </pc:spChg>
        <pc:spChg chg="add del">
          <ac:chgData name="Razwana Iftkhar (2511282)" userId="S::2511282@student.uwtsd.ac.uk::1d023725-ee40-40ca-a7b6-82b04726b4ae" providerId="AD" clId="Web-{A086750A-B4B6-5B19-812E-97316FEDB967}" dt="2026-06-18T12:44:01.618" v="488"/>
          <ac:spMkLst>
            <pc:docMk/>
            <pc:sldMk cId="1640663638" sldId="256"/>
            <ac:spMk id="70" creationId="{26A3F16E-CC60-4737-8CBB-9568A351D30B}"/>
          </ac:spMkLst>
        </pc:spChg>
        <pc:spChg chg="add del">
          <ac:chgData name="Razwana Iftkhar (2511282)" userId="S::2511282@student.uwtsd.ac.uk::1d023725-ee40-40ca-a7b6-82b04726b4ae" providerId="AD" clId="Web-{A086750A-B4B6-5B19-812E-97316FEDB967}" dt="2026-06-18T12:44:01.618" v="488"/>
          <ac:spMkLst>
            <pc:docMk/>
            <pc:sldMk cId="1640663638" sldId="256"/>
            <ac:spMk id="72" creationId="{C0DABE73-66EA-42B0-AB0A-9FB1C0AD7AEB}"/>
          </ac:spMkLst>
        </pc:spChg>
        <pc:spChg chg="add del">
          <ac:chgData name="Razwana Iftkhar (2511282)" userId="S::2511282@student.uwtsd.ac.uk::1d023725-ee40-40ca-a7b6-82b04726b4ae" providerId="AD" clId="Web-{A086750A-B4B6-5B19-812E-97316FEDB967}" dt="2026-06-18T12:44:15.899" v="490"/>
          <ac:spMkLst>
            <pc:docMk/>
            <pc:sldMk cId="1640663638" sldId="256"/>
            <ac:spMk id="77" creationId="{6184FA60-56E6-4C39-B1D1-F8DA36DE1F3E}"/>
          </ac:spMkLst>
        </pc:spChg>
        <pc:spChg chg="add del">
          <ac:chgData name="Razwana Iftkhar (2511282)" userId="S::2511282@student.uwtsd.ac.uk::1d023725-ee40-40ca-a7b6-82b04726b4ae" providerId="AD" clId="Web-{A086750A-B4B6-5B19-812E-97316FEDB967}" dt="2026-06-18T12:46:09.607" v="496"/>
          <ac:spMkLst>
            <pc:docMk/>
            <pc:sldMk cId="1640663638" sldId="256"/>
            <ac:spMk id="81" creationId="{24C41CF4-4A13-4AA9-9300-CB7A2E37C861}"/>
          </ac:spMkLst>
        </pc:spChg>
        <pc:spChg chg="add del">
          <ac:chgData name="Razwana Iftkhar (2511282)" userId="S::2511282@student.uwtsd.ac.uk::1d023725-ee40-40ca-a7b6-82b04726b4ae" providerId="AD" clId="Web-{A086750A-B4B6-5B19-812E-97316FEDB967}" dt="2026-06-18T12:46:59.656" v="499"/>
          <ac:spMkLst>
            <pc:docMk/>
            <pc:sldMk cId="1640663638" sldId="256"/>
            <ac:spMk id="89" creationId="{637BD688-14A6-4B96-B8A2-3CD81C054FCE}"/>
          </ac:spMkLst>
        </pc:spChg>
        <pc:spChg chg="add del">
          <ac:chgData name="Razwana Iftkhar (2511282)" userId="S::2511282@student.uwtsd.ac.uk::1d023725-ee40-40ca-a7b6-82b04726b4ae" providerId="AD" clId="Web-{A086750A-B4B6-5B19-812E-97316FEDB967}" dt="2026-06-18T12:46:59.656" v="499"/>
          <ac:spMkLst>
            <pc:docMk/>
            <pc:sldMk cId="1640663638" sldId="256"/>
            <ac:spMk id="91" creationId="{B7B2544F-CA5E-40F6-9525-716A90C83FC5}"/>
          </ac:spMkLst>
        </pc:spChg>
        <pc:spChg chg="add">
          <ac:chgData name="Razwana Iftkhar (2511282)" userId="S::2511282@student.uwtsd.ac.uk::1d023725-ee40-40ca-a7b6-82b04726b4ae" providerId="AD" clId="Web-{A086750A-B4B6-5B19-812E-97316FEDB967}" dt="2026-06-18T12:46:59.656" v="499"/>
          <ac:spMkLst>
            <pc:docMk/>
            <pc:sldMk cId="1640663638" sldId="256"/>
            <ac:spMk id="100" creationId="{26A3F16E-CC60-4737-8CBB-9568A351D30B}"/>
          </ac:spMkLst>
        </pc:spChg>
        <pc:spChg chg="add">
          <ac:chgData name="Razwana Iftkhar (2511282)" userId="S::2511282@student.uwtsd.ac.uk::1d023725-ee40-40ca-a7b6-82b04726b4ae" providerId="AD" clId="Web-{A086750A-B4B6-5B19-812E-97316FEDB967}" dt="2026-06-18T12:46:59.656" v="499"/>
          <ac:spMkLst>
            <pc:docMk/>
            <pc:sldMk cId="1640663638" sldId="256"/>
            <ac:spMk id="102" creationId="{C0DABE73-66EA-42B0-AB0A-9FB1C0AD7AEB}"/>
          </ac:spMkLst>
        </pc:spChg>
        <pc:picChg chg="add del">
          <ac:chgData name="Razwana Iftkhar (2511282)" userId="S::2511282@student.uwtsd.ac.uk::1d023725-ee40-40ca-a7b6-82b04726b4ae" providerId="AD" clId="Web-{A086750A-B4B6-5B19-812E-97316FEDB967}" dt="2026-06-18T12:41:17.877" v="481"/>
          <ac:picMkLst>
            <pc:docMk/>
            <pc:sldMk cId="1640663638" sldId="256"/>
            <ac:picMk id="8" creationId="{A932DB99-93A2-40E5-BC49-E211DCC03CA7}"/>
          </ac:picMkLst>
        </pc:picChg>
        <pc:picChg chg="add del">
          <ac:chgData name="Razwana Iftkhar (2511282)" userId="S::2511282@student.uwtsd.ac.uk::1d023725-ee40-40ca-a7b6-82b04726b4ae" providerId="AD" clId="Web-{A086750A-B4B6-5B19-812E-97316FEDB967}" dt="2026-06-18T12:41:17.877" v="481"/>
          <ac:picMkLst>
            <pc:docMk/>
            <pc:sldMk cId="1640663638" sldId="256"/>
            <ac:picMk id="12" creationId="{FBE4C130-74CE-48EE-A50F-2ADD6E53B1B2}"/>
          </ac:picMkLst>
        </pc:picChg>
        <pc:picChg chg="add del">
          <ac:chgData name="Razwana Iftkhar (2511282)" userId="S::2511282@student.uwtsd.ac.uk::1d023725-ee40-40ca-a7b6-82b04726b4ae" providerId="AD" clId="Web-{A086750A-B4B6-5B19-812E-97316FEDB967}" dt="2026-06-18T12:39:42.154" v="468"/>
          <ac:picMkLst>
            <pc:docMk/>
            <pc:sldMk cId="1640663638" sldId="256"/>
            <ac:picMk id="17" creationId="{A932DB99-93A2-40E5-BC49-E211DCC03CA7}"/>
          </ac:picMkLst>
        </pc:picChg>
        <pc:picChg chg="add del">
          <ac:chgData name="Razwana Iftkhar (2511282)" userId="S::2511282@student.uwtsd.ac.uk::1d023725-ee40-40ca-a7b6-82b04726b4ae" providerId="AD" clId="Web-{A086750A-B4B6-5B19-812E-97316FEDB967}" dt="2026-06-18T12:39:54.671" v="470"/>
          <ac:picMkLst>
            <pc:docMk/>
            <pc:sldMk cId="1640663638" sldId="256"/>
            <ac:picMk id="25" creationId="{4AF26941-50B6-4D7B-AE52-225540B7EE73}"/>
          </ac:picMkLst>
        </pc:picChg>
        <pc:picChg chg="add del">
          <ac:chgData name="Razwana Iftkhar (2511282)" userId="S::2511282@student.uwtsd.ac.uk::1d023725-ee40-40ca-a7b6-82b04726b4ae" providerId="AD" clId="Web-{A086750A-B4B6-5B19-812E-97316FEDB967}" dt="2026-06-18T12:40:03.655" v="472"/>
          <ac:picMkLst>
            <pc:docMk/>
            <pc:sldMk cId="1640663638" sldId="256"/>
            <ac:picMk id="27" creationId="{A932DB99-93A2-40E5-BC49-E211DCC03CA7}"/>
          </ac:picMkLst>
        </pc:picChg>
        <pc:picChg chg="add del">
          <ac:chgData name="Razwana Iftkhar (2511282)" userId="S::2511282@student.uwtsd.ac.uk::1d023725-ee40-40ca-a7b6-82b04726b4ae" providerId="AD" clId="Web-{A086750A-B4B6-5B19-812E-97316FEDB967}" dt="2026-06-18T12:40:31.469" v="474"/>
          <ac:picMkLst>
            <pc:docMk/>
            <pc:sldMk cId="1640663638" sldId="256"/>
            <ac:picMk id="31" creationId="{A932DB99-93A2-40E5-BC49-E211DCC03CA7}"/>
          </ac:picMkLst>
        </pc:picChg>
        <pc:picChg chg="add del">
          <ac:chgData name="Razwana Iftkhar (2511282)" userId="S::2511282@student.uwtsd.ac.uk::1d023725-ee40-40ca-a7b6-82b04726b4ae" providerId="AD" clId="Web-{A086750A-B4B6-5B19-812E-97316FEDB967}" dt="2026-06-18T12:40:31.469" v="474"/>
          <ac:picMkLst>
            <pc:docMk/>
            <pc:sldMk cId="1640663638" sldId="256"/>
            <ac:picMk id="33" creationId="{FBE4C130-74CE-48EE-A50F-2ADD6E53B1B2}"/>
          </ac:picMkLst>
        </pc:picChg>
        <pc:picChg chg="add del">
          <ac:chgData name="Razwana Iftkhar (2511282)" userId="S::2511282@student.uwtsd.ac.uk::1d023725-ee40-40ca-a7b6-82b04726b4ae" providerId="AD" clId="Web-{A086750A-B4B6-5B19-812E-97316FEDB967}" dt="2026-06-18T12:40:43.094" v="476"/>
          <ac:picMkLst>
            <pc:docMk/>
            <pc:sldMk cId="1640663638" sldId="256"/>
            <ac:picMk id="35" creationId="{A932DB99-93A2-40E5-BC49-E211DCC03CA7}"/>
          </ac:picMkLst>
        </pc:picChg>
        <pc:picChg chg="add del">
          <ac:chgData name="Razwana Iftkhar (2511282)" userId="S::2511282@student.uwtsd.ac.uk::1d023725-ee40-40ca-a7b6-82b04726b4ae" providerId="AD" clId="Web-{A086750A-B4B6-5B19-812E-97316FEDB967}" dt="2026-06-18T12:40:43.094" v="476"/>
          <ac:picMkLst>
            <pc:docMk/>
            <pc:sldMk cId="1640663638" sldId="256"/>
            <ac:picMk id="38" creationId="{7A771FBF-1693-4446-977C-DBF8387D1979}"/>
          </ac:picMkLst>
        </pc:picChg>
        <pc:picChg chg="add del">
          <ac:chgData name="Razwana Iftkhar (2511282)" userId="S::2511282@student.uwtsd.ac.uk::1d023725-ee40-40ca-a7b6-82b04726b4ae" providerId="AD" clId="Web-{A086750A-B4B6-5B19-812E-97316FEDB967}" dt="2026-06-18T12:41:01.954" v="478"/>
          <ac:picMkLst>
            <pc:docMk/>
            <pc:sldMk cId="1640663638" sldId="256"/>
            <ac:picMk id="40" creationId="{A932DB99-93A2-40E5-BC49-E211DCC03CA7}"/>
          </ac:picMkLst>
        </pc:picChg>
        <pc:picChg chg="add del">
          <ac:chgData name="Razwana Iftkhar (2511282)" userId="S::2511282@student.uwtsd.ac.uk::1d023725-ee40-40ca-a7b6-82b04726b4ae" providerId="AD" clId="Web-{A086750A-B4B6-5B19-812E-97316FEDB967}" dt="2026-06-18T12:41:17.814" v="480"/>
          <ac:picMkLst>
            <pc:docMk/>
            <pc:sldMk cId="1640663638" sldId="256"/>
            <ac:picMk id="46" creationId="{25128BB7-D1A3-4F7F-98A3-10B5DCE17448}"/>
          </ac:picMkLst>
        </pc:picChg>
        <pc:picChg chg="add del">
          <ac:chgData name="Razwana Iftkhar (2511282)" userId="S::2511282@student.uwtsd.ac.uk::1d023725-ee40-40ca-a7b6-82b04726b4ae" providerId="AD" clId="Web-{A086750A-B4B6-5B19-812E-97316FEDB967}" dt="2026-06-18T12:43:21.929" v="484"/>
          <ac:picMkLst>
            <pc:docMk/>
            <pc:sldMk cId="1640663638" sldId="256"/>
            <ac:picMk id="48" creationId="{A932DB99-93A2-40E5-BC49-E211DCC03CA7}"/>
          </ac:picMkLst>
        </pc:picChg>
        <pc:picChg chg="add del">
          <ac:chgData name="Razwana Iftkhar (2511282)" userId="S::2511282@student.uwtsd.ac.uk::1d023725-ee40-40ca-a7b6-82b04726b4ae" providerId="AD" clId="Web-{A086750A-B4B6-5B19-812E-97316FEDB967}" dt="2026-06-18T12:43:21.929" v="484"/>
          <ac:picMkLst>
            <pc:docMk/>
            <pc:sldMk cId="1640663638" sldId="256"/>
            <ac:picMk id="50" creationId="{FBE4C130-74CE-48EE-A50F-2ADD6E53B1B2}"/>
          </ac:picMkLst>
        </pc:picChg>
        <pc:picChg chg="add del">
          <ac:chgData name="Razwana Iftkhar (2511282)" userId="S::2511282@student.uwtsd.ac.uk::1d023725-ee40-40ca-a7b6-82b04726b4ae" providerId="AD" clId="Web-{A086750A-B4B6-5B19-812E-97316FEDB967}" dt="2026-06-18T12:43:21.866" v="483"/>
          <ac:picMkLst>
            <pc:docMk/>
            <pc:sldMk cId="1640663638" sldId="256"/>
            <ac:picMk id="59" creationId="{4AF26941-50B6-4D7B-AE52-225540B7EE73}"/>
          </ac:picMkLst>
        </pc:picChg>
        <pc:picChg chg="add del">
          <ac:chgData name="Razwana Iftkhar (2511282)" userId="S::2511282@student.uwtsd.ac.uk::1d023725-ee40-40ca-a7b6-82b04726b4ae" providerId="AD" clId="Web-{A086750A-B4B6-5B19-812E-97316FEDB967}" dt="2026-06-18T12:44:15.931" v="491"/>
          <ac:picMkLst>
            <pc:docMk/>
            <pc:sldMk cId="1640663638" sldId="256"/>
            <ac:picMk id="63" creationId="{CD0D7273-5B64-4961-B265-440B9FB9E6E5}"/>
          </ac:picMkLst>
        </pc:picChg>
        <pc:picChg chg="add del">
          <ac:chgData name="Razwana Iftkhar (2511282)" userId="S::2511282@student.uwtsd.ac.uk::1d023725-ee40-40ca-a7b6-82b04726b4ae" providerId="AD" clId="Web-{A086750A-B4B6-5B19-812E-97316FEDB967}" dt="2026-06-18T12:44:01.618" v="488"/>
          <ac:picMkLst>
            <pc:docMk/>
            <pc:sldMk cId="1640663638" sldId="256"/>
            <ac:picMk id="68" creationId="{A932DB99-93A2-40E5-BC49-E211DCC03CA7}"/>
          </ac:picMkLst>
        </pc:picChg>
        <pc:picChg chg="add del">
          <ac:chgData name="Razwana Iftkhar (2511282)" userId="S::2511282@student.uwtsd.ac.uk::1d023725-ee40-40ca-a7b6-82b04726b4ae" providerId="AD" clId="Web-{A086750A-B4B6-5B19-812E-97316FEDB967}" dt="2026-06-18T12:44:01.618" v="488"/>
          <ac:picMkLst>
            <pc:docMk/>
            <pc:sldMk cId="1640663638" sldId="256"/>
            <ac:picMk id="74" creationId="{3E6AAA93-EC5F-4241-A5A3-7E599ABC0C63}"/>
          </ac:picMkLst>
        </pc:picChg>
        <pc:picChg chg="add del">
          <ac:chgData name="Razwana Iftkhar (2511282)" userId="S::2511282@student.uwtsd.ac.uk::1d023725-ee40-40ca-a7b6-82b04726b4ae" providerId="AD" clId="Web-{A086750A-B4B6-5B19-812E-97316FEDB967}" dt="2026-06-18T12:44:15.899" v="490"/>
          <ac:picMkLst>
            <pc:docMk/>
            <pc:sldMk cId="1640663638" sldId="256"/>
            <ac:picMk id="76" creationId="{A932DB99-93A2-40E5-BC49-E211DCC03CA7}"/>
          </ac:picMkLst>
        </pc:picChg>
        <pc:picChg chg="add del">
          <ac:chgData name="Razwana Iftkhar (2511282)" userId="S::2511282@student.uwtsd.ac.uk::1d023725-ee40-40ca-a7b6-82b04726b4ae" providerId="AD" clId="Web-{A086750A-B4B6-5B19-812E-97316FEDB967}" dt="2026-06-18T12:44:15.899" v="490"/>
          <ac:picMkLst>
            <pc:docMk/>
            <pc:sldMk cId="1640663638" sldId="256"/>
            <ac:picMk id="78" creationId="{FBE4C130-74CE-48EE-A50F-2ADD6E53B1B2}"/>
          </ac:picMkLst>
        </pc:picChg>
        <pc:picChg chg="add del">
          <ac:chgData name="Razwana Iftkhar (2511282)" userId="S::2511282@student.uwtsd.ac.uk::1d023725-ee40-40ca-a7b6-82b04726b4ae" providerId="AD" clId="Web-{A086750A-B4B6-5B19-812E-97316FEDB967}" dt="2026-06-18T12:46:09.607" v="496"/>
          <ac:picMkLst>
            <pc:docMk/>
            <pc:sldMk cId="1640663638" sldId="256"/>
            <ac:picMk id="80" creationId="{A932DB99-93A2-40E5-BC49-E211DCC03CA7}"/>
          </ac:picMkLst>
        </pc:picChg>
        <pc:picChg chg="add del">
          <ac:chgData name="Razwana Iftkhar (2511282)" userId="S::2511282@student.uwtsd.ac.uk::1d023725-ee40-40ca-a7b6-82b04726b4ae" providerId="AD" clId="Web-{A086750A-B4B6-5B19-812E-97316FEDB967}" dt="2026-06-18T12:46:59.656" v="499"/>
          <ac:picMkLst>
            <pc:docMk/>
            <pc:sldMk cId="1640663638" sldId="256"/>
            <ac:picMk id="87" creationId="{A932DB99-93A2-40E5-BC49-E211DCC03CA7}"/>
          </ac:picMkLst>
        </pc:picChg>
        <pc:picChg chg="add del">
          <ac:chgData name="Razwana Iftkhar (2511282)" userId="S::2511282@student.uwtsd.ac.uk::1d023725-ee40-40ca-a7b6-82b04726b4ae" providerId="AD" clId="Web-{A086750A-B4B6-5B19-812E-97316FEDB967}" dt="2026-06-18T12:46:59.656" v="499"/>
          <ac:picMkLst>
            <pc:docMk/>
            <pc:sldMk cId="1640663638" sldId="256"/>
            <ac:picMk id="93" creationId="{7A771FBF-1693-4446-977C-DBF8387D1979}"/>
          </ac:picMkLst>
        </pc:picChg>
        <pc:picChg chg="add">
          <ac:chgData name="Razwana Iftkhar (2511282)" userId="S::2511282@student.uwtsd.ac.uk::1d023725-ee40-40ca-a7b6-82b04726b4ae" providerId="AD" clId="Web-{A086750A-B4B6-5B19-812E-97316FEDB967}" dt="2026-06-18T12:46:59.656" v="499"/>
          <ac:picMkLst>
            <pc:docMk/>
            <pc:sldMk cId="1640663638" sldId="256"/>
            <ac:picMk id="98" creationId="{A932DB99-93A2-40E5-BC49-E211DCC03CA7}"/>
          </ac:picMkLst>
        </pc:picChg>
        <pc:picChg chg="add">
          <ac:chgData name="Razwana Iftkhar (2511282)" userId="S::2511282@student.uwtsd.ac.uk::1d023725-ee40-40ca-a7b6-82b04726b4ae" providerId="AD" clId="Web-{A086750A-B4B6-5B19-812E-97316FEDB967}" dt="2026-06-18T12:46:59.656" v="499"/>
          <ac:picMkLst>
            <pc:docMk/>
            <pc:sldMk cId="1640663638" sldId="256"/>
            <ac:picMk id="104" creationId="{3E6AAA93-EC5F-4241-A5A3-7E599ABC0C63}"/>
          </ac:picMkLst>
        </pc:picChg>
        <pc:cxnChg chg="add del">
          <ac:chgData name="Razwana Iftkhar (2511282)" userId="S::2511282@student.uwtsd.ac.uk::1d023725-ee40-40ca-a7b6-82b04726b4ae" providerId="AD" clId="Web-{A086750A-B4B6-5B19-812E-97316FEDB967}" dt="2026-06-18T12:39:42.154" v="468"/>
          <ac:cxnSpMkLst>
            <pc:docMk/>
            <pc:sldMk cId="1640663638" sldId="256"/>
            <ac:cxnSpMk id="21" creationId="{7A77B115-9FF3-46AE-AE08-826DEB9A6246}"/>
          </ac:cxnSpMkLst>
        </pc:cxnChg>
        <pc:cxnChg chg="add del">
          <ac:chgData name="Razwana Iftkhar (2511282)" userId="S::2511282@student.uwtsd.ac.uk::1d023725-ee40-40ca-a7b6-82b04726b4ae" providerId="AD" clId="Web-{A086750A-B4B6-5B19-812E-97316FEDB967}" dt="2026-06-18T12:39:54.671" v="470"/>
          <ac:cxnSpMkLst>
            <pc:docMk/>
            <pc:sldMk cId="1640663638" sldId="256"/>
            <ac:cxnSpMk id="24" creationId="{AD0EF22F-5D3C-4240-8C32-1B20803E5A89}"/>
          </ac:cxnSpMkLst>
        </pc:cxnChg>
        <pc:cxnChg chg="add del">
          <ac:chgData name="Razwana Iftkhar (2511282)" userId="S::2511282@student.uwtsd.ac.uk::1d023725-ee40-40ca-a7b6-82b04726b4ae" providerId="AD" clId="Web-{A086750A-B4B6-5B19-812E-97316FEDB967}" dt="2026-06-18T12:40:03.655" v="472"/>
          <ac:cxnSpMkLst>
            <pc:docMk/>
            <pc:sldMk cId="1640663638" sldId="256"/>
            <ac:cxnSpMk id="29" creationId="{7A77B115-9FF3-46AE-AE08-826DEB9A6246}"/>
          </ac:cxnSpMkLst>
        </pc:cxnChg>
        <pc:cxnChg chg="add del">
          <ac:chgData name="Razwana Iftkhar (2511282)" userId="S::2511282@student.uwtsd.ac.uk::1d023725-ee40-40ca-a7b6-82b04726b4ae" providerId="AD" clId="Web-{A086750A-B4B6-5B19-812E-97316FEDB967}" dt="2026-06-18T12:41:01.954" v="478"/>
          <ac:cxnSpMkLst>
            <pc:docMk/>
            <pc:sldMk cId="1640663638" sldId="256"/>
            <ac:cxnSpMk id="42" creationId="{7A77B115-9FF3-46AE-AE08-826DEB9A6246}"/>
          </ac:cxnSpMkLst>
        </pc:cxnChg>
        <pc:cxnChg chg="add del">
          <ac:chgData name="Razwana Iftkhar (2511282)" userId="S::2511282@student.uwtsd.ac.uk::1d023725-ee40-40ca-a7b6-82b04726b4ae" providerId="AD" clId="Web-{A086750A-B4B6-5B19-812E-97316FEDB967}" dt="2026-06-18T12:41:17.814" v="480"/>
          <ac:cxnSpMkLst>
            <pc:docMk/>
            <pc:sldMk cId="1640663638" sldId="256"/>
            <ac:cxnSpMk id="45" creationId="{6FE641DB-A503-41DE-ACA6-36B41C6C2BE9}"/>
          </ac:cxnSpMkLst>
        </pc:cxnChg>
        <pc:cxnChg chg="add del">
          <ac:chgData name="Razwana Iftkhar (2511282)" userId="S::2511282@student.uwtsd.ac.uk::1d023725-ee40-40ca-a7b6-82b04726b4ae" providerId="AD" clId="Web-{A086750A-B4B6-5B19-812E-97316FEDB967}" dt="2026-06-18T12:43:21.866" v="483"/>
          <ac:cxnSpMkLst>
            <pc:docMk/>
            <pc:sldMk cId="1640663638" sldId="256"/>
            <ac:cxnSpMk id="57" creationId="{AD0EF22F-5D3C-4240-8C32-1B20803E5A89}"/>
          </ac:cxnSpMkLst>
        </pc:cxnChg>
        <pc:cxnChg chg="add del">
          <ac:chgData name="Razwana Iftkhar (2511282)" userId="S::2511282@student.uwtsd.ac.uk::1d023725-ee40-40ca-a7b6-82b04726b4ae" providerId="AD" clId="Web-{A086750A-B4B6-5B19-812E-97316FEDB967}" dt="2026-06-18T12:46:09.607" v="496"/>
          <ac:cxnSpMkLst>
            <pc:docMk/>
            <pc:sldMk cId="1640663638" sldId="256"/>
            <ac:cxnSpMk id="82" creationId="{7A77B115-9FF3-46AE-AE08-826DEB9A6246}"/>
          </ac:cxnSpMkLst>
        </pc:cxnChg>
      </pc:sldChg>
      <pc:sldChg chg="addSp delSp modSp">
        <pc:chgData name="Razwana Iftkhar (2511282)" userId="S::2511282@student.uwtsd.ac.uk::1d023725-ee40-40ca-a7b6-82b04726b4ae" providerId="AD" clId="Web-{A086750A-B4B6-5B19-812E-97316FEDB967}" dt="2026-06-18T11:34:10.955" v="27" actId="20577"/>
        <pc:sldMkLst>
          <pc:docMk/>
          <pc:sldMk cId="824782592" sldId="257"/>
        </pc:sldMkLst>
        <pc:spChg chg="mod">
          <ac:chgData name="Razwana Iftkhar (2511282)" userId="S::2511282@student.uwtsd.ac.uk::1d023725-ee40-40ca-a7b6-82b04726b4ae" providerId="AD" clId="Web-{A086750A-B4B6-5B19-812E-97316FEDB967}" dt="2026-06-18T11:34:10.955" v="27" actId="20577"/>
          <ac:spMkLst>
            <pc:docMk/>
            <pc:sldMk cId="824782592" sldId="257"/>
            <ac:spMk id="2" creationId="{96F73443-B3CE-8968-E09E-13E0D0F38973}"/>
          </ac:spMkLst>
        </pc:spChg>
        <pc:spChg chg="del">
          <ac:chgData name="Razwana Iftkhar (2511282)" userId="S::2511282@student.uwtsd.ac.uk::1d023725-ee40-40ca-a7b6-82b04726b4ae" providerId="AD" clId="Web-{A086750A-B4B6-5B19-812E-97316FEDB967}" dt="2026-06-18T11:31:12.683" v="1"/>
          <ac:spMkLst>
            <pc:docMk/>
            <pc:sldMk cId="824782592" sldId="257"/>
            <ac:spMk id="61" creationId="{3C5F7A6E-E77E-4DA4-89CF-2DE226578C43}"/>
          </ac:spMkLst>
        </pc:spChg>
        <pc:spChg chg="add del">
          <ac:chgData name="Razwana Iftkhar (2511282)" userId="S::2511282@student.uwtsd.ac.uk::1d023725-ee40-40ca-a7b6-82b04726b4ae" providerId="AD" clId="Web-{A086750A-B4B6-5B19-812E-97316FEDB967}" dt="2026-06-18T11:33:32.860" v="22"/>
          <ac:spMkLst>
            <pc:docMk/>
            <pc:sldMk cId="824782592" sldId="257"/>
            <ac:spMk id="70" creationId="{663CA5C5-89A6-4F86-B207-0DDE0C36735C}"/>
          </ac:spMkLst>
        </pc:spChg>
        <pc:spChg chg="add del">
          <ac:chgData name="Razwana Iftkhar (2511282)" userId="S::2511282@student.uwtsd.ac.uk::1d023725-ee40-40ca-a7b6-82b04726b4ae" providerId="AD" clId="Web-{A086750A-B4B6-5B19-812E-97316FEDB967}" dt="2026-06-18T11:33:32.860" v="22"/>
          <ac:spMkLst>
            <pc:docMk/>
            <pc:sldMk cId="824782592" sldId="257"/>
            <ac:spMk id="72" creationId="{078E312C-31CE-41C9-808C-15F1C545BB1D}"/>
          </ac:spMkLst>
        </pc:spChg>
        <pc:spChg chg="add del">
          <ac:chgData name="Razwana Iftkhar (2511282)" userId="S::2511282@student.uwtsd.ac.uk::1d023725-ee40-40ca-a7b6-82b04726b4ae" providerId="AD" clId="Web-{A086750A-B4B6-5B19-812E-97316FEDB967}" dt="2026-06-18T11:33:32.860" v="22"/>
          <ac:spMkLst>
            <pc:docMk/>
            <pc:sldMk cId="824782592" sldId="257"/>
            <ac:spMk id="74" creationId="{18A8634D-9511-46E2-8AD3-A0F12370CF75}"/>
          </ac:spMkLst>
        </pc:spChg>
        <pc:spChg chg="add del">
          <ac:chgData name="Razwana Iftkhar (2511282)" userId="S::2511282@student.uwtsd.ac.uk::1d023725-ee40-40ca-a7b6-82b04726b4ae" providerId="AD" clId="Web-{A086750A-B4B6-5B19-812E-97316FEDB967}" dt="2026-06-18T11:33:32.860" v="22"/>
          <ac:spMkLst>
            <pc:docMk/>
            <pc:sldMk cId="824782592" sldId="257"/>
            <ac:spMk id="76" creationId="{0B4D78A0-4307-4D3E-89E9-5BD4D55227B2}"/>
          </ac:spMkLst>
        </pc:spChg>
        <pc:spChg chg="add">
          <ac:chgData name="Razwana Iftkhar (2511282)" userId="S::2511282@student.uwtsd.ac.uk::1d023725-ee40-40ca-a7b6-82b04726b4ae" providerId="AD" clId="Web-{A086750A-B4B6-5B19-812E-97316FEDB967}" dt="2026-06-18T11:33:32.860" v="22"/>
          <ac:spMkLst>
            <pc:docMk/>
            <pc:sldMk cId="824782592" sldId="257"/>
            <ac:spMk id="85" creationId="{B6759836-3DB7-45C2-AAFE-40423302362E}"/>
          </ac:spMkLst>
        </pc:spChg>
        <pc:picChg chg="mod">
          <ac:chgData name="Razwana Iftkhar (2511282)" userId="S::2511282@student.uwtsd.ac.uk::1d023725-ee40-40ca-a7b6-82b04726b4ae" providerId="AD" clId="Web-{A086750A-B4B6-5B19-812E-97316FEDB967}" dt="2026-06-18T11:31:40.481" v="6" actId="14100"/>
          <ac:picMkLst>
            <pc:docMk/>
            <pc:sldMk cId="824782592" sldId="257"/>
            <ac:picMk id="11" creationId="{3DF24CCF-A07C-9E55-7437-4C64B5BE0876}"/>
          </ac:picMkLst>
        </pc:picChg>
        <pc:picChg chg="del">
          <ac:chgData name="Razwana Iftkhar (2511282)" userId="S::2511282@student.uwtsd.ac.uk::1d023725-ee40-40ca-a7b6-82b04726b4ae" providerId="AD" clId="Web-{A086750A-B4B6-5B19-812E-97316FEDB967}" dt="2026-06-18T11:31:12.683" v="1"/>
          <ac:picMkLst>
            <pc:docMk/>
            <pc:sldMk cId="824782592" sldId="257"/>
            <ac:picMk id="59" creationId="{93E2C8F5-B35B-4728-AFAB-5111275C6C0E}"/>
          </ac:picMkLst>
        </pc:picChg>
        <pc:picChg chg="del">
          <ac:chgData name="Razwana Iftkhar (2511282)" userId="S::2511282@student.uwtsd.ac.uk::1d023725-ee40-40ca-a7b6-82b04726b4ae" providerId="AD" clId="Web-{A086750A-B4B6-5B19-812E-97316FEDB967}" dt="2026-06-18T11:31:12.683" v="1"/>
          <ac:picMkLst>
            <pc:docMk/>
            <pc:sldMk cId="824782592" sldId="257"/>
            <ac:picMk id="60" creationId="{69EB4E46-374D-4E57-9304-5B8EDFB8E5B4}"/>
          </ac:picMkLst>
        </pc:picChg>
        <pc:picChg chg="add del">
          <ac:chgData name="Razwana Iftkhar (2511282)" userId="S::2511282@student.uwtsd.ac.uk::1d023725-ee40-40ca-a7b6-82b04726b4ae" providerId="AD" clId="Web-{A086750A-B4B6-5B19-812E-97316FEDB967}" dt="2026-06-18T11:33:32.860" v="22"/>
          <ac:picMkLst>
            <pc:docMk/>
            <pc:sldMk cId="824782592" sldId="257"/>
            <ac:picMk id="66" creationId="{93E2C8F5-B35B-4728-AFAB-5111275C6C0E}"/>
          </ac:picMkLst>
        </pc:picChg>
        <pc:picChg chg="del">
          <ac:chgData name="Razwana Iftkhar (2511282)" userId="S::2511282@student.uwtsd.ac.uk::1d023725-ee40-40ca-a7b6-82b04726b4ae" providerId="AD" clId="Web-{A086750A-B4B6-5B19-812E-97316FEDB967}" dt="2026-06-18T11:33:32.860" v="22"/>
          <ac:picMkLst>
            <pc:docMk/>
            <pc:sldMk cId="824782592" sldId="257"/>
            <ac:picMk id="68" creationId="{69EB4E46-374D-4E57-9304-5B8EDFB8E5B4}"/>
          </ac:picMkLst>
        </pc:picChg>
        <pc:picChg chg="add">
          <ac:chgData name="Razwana Iftkhar (2511282)" userId="S::2511282@student.uwtsd.ac.uk::1d023725-ee40-40ca-a7b6-82b04726b4ae" providerId="AD" clId="Web-{A086750A-B4B6-5B19-812E-97316FEDB967}" dt="2026-06-18T11:33:32.860" v="22"/>
          <ac:picMkLst>
            <pc:docMk/>
            <pc:sldMk cId="824782592" sldId="257"/>
            <ac:picMk id="81" creationId="{15CC8773-0E3F-4D1C-A409-0353003E65C1}"/>
          </ac:picMkLst>
        </pc:picChg>
        <pc:picChg chg="add">
          <ac:chgData name="Razwana Iftkhar (2511282)" userId="S::2511282@student.uwtsd.ac.uk::1d023725-ee40-40ca-a7b6-82b04726b4ae" providerId="AD" clId="Web-{A086750A-B4B6-5B19-812E-97316FEDB967}" dt="2026-06-18T11:33:32.860" v="22"/>
          <ac:picMkLst>
            <pc:docMk/>
            <pc:sldMk cId="824782592" sldId="257"/>
            <ac:picMk id="83" creationId="{29160FC1-6959-4BB1-8E7A-0CA07E8BAAF7}"/>
          </ac:picMkLst>
        </pc:picChg>
      </pc:sldChg>
      <pc:sldChg chg="addSp delSp modSp">
        <pc:chgData name="Razwana Iftkhar (2511282)" userId="S::2511282@student.uwtsd.ac.uk::1d023725-ee40-40ca-a7b6-82b04726b4ae" providerId="AD" clId="Web-{A086750A-B4B6-5B19-812E-97316FEDB967}" dt="2026-06-18T12:05:02.793" v="153" actId="14100"/>
        <pc:sldMkLst>
          <pc:docMk/>
          <pc:sldMk cId="4020367897" sldId="258"/>
        </pc:sldMkLst>
        <pc:spChg chg="mod">
          <ac:chgData name="Razwana Iftkhar (2511282)" userId="S::2511282@student.uwtsd.ac.uk::1d023725-ee40-40ca-a7b6-82b04726b4ae" providerId="AD" clId="Web-{A086750A-B4B6-5B19-812E-97316FEDB967}" dt="2026-06-18T12:05:02.793" v="153" actId="14100"/>
          <ac:spMkLst>
            <pc:docMk/>
            <pc:sldMk cId="4020367897" sldId="258"/>
            <ac:spMk id="2" creationId="{026F562B-E6EA-9B7F-2405-B060A4C4CF01}"/>
          </ac:spMkLst>
        </pc:spChg>
        <pc:spChg chg="mod">
          <ac:chgData name="Razwana Iftkhar (2511282)" userId="S::2511282@student.uwtsd.ac.uk::1d023725-ee40-40ca-a7b6-82b04726b4ae" providerId="AD" clId="Web-{A086750A-B4B6-5B19-812E-97316FEDB967}" dt="2026-06-18T12:04:45.245" v="149" actId="14100"/>
          <ac:spMkLst>
            <pc:docMk/>
            <pc:sldMk cId="4020367897" sldId="258"/>
            <ac:spMk id="7" creationId="{8ECDEC85-D5FA-03F7-7E0D-25387AC5D6D6}"/>
          </ac:spMkLst>
        </pc:spChg>
        <pc:spChg chg="mod">
          <ac:chgData name="Razwana Iftkhar (2511282)" userId="S::2511282@student.uwtsd.ac.uk::1d023725-ee40-40ca-a7b6-82b04726b4ae" providerId="AD" clId="Web-{A086750A-B4B6-5B19-812E-97316FEDB967}" dt="2026-06-18T11:34:36.238" v="28"/>
          <ac:spMkLst>
            <pc:docMk/>
            <pc:sldMk cId="4020367897" sldId="258"/>
            <ac:spMk id="8" creationId="{4C1E76F1-19D4-6FFB-A81A-464A350C8E52}"/>
          </ac:spMkLst>
        </pc:spChg>
        <pc:spChg chg="del">
          <ac:chgData name="Razwana Iftkhar (2511282)" userId="S::2511282@student.uwtsd.ac.uk::1d023725-ee40-40ca-a7b6-82b04726b4ae" providerId="AD" clId="Web-{A086750A-B4B6-5B19-812E-97316FEDB967}" dt="2026-06-18T11:34:36.238" v="28"/>
          <ac:spMkLst>
            <pc:docMk/>
            <pc:sldMk cId="4020367897" sldId="258"/>
            <ac:spMk id="12" creationId="{F22C0072-6945-47F5-88FF-43C35708284B}"/>
          </ac:spMkLst>
        </pc:spChg>
        <pc:spChg chg="del">
          <ac:chgData name="Razwana Iftkhar (2511282)" userId="S::2511282@student.uwtsd.ac.uk::1d023725-ee40-40ca-a7b6-82b04726b4ae" providerId="AD" clId="Web-{A086750A-B4B6-5B19-812E-97316FEDB967}" dt="2026-06-18T11:34:36.238" v="28"/>
          <ac:spMkLst>
            <pc:docMk/>
            <pc:sldMk cId="4020367897" sldId="258"/>
            <ac:spMk id="16" creationId="{2132DCC9-B4AB-4968-AA78-695E81E14A06}"/>
          </ac:spMkLst>
        </pc:spChg>
        <pc:spChg chg="add">
          <ac:chgData name="Razwana Iftkhar (2511282)" userId="S::2511282@student.uwtsd.ac.uk::1d023725-ee40-40ca-a7b6-82b04726b4ae" providerId="AD" clId="Web-{A086750A-B4B6-5B19-812E-97316FEDB967}" dt="2026-06-18T11:34:36.238" v="28"/>
          <ac:spMkLst>
            <pc:docMk/>
            <pc:sldMk cId="4020367897" sldId="258"/>
            <ac:spMk id="21" creationId="{8D25211A-4CA0-4B53-82BB-1EE7C7F3C725}"/>
          </ac:spMkLst>
        </pc:spChg>
        <pc:picChg chg="mod">
          <ac:chgData name="Razwana Iftkhar (2511282)" userId="S::2511282@student.uwtsd.ac.uk::1d023725-ee40-40ca-a7b6-82b04726b4ae" providerId="AD" clId="Web-{A086750A-B4B6-5B19-812E-97316FEDB967}" dt="2026-06-18T11:34:36.238" v="28"/>
          <ac:picMkLst>
            <pc:docMk/>
            <pc:sldMk cId="4020367897" sldId="258"/>
            <ac:picMk id="5" creationId="{B61A80B8-8D8C-80B5-1631-AB157EF55794}"/>
          </ac:picMkLst>
        </pc:picChg>
        <pc:picChg chg="del">
          <ac:chgData name="Razwana Iftkhar (2511282)" userId="S::2511282@student.uwtsd.ac.uk::1d023725-ee40-40ca-a7b6-82b04726b4ae" providerId="AD" clId="Web-{A086750A-B4B6-5B19-812E-97316FEDB967}" dt="2026-06-18T11:34:36.238" v="28"/>
          <ac:picMkLst>
            <pc:docMk/>
            <pc:sldMk cId="4020367897" sldId="258"/>
            <ac:picMk id="14" creationId="{96BA1F48-7260-4E2B-A1C1-3D472B308666}"/>
          </ac:picMkLst>
        </pc:picChg>
      </pc:sldChg>
      <pc:sldChg chg="delSp modSp">
        <pc:chgData name="Razwana Iftkhar (2511282)" userId="S::2511282@student.uwtsd.ac.uk::1d023725-ee40-40ca-a7b6-82b04726b4ae" providerId="AD" clId="Web-{A086750A-B4B6-5B19-812E-97316FEDB967}" dt="2026-06-18T12:10:35.821" v="164" actId="14100"/>
        <pc:sldMkLst>
          <pc:docMk/>
          <pc:sldMk cId="2003511955" sldId="259"/>
        </pc:sldMkLst>
        <pc:spChg chg="mod">
          <ac:chgData name="Razwana Iftkhar (2511282)" userId="S::2511282@student.uwtsd.ac.uk::1d023725-ee40-40ca-a7b6-82b04726b4ae" providerId="AD" clId="Web-{A086750A-B4B6-5B19-812E-97316FEDB967}" dt="2026-06-18T12:10:35.821" v="164" actId="14100"/>
          <ac:spMkLst>
            <pc:docMk/>
            <pc:sldMk cId="2003511955" sldId="259"/>
            <ac:spMk id="2" creationId="{BE73A42F-4763-ACEA-F0AE-658B3CEF1395}"/>
          </ac:spMkLst>
        </pc:spChg>
        <pc:spChg chg="del">
          <ac:chgData name="Razwana Iftkhar (2511282)" userId="S::2511282@student.uwtsd.ac.uk::1d023725-ee40-40ca-a7b6-82b04726b4ae" providerId="AD" clId="Web-{A086750A-B4B6-5B19-812E-97316FEDB967}" dt="2026-06-18T11:35:02.832" v="29"/>
          <ac:spMkLst>
            <pc:docMk/>
            <pc:sldMk cId="2003511955" sldId="259"/>
            <ac:spMk id="16" creationId="{8F6538AB-4B84-4D7A-BE7C-273BC7B5F988}"/>
          </ac:spMkLst>
        </pc:spChg>
        <pc:graphicFrameChg chg="mod modGraphic">
          <ac:chgData name="Razwana Iftkhar (2511282)" userId="S::2511282@student.uwtsd.ac.uk::1d023725-ee40-40ca-a7b6-82b04726b4ae" providerId="AD" clId="Web-{A086750A-B4B6-5B19-812E-97316FEDB967}" dt="2026-06-18T12:07:45.955" v="157"/>
          <ac:graphicFrameMkLst>
            <pc:docMk/>
            <pc:sldMk cId="2003511955" sldId="259"/>
            <ac:graphicFrameMk id="5" creationId="{6E2863EC-AE39-EDA1-D297-9D694BC9815A}"/>
          </ac:graphicFrameMkLst>
        </pc:graphicFrameChg>
        <pc:picChg chg="del">
          <ac:chgData name="Razwana Iftkhar (2511282)" userId="S::2511282@student.uwtsd.ac.uk::1d023725-ee40-40ca-a7b6-82b04726b4ae" providerId="AD" clId="Web-{A086750A-B4B6-5B19-812E-97316FEDB967}" dt="2026-06-18T11:35:02.832" v="29"/>
          <ac:picMkLst>
            <pc:docMk/>
            <pc:sldMk cId="2003511955" sldId="259"/>
            <ac:picMk id="18" creationId="{01E03986-69AA-486A-86D9-6B02E48BAF04}"/>
          </ac:picMkLst>
        </pc:picChg>
      </pc:sldChg>
      <pc:sldChg chg="modSp">
        <pc:chgData name="Razwana Iftkhar (2511282)" userId="S::2511282@student.uwtsd.ac.uk::1d023725-ee40-40ca-a7b6-82b04726b4ae" providerId="AD" clId="Web-{A086750A-B4B6-5B19-812E-97316FEDB967}" dt="2026-06-18T11:58:50.575" v="126" actId="20577"/>
        <pc:sldMkLst>
          <pc:docMk/>
          <pc:sldMk cId="3519732426" sldId="260"/>
        </pc:sldMkLst>
        <pc:spChg chg="mod">
          <ac:chgData name="Razwana Iftkhar (2511282)" userId="S::2511282@student.uwtsd.ac.uk::1d023725-ee40-40ca-a7b6-82b04726b4ae" providerId="AD" clId="Web-{A086750A-B4B6-5B19-812E-97316FEDB967}" dt="2026-06-18T11:58:50.575" v="126" actId="20577"/>
          <ac:spMkLst>
            <pc:docMk/>
            <pc:sldMk cId="3519732426" sldId="260"/>
            <ac:spMk id="3" creationId="{341BBAEE-CCD7-56BF-DAB3-4FD26EB8C43F}"/>
          </ac:spMkLst>
        </pc:spChg>
      </pc:sldChg>
      <pc:sldChg chg="modSp">
        <pc:chgData name="Razwana Iftkhar (2511282)" userId="S::2511282@student.uwtsd.ac.uk::1d023725-ee40-40ca-a7b6-82b04726b4ae" providerId="AD" clId="Web-{A086750A-B4B6-5B19-812E-97316FEDB967}" dt="2026-06-18T12:19:22.154" v="408" actId="20577"/>
        <pc:sldMkLst>
          <pc:docMk/>
          <pc:sldMk cId="3199078000" sldId="264"/>
        </pc:sldMkLst>
        <pc:spChg chg="mod">
          <ac:chgData name="Razwana Iftkhar (2511282)" userId="S::2511282@student.uwtsd.ac.uk::1d023725-ee40-40ca-a7b6-82b04726b4ae" providerId="AD" clId="Web-{A086750A-B4B6-5B19-812E-97316FEDB967}" dt="2026-06-18T12:11:41.371" v="169" actId="14100"/>
          <ac:spMkLst>
            <pc:docMk/>
            <pc:sldMk cId="3199078000" sldId="264"/>
            <ac:spMk id="2" creationId="{C2D4969F-622C-1EDD-8F47-F25FFFA28C5D}"/>
          </ac:spMkLst>
        </pc:spChg>
        <pc:graphicFrameChg chg="mod modGraphic">
          <ac:chgData name="Razwana Iftkhar (2511282)" userId="S::2511282@student.uwtsd.ac.uk::1d023725-ee40-40ca-a7b6-82b04726b4ae" providerId="AD" clId="Web-{A086750A-B4B6-5B19-812E-97316FEDB967}" dt="2026-06-18T12:19:22.154" v="408" actId="20577"/>
          <ac:graphicFrameMkLst>
            <pc:docMk/>
            <pc:sldMk cId="3199078000" sldId="264"/>
            <ac:graphicFrameMk id="11" creationId="{67C07062-B276-09D8-6CBF-357B5E8031C3}"/>
          </ac:graphicFrameMkLst>
        </pc:graphicFrameChg>
      </pc:sldChg>
      <pc:sldChg chg="addSp delSp modSp">
        <pc:chgData name="Razwana Iftkhar (2511282)" userId="S::2511282@student.uwtsd.ac.uk::1d023725-ee40-40ca-a7b6-82b04726b4ae" providerId="AD" clId="Web-{A086750A-B4B6-5B19-812E-97316FEDB967}" dt="2026-06-18T12:21:58.535" v="415" actId="14100"/>
        <pc:sldMkLst>
          <pc:docMk/>
          <pc:sldMk cId="2966098998" sldId="265"/>
        </pc:sldMkLst>
        <pc:spChg chg="del mod">
          <ac:chgData name="Razwana Iftkhar (2511282)" userId="S::2511282@student.uwtsd.ac.uk::1d023725-ee40-40ca-a7b6-82b04726b4ae" providerId="AD" clId="Web-{A086750A-B4B6-5B19-812E-97316FEDB967}" dt="2026-06-18T12:20:03.156" v="410"/>
          <ac:spMkLst>
            <pc:docMk/>
            <pc:sldMk cId="2966098998" sldId="265"/>
            <ac:spMk id="2" creationId="{10CCC55B-F977-4A5B-E1D3-0DE82C4D340D}"/>
          </ac:spMkLst>
        </pc:spChg>
        <pc:spChg chg="del">
          <ac:chgData name="Razwana Iftkhar (2511282)" userId="S::2511282@student.uwtsd.ac.uk::1d023725-ee40-40ca-a7b6-82b04726b4ae" providerId="AD" clId="Web-{A086750A-B4B6-5B19-812E-97316FEDB967}" dt="2026-06-18T11:41:33.426" v="52"/>
          <ac:spMkLst>
            <pc:docMk/>
            <pc:sldMk cId="2966098998" sldId="265"/>
            <ac:spMk id="9" creationId="{B781DC51-1D15-43A2-AB4F-2051C5F1C49C}"/>
          </ac:spMkLst>
        </pc:spChg>
        <pc:spChg chg="del">
          <ac:chgData name="Razwana Iftkhar (2511282)" userId="S::2511282@student.uwtsd.ac.uk::1d023725-ee40-40ca-a7b6-82b04726b4ae" providerId="AD" clId="Web-{A086750A-B4B6-5B19-812E-97316FEDB967}" dt="2026-06-18T11:41:33.426" v="52"/>
          <ac:spMkLst>
            <pc:docMk/>
            <pc:sldMk cId="2966098998" sldId="265"/>
            <ac:spMk id="10" creationId="{41008B81-C8A4-4EEF-A211-877A35E98ABC}"/>
          </ac:spMkLst>
        </pc:spChg>
        <pc:spChg chg="add del">
          <ac:chgData name="Razwana Iftkhar (2511282)" userId="S::2511282@student.uwtsd.ac.uk::1d023725-ee40-40ca-a7b6-82b04726b4ae" providerId="AD" clId="Web-{A086750A-B4B6-5B19-812E-97316FEDB967}" dt="2026-06-18T11:44:20.166" v="62"/>
          <ac:spMkLst>
            <pc:docMk/>
            <pc:sldMk cId="2966098998" sldId="265"/>
            <ac:spMk id="15" creationId="{2BD33089-1424-4FEA-976C-DBB4BD788F20}"/>
          </ac:spMkLst>
        </pc:spChg>
        <pc:spChg chg="add del">
          <ac:chgData name="Razwana Iftkhar (2511282)" userId="S::2511282@student.uwtsd.ac.uk::1d023725-ee40-40ca-a7b6-82b04726b4ae" providerId="AD" clId="Web-{A086750A-B4B6-5B19-812E-97316FEDB967}" dt="2026-06-18T11:44:20.166" v="62"/>
          <ac:spMkLst>
            <pc:docMk/>
            <pc:sldMk cId="2966098998" sldId="265"/>
            <ac:spMk id="17" creationId="{04108A0F-9E32-4D9A-BCD6-92746BC206B0}"/>
          </ac:spMkLst>
        </pc:spChg>
        <pc:spChg chg="add del">
          <ac:chgData name="Razwana Iftkhar (2511282)" userId="S::2511282@student.uwtsd.ac.uk::1d023725-ee40-40ca-a7b6-82b04726b4ae" providerId="AD" clId="Web-{A086750A-B4B6-5B19-812E-97316FEDB967}" dt="2026-06-18T12:21:41.550" v="414"/>
          <ac:spMkLst>
            <pc:docMk/>
            <pc:sldMk cId="2966098998" sldId="265"/>
            <ac:spMk id="20" creationId="{8F6538AB-4B84-4D7A-BE7C-273BC7B5F988}"/>
          </ac:spMkLst>
        </pc:spChg>
        <pc:spChg chg="add del">
          <ac:chgData name="Razwana Iftkhar (2511282)" userId="S::2511282@student.uwtsd.ac.uk::1d023725-ee40-40ca-a7b6-82b04726b4ae" providerId="AD" clId="Web-{A086750A-B4B6-5B19-812E-97316FEDB967}" dt="2026-06-18T11:45:00.496" v="63"/>
          <ac:spMkLst>
            <pc:docMk/>
            <pc:sldMk cId="2966098998" sldId="265"/>
            <ac:spMk id="24" creationId="{8F6538AB-4B84-4D7A-BE7C-273BC7B5F988}"/>
          </ac:spMkLst>
        </pc:spChg>
        <pc:spChg chg="add del mod">
          <ac:chgData name="Razwana Iftkhar (2511282)" userId="S::2511282@student.uwtsd.ac.uk::1d023725-ee40-40ca-a7b6-82b04726b4ae" providerId="AD" clId="Web-{A086750A-B4B6-5B19-812E-97316FEDB967}" dt="2026-06-18T12:20:08.171" v="411"/>
          <ac:spMkLst>
            <pc:docMk/>
            <pc:sldMk cId="2966098998" sldId="265"/>
            <ac:spMk id="121" creationId="{636E0DC0-9B55-CD87-823F-4D4851BABC59}"/>
          </ac:spMkLst>
        </pc:spChg>
        <pc:graphicFrameChg chg="mod modGraphic">
          <ac:chgData name="Razwana Iftkhar (2511282)" userId="S::2511282@student.uwtsd.ac.uk::1d023725-ee40-40ca-a7b6-82b04726b4ae" providerId="AD" clId="Web-{A086750A-B4B6-5B19-812E-97316FEDB967}" dt="2026-06-18T12:21:58.535" v="415" actId="14100"/>
          <ac:graphicFrameMkLst>
            <pc:docMk/>
            <pc:sldMk cId="2966098998" sldId="265"/>
            <ac:graphicFrameMk id="7" creationId="{8897097C-64C2-A7F8-ECA2-9CC67BF2EE66}"/>
          </ac:graphicFrameMkLst>
        </pc:graphicFrameChg>
        <pc:picChg chg="del">
          <ac:chgData name="Razwana Iftkhar (2511282)" userId="S::2511282@student.uwtsd.ac.uk::1d023725-ee40-40ca-a7b6-82b04726b4ae" providerId="AD" clId="Web-{A086750A-B4B6-5B19-812E-97316FEDB967}" dt="2026-06-18T11:41:33.426" v="52"/>
          <ac:picMkLst>
            <pc:docMk/>
            <pc:sldMk cId="2966098998" sldId="265"/>
            <ac:picMk id="11" creationId="{C82B94A0-9C04-497F-9F2A-234AC715BC13}"/>
          </ac:picMkLst>
        </pc:picChg>
        <pc:picChg chg="del">
          <ac:chgData name="Razwana Iftkhar (2511282)" userId="S::2511282@student.uwtsd.ac.uk::1d023725-ee40-40ca-a7b6-82b04726b4ae" providerId="AD" clId="Web-{A086750A-B4B6-5B19-812E-97316FEDB967}" dt="2026-06-18T11:41:33.426" v="52"/>
          <ac:picMkLst>
            <pc:docMk/>
            <pc:sldMk cId="2966098998" sldId="265"/>
            <ac:picMk id="13" creationId="{369CB58F-9DB1-495E-8241-D899410449CB}"/>
          </ac:picMkLst>
        </pc:picChg>
        <pc:picChg chg="add del">
          <ac:chgData name="Razwana Iftkhar (2511282)" userId="S::2511282@student.uwtsd.ac.uk::1d023725-ee40-40ca-a7b6-82b04726b4ae" providerId="AD" clId="Web-{A086750A-B4B6-5B19-812E-97316FEDB967}" dt="2026-06-18T11:44:20.166" v="62"/>
          <ac:picMkLst>
            <pc:docMk/>
            <pc:sldMk cId="2966098998" sldId="265"/>
            <ac:picMk id="19" creationId="{CE3A52E8-C1E8-4525-A28B-5A36AA9EDA27}"/>
          </ac:picMkLst>
        </pc:picChg>
        <pc:picChg chg="add del">
          <ac:chgData name="Razwana Iftkhar (2511282)" userId="S::2511282@student.uwtsd.ac.uk::1d023725-ee40-40ca-a7b6-82b04726b4ae" providerId="AD" clId="Web-{A086750A-B4B6-5B19-812E-97316FEDB967}" dt="2026-06-18T12:21:41.550" v="414"/>
          <ac:picMkLst>
            <pc:docMk/>
            <pc:sldMk cId="2966098998" sldId="265"/>
            <ac:picMk id="21" creationId="{01E03986-69AA-486A-86D9-6B02E48BAF04}"/>
          </ac:picMkLst>
        </pc:picChg>
        <pc:picChg chg="add del">
          <ac:chgData name="Razwana Iftkhar (2511282)" userId="S::2511282@student.uwtsd.ac.uk::1d023725-ee40-40ca-a7b6-82b04726b4ae" providerId="AD" clId="Web-{A086750A-B4B6-5B19-812E-97316FEDB967}" dt="2026-06-18T11:45:00.496" v="63"/>
          <ac:picMkLst>
            <pc:docMk/>
            <pc:sldMk cId="2966098998" sldId="265"/>
            <ac:picMk id="26" creationId="{01E03986-69AA-486A-86D9-6B02E48BAF04}"/>
          </ac:picMkLst>
        </pc:picChg>
      </pc:sldChg>
      <pc:sldChg chg="addSp delSp modSp">
        <pc:chgData name="Razwana Iftkhar (2511282)" userId="S::2511282@student.uwtsd.ac.uk::1d023725-ee40-40ca-a7b6-82b04726b4ae" providerId="AD" clId="Web-{A086750A-B4B6-5B19-812E-97316FEDB967}" dt="2026-06-18T12:27:32.673" v="427"/>
        <pc:sldMkLst>
          <pc:docMk/>
          <pc:sldMk cId="2463998797" sldId="266"/>
        </pc:sldMkLst>
        <pc:spChg chg="mod">
          <ac:chgData name="Razwana Iftkhar (2511282)" userId="S::2511282@student.uwtsd.ac.uk::1d023725-ee40-40ca-a7b6-82b04726b4ae" providerId="AD" clId="Web-{A086750A-B4B6-5B19-812E-97316FEDB967}" dt="2026-06-18T12:27:32.673" v="427"/>
          <ac:spMkLst>
            <pc:docMk/>
            <pc:sldMk cId="2463998797" sldId="266"/>
            <ac:spMk id="2" creationId="{819E1DD3-6B81-6F5F-FA68-A524ED7DF7F8}"/>
          </ac:spMkLst>
        </pc:spChg>
        <pc:spChg chg="add del">
          <ac:chgData name="Razwana Iftkhar (2511282)" userId="S::2511282@student.uwtsd.ac.uk::1d023725-ee40-40ca-a7b6-82b04726b4ae" providerId="AD" clId="Web-{A086750A-B4B6-5B19-812E-97316FEDB967}" dt="2026-06-18T12:27:32.673" v="427"/>
          <ac:spMkLst>
            <pc:docMk/>
            <pc:sldMk cId="2463998797" sldId="266"/>
            <ac:spMk id="10" creationId="{8F6538AB-4B84-4D7A-BE7C-273BC7B5F988}"/>
          </ac:spMkLst>
        </pc:spChg>
        <pc:graphicFrameChg chg="mod modGraphic">
          <ac:chgData name="Razwana Iftkhar (2511282)" userId="S::2511282@student.uwtsd.ac.uk::1d023725-ee40-40ca-a7b6-82b04726b4ae" providerId="AD" clId="Web-{A086750A-B4B6-5B19-812E-97316FEDB967}" dt="2026-06-18T12:27:32.673" v="427"/>
          <ac:graphicFrameMkLst>
            <pc:docMk/>
            <pc:sldMk cId="2463998797" sldId="266"/>
            <ac:graphicFrameMk id="5" creationId="{8EF6323D-8D8E-D947-7EBA-A9822FF9E166}"/>
          </ac:graphicFrameMkLst>
        </pc:graphicFrameChg>
        <pc:picChg chg="add del">
          <ac:chgData name="Razwana Iftkhar (2511282)" userId="S::2511282@student.uwtsd.ac.uk::1d023725-ee40-40ca-a7b6-82b04726b4ae" providerId="AD" clId="Web-{A086750A-B4B6-5B19-812E-97316FEDB967}" dt="2026-06-18T12:27:32.673" v="427"/>
          <ac:picMkLst>
            <pc:docMk/>
            <pc:sldMk cId="2463998797" sldId="266"/>
            <ac:picMk id="12" creationId="{01E03986-69AA-486A-86D9-6B02E48BAF04}"/>
          </ac:picMkLst>
        </pc:picChg>
      </pc:sldChg>
      <pc:sldChg chg="addSp delSp modSp new del mod setBg">
        <pc:chgData name="Razwana Iftkhar (2511282)" userId="S::2511282@student.uwtsd.ac.uk::1d023725-ee40-40ca-a7b6-82b04726b4ae" providerId="AD" clId="Web-{A086750A-B4B6-5B19-812E-97316FEDB967}" dt="2026-06-18T12:38:54.950" v="466"/>
        <pc:sldMkLst>
          <pc:docMk/>
          <pc:sldMk cId="2247757466" sldId="267"/>
        </pc:sldMkLst>
        <pc:spChg chg="del">
          <ac:chgData name="Razwana Iftkhar (2511282)" userId="S::2511282@student.uwtsd.ac.uk::1d023725-ee40-40ca-a7b6-82b04726b4ae" providerId="AD" clId="Web-{A086750A-B4B6-5B19-812E-97316FEDB967}" dt="2026-06-18T12:29:38.240" v="429"/>
          <ac:spMkLst>
            <pc:docMk/>
            <pc:sldMk cId="2247757466" sldId="267"/>
            <ac:spMk id="2" creationId="{D822E419-8C18-F77C-BED3-6D313538AB82}"/>
          </ac:spMkLst>
        </pc:spChg>
        <pc:spChg chg="del mod">
          <ac:chgData name="Razwana Iftkhar (2511282)" userId="S::2511282@student.uwtsd.ac.uk::1d023725-ee40-40ca-a7b6-82b04726b4ae" providerId="AD" clId="Web-{A086750A-B4B6-5B19-812E-97316FEDB967}" dt="2026-06-18T12:31:39.198" v="441"/>
          <ac:spMkLst>
            <pc:docMk/>
            <pc:sldMk cId="2247757466" sldId="267"/>
            <ac:spMk id="3" creationId="{236736DB-14EF-43C3-F87C-49AF1F27C308}"/>
          </ac:spMkLst>
        </pc:spChg>
        <pc:graphicFrameChg chg="add mod modGraphic">
          <ac:chgData name="Razwana Iftkhar (2511282)" userId="S::2511282@student.uwtsd.ac.uk::1d023725-ee40-40ca-a7b6-82b04726b4ae" providerId="AD" clId="Web-{A086750A-B4B6-5B19-812E-97316FEDB967}" dt="2026-06-18T12:33:08.811" v="452" actId="14100"/>
          <ac:graphicFrameMkLst>
            <pc:docMk/>
            <pc:sldMk cId="2247757466" sldId="267"/>
            <ac:graphicFrameMk id="5" creationId="{F84D135A-9621-E7DC-2AC7-394A1DC916FD}"/>
          </ac:graphicFrameMkLst>
        </pc:graphicFrameChg>
      </pc:sldChg>
      <pc:sldChg chg="addSp delSp modSp new mod setBg">
        <pc:chgData name="Razwana Iftkhar (2511282)" userId="S::2511282@student.uwtsd.ac.uk::1d023725-ee40-40ca-a7b6-82b04726b4ae" providerId="AD" clId="Web-{A086750A-B4B6-5B19-812E-97316FEDB967}" dt="2026-06-18T12:36:54.304" v="465" actId="20577"/>
        <pc:sldMkLst>
          <pc:docMk/>
          <pc:sldMk cId="40356707" sldId="268"/>
        </pc:sldMkLst>
        <pc:spChg chg="del">
          <ac:chgData name="Razwana Iftkhar (2511282)" userId="S::2511282@student.uwtsd.ac.uk::1d023725-ee40-40ca-a7b6-82b04726b4ae" providerId="AD" clId="Web-{A086750A-B4B6-5B19-812E-97316FEDB967}" dt="2026-06-18T12:34:38.143" v="454"/>
          <ac:spMkLst>
            <pc:docMk/>
            <pc:sldMk cId="40356707" sldId="268"/>
            <ac:spMk id="2" creationId="{8E39DA9D-B80F-1573-84F8-7294CABEC443}"/>
          </ac:spMkLst>
        </pc:spChg>
        <pc:spChg chg="mod">
          <ac:chgData name="Razwana Iftkhar (2511282)" userId="S::2511282@student.uwtsd.ac.uk::1d023725-ee40-40ca-a7b6-82b04726b4ae" providerId="AD" clId="Web-{A086750A-B4B6-5B19-812E-97316FEDB967}" dt="2026-06-18T12:36:54.304" v="465" actId="20577"/>
          <ac:spMkLst>
            <pc:docMk/>
            <pc:sldMk cId="40356707" sldId="268"/>
            <ac:spMk id="3" creationId="{E27572BF-946F-13CF-6186-19540F604813}"/>
          </ac:spMkLst>
        </pc:spChg>
        <pc:spChg chg="add del">
          <ac:chgData name="Razwana Iftkhar (2511282)" userId="S::2511282@student.uwtsd.ac.uk::1d023725-ee40-40ca-a7b6-82b04726b4ae" providerId="AD" clId="Web-{A086750A-B4B6-5B19-812E-97316FEDB967}" dt="2026-06-18T12:36:10.896" v="461"/>
          <ac:spMkLst>
            <pc:docMk/>
            <pc:sldMk cId="40356707" sldId="268"/>
            <ac:spMk id="8" creationId="{6184FA60-56E6-4C39-B1D1-F8DA36DE1F3E}"/>
          </ac:spMkLst>
        </pc:spChg>
        <pc:spChg chg="add">
          <ac:chgData name="Razwana Iftkhar (2511282)" userId="S::2511282@student.uwtsd.ac.uk::1d023725-ee40-40ca-a7b6-82b04726b4ae" providerId="AD" clId="Web-{A086750A-B4B6-5B19-812E-97316FEDB967}" dt="2026-06-18T12:36:10.896" v="461"/>
          <ac:spMkLst>
            <pc:docMk/>
            <pc:sldMk cId="40356707" sldId="268"/>
            <ac:spMk id="15" creationId="{6184FA60-56E6-4C39-B1D1-F8DA36DE1F3E}"/>
          </ac:spMkLst>
        </pc:spChg>
        <pc:picChg chg="add del">
          <ac:chgData name="Razwana Iftkhar (2511282)" userId="S::2511282@student.uwtsd.ac.uk::1d023725-ee40-40ca-a7b6-82b04726b4ae" providerId="AD" clId="Web-{A086750A-B4B6-5B19-812E-97316FEDB967}" dt="2026-06-18T12:36:10.896" v="461"/>
          <ac:picMkLst>
            <pc:docMk/>
            <pc:sldMk cId="40356707" sldId="268"/>
            <ac:picMk id="10" creationId="{FBE4C130-74CE-48EE-A50F-2ADD6E53B1B2}"/>
          </ac:picMkLst>
        </pc:picChg>
        <pc:picChg chg="add">
          <ac:chgData name="Razwana Iftkhar (2511282)" userId="S::2511282@student.uwtsd.ac.uk::1d023725-ee40-40ca-a7b6-82b04726b4ae" providerId="AD" clId="Web-{A086750A-B4B6-5B19-812E-97316FEDB967}" dt="2026-06-18T12:36:10.896" v="461"/>
          <ac:picMkLst>
            <pc:docMk/>
            <pc:sldMk cId="40356707" sldId="268"/>
            <ac:picMk id="17" creationId="{FBE4C130-74CE-48EE-A50F-2ADD6E53B1B2}"/>
          </ac:picMkLst>
        </pc:picChg>
      </pc:sldChg>
    </pc:docChg>
  </pc:docChgLst>
  <pc:docChgLst>
    <pc:chgData name="Razwana Iftkhar (2511282)" userId="S::2511282@student.uwtsd.ac.uk::1d023725-ee40-40ca-a7b6-82b04726b4ae" providerId="AD" clId="Web-{3F5CB980-FFCD-C64A-C47F-CE69F6CB45FE}"/>
    <pc:docChg chg="modSld">
      <pc:chgData name="Razwana Iftkhar (2511282)" userId="S::2511282@student.uwtsd.ac.uk::1d023725-ee40-40ca-a7b6-82b04726b4ae" providerId="AD" clId="Web-{3F5CB980-FFCD-C64A-C47F-CE69F6CB45FE}" dt="2026-06-19T15:16:59.023" v="1" actId="20577"/>
      <pc:docMkLst>
        <pc:docMk/>
      </pc:docMkLst>
      <pc:sldChg chg="modSp">
        <pc:chgData name="Razwana Iftkhar (2511282)" userId="S::2511282@student.uwtsd.ac.uk::1d023725-ee40-40ca-a7b6-82b04726b4ae" providerId="AD" clId="Web-{3F5CB980-FFCD-C64A-C47F-CE69F6CB45FE}" dt="2026-06-19T15:16:59.023" v="1" actId="20577"/>
        <pc:sldMkLst>
          <pc:docMk/>
          <pc:sldMk cId="1640663638" sldId="256"/>
        </pc:sldMkLst>
        <pc:spChg chg="mod">
          <ac:chgData name="Razwana Iftkhar (2511282)" userId="S::2511282@student.uwtsd.ac.uk::1d023725-ee40-40ca-a7b6-82b04726b4ae" providerId="AD" clId="Web-{3F5CB980-FFCD-C64A-C47F-CE69F6CB45FE}" dt="2026-06-19T15:16:59.023" v="1" actId="20577"/>
          <ac:spMkLst>
            <pc:docMk/>
            <pc:sldMk cId="1640663638" sldId="256"/>
            <ac:spMk id="3" creationId="{B1269757-5299-1735-0F1E-1FB02167D425}"/>
          </ac:spMkLst>
        </pc:spChg>
      </pc:sldChg>
    </pc:docChg>
  </pc:docChgLst>
  <pc:docChgLst>
    <pc:chgData name="amina noor" userId="a62ec6f47bd13b9a" providerId="LiveId" clId="{A93E9D19-2D23-4B49-A888-1F0FAE6633FA}"/>
    <pc:docChg chg="undo custSel addSld delSld modSld sldOrd">
      <pc:chgData name="amina noor" userId="a62ec6f47bd13b9a" providerId="LiveId" clId="{A93E9D19-2D23-4B49-A888-1F0FAE6633FA}" dt="2026-06-17T10:43:58.555" v="156" actId="255"/>
      <pc:docMkLst>
        <pc:docMk/>
      </pc:docMkLst>
      <pc:sldChg chg="modSp mod">
        <pc:chgData name="amina noor" userId="a62ec6f47bd13b9a" providerId="LiveId" clId="{A93E9D19-2D23-4B49-A888-1F0FAE6633FA}" dt="2026-06-17T10:43:58.555" v="156" actId="255"/>
        <pc:sldMkLst>
          <pc:docMk/>
          <pc:sldMk cId="1640663638" sldId="256"/>
        </pc:sldMkLst>
        <pc:spChg chg="mod">
          <ac:chgData name="amina noor" userId="a62ec6f47bd13b9a" providerId="LiveId" clId="{A93E9D19-2D23-4B49-A888-1F0FAE6633FA}" dt="2026-06-17T10:43:58.555" v="156" actId="255"/>
          <ac:spMkLst>
            <pc:docMk/>
            <pc:sldMk cId="1640663638" sldId="256"/>
            <ac:spMk id="3" creationId="{B1269757-5299-1735-0F1E-1FB02167D425}"/>
          </ac:spMkLst>
        </pc:spChg>
      </pc:sldChg>
      <pc:sldChg chg="addSp delSp modSp mod setBg">
        <pc:chgData name="amina noor" userId="a62ec6f47bd13b9a" providerId="LiveId" clId="{A93E9D19-2D23-4B49-A888-1F0FAE6633FA}" dt="2026-06-17T10:25:23.791" v="40" actId="207"/>
        <pc:sldMkLst>
          <pc:docMk/>
          <pc:sldMk cId="424148891" sldId="262"/>
        </pc:sldMkLst>
        <pc:spChg chg="mod">
          <ac:chgData name="amina noor" userId="a62ec6f47bd13b9a" providerId="LiveId" clId="{A93E9D19-2D23-4B49-A888-1F0FAE6633FA}" dt="2026-06-17T10:25:23.791" v="40" actId="207"/>
          <ac:spMkLst>
            <pc:docMk/>
            <pc:sldMk cId="424148891" sldId="262"/>
            <ac:spMk id="2" creationId="{70ADA2BF-1CF4-83AC-8136-9766FA2C1BB5}"/>
          </ac:spMkLst>
        </pc:spChg>
        <pc:graphicFrameChg chg="add mod">
          <ac:chgData name="amina noor" userId="a62ec6f47bd13b9a" providerId="LiveId" clId="{A93E9D19-2D23-4B49-A888-1F0FAE6633FA}" dt="2026-06-17T10:25:05.869" v="39" actId="12100"/>
          <ac:graphicFrameMkLst>
            <pc:docMk/>
            <pc:sldMk cId="424148891" sldId="262"/>
            <ac:graphicFrameMk id="5" creationId="{DCEA0A4C-EF68-A450-216E-2599C922AE78}"/>
          </ac:graphicFrameMkLst>
        </pc:graphicFrameChg>
      </pc:sldChg>
      <pc:sldChg chg="addSp delSp modSp new mod ord setBg">
        <pc:chgData name="amina noor" userId="a62ec6f47bd13b9a" providerId="LiveId" clId="{A93E9D19-2D23-4B49-A888-1F0FAE6633FA}" dt="2026-06-17T10:42:26.317" v="155" actId="26606"/>
        <pc:sldMkLst>
          <pc:docMk/>
          <pc:sldMk cId="998531649" sldId="263"/>
        </pc:sldMkLst>
        <pc:spChg chg="mod">
          <ac:chgData name="amina noor" userId="a62ec6f47bd13b9a" providerId="LiveId" clId="{A93E9D19-2D23-4B49-A888-1F0FAE6633FA}" dt="2026-06-17T10:42:26.317" v="155" actId="26606"/>
          <ac:spMkLst>
            <pc:docMk/>
            <pc:sldMk cId="998531649" sldId="263"/>
            <ac:spMk id="2" creationId="{872493C9-D36E-59C8-416C-839A845B0D94}"/>
          </ac:spMkLst>
        </pc:spChg>
        <pc:spChg chg="add del mod">
          <ac:chgData name="amina noor" userId="a62ec6f47bd13b9a" providerId="LiveId" clId="{A93E9D19-2D23-4B49-A888-1F0FAE6633FA}" dt="2026-06-17T10:42:26.317" v="155" actId="26606"/>
          <ac:spMkLst>
            <pc:docMk/>
            <pc:sldMk cId="998531649" sldId="263"/>
            <ac:spMk id="3" creationId="{8F12F84A-8913-2DEF-E34A-1793266DE86B}"/>
          </ac:spMkLst>
        </pc:spChg>
      </pc:sldChg>
      <pc:sldChg chg="addSp delSp modSp new mod setBg">
        <pc:chgData name="amina noor" userId="a62ec6f47bd13b9a" providerId="LiveId" clId="{A93E9D19-2D23-4B49-A888-1F0FAE6633FA}" dt="2026-06-17T10:37:50.588" v="120" actId="207"/>
        <pc:sldMkLst>
          <pc:docMk/>
          <pc:sldMk cId="3199078000" sldId="264"/>
        </pc:sldMkLst>
        <pc:spChg chg="mod">
          <ac:chgData name="amina noor" userId="a62ec6f47bd13b9a" providerId="LiveId" clId="{A93E9D19-2D23-4B49-A888-1F0FAE6633FA}" dt="2026-06-17T10:37:50.588" v="120" actId="207"/>
          <ac:spMkLst>
            <pc:docMk/>
            <pc:sldMk cId="3199078000" sldId="264"/>
            <ac:spMk id="2" creationId="{C2D4969F-622C-1EDD-8F47-F25FFFA28C5D}"/>
          </ac:spMkLst>
        </pc:spChg>
        <pc:graphicFrameChg chg="add mod modGraphic">
          <ac:chgData name="amina noor" userId="a62ec6f47bd13b9a" providerId="LiveId" clId="{A93E9D19-2D23-4B49-A888-1F0FAE6633FA}" dt="2026-06-17T10:36:35.873" v="114" actId="26606"/>
          <ac:graphicFrameMkLst>
            <pc:docMk/>
            <pc:sldMk cId="3199078000" sldId="264"/>
            <ac:graphicFrameMk id="11" creationId="{67C07062-B276-09D8-6CBF-357B5E8031C3}"/>
          </ac:graphicFrameMkLst>
        </pc:graphicFrameChg>
      </pc:sldChg>
      <pc:sldChg chg="addSp delSp modSp new mod setBg">
        <pc:chgData name="amina noor" userId="a62ec6f47bd13b9a" providerId="LiveId" clId="{A93E9D19-2D23-4B49-A888-1F0FAE6633FA}" dt="2026-06-17T10:39:18.708" v="134" actId="12100"/>
        <pc:sldMkLst>
          <pc:docMk/>
          <pc:sldMk cId="2966098998" sldId="265"/>
        </pc:sldMkLst>
        <pc:graphicFrameChg chg="add mod modGraphic">
          <ac:chgData name="amina noor" userId="a62ec6f47bd13b9a" providerId="LiveId" clId="{A93E9D19-2D23-4B49-A888-1F0FAE6633FA}" dt="2026-06-17T10:39:18.708" v="134" actId="12100"/>
          <ac:graphicFrameMkLst>
            <pc:docMk/>
            <pc:sldMk cId="2966098998" sldId="265"/>
            <ac:graphicFrameMk id="7" creationId="{8897097C-64C2-A7F8-ECA2-9CC67BF2EE66}"/>
          </ac:graphicFrameMkLst>
        </pc:graphicFrameChg>
      </pc:sldChg>
      <pc:sldChg chg="addSp delSp modSp new mod setBg">
        <pc:chgData name="amina noor" userId="a62ec6f47bd13b9a" providerId="LiveId" clId="{A93E9D19-2D23-4B49-A888-1F0FAE6633FA}" dt="2026-06-17T10:41:02.172" v="145" actId="255"/>
        <pc:sldMkLst>
          <pc:docMk/>
          <pc:sldMk cId="2463998797" sldId="266"/>
        </pc:sldMkLst>
        <pc:spChg chg="mod">
          <ac:chgData name="amina noor" userId="a62ec6f47bd13b9a" providerId="LiveId" clId="{A93E9D19-2D23-4B49-A888-1F0FAE6633FA}" dt="2026-06-17T10:41:02.172" v="145" actId="255"/>
          <ac:spMkLst>
            <pc:docMk/>
            <pc:sldMk cId="2463998797" sldId="266"/>
            <ac:spMk id="2" creationId="{819E1DD3-6B81-6F5F-FA68-A524ED7DF7F8}"/>
          </ac:spMkLst>
        </pc:spChg>
        <pc:graphicFrameChg chg="add mod">
          <ac:chgData name="amina noor" userId="a62ec6f47bd13b9a" providerId="LiveId" clId="{A93E9D19-2D23-4B49-A888-1F0FAE6633FA}" dt="2026-06-17T10:40:49.458" v="143" actId="12100"/>
          <ac:graphicFrameMkLst>
            <pc:docMk/>
            <pc:sldMk cId="2463998797" sldId="266"/>
            <ac:graphicFrameMk id="5" creationId="{8EF6323D-8D8E-D947-7EBA-A9822FF9E166}"/>
          </ac:graphicFrameMkLst>
        </pc:graphicFrameChg>
      </pc:sldChg>
    </pc:docChg>
  </pc:docChgLst>
  <pc:docChgLst>
    <pc:chgData name="Razwana Iftkhar (2511282)" userId="S::2511282@student.uwtsd.ac.uk::1d023725-ee40-40ca-a7b6-82b04726b4ae" providerId="AD" clId="Web-{1D164746-3783-6CC0-FB1C-15DC43EFCB62}"/>
    <pc:docChg chg="modSld">
      <pc:chgData name="Razwana Iftkhar (2511282)" userId="S::2511282@student.uwtsd.ac.uk::1d023725-ee40-40ca-a7b6-82b04726b4ae" providerId="AD" clId="Web-{1D164746-3783-6CC0-FB1C-15DC43EFCB62}" dt="2026-06-18T10:40:08.381" v="33" actId="1076"/>
      <pc:docMkLst>
        <pc:docMk/>
      </pc:docMkLst>
      <pc:sldChg chg="modSp">
        <pc:chgData name="Razwana Iftkhar (2511282)" userId="S::2511282@student.uwtsd.ac.uk::1d023725-ee40-40ca-a7b6-82b04726b4ae" providerId="AD" clId="Web-{1D164746-3783-6CC0-FB1C-15DC43EFCB62}" dt="2026-06-18T10:36:21.513" v="19" actId="20577"/>
        <pc:sldMkLst>
          <pc:docMk/>
          <pc:sldMk cId="3519732426" sldId="260"/>
        </pc:sldMkLst>
        <pc:spChg chg="mod">
          <ac:chgData name="Razwana Iftkhar (2511282)" userId="S::2511282@student.uwtsd.ac.uk::1d023725-ee40-40ca-a7b6-82b04726b4ae" providerId="AD" clId="Web-{1D164746-3783-6CC0-FB1C-15DC43EFCB62}" dt="2026-06-18T10:36:21.513" v="19" actId="20577"/>
          <ac:spMkLst>
            <pc:docMk/>
            <pc:sldMk cId="3519732426" sldId="260"/>
            <ac:spMk id="3" creationId="{341BBAEE-CCD7-56BF-DAB3-4FD26EB8C43F}"/>
          </ac:spMkLst>
        </pc:spChg>
      </pc:sldChg>
      <pc:sldChg chg="modSp">
        <pc:chgData name="Razwana Iftkhar (2511282)" userId="S::2511282@student.uwtsd.ac.uk::1d023725-ee40-40ca-a7b6-82b04726b4ae" providerId="AD" clId="Web-{1D164746-3783-6CC0-FB1C-15DC43EFCB62}" dt="2026-06-18T10:37:15.296" v="22" actId="20577"/>
        <pc:sldMkLst>
          <pc:docMk/>
          <pc:sldMk cId="3199078000" sldId="264"/>
        </pc:sldMkLst>
        <pc:spChg chg="mod">
          <ac:chgData name="Razwana Iftkhar (2511282)" userId="S::2511282@student.uwtsd.ac.uk::1d023725-ee40-40ca-a7b6-82b04726b4ae" providerId="AD" clId="Web-{1D164746-3783-6CC0-FB1C-15DC43EFCB62}" dt="2026-06-18T10:36:40.185" v="20"/>
          <ac:spMkLst>
            <pc:docMk/>
            <pc:sldMk cId="3199078000" sldId="264"/>
            <ac:spMk id="2" creationId="{C2D4969F-622C-1EDD-8F47-F25FFFA28C5D}"/>
          </ac:spMkLst>
        </pc:spChg>
        <pc:graphicFrameChg chg="mod modGraphic">
          <ac:chgData name="Razwana Iftkhar (2511282)" userId="S::2511282@student.uwtsd.ac.uk::1d023725-ee40-40ca-a7b6-82b04726b4ae" providerId="AD" clId="Web-{1D164746-3783-6CC0-FB1C-15DC43EFCB62}" dt="2026-06-18T10:37:15.296" v="22" actId="20577"/>
          <ac:graphicFrameMkLst>
            <pc:docMk/>
            <pc:sldMk cId="3199078000" sldId="264"/>
            <ac:graphicFrameMk id="11" creationId="{67C07062-B276-09D8-6CBF-357B5E8031C3}"/>
          </ac:graphicFrameMkLst>
        </pc:graphicFrameChg>
      </pc:sldChg>
      <pc:sldChg chg="addSp delSp modSp">
        <pc:chgData name="Razwana Iftkhar (2511282)" userId="S::2511282@student.uwtsd.ac.uk::1d023725-ee40-40ca-a7b6-82b04726b4ae" providerId="AD" clId="Web-{1D164746-3783-6CC0-FB1C-15DC43EFCB62}" dt="2026-06-18T10:40:08.381" v="33" actId="1076"/>
        <pc:sldMkLst>
          <pc:docMk/>
          <pc:sldMk cId="2966098998" sldId="265"/>
        </pc:sldMkLst>
        <pc:spChg chg="mod">
          <ac:chgData name="Razwana Iftkhar (2511282)" userId="S::2511282@student.uwtsd.ac.uk::1d023725-ee40-40ca-a7b6-82b04726b4ae" providerId="AD" clId="Web-{1D164746-3783-6CC0-FB1C-15DC43EFCB62}" dt="2026-06-18T10:39:42.396" v="31"/>
          <ac:spMkLst>
            <pc:docMk/>
            <pc:sldMk cId="2966098998" sldId="265"/>
            <ac:spMk id="2" creationId="{10CCC55B-F977-4A5B-E1D3-0DE82C4D340D}"/>
          </ac:spMkLst>
        </pc:spChg>
        <pc:spChg chg="add">
          <ac:chgData name="Razwana Iftkhar (2511282)" userId="S::2511282@student.uwtsd.ac.uk::1d023725-ee40-40ca-a7b6-82b04726b4ae" providerId="AD" clId="Web-{1D164746-3783-6CC0-FB1C-15DC43EFCB62}" dt="2026-06-18T10:39:42.396" v="31"/>
          <ac:spMkLst>
            <pc:docMk/>
            <pc:sldMk cId="2966098998" sldId="265"/>
            <ac:spMk id="9" creationId="{B781DC51-1D15-43A2-AB4F-2051C5F1C49C}"/>
          </ac:spMkLst>
        </pc:spChg>
        <pc:spChg chg="add">
          <ac:chgData name="Razwana Iftkhar (2511282)" userId="S::2511282@student.uwtsd.ac.uk::1d023725-ee40-40ca-a7b6-82b04726b4ae" providerId="AD" clId="Web-{1D164746-3783-6CC0-FB1C-15DC43EFCB62}" dt="2026-06-18T10:39:42.396" v="31"/>
          <ac:spMkLst>
            <pc:docMk/>
            <pc:sldMk cId="2966098998" sldId="265"/>
            <ac:spMk id="10" creationId="{41008B81-C8A4-4EEF-A211-877A35E98ABC}"/>
          </ac:spMkLst>
        </pc:spChg>
        <pc:spChg chg="del">
          <ac:chgData name="Razwana Iftkhar (2511282)" userId="S::2511282@student.uwtsd.ac.uk::1d023725-ee40-40ca-a7b6-82b04726b4ae" providerId="AD" clId="Web-{1D164746-3783-6CC0-FB1C-15DC43EFCB62}" dt="2026-06-18T10:37:35.313" v="23"/>
          <ac:spMkLst>
            <pc:docMk/>
            <pc:sldMk cId="2966098998" sldId="265"/>
            <ac:spMk id="12" creationId="{B781DC51-1D15-43A2-AB4F-2051C5F1C49C}"/>
          </ac:spMkLst>
        </pc:spChg>
        <pc:spChg chg="del">
          <ac:chgData name="Razwana Iftkhar (2511282)" userId="S::2511282@student.uwtsd.ac.uk::1d023725-ee40-40ca-a7b6-82b04726b4ae" providerId="AD" clId="Web-{1D164746-3783-6CC0-FB1C-15DC43EFCB62}" dt="2026-06-18T10:37:35.313" v="23"/>
          <ac:spMkLst>
            <pc:docMk/>
            <pc:sldMk cId="2966098998" sldId="265"/>
            <ac:spMk id="14" creationId="{41008B81-C8A4-4EEF-A211-877A35E98ABC}"/>
          </ac:spMkLst>
        </pc:spChg>
        <pc:graphicFrameChg chg="mod modGraphic">
          <ac:chgData name="Razwana Iftkhar (2511282)" userId="S::2511282@student.uwtsd.ac.uk::1d023725-ee40-40ca-a7b6-82b04726b4ae" providerId="AD" clId="Web-{1D164746-3783-6CC0-FB1C-15DC43EFCB62}" dt="2026-06-18T10:40:08.381" v="33" actId="1076"/>
          <ac:graphicFrameMkLst>
            <pc:docMk/>
            <pc:sldMk cId="2966098998" sldId="265"/>
            <ac:graphicFrameMk id="7" creationId="{8897097C-64C2-A7F8-ECA2-9CC67BF2EE66}"/>
          </ac:graphicFrameMkLst>
        </pc:graphicFrameChg>
        <pc:picChg chg="add">
          <ac:chgData name="Razwana Iftkhar (2511282)" userId="S::2511282@student.uwtsd.ac.uk::1d023725-ee40-40ca-a7b6-82b04726b4ae" providerId="AD" clId="Web-{1D164746-3783-6CC0-FB1C-15DC43EFCB62}" dt="2026-06-18T10:39:42.396" v="31"/>
          <ac:picMkLst>
            <pc:docMk/>
            <pc:sldMk cId="2966098998" sldId="265"/>
            <ac:picMk id="11" creationId="{C82B94A0-9C04-497F-9F2A-234AC715BC13}"/>
          </ac:picMkLst>
        </pc:picChg>
        <pc:picChg chg="add">
          <ac:chgData name="Razwana Iftkhar (2511282)" userId="S::2511282@student.uwtsd.ac.uk::1d023725-ee40-40ca-a7b6-82b04726b4ae" providerId="AD" clId="Web-{1D164746-3783-6CC0-FB1C-15DC43EFCB62}" dt="2026-06-18T10:39:42.396" v="31"/>
          <ac:picMkLst>
            <pc:docMk/>
            <pc:sldMk cId="2966098998" sldId="265"/>
            <ac:picMk id="13" creationId="{369CB58F-9DB1-495E-8241-D899410449CB}"/>
          </ac:picMkLst>
        </pc:picChg>
        <pc:picChg chg="del">
          <ac:chgData name="Razwana Iftkhar (2511282)" userId="S::2511282@student.uwtsd.ac.uk::1d023725-ee40-40ca-a7b6-82b04726b4ae" providerId="AD" clId="Web-{1D164746-3783-6CC0-FB1C-15DC43EFCB62}" dt="2026-06-18T10:37:35.313" v="23"/>
          <ac:picMkLst>
            <pc:docMk/>
            <pc:sldMk cId="2966098998" sldId="265"/>
            <ac:picMk id="16" creationId="{C82B94A0-9C04-497F-9F2A-234AC715BC13}"/>
          </ac:picMkLst>
        </pc:picChg>
        <pc:picChg chg="del">
          <ac:chgData name="Razwana Iftkhar (2511282)" userId="S::2511282@student.uwtsd.ac.uk::1d023725-ee40-40ca-a7b6-82b04726b4ae" providerId="AD" clId="Web-{1D164746-3783-6CC0-FB1C-15DC43EFCB62}" dt="2026-06-18T10:37:35.313" v="23"/>
          <ac:picMkLst>
            <pc:docMk/>
            <pc:sldMk cId="2966098998" sldId="265"/>
            <ac:picMk id="18" creationId="{369CB58F-9DB1-495E-8241-D899410449CB}"/>
          </ac:picMkLst>
        </pc:picChg>
      </pc:sldChg>
    </pc:docChg>
  </pc:docChgLst>
  <pc:docChgLst>
    <pc:chgData name="Razwana Iftkhar (2511282)" userId="S::2511282@student.uwtsd.ac.uk::1d023725-ee40-40ca-a7b6-82b04726b4ae" providerId="AD" clId="Web-{E50C7D14-C71A-FFD7-4A77-E91DED8C0FF3}"/>
    <pc:docChg chg="modSld">
      <pc:chgData name="Razwana Iftkhar (2511282)" userId="S::2511282@student.uwtsd.ac.uk::1d023725-ee40-40ca-a7b6-82b04726b4ae" providerId="AD" clId="Web-{E50C7D14-C71A-FFD7-4A77-E91DED8C0FF3}" dt="2026-06-18T07:32:18.910" v="31" actId="20577"/>
      <pc:docMkLst>
        <pc:docMk/>
      </pc:docMkLst>
      <pc:sldChg chg="modSp">
        <pc:chgData name="Razwana Iftkhar (2511282)" userId="S::2511282@student.uwtsd.ac.uk::1d023725-ee40-40ca-a7b6-82b04726b4ae" providerId="AD" clId="Web-{E50C7D14-C71A-FFD7-4A77-E91DED8C0FF3}" dt="2026-06-18T07:31:19.220" v="27" actId="20577"/>
        <pc:sldMkLst>
          <pc:docMk/>
          <pc:sldMk cId="2003511955" sldId="259"/>
        </pc:sldMkLst>
        <pc:graphicFrameChg chg="modGraphic">
          <ac:chgData name="Razwana Iftkhar (2511282)" userId="S::2511282@student.uwtsd.ac.uk::1d023725-ee40-40ca-a7b6-82b04726b4ae" providerId="AD" clId="Web-{E50C7D14-C71A-FFD7-4A77-E91DED8C0FF3}" dt="2026-06-18T07:31:19.220" v="27" actId="20577"/>
          <ac:graphicFrameMkLst>
            <pc:docMk/>
            <pc:sldMk cId="2003511955" sldId="259"/>
            <ac:graphicFrameMk id="5" creationId="{6E2863EC-AE39-EDA1-D297-9D694BC9815A}"/>
          </ac:graphicFrameMkLst>
        </pc:graphicFrameChg>
      </pc:sldChg>
      <pc:sldChg chg="modSp">
        <pc:chgData name="Razwana Iftkhar (2511282)" userId="S::2511282@student.uwtsd.ac.uk::1d023725-ee40-40ca-a7b6-82b04726b4ae" providerId="AD" clId="Web-{E50C7D14-C71A-FFD7-4A77-E91DED8C0FF3}" dt="2026-06-18T07:32:18.910" v="31" actId="20577"/>
        <pc:sldMkLst>
          <pc:docMk/>
          <pc:sldMk cId="3199078000" sldId="264"/>
        </pc:sldMkLst>
        <pc:graphicFrameChg chg="modGraphic">
          <ac:chgData name="Razwana Iftkhar (2511282)" userId="S::2511282@student.uwtsd.ac.uk::1d023725-ee40-40ca-a7b6-82b04726b4ae" providerId="AD" clId="Web-{E50C7D14-C71A-FFD7-4A77-E91DED8C0FF3}" dt="2026-06-18T07:32:18.910" v="31" actId="20577"/>
          <ac:graphicFrameMkLst>
            <pc:docMk/>
            <pc:sldMk cId="3199078000" sldId="264"/>
            <ac:graphicFrameMk id="11" creationId="{67C07062-B276-09D8-6CBF-357B5E8031C3}"/>
          </ac:graphicFrameMkLst>
        </pc:graphicFrameChg>
      </pc:sldChg>
    </pc:docChg>
  </pc:docChgLst>
  <pc:docChgLst>
    <pc:chgData name="Razwana Iftkhar (2511282)" userId="S::2511282@student.uwtsd.ac.uk::1d023725-ee40-40ca-a7b6-82b04726b4ae" providerId="AD" clId="Web-{83207484-F6EA-C124-7CD5-1304E0AEFECC}"/>
    <pc:docChg chg="modSld">
      <pc:chgData name="Razwana Iftkhar (2511282)" userId="S::2511282@student.uwtsd.ac.uk::1d023725-ee40-40ca-a7b6-82b04726b4ae" providerId="AD" clId="Web-{83207484-F6EA-C124-7CD5-1304E0AEFECC}" dt="2026-06-17T19:02:04.893" v="11" actId="20577"/>
      <pc:docMkLst>
        <pc:docMk/>
      </pc:docMkLst>
      <pc:sldChg chg="modSp">
        <pc:chgData name="Razwana Iftkhar (2511282)" userId="S::2511282@student.uwtsd.ac.uk::1d023725-ee40-40ca-a7b6-82b04726b4ae" providerId="AD" clId="Web-{83207484-F6EA-C124-7CD5-1304E0AEFECC}" dt="2026-06-17T19:02:04.893" v="11" actId="20577"/>
        <pc:sldMkLst>
          <pc:docMk/>
          <pc:sldMk cId="1640663638" sldId="256"/>
        </pc:sldMkLst>
        <pc:spChg chg="mod">
          <ac:chgData name="Razwana Iftkhar (2511282)" userId="S::2511282@student.uwtsd.ac.uk::1d023725-ee40-40ca-a7b6-82b04726b4ae" providerId="AD" clId="Web-{83207484-F6EA-C124-7CD5-1304E0AEFECC}" dt="2026-06-17T19:02:04.893" v="11" actId="20577"/>
          <ac:spMkLst>
            <pc:docMk/>
            <pc:sldMk cId="1640663638" sldId="256"/>
            <ac:spMk id="3" creationId="{B1269757-5299-1735-0F1E-1FB02167D425}"/>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FACB81-F060-4757-985E-176055DD7EF5}" type="doc">
      <dgm:prSet loTypeId="urn:microsoft.com/office/officeart/2018/2/layout/IconCircleList" loCatId="icon" qsTypeId="urn:microsoft.com/office/officeart/2005/8/quickstyle/simple1" qsCatId="simple" csTypeId="urn:microsoft.com/office/officeart/2005/8/colors/colorful3" csCatId="colorful" phldr="1"/>
      <dgm:spPr/>
      <dgm:t>
        <a:bodyPr/>
        <a:lstStyle/>
        <a:p>
          <a:endParaRPr lang="en-US"/>
        </a:p>
      </dgm:t>
    </dgm:pt>
    <dgm:pt modelId="{7E269E68-90F7-495E-9FE3-F4DEA869C0E6}">
      <dgm:prSet phldrT="[Text]" phldr="0"/>
      <dgm:spPr/>
      <dgm:t>
        <a:bodyPr/>
        <a:lstStyle/>
        <a:p>
          <a:pPr>
            <a:lnSpc>
              <a:spcPct val="100000"/>
            </a:lnSpc>
          </a:pPr>
          <a:r>
            <a:rPr lang="en-US" b="1"/>
            <a:t>Active Listening:</a:t>
          </a:r>
          <a:r>
            <a:rPr lang="en-US"/>
            <a:t> Intentionally putting aside your own opinions to fully understand the other person’s perspective.</a:t>
          </a:r>
          <a:endParaRPr lang="en-US">
            <a:latin typeface="Century Gothic" panose="020B0502020202020204"/>
          </a:endParaRPr>
        </a:p>
      </dgm:t>
    </dgm:pt>
    <dgm:pt modelId="{4F39A8B6-F025-4FBF-B0E5-2E3269545422}" type="parTrans" cxnId="{360051CF-AF0B-46C8-AEA0-2CD450A01D97}">
      <dgm:prSet/>
      <dgm:spPr/>
    </dgm:pt>
    <dgm:pt modelId="{E9AD1444-92B1-4B62-B5D6-0A5E159941E7}" type="sibTrans" cxnId="{360051CF-AF0B-46C8-AEA0-2CD450A01D97}">
      <dgm:prSet/>
      <dgm:spPr/>
      <dgm:t>
        <a:bodyPr/>
        <a:lstStyle/>
        <a:p>
          <a:pPr>
            <a:lnSpc>
              <a:spcPct val="100000"/>
            </a:lnSpc>
          </a:pPr>
          <a:endParaRPr lang="en-GB"/>
        </a:p>
      </dgm:t>
    </dgm:pt>
    <dgm:pt modelId="{718DD4A6-61BB-4106-9F3D-496AD99FCE81}">
      <dgm:prSet phldrT="[Text]" phldr="0"/>
      <dgm:spPr/>
      <dgm:t>
        <a:bodyPr/>
        <a:lstStyle/>
        <a:p>
          <a:pPr>
            <a:lnSpc>
              <a:spcPct val="100000"/>
            </a:lnSpc>
          </a:pPr>
          <a:r>
            <a:rPr lang="en-US" b="1"/>
            <a:t>Reading Non-Verbal Cues:</a:t>
          </a:r>
          <a:r>
            <a:rPr lang="en-US"/>
            <a:t> Understanding a person’s true feelings by watching their body language and listening to their tone of voice.</a:t>
          </a:r>
        </a:p>
      </dgm:t>
    </dgm:pt>
    <dgm:pt modelId="{C04D5A7F-4EAE-44FC-B318-239B7E006F17}" type="parTrans" cxnId="{3D73DB83-9ADC-425D-B8EB-B6DD4851E077}">
      <dgm:prSet/>
      <dgm:spPr/>
    </dgm:pt>
    <dgm:pt modelId="{C948E9EF-E727-4A76-8292-59F1FA3E5B8C}" type="sibTrans" cxnId="{3D73DB83-9ADC-425D-B8EB-B6DD4851E077}">
      <dgm:prSet/>
      <dgm:spPr/>
      <dgm:t>
        <a:bodyPr/>
        <a:lstStyle/>
        <a:p>
          <a:pPr>
            <a:lnSpc>
              <a:spcPct val="100000"/>
            </a:lnSpc>
          </a:pPr>
          <a:endParaRPr lang="en-GB"/>
        </a:p>
      </dgm:t>
    </dgm:pt>
    <dgm:pt modelId="{0809DAE4-3742-42E4-8968-E38AD036A3B2}">
      <dgm:prSet phldrT="[Text]" phldr="0"/>
      <dgm:spPr/>
      <dgm:t>
        <a:bodyPr/>
        <a:lstStyle/>
        <a:p>
          <a:pPr>
            <a:lnSpc>
              <a:spcPct val="100000"/>
            </a:lnSpc>
          </a:pPr>
          <a:r>
            <a:rPr lang="en-US" b="1"/>
            <a:t>Clinical Documentation:</a:t>
          </a:r>
          <a:r>
            <a:rPr lang="en-US"/>
            <a:t> Keeping clear, accurate, and honest records to ensure patient safety and follow professional standards.</a:t>
          </a:r>
        </a:p>
      </dgm:t>
    </dgm:pt>
    <dgm:pt modelId="{BFF365E3-54BC-464A-8DD9-10EFE254FE08}" type="parTrans" cxnId="{10333130-3019-4B62-A8D0-A50FECED01C0}">
      <dgm:prSet/>
      <dgm:spPr/>
    </dgm:pt>
    <dgm:pt modelId="{E6A3827E-D0C7-41A2-9645-B6D53F48D022}" type="sibTrans" cxnId="{10333130-3019-4B62-A8D0-A50FECED01C0}">
      <dgm:prSet/>
      <dgm:spPr/>
      <dgm:t>
        <a:bodyPr/>
        <a:lstStyle/>
        <a:p>
          <a:pPr>
            <a:lnSpc>
              <a:spcPct val="100000"/>
            </a:lnSpc>
          </a:pPr>
          <a:endParaRPr lang="en-GB"/>
        </a:p>
      </dgm:t>
    </dgm:pt>
    <dgm:pt modelId="{E5740519-F000-4691-BBC2-8AC2F0D0E9DF}">
      <dgm:prSet phldrT="[Text]" phldr="0"/>
      <dgm:spPr/>
      <dgm:t>
        <a:bodyPr/>
        <a:lstStyle/>
        <a:p>
          <a:pPr>
            <a:lnSpc>
              <a:spcPct val="100000"/>
            </a:lnSpc>
          </a:pPr>
          <a:r>
            <a:rPr lang="en-US" b="1"/>
            <a:t>Empathetic Engagement:</a:t>
          </a:r>
          <a:r>
            <a:rPr lang="en-US"/>
            <a:t> Communicating with kindness and care to make sure the patient always feels respected and valued.</a:t>
          </a:r>
        </a:p>
      </dgm:t>
    </dgm:pt>
    <dgm:pt modelId="{B201E543-AD35-46C7-9921-66F276ACEC29}" type="parTrans" cxnId="{7C59CFAB-A5CC-4115-9975-625E16359A10}">
      <dgm:prSet/>
      <dgm:spPr/>
    </dgm:pt>
    <dgm:pt modelId="{76CC7F6E-2C10-4FD0-9627-E5449ADD0485}" type="sibTrans" cxnId="{7C59CFAB-A5CC-4115-9975-625E16359A10}">
      <dgm:prSet/>
      <dgm:spPr/>
      <dgm:t>
        <a:bodyPr/>
        <a:lstStyle/>
        <a:p>
          <a:pPr>
            <a:lnSpc>
              <a:spcPct val="100000"/>
            </a:lnSpc>
          </a:pPr>
          <a:endParaRPr lang="en-GB"/>
        </a:p>
      </dgm:t>
    </dgm:pt>
    <dgm:pt modelId="{6053250D-334F-44D0-8C54-264327EC1DDB}" type="pres">
      <dgm:prSet presAssocID="{38FACB81-F060-4757-985E-176055DD7EF5}" presName="root" presStyleCnt="0">
        <dgm:presLayoutVars>
          <dgm:dir/>
          <dgm:resizeHandles val="exact"/>
        </dgm:presLayoutVars>
      </dgm:prSet>
      <dgm:spPr/>
    </dgm:pt>
    <dgm:pt modelId="{59A5DE52-516F-4438-AD1F-29305E840E9D}" type="pres">
      <dgm:prSet presAssocID="{38FACB81-F060-4757-985E-176055DD7EF5}" presName="container" presStyleCnt="0">
        <dgm:presLayoutVars>
          <dgm:dir/>
          <dgm:resizeHandles val="exact"/>
        </dgm:presLayoutVars>
      </dgm:prSet>
      <dgm:spPr/>
    </dgm:pt>
    <dgm:pt modelId="{FDE2CF9F-4690-4A20-A2B8-AA79BFC85465}" type="pres">
      <dgm:prSet presAssocID="{7E269E68-90F7-495E-9FE3-F4DEA869C0E6}" presName="compNode" presStyleCnt="0"/>
      <dgm:spPr/>
    </dgm:pt>
    <dgm:pt modelId="{84BEB0C2-1629-469F-B10C-73DCBD3F08D9}" type="pres">
      <dgm:prSet presAssocID="{7E269E68-90F7-495E-9FE3-F4DEA869C0E6}" presName="iconBgRect" presStyleLbl="bgShp" presStyleIdx="0" presStyleCnt="4"/>
      <dgm:spPr/>
    </dgm:pt>
    <dgm:pt modelId="{34874E58-630A-4D82-989F-4E5F8E630B8C}" type="pres">
      <dgm:prSet presAssocID="{7E269E68-90F7-495E-9FE3-F4DEA869C0E6}" presName="iconRect" presStyleLbl="node1" presStyleIdx="0" presStyleCnt="4"/>
      <dgm:spPr/>
    </dgm:pt>
    <dgm:pt modelId="{B235F2C8-0CD6-4F5E-8DF6-B791D59E57CD}" type="pres">
      <dgm:prSet presAssocID="{7E269E68-90F7-495E-9FE3-F4DEA869C0E6}" presName="spaceRect" presStyleCnt="0"/>
      <dgm:spPr/>
    </dgm:pt>
    <dgm:pt modelId="{F5C82F87-A740-4EAE-B947-4B50C6CFADD6}" type="pres">
      <dgm:prSet presAssocID="{7E269E68-90F7-495E-9FE3-F4DEA869C0E6}" presName="textRect" presStyleLbl="revTx" presStyleIdx="0" presStyleCnt="4">
        <dgm:presLayoutVars>
          <dgm:chMax val="1"/>
          <dgm:chPref val="1"/>
        </dgm:presLayoutVars>
      </dgm:prSet>
      <dgm:spPr/>
    </dgm:pt>
    <dgm:pt modelId="{C1E5603E-7C3C-45E2-9703-F4A875FA59B0}" type="pres">
      <dgm:prSet presAssocID="{E9AD1444-92B1-4B62-B5D6-0A5E159941E7}" presName="sibTrans" presStyleLbl="sibTrans2D1" presStyleIdx="0" presStyleCnt="0"/>
      <dgm:spPr/>
    </dgm:pt>
    <dgm:pt modelId="{9968F714-8ACF-4627-B000-E17BD60F0639}" type="pres">
      <dgm:prSet presAssocID="{718DD4A6-61BB-4106-9F3D-496AD99FCE81}" presName="compNode" presStyleCnt="0"/>
      <dgm:spPr/>
    </dgm:pt>
    <dgm:pt modelId="{735F09D5-55EB-4404-9B68-73720883D55B}" type="pres">
      <dgm:prSet presAssocID="{718DD4A6-61BB-4106-9F3D-496AD99FCE81}" presName="iconBgRect" presStyleLbl="bgShp" presStyleIdx="1" presStyleCnt="4"/>
      <dgm:spPr/>
    </dgm:pt>
    <dgm:pt modelId="{A2C7AD72-7739-47AC-B31F-195040CB0C54}" type="pres">
      <dgm:prSet presAssocID="{718DD4A6-61BB-4106-9F3D-496AD99FCE81}" presName="iconRect" presStyleLbl="node1" presStyleIdx="1" presStyleCnt="4"/>
      <dgm:spPr/>
    </dgm:pt>
    <dgm:pt modelId="{FEB42292-1DD0-4757-B1E2-031810A23163}" type="pres">
      <dgm:prSet presAssocID="{718DD4A6-61BB-4106-9F3D-496AD99FCE81}" presName="spaceRect" presStyleCnt="0"/>
      <dgm:spPr/>
    </dgm:pt>
    <dgm:pt modelId="{F6554D2B-EA52-4AD7-9FDB-922F5BDC59C0}" type="pres">
      <dgm:prSet presAssocID="{718DD4A6-61BB-4106-9F3D-496AD99FCE81}" presName="textRect" presStyleLbl="revTx" presStyleIdx="1" presStyleCnt="4">
        <dgm:presLayoutVars>
          <dgm:chMax val="1"/>
          <dgm:chPref val="1"/>
        </dgm:presLayoutVars>
      </dgm:prSet>
      <dgm:spPr/>
    </dgm:pt>
    <dgm:pt modelId="{E9324052-02E3-4316-AEB5-368F874220F0}" type="pres">
      <dgm:prSet presAssocID="{C948E9EF-E727-4A76-8292-59F1FA3E5B8C}" presName="sibTrans" presStyleLbl="sibTrans2D1" presStyleIdx="0" presStyleCnt="0"/>
      <dgm:spPr/>
    </dgm:pt>
    <dgm:pt modelId="{B575C26C-1231-4D90-87EF-CABCE3AA3E50}" type="pres">
      <dgm:prSet presAssocID="{0809DAE4-3742-42E4-8968-E38AD036A3B2}" presName="compNode" presStyleCnt="0"/>
      <dgm:spPr/>
    </dgm:pt>
    <dgm:pt modelId="{479EE57F-3C17-4264-B0A8-AF0BB2E59705}" type="pres">
      <dgm:prSet presAssocID="{0809DAE4-3742-42E4-8968-E38AD036A3B2}" presName="iconBgRect" presStyleLbl="bgShp" presStyleIdx="2" presStyleCnt="4"/>
      <dgm:spPr/>
    </dgm:pt>
    <dgm:pt modelId="{71263999-E9CA-4097-B13E-CBE910563BAD}" type="pres">
      <dgm:prSet presAssocID="{0809DAE4-3742-42E4-8968-E38AD036A3B2}" presName="iconRect" presStyleLbl="node1" presStyleIdx="2" presStyleCnt="4"/>
      <dgm:spPr/>
    </dgm:pt>
    <dgm:pt modelId="{10D7527B-9EF4-4DA8-A95C-CC17358A06B3}" type="pres">
      <dgm:prSet presAssocID="{0809DAE4-3742-42E4-8968-E38AD036A3B2}" presName="spaceRect" presStyleCnt="0"/>
      <dgm:spPr/>
    </dgm:pt>
    <dgm:pt modelId="{69CB7545-B03C-45B5-B0B9-E9F9E69CD89D}" type="pres">
      <dgm:prSet presAssocID="{0809DAE4-3742-42E4-8968-E38AD036A3B2}" presName="textRect" presStyleLbl="revTx" presStyleIdx="2" presStyleCnt="4">
        <dgm:presLayoutVars>
          <dgm:chMax val="1"/>
          <dgm:chPref val="1"/>
        </dgm:presLayoutVars>
      </dgm:prSet>
      <dgm:spPr/>
    </dgm:pt>
    <dgm:pt modelId="{2290A791-4AD0-42ED-87F4-02EF5FF08E15}" type="pres">
      <dgm:prSet presAssocID="{E6A3827E-D0C7-41A2-9645-B6D53F48D022}" presName="sibTrans" presStyleLbl="sibTrans2D1" presStyleIdx="0" presStyleCnt="0"/>
      <dgm:spPr/>
    </dgm:pt>
    <dgm:pt modelId="{8173DACE-37CD-41E7-ABCF-D1CEF1CC6BA0}" type="pres">
      <dgm:prSet presAssocID="{E5740519-F000-4691-BBC2-8AC2F0D0E9DF}" presName="compNode" presStyleCnt="0"/>
      <dgm:spPr/>
    </dgm:pt>
    <dgm:pt modelId="{56D33E24-2020-4336-BBA5-EB0F7F9B081C}" type="pres">
      <dgm:prSet presAssocID="{E5740519-F000-4691-BBC2-8AC2F0D0E9DF}" presName="iconBgRect" presStyleLbl="bgShp" presStyleIdx="3" presStyleCnt="4"/>
      <dgm:spPr/>
    </dgm:pt>
    <dgm:pt modelId="{67F52593-BF9C-4677-BE19-1569EF20CBF3}" type="pres">
      <dgm:prSet presAssocID="{E5740519-F000-4691-BBC2-8AC2F0D0E9DF}" presName="iconRect" presStyleLbl="node1" presStyleIdx="3" presStyleCnt="4"/>
      <dgm:spPr/>
    </dgm:pt>
    <dgm:pt modelId="{7F265F5A-C90A-414B-9C1C-0C4A327D27FB}" type="pres">
      <dgm:prSet presAssocID="{E5740519-F000-4691-BBC2-8AC2F0D0E9DF}" presName="spaceRect" presStyleCnt="0"/>
      <dgm:spPr/>
    </dgm:pt>
    <dgm:pt modelId="{06D78998-85BF-44DA-A523-2C67B3C78FB6}" type="pres">
      <dgm:prSet presAssocID="{E5740519-F000-4691-BBC2-8AC2F0D0E9DF}" presName="textRect" presStyleLbl="revTx" presStyleIdx="3" presStyleCnt="4">
        <dgm:presLayoutVars>
          <dgm:chMax val="1"/>
          <dgm:chPref val="1"/>
        </dgm:presLayoutVars>
      </dgm:prSet>
      <dgm:spPr/>
    </dgm:pt>
  </dgm:ptLst>
  <dgm:cxnLst>
    <dgm:cxn modelId="{10333130-3019-4B62-A8D0-A50FECED01C0}" srcId="{38FACB81-F060-4757-985E-176055DD7EF5}" destId="{0809DAE4-3742-42E4-8968-E38AD036A3B2}" srcOrd="2" destOrd="0" parTransId="{BFF365E3-54BC-464A-8DD9-10EFE254FE08}" sibTransId="{E6A3827E-D0C7-41A2-9645-B6D53F48D022}"/>
    <dgm:cxn modelId="{4399F633-900F-401B-AACB-3C6B996D4C0D}" type="presOf" srcId="{38FACB81-F060-4757-985E-176055DD7EF5}" destId="{6053250D-334F-44D0-8C54-264327EC1DDB}" srcOrd="0" destOrd="0" presId="urn:microsoft.com/office/officeart/2018/2/layout/IconCircleList"/>
    <dgm:cxn modelId="{B6BEE94E-F4C1-4DE4-B98F-AFC56F457D05}" type="presOf" srcId="{718DD4A6-61BB-4106-9F3D-496AD99FCE81}" destId="{F6554D2B-EA52-4AD7-9FDB-922F5BDC59C0}" srcOrd="0" destOrd="0" presId="urn:microsoft.com/office/officeart/2018/2/layout/IconCircleList"/>
    <dgm:cxn modelId="{BD69D571-E151-4328-9334-461DA3B4C5A9}" type="presOf" srcId="{E5740519-F000-4691-BBC2-8AC2F0D0E9DF}" destId="{06D78998-85BF-44DA-A523-2C67B3C78FB6}" srcOrd="0" destOrd="0" presId="urn:microsoft.com/office/officeart/2018/2/layout/IconCircleList"/>
    <dgm:cxn modelId="{3D73DB83-9ADC-425D-B8EB-B6DD4851E077}" srcId="{38FACB81-F060-4757-985E-176055DD7EF5}" destId="{718DD4A6-61BB-4106-9F3D-496AD99FCE81}" srcOrd="1" destOrd="0" parTransId="{C04D5A7F-4EAE-44FC-B318-239B7E006F17}" sibTransId="{C948E9EF-E727-4A76-8292-59F1FA3E5B8C}"/>
    <dgm:cxn modelId="{4FB4378A-7E65-4090-8472-6AFE3C8ABAB0}" type="presOf" srcId="{E6A3827E-D0C7-41A2-9645-B6D53F48D022}" destId="{2290A791-4AD0-42ED-87F4-02EF5FF08E15}" srcOrd="0" destOrd="0" presId="urn:microsoft.com/office/officeart/2018/2/layout/IconCircleList"/>
    <dgm:cxn modelId="{00565B92-9696-4E98-9395-34A1040D25C6}" type="presOf" srcId="{7E269E68-90F7-495E-9FE3-F4DEA869C0E6}" destId="{F5C82F87-A740-4EAE-B947-4B50C6CFADD6}" srcOrd="0" destOrd="0" presId="urn:microsoft.com/office/officeart/2018/2/layout/IconCircleList"/>
    <dgm:cxn modelId="{7C59CFAB-A5CC-4115-9975-625E16359A10}" srcId="{38FACB81-F060-4757-985E-176055DD7EF5}" destId="{E5740519-F000-4691-BBC2-8AC2F0D0E9DF}" srcOrd="3" destOrd="0" parTransId="{B201E543-AD35-46C7-9921-66F276ACEC29}" sibTransId="{76CC7F6E-2C10-4FD0-9627-E5449ADD0485}"/>
    <dgm:cxn modelId="{BEF2A5AC-E9BF-4ABF-94D7-E946B29CFC9C}" type="presOf" srcId="{C948E9EF-E727-4A76-8292-59F1FA3E5B8C}" destId="{E9324052-02E3-4316-AEB5-368F874220F0}" srcOrd="0" destOrd="0" presId="urn:microsoft.com/office/officeart/2018/2/layout/IconCircleList"/>
    <dgm:cxn modelId="{360051CF-AF0B-46C8-AEA0-2CD450A01D97}" srcId="{38FACB81-F060-4757-985E-176055DD7EF5}" destId="{7E269E68-90F7-495E-9FE3-F4DEA869C0E6}" srcOrd="0" destOrd="0" parTransId="{4F39A8B6-F025-4FBF-B0E5-2E3269545422}" sibTransId="{E9AD1444-92B1-4B62-B5D6-0A5E159941E7}"/>
    <dgm:cxn modelId="{17B997D7-20EA-446D-B004-610994CF1930}" type="presOf" srcId="{0809DAE4-3742-42E4-8968-E38AD036A3B2}" destId="{69CB7545-B03C-45B5-B0B9-E9F9E69CD89D}" srcOrd="0" destOrd="0" presId="urn:microsoft.com/office/officeart/2018/2/layout/IconCircleList"/>
    <dgm:cxn modelId="{924C58F2-4257-4D76-B6D5-85624D1645C7}" type="presOf" srcId="{E9AD1444-92B1-4B62-B5D6-0A5E159941E7}" destId="{C1E5603E-7C3C-45E2-9703-F4A875FA59B0}" srcOrd="0" destOrd="0" presId="urn:microsoft.com/office/officeart/2018/2/layout/IconCircleList"/>
    <dgm:cxn modelId="{648E73F0-56D4-40FE-815D-8A72212CACD7}" type="presParOf" srcId="{6053250D-334F-44D0-8C54-264327EC1DDB}" destId="{59A5DE52-516F-4438-AD1F-29305E840E9D}" srcOrd="0" destOrd="0" presId="urn:microsoft.com/office/officeart/2018/2/layout/IconCircleList"/>
    <dgm:cxn modelId="{927CF8B5-623D-492A-988C-F557B009FC65}" type="presParOf" srcId="{59A5DE52-516F-4438-AD1F-29305E840E9D}" destId="{FDE2CF9F-4690-4A20-A2B8-AA79BFC85465}" srcOrd="0" destOrd="0" presId="urn:microsoft.com/office/officeart/2018/2/layout/IconCircleList"/>
    <dgm:cxn modelId="{EB3A2A19-66EB-4E88-98BF-F731652A36FA}" type="presParOf" srcId="{FDE2CF9F-4690-4A20-A2B8-AA79BFC85465}" destId="{84BEB0C2-1629-469F-B10C-73DCBD3F08D9}" srcOrd="0" destOrd="0" presId="urn:microsoft.com/office/officeart/2018/2/layout/IconCircleList"/>
    <dgm:cxn modelId="{F6D93301-3546-48E3-9676-A634865DCA3E}" type="presParOf" srcId="{FDE2CF9F-4690-4A20-A2B8-AA79BFC85465}" destId="{34874E58-630A-4D82-989F-4E5F8E630B8C}" srcOrd="1" destOrd="0" presId="urn:microsoft.com/office/officeart/2018/2/layout/IconCircleList"/>
    <dgm:cxn modelId="{B133FAD3-E32D-47F0-8891-B7D0A769D1FA}" type="presParOf" srcId="{FDE2CF9F-4690-4A20-A2B8-AA79BFC85465}" destId="{B235F2C8-0CD6-4F5E-8DF6-B791D59E57CD}" srcOrd="2" destOrd="0" presId="urn:microsoft.com/office/officeart/2018/2/layout/IconCircleList"/>
    <dgm:cxn modelId="{D79B8D0E-A2BD-4EDE-82B1-3A6A356755DF}" type="presParOf" srcId="{FDE2CF9F-4690-4A20-A2B8-AA79BFC85465}" destId="{F5C82F87-A740-4EAE-B947-4B50C6CFADD6}" srcOrd="3" destOrd="0" presId="urn:microsoft.com/office/officeart/2018/2/layout/IconCircleList"/>
    <dgm:cxn modelId="{38DD20BD-4266-45D1-A37F-268A6CCCFA61}" type="presParOf" srcId="{59A5DE52-516F-4438-AD1F-29305E840E9D}" destId="{C1E5603E-7C3C-45E2-9703-F4A875FA59B0}" srcOrd="1" destOrd="0" presId="urn:microsoft.com/office/officeart/2018/2/layout/IconCircleList"/>
    <dgm:cxn modelId="{A9B42F41-7C75-4830-AE0F-AA5FD6D7E9DA}" type="presParOf" srcId="{59A5DE52-516F-4438-AD1F-29305E840E9D}" destId="{9968F714-8ACF-4627-B000-E17BD60F0639}" srcOrd="2" destOrd="0" presId="urn:microsoft.com/office/officeart/2018/2/layout/IconCircleList"/>
    <dgm:cxn modelId="{26D8A065-DD7C-4426-BB9E-5855BF5BC7B5}" type="presParOf" srcId="{9968F714-8ACF-4627-B000-E17BD60F0639}" destId="{735F09D5-55EB-4404-9B68-73720883D55B}" srcOrd="0" destOrd="0" presId="urn:microsoft.com/office/officeart/2018/2/layout/IconCircleList"/>
    <dgm:cxn modelId="{4352A8BA-F573-4097-8BFE-1C90F09A14BF}" type="presParOf" srcId="{9968F714-8ACF-4627-B000-E17BD60F0639}" destId="{A2C7AD72-7739-47AC-B31F-195040CB0C54}" srcOrd="1" destOrd="0" presId="urn:microsoft.com/office/officeart/2018/2/layout/IconCircleList"/>
    <dgm:cxn modelId="{C453A3A1-5691-47D2-83F6-0117CF0A61EE}" type="presParOf" srcId="{9968F714-8ACF-4627-B000-E17BD60F0639}" destId="{FEB42292-1DD0-4757-B1E2-031810A23163}" srcOrd="2" destOrd="0" presId="urn:microsoft.com/office/officeart/2018/2/layout/IconCircleList"/>
    <dgm:cxn modelId="{30A86EA0-ED58-4021-BD01-B83AFF1C5450}" type="presParOf" srcId="{9968F714-8ACF-4627-B000-E17BD60F0639}" destId="{F6554D2B-EA52-4AD7-9FDB-922F5BDC59C0}" srcOrd="3" destOrd="0" presId="urn:microsoft.com/office/officeart/2018/2/layout/IconCircleList"/>
    <dgm:cxn modelId="{735DF68B-07A1-4B2C-88E4-CAB2C9BCDFF6}" type="presParOf" srcId="{59A5DE52-516F-4438-AD1F-29305E840E9D}" destId="{E9324052-02E3-4316-AEB5-368F874220F0}" srcOrd="3" destOrd="0" presId="urn:microsoft.com/office/officeart/2018/2/layout/IconCircleList"/>
    <dgm:cxn modelId="{FFD4EAF3-9A48-4F02-9047-BACC08F112AC}" type="presParOf" srcId="{59A5DE52-516F-4438-AD1F-29305E840E9D}" destId="{B575C26C-1231-4D90-87EF-CABCE3AA3E50}" srcOrd="4" destOrd="0" presId="urn:microsoft.com/office/officeart/2018/2/layout/IconCircleList"/>
    <dgm:cxn modelId="{362075BC-F071-4027-9D10-25B9F0048472}" type="presParOf" srcId="{B575C26C-1231-4D90-87EF-CABCE3AA3E50}" destId="{479EE57F-3C17-4264-B0A8-AF0BB2E59705}" srcOrd="0" destOrd="0" presId="urn:microsoft.com/office/officeart/2018/2/layout/IconCircleList"/>
    <dgm:cxn modelId="{6906ECB7-1FCA-4F5A-B437-363E9D0F9FD4}" type="presParOf" srcId="{B575C26C-1231-4D90-87EF-CABCE3AA3E50}" destId="{71263999-E9CA-4097-B13E-CBE910563BAD}" srcOrd="1" destOrd="0" presId="urn:microsoft.com/office/officeart/2018/2/layout/IconCircleList"/>
    <dgm:cxn modelId="{B0A2CF0C-34DC-4370-AD4C-60D8F83C747E}" type="presParOf" srcId="{B575C26C-1231-4D90-87EF-CABCE3AA3E50}" destId="{10D7527B-9EF4-4DA8-A95C-CC17358A06B3}" srcOrd="2" destOrd="0" presId="urn:microsoft.com/office/officeart/2018/2/layout/IconCircleList"/>
    <dgm:cxn modelId="{F9BF3A54-4009-4A47-9A0A-6FC3BD6B308C}" type="presParOf" srcId="{B575C26C-1231-4D90-87EF-CABCE3AA3E50}" destId="{69CB7545-B03C-45B5-B0B9-E9F9E69CD89D}" srcOrd="3" destOrd="0" presId="urn:microsoft.com/office/officeart/2018/2/layout/IconCircleList"/>
    <dgm:cxn modelId="{60DBEA0C-2B28-44CE-AC1C-6324652E132A}" type="presParOf" srcId="{59A5DE52-516F-4438-AD1F-29305E840E9D}" destId="{2290A791-4AD0-42ED-87F4-02EF5FF08E15}" srcOrd="5" destOrd="0" presId="urn:microsoft.com/office/officeart/2018/2/layout/IconCircleList"/>
    <dgm:cxn modelId="{5D442733-FF6A-4346-988C-8AB0AD7BCE04}" type="presParOf" srcId="{59A5DE52-516F-4438-AD1F-29305E840E9D}" destId="{8173DACE-37CD-41E7-ABCF-D1CEF1CC6BA0}" srcOrd="6" destOrd="0" presId="urn:microsoft.com/office/officeart/2018/2/layout/IconCircleList"/>
    <dgm:cxn modelId="{B90168A1-DD74-429E-B727-D5C98B59B8FF}" type="presParOf" srcId="{8173DACE-37CD-41E7-ABCF-D1CEF1CC6BA0}" destId="{56D33E24-2020-4336-BBA5-EB0F7F9B081C}" srcOrd="0" destOrd="0" presId="urn:microsoft.com/office/officeart/2018/2/layout/IconCircleList"/>
    <dgm:cxn modelId="{9FD2B1E5-3D03-4305-9064-B4A72AF15C3E}" type="presParOf" srcId="{8173DACE-37CD-41E7-ABCF-D1CEF1CC6BA0}" destId="{67F52593-BF9C-4677-BE19-1569EF20CBF3}" srcOrd="1" destOrd="0" presId="urn:microsoft.com/office/officeart/2018/2/layout/IconCircleList"/>
    <dgm:cxn modelId="{E42EE2FF-A7C0-402F-AF63-486B64A0AFCC}" type="presParOf" srcId="{8173DACE-37CD-41E7-ABCF-D1CEF1CC6BA0}" destId="{7F265F5A-C90A-414B-9C1C-0C4A327D27FB}" srcOrd="2" destOrd="0" presId="urn:microsoft.com/office/officeart/2018/2/layout/IconCircleList"/>
    <dgm:cxn modelId="{73A5E9D7-1DA8-408B-B1E1-0E82C6B8938D}" type="presParOf" srcId="{8173DACE-37CD-41E7-ABCF-D1CEF1CC6BA0}" destId="{06D78998-85BF-44DA-A523-2C67B3C78FB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B13EAD-9FC0-4D22-AA3B-6948A6D482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883EA51-F089-41CD-85A6-25599E052A38}">
      <dgm:prSet/>
      <dgm:spPr/>
      <dgm:t>
        <a:bodyPr/>
        <a:lstStyle/>
        <a:p>
          <a:r>
            <a:rPr lang="en-GB"/>
            <a:t>In a school setting, a social worker might meet with a student who is consistently disrupting class and failing to complete work. The goal is to move beyond the surface behaviour to understand the underlying cause.</a:t>
          </a:r>
          <a:endParaRPr lang="en-US"/>
        </a:p>
      </dgm:t>
    </dgm:pt>
    <dgm:pt modelId="{83628EDE-02A7-40C3-94C5-22A2C2C4A7C4}" type="parTrans" cxnId="{0FBE1F26-BC57-4364-A13D-8BE16010BE5F}">
      <dgm:prSet/>
      <dgm:spPr/>
      <dgm:t>
        <a:bodyPr/>
        <a:lstStyle/>
        <a:p>
          <a:endParaRPr lang="en-US"/>
        </a:p>
      </dgm:t>
    </dgm:pt>
    <dgm:pt modelId="{88FE27CF-3D43-4E90-9FC5-B490235B06ED}" type="sibTrans" cxnId="{0FBE1F26-BC57-4364-A13D-8BE16010BE5F}">
      <dgm:prSet/>
      <dgm:spPr/>
      <dgm:t>
        <a:bodyPr/>
        <a:lstStyle/>
        <a:p>
          <a:endParaRPr lang="en-US"/>
        </a:p>
      </dgm:t>
    </dgm:pt>
    <dgm:pt modelId="{56F44A4C-DA8A-40B9-A7BB-DF3609925C35}">
      <dgm:prSet/>
      <dgm:spPr/>
      <dgm:t>
        <a:bodyPr/>
        <a:lstStyle/>
        <a:p>
          <a:r>
            <a:rPr lang="en-GB" b="1" i="0"/>
            <a:t>Creating the Scene:</a:t>
          </a:r>
          <a:r>
            <a:rPr lang="en-GB" b="0" i="0"/>
            <a:t> To reduce distractions, relocate the learner to a quiet, secluded space. Show "presence" by keeping calm, steady eye contact, keeping your posture open, and turning off electronics (My Learning Cloud, 2025). </a:t>
          </a:r>
          <a:r>
            <a:rPr lang="en-US" b="0" i="0"/>
            <a:t>​</a:t>
          </a:r>
          <a:endParaRPr lang="en-US"/>
        </a:p>
      </dgm:t>
    </dgm:pt>
    <dgm:pt modelId="{D5CE329D-D957-43FF-9A5A-EA820CADCAED}" type="parTrans" cxnId="{DF6CFC56-620B-4EEC-8B97-EF6AD5A601A2}">
      <dgm:prSet/>
      <dgm:spPr/>
      <dgm:t>
        <a:bodyPr/>
        <a:lstStyle/>
        <a:p>
          <a:endParaRPr lang="en-US"/>
        </a:p>
      </dgm:t>
    </dgm:pt>
    <dgm:pt modelId="{47839867-272C-4758-A5E0-39BD05D4D53B}" type="sibTrans" cxnId="{DF6CFC56-620B-4EEC-8B97-EF6AD5A601A2}">
      <dgm:prSet/>
      <dgm:spPr/>
      <dgm:t>
        <a:bodyPr/>
        <a:lstStyle/>
        <a:p>
          <a:endParaRPr lang="en-US"/>
        </a:p>
      </dgm:t>
    </dgm:pt>
    <dgm:pt modelId="{0CEBAB4A-7422-439E-8F4F-7E98584415E9}">
      <dgm:prSet/>
      <dgm:spPr/>
      <dgm:t>
        <a:bodyPr/>
        <a:lstStyle/>
        <a:p>
          <a:r>
            <a:rPr lang="en-GB" b="1" i="0"/>
            <a:t>Listening with Reflection:</a:t>
          </a:r>
          <a:r>
            <a:rPr lang="en-GB" b="0" i="0"/>
            <a:t> Steer clear of criticism or correction. "It sounds like you are feeling incredibly frustrated and disconnected from class right now" is an example of validating emotions (Patterson et al., 2025).​</a:t>
          </a:r>
          <a:endParaRPr lang="en-US"/>
        </a:p>
      </dgm:t>
    </dgm:pt>
    <dgm:pt modelId="{137A8404-7A73-49E3-A877-6D8B538E02F7}" type="parTrans" cxnId="{231CBD6B-3268-4ECC-9476-0A3B2D795B61}">
      <dgm:prSet/>
      <dgm:spPr/>
      <dgm:t>
        <a:bodyPr/>
        <a:lstStyle/>
        <a:p>
          <a:endParaRPr lang="en-US"/>
        </a:p>
      </dgm:t>
    </dgm:pt>
    <dgm:pt modelId="{9F928EA3-F837-4411-9D45-20098D14533E}" type="sibTrans" cxnId="{231CBD6B-3268-4ECC-9476-0A3B2D795B61}">
      <dgm:prSet/>
      <dgm:spPr/>
      <dgm:t>
        <a:bodyPr/>
        <a:lstStyle/>
        <a:p>
          <a:endParaRPr lang="en-US"/>
        </a:p>
      </dgm:t>
    </dgm:pt>
    <dgm:pt modelId="{B18C1BEA-AD7E-4154-87F5-30EF9F3B2E87}">
      <dgm:prSet/>
      <dgm:spPr/>
      <dgm:t>
        <a:bodyPr/>
        <a:lstStyle/>
        <a:p>
          <a:r>
            <a:rPr lang="en-GB" b="1" i="0"/>
            <a:t>Clarification</a:t>
          </a:r>
          <a:r>
            <a:rPr lang="en-GB" b="0" i="0"/>
            <a:t> :find the underlying causes, use open-ended questions such "Can you help me understand what happens in the morning that makes you feel that way?" ​</a:t>
          </a:r>
          <a:endParaRPr lang="en-US"/>
        </a:p>
      </dgm:t>
    </dgm:pt>
    <dgm:pt modelId="{68F7EFBC-B32B-4520-9D5C-6AE9D21FB0DB}" type="parTrans" cxnId="{B4129B04-6FC3-4FB8-85E2-C668AF1FA4A3}">
      <dgm:prSet/>
      <dgm:spPr/>
      <dgm:t>
        <a:bodyPr/>
        <a:lstStyle/>
        <a:p>
          <a:endParaRPr lang="en-US"/>
        </a:p>
      </dgm:t>
    </dgm:pt>
    <dgm:pt modelId="{C492B6A1-EF21-4877-A85D-81446C18DBD0}" type="sibTrans" cxnId="{B4129B04-6FC3-4FB8-85E2-C668AF1FA4A3}">
      <dgm:prSet/>
      <dgm:spPr/>
      <dgm:t>
        <a:bodyPr/>
        <a:lstStyle/>
        <a:p>
          <a:endParaRPr lang="en-US"/>
        </a:p>
      </dgm:t>
    </dgm:pt>
    <dgm:pt modelId="{76AC242B-631D-4A2A-9510-12F4A15E1026}">
      <dgm:prSet/>
      <dgm:spPr/>
      <dgm:t>
        <a:bodyPr/>
        <a:lstStyle/>
        <a:p>
          <a:r>
            <a:rPr lang="en-GB" b="1" i="0"/>
            <a:t>Collaborative Result</a:t>
          </a:r>
          <a:r>
            <a:rPr lang="en-GB" b="0" i="0"/>
            <a:t>: If you listen to the student without passing judgment, he might show that he is being bullied or that he has a learning disability that makes him feel self-conscious. After confirming the student's emotions, the social worker continues to create a supportive, individualized plan that addresses the root cause.​</a:t>
          </a:r>
          <a:endParaRPr lang="en-US"/>
        </a:p>
      </dgm:t>
    </dgm:pt>
    <dgm:pt modelId="{B99B41E1-79C3-411E-8023-C470478EAB1B}" type="parTrans" cxnId="{3A2B8D0D-2588-4AB5-9EE1-1F1F19856FFB}">
      <dgm:prSet/>
      <dgm:spPr/>
      <dgm:t>
        <a:bodyPr/>
        <a:lstStyle/>
        <a:p>
          <a:endParaRPr lang="en-US"/>
        </a:p>
      </dgm:t>
    </dgm:pt>
    <dgm:pt modelId="{C6895F10-8701-4193-A93A-D3C3545C4B4A}" type="sibTrans" cxnId="{3A2B8D0D-2588-4AB5-9EE1-1F1F19856FFB}">
      <dgm:prSet/>
      <dgm:spPr/>
      <dgm:t>
        <a:bodyPr/>
        <a:lstStyle/>
        <a:p>
          <a:endParaRPr lang="en-US"/>
        </a:p>
      </dgm:t>
    </dgm:pt>
    <dgm:pt modelId="{F3CDE65E-6B23-4145-81DB-A2EB8FF267E1}" type="pres">
      <dgm:prSet presAssocID="{55B13EAD-9FC0-4D22-AA3B-6948A6D482C1}" presName="root" presStyleCnt="0">
        <dgm:presLayoutVars>
          <dgm:dir/>
          <dgm:resizeHandles val="exact"/>
        </dgm:presLayoutVars>
      </dgm:prSet>
      <dgm:spPr/>
    </dgm:pt>
    <dgm:pt modelId="{81AEB133-63FB-45D5-9BDE-BDF7ADE3E2BD}" type="pres">
      <dgm:prSet presAssocID="{1883EA51-F089-41CD-85A6-25599E052A38}" presName="compNode" presStyleCnt="0"/>
      <dgm:spPr/>
    </dgm:pt>
    <dgm:pt modelId="{68C90F60-DF0D-43CC-BE4E-4029720419E2}" type="pres">
      <dgm:prSet presAssocID="{1883EA51-F089-41CD-85A6-25599E052A38}" presName="bgRect" presStyleLbl="bgShp" presStyleIdx="0" presStyleCnt="5"/>
      <dgm:spPr/>
    </dgm:pt>
    <dgm:pt modelId="{D36C4F33-0E55-4812-9B94-86993DA91DB7}" type="pres">
      <dgm:prSet presAssocID="{1883EA51-F089-41CD-85A6-25599E052A3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6C56E621-27EF-4451-BF16-D116A15B9AFD}" type="pres">
      <dgm:prSet presAssocID="{1883EA51-F089-41CD-85A6-25599E052A38}" presName="spaceRect" presStyleCnt="0"/>
      <dgm:spPr/>
    </dgm:pt>
    <dgm:pt modelId="{79117772-2875-40BE-B0B2-A1A82D10DB2F}" type="pres">
      <dgm:prSet presAssocID="{1883EA51-F089-41CD-85A6-25599E052A38}" presName="parTx" presStyleLbl="revTx" presStyleIdx="0" presStyleCnt="5">
        <dgm:presLayoutVars>
          <dgm:chMax val="0"/>
          <dgm:chPref val="0"/>
        </dgm:presLayoutVars>
      </dgm:prSet>
      <dgm:spPr/>
    </dgm:pt>
    <dgm:pt modelId="{AC11241D-3535-45C8-903E-7420ECA25222}" type="pres">
      <dgm:prSet presAssocID="{88FE27CF-3D43-4E90-9FC5-B490235B06ED}" presName="sibTrans" presStyleCnt="0"/>
      <dgm:spPr/>
    </dgm:pt>
    <dgm:pt modelId="{BEA2605F-4942-4A93-8CB4-A7335B0D5105}" type="pres">
      <dgm:prSet presAssocID="{56F44A4C-DA8A-40B9-A7BB-DF3609925C35}" presName="compNode" presStyleCnt="0"/>
      <dgm:spPr/>
    </dgm:pt>
    <dgm:pt modelId="{A3356A6C-7363-4905-8674-E56A142D2004}" type="pres">
      <dgm:prSet presAssocID="{56F44A4C-DA8A-40B9-A7BB-DF3609925C35}" presName="bgRect" presStyleLbl="bgShp" presStyleIdx="1" presStyleCnt="5"/>
      <dgm:spPr/>
    </dgm:pt>
    <dgm:pt modelId="{55484622-C7F6-4B3D-A47C-5D481654F586}" type="pres">
      <dgm:prSet presAssocID="{56F44A4C-DA8A-40B9-A7BB-DF3609925C3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16BF6DE2-1D79-4860-AE67-A79ABDC791CD}" type="pres">
      <dgm:prSet presAssocID="{56F44A4C-DA8A-40B9-A7BB-DF3609925C35}" presName="spaceRect" presStyleCnt="0"/>
      <dgm:spPr/>
    </dgm:pt>
    <dgm:pt modelId="{C93BE0A9-2ABB-4D35-B0A0-A58D7DA173DB}" type="pres">
      <dgm:prSet presAssocID="{56F44A4C-DA8A-40B9-A7BB-DF3609925C35}" presName="parTx" presStyleLbl="revTx" presStyleIdx="1" presStyleCnt="5">
        <dgm:presLayoutVars>
          <dgm:chMax val="0"/>
          <dgm:chPref val="0"/>
        </dgm:presLayoutVars>
      </dgm:prSet>
      <dgm:spPr/>
    </dgm:pt>
    <dgm:pt modelId="{8AACCAD6-C9ED-4264-9874-9F9C73B3DA64}" type="pres">
      <dgm:prSet presAssocID="{47839867-272C-4758-A5E0-39BD05D4D53B}" presName="sibTrans" presStyleCnt="0"/>
      <dgm:spPr/>
    </dgm:pt>
    <dgm:pt modelId="{D7847CDD-8BC4-4C67-B9D2-7696523B7910}" type="pres">
      <dgm:prSet presAssocID="{0CEBAB4A-7422-439E-8F4F-7E98584415E9}" presName="compNode" presStyleCnt="0"/>
      <dgm:spPr/>
    </dgm:pt>
    <dgm:pt modelId="{BC4C3630-C06D-4C2C-9AAA-C99D4B2E7677}" type="pres">
      <dgm:prSet presAssocID="{0CEBAB4A-7422-439E-8F4F-7E98584415E9}" presName="bgRect" presStyleLbl="bgShp" presStyleIdx="2" presStyleCnt="5"/>
      <dgm:spPr/>
    </dgm:pt>
    <dgm:pt modelId="{30A99586-1F52-43CD-AA4C-6AAF4DEBB3AE}" type="pres">
      <dgm:prSet presAssocID="{0CEBAB4A-7422-439E-8F4F-7E98584415E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fused Person"/>
        </a:ext>
      </dgm:extLst>
    </dgm:pt>
    <dgm:pt modelId="{4F9B52EA-69B0-4B59-ADDF-B147321EF9C3}" type="pres">
      <dgm:prSet presAssocID="{0CEBAB4A-7422-439E-8F4F-7E98584415E9}" presName="spaceRect" presStyleCnt="0"/>
      <dgm:spPr/>
    </dgm:pt>
    <dgm:pt modelId="{E5EF15D2-838F-4D05-BC9D-3DC8E61372CF}" type="pres">
      <dgm:prSet presAssocID="{0CEBAB4A-7422-439E-8F4F-7E98584415E9}" presName="parTx" presStyleLbl="revTx" presStyleIdx="2" presStyleCnt="5">
        <dgm:presLayoutVars>
          <dgm:chMax val="0"/>
          <dgm:chPref val="0"/>
        </dgm:presLayoutVars>
      </dgm:prSet>
      <dgm:spPr/>
    </dgm:pt>
    <dgm:pt modelId="{E9FCB4F7-EBC3-417D-BB15-ECADB34C1FAF}" type="pres">
      <dgm:prSet presAssocID="{9F928EA3-F837-4411-9D45-20098D14533E}" presName="sibTrans" presStyleCnt="0"/>
      <dgm:spPr/>
    </dgm:pt>
    <dgm:pt modelId="{914440F9-1D50-4677-BA4F-2CB7AD6F3E75}" type="pres">
      <dgm:prSet presAssocID="{B18C1BEA-AD7E-4154-87F5-30EF9F3B2E87}" presName="compNode" presStyleCnt="0"/>
      <dgm:spPr/>
    </dgm:pt>
    <dgm:pt modelId="{F4315FE7-CDF0-41C3-9240-DE48806AC364}" type="pres">
      <dgm:prSet presAssocID="{B18C1BEA-AD7E-4154-87F5-30EF9F3B2E87}" presName="bgRect" presStyleLbl="bgShp" presStyleIdx="3" presStyleCnt="5"/>
      <dgm:spPr/>
    </dgm:pt>
    <dgm:pt modelId="{B76FA1DE-7B03-40D0-A9DD-5A89FD8F0545}" type="pres">
      <dgm:prSet presAssocID="{B18C1BEA-AD7E-4154-87F5-30EF9F3B2E8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D793C1E9-E5E8-4D75-9AA2-B480483C4537}" type="pres">
      <dgm:prSet presAssocID="{B18C1BEA-AD7E-4154-87F5-30EF9F3B2E87}" presName="spaceRect" presStyleCnt="0"/>
      <dgm:spPr/>
    </dgm:pt>
    <dgm:pt modelId="{F37708ED-E27C-4510-BE12-19DF57896794}" type="pres">
      <dgm:prSet presAssocID="{B18C1BEA-AD7E-4154-87F5-30EF9F3B2E87}" presName="parTx" presStyleLbl="revTx" presStyleIdx="3" presStyleCnt="5">
        <dgm:presLayoutVars>
          <dgm:chMax val="0"/>
          <dgm:chPref val="0"/>
        </dgm:presLayoutVars>
      </dgm:prSet>
      <dgm:spPr/>
    </dgm:pt>
    <dgm:pt modelId="{295A889C-F6B4-47BE-98E2-449365FB01A1}" type="pres">
      <dgm:prSet presAssocID="{C492B6A1-EF21-4877-A85D-81446C18DBD0}" presName="sibTrans" presStyleCnt="0"/>
      <dgm:spPr/>
    </dgm:pt>
    <dgm:pt modelId="{D0506FD3-F88F-4E7E-89D3-E91082DB7D9C}" type="pres">
      <dgm:prSet presAssocID="{76AC242B-631D-4A2A-9510-12F4A15E1026}" presName="compNode" presStyleCnt="0"/>
      <dgm:spPr/>
    </dgm:pt>
    <dgm:pt modelId="{C65F45D1-4F41-4FDB-B39A-754881053658}" type="pres">
      <dgm:prSet presAssocID="{76AC242B-631D-4A2A-9510-12F4A15E1026}" presName="bgRect" presStyleLbl="bgShp" presStyleIdx="4" presStyleCnt="5"/>
      <dgm:spPr/>
    </dgm:pt>
    <dgm:pt modelId="{C8E94F52-6F77-40A0-A5CD-D5FC3CBAADBB}" type="pres">
      <dgm:prSet presAssocID="{76AC242B-631D-4A2A-9510-12F4A15E102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ongue Face with Solid Fill"/>
        </a:ext>
      </dgm:extLst>
    </dgm:pt>
    <dgm:pt modelId="{38C1D721-F055-41BF-A150-8EEB26C20F1D}" type="pres">
      <dgm:prSet presAssocID="{76AC242B-631D-4A2A-9510-12F4A15E1026}" presName="spaceRect" presStyleCnt="0"/>
      <dgm:spPr/>
    </dgm:pt>
    <dgm:pt modelId="{9B691F35-EE8C-4298-B5CE-E8B5BC3F597D}" type="pres">
      <dgm:prSet presAssocID="{76AC242B-631D-4A2A-9510-12F4A15E1026}" presName="parTx" presStyleLbl="revTx" presStyleIdx="4" presStyleCnt="5">
        <dgm:presLayoutVars>
          <dgm:chMax val="0"/>
          <dgm:chPref val="0"/>
        </dgm:presLayoutVars>
      </dgm:prSet>
      <dgm:spPr/>
    </dgm:pt>
  </dgm:ptLst>
  <dgm:cxnLst>
    <dgm:cxn modelId="{B4129B04-6FC3-4FB8-85E2-C668AF1FA4A3}" srcId="{55B13EAD-9FC0-4D22-AA3B-6948A6D482C1}" destId="{B18C1BEA-AD7E-4154-87F5-30EF9F3B2E87}" srcOrd="3" destOrd="0" parTransId="{68F7EFBC-B32B-4520-9D5C-6AE9D21FB0DB}" sibTransId="{C492B6A1-EF21-4877-A85D-81446C18DBD0}"/>
    <dgm:cxn modelId="{3A2B8D0D-2588-4AB5-9EE1-1F1F19856FFB}" srcId="{55B13EAD-9FC0-4D22-AA3B-6948A6D482C1}" destId="{76AC242B-631D-4A2A-9510-12F4A15E1026}" srcOrd="4" destOrd="0" parTransId="{B99B41E1-79C3-411E-8023-C470478EAB1B}" sibTransId="{C6895F10-8701-4193-A93A-D3C3545C4B4A}"/>
    <dgm:cxn modelId="{C78FAC0E-66A9-4D7B-B83E-B0EC91CBF34E}" type="presOf" srcId="{76AC242B-631D-4A2A-9510-12F4A15E1026}" destId="{9B691F35-EE8C-4298-B5CE-E8B5BC3F597D}" srcOrd="0" destOrd="0" presId="urn:microsoft.com/office/officeart/2018/2/layout/IconVerticalSolidList"/>
    <dgm:cxn modelId="{0FBE1F26-BC57-4364-A13D-8BE16010BE5F}" srcId="{55B13EAD-9FC0-4D22-AA3B-6948A6D482C1}" destId="{1883EA51-F089-41CD-85A6-25599E052A38}" srcOrd="0" destOrd="0" parTransId="{83628EDE-02A7-40C3-94C5-22A2C2C4A7C4}" sibTransId="{88FE27CF-3D43-4E90-9FC5-B490235B06ED}"/>
    <dgm:cxn modelId="{9C8E4E31-46F1-4E38-B162-8DA4F4EAF392}" type="presOf" srcId="{1883EA51-F089-41CD-85A6-25599E052A38}" destId="{79117772-2875-40BE-B0B2-A1A82D10DB2F}" srcOrd="0" destOrd="0" presId="urn:microsoft.com/office/officeart/2018/2/layout/IconVerticalSolidList"/>
    <dgm:cxn modelId="{C8D6C368-4052-4D7B-9EE2-1A5565B954F0}" type="presOf" srcId="{0CEBAB4A-7422-439E-8F4F-7E98584415E9}" destId="{E5EF15D2-838F-4D05-BC9D-3DC8E61372CF}" srcOrd="0" destOrd="0" presId="urn:microsoft.com/office/officeart/2018/2/layout/IconVerticalSolidList"/>
    <dgm:cxn modelId="{231CBD6B-3268-4ECC-9476-0A3B2D795B61}" srcId="{55B13EAD-9FC0-4D22-AA3B-6948A6D482C1}" destId="{0CEBAB4A-7422-439E-8F4F-7E98584415E9}" srcOrd="2" destOrd="0" parTransId="{137A8404-7A73-49E3-A877-6D8B538E02F7}" sibTransId="{9F928EA3-F837-4411-9D45-20098D14533E}"/>
    <dgm:cxn modelId="{DF6CFC56-620B-4EEC-8B97-EF6AD5A601A2}" srcId="{55B13EAD-9FC0-4D22-AA3B-6948A6D482C1}" destId="{56F44A4C-DA8A-40B9-A7BB-DF3609925C35}" srcOrd="1" destOrd="0" parTransId="{D5CE329D-D957-43FF-9A5A-EA820CADCAED}" sibTransId="{47839867-272C-4758-A5E0-39BD05D4D53B}"/>
    <dgm:cxn modelId="{E2F65881-E36B-47FF-B592-5BCA8F86141B}" type="presOf" srcId="{55B13EAD-9FC0-4D22-AA3B-6948A6D482C1}" destId="{F3CDE65E-6B23-4145-81DB-A2EB8FF267E1}" srcOrd="0" destOrd="0" presId="urn:microsoft.com/office/officeart/2018/2/layout/IconVerticalSolidList"/>
    <dgm:cxn modelId="{C8E43299-DC14-485C-8096-561A0F4486E9}" type="presOf" srcId="{56F44A4C-DA8A-40B9-A7BB-DF3609925C35}" destId="{C93BE0A9-2ABB-4D35-B0A0-A58D7DA173DB}" srcOrd="0" destOrd="0" presId="urn:microsoft.com/office/officeart/2018/2/layout/IconVerticalSolidList"/>
    <dgm:cxn modelId="{F1D512A9-C802-454B-8A59-4A43D9BDD611}" type="presOf" srcId="{B18C1BEA-AD7E-4154-87F5-30EF9F3B2E87}" destId="{F37708ED-E27C-4510-BE12-19DF57896794}" srcOrd="0" destOrd="0" presId="urn:microsoft.com/office/officeart/2018/2/layout/IconVerticalSolidList"/>
    <dgm:cxn modelId="{6F833E95-C9E7-44A1-8787-430358D0F30F}" type="presParOf" srcId="{F3CDE65E-6B23-4145-81DB-A2EB8FF267E1}" destId="{81AEB133-63FB-45D5-9BDE-BDF7ADE3E2BD}" srcOrd="0" destOrd="0" presId="urn:microsoft.com/office/officeart/2018/2/layout/IconVerticalSolidList"/>
    <dgm:cxn modelId="{04C867B4-050E-40C1-B216-CE4A9893EDFA}" type="presParOf" srcId="{81AEB133-63FB-45D5-9BDE-BDF7ADE3E2BD}" destId="{68C90F60-DF0D-43CC-BE4E-4029720419E2}" srcOrd="0" destOrd="0" presId="urn:microsoft.com/office/officeart/2018/2/layout/IconVerticalSolidList"/>
    <dgm:cxn modelId="{0751BC40-683C-4034-A9BA-E9ADE501826D}" type="presParOf" srcId="{81AEB133-63FB-45D5-9BDE-BDF7ADE3E2BD}" destId="{D36C4F33-0E55-4812-9B94-86993DA91DB7}" srcOrd="1" destOrd="0" presId="urn:microsoft.com/office/officeart/2018/2/layout/IconVerticalSolidList"/>
    <dgm:cxn modelId="{226BEA07-72F0-4BED-AAAF-24CBEC89A384}" type="presParOf" srcId="{81AEB133-63FB-45D5-9BDE-BDF7ADE3E2BD}" destId="{6C56E621-27EF-4451-BF16-D116A15B9AFD}" srcOrd="2" destOrd="0" presId="urn:microsoft.com/office/officeart/2018/2/layout/IconVerticalSolidList"/>
    <dgm:cxn modelId="{1BAE3EED-B2F9-4D3B-9AC8-5A17E46DFFD1}" type="presParOf" srcId="{81AEB133-63FB-45D5-9BDE-BDF7ADE3E2BD}" destId="{79117772-2875-40BE-B0B2-A1A82D10DB2F}" srcOrd="3" destOrd="0" presId="urn:microsoft.com/office/officeart/2018/2/layout/IconVerticalSolidList"/>
    <dgm:cxn modelId="{E571B3EB-A6BE-4959-9CC6-72A6554476FC}" type="presParOf" srcId="{F3CDE65E-6B23-4145-81DB-A2EB8FF267E1}" destId="{AC11241D-3535-45C8-903E-7420ECA25222}" srcOrd="1" destOrd="0" presId="urn:microsoft.com/office/officeart/2018/2/layout/IconVerticalSolidList"/>
    <dgm:cxn modelId="{976A2EA4-7225-439B-BCDD-114617C0722C}" type="presParOf" srcId="{F3CDE65E-6B23-4145-81DB-A2EB8FF267E1}" destId="{BEA2605F-4942-4A93-8CB4-A7335B0D5105}" srcOrd="2" destOrd="0" presId="urn:microsoft.com/office/officeart/2018/2/layout/IconVerticalSolidList"/>
    <dgm:cxn modelId="{D4C56D34-1711-4B7E-8522-2EE98044ABA1}" type="presParOf" srcId="{BEA2605F-4942-4A93-8CB4-A7335B0D5105}" destId="{A3356A6C-7363-4905-8674-E56A142D2004}" srcOrd="0" destOrd="0" presId="urn:microsoft.com/office/officeart/2018/2/layout/IconVerticalSolidList"/>
    <dgm:cxn modelId="{50A5EB6C-985D-4ADC-B728-03FBEED28D91}" type="presParOf" srcId="{BEA2605F-4942-4A93-8CB4-A7335B0D5105}" destId="{55484622-C7F6-4B3D-A47C-5D481654F586}" srcOrd="1" destOrd="0" presId="urn:microsoft.com/office/officeart/2018/2/layout/IconVerticalSolidList"/>
    <dgm:cxn modelId="{B8C4C2E0-9D5B-4652-910B-E46AFAF88845}" type="presParOf" srcId="{BEA2605F-4942-4A93-8CB4-A7335B0D5105}" destId="{16BF6DE2-1D79-4860-AE67-A79ABDC791CD}" srcOrd="2" destOrd="0" presId="urn:microsoft.com/office/officeart/2018/2/layout/IconVerticalSolidList"/>
    <dgm:cxn modelId="{D60F7417-61AF-4AA5-9505-28C26EBD12F7}" type="presParOf" srcId="{BEA2605F-4942-4A93-8CB4-A7335B0D5105}" destId="{C93BE0A9-2ABB-4D35-B0A0-A58D7DA173DB}" srcOrd="3" destOrd="0" presId="urn:microsoft.com/office/officeart/2018/2/layout/IconVerticalSolidList"/>
    <dgm:cxn modelId="{3B0D00AF-7E2B-490A-86E6-05A8B506A431}" type="presParOf" srcId="{F3CDE65E-6B23-4145-81DB-A2EB8FF267E1}" destId="{8AACCAD6-C9ED-4264-9874-9F9C73B3DA64}" srcOrd="3" destOrd="0" presId="urn:microsoft.com/office/officeart/2018/2/layout/IconVerticalSolidList"/>
    <dgm:cxn modelId="{AD6EA0AD-302F-40FA-A14A-5E60B757FFB0}" type="presParOf" srcId="{F3CDE65E-6B23-4145-81DB-A2EB8FF267E1}" destId="{D7847CDD-8BC4-4C67-B9D2-7696523B7910}" srcOrd="4" destOrd="0" presId="urn:microsoft.com/office/officeart/2018/2/layout/IconVerticalSolidList"/>
    <dgm:cxn modelId="{FC462BD3-E564-4513-AFD4-C59EE0788BFC}" type="presParOf" srcId="{D7847CDD-8BC4-4C67-B9D2-7696523B7910}" destId="{BC4C3630-C06D-4C2C-9AAA-C99D4B2E7677}" srcOrd="0" destOrd="0" presId="urn:microsoft.com/office/officeart/2018/2/layout/IconVerticalSolidList"/>
    <dgm:cxn modelId="{CCC00EC8-47BF-4DD9-814C-3FB6501939A6}" type="presParOf" srcId="{D7847CDD-8BC4-4C67-B9D2-7696523B7910}" destId="{30A99586-1F52-43CD-AA4C-6AAF4DEBB3AE}" srcOrd="1" destOrd="0" presId="urn:microsoft.com/office/officeart/2018/2/layout/IconVerticalSolidList"/>
    <dgm:cxn modelId="{787F5144-2584-4E9F-914D-8D0DC23A9C68}" type="presParOf" srcId="{D7847CDD-8BC4-4C67-B9D2-7696523B7910}" destId="{4F9B52EA-69B0-4B59-ADDF-B147321EF9C3}" srcOrd="2" destOrd="0" presId="urn:microsoft.com/office/officeart/2018/2/layout/IconVerticalSolidList"/>
    <dgm:cxn modelId="{1CFD865A-BA6E-4073-B90B-1D07AA7EA5FE}" type="presParOf" srcId="{D7847CDD-8BC4-4C67-B9D2-7696523B7910}" destId="{E5EF15D2-838F-4D05-BC9D-3DC8E61372CF}" srcOrd="3" destOrd="0" presId="urn:microsoft.com/office/officeart/2018/2/layout/IconVerticalSolidList"/>
    <dgm:cxn modelId="{08414AEE-0E01-4CC9-B91A-E3A079C0C152}" type="presParOf" srcId="{F3CDE65E-6B23-4145-81DB-A2EB8FF267E1}" destId="{E9FCB4F7-EBC3-417D-BB15-ECADB34C1FAF}" srcOrd="5" destOrd="0" presId="urn:microsoft.com/office/officeart/2018/2/layout/IconVerticalSolidList"/>
    <dgm:cxn modelId="{C211AB4B-621D-406E-8A47-D550D5AA3C77}" type="presParOf" srcId="{F3CDE65E-6B23-4145-81DB-A2EB8FF267E1}" destId="{914440F9-1D50-4677-BA4F-2CB7AD6F3E75}" srcOrd="6" destOrd="0" presId="urn:microsoft.com/office/officeart/2018/2/layout/IconVerticalSolidList"/>
    <dgm:cxn modelId="{A647840C-B2F7-4B84-B74F-3B8023923D06}" type="presParOf" srcId="{914440F9-1D50-4677-BA4F-2CB7AD6F3E75}" destId="{F4315FE7-CDF0-41C3-9240-DE48806AC364}" srcOrd="0" destOrd="0" presId="urn:microsoft.com/office/officeart/2018/2/layout/IconVerticalSolidList"/>
    <dgm:cxn modelId="{432E4661-BC8D-485F-B8D3-90AF1AF1DE78}" type="presParOf" srcId="{914440F9-1D50-4677-BA4F-2CB7AD6F3E75}" destId="{B76FA1DE-7B03-40D0-A9DD-5A89FD8F0545}" srcOrd="1" destOrd="0" presId="urn:microsoft.com/office/officeart/2018/2/layout/IconVerticalSolidList"/>
    <dgm:cxn modelId="{E10EAE1E-346C-441D-AC57-2CFF16CE2E9B}" type="presParOf" srcId="{914440F9-1D50-4677-BA4F-2CB7AD6F3E75}" destId="{D793C1E9-E5E8-4D75-9AA2-B480483C4537}" srcOrd="2" destOrd="0" presId="urn:microsoft.com/office/officeart/2018/2/layout/IconVerticalSolidList"/>
    <dgm:cxn modelId="{B83AF34F-FD8F-4FCB-894E-F7C3516220B6}" type="presParOf" srcId="{914440F9-1D50-4677-BA4F-2CB7AD6F3E75}" destId="{F37708ED-E27C-4510-BE12-19DF57896794}" srcOrd="3" destOrd="0" presId="urn:microsoft.com/office/officeart/2018/2/layout/IconVerticalSolidList"/>
    <dgm:cxn modelId="{15B89AC5-662F-4011-9312-512ACA8309E2}" type="presParOf" srcId="{F3CDE65E-6B23-4145-81DB-A2EB8FF267E1}" destId="{295A889C-F6B4-47BE-98E2-449365FB01A1}" srcOrd="7" destOrd="0" presId="urn:microsoft.com/office/officeart/2018/2/layout/IconVerticalSolidList"/>
    <dgm:cxn modelId="{09F78192-DB56-4F21-94F7-F6E317B21FD7}" type="presParOf" srcId="{F3CDE65E-6B23-4145-81DB-A2EB8FF267E1}" destId="{D0506FD3-F88F-4E7E-89D3-E91082DB7D9C}" srcOrd="8" destOrd="0" presId="urn:microsoft.com/office/officeart/2018/2/layout/IconVerticalSolidList"/>
    <dgm:cxn modelId="{0A4C165F-624E-4E2C-99CD-03844684954E}" type="presParOf" srcId="{D0506FD3-F88F-4E7E-89D3-E91082DB7D9C}" destId="{C65F45D1-4F41-4FDB-B39A-754881053658}" srcOrd="0" destOrd="0" presId="urn:microsoft.com/office/officeart/2018/2/layout/IconVerticalSolidList"/>
    <dgm:cxn modelId="{C7155714-86DB-4ABE-AE16-8B754136C561}" type="presParOf" srcId="{D0506FD3-F88F-4E7E-89D3-E91082DB7D9C}" destId="{C8E94F52-6F77-40A0-A5CD-D5FC3CBAADBB}" srcOrd="1" destOrd="0" presId="urn:microsoft.com/office/officeart/2018/2/layout/IconVerticalSolidList"/>
    <dgm:cxn modelId="{14766B45-CE4F-4AAE-8912-25D23864513D}" type="presParOf" srcId="{D0506FD3-F88F-4E7E-89D3-E91082DB7D9C}" destId="{38C1D721-F055-41BF-A150-8EEB26C20F1D}" srcOrd="2" destOrd="0" presId="urn:microsoft.com/office/officeart/2018/2/layout/IconVerticalSolidList"/>
    <dgm:cxn modelId="{785C12EA-0E9E-478B-96C8-ECFE16FECFCA}" type="presParOf" srcId="{D0506FD3-F88F-4E7E-89D3-E91082DB7D9C}" destId="{9B691F35-EE8C-4298-B5CE-E8B5BC3F597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2B265B-D848-4BD5-918D-8689410CE531}" type="doc">
      <dgm:prSet loTypeId="urn:microsoft.com/office/officeart/2018/2/layout/IconCircle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FE937884-24CA-4DA3-8D9D-0F69AB6D485C}">
      <dgm:prSet/>
      <dgm:spPr/>
      <dgm:t>
        <a:bodyPr/>
        <a:lstStyle/>
        <a:p>
          <a:pPr>
            <a:lnSpc>
              <a:spcPct val="100000"/>
            </a:lnSpc>
          </a:pPr>
          <a:r>
            <a:rPr lang="en-GB" b="1" i="0">
              <a:latin typeface="Arial"/>
              <a:cs typeface="Arial"/>
            </a:rPr>
            <a:t> SBAR</a:t>
          </a:r>
          <a:r>
            <a:rPr lang="en-GB" b="0" i="0">
              <a:latin typeface="Arial"/>
              <a:cs typeface="Arial"/>
            </a:rPr>
            <a:t> (Situation, Background, Assessment, Recommendation) framework provides a concise, structured way ​</a:t>
          </a:r>
          <a:br>
            <a:rPr lang="en-GB" b="0" i="0" dirty="0">
              <a:latin typeface="Arial"/>
              <a:cs typeface="Arial"/>
            </a:rPr>
          </a:br>
          <a:r>
            <a:rPr lang="en-GB" b="0" i="0">
              <a:latin typeface="Arial"/>
              <a:cs typeface="Arial"/>
            </a:rPr>
            <a:t> to relay critical information, reducing the likelihood of misunderstanding ( Shrivastava, 2025).</a:t>
          </a:r>
          <a:endParaRPr lang="en-US">
            <a:latin typeface="Arial"/>
            <a:cs typeface="Arial"/>
          </a:endParaRPr>
        </a:p>
      </dgm:t>
    </dgm:pt>
    <dgm:pt modelId="{5AA2C402-44DB-431C-9736-C6D09E03A1EB}" type="parTrans" cxnId="{CF6937FB-0394-4934-8E3C-9D9015538548}">
      <dgm:prSet/>
      <dgm:spPr/>
      <dgm:t>
        <a:bodyPr/>
        <a:lstStyle/>
        <a:p>
          <a:endParaRPr lang="en-US"/>
        </a:p>
      </dgm:t>
    </dgm:pt>
    <dgm:pt modelId="{62E7FF18-3B18-40B8-AC84-424BD2C79DDE}" type="sibTrans" cxnId="{CF6937FB-0394-4934-8E3C-9D9015538548}">
      <dgm:prSet/>
      <dgm:spPr/>
      <dgm:t>
        <a:bodyPr/>
        <a:lstStyle/>
        <a:p>
          <a:pPr>
            <a:lnSpc>
              <a:spcPct val="100000"/>
            </a:lnSpc>
          </a:pPr>
          <a:endParaRPr lang="en-US"/>
        </a:p>
      </dgm:t>
    </dgm:pt>
    <dgm:pt modelId="{BE5B0FA5-C278-46CA-9491-B265931A667D}">
      <dgm:prSet/>
      <dgm:spPr/>
      <dgm:t>
        <a:bodyPr/>
        <a:lstStyle/>
        <a:p>
          <a:pPr rtl="0">
            <a:lnSpc>
              <a:spcPct val="100000"/>
            </a:lnSpc>
          </a:pPr>
          <a:r>
            <a:rPr lang="en-US" b="1" i="0" dirty="0">
              <a:latin typeface="Arial"/>
              <a:cs typeface="Arial"/>
            </a:rPr>
            <a:t>Situation:</a:t>
          </a:r>
          <a:r>
            <a:rPr lang="en-US" b="0" i="0" dirty="0">
              <a:latin typeface="Arial"/>
              <a:cs typeface="Arial"/>
            </a:rPr>
            <a:t> The social worker has been looking into the causes of the student's recent academic difficulties. He has been misbehaving and getting into trouble, which keeps him from learning and makes him feel like he does not belong to the classroom. ​</a:t>
          </a:r>
          <a:endParaRPr lang="en-US" dirty="0">
            <a:latin typeface="Arial"/>
            <a:cs typeface="Arial"/>
          </a:endParaRPr>
        </a:p>
      </dgm:t>
    </dgm:pt>
    <dgm:pt modelId="{D2F5FA3F-9035-489A-B678-D5891EFA5550}" type="parTrans" cxnId="{9C599EE1-58A1-4B04-A256-133661943742}">
      <dgm:prSet/>
      <dgm:spPr/>
      <dgm:t>
        <a:bodyPr/>
        <a:lstStyle/>
        <a:p>
          <a:endParaRPr lang="en-US"/>
        </a:p>
      </dgm:t>
    </dgm:pt>
    <dgm:pt modelId="{53BA6D88-E5F2-4A6D-9661-0D27F84938ED}" type="sibTrans" cxnId="{9C599EE1-58A1-4B04-A256-133661943742}">
      <dgm:prSet/>
      <dgm:spPr/>
      <dgm:t>
        <a:bodyPr/>
        <a:lstStyle/>
        <a:p>
          <a:pPr>
            <a:lnSpc>
              <a:spcPct val="100000"/>
            </a:lnSpc>
          </a:pPr>
          <a:endParaRPr lang="en-US"/>
        </a:p>
      </dgm:t>
    </dgm:pt>
    <dgm:pt modelId="{F9557EC4-C16A-427C-8D2B-21D7BB85B6E7}">
      <dgm:prSet custT="0"/>
      <dgm:spPr/>
      <dgm:t>
        <a:bodyPr/>
        <a:lstStyle/>
        <a:p>
          <a:pPr rtl="0">
            <a:lnSpc>
              <a:spcPct val="100000"/>
            </a:lnSpc>
          </a:pPr>
          <a:r>
            <a:rPr lang="en-US" sz="1800" b="1" i="0">
              <a:latin typeface="Arial"/>
              <a:cs typeface="Arial"/>
            </a:rPr>
            <a:t>Background:</a:t>
          </a:r>
          <a:r>
            <a:rPr lang="en-US" sz="1800" b="0" i="0">
              <a:latin typeface="Arial"/>
              <a:cs typeface="Arial"/>
            </a:rPr>
            <a:t> Up until a month ago, this student was doing well. He was highly involved and had no behavioral issues. If a teacher tries to correct him because of anything that has recently changed, he becomes quite defensive.</a:t>
          </a:r>
          <a:endParaRPr lang="en-US" sz="1800">
            <a:latin typeface="Arial"/>
            <a:cs typeface="Arial"/>
          </a:endParaRPr>
        </a:p>
      </dgm:t>
    </dgm:pt>
    <dgm:pt modelId="{B481ABDA-F347-4E40-8AD6-D55C6812E876}" type="parTrans" cxnId="{ED61A6FF-BC3E-4F8A-BE69-6CC3B1485464}">
      <dgm:prSet/>
      <dgm:spPr/>
      <dgm:t>
        <a:bodyPr/>
        <a:lstStyle/>
        <a:p>
          <a:endParaRPr lang="en-US"/>
        </a:p>
      </dgm:t>
    </dgm:pt>
    <dgm:pt modelId="{566FB6DE-A8F5-4E37-8D90-56F130767C01}" type="sibTrans" cxnId="{ED61A6FF-BC3E-4F8A-BE69-6CC3B1485464}">
      <dgm:prSet/>
      <dgm:spPr/>
      <dgm:t>
        <a:bodyPr/>
        <a:lstStyle/>
        <a:p>
          <a:pPr>
            <a:lnSpc>
              <a:spcPct val="100000"/>
            </a:lnSpc>
          </a:pPr>
          <a:endParaRPr lang="en-US"/>
        </a:p>
      </dgm:t>
    </dgm:pt>
    <dgm:pt modelId="{E8B4333B-0D87-4EFD-8B0E-1976D55B6CCC}">
      <dgm:prSet/>
      <dgm:spPr/>
      <dgm:t>
        <a:bodyPr/>
        <a:lstStyle/>
        <a:p>
          <a:pPr rtl="0">
            <a:lnSpc>
              <a:spcPct val="100000"/>
            </a:lnSpc>
          </a:pPr>
          <a:r>
            <a:rPr lang="en-GB" b="1" i="0" dirty="0">
              <a:latin typeface="Arial"/>
              <a:cs typeface="Arial"/>
            </a:rPr>
            <a:t>Assessment:</a:t>
          </a:r>
          <a:r>
            <a:rPr lang="en-GB" b="0" i="0" dirty="0">
              <a:latin typeface="Arial"/>
              <a:cs typeface="Arial"/>
            </a:rPr>
            <a:t> After</a:t>
          </a:r>
          <a:r>
            <a:rPr lang="en-GB" b="0" i="0" dirty="0">
              <a:latin typeface="Century Gothic" panose="020B0502020202020204"/>
            </a:rPr>
            <a:t> </a:t>
          </a:r>
          <a:r>
            <a:rPr lang="en-GB" b="0" i="0" dirty="0"/>
            <a:t>observing the student, the social worker realizes his </a:t>
          </a:r>
          <a:r>
            <a:rPr lang="en-GB" b="0" i="0" dirty="0">
              <a:latin typeface="Century Gothic" panose="020B0502020202020204"/>
            </a:rPr>
            <a:t>behaviour</a:t>
          </a:r>
          <a:r>
            <a:rPr lang="en-GB" b="0" i="0" dirty="0"/>
            <a:t> isn't "naughtiness," but a reaction to loneliness and a lack of support. Sending him out only increases his isolation and worsens the situation. By </a:t>
          </a:r>
          <a:r>
            <a:rPr lang="en-GB" b="0" i="0" dirty="0">
              <a:latin typeface="Century Gothic" panose="020B0502020202020204"/>
            </a:rPr>
            <a:t>analysing</a:t>
          </a:r>
          <a:r>
            <a:rPr lang="en-GB" b="0" i="0" dirty="0"/>
            <a:t> both his words and non-verbal cues, the social worker can better understand his underlying emotions (Patterson et al., 2025).</a:t>
          </a:r>
          <a:r>
            <a:rPr lang="en-GB" b="0" i="0" dirty="0">
              <a:latin typeface="Arial"/>
              <a:cs typeface="Arial"/>
            </a:rPr>
            <a:t> (kinesics and paralinguistics) (Patterson et al., 2025). </a:t>
          </a:r>
          <a:r>
            <a:rPr lang="en-US" b="0" i="0" dirty="0">
              <a:latin typeface="Century Gothic"/>
              <a:cs typeface="Arial"/>
            </a:rPr>
            <a:t>​</a:t>
          </a:r>
          <a:endParaRPr lang="en-US" dirty="0">
            <a:latin typeface="Century Gothic"/>
            <a:cs typeface="Arial"/>
          </a:endParaRPr>
        </a:p>
      </dgm:t>
    </dgm:pt>
    <dgm:pt modelId="{DBDC17B9-A7E0-4758-B1DC-E18281AEFD83}" type="parTrans" cxnId="{2A0B7B81-F58D-4E06-A385-5C4CD88A7984}">
      <dgm:prSet/>
      <dgm:spPr/>
      <dgm:t>
        <a:bodyPr/>
        <a:lstStyle/>
        <a:p>
          <a:endParaRPr lang="en-US"/>
        </a:p>
      </dgm:t>
    </dgm:pt>
    <dgm:pt modelId="{B134F5E8-7EE3-40EE-A5C3-7AC35A2AB0CA}" type="sibTrans" cxnId="{2A0B7B81-F58D-4E06-A385-5C4CD88A7984}">
      <dgm:prSet/>
      <dgm:spPr/>
      <dgm:t>
        <a:bodyPr/>
        <a:lstStyle/>
        <a:p>
          <a:endParaRPr lang="en-US"/>
        </a:p>
      </dgm:t>
    </dgm:pt>
    <dgm:pt modelId="{CA3DEE5D-1D44-4AFA-8997-FBB1B4B806D8}" type="pres">
      <dgm:prSet presAssocID="{102B265B-D848-4BD5-918D-8689410CE531}" presName="root" presStyleCnt="0">
        <dgm:presLayoutVars>
          <dgm:dir/>
          <dgm:resizeHandles val="exact"/>
        </dgm:presLayoutVars>
      </dgm:prSet>
      <dgm:spPr/>
    </dgm:pt>
    <dgm:pt modelId="{006FCF13-2EA9-45DE-B699-5052CFDE9ED8}" type="pres">
      <dgm:prSet presAssocID="{102B265B-D848-4BD5-918D-8689410CE531}" presName="container" presStyleCnt="0">
        <dgm:presLayoutVars>
          <dgm:dir/>
          <dgm:resizeHandles val="exact"/>
        </dgm:presLayoutVars>
      </dgm:prSet>
      <dgm:spPr/>
    </dgm:pt>
    <dgm:pt modelId="{29AD0AE1-A2B2-483D-80F8-A0EFA1FC4635}" type="pres">
      <dgm:prSet presAssocID="{FE937884-24CA-4DA3-8D9D-0F69AB6D485C}" presName="compNode" presStyleCnt="0"/>
      <dgm:spPr/>
    </dgm:pt>
    <dgm:pt modelId="{92E8DB62-376D-4688-A8A2-E2CAFD7BA4CB}" type="pres">
      <dgm:prSet presAssocID="{FE937884-24CA-4DA3-8D9D-0F69AB6D485C}" presName="iconBgRect" presStyleLbl="bgShp" presStyleIdx="0" presStyleCnt="4"/>
      <dgm:spPr/>
    </dgm:pt>
    <dgm:pt modelId="{82C5879F-5DBF-4BD0-B7CC-3054B8C53588}" type="pres">
      <dgm:prSet presAssocID="{FE937884-24CA-4DA3-8D9D-0F69AB6D485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0BE08829-AACD-49F3-9270-1E70BF18CB3B}" type="pres">
      <dgm:prSet presAssocID="{FE937884-24CA-4DA3-8D9D-0F69AB6D485C}" presName="spaceRect" presStyleCnt="0"/>
      <dgm:spPr/>
    </dgm:pt>
    <dgm:pt modelId="{CF530619-19CE-4429-A53B-7E4CAFD44026}" type="pres">
      <dgm:prSet presAssocID="{FE937884-24CA-4DA3-8D9D-0F69AB6D485C}" presName="textRect" presStyleLbl="revTx" presStyleIdx="0" presStyleCnt="4">
        <dgm:presLayoutVars>
          <dgm:chMax val="1"/>
          <dgm:chPref val="1"/>
        </dgm:presLayoutVars>
      </dgm:prSet>
      <dgm:spPr/>
    </dgm:pt>
    <dgm:pt modelId="{9DBBB560-64A6-473B-B636-7633F7EFE82E}" type="pres">
      <dgm:prSet presAssocID="{62E7FF18-3B18-40B8-AC84-424BD2C79DDE}" presName="sibTrans" presStyleLbl="sibTrans2D1" presStyleIdx="0" presStyleCnt="0"/>
      <dgm:spPr/>
    </dgm:pt>
    <dgm:pt modelId="{F261B631-BD44-4694-A544-4908AA95976A}" type="pres">
      <dgm:prSet presAssocID="{BE5B0FA5-C278-46CA-9491-B265931A667D}" presName="compNode" presStyleCnt="0"/>
      <dgm:spPr/>
    </dgm:pt>
    <dgm:pt modelId="{E4B859AC-C2D3-40D2-9425-2D6E298E86E7}" type="pres">
      <dgm:prSet presAssocID="{BE5B0FA5-C278-46CA-9491-B265931A667D}" presName="iconBgRect" presStyleLbl="bgShp" presStyleIdx="1" presStyleCnt="4"/>
      <dgm:spPr/>
    </dgm:pt>
    <dgm:pt modelId="{FAE4B4D1-B373-4867-8E16-F36BE10FA247}" type="pres">
      <dgm:prSet presAssocID="{BE5B0FA5-C278-46CA-9491-B265931A667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4C2ED130-A40F-4374-ACE2-31F71393A38C}" type="pres">
      <dgm:prSet presAssocID="{BE5B0FA5-C278-46CA-9491-B265931A667D}" presName="spaceRect" presStyleCnt="0"/>
      <dgm:spPr/>
    </dgm:pt>
    <dgm:pt modelId="{B09FAEB6-1BA3-4901-8F55-810B7781E729}" type="pres">
      <dgm:prSet presAssocID="{BE5B0FA5-C278-46CA-9491-B265931A667D}" presName="textRect" presStyleLbl="revTx" presStyleIdx="1" presStyleCnt="4">
        <dgm:presLayoutVars>
          <dgm:chMax val="1"/>
          <dgm:chPref val="1"/>
        </dgm:presLayoutVars>
      </dgm:prSet>
      <dgm:spPr/>
    </dgm:pt>
    <dgm:pt modelId="{0040E069-BB4A-408F-92BB-5E3A241BFF7F}" type="pres">
      <dgm:prSet presAssocID="{53BA6D88-E5F2-4A6D-9661-0D27F84938ED}" presName="sibTrans" presStyleLbl="sibTrans2D1" presStyleIdx="0" presStyleCnt="0"/>
      <dgm:spPr/>
    </dgm:pt>
    <dgm:pt modelId="{2E936C2A-FFBD-47FA-B32D-54F3EC3AAD7C}" type="pres">
      <dgm:prSet presAssocID="{F9557EC4-C16A-427C-8D2B-21D7BB85B6E7}" presName="compNode" presStyleCnt="0"/>
      <dgm:spPr/>
    </dgm:pt>
    <dgm:pt modelId="{DA8CA10C-E4CD-4C45-AE04-A885BD6D385B}" type="pres">
      <dgm:prSet presAssocID="{F9557EC4-C16A-427C-8D2B-21D7BB85B6E7}" presName="iconBgRect" presStyleLbl="bgShp" presStyleIdx="2" presStyleCnt="4"/>
      <dgm:spPr/>
    </dgm:pt>
    <dgm:pt modelId="{3BB3FBB2-3C7C-4038-B56F-B2D2290F1EEA}" type="pres">
      <dgm:prSet presAssocID="{F9557EC4-C16A-427C-8D2B-21D7BB85B6E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7911117B-0176-4CB3-95B2-762CA4D0C9E8}" type="pres">
      <dgm:prSet presAssocID="{F9557EC4-C16A-427C-8D2B-21D7BB85B6E7}" presName="spaceRect" presStyleCnt="0"/>
      <dgm:spPr/>
    </dgm:pt>
    <dgm:pt modelId="{7F76B99B-A2CA-419F-9FE3-AA3630F106B6}" type="pres">
      <dgm:prSet presAssocID="{F9557EC4-C16A-427C-8D2B-21D7BB85B6E7}" presName="textRect" presStyleLbl="revTx" presStyleIdx="2" presStyleCnt="4">
        <dgm:presLayoutVars>
          <dgm:chMax val="1"/>
          <dgm:chPref val="1"/>
        </dgm:presLayoutVars>
      </dgm:prSet>
      <dgm:spPr/>
    </dgm:pt>
    <dgm:pt modelId="{8D07FACB-66A1-44EF-9153-37628BD8B7C5}" type="pres">
      <dgm:prSet presAssocID="{566FB6DE-A8F5-4E37-8D90-56F130767C01}" presName="sibTrans" presStyleLbl="sibTrans2D1" presStyleIdx="0" presStyleCnt="0"/>
      <dgm:spPr/>
    </dgm:pt>
    <dgm:pt modelId="{22F015BD-F89B-4A08-86AB-2D970DB63822}" type="pres">
      <dgm:prSet presAssocID="{E8B4333B-0D87-4EFD-8B0E-1976D55B6CCC}" presName="compNode" presStyleCnt="0"/>
      <dgm:spPr/>
    </dgm:pt>
    <dgm:pt modelId="{FA1C1D5C-BCEF-45FF-A04D-AC475700E0F2}" type="pres">
      <dgm:prSet presAssocID="{E8B4333B-0D87-4EFD-8B0E-1976D55B6CCC}" presName="iconBgRect" presStyleLbl="bgShp" presStyleIdx="3" presStyleCnt="4"/>
      <dgm:spPr/>
    </dgm:pt>
    <dgm:pt modelId="{8E095D53-016C-4C9F-898F-668C93A8F256}" type="pres">
      <dgm:prSet presAssocID="{E8B4333B-0D87-4EFD-8B0E-1976D55B6CC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BCC8C7D3-4BED-477A-B1A0-C13DB38AA41D}" type="pres">
      <dgm:prSet presAssocID="{E8B4333B-0D87-4EFD-8B0E-1976D55B6CCC}" presName="spaceRect" presStyleCnt="0"/>
      <dgm:spPr/>
    </dgm:pt>
    <dgm:pt modelId="{0F40A553-AEC2-4EA4-9E15-341F7ED408D5}" type="pres">
      <dgm:prSet presAssocID="{E8B4333B-0D87-4EFD-8B0E-1976D55B6CCC}" presName="textRect" presStyleLbl="revTx" presStyleIdx="3" presStyleCnt="4">
        <dgm:presLayoutVars>
          <dgm:chMax val="1"/>
          <dgm:chPref val="1"/>
        </dgm:presLayoutVars>
      </dgm:prSet>
      <dgm:spPr/>
    </dgm:pt>
  </dgm:ptLst>
  <dgm:cxnLst>
    <dgm:cxn modelId="{80A30504-CC3D-4A40-979C-1D4C1CB58383}" type="presOf" srcId="{62E7FF18-3B18-40B8-AC84-424BD2C79DDE}" destId="{9DBBB560-64A6-473B-B636-7633F7EFE82E}" srcOrd="0" destOrd="0" presId="urn:microsoft.com/office/officeart/2018/2/layout/IconCircleList"/>
    <dgm:cxn modelId="{2B96311F-4D9D-4E80-AED6-0371CD2FCB23}" type="presOf" srcId="{102B265B-D848-4BD5-918D-8689410CE531}" destId="{CA3DEE5D-1D44-4AFA-8997-FBB1B4B806D8}" srcOrd="0" destOrd="0" presId="urn:microsoft.com/office/officeart/2018/2/layout/IconCircleList"/>
    <dgm:cxn modelId="{36E1CA22-3FEA-4DF2-B86B-4B0E3033F197}" type="presOf" srcId="{E8B4333B-0D87-4EFD-8B0E-1976D55B6CCC}" destId="{0F40A553-AEC2-4EA4-9E15-341F7ED408D5}" srcOrd="0" destOrd="0" presId="urn:microsoft.com/office/officeart/2018/2/layout/IconCircleList"/>
    <dgm:cxn modelId="{FE452733-A0A6-4550-BCA6-7E61F5A00A50}" type="presOf" srcId="{FE937884-24CA-4DA3-8D9D-0F69AB6D485C}" destId="{CF530619-19CE-4429-A53B-7E4CAFD44026}" srcOrd="0" destOrd="0" presId="urn:microsoft.com/office/officeart/2018/2/layout/IconCircleList"/>
    <dgm:cxn modelId="{818CFB3F-31A1-4731-9402-020A351A193F}" type="presOf" srcId="{BE5B0FA5-C278-46CA-9491-B265931A667D}" destId="{B09FAEB6-1BA3-4901-8F55-810B7781E729}" srcOrd="0" destOrd="0" presId="urn:microsoft.com/office/officeart/2018/2/layout/IconCircleList"/>
    <dgm:cxn modelId="{5F78C767-1F71-445B-B53C-4A91D23D3886}" type="presOf" srcId="{566FB6DE-A8F5-4E37-8D90-56F130767C01}" destId="{8D07FACB-66A1-44EF-9153-37628BD8B7C5}" srcOrd="0" destOrd="0" presId="urn:microsoft.com/office/officeart/2018/2/layout/IconCircleList"/>
    <dgm:cxn modelId="{2A0B7B81-F58D-4E06-A385-5C4CD88A7984}" srcId="{102B265B-D848-4BD5-918D-8689410CE531}" destId="{E8B4333B-0D87-4EFD-8B0E-1976D55B6CCC}" srcOrd="3" destOrd="0" parTransId="{DBDC17B9-A7E0-4758-B1DC-E18281AEFD83}" sibTransId="{B134F5E8-7EE3-40EE-A5C3-7AC35A2AB0CA}"/>
    <dgm:cxn modelId="{3B475096-867A-4913-92A5-AEA66EB5B5DB}" type="presOf" srcId="{F9557EC4-C16A-427C-8D2B-21D7BB85B6E7}" destId="{7F76B99B-A2CA-419F-9FE3-AA3630F106B6}" srcOrd="0" destOrd="0" presId="urn:microsoft.com/office/officeart/2018/2/layout/IconCircleList"/>
    <dgm:cxn modelId="{3F248DDE-6292-4FC4-9A25-F87178EE045A}" type="presOf" srcId="{53BA6D88-E5F2-4A6D-9661-0D27F84938ED}" destId="{0040E069-BB4A-408F-92BB-5E3A241BFF7F}" srcOrd="0" destOrd="0" presId="urn:microsoft.com/office/officeart/2018/2/layout/IconCircleList"/>
    <dgm:cxn modelId="{9C599EE1-58A1-4B04-A256-133661943742}" srcId="{102B265B-D848-4BD5-918D-8689410CE531}" destId="{BE5B0FA5-C278-46CA-9491-B265931A667D}" srcOrd="1" destOrd="0" parTransId="{D2F5FA3F-9035-489A-B678-D5891EFA5550}" sibTransId="{53BA6D88-E5F2-4A6D-9661-0D27F84938ED}"/>
    <dgm:cxn modelId="{CF6937FB-0394-4934-8E3C-9D9015538548}" srcId="{102B265B-D848-4BD5-918D-8689410CE531}" destId="{FE937884-24CA-4DA3-8D9D-0F69AB6D485C}" srcOrd="0" destOrd="0" parTransId="{5AA2C402-44DB-431C-9736-C6D09E03A1EB}" sibTransId="{62E7FF18-3B18-40B8-AC84-424BD2C79DDE}"/>
    <dgm:cxn modelId="{ED61A6FF-BC3E-4F8A-BE69-6CC3B1485464}" srcId="{102B265B-D848-4BD5-918D-8689410CE531}" destId="{F9557EC4-C16A-427C-8D2B-21D7BB85B6E7}" srcOrd="2" destOrd="0" parTransId="{B481ABDA-F347-4E40-8AD6-D55C6812E876}" sibTransId="{566FB6DE-A8F5-4E37-8D90-56F130767C01}"/>
    <dgm:cxn modelId="{1ED5F773-91FB-403D-8369-42F54EDA616B}" type="presParOf" srcId="{CA3DEE5D-1D44-4AFA-8997-FBB1B4B806D8}" destId="{006FCF13-2EA9-45DE-B699-5052CFDE9ED8}" srcOrd="0" destOrd="0" presId="urn:microsoft.com/office/officeart/2018/2/layout/IconCircleList"/>
    <dgm:cxn modelId="{9A5A8A83-266F-4C3C-BF10-12907A20CBCA}" type="presParOf" srcId="{006FCF13-2EA9-45DE-B699-5052CFDE9ED8}" destId="{29AD0AE1-A2B2-483D-80F8-A0EFA1FC4635}" srcOrd="0" destOrd="0" presId="urn:microsoft.com/office/officeart/2018/2/layout/IconCircleList"/>
    <dgm:cxn modelId="{343B6E6F-B8BB-4A93-AB05-EDE224DA43C1}" type="presParOf" srcId="{29AD0AE1-A2B2-483D-80F8-A0EFA1FC4635}" destId="{92E8DB62-376D-4688-A8A2-E2CAFD7BA4CB}" srcOrd="0" destOrd="0" presId="urn:microsoft.com/office/officeart/2018/2/layout/IconCircleList"/>
    <dgm:cxn modelId="{20720EF6-E251-48A4-A586-ABBF4F88D598}" type="presParOf" srcId="{29AD0AE1-A2B2-483D-80F8-A0EFA1FC4635}" destId="{82C5879F-5DBF-4BD0-B7CC-3054B8C53588}" srcOrd="1" destOrd="0" presId="urn:microsoft.com/office/officeart/2018/2/layout/IconCircleList"/>
    <dgm:cxn modelId="{0C544794-3C42-4597-97B9-1569F43F4981}" type="presParOf" srcId="{29AD0AE1-A2B2-483D-80F8-A0EFA1FC4635}" destId="{0BE08829-AACD-49F3-9270-1E70BF18CB3B}" srcOrd="2" destOrd="0" presId="urn:microsoft.com/office/officeart/2018/2/layout/IconCircleList"/>
    <dgm:cxn modelId="{1B0E7F79-A1F9-423C-A51E-D19BE255C0D4}" type="presParOf" srcId="{29AD0AE1-A2B2-483D-80F8-A0EFA1FC4635}" destId="{CF530619-19CE-4429-A53B-7E4CAFD44026}" srcOrd="3" destOrd="0" presId="urn:microsoft.com/office/officeart/2018/2/layout/IconCircleList"/>
    <dgm:cxn modelId="{5C5A0E2F-1CC2-439E-8F6B-8018BAF03422}" type="presParOf" srcId="{006FCF13-2EA9-45DE-B699-5052CFDE9ED8}" destId="{9DBBB560-64A6-473B-B636-7633F7EFE82E}" srcOrd="1" destOrd="0" presId="urn:microsoft.com/office/officeart/2018/2/layout/IconCircleList"/>
    <dgm:cxn modelId="{36136F96-6D8C-4347-9288-3D3F8F04EF8B}" type="presParOf" srcId="{006FCF13-2EA9-45DE-B699-5052CFDE9ED8}" destId="{F261B631-BD44-4694-A544-4908AA95976A}" srcOrd="2" destOrd="0" presId="urn:microsoft.com/office/officeart/2018/2/layout/IconCircleList"/>
    <dgm:cxn modelId="{BB38CE42-BF62-4674-9516-AB046BAB5B01}" type="presParOf" srcId="{F261B631-BD44-4694-A544-4908AA95976A}" destId="{E4B859AC-C2D3-40D2-9425-2D6E298E86E7}" srcOrd="0" destOrd="0" presId="urn:microsoft.com/office/officeart/2018/2/layout/IconCircleList"/>
    <dgm:cxn modelId="{DD617657-5997-4B7C-BC80-4FB86A2164C5}" type="presParOf" srcId="{F261B631-BD44-4694-A544-4908AA95976A}" destId="{FAE4B4D1-B373-4867-8E16-F36BE10FA247}" srcOrd="1" destOrd="0" presId="urn:microsoft.com/office/officeart/2018/2/layout/IconCircleList"/>
    <dgm:cxn modelId="{F4BD7FBE-2561-45B8-905A-F27B310B7531}" type="presParOf" srcId="{F261B631-BD44-4694-A544-4908AA95976A}" destId="{4C2ED130-A40F-4374-ACE2-31F71393A38C}" srcOrd="2" destOrd="0" presId="urn:microsoft.com/office/officeart/2018/2/layout/IconCircleList"/>
    <dgm:cxn modelId="{A0976104-2E7E-40D0-A66C-EFCC1AFDFEA3}" type="presParOf" srcId="{F261B631-BD44-4694-A544-4908AA95976A}" destId="{B09FAEB6-1BA3-4901-8F55-810B7781E729}" srcOrd="3" destOrd="0" presId="urn:microsoft.com/office/officeart/2018/2/layout/IconCircleList"/>
    <dgm:cxn modelId="{FCC9B8D6-7250-48DE-A4E3-4F5F74297CCF}" type="presParOf" srcId="{006FCF13-2EA9-45DE-B699-5052CFDE9ED8}" destId="{0040E069-BB4A-408F-92BB-5E3A241BFF7F}" srcOrd="3" destOrd="0" presId="urn:microsoft.com/office/officeart/2018/2/layout/IconCircleList"/>
    <dgm:cxn modelId="{BA0020D2-6976-4045-BB07-B19BC4C57BD7}" type="presParOf" srcId="{006FCF13-2EA9-45DE-B699-5052CFDE9ED8}" destId="{2E936C2A-FFBD-47FA-B32D-54F3EC3AAD7C}" srcOrd="4" destOrd="0" presId="urn:microsoft.com/office/officeart/2018/2/layout/IconCircleList"/>
    <dgm:cxn modelId="{BC7709CE-80F0-49E4-81AF-3B8518057006}" type="presParOf" srcId="{2E936C2A-FFBD-47FA-B32D-54F3EC3AAD7C}" destId="{DA8CA10C-E4CD-4C45-AE04-A885BD6D385B}" srcOrd="0" destOrd="0" presId="urn:microsoft.com/office/officeart/2018/2/layout/IconCircleList"/>
    <dgm:cxn modelId="{FDDC73A9-F6A1-4A28-B534-A2F7CE6BB7A0}" type="presParOf" srcId="{2E936C2A-FFBD-47FA-B32D-54F3EC3AAD7C}" destId="{3BB3FBB2-3C7C-4038-B56F-B2D2290F1EEA}" srcOrd="1" destOrd="0" presId="urn:microsoft.com/office/officeart/2018/2/layout/IconCircleList"/>
    <dgm:cxn modelId="{F412E7C4-0636-4926-8AC3-EDA692FA89F2}" type="presParOf" srcId="{2E936C2A-FFBD-47FA-B32D-54F3EC3AAD7C}" destId="{7911117B-0176-4CB3-95B2-762CA4D0C9E8}" srcOrd="2" destOrd="0" presId="urn:microsoft.com/office/officeart/2018/2/layout/IconCircleList"/>
    <dgm:cxn modelId="{5C86FFE8-154C-45C8-B8D2-8E2053C9D36E}" type="presParOf" srcId="{2E936C2A-FFBD-47FA-B32D-54F3EC3AAD7C}" destId="{7F76B99B-A2CA-419F-9FE3-AA3630F106B6}" srcOrd="3" destOrd="0" presId="urn:microsoft.com/office/officeart/2018/2/layout/IconCircleList"/>
    <dgm:cxn modelId="{D292B2C2-220D-4CB9-9520-C22FD10C9AA1}" type="presParOf" srcId="{006FCF13-2EA9-45DE-B699-5052CFDE9ED8}" destId="{8D07FACB-66A1-44EF-9153-37628BD8B7C5}" srcOrd="5" destOrd="0" presId="urn:microsoft.com/office/officeart/2018/2/layout/IconCircleList"/>
    <dgm:cxn modelId="{C97ACEA3-721D-47B2-9E27-234CBEE5AEB7}" type="presParOf" srcId="{006FCF13-2EA9-45DE-B699-5052CFDE9ED8}" destId="{22F015BD-F89B-4A08-86AB-2D970DB63822}" srcOrd="6" destOrd="0" presId="urn:microsoft.com/office/officeart/2018/2/layout/IconCircleList"/>
    <dgm:cxn modelId="{41C5D338-F393-4331-BD87-B55006C34AD2}" type="presParOf" srcId="{22F015BD-F89B-4A08-86AB-2D970DB63822}" destId="{FA1C1D5C-BCEF-45FF-A04D-AC475700E0F2}" srcOrd="0" destOrd="0" presId="urn:microsoft.com/office/officeart/2018/2/layout/IconCircleList"/>
    <dgm:cxn modelId="{0ADAA0D9-45A6-4A4B-A493-9A732DD696F5}" type="presParOf" srcId="{22F015BD-F89B-4A08-86AB-2D970DB63822}" destId="{8E095D53-016C-4C9F-898F-668C93A8F256}" srcOrd="1" destOrd="0" presId="urn:microsoft.com/office/officeart/2018/2/layout/IconCircleList"/>
    <dgm:cxn modelId="{CC46CB6B-9022-41FD-B4FC-1C8AD0518529}" type="presParOf" srcId="{22F015BD-F89B-4A08-86AB-2D970DB63822}" destId="{BCC8C7D3-4BED-477A-B1A0-C13DB38AA41D}" srcOrd="2" destOrd="0" presId="urn:microsoft.com/office/officeart/2018/2/layout/IconCircleList"/>
    <dgm:cxn modelId="{ACCDAEF3-EEB0-474A-A7C8-E05224DE470B}" type="presParOf" srcId="{22F015BD-F89B-4A08-86AB-2D970DB63822}" destId="{0F40A553-AEC2-4EA4-9E15-341F7ED408D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FADEAA-4666-4B11-941E-2FB0D936D6C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AA95FBF-8118-4B8D-901E-F677609264E7}">
      <dgm:prSet/>
      <dgm:spPr/>
      <dgm:t>
        <a:bodyPr/>
        <a:lstStyle/>
        <a:p>
          <a:r>
            <a:rPr lang="en-GB" b="1">
              <a:ea typeface="+mn-ea"/>
              <a:cs typeface="+mn-cs"/>
            </a:rPr>
            <a:t>Recommendation</a:t>
          </a:r>
          <a:r>
            <a:rPr lang="en-GB">
              <a:ea typeface="+mn-ea"/>
              <a:cs typeface="+mn-cs"/>
            </a:rPr>
            <a:t>(How can we work together to fix it?)The worker guarantees that the intervention seems like a supportive solution, strengthening the therapeutic relationship (Caremark, 2026) and making sure the plan is in line with the student's needs. we should adopt a supporting strategy instead of continuing the cycle of punishment: ​</a:t>
          </a:r>
          <a:endParaRPr lang="en-US">
            <a:ea typeface="+mn-ea"/>
            <a:cs typeface="+mn-cs"/>
          </a:endParaRPr>
        </a:p>
      </dgm:t>
    </dgm:pt>
    <dgm:pt modelId="{BA4E68EF-2007-4DF3-9BDF-413F4404691C}" type="parTrans" cxnId="{4C8484CA-4E00-4005-B134-FE931BCD7C34}">
      <dgm:prSet/>
      <dgm:spPr/>
      <dgm:t>
        <a:bodyPr/>
        <a:lstStyle/>
        <a:p>
          <a:endParaRPr lang="en-US"/>
        </a:p>
      </dgm:t>
    </dgm:pt>
    <dgm:pt modelId="{D353D661-4750-45D7-9E71-5D17E9A04DFF}" type="sibTrans" cxnId="{4C8484CA-4E00-4005-B134-FE931BCD7C34}">
      <dgm:prSet/>
      <dgm:spPr/>
      <dgm:t>
        <a:bodyPr/>
        <a:lstStyle/>
        <a:p>
          <a:endParaRPr lang="en-US"/>
        </a:p>
      </dgm:t>
    </dgm:pt>
    <dgm:pt modelId="{6C4B7A0D-CB10-40E4-807C-0AE345CD5BAC}">
      <dgm:prSet/>
      <dgm:spPr/>
      <dgm:t>
        <a:bodyPr/>
        <a:lstStyle/>
        <a:p>
          <a:r>
            <a:rPr lang="en-GB" b="1">
              <a:ea typeface="+mn-ea"/>
              <a:cs typeface="+mn-cs"/>
            </a:rPr>
            <a:t>Breathe</a:t>
          </a:r>
          <a:r>
            <a:rPr lang="en-GB">
              <a:ea typeface="+mn-ea"/>
              <a:cs typeface="+mn-cs"/>
            </a:rPr>
            <a:t>: Let us put the punitive measures on hold for a week. This allows the learner to take a break from the ongoing stress of being "in trouble." ​</a:t>
          </a:r>
          <a:endParaRPr lang="en-US">
            <a:ea typeface="+mn-ea"/>
            <a:cs typeface="+mn-cs"/>
          </a:endParaRPr>
        </a:p>
      </dgm:t>
    </dgm:pt>
    <dgm:pt modelId="{316BF39C-9D1B-4DF5-936E-1EADC8B1A76A}" type="parTrans" cxnId="{39D44FBC-5639-4132-8C97-7B36D51EE457}">
      <dgm:prSet/>
      <dgm:spPr/>
      <dgm:t>
        <a:bodyPr/>
        <a:lstStyle/>
        <a:p>
          <a:endParaRPr lang="en-US"/>
        </a:p>
      </dgm:t>
    </dgm:pt>
    <dgm:pt modelId="{293ADD80-C4EC-43AE-AE6E-2015B0085535}" type="sibTrans" cxnId="{39D44FBC-5639-4132-8C97-7B36D51EE457}">
      <dgm:prSet/>
      <dgm:spPr/>
      <dgm:t>
        <a:bodyPr/>
        <a:lstStyle/>
        <a:p>
          <a:endParaRPr lang="en-US"/>
        </a:p>
      </dgm:t>
    </dgm:pt>
    <dgm:pt modelId="{8533315D-08FF-4255-B7BB-DA84DC639C9E}">
      <dgm:prSet/>
      <dgm:spPr/>
      <dgm:t>
        <a:bodyPr/>
        <a:lstStyle/>
        <a:p>
          <a:r>
            <a:rPr lang="en-GB" b="1">
              <a:ea typeface="+mn-ea"/>
              <a:cs typeface="+mn-cs"/>
            </a:rPr>
            <a:t>Collaborate:</a:t>
          </a:r>
          <a:r>
            <a:rPr lang="en-GB" b="0">
              <a:ea typeface="+mn-ea"/>
              <a:cs typeface="+mn-cs"/>
            </a:rPr>
            <a:t> </a:t>
          </a:r>
          <a:r>
            <a:rPr lang="en-GB">
              <a:ea typeface="+mn-ea"/>
              <a:cs typeface="+mn-cs"/>
            </a:rPr>
            <a:t>I would like to have a meeting with the instructor and the student to find easy strategies to make the classroom seem safer, such as rearranging their seats or changing how they complete their assignments. ​</a:t>
          </a:r>
          <a:endParaRPr lang="en-US">
            <a:ea typeface="+mn-ea"/>
            <a:cs typeface="+mn-cs"/>
          </a:endParaRPr>
        </a:p>
      </dgm:t>
    </dgm:pt>
    <dgm:pt modelId="{9FA0AA26-B5E6-41C6-8D57-C7F09F727EEE}" type="parTrans" cxnId="{44FF9DA4-D8F1-4947-9057-351BAB54D8AB}">
      <dgm:prSet/>
      <dgm:spPr/>
      <dgm:t>
        <a:bodyPr/>
        <a:lstStyle/>
        <a:p>
          <a:endParaRPr lang="en-US"/>
        </a:p>
      </dgm:t>
    </dgm:pt>
    <dgm:pt modelId="{0D8418A6-6645-4AC0-89ED-775DD0912916}" type="sibTrans" cxnId="{44FF9DA4-D8F1-4947-9057-351BAB54D8AB}">
      <dgm:prSet/>
      <dgm:spPr/>
      <dgm:t>
        <a:bodyPr/>
        <a:lstStyle/>
        <a:p>
          <a:endParaRPr lang="en-US"/>
        </a:p>
      </dgm:t>
    </dgm:pt>
    <dgm:pt modelId="{52112C05-22AC-447D-A55E-934C9F8FEFDD}">
      <dgm:prSet/>
      <dgm:spPr/>
      <dgm:t>
        <a:bodyPr/>
        <a:lstStyle/>
        <a:p>
          <a:r>
            <a:rPr lang="en-GB" b="1">
              <a:ea typeface="+mn-ea"/>
              <a:cs typeface="+mn-cs"/>
            </a:rPr>
            <a:t>Check-in: </a:t>
          </a:r>
          <a:r>
            <a:rPr lang="en-GB">
              <a:ea typeface="+mn-ea"/>
              <a:cs typeface="+mn-cs"/>
            </a:rPr>
            <a:t>Every day, I will have a brief meeting with the student. This allows them to express their emotions to me in a safe way before they become so angry that they lose control of the classroom.</a:t>
          </a:r>
          <a:endParaRPr lang="en-US">
            <a:ea typeface="+mn-ea"/>
            <a:cs typeface="+mn-cs"/>
          </a:endParaRPr>
        </a:p>
      </dgm:t>
    </dgm:pt>
    <dgm:pt modelId="{D7516CE5-567C-40AC-84E5-B6FDCB8B25F4}" type="parTrans" cxnId="{39A49908-338A-471C-81C9-9820DD7497FE}">
      <dgm:prSet/>
      <dgm:spPr/>
      <dgm:t>
        <a:bodyPr/>
        <a:lstStyle/>
        <a:p>
          <a:endParaRPr lang="en-US"/>
        </a:p>
      </dgm:t>
    </dgm:pt>
    <dgm:pt modelId="{2A5CE36E-56A4-4A1C-8255-CBA9F9D9DE19}" type="sibTrans" cxnId="{39A49908-338A-471C-81C9-9820DD7497FE}">
      <dgm:prSet/>
      <dgm:spPr/>
      <dgm:t>
        <a:bodyPr/>
        <a:lstStyle/>
        <a:p>
          <a:endParaRPr lang="en-US"/>
        </a:p>
      </dgm:t>
    </dgm:pt>
    <dgm:pt modelId="{CAD18257-4644-44F9-B779-F5B17E9BB75C}" type="pres">
      <dgm:prSet presAssocID="{1DFADEAA-4666-4B11-941E-2FB0D936D6CB}" presName="root" presStyleCnt="0">
        <dgm:presLayoutVars>
          <dgm:dir/>
          <dgm:resizeHandles val="exact"/>
        </dgm:presLayoutVars>
      </dgm:prSet>
      <dgm:spPr/>
    </dgm:pt>
    <dgm:pt modelId="{D0DBA5B0-9F0D-4F14-A616-A5E696A5A878}" type="pres">
      <dgm:prSet presAssocID="{2AA95FBF-8118-4B8D-901E-F677609264E7}" presName="compNode" presStyleCnt="0"/>
      <dgm:spPr/>
    </dgm:pt>
    <dgm:pt modelId="{069BE70C-6A7C-4359-84CC-C439D93FAB3D}" type="pres">
      <dgm:prSet presAssocID="{2AA95FBF-8118-4B8D-901E-F677609264E7}" presName="bgRect" presStyleLbl="bgShp" presStyleIdx="0" presStyleCnt="4"/>
      <dgm:spPr/>
    </dgm:pt>
    <dgm:pt modelId="{80F1B980-3B0D-4B91-825A-430232A34C42}" type="pres">
      <dgm:prSet presAssocID="{2AA95FBF-8118-4B8D-901E-F677609264E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elder"/>
        </a:ext>
      </dgm:extLst>
    </dgm:pt>
    <dgm:pt modelId="{2EEC9E9C-C0AB-470F-9F18-64DDEF3F9D18}" type="pres">
      <dgm:prSet presAssocID="{2AA95FBF-8118-4B8D-901E-F677609264E7}" presName="spaceRect" presStyleCnt="0"/>
      <dgm:spPr/>
    </dgm:pt>
    <dgm:pt modelId="{1423C04C-EEBB-48E2-B723-D909620B6C0C}" type="pres">
      <dgm:prSet presAssocID="{2AA95FBF-8118-4B8D-901E-F677609264E7}" presName="parTx" presStyleLbl="revTx" presStyleIdx="0" presStyleCnt="4">
        <dgm:presLayoutVars>
          <dgm:chMax val="0"/>
          <dgm:chPref val="0"/>
        </dgm:presLayoutVars>
      </dgm:prSet>
      <dgm:spPr/>
    </dgm:pt>
    <dgm:pt modelId="{C62E0534-70BE-4252-BDC8-684D61A4F721}" type="pres">
      <dgm:prSet presAssocID="{D353D661-4750-45D7-9E71-5D17E9A04DFF}" presName="sibTrans" presStyleCnt="0"/>
      <dgm:spPr/>
    </dgm:pt>
    <dgm:pt modelId="{BCA309C4-4721-46F2-B937-6520C7488571}" type="pres">
      <dgm:prSet presAssocID="{6C4B7A0D-CB10-40E4-807C-0AE345CD5BAC}" presName="compNode" presStyleCnt="0"/>
      <dgm:spPr/>
    </dgm:pt>
    <dgm:pt modelId="{6DE1F435-D826-49B9-B4C8-6A4FB78E3A1E}" type="pres">
      <dgm:prSet presAssocID="{6C4B7A0D-CB10-40E4-807C-0AE345CD5BAC}" presName="bgRect" presStyleLbl="bgShp" presStyleIdx="1" presStyleCnt="4"/>
      <dgm:spPr/>
    </dgm:pt>
    <dgm:pt modelId="{13D446AB-3A8A-401A-BE6E-50862FC4558E}" type="pres">
      <dgm:prSet presAssocID="{6C4B7A0D-CB10-40E4-807C-0AE345CD5BA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DBFB6E4C-38E6-492A-AE4F-F9830F7573C5}" type="pres">
      <dgm:prSet presAssocID="{6C4B7A0D-CB10-40E4-807C-0AE345CD5BAC}" presName="spaceRect" presStyleCnt="0"/>
      <dgm:spPr/>
    </dgm:pt>
    <dgm:pt modelId="{887BA7BB-F195-4046-B885-C1008A52440F}" type="pres">
      <dgm:prSet presAssocID="{6C4B7A0D-CB10-40E4-807C-0AE345CD5BAC}" presName="parTx" presStyleLbl="revTx" presStyleIdx="1" presStyleCnt="4">
        <dgm:presLayoutVars>
          <dgm:chMax val="0"/>
          <dgm:chPref val="0"/>
        </dgm:presLayoutVars>
      </dgm:prSet>
      <dgm:spPr/>
    </dgm:pt>
    <dgm:pt modelId="{6A6180E8-6AAD-48D0-9538-F3BF34EBFBF7}" type="pres">
      <dgm:prSet presAssocID="{293ADD80-C4EC-43AE-AE6E-2015B0085535}" presName="sibTrans" presStyleCnt="0"/>
      <dgm:spPr/>
    </dgm:pt>
    <dgm:pt modelId="{B24CA044-428E-4433-A975-6B925223990A}" type="pres">
      <dgm:prSet presAssocID="{8533315D-08FF-4255-B7BB-DA84DC639C9E}" presName="compNode" presStyleCnt="0"/>
      <dgm:spPr/>
    </dgm:pt>
    <dgm:pt modelId="{8F64B5DC-63AF-4815-AB0E-8CEB76B397B2}" type="pres">
      <dgm:prSet presAssocID="{8533315D-08FF-4255-B7BB-DA84DC639C9E}" presName="bgRect" presStyleLbl="bgShp" presStyleIdx="2" presStyleCnt="4"/>
      <dgm:spPr/>
    </dgm:pt>
    <dgm:pt modelId="{A2F5321D-D0F8-47C8-9AC8-195746718C70}" type="pres">
      <dgm:prSet presAssocID="{8533315D-08FF-4255-B7BB-DA84DC639C9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95A4FCB5-B621-4F9A-9F04-C587D735C4C6}" type="pres">
      <dgm:prSet presAssocID="{8533315D-08FF-4255-B7BB-DA84DC639C9E}" presName="spaceRect" presStyleCnt="0"/>
      <dgm:spPr/>
    </dgm:pt>
    <dgm:pt modelId="{47A88F3A-ED00-4551-B178-5086AD47E2D5}" type="pres">
      <dgm:prSet presAssocID="{8533315D-08FF-4255-B7BB-DA84DC639C9E}" presName="parTx" presStyleLbl="revTx" presStyleIdx="2" presStyleCnt="4">
        <dgm:presLayoutVars>
          <dgm:chMax val="0"/>
          <dgm:chPref val="0"/>
        </dgm:presLayoutVars>
      </dgm:prSet>
      <dgm:spPr/>
    </dgm:pt>
    <dgm:pt modelId="{B3DA9CEE-A3BF-43A2-B409-FF01EA75CAE6}" type="pres">
      <dgm:prSet presAssocID="{0D8418A6-6645-4AC0-89ED-775DD0912916}" presName="sibTrans" presStyleCnt="0"/>
      <dgm:spPr/>
    </dgm:pt>
    <dgm:pt modelId="{B4B9F118-3A14-4798-B1A9-5C2457488A6C}" type="pres">
      <dgm:prSet presAssocID="{52112C05-22AC-447D-A55E-934C9F8FEFDD}" presName="compNode" presStyleCnt="0"/>
      <dgm:spPr/>
    </dgm:pt>
    <dgm:pt modelId="{F74FCC96-3D65-4F03-8ED0-1D0F2F5CB396}" type="pres">
      <dgm:prSet presAssocID="{52112C05-22AC-447D-A55E-934C9F8FEFDD}" presName="bgRect" presStyleLbl="bgShp" presStyleIdx="3" presStyleCnt="4"/>
      <dgm:spPr/>
    </dgm:pt>
    <dgm:pt modelId="{512CDE39-1DB9-49F5-8F21-970E1D1A33E7}" type="pres">
      <dgm:prSet presAssocID="{52112C05-22AC-447D-A55E-934C9F8FEFD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with Solid Fill"/>
        </a:ext>
      </dgm:extLst>
    </dgm:pt>
    <dgm:pt modelId="{E4307A3F-175F-466F-81D2-00EC3F8FDDB2}" type="pres">
      <dgm:prSet presAssocID="{52112C05-22AC-447D-A55E-934C9F8FEFDD}" presName="spaceRect" presStyleCnt="0"/>
      <dgm:spPr/>
    </dgm:pt>
    <dgm:pt modelId="{CA111077-EAFD-4A97-8930-BBFAEDEADE60}" type="pres">
      <dgm:prSet presAssocID="{52112C05-22AC-447D-A55E-934C9F8FEFDD}" presName="parTx" presStyleLbl="revTx" presStyleIdx="3" presStyleCnt="4">
        <dgm:presLayoutVars>
          <dgm:chMax val="0"/>
          <dgm:chPref val="0"/>
        </dgm:presLayoutVars>
      </dgm:prSet>
      <dgm:spPr/>
    </dgm:pt>
  </dgm:ptLst>
  <dgm:cxnLst>
    <dgm:cxn modelId="{39A49908-338A-471C-81C9-9820DD7497FE}" srcId="{1DFADEAA-4666-4B11-941E-2FB0D936D6CB}" destId="{52112C05-22AC-447D-A55E-934C9F8FEFDD}" srcOrd="3" destOrd="0" parTransId="{D7516CE5-567C-40AC-84E5-B6FDCB8B25F4}" sibTransId="{2A5CE36E-56A4-4A1C-8255-CBA9F9D9DE19}"/>
    <dgm:cxn modelId="{2293E620-89B1-4BDB-89D6-F7713160F548}" type="presOf" srcId="{52112C05-22AC-447D-A55E-934C9F8FEFDD}" destId="{CA111077-EAFD-4A97-8930-BBFAEDEADE60}" srcOrd="0" destOrd="0" presId="urn:microsoft.com/office/officeart/2018/2/layout/IconVerticalSolidList"/>
    <dgm:cxn modelId="{32F85E7B-E2FC-4667-A9A9-A56BC05801FE}" type="presOf" srcId="{6C4B7A0D-CB10-40E4-807C-0AE345CD5BAC}" destId="{887BA7BB-F195-4046-B885-C1008A52440F}" srcOrd="0" destOrd="0" presId="urn:microsoft.com/office/officeart/2018/2/layout/IconVerticalSolidList"/>
    <dgm:cxn modelId="{785A027E-C59B-4C90-9F5B-388A80A268CA}" type="presOf" srcId="{8533315D-08FF-4255-B7BB-DA84DC639C9E}" destId="{47A88F3A-ED00-4551-B178-5086AD47E2D5}" srcOrd="0" destOrd="0" presId="urn:microsoft.com/office/officeart/2018/2/layout/IconVerticalSolidList"/>
    <dgm:cxn modelId="{7AB463A0-FB52-4A13-982D-E77266CAF01D}" type="presOf" srcId="{1DFADEAA-4666-4B11-941E-2FB0D936D6CB}" destId="{CAD18257-4644-44F9-B779-F5B17E9BB75C}" srcOrd="0" destOrd="0" presId="urn:microsoft.com/office/officeart/2018/2/layout/IconVerticalSolidList"/>
    <dgm:cxn modelId="{44FF9DA4-D8F1-4947-9057-351BAB54D8AB}" srcId="{1DFADEAA-4666-4B11-941E-2FB0D936D6CB}" destId="{8533315D-08FF-4255-B7BB-DA84DC639C9E}" srcOrd="2" destOrd="0" parTransId="{9FA0AA26-B5E6-41C6-8D57-C7F09F727EEE}" sibTransId="{0D8418A6-6645-4AC0-89ED-775DD0912916}"/>
    <dgm:cxn modelId="{39D44FBC-5639-4132-8C97-7B36D51EE457}" srcId="{1DFADEAA-4666-4B11-941E-2FB0D936D6CB}" destId="{6C4B7A0D-CB10-40E4-807C-0AE345CD5BAC}" srcOrd="1" destOrd="0" parTransId="{316BF39C-9D1B-4DF5-936E-1EADC8B1A76A}" sibTransId="{293ADD80-C4EC-43AE-AE6E-2015B0085535}"/>
    <dgm:cxn modelId="{4C8484CA-4E00-4005-B134-FE931BCD7C34}" srcId="{1DFADEAA-4666-4B11-941E-2FB0D936D6CB}" destId="{2AA95FBF-8118-4B8D-901E-F677609264E7}" srcOrd="0" destOrd="0" parTransId="{BA4E68EF-2007-4DF3-9BDF-413F4404691C}" sibTransId="{D353D661-4750-45D7-9E71-5D17E9A04DFF}"/>
    <dgm:cxn modelId="{F013A6E7-7D47-496A-A06B-E13BEB254C92}" type="presOf" srcId="{2AA95FBF-8118-4B8D-901E-F677609264E7}" destId="{1423C04C-EEBB-48E2-B723-D909620B6C0C}" srcOrd="0" destOrd="0" presId="urn:microsoft.com/office/officeart/2018/2/layout/IconVerticalSolidList"/>
    <dgm:cxn modelId="{9646F075-EC99-4450-8B34-12F128F74740}" type="presParOf" srcId="{CAD18257-4644-44F9-B779-F5B17E9BB75C}" destId="{D0DBA5B0-9F0D-4F14-A616-A5E696A5A878}" srcOrd="0" destOrd="0" presId="urn:microsoft.com/office/officeart/2018/2/layout/IconVerticalSolidList"/>
    <dgm:cxn modelId="{8C2CAC53-2ACB-43CF-892B-AF386A7786E8}" type="presParOf" srcId="{D0DBA5B0-9F0D-4F14-A616-A5E696A5A878}" destId="{069BE70C-6A7C-4359-84CC-C439D93FAB3D}" srcOrd="0" destOrd="0" presId="urn:microsoft.com/office/officeart/2018/2/layout/IconVerticalSolidList"/>
    <dgm:cxn modelId="{C328D246-9A88-49FB-A357-AA5F97653209}" type="presParOf" srcId="{D0DBA5B0-9F0D-4F14-A616-A5E696A5A878}" destId="{80F1B980-3B0D-4B91-825A-430232A34C42}" srcOrd="1" destOrd="0" presId="urn:microsoft.com/office/officeart/2018/2/layout/IconVerticalSolidList"/>
    <dgm:cxn modelId="{56D34182-0F89-4EDF-B1CE-509920B33415}" type="presParOf" srcId="{D0DBA5B0-9F0D-4F14-A616-A5E696A5A878}" destId="{2EEC9E9C-C0AB-470F-9F18-64DDEF3F9D18}" srcOrd="2" destOrd="0" presId="urn:microsoft.com/office/officeart/2018/2/layout/IconVerticalSolidList"/>
    <dgm:cxn modelId="{298C6BE8-93BA-4EC5-9093-82C83B3051D3}" type="presParOf" srcId="{D0DBA5B0-9F0D-4F14-A616-A5E696A5A878}" destId="{1423C04C-EEBB-48E2-B723-D909620B6C0C}" srcOrd="3" destOrd="0" presId="urn:microsoft.com/office/officeart/2018/2/layout/IconVerticalSolidList"/>
    <dgm:cxn modelId="{97B691A7-8067-4A1E-9884-D9689AFD531A}" type="presParOf" srcId="{CAD18257-4644-44F9-B779-F5B17E9BB75C}" destId="{C62E0534-70BE-4252-BDC8-684D61A4F721}" srcOrd="1" destOrd="0" presId="urn:microsoft.com/office/officeart/2018/2/layout/IconVerticalSolidList"/>
    <dgm:cxn modelId="{DA37AE7C-8A76-4FD5-ABD1-2607DD0A21AB}" type="presParOf" srcId="{CAD18257-4644-44F9-B779-F5B17E9BB75C}" destId="{BCA309C4-4721-46F2-B937-6520C7488571}" srcOrd="2" destOrd="0" presId="urn:microsoft.com/office/officeart/2018/2/layout/IconVerticalSolidList"/>
    <dgm:cxn modelId="{226C3D5E-66DF-44D1-9DB6-96B4C5158EA8}" type="presParOf" srcId="{BCA309C4-4721-46F2-B937-6520C7488571}" destId="{6DE1F435-D826-49B9-B4C8-6A4FB78E3A1E}" srcOrd="0" destOrd="0" presId="urn:microsoft.com/office/officeart/2018/2/layout/IconVerticalSolidList"/>
    <dgm:cxn modelId="{B24DC2E6-A772-4B3A-A7E7-5C09455A0897}" type="presParOf" srcId="{BCA309C4-4721-46F2-B937-6520C7488571}" destId="{13D446AB-3A8A-401A-BE6E-50862FC4558E}" srcOrd="1" destOrd="0" presId="urn:microsoft.com/office/officeart/2018/2/layout/IconVerticalSolidList"/>
    <dgm:cxn modelId="{083FB1A5-706F-487C-8C93-B3E53C526685}" type="presParOf" srcId="{BCA309C4-4721-46F2-B937-6520C7488571}" destId="{DBFB6E4C-38E6-492A-AE4F-F9830F7573C5}" srcOrd="2" destOrd="0" presId="urn:microsoft.com/office/officeart/2018/2/layout/IconVerticalSolidList"/>
    <dgm:cxn modelId="{B56AEC0E-56E6-4DD7-ACAA-56EE3FFB6451}" type="presParOf" srcId="{BCA309C4-4721-46F2-B937-6520C7488571}" destId="{887BA7BB-F195-4046-B885-C1008A52440F}" srcOrd="3" destOrd="0" presId="urn:microsoft.com/office/officeart/2018/2/layout/IconVerticalSolidList"/>
    <dgm:cxn modelId="{65953F74-9F79-40EC-BD6F-1769F4CE87F0}" type="presParOf" srcId="{CAD18257-4644-44F9-B779-F5B17E9BB75C}" destId="{6A6180E8-6AAD-48D0-9538-F3BF34EBFBF7}" srcOrd="3" destOrd="0" presId="urn:microsoft.com/office/officeart/2018/2/layout/IconVerticalSolidList"/>
    <dgm:cxn modelId="{7D09B450-8FC2-4F25-BE5E-7571117345ED}" type="presParOf" srcId="{CAD18257-4644-44F9-B779-F5B17E9BB75C}" destId="{B24CA044-428E-4433-A975-6B925223990A}" srcOrd="4" destOrd="0" presId="urn:microsoft.com/office/officeart/2018/2/layout/IconVerticalSolidList"/>
    <dgm:cxn modelId="{2183AA70-23FC-40A0-AB78-8002A5FDBB47}" type="presParOf" srcId="{B24CA044-428E-4433-A975-6B925223990A}" destId="{8F64B5DC-63AF-4815-AB0E-8CEB76B397B2}" srcOrd="0" destOrd="0" presId="urn:microsoft.com/office/officeart/2018/2/layout/IconVerticalSolidList"/>
    <dgm:cxn modelId="{5DFE17D0-5D93-4170-A976-C657E34C3213}" type="presParOf" srcId="{B24CA044-428E-4433-A975-6B925223990A}" destId="{A2F5321D-D0F8-47C8-9AC8-195746718C70}" srcOrd="1" destOrd="0" presId="urn:microsoft.com/office/officeart/2018/2/layout/IconVerticalSolidList"/>
    <dgm:cxn modelId="{8EEA0495-8F6E-434D-9158-7D67E0F61F8C}" type="presParOf" srcId="{B24CA044-428E-4433-A975-6B925223990A}" destId="{95A4FCB5-B621-4F9A-9F04-C587D735C4C6}" srcOrd="2" destOrd="0" presId="urn:microsoft.com/office/officeart/2018/2/layout/IconVerticalSolidList"/>
    <dgm:cxn modelId="{4F36B026-83F9-4421-A682-0E6394A9F04B}" type="presParOf" srcId="{B24CA044-428E-4433-A975-6B925223990A}" destId="{47A88F3A-ED00-4551-B178-5086AD47E2D5}" srcOrd="3" destOrd="0" presId="urn:microsoft.com/office/officeart/2018/2/layout/IconVerticalSolidList"/>
    <dgm:cxn modelId="{79F4E4E8-B6F5-4AD1-A7F1-893BE7EA384C}" type="presParOf" srcId="{CAD18257-4644-44F9-B779-F5B17E9BB75C}" destId="{B3DA9CEE-A3BF-43A2-B409-FF01EA75CAE6}" srcOrd="5" destOrd="0" presId="urn:microsoft.com/office/officeart/2018/2/layout/IconVerticalSolidList"/>
    <dgm:cxn modelId="{4EB03C4B-AAE0-4FFC-94CF-CB02850AE2AD}" type="presParOf" srcId="{CAD18257-4644-44F9-B779-F5B17E9BB75C}" destId="{B4B9F118-3A14-4798-B1A9-5C2457488A6C}" srcOrd="6" destOrd="0" presId="urn:microsoft.com/office/officeart/2018/2/layout/IconVerticalSolidList"/>
    <dgm:cxn modelId="{EB4ACA41-333F-467F-A44A-16F3893DC061}" type="presParOf" srcId="{B4B9F118-3A14-4798-B1A9-5C2457488A6C}" destId="{F74FCC96-3D65-4F03-8ED0-1D0F2F5CB396}" srcOrd="0" destOrd="0" presId="urn:microsoft.com/office/officeart/2018/2/layout/IconVerticalSolidList"/>
    <dgm:cxn modelId="{EAD3FCA2-526E-40F9-9A3E-3EA892F4F70D}" type="presParOf" srcId="{B4B9F118-3A14-4798-B1A9-5C2457488A6C}" destId="{512CDE39-1DB9-49F5-8F21-970E1D1A33E7}" srcOrd="1" destOrd="0" presId="urn:microsoft.com/office/officeart/2018/2/layout/IconVerticalSolidList"/>
    <dgm:cxn modelId="{F13ED222-76AE-41DA-9363-6C0FDB9252C0}" type="presParOf" srcId="{B4B9F118-3A14-4798-B1A9-5C2457488A6C}" destId="{E4307A3F-175F-466F-81D2-00EC3F8FDDB2}" srcOrd="2" destOrd="0" presId="urn:microsoft.com/office/officeart/2018/2/layout/IconVerticalSolidList"/>
    <dgm:cxn modelId="{6C488DEB-EC96-4278-A63C-A002028453BA}" type="presParOf" srcId="{B4B9F118-3A14-4798-B1A9-5C2457488A6C}" destId="{CA111077-EAFD-4A97-8930-BBFAEDEADE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EA3D9C-DFEC-4698-B8F7-C4722865077F}"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9945FD4A-E483-475D-8344-1806B43273C6}">
      <dgm:prSet phldrT="[Text]" phldr="0"/>
      <dgm:spPr/>
      <dgm:t>
        <a:bodyPr/>
        <a:lstStyle/>
        <a:p>
          <a:pPr rtl="0"/>
          <a:r>
            <a:rPr lang="en-US" b="1"/>
            <a:t>Building Trust:</a:t>
          </a:r>
          <a:r>
            <a:rPr lang="en-US"/>
            <a:t> By listening without judgment, the social worker creates a safe space that forms the foundation of a positive relationship.</a:t>
          </a:r>
          <a:endParaRPr lang="en-US">
            <a:latin typeface="Century Gothic" panose="020B0502020202020204"/>
          </a:endParaRPr>
        </a:p>
      </dgm:t>
    </dgm:pt>
    <dgm:pt modelId="{3DF91F4D-3EF0-4993-AB14-A08E7369A07E}" type="parTrans" cxnId="{34FC681D-F1D3-4D09-8061-57A21FE106B1}">
      <dgm:prSet/>
      <dgm:spPr/>
    </dgm:pt>
    <dgm:pt modelId="{5508DE23-92CC-48AD-A30D-61B843B47241}" type="sibTrans" cxnId="{34FC681D-F1D3-4D09-8061-57A21FE106B1}">
      <dgm:prSet phldrT="01"/>
      <dgm:spPr/>
      <dgm:t>
        <a:bodyPr/>
        <a:lstStyle/>
        <a:p>
          <a:endParaRPr lang="en-GB"/>
        </a:p>
      </dgm:t>
    </dgm:pt>
    <dgm:pt modelId="{D8EE44D3-35F4-4381-A318-8BCA42D616A9}">
      <dgm:prSet phldrT="[Text]" phldr="0"/>
      <dgm:spPr/>
      <dgm:t>
        <a:bodyPr/>
        <a:lstStyle/>
        <a:p>
          <a:r>
            <a:rPr lang="en-US" b="1"/>
            <a:t>Preventing Misdiagnosis:</a:t>
          </a:r>
          <a:r>
            <a:rPr lang="en-US"/>
            <a:t> Instead of labeling the behavior as "defiance," active listening uncovers the real issues, like underlying trauma or fear.</a:t>
          </a:r>
        </a:p>
      </dgm:t>
    </dgm:pt>
    <dgm:pt modelId="{7493B1E6-8026-476D-8B7F-A6144893CE9A}" type="parTrans" cxnId="{EB303936-49D1-4B1F-AA04-4F20D3C73506}">
      <dgm:prSet/>
      <dgm:spPr/>
    </dgm:pt>
    <dgm:pt modelId="{CEA3B2BF-B1EF-43AE-BD6D-14FF57982F51}" type="sibTrans" cxnId="{EB303936-49D1-4B1F-AA04-4F20D3C73506}">
      <dgm:prSet phldrT="02"/>
      <dgm:spPr/>
      <dgm:t>
        <a:bodyPr/>
        <a:lstStyle/>
        <a:p>
          <a:endParaRPr lang="en-GB"/>
        </a:p>
      </dgm:t>
    </dgm:pt>
    <dgm:pt modelId="{8B3950C3-7801-4A96-8967-AD22E5536E68}">
      <dgm:prSet phldrT="[Text]" phldr="0"/>
      <dgm:spPr/>
      <dgm:t>
        <a:bodyPr/>
        <a:lstStyle/>
        <a:p>
          <a:r>
            <a:rPr lang="en-US" b="1"/>
            <a:t>Person-Centered Care:</a:t>
          </a:r>
          <a:r>
            <a:rPr lang="en-US"/>
            <a:t> This approach focuses on the student's unique reality, ensuring we address the actual root cause of their behavior.</a:t>
          </a:r>
        </a:p>
      </dgm:t>
    </dgm:pt>
    <dgm:pt modelId="{1E5D6A5A-5F92-4722-8F9E-88A4ABFA7744}" type="parTrans" cxnId="{31FD285B-72D1-42DE-B45D-78C6C9E281E7}">
      <dgm:prSet/>
      <dgm:spPr/>
    </dgm:pt>
    <dgm:pt modelId="{64583320-ECF1-459E-B2F9-74A27F212417}" type="sibTrans" cxnId="{31FD285B-72D1-42DE-B45D-78C6C9E281E7}">
      <dgm:prSet phldrT="03"/>
      <dgm:spPr/>
      <dgm:t>
        <a:bodyPr/>
        <a:lstStyle/>
        <a:p>
          <a:endParaRPr lang="en-GB"/>
        </a:p>
      </dgm:t>
    </dgm:pt>
    <dgm:pt modelId="{CBC06C9F-640E-4DC2-8A8D-0AF18591D89D}" type="pres">
      <dgm:prSet presAssocID="{51EA3D9C-DFEC-4698-B8F7-C4722865077F}" presName="diagram" presStyleCnt="0">
        <dgm:presLayoutVars>
          <dgm:dir/>
          <dgm:resizeHandles val="exact"/>
        </dgm:presLayoutVars>
      </dgm:prSet>
      <dgm:spPr/>
    </dgm:pt>
    <dgm:pt modelId="{10597CD4-4815-4246-91E8-926EBA1B9918}" type="pres">
      <dgm:prSet presAssocID="{9945FD4A-E483-475D-8344-1806B43273C6}" presName="node" presStyleLbl="node1" presStyleIdx="0" presStyleCnt="3">
        <dgm:presLayoutVars>
          <dgm:bulletEnabled val="1"/>
        </dgm:presLayoutVars>
      </dgm:prSet>
      <dgm:spPr/>
    </dgm:pt>
    <dgm:pt modelId="{727118EA-EF49-4A05-B34F-121CE804B03E}" type="pres">
      <dgm:prSet presAssocID="{5508DE23-92CC-48AD-A30D-61B843B47241}" presName="sibTrans" presStyleCnt="0"/>
      <dgm:spPr/>
    </dgm:pt>
    <dgm:pt modelId="{E2C8762D-0E3B-42D8-89B2-08999E8EE434}" type="pres">
      <dgm:prSet presAssocID="{D8EE44D3-35F4-4381-A318-8BCA42D616A9}" presName="node" presStyleLbl="node1" presStyleIdx="1" presStyleCnt="3">
        <dgm:presLayoutVars>
          <dgm:bulletEnabled val="1"/>
        </dgm:presLayoutVars>
      </dgm:prSet>
      <dgm:spPr/>
    </dgm:pt>
    <dgm:pt modelId="{5A687CAA-522B-4E29-86BF-BF505B013C77}" type="pres">
      <dgm:prSet presAssocID="{CEA3B2BF-B1EF-43AE-BD6D-14FF57982F51}" presName="sibTrans" presStyleCnt="0"/>
      <dgm:spPr/>
    </dgm:pt>
    <dgm:pt modelId="{216A0F87-25CA-4147-BF63-FFBB7C505290}" type="pres">
      <dgm:prSet presAssocID="{8B3950C3-7801-4A96-8967-AD22E5536E68}" presName="node" presStyleLbl="node1" presStyleIdx="2" presStyleCnt="3">
        <dgm:presLayoutVars>
          <dgm:bulletEnabled val="1"/>
        </dgm:presLayoutVars>
      </dgm:prSet>
      <dgm:spPr/>
    </dgm:pt>
  </dgm:ptLst>
  <dgm:cxnLst>
    <dgm:cxn modelId="{AA3E1E0E-9C2C-4C89-8DEA-11631AA1A801}" type="presOf" srcId="{8B3950C3-7801-4A96-8967-AD22E5536E68}" destId="{216A0F87-25CA-4147-BF63-FFBB7C505290}" srcOrd="0" destOrd="0" presId="urn:microsoft.com/office/officeart/2005/8/layout/default"/>
    <dgm:cxn modelId="{E4795C11-8131-4A2D-9FCC-66EFF7FCD891}" type="presOf" srcId="{9945FD4A-E483-475D-8344-1806B43273C6}" destId="{10597CD4-4815-4246-91E8-926EBA1B9918}" srcOrd="0" destOrd="0" presId="urn:microsoft.com/office/officeart/2005/8/layout/default"/>
    <dgm:cxn modelId="{34FC681D-F1D3-4D09-8061-57A21FE106B1}" srcId="{51EA3D9C-DFEC-4698-B8F7-C4722865077F}" destId="{9945FD4A-E483-475D-8344-1806B43273C6}" srcOrd="0" destOrd="0" parTransId="{3DF91F4D-3EF0-4993-AB14-A08E7369A07E}" sibTransId="{5508DE23-92CC-48AD-A30D-61B843B47241}"/>
    <dgm:cxn modelId="{880E1028-354A-4D57-B89C-9FFBE8CC6515}" type="presOf" srcId="{51EA3D9C-DFEC-4698-B8F7-C4722865077F}" destId="{CBC06C9F-640E-4DC2-8A8D-0AF18591D89D}" srcOrd="0" destOrd="0" presId="urn:microsoft.com/office/officeart/2005/8/layout/default"/>
    <dgm:cxn modelId="{EB303936-49D1-4B1F-AA04-4F20D3C73506}" srcId="{51EA3D9C-DFEC-4698-B8F7-C4722865077F}" destId="{D8EE44D3-35F4-4381-A318-8BCA42D616A9}" srcOrd="1" destOrd="0" parTransId="{7493B1E6-8026-476D-8B7F-A6144893CE9A}" sibTransId="{CEA3B2BF-B1EF-43AE-BD6D-14FF57982F51}"/>
    <dgm:cxn modelId="{31FD285B-72D1-42DE-B45D-78C6C9E281E7}" srcId="{51EA3D9C-DFEC-4698-B8F7-C4722865077F}" destId="{8B3950C3-7801-4A96-8967-AD22E5536E68}" srcOrd="2" destOrd="0" parTransId="{1E5D6A5A-5F92-4722-8F9E-88A4ABFA7744}" sibTransId="{64583320-ECF1-459E-B2F9-74A27F212417}"/>
    <dgm:cxn modelId="{DCA56AAC-6FF7-4F5E-9B41-42C967100B23}" type="presOf" srcId="{D8EE44D3-35F4-4381-A318-8BCA42D616A9}" destId="{E2C8762D-0E3B-42D8-89B2-08999E8EE434}" srcOrd="0" destOrd="0" presId="urn:microsoft.com/office/officeart/2005/8/layout/default"/>
    <dgm:cxn modelId="{96DBF5A0-4C6B-4DFA-BFB7-C316308B680E}" type="presParOf" srcId="{CBC06C9F-640E-4DC2-8A8D-0AF18591D89D}" destId="{10597CD4-4815-4246-91E8-926EBA1B9918}" srcOrd="0" destOrd="0" presId="urn:microsoft.com/office/officeart/2005/8/layout/default"/>
    <dgm:cxn modelId="{9B486339-792F-4D74-BAC2-995A863BB36B}" type="presParOf" srcId="{CBC06C9F-640E-4DC2-8A8D-0AF18591D89D}" destId="{727118EA-EF49-4A05-B34F-121CE804B03E}" srcOrd="1" destOrd="0" presId="urn:microsoft.com/office/officeart/2005/8/layout/default"/>
    <dgm:cxn modelId="{DB4EDAEC-5BBA-4C74-870C-01EE31237A30}" type="presParOf" srcId="{CBC06C9F-640E-4DC2-8A8D-0AF18591D89D}" destId="{E2C8762D-0E3B-42D8-89B2-08999E8EE434}" srcOrd="2" destOrd="0" presId="urn:microsoft.com/office/officeart/2005/8/layout/default"/>
    <dgm:cxn modelId="{8D766F99-DA2C-4753-A6A1-CE5C3F1BA561}" type="presParOf" srcId="{CBC06C9F-640E-4DC2-8A8D-0AF18591D89D}" destId="{5A687CAA-522B-4E29-86BF-BF505B013C77}" srcOrd="3" destOrd="0" presId="urn:microsoft.com/office/officeart/2005/8/layout/default"/>
    <dgm:cxn modelId="{8D516AC9-A0D5-4027-97C6-B2F17E87EABC}" type="presParOf" srcId="{CBC06C9F-640E-4DC2-8A8D-0AF18591D89D}" destId="{216A0F87-25CA-4147-BF63-FFBB7C505290}"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EB0C2-1629-469F-B10C-73DCBD3F08D9}">
      <dsp:nvSpPr>
        <dsp:cNvPr id="0" name=""/>
        <dsp:cNvSpPr/>
      </dsp:nvSpPr>
      <dsp:spPr>
        <a:xfrm>
          <a:off x="264008" y="102390"/>
          <a:ext cx="1362585" cy="136258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74E58-630A-4D82-989F-4E5F8E630B8C}">
      <dsp:nvSpPr>
        <dsp:cNvPr id="0" name=""/>
        <dsp:cNvSpPr/>
      </dsp:nvSpPr>
      <dsp:spPr>
        <a:xfrm>
          <a:off x="550151" y="388533"/>
          <a:ext cx="790299" cy="7902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C82F87-A740-4EAE-B947-4B50C6CFADD6}">
      <dsp:nvSpPr>
        <dsp:cNvPr id="0" name=""/>
        <dsp:cNvSpPr/>
      </dsp:nvSpPr>
      <dsp:spPr>
        <a:xfrm>
          <a:off x="1918575" y="102390"/>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1" kern="1200"/>
            <a:t>Active Listening:</a:t>
          </a:r>
          <a:r>
            <a:rPr lang="en-US" sz="1700" kern="1200"/>
            <a:t> Intentionally putting aside your own opinions to fully understand the other person’s perspective.</a:t>
          </a:r>
          <a:endParaRPr lang="en-US" sz="1700" kern="1200">
            <a:latin typeface="Century Gothic" panose="020B0502020202020204"/>
          </a:endParaRPr>
        </a:p>
      </dsp:txBody>
      <dsp:txXfrm>
        <a:off x="1918575" y="102390"/>
        <a:ext cx="3211807" cy="1362585"/>
      </dsp:txXfrm>
    </dsp:sp>
    <dsp:sp modelId="{735F09D5-55EB-4404-9B68-73720883D55B}">
      <dsp:nvSpPr>
        <dsp:cNvPr id="0" name=""/>
        <dsp:cNvSpPr/>
      </dsp:nvSpPr>
      <dsp:spPr>
        <a:xfrm>
          <a:off x="5690016" y="102390"/>
          <a:ext cx="1362585" cy="136258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C7AD72-7739-47AC-B31F-195040CB0C54}">
      <dsp:nvSpPr>
        <dsp:cNvPr id="0" name=""/>
        <dsp:cNvSpPr/>
      </dsp:nvSpPr>
      <dsp:spPr>
        <a:xfrm>
          <a:off x="5976159" y="388533"/>
          <a:ext cx="790299" cy="790299"/>
        </a:xfrm>
        <a:prstGeom prst="rect">
          <a:avLst/>
        </a:prstGeom>
        <a:solidFill>
          <a:schemeClr val="accent3">
            <a:hueOff val="847064"/>
            <a:satOff val="-8573"/>
            <a:lumOff val="-32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554D2B-EA52-4AD7-9FDB-922F5BDC59C0}">
      <dsp:nvSpPr>
        <dsp:cNvPr id="0" name=""/>
        <dsp:cNvSpPr/>
      </dsp:nvSpPr>
      <dsp:spPr>
        <a:xfrm>
          <a:off x="7344584" y="102390"/>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1" kern="1200"/>
            <a:t>Reading Non-Verbal Cues:</a:t>
          </a:r>
          <a:r>
            <a:rPr lang="en-US" sz="1700" kern="1200"/>
            <a:t> Understanding a person’s true feelings by watching their body language and listening to their tone of voice.</a:t>
          </a:r>
        </a:p>
      </dsp:txBody>
      <dsp:txXfrm>
        <a:off x="7344584" y="102390"/>
        <a:ext cx="3211807" cy="1362585"/>
      </dsp:txXfrm>
    </dsp:sp>
    <dsp:sp modelId="{479EE57F-3C17-4264-B0A8-AF0BB2E59705}">
      <dsp:nvSpPr>
        <dsp:cNvPr id="0" name=""/>
        <dsp:cNvSpPr/>
      </dsp:nvSpPr>
      <dsp:spPr>
        <a:xfrm>
          <a:off x="264008" y="2065086"/>
          <a:ext cx="1362585" cy="136258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63999-E9CA-4097-B13E-CBE910563BAD}">
      <dsp:nvSpPr>
        <dsp:cNvPr id="0" name=""/>
        <dsp:cNvSpPr/>
      </dsp:nvSpPr>
      <dsp:spPr>
        <a:xfrm>
          <a:off x="550151" y="2351229"/>
          <a:ext cx="790299" cy="790299"/>
        </a:xfrm>
        <a:prstGeom prst="rect">
          <a:avLst/>
        </a:prstGeom>
        <a:solidFill>
          <a:schemeClr val="accent3">
            <a:hueOff val="1694129"/>
            <a:satOff val="-17147"/>
            <a:lumOff val="-6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CB7545-B03C-45B5-B0B9-E9F9E69CD89D}">
      <dsp:nvSpPr>
        <dsp:cNvPr id="0" name=""/>
        <dsp:cNvSpPr/>
      </dsp:nvSpPr>
      <dsp:spPr>
        <a:xfrm>
          <a:off x="1918575" y="2065086"/>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1" kern="1200"/>
            <a:t>Clinical Documentation:</a:t>
          </a:r>
          <a:r>
            <a:rPr lang="en-US" sz="1700" kern="1200"/>
            <a:t> Keeping clear, accurate, and honest records to ensure patient safety and follow professional standards.</a:t>
          </a:r>
        </a:p>
      </dsp:txBody>
      <dsp:txXfrm>
        <a:off x="1918575" y="2065086"/>
        <a:ext cx="3211807" cy="1362585"/>
      </dsp:txXfrm>
    </dsp:sp>
    <dsp:sp modelId="{56D33E24-2020-4336-BBA5-EB0F7F9B081C}">
      <dsp:nvSpPr>
        <dsp:cNvPr id="0" name=""/>
        <dsp:cNvSpPr/>
      </dsp:nvSpPr>
      <dsp:spPr>
        <a:xfrm>
          <a:off x="5690016" y="2065086"/>
          <a:ext cx="1362585" cy="136258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52593-BF9C-4677-BE19-1569EF20CBF3}">
      <dsp:nvSpPr>
        <dsp:cNvPr id="0" name=""/>
        <dsp:cNvSpPr/>
      </dsp:nvSpPr>
      <dsp:spPr>
        <a:xfrm>
          <a:off x="5976159" y="2351229"/>
          <a:ext cx="790299" cy="790299"/>
        </a:xfrm>
        <a:prstGeom prst="rect">
          <a:avLst/>
        </a:prstGeom>
        <a:solidFill>
          <a:schemeClr val="accent3">
            <a:hueOff val="2541193"/>
            <a:satOff val="-25720"/>
            <a:lumOff val="-98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78998-85BF-44DA-A523-2C67B3C78FB6}">
      <dsp:nvSpPr>
        <dsp:cNvPr id="0" name=""/>
        <dsp:cNvSpPr/>
      </dsp:nvSpPr>
      <dsp:spPr>
        <a:xfrm>
          <a:off x="7344584" y="2065086"/>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1" kern="1200"/>
            <a:t>Empathetic Engagement:</a:t>
          </a:r>
          <a:r>
            <a:rPr lang="en-US" sz="1700" kern="1200"/>
            <a:t> Communicating with kindness and care to make sure the patient always feels respected and valued.</a:t>
          </a:r>
        </a:p>
      </dsp:txBody>
      <dsp:txXfrm>
        <a:off x="7344584" y="2065086"/>
        <a:ext cx="3211807" cy="1362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90F60-DF0D-43CC-BE4E-4029720419E2}">
      <dsp:nvSpPr>
        <dsp:cNvPr id="0" name=""/>
        <dsp:cNvSpPr/>
      </dsp:nvSpPr>
      <dsp:spPr>
        <a:xfrm>
          <a:off x="0" y="4478"/>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6C4F33-0E55-4812-9B94-86993DA91DB7}">
      <dsp:nvSpPr>
        <dsp:cNvPr id="0" name=""/>
        <dsp:cNvSpPr/>
      </dsp:nvSpPr>
      <dsp:spPr>
        <a:xfrm>
          <a:off x="142017" y="110111"/>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117772-2875-40BE-B0B2-A1A82D10DB2F}">
      <dsp:nvSpPr>
        <dsp:cNvPr id="0" name=""/>
        <dsp:cNvSpPr/>
      </dsp:nvSpPr>
      <dsp:spPr>
        <a:xfrm>
          <a:off x="542502" y="4478"/>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90000"/>
            </a:lnSpc>
            <a:spcBef>
              <a:spcPct val="0"/>
            </a:spcBef>
            <a:spcAft>
              <a:spcPct val="35000"/>
            </a:spcAft>
            <a:buNone/>
          </a:pPr>
          <a:r>
            <a:rPr lang="en-GB" sz="1400" kern="1200"/>
            <a:t>In a school setting, a social worker might meet with a student who is consistently disrupting class and failing to complete work. The goal is to move beyond the surface behaviour to understand the underlying cause.</a:t>
          </a:r>
          <a:endParaRPr lang="en-US" sz="1400" kern="1200"/>
        </a:p>
      </dsp:txBody>
      <dsp:txXfrm>
        <a:off x="542502" y="4478"/>
        <a:ext cx="10213003" cy="586850"/>
      </dsp:txXfrm>
    </dsp:sp>
    <dsp:sp modelId="{A3356A6C-7363-4905-8674-E56A142D2004}">
      <dsp:nvSpPr>
        <dsp:cNvPr id="0" name=""/>
        <dsp:cNvSpPr/>
      </dsp:nvSpPr>
      <dsp:spPr>
        <a:xfrm>
          <a:off x="0" y="738042"/>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484622-C7F6-4B3D-A47C-5D481654F586}">
      <dsp:nvSpPr>
        <dsp:cNvPr id="0" name=""/>
        <dsp:cNvSpPr/>
      </dsp:nvSpPr>
      <dsp:spPr>
        <a:xfrm>
          <a:off x="142017" y="843675"/>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3BE0A9-2ABB-4D35-B0A0-A58D7DA173DB}">
      <dsp:nvSpPr>
        <dsp:cNvPr id="0" name=""/>
        <dsp:cNvSpPr/>
      </dsp:nvSpPr>
      <dsp:spPr>
        <a:xfrm>
          <a:off x="542502" y="738042"/>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90000"/>
            </a:lnSpc>
            <a:spcBef>
              <a:spcPct val="0"/>
            </a:spcBef>
            <a:spcAft>
              <a:spcPct val="35000"/>
            </a:spcAft>
            <a:buNone/>
          </a:pPr>
          <a:r>
            <a:rPr lang="en-GB" sz="1400" b="1" i="0" kern="1200"/>
            <a:t>Creating the Scene:</a:t>
          </a:r>
          <a:r>
            <a:rPr lang="en-GB" sz="1400" b="0" i="0" kern="1200"/>
            <a:t> To reduce distractions, relocate the learner to a quiet, secluded space. Show "presence" by keeping calm, steady eye contact, keeping your posture open, and turning off electronics (My Learning Cloud, 2025). </a:t>
          </a:r>
          <a:r>
            <a:rPr lang="en-US" sz="1400" b="0" i="0" kern="1200"/>
            <a:t>​</a:t>
          </a:r>
          <a:endParaRPr lang="en-US" sz="1400" kern="1200"/>
        </a:p>
      </dsp:txBody>
      <dsp:txXfrm>
        <a:off x="542502" y="738042"/>
        <a:ext cx="10213003" cy="586850"/>
      </dsp:txXfrm>
    </dsp:sp>
    <dsp:sp modelId="{BC4C3630-C06D-4C2C-9AAA-C99D4B2E7677}">
      <dsp:nvSpPr>
        <dsp:cNvPr id="0" name=""/>
        <dsp:cNvSpPr/>
      </dsp:nvSpPr>
      <dsp:spPr>
        <a:xfrm>
          <a:off x="0" y="1471605"/>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A99586-1F52-43CD-AA4C-6AAF4DEBB3AE}">
      <dsp:nvSpPr>
        <dsp:cNvPr id="0" name=""/>
        <dsp:cNvSpPr/>
      </dsp:nvSpPr>
      <dsp:spPr>
        <a:xfrm>
          <a:off x="142017" y="1577238"/>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EF15D2-838F-4D05-BC9D-3DC8E61372CF}">
      <dsp:nvSpPr>
        <dsp:cNvPr id="0" name=""/>
        <dsp:cNvSpPr/>
      </dsp:nvSpPr>
      <dsp:spPr>
        <a:xfrm>
          <a:off x="542502" y="1471605"/>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90000"/>
            </a:lnSpc>
            <a:spcBef>
              <a:spcPct val="0"/>
            </a:spcBef>
            <a:spcAft>
              <a:spcPct val="35000"/>
            </a:spcAft>
            <a:buNone/>
          </a:pPr>
          <a:r>
            <a:rPr lang="en-GB" sz="1400" b="1" i="0" kern="1200"/>
            <a:t>Listening with Reflection:</a:t>
          </a:r>
          <a:r>
            <a:rPr lang="en-GB" sz="1400" b="0" i="0" kern="1200"/>
            <a:t> Steer clear of criticism or correction. "It sounds like you are feeling incredibly frustrated and disconnected from class right now" is an example of validating emotions (Patterson et al., 2025).​</a:t>
          </a:r>
          <a:endParaRPr lang="en-US" sz="1400" kern="1200"/>
        </a:p>
      </dsp:txBody>
      <dsp:txXfrm>
        <a:off x="542502" y="1471605"/>
        <a:ext cx="10213003" cy="586850"/>
      </dsp:txXfrm>
    </dsp:sp>
    <dsp:sp modelId="{F4315FE7-CDF0-41C3-9240-DE48806AC364}">
      <dsp:nvSpPr>
        <dsp:cNvPr id="0" name=""/>
        <dsp:cNvSpPr/>
      </dsp:nvSpPr>
      <dsp:spPr>
        <a:xfrm>
          <a:off x="0" y="2205169"/>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FA1DE-7B03-40D0-A9DD-5A89FD8F0545}">
      <dsp:nvSpPr>
        <dsp:cNvPr id="0" name=""/>
        <dsp:cNvSpPr/>
      </dsp:nvSpPr>
      <dsp:spPr>
        <a:xfrm>
          <a:off x="142017" y="2310802"/>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7708ED-E27C-4510-BE12-19DF57896794}">
      <dsp:nvSpPr>
        <dsp:cNvPr id="0" name=""/>
        <dsp:cNvSpPr/>
      </dsp:nvSpPr>
      <dsp:spPr>
        <a:xfrm>
          <a:off x="542502" y="2205169"/>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90000"/>
            </a:lnSpc>
            <a:spcBef>
              <a:spcPct val="0"/>
            </a:spcBef>
            <a:spcAft>
              <a:spcPct val="35000"/>
            </a:spcAft>
            <a:buNone/>
          </a:pPr>
          <a:r>
            <a:rPr lang="en-GB" sz="1400" b="1" i="0" kern="1200"/>
            <a:t>Clarification</a:t>
          </a:r>
          <a:r>
            <a:rPr lang="en-GB" sz="1400" b="0" i="0" kern="1200"/>
            <a:t> :find the underlying causes, use open-ended questions such "Can you help me understand what happens in the morning that makes you feel that way?" ​</a:t>
          </a:r>
          <a:endParaRPr lang="en-US" sz="1400" kern="1200"/>
        </a:p>
      </dsp:txBody>
      <dsp:txXfrm>
        <a:off x="542502" y="2205169"/>
        <a:ext cx="10213003" cy="586850"/>
      </dsp:txXfrm>
    </dsp:sp>
    <dsp:sp modelId="{C65F45D1-4F41-4FDB-B39A-754881053658}">
      <dsp:nvSpPr>
        <dsp:cNvPr id="0" name=""/>
        <dsp:cNvSpPr/>
      </dsp:nvSpPr>
      <dsp:spPr>
        <a:xfrm>
          <a:off x="0" y="2938732"/>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94F52-6F77-40A0-A5CD-D5FC3CBAADBB}">
      <dsp:nvSpPr>
        <dsp:cNvPr id="0" name=""/>
        <dsp:cNvSpPr/>
      </dsp:nvSpPr>
      <dsp:spPr>
        <a:xfrm>
          <a:off x="142017" y="3044365"/>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691F35-EE8C-4298-B5CE-E8B5BC3F597D}">
      <dsp:nvSpPr>
        <dsp:cNvPr id="0" name=""/>
        <dsp:cNvSpPr/>
      </dsp:nvSpPr>
      <dsp:spPr>
        <a:xfrm>
          <a:off x="542502" y="2938732"/>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90000"/>
            </a:lnSpc>
            <a:spcBef>
              <a:spcPct val="0"/>
            </a:spcBef>
            <a:spcAft>
              <a:spcPct val="35000"/>
            </a:spcAft>
            <a:buNone/>
          </a:pPr>
          <a:r>
            <a:rPr lang="en-GB" sz="1400" b="1" i="0" kern="1200"/>
            <a:t>Collaborative Result</a:t>
          </a:r>
          <a:r>
            <a:rPr lang="en-GB" sz="1400" b="0" i="0" kern="1200"/>
            <a:t>: If you listen to the student without passing judgment, he might show that he is being bullied or that he has a learning disability that makes him feel self-conscious. After confirming the student's emotions, the social worker continues to create a supportive, individualized plan that addresses the root cause.​</a:t>
          </a:r>
          <a:endParaRPr lang="en-US" sz="1400" kern="1200"/>
        </a:p>
      </dsp:txBody>
      <dsp:txXfrm>
        <a:off x="542502" y="2938732"/>
        <a:ext cx="10213003" cy="586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8DB62-376D-4688-A8A2-E2CAFD7BA4CB}">
      <dsp:nvSpPr>
        <dsp:cNvPr id="0" name=""/>
        <dsp:cNvSpPr/>
      </dsp:nvSpPr>
      <dsp:spPr>
        <a:xfrm>
          <a:off x="264008" y="283757"/>
          <a:ext cx="1362585" cy="13625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C5879F-5DBF-4BD0-B7CC-3054B8C53588}">
      <dsp:nvSpPr>
        <dsp:cNvPr id="0" name=""/>
        <dsp:cNvSpPr/>
      </dsp:nvSpPr>
      <dsp:spPr>
        <a:xfrm>
          <a:off x="550151" y="569900"/>
          <a:ext cx="790299" cy="7902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530619-19CE-4429-A53B-7E4CAFD44026}">
      <dsp:nvSpPr>
        <dsp:cNvPr id="0" name=""/>
        <dsp:cNvSpPr/>
      </dsp:nvSpPr>
      <dsp:spPr>
        <a:xfrm>
          <a:off x="1918575" y="283757"/>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latin typeface="Arial"/>
              <a:cs typeface="Arial"/>
            </a:rPr>
            <a:t> SBAR</a:t>
          </a:r>
          <a:r>
            <a:rPr lang="en-GB" sz="1100" b="0" i="0" kern="1200">
              <a:latin typeface="Arial"/>
              <a:cs typeface="Arial"/>
            </a:rPr>
            <a:t> (Situation, Background, Assessment, Recommendation) framework provides a concise, structured way ​</a:t>
          </a:r>
          <a:br>
            <a:rPr lang="en-GB" sz="1100" b="0" i="0" kern="1200" dirty="0">
              <a:latin typeface="Arial"/>
              <a:cs typeface="Arial"/>
            </a:rPr>
          </a:br>
          <a:r>
            <a:rPr lang="en-GB" sz="1100" b="0" i="0" kern="1200">
              <a:latin typeface="Arial"/>
              <a:cs typeface="Arial"/>
            </a:rPr>
            <a:t> to relay critical information, reducing the likelihood of misunderstanding ( Shrivastava, 2025).</a:t>
          </a:r>
          <a:endParaRPr lang="en-US" sz="1100" kern="1200">
            <a:latin typeface="Arial"/>
            <a:cs typeface="Arial"/>
          </a:endParaRPr>
        </a:p>
      </dsp:txBody>
      <dsp:txXfrm>
        <a:off x="1918575" y="283757"/>
        <a:ext cx="3211807" cy="1362585"/>
      </dsp:txXfrm>
    </dsp:sp>
    <dsp:sp modelId="{E4B859AC-C2D3-40D2-9425-2D6E298E86E7}">
      <dsp:nvSpPr>
        <dsp:cNvPr id="0" name=""/>
        <dsp:cNvSpPr/>
      </dsp:nvSpPr>
      <dsp:spPr>
        <a:xfrm>
          <a:off x="5690016" y="283757"/>
          <a:ext cx="1362585" cy="13625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4B4D1-B373-4867-8E16-F36BE10FA247}">
      <dsp:nvSpPr>
        <dsp:cNvPr id="0" name=""/>
        <dsp:cNvSpPr/>
      </dsp:nvSpPr>
      <dsp:spPr>
        <a:xfrm>
          <a:off x="5976159" y="569900"/>
          <a:ext cx="790299" cy="7902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9FAEB6-1BA3-4901-8F55-810B7781E729}">
      <dsp:nvSpPr>
        <dsp:cNvPr id="0" name=""/>
        <dsp:cNvSpPr/>
      </dsp:nvSpPr>
      <dsp:spPr>
        <a:xfrm>
          <a:off x="7344584" y="283757"/>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US" sz="1100" b="1" i="0" kern="1200" dirty="0">
              <a:latin typeface="Arial"/>
              <a:cs typeface="Arial"/>
            </a:rPr>
            <a:t>Situation:</a:t>
          </a:r>
          <a:r>
            <a:rPr lang="en-US" sz="1100" b="0" i="0" kern="1200" dirty="0">
              <a:latin typeface="Arial"/>
              <a:cs typeface="Arial"/>
            </a:rPr>
            <a:t> The social worker has been looking into the causes of the student's recent academic difficulties. He has been misbehaving and getting into trouble, which keeps him from learning and makes him feel like he does not belong to the classroom. ​</a:t>
          </a:r>
          <a:endParaRPr lang="en-US" sz="1100" kern="1200" dirty="0">
            <a:latin typeface="Arial"/>
            <a:cs typeface="Arial"/>
          </a:endParaRPr>
        </a:p>
      </dsp:txBody>
      <dsp:txXfrm>
        <a:off x="7344584" y="283757"/>
        <a:ext cx="3211807" cy="1362585"/>
      </dsp:txXfrm>
    </dsp:sp>
    <dsp:sp modelId="{DA8CA10C-E4CD-4C45-AE04-A885BD6D385B}">
      <dsp:nvSpPr>
        <dsp:cNvPr id="0" name=""/>
        <dsp:cNvSpPr/>
      </dsp:nvSpPr>
      <dsp:spPr>
        <a:xfrm>
          <a:off x="264008" y="2320748"/>
          <a:ext cx="1362585" cy="13625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3FBB2-3C7C-4038-B56F-B2D2290F1EEA}">
      <dsp:nvSpPr>
        <dsp:cNvPr id="0" name=""/>
        <dsp:cNvSpPr/>
      </dsp:nvSpPr>
      <dsp:spPr>
        <a:xfrm>
          <a:off x="550151" y="2606891"/>
          <a:ext cx="790299" cy="7902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76B99B-A2CA-419F-9FE3-AA3630F106B6}">
      <dsp:nvSpPr>
        <dsp:cNvPr id="0" name=""/>
        <dsp:cNvSpPr/>
      </dsp:nvSpPr>
      <dsp:spPr>
        <a:xfrm>
          <a:off x="1918575" y="2320748"/>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US" sz="1100" b="1" i="0" kern="1200">
              <a:latin typeface="Arial"/>
              <a:cs typeface="Arial"/>
            </a:rPr>
            <a:t>Background:</a:t>
          </a:r>
          <a:r>
            <a:rPr lang="en-US" sz="1100" b="0" i="0" kern="1200">
              <a:latin typeface="Arial"/>
              <a:cs typeface="Arial"/>
            </a:rPr>
            <a:t> Up until a month ago, this student was doing well. He was highly involved and had no behavioral issues. If a teacher tries to correct him because of anything that has recently changed, he becomes quite defensive.</a:t>
          </a:r>
          <a:endParaRPr lang="en-US" sz="1100" kern="1200">
            <a:latin typeface="Arial"/>
            <a:cs typeface="Arial"/>
          </a:endParaRPr>
        </a:p>
      </dsp:txBody>
      <dsp:txXfrm>
        <a:off x="1918575" y="2320748"/>
        <a:ext cx="3211807" cy="1362585"/>
      </dsp:txXfrm>
    </dsp:sp>
    <dsp:sp modelId="{FA1C1D5C-BCEF-45FF-A04D-AC475700E0F2}">
      <dsp:nvSpPr>
        <dsp:cNvPr id="0" name=""/>
        <dsp:cNvSpPr/>
      </dsp:nvSpPr>
      <dsp:spPr>
        <a:xfrm>
          <a:off x="5690016" y="2320748"/>
          <a:ext cx="1362585" cy="13625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95D53-016C-4C9F-898F-668C93A8F256}">
      <dsp:nvSpPr>
        <dsp:cNvPr id="0" name=""/>
        <dsp:cNvSpPr/>
      </dsp:nvSpPr>
      <dsp:spPr>
        <a:xfrm>
          <a:off x="5976159" y="2606891"/>
          <a:ext cx="790299" cy="7902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40A553-AEC2-4EA4-9E15-341F7ED408D5}">
      <dsp:nvSpPr>
        <dsp:cNvPr id="0" name=""/>
        <dsp:cNvSpPr/>
      </dsp:nvSpPr>
      <dsp:spPr>
        <a:xfrm>
          <a:off x="7344584" y="2320748"/>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b="1" i="0" kern="1200" dirty="0">
              <a:latin typeface="Arial"/>
              <a:cs typeface="Arial"/>
            </a:rPr>
            <a:t>Assessment:</a:t>
          </a:r>
          <a:r>
            <a:rPr lang="en-GB" sz="1100" b="0" i="0" kern="1200" dirty="0">
              <a:latin typeface="Arial"/>
              <a:cs typeface="Arial"/>
            </a:rPr>
            <a:t> After</a:t>
          </a:r>
          <a:r>
            <a:rPr lang="en-GB" sz="1100" b="0" i="0" kern="1200" dirty="0">
              <a:latin typeface="Century Gothic" panose="020B0502020202020204"/>
            </a:rPr>
            <a:t> </a:t>
          </a:r>
          <a:r>
            <a:rPr lang="en-GB" sz="1100" b="0" i="0" kern="1200" dirty="0"/>
            <a:t>observing the student, the social worker realizes his </a:t>
          </a:r>
          <a:r>
            <a:rPr lang="en-GB" sz="1100" b="0" i="0" kern="1200" dirty="0">
              <a:latin typeface="Century Gothic" panose="020B0502020202020204"/>
            </a:rPr>
            <a:t>behaviour</a:t>
          </a:r>
          <a:r>
            <a:rPr lang="en-GB" sz="1100" b="0" i="0" kern="1200" dirty="0"/>
            <a:t> isn't "naughtiness," but a reaction to loneliness and a lack of support. Sending him out only increases his isolation and worsens the situation. By </a:t>
          </a:r>
          <a:r>
            <a:rPr lang="en-GB" sz="1100" b="0" i="0" kern="1200" dirty="0">
              <a:latin typeface="Century Gothic" panose="020B0502020202020204"/>
            </a:rPr>
            <a:t>analysing</a:t>
          </a:r>
          <a:r>
            <a:rPr lang="en-GB" sz="1100" b="0" i="0" kern="1200" dirty="0"/>
            <a:t> both his words and non-verbal cues, the social worker can better understand his underlying emotions (Patterson et al., 2025).</a:t>
          </a:r>
          <a:r>
            <a:rPr lang="en-GB" sz="1100" b="0" i="0" kern="1200" dirty="0">
              <a:latin typeface="Arial"/>
              <a:cs typeface="Arial"/>
            </a:rPr>
            <a:t> (kinesics and paralinguistics) (Patterson et al., 2025). </a:t>
          </a:r>
          <a:r>
            <a:rPr lang="en-US" sz="1100" b="0" i="0" kern="1200" dirty="0">
              <a:latin typeface="Century Gothic"/>
              <a:cs typeface="Arial"/>
            </a:rPr>
            <a:t>​</a:t>
          </a:r>
          <a:endParaRPr lang="en-US" sz="1100" kern="1200" dirty="0">
            <a:latin typeface="Century Gothic"/>
            <a:cs typeface="Arial"/>
          </a:endParaRPr>
        </a:p>
      </dsp:txBody>
      <dsp:txXfrm>
        <a:off x="7344584" y="2320748"/>
        <a:ext cx="3211807" cy="13625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9BE70C-6A7C-4359-84CC-C439D93FAB3D}">
      <dsp:nvSpPr>
        <dsp:cNvPr id="0" name=""/>
        <dsp:cNvSpPr/>
      </dsp:nvSpPr>
      <dsp:spPr>
        <a:xfrm>
          <a:off x="0" y="4087"/>
          <a:ext cx="10820400" cy="9225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F1B980-3B0D-4B91-825A-430232A34C42}">
      <dsp:nvSpPr>
        <dsp:cNvPr id="0" name=""/>
        <dsp:cNvSpPr/>
      </dsp:nvSpPr>
      <dsp:spPr>
        <a:xfrm>
          <a:off x="279080" y="211668"/>
          <a:ext cx="507916" cy="507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23C04C-EEBB-48E2-B723-D909620B6C0C}">
      <dsp:nvSpPr>
        <dsp:cNvPr id="0" name=""/>
        <dsp:cNvSpPr/>
      </dsp:nvSpPr>
      <dsp:spPr>
        <a:xfrm>
          <a:off x="1066077" y="4087"/>
          <a:ext cx="9737904" cy="951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91" tIns="100691" rIns="100691" bIns="100691" numCol="1" spcCol="1270" anchor="ctr" anchorCtr="0">
          <a:noAutofit/>
        </a:bodyPr>
        <a:lstStyle/>
        <a:p>
          <a:pPr marL="0" lvl="0" indent="0" algn="l" defTabSz="622300">
            <a:lnSpc>
              <a:spcPct val="90000"/>
            </a:lnSpc>
            <a:spcBef>
              <a:spcPct val="0"/>
            </a:spcBef>
            <a:spcAft>
              <a:spcPct val="35000"/>
            </a:spcAft>
            <a:buNone/>
          </a:pPr>
          <a:r>
            <a:rPr lang="en-GB" sz="1400" b="1" kern="1200">
              <a:ea typeface="+mn-ea"/>
              <a:cs typeface="+mn-cs"/>
            </a:rPr>
            <a:t>Recommendation</a:t>
          </a:r>
          <a:r>
            <a:rPr lang="en-GB" sz="1400" kern="1200">
              <a:ea typeface="+mn-ea"/>
              <a:cs typeface="+mn-cs"/>
            </a:rPr>
            <a:t>(How can we work together to fix it?)The worker guarantees that the intervention seems like a supportive solution, strengthening the therapeutic relationship (Caremark, 2026) and making sure the plan is in line with the student's needs. we should adopt a supporting strategy instead of continuing the cycle of punishment: ​</a:t>
          </a:r>
          <a:endParaRPr lang="en-US" sz="1400" kern="1200">
            <a:ea typeface="+mn-ea"/>
            <a:cs typeface="+mn-cs"/>
          </a:endParaRPr>
        </a:p>
      </dsp:txBody>
      <dsp:txXfrm>
        <a:off x="1066077" y="4087"/>
        <a:ext cx="9737904" cy="951412"/>
      </dsp:txXfrm>
    </dsp:sp>
    <dsp:sp modelId="{6DE1F435-D826-49B9-B4C8-6A4FB78E3A1E}">
      <dsp:nvSpPr>
        <dsp:cNvPr id="0" name=""/>
        <dsp:cNvSpPr/>
      </dsp:nvSpPr>
      <dsp:spPr>
        <a:xfrm>
          <a:off x="0" y="1193353"/>
          <a:ext cx="10820400" cy="9225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446AB-3A8A-401A-BE6E-50862FC4558E}">
      <dsp:nvSpPr>
        <dsp:cNvPr id="0" name=""/>
        <dsp:cNvSpPr/>
      </dsp:nvSpPr>
      <dsp:spPr>
        <a:xfrm>
          <a:off x="279080" y="1400934"/>
          <a:ext cx="507916" cy="507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7BA7BB-F195-4046-B885-C1008A52440F}">
      <dsp:nvSpPr>
        <dsp:cNvPr id="0" name=""/>
        <dsp:cNvSpPr/>
      </dsp:nvSpPr>
      <dsp:spPr>
        <a:xfrm>
          <a:off x="1066077" y="1193353"/>
          <a:ext cx="9737904" cy="951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91" tIns="100691" rIns="100691" bIns="100691" numCol="1" spcCol="1270" anchor="ctr" anchorCtr="0">
          <a:noAutofit/>
        </a:bodyPr>
        <a:lstStyle/>
        <a:p>
          <a:pPr marL="0" lvl="0" indent="0" algn="l" defTabSz="622300">
            <a:lnSpc>
              <a:spcPct val="90000"/>
            </a:lnSpc>
            <a:spcBef>
              <a:spcPct val="0"/>
            </a:spcBef>
            <a:spcAft>
              <a:spcPct val="35000"/>
            </a:spcAft>
            <a:buNone/>
          </a:pPr>
          <a:r>
            <a:rPr lang="en-GB" sz="1400" b="1" kern="1200">
              <a:ea typeface="+mn-ea"/>
              <a:cs typeface="+mn-cs"/>
            </a:rPr>
            <a:t>Breathe</a:t>
          </a:r>
          <a:r>
            <a:rPr lang="en-GB" sz="1400" kern="1200">
              <a:ea typeface="+mn-ea"/>
              <a:cs typeface="+mn-cs"/>
            </a:rPr>
            <a:t>: Let us put the punitive measures on hold for a week. This allows the learner to take a break from the ongoing stress of being "in trouble." ​</a:t>
          </a:r>
          <a:endParaRPr lang="en-US" sz="1400" kern="1200">
            <a:ea typeface="+mn-ea"/>
            <a:cs typeface="+mn-cs"/>
          </a:endParaRPr>
        </a:p>
      </dsp:txBody>
      <dsp:txXfrm>
        <a:off x="1066077" y="1193353"/>
        <a:ext cx="9737904" cy="951412"/>
      </dsp:txXfrm>
    </dsp:sp>
    <dsp:sp modelId="{8F64B5DC-63AF-4815-AB0E-8CEB76B397B2}">
      <dsp:nvSpPr>
        <dsp:cNvPr id="0" name=""/>
        <dsp:cNvSpPr/>
      </dsp:nvSpPr>
      <dsp:spPr>
        <a:xfrm>
          <a:off x="0" y="2382619"/>
          <a:ext cx="10820400" cy="9225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5321D-D0F8-47C8-9AC8-195746718C70}">
      <dsp:nvSpPr>
        <dsp:cNvPr id="0" name=""/>
        <dsp:cNvSpPr/>
      </dsp:nvSpPr>
      <dsp:spPr>
        <a:xfrm>
          <a:off x="279080" y="2590199"/>
          <a:ext cx="507916" cy="507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A88F3A-ED00-4551-B178-5086AD47E2D5}">
      <dsp:nvSpPr>
        <dsp:cNvPr id="0" name=""/>
        <dsp:cNvSpPr/>
      </dsp:nvSpPr>
      <dsp:spPr>
        <a:xfrm>
          <a:off x="1066077" y="2382619"/>
          <a:ext cx="9737904" cy="951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91" tIns="100691" rIns="100691" bIns="100691" numCol="1" spcCol="1270" anchor="ctr" anchorCtr="0">
          <a:noAutofit/>
        </a:bodyPr>
        <a:lstStyle/>
        <a:p>
          <a:pPr marL="0" lvl="0" indent="0" algn="l" defTabSz="622300">
            <a:lnSpc>
              <a:spcPct val="90000"/>
            </a:lnSpc>
            <a:spcBef>
              <a:spcPct val="0"/>
            </a:spcBef>
            <a:spcAft>
              <a:spcPct val="35000"/>
            </a:spcAft>
            <a:buNone/>
          </a:pPr>
          <a:r>
            <a:rPr lang="en-GB" sz="1400" b="1" kern="1200">
              <a:ea typeface="+mn-ea"/>
              <a:cs typeface="+mn-cs"/>
            </a:rPr>
            <a:t>Collaborate:</a:t>
          </a:r>
          <a:r>
            <a:rPr lang="en-GB" sz="1400" b="0" kern="1200">
              <a:ea typeface="+mn-ea"/>
              <a:cs typeface="+mn-cs"/>
            </a:rPr>
            <a:t> </a:t>
          </a:r>
          <a:r>
            <a:rPr lang="en-GB" sz="1400" kern="1200">
              <a:ea typeface="+mn-ea"/>
              <a:cs typeface="+mn-cs"/>
            </a:rPr>
            <a:t>I would like to have a meeting with the instructor and the student to find easy strategies to make the classroom seem safer, such as rearranging their seats or changing how they complete their assignments. ​</a:t>
          </a:r>
          <a:endParaRPr lang="en-US" sz="1400" kern="1200">
            <a:ea typeface="+mn-ea"/>
            <a:cs typeface="+mn-cs"/>
          </a:endParaRPr>
        </a:p>
      </dsp:txBody>
      <dsp:txXfrm>
        <a:off x="1066077" y="2382619"/>
        <a:ext cx="9737904" cy="951412"/>
      </dsp:txXfrm>
    </dsp:sp>
    <dsp:sp modelId="{F74FCC96-3D65-4F03-8ED0-1D0F2F5CB396}">
      <dsp:nvSpPr>
        <dsp:cNvPr id="0" name=""/>
        <dsp:cNvSpPr/>
      </dsp:nvSpPr>
      <dsp:spPr>
        <a:xfrm>
          <a:off x="0" y="3571884"/>
          <a:ext cx="10820400" cy="9225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CDE39-1DB9-49F5-8F21-970E1D1A33E7}">
      <dsp:nvSpPr>
        <dsp:cNvPr id="0" name=""/>
        <dsp:cNvSpPr/>
      </dsp:nvSpPr>
      <dsp:spPr>
        <a:xfrm>
          <a:off x="279080" y="3779465"/>
          <a:ext cx="507916" cy="507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111077-EAFD-4A97-8930-BBFAEDEADE60}">
      <dsp:nvSpPr>
        <dsp:cNvPr id="0" name=""/>
        <dsp:cNvSpPr/>
      </dsp:nvSpPr>
      <dsp:spPr>
        <a:xfrm>
          <a:off x="1066077" y="3571884"/>
          <a:ext cx="9737904" cy="951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91" tIns="100691" rIns="100691" bIns="100691" numCol="1" spcCol="1270" anchor="ctr" anchorCtr="0">
          <a:noAutofit/>
        </a:bodyPr>
        <a:lstStyle/>
        <a:p>
          <a:pPr marL="0" lvl="0" indent="0" algn="l" defTabSz="622300">
            <a:lnSpc>
              <a:spcPct val="90000"/>
            </a:lnSpc>
            <a:spcBef>
              <a:spcPct val="0"/>
            </a:spcBef>
            <a:spcAft>
              <a:spcPct val="35000"/>
            </a:spcAft>
            <a:buNone/>
          </a:pPr>
          <a:r>
            <a:rPr lang="en-GB" sz="1400" b="1" kern="1200">
              <a:ea typeface="+mn-ea"/>
              <a:cs typeface="+mn-cs"/>
            </a:rPr>
            <a:t>Check-in: </a:t>
          </a:r>
          <a:r>
            <a:rPr lang="en-GB" sz="1400" kern="1200">
              <a:ea typeface="+mn-ea"/>
              <a:cs typeface="+mn-cs"/>
            </a:rPr>
            <a:t>Every day, I will have a brief meeting with the student. This allows them to express their emotions to me in a safe way before they become so angry that they lose control of the classroom.</a:t>
          </a:r>
          <a:endParaRPr lang="en-US" sz="1400" kern="1200">
            <a:ea typeface="+mn-ea"/>
            <a:cs typeface="+mn-cs"/>
          </a:endParaRPr>
        </a:p>
      </dsp:txBody>
      <dsp:txXfrm>
        <a:off x="1066077" y="3571884"/>
        <a:ext cx="9737904" cy="9514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97CD4-4815-4246-91E8-926EBA1B9918}">
      <dsp:nvSpPr>
        <dsp:cNvPr id="0" name=""/>
        <dsp:cNvSpPr/>
      </dsp:nvSpPr>
      <dsp:spPr>
        <a:xfrm>
          <a:off x="0" y="750618"/>
          <a:ext cx="3381375" cy="2028825"/>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a:t>Building Trust:</a:t>
          </a:r>
          <a:r>
            <a:rPr lang="en-US" sz="2000" kern="1200"/>
            <a:t> By listening without judgment, the social worker creates a safe space that forms the foundation of a positive relationship.</a:t>
          </a:r>
          <a:endParaRPr lang="en-US" sz="2000" kern="1200">
            <a:latin typeface="Century Gothic" panose="020B0502020202020204"/>
          </a:endParaRPr>
        </a:p>
      </dsp:txBody>
      <dsp:txXfrm>
        <a:off x="0" y="750618"/>
        <a:ext cx="3381375" cy="2028825"/>
      </dsp:txXfrm>
    </dsp:sp>
    <dsp:sp modelId="{E2C8762D-0E3B-42D8-89B2-08999E8EE434}">
      <dsp:nvSpPr>
        <dsp:cNvPr id="0" name=""/>
        <dsp:cNvSpPr/>
      </dsp:nvSpPr>
      <dsp:spPr>
        <a:xfrm>
          <a:off x="3719512" y="750618"/>
          <a:ext cx="3381375" cy="2028825"/>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Preventing Misdiagnosis:</a:t>
          </a:r>
          <a:r>
            <a:rPr lang="en-US" sz="2000" kern="1200"/>
            <a:t> Instead of labeling the behavior as "defiance," active listening uncovers the real issues, like underlying trauma or fear.</a:t>
          </a:r>
        </a:p>
      </dsp:txBody>
      <dsp:txXfrm>
        <a:off x="3719512" y="750618"/>
        <a:ext cx="3381375" cy="2028825"/>
      </dsp:txXfrm>
    </dsp:sp>
    <dsp:sp modelId="{216A0F87-25CA-4147-BF63-FFBB7C505290}">
      <dsp:nvSpPr>
        <dsp:cNvPr id="0" name=""/>
        <dsp:cNvSpPr/>
      </dsp:nvSpPr>
      <dsp:spPr>
        <a:xfrm>
          <a:off x="7439025" y="750618"/>
          <a:ext cx="3381375" cy="2028825"/>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Person-Centered Care:</a:t>
          </a:r>
          <a:r>
            <a:rPr lang="en-US" sz="2000" kern="1200"/>
            <a:t> This approach focuses on the student's unique reality, ensuring we address the actual root cause of their behavior.</a:t>
          </a:r>
        </a:p>
      </dsp:txBody>
      <dsp:txXfrm>
        <a:off x="7439025" y="750618"/>
        <a:ext cx="3381375" cy="202882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418295-D3D8-47A6-9052-9F097C237EE1}"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3D3F97-1BC0-433A-9F3E-8F769EDC710C}" type="slidenum">
              <a:rPr lang="en-GB" smtClean="0"/>
              <a:t>‹#›</a:t>
            </a:fld>
            <a:endParaRPr lang="en-GB"/>
          </a:p>
        </p:txBody>
      </p:sp>
    </p:spTree>
    <p:extLst>
      <p:ext uri="{BB962C8B-B14F-4D97-AF65-F5344CB8AC3E}">
        <p14:creationId xmlns:p14="http://schemas.microsoft.com/office/powerpoint/2010/main" val="1382125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D3F97-1BC0-433A-9F3E-8F769EDC710C}" type="slidenum">
              <a:rPr lang="en-GB" smtClean="0"/>
              <a:t>2</a:t>
            </a:fld>
            <a:endParaRPr lang="en-GB"/>
          </a:p>
        </p:txBody>
      </p:sp>
    </p:spTree>
    <p:extLst>
      <p:ext uri="{BB962C8B-B14F-4D97-AF65-F5344CB8AC3E}">
        <p14:creationId xmlns:p14="http://schemas.microsoft.com/office/powerpoint/2010/main" val="24231989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D3F97-1BC0-433A-9F3E-8F769EDC710C}" type="slidenum">
              <a:rPr lang="en-GB" smtClean="0"/>
              <a:t>5</a:t>
            </a:fld>
            <a:endParaRPr lang="en-GB"/>
          </a:p>
        </p:txBody>
      </p:sp>
    </p:spTree>
    <p:extLst>
      <p:ext uri="{BB962C8B-B14F-4D97-AF65-F5344CB8AC3E}">
        <p14:creationId xmlns:p14="http://schemas.microsoft.com/office/powerpoint/2010/main" val="3447252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D3F97-1BC0-433A-9F3E-8F769EDC710C}" type="slidenum">
              <a:rPr lang="en-GB" smtClean="0"/>
              <a:t>8</a:t>
            </a:fld>
            <a:endParaRPr lang="en-GB"/>
          </a:p>
        </p:txBody>
      </p:sp>
    </p:spTree>
    <p:extLst>
      <p:ext uri="{BB962C8B-B14F-4D97-AF65-F5344CB8AC3E}">
        <p14:creationId xmlns:p14="http://schemas.microsoft.com/office/powerpoint/2010/main" val="4169032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D3F97-1BC0-433A-9F3E-8F769EDC710C}" type="slidenum">
              <a:rPr lang="en-GB" smtClean="0"/>
              <a:t>10</a:t>
            </a:fld>
            <a:endParaRPr lang="en-GB"/>
          </a:p>
        </p:txBody>
      </p:sp>
    </p:spTree>
    <p:extLst>
      <p:ext uri="{BB962C8B-B14F-4D97-AF65-F5344CB8AC3E}">
        <p14:creationId xmlns:p14="http://schemas.microsoft.com/office/powerpoint/2010/main" val="16220670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163675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699778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2014855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52434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53F8A72-5515-42D0-B9E1-3738A267CDC2}" type="datetimeFigureOut">
              <a:rPr lang="en-GB" smtClean="0"/>
              <a:t>19/06/2026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399767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53F8A72-5515-42D0-B9E1-3738A267CDC2}"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452459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3F8A72-5515-42D0-B9E1-3738A267CDC2}" type="datetimeFigureOut">
              <a:rPr lang="en-GB" smtClean="0"/>
              <a:t>19/06/2026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498196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3071650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3836976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580829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25698299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75433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2171923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53F8A72-5515-42D0-B9E1-3738A267CDC2}"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7667514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53F8A72-5515-42D0-B9E1-3738A267CDC2}"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2954176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873582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446617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53F8A72-5515-42D0-B9E1-3738A267CDC2}" type="datetimeFigureOut">
              <a:rPr lang="en-GB" smtClean="0"/>
              <a:t>19/06/2026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71C4DE3-D1D6-4C38-A196-7F93B98C4192}" type="slidenum">
              <a:rPr lang="en-GB" smtClean="0"/>
              <a:t>‹#›</a:t>
            </a:fld>
            <a:endParaRPr lang="en-GB"/>
          </a:p>
        </p:txBody>
      </p:sp>
    </p:spTree>
    <p:extLst>
      <p:ext uri="{BB962C8B-B14F-4D97-AF65-F5344CB8AC3E}">
        <p14:creationId xmlns:p14="http://schemas.microsoft.com/office/powerpoint/2010/main" val="120819947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3390/nursrep15020059.(Accessed" TargetMode="External"/><Relationship Id="rId7" Type="http://schemas.openxmlformats.org/officeDocument/2006/relationships/hyperlink" Target="https://assets.cureus.com/uploads/review_article/pdf/465296/20260323-59332-t40fyr.pdf#:~:text=To,of%20PubMed%20(MEDLINE)%20and%20the" TargetMode="External"/><Relationship Id="rId2" Type="http://schemas.openxmlformats.org/officeDocument/2006/relationships/hyperlink" Target="https://www.perlego.com/book/1232858/communication-in-nursing-and-healthcare-a-guide-for-compassionate-practice-pdf" TargetMode="External"/><Relationship Id="rId1" Type="http://schemas.openxmlformats.org/officeDocument/2006/relationships/slideLayout" Target="../slideLayouts/slideLayout2.xml"/><Relationship Id="rId6" Type="http://schemas.openxmlformats.org/officeDocument/2006/relationships/hyperlink" Target="https://pubmed.ncbi.nlm.nih.gov/40977272/" TargetMode="External"/><Relationship Id="rId5" Type="http://schemas.openxmlformats.org/officeDocument/2006/relationships/hyperlink" Target="https://nurselinehealthcare.com/blogs/techniques-for-active-listening-in-care/" TargetMode="External"/><Relationship Id="rId4" Type="http://schemas.openxmlformats.org/officeDocument/2006/relationships/hyperlink" Target="https://www.england.nhs.uk/long-read/listening-well-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98" name="Picture 97">
            <a:extLst>
              <a:ext uri="{FF2B5EF4-FFF2-40B4-BE49-F238E27FC236}">
                <a16:creationId xmlns:a16="http://schemas.microsoft.com/office/drawing/2014/main" id="{A932DB99-93A2-40E5-BC49-E211DCC03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00" name="Rectangle 99">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121B5-B53E-5204-E5B7-898239103A0F}"/>
              </a:ext>
            </a:extLst>
          </p:cNvPr>
          <p:cNvSpPr>
            <a:spLocks noGrp="1"/>
          </p:cNvSpPr>
          <p:nvPr>
            <p:ph type="ctrTitle"/>
          </p:nvPr>
        </p:nvSpPr>
        <p:spPr>
          <a:xfrm>
            <a:off x="4090507" y="764372"/>
            <a:ext cx="7434070" cy="1432289"/>
          </a:xfrm>
        </p:spPr>
        <p:txBody>
          <a:bodyPr vert="horz" lIns="91440" tIns="45720" rIns="91440" bIns="45720" rtlCol="0" anchor="ctr">
            <a:normAutofit/>
          </a:bodyPr>
          <a:lstStyle/>
          <a:p>
            <a:pPr algn="r"/>
            <a:r>
              <a:rPr lang="en-US" sz="4000" b="1" u="sng"/>
              <a:t>introduction</a:t>
            </a:r>
          </a:p>
        </p:txBody>
      </p:sp>
      <p:sp>
        <p:nvSpPr>
          <p:cNvPr id="102" name="Rectangle 101">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04" name="Picture 103">
            <a:extLst>
              <a:ext uri="{FF2B5EF4-FFF2-40B4-BE49-F238E27FC236}">
                <a16:creationId xmlns:a16="http://schemas.microsoft.com/office/drawing/2014/main" id="{3E6AAA93-EC5F-4241-A5A3-7E599ABC0C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43750"/>
          <a:stretch/>
        </p:blipFill>
        <p:spPr>
          <a:xfrm rot="16200000">
            <a:off x="-1264032" y="2187574"/>
            <a:ext cx="6857999" cy="2482850"/>
          </a:xfrm>
          <a:prstGeom prst="rect">
            <a:avLst/>
          </a:prstGeom>
        </p:spPr>
      </p:pic>
      <p:sp>
        <p:nvSpPr>
          <p:cNvPr id="3" name="Subtitle 2">
            <a:extLst>
              <a:ext uri="{FF2B5EF4-FFF2-40B4-BE49-F238E27FC236}">
                <a16:creationId xmlns:a16="http://schemas.microsoft.com/office/drawing/2014/main" id="{B1269757-5299-1735-0F1E-1FB02167D425}"/>
              </a:ext>
            </a:extLst>
          </p:cNvPr>
          <p:cNvSpPr>
            <a:spLocks noGrp="1"/>
          </p:cNvSpPr>
          <p:nvPr>
            <p:ph type="subTitle" idx="1"/>
          </p:nvPr>
        </p:nvSpPr>
        <p:spPr>
          <a:xfrm>
            <a:off x="4090507" y="2628900"/>
            <a:ext cx="7454077" cy="3589785"/>
          </a:xfrm>
        </p:spPr>
        <p:txBody>
          <a:bodyPr vert="horz" lIns="91440" tIns="45720" rIns="91440" bIns="45720" rtlCol="0" anchor="t">
            <a:normAutofit/>
          </a:bodyPr>
          <a:lstStyle/>
          <a:p>
            <a:pPr fontAlgn="base"/>
            <a:r>
              <a:rPr lang="en-US" b="1" i="0" u="none" strike="noStrike" dirty="0">
                <a:effectLst/>
                <a:highlight>
                  <a:srgbClr val="FFFFFF"/>
                </a:highlight>
                <a:latin typeface="Arial"/>
                <a:cs typeface="Arial"/>
              </a:rPr>
              <a:t>Name: </a:t>
            </a:r>
            <a:r>
              <a:rPr lang="en-US" b="0" i="0" u="none" strike="noStrike" dirty="0" err="1">
                <a:effectLst/>
                <a:highlight>
                  <a:srgbClr val="FFFFFF"/>
                </a:highlight>
                <a:latin typeface="Arial"/>
                <a:cs typeface="Arial"/>
              </a:rPr>
              <a:t>Razwana</a:t>
            </a:r>
            <a:r>
              <a:rPr lang="en-US" b="0" i="0" u="none" strike="noStrike" dirty="0">
                <a:effectLst/>
                <a:highlight>
                  <a:srgbClr val="FFFFFF"/>
                </a:highlight>
                <a:latin typeface="Arial"/>
                <a:cs typeface="Arial"/>
              </a:rPr>
              <a:t>  </a:t>
            </a:r>
            <a:r>
              <a:rPr lang="en-US" b="0" i="0" u="none" strike="noStrike" dirty="0" err="1">
                <a:effectLst/>
                <a:highlight>
                  <a:srgbClr val="FFFFFF"/>
                </a:highlight>
                <a:latin typeface="Arial"/>
                <a:cs typeface="Arial"/>
              </a:rPr>
              <a:t>Iftkhar</a:t>
            </a:r>
            <a:r>
              <a:rPr lang="en-US" b="0" i="0" dirty="0">
                <a:effectLst/>
                <a:latin typeface="Arial"/>
                <a:cs typeface="Arial"/>
              </a:rPr>
              <a:t>​</a:t>
            </a:r>
            <a:endParaRPr lang="en-US" dirty="0"/>
          </a:p>
          <a:p>
            <a:pPr fontAlgn="base"/>
            <a:r>
              <a:rPr lang="en-US" b="1" i="0" u="none" strike="noStrike">
                <a:effectLst/>
                <a:highlight>
                  <a:srgbClr val="FFFFFF"/>
                </a:highlight>
                <a:latin typeface="Arial"/>
                <a:cs typeface="Arial"/>
              </a:rPr>
              <a:t>Student Number:</a:t>
            </a:r>
            <a:r>
              <a:rPr lang="en-US" b="0" i="0" u="none" strike="noStrike">
                <a:effectLst/>
                <a:highlight>
                  <a:srgbClr val="FFFFFF"/>
                </a:highlight>
                <a:latin typeface="Arial"/>
                <a:cs typeface="Arial"/>
              </a:rPr>
              <a:t>2511282</a:t>
            </a:r>
            <a:r>
              <a:rPr lang="en-US" b="0" i="0">
                <a:effectLst/>
                <a:latin typeface="Arial"/>
                <a:cs typeface="Arial"/>
              </a:rPr>
              <a:t>​</a:t>
            </a:r>
          </a:p>
          <a:p>
            <a:pPr fontAlgn="base"/>
            <a:r>
              <a:rPr lang="en-US" b="1" i="0" u="none" strike="noStrike">
                <a:effectLst/>
                <a:highlight>
                  <a:srgbClr val="FFFFFF"/>
                </a:highlight>
                <a:latin typeface="Arial"/>
                <a:cs typeface="Arial"/>
              </a:rPr>
              <a:t>Teacher Name: </a:t>
            </a:r>
            <a:r>
              <a:rPr lang="en-US" b="0" i="0" u="none" strike="noStrike">
                <a:effectLst/>
                <a:highlight>
                  <a:srgbClr val="FFFFFF"/>
                </a:highlight>
                <a:latin typeface="Arial"/>
                <a:cs typeface="Arial"/>
              </a:rPr>
              <a:t>Wafa Nasir</a:t>
            </a:r>
            <a:r>
              <a:rPr lang="en-US" b="0" i="0">
                <a:effectLst/>
                <a:latin typeface="Arial"/>
                <a:cs typeface="Arial"/>
              </a:rPr>
              <a:t>​</a:t>
            </a:r>
          </a:p>
          <a:p>
            <a:pPr fontAlgn="base"/>
            <a:r>
              <a:rPr lang="en-US" b="1" i="0" u="none" strike="noStrike">
                <a:effectLst/>
                <a:highlight>
                  <a:srgbClr val="FFFFFF"/>
                </a:highlight>
                <a:latin typeface="Arial"/>
                <a:cs typeface="Arial"/>
              </a:rPr>
              <a:t>Module Code:</a:t>
            </a:r>
            <a:r>
              <a:rPr lang="en-US" b="0" i="0" u="none" strike="noStrike">
                <a:effectLst/>
                <a:highlight>
                  <a:srgbClr val="FFFFFF"/>
                </a:highlight>
                <a:latin typeface="Arial"/>
                <a:cs typeface="Arial"/>
              </a:rPr>
              <a:t>4009</a:t>
            </a:r>
            <a:r>
              <a:rPr lang="en-US" b="0" i="0">
                <a:effectLst/>
                <a:latin typeface="Arial"/>
                <a:cs typeface="Arial"/>
              </a:rPr>
              <a:t>​</a:t>
            </a:r>
          </a:p>
          <a:p>
            <a:pPr fontAlgn="base"/>
            <a:r>
              <a:rPr lang="en-US" b="1" i="0" u="none" strike="noStrike">
                <a:effectLst/>
                <a:highlight>
                  <a:srgbClr val="FFFFFF"/>
                </a:highlight>
                <a:latin typeface="Arial"/>
                <a:cs typeface="Arial"/>
              </a:rPr>
              <a:t>Submission date:</a:t>
            </a:r>
            <a:r>
              <a:rPr lang="en-US" b="0" i="0">
                <a:effectLst/>
                <a:latin typeface="Arial"/>
                <a:cs typeface="Arial"/>
              </a:rPr>
              <a:t>​</a:t>
            </a:r>
            <a:r>
              <a:rPr lang="en-US">
                <a:latin typeface="Arial"/>
                <a:cs typeface="Arial"/>
              </a:rPr>
              <a:t>19/06/2026</a:t>
            </a:r>
            <a:endParaRPr lang="en-US" b="0" i="0" dirty="0">
              <a:effectLst/>
              <a:latin typeface="Arial"/>
              <a:cs typeface="Arial"/>
            </a:endParaRPr>
          </a:p>
          <a:p>
            <a:pPr fontAlgn="base"/>
            <a:r>
              <a:rPr lang="en-US" b="1" i="0" u="none" strike="noStrike">
                <a:effectLst/>
                <a:highlight>
                  <a:srgbClr val="FFFFFF"/>
                </a:highlight>
                <a:latin typeface="Arial"/>
                <a:cs typeface="Arial"/>
              </a:rPr>
              <a:t>Module Name: </a:t>
            </a:r>
            <a:r>
              <a:rPr lang="en-US" b="0" i="0" u="none" strike="noStrike" dirty="0">
                <a:effectLst/>
                <a:highlight>
                  <a:srgbClr val="FFFFFF"/>
                </a:highlight>
                <a:latin typeface="Arial"/>
                <a:cs typeface="Arial"/>
              </a:rPr>
              <a:t>Professional development in Health and</a:t>
            </a:r>
            <a:r>
              <a:rPr lang="en-US" dirty="0">
                <a:highlight>
                  <a:srgbClr val="FFFFFF"/>
                </a:highlight>
                <a:latin typeface="Arial"/>
                <a:cs typeface="Arial"/>
              </a:rPr>
              <a:t> </a:t>
            </a:r>
            <a:r>
              <a:rPr lang="en-US" b="0" i="0" u="none" strike="noStrike" dirty="0">
                <a:effectLst/>
                <a:highlight>
                  <a:srgbClr val="FFFFFF"/>
                </a:highlight>
                <a:latin typeface="Arial"/>
                <a:cs typeface="Arial"/>
              </a:rPr>
              <a:t> </a:t>
            </a:r>
            <a:r>
              <a:rPr lang="en-US" dirty="0">
                <a:highlight>
                  <a:srgbClr val="FFFFFF"/>
                </a:highlight>
                <a:latin typeface="Arial"/>
                <a:cs typeface="Arial"/>
              </a:rPr>
              <a:t> </a:t>
            </a:r>
            <a:r>
              <a:rPr lang="en-US" b="0" i="0" u="none" strike="noStrike" dirty="0">
                <a:effectLst/>
                <a:highlight>
                  <a:srgbClr val="FFFFFF"/>
                </a:highlight>
                <a:latin typeface="Arial"/>
                <a:cs typeface="Arial"/>
              </a:rPr>
              <a:t>Social Care</a:t>
            </a:r>
            <a:r>
              <a:rPr lang="en-US" b="0" i="0" dirty="0">
                <a:effectLst/>
                <a:latin typeface="Arial"/>
                <a:cs typeface="Arial"/>
              </a:rPr>
              <a:t>​</a:t>
            </a:r>
          </a:p>
          <a:p>
            <a:endParaRPr lang="en-US" dirty="0">
              <a:latin typeface="Arial"/>
              <a:cs typeface="Arial"/>
            </a:endParaRPr>
          </a:p>
        </p:txBody>
      </p:sp>
    </p:spTree>
    <p:extLst>
      <p:ext uri="{BB962C8B-B14F-4D97-AF65-F5344CB8AC3E}">
        <p14:creationId xmlns:p14="http://schemas.microsoft.com/office/powerpoint/2010/main" val="1640663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 name="Picture 80">
            <a:extLst>
              <a:ext uri="{FF2B5EF4-FFF2-40B4-BE49-F238E27FC236}">
                <a16:creationId xmlns:a16="http://schemas.microsoft.com/office/drawing/2014/main" id="{15CC8773-0E3F-4D1C-A409-0353003E65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83" name="Picture 82">
            <a:extLst>
              <a:ext uri="{FF2B5EF4-FFF2-40B4-BE49-F238E27FC236}">
                <a16:creationId xmlns:a16="http://schemas.microsoft.com/office/drawing/2014/main" id="{29160FC1-6959-4BB1-8E7A-0CA07E8BAA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85" name="Rectangle 84">
            <a:extLst>
              <a:ext uri="{FF2B5EF4-FFF2-40B4-BE49-F238E27FC236}">
                <a16:creationId xmlns:a16="http://schemas.microsoft.com/office/drawing/2014/main" id="{B6759836-3DB7-45C2-AAFE-404233023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60126"/>
            <a:ext cx="12192000" cy="249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73443-B3CE-8968-E09E-13E0D0F38973}"/>
              </a:ext>
            </a:extLst>
          </p:cNvPr>
          <p:cNvSpPr>
            <a:spLocks noGrp="1"/>
          </p:cNvSpPr>
          <p:nvPr>
            <p:ph type="title"/>
          </p:nvPr>
        </p:nvSpPr>
        <p:spPr>
          <a:xfrm>
            <a:off x="685800" y="4698999"/>
            <a:ext cx="10820400" cy="821268"/>
          </a:xfrm>
        </p:spPr>
        <p:txBody>
          <a:bodyPr vert="horz" lIns="91440" tIns="45720" rIns="91440" bIns="45720" rtlCol="0" anchor="b">
            <a:normAutofit/>
          </a:bodyPr>
          <a:lstStyle/>
          <a:p>
            <a:pPr algn="l"/>
            <a:r>
              <a:rPr lang="en-US" sz="3100" b="1" u="sng">
                <a:highlight>
                  <a:srgbClr val="FFFFFF"/>
                </a:highlight>
              </a:rPr>
              <a:t>Communication</a:t>
            </a:r>
            <a:r>
              <a:rPr lang="en-US" sz="3100" b="1" u="sng" dirty="0">
                <a:highlight>
                  <a:srgbClr val="FFFFFF"/>
                </a:highlight>
              </a:rPr>
              <a:t> skills</a:t>
            </a:r>
            <a:r>
              <a:rPr lang="en-US" sz="3100" b="1" i="0" u="sng" dirty="0">
                <a:effectLst/>
                <a:highlight>
                  <a:srgbClr val="FFFFFF"/>
                </a:highlight>
              </a:rPr>
              <a:t> in Health and Social </a:t>
            </a:r>
            <a:r>
              <a:rPr lang="en-US" sz="3100" b="1" u="sng" dirty="0">
                <a:highlight>
                  <a:srgbClr val="FFFFFF"/>
                </a:highlight>
              </a:rPr>
              <a:t>Care</a:t>
            </a:r>
            <a:endParaRPr lang="en-US" sz="3100" dirty="0"/>
          </a:p>
        </p:txBody>
      </p:sp>
      <p:pic>
        <p:nvPicPr>
          <p:cNvPr id="11" name="Content Placeholder 10">
            <a:extLst>
              <a:ext uri="{FF2B5EF4-FFF2-40B4-BE49-F238E27FC236}">
                <a16:creationId xmlns:a16="http://schemas.microsoft.com/office/drawing/2014/main" id="{3DF24CCF-A07C-9E55-7437-4C64B5BE0876}"/>
              </a:ext>
            </a:extLst>
          </p:cNvPr>
          <p:cNvPicPr>
            <a:picLocks noChangeAspect="1"/>
          </p:cNvPicPr>
          <p:nvPr/>
        </p:nvPicPr>
        <p:blipFill>
          <a:blip r:embed="rId5"/>
          <a:srcRect t="28379" r="1" b="10101"/>
          <a:stretch>
            <a:fillRect/>
          </a:stretch>
        </p:blipFill>
        <p:spPr>
          <a:xfrm>
            <a:off x="681727" y="712832"/>
            <a:ext cx="10820290" cy="3478161"/>
          </a:xfrm>
          <a:prstGeom prst="rect">
            <a:avLst/>
          </a:prstGeom>
        </p:spPr>
      </p:pic>
    </p:spTree>
    <p:extLst>
      <p:ext uri="{BB962C8B-B14F-4D97-AF65-F5344CB8AC3E}">
        <p14:creationId xmlns:p14="http://schemas.microsoft.com/office/powerpoint/2010/main" val="824782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F562B-E6EA-9B7F-2405-B060A4C4CF01}"/>
              </a:ext>
            </a:extLst>
          </p:cNvPr>
          <p:cNvSpPr>
            <a:spLocks noGrp="1"/>
          </p:cNvSpPr>
          <p:nvPr>
            <p:ph type="title"/>
          </p:nvPr>
        </p:nvSpPr>
        <p:spPr>
          <a:xfrm>
            <a:off x="394447" y="1425520"/>
            <a:ext cx="4549138" cy="1443317"/>
          </a:xfrm>
        </p:spPr>
        <p:txBody>
          <a:bodyPr vert="horz" lIns="91440" tIns="45720" rIns="91440" bIns="45720" rtlCol="0" anchor="b">
            <a:normAutofit/>
          </a:bodyPr>
          <a:lstStyle/>
          <a:p>
            <a:pPr algn="l"/>
            <a:r>
              <a:rPr lang="en-US" sz="3200" b="1" u="sng" strike="noStrike">
                <a:effectLst/>
              </a:rPr>
              <a:t>What is professional Communication</a:t>
            </a:r>
            <a:endParaRPr lang="en-US" sz="3200" u="sng"/>
          </a:p>
        </p:txBody>
      </p:sp>
      <p:sp>
        <p:nvSpPr>
          <p:cNvPr id="7" name="TextBox 6">
            <a:extLst>
              <a:ext uri="{FF2B5EF4-FFF2-40B4-BE49-F238E27FC236}">
                <a16:creationId xmlns:a16="http://schemas.microsoft.com/office/drawing/2014/main" id="{8ECDEC85-D5FA-03F7-7E0D-25387AC5D6D6}"/>
              </a:ext>
            </a:extLst>
          </p:cNvPr>
          <p:cNvSpPr txBox="1"/>
          <p:nvPr/>
        </p:nvSpPr>
        <p:spPr>
          <a:xfrm>
            <a:off x="685800" y="3417925"/>
            <a:ext cx="3977639" cy="2800760"/>
          </a:xfrm>
          <a:prstGeom prst="rect">
            <a:avLst/>
          </a:prstGeom>
        </p:spPr>
        <p:txBody>
          <a:bodyPr vert="horz" lIns="91440" tIns="45720" rIns="91440" bIns="45720" rtlCol="0" anchor="t">
            <a:noAutofit/>
          </a:bodyPr>
          <a:lstStyle/>
          <a:p>
            <a:pPr marL="57150" indent="-285750" algn="just" defTabSz="914400">
              <a:spcAft>
                <a:spcPts val="600"/>
              </a:spcAft>
              <a:buFont typeface="Arial" panose="020B0604020202020204" pitchFamily="34" charset="0"/>
              <a:buChar char="•"/>
            </a:pPr>
            <a:r>
              <a:rPr lang="en-US" sz="1400">
                <a:latin typeface="Arial"/>
                <a:ea typeface="+mn-lt"/>
                <a:cs typeface="Arial"/>
              </a:rPr>
              <a:t>In health and social care, good communication is essential for providing safe, personalized services. It is the foundation for building trust with patients, working well with the team, and preventing mistakes (Meneses-La-Riva et al., 2025).</a:t>
            </a:r>
            <a:endParaRPr lang="en-US" sz="1400">
              <a:latin typeface="Arial"/>
              <a:cs typeface="Arial"/>
            </a:endParaRPr>
          </a:p>
          <a:p>
            <a:pPr marL="57150" indent="-285750" algn="just" defTabSz="914400">
              <a:spcAft>
                <a:spcPts val="600"/>
              </a:spcAft>
              <a:buFont typeface="Arial" panose="020B0604020202020204" pitchFamily="34" charset="0"/>
              <a:buChar char="•"/>
            </a:pPr>
            <a:r>
              <a:rPr lang="en-US" sz="1400" b="0" i="0" u="none" strike="noStrike">
                <a:effectLst/>
                <a:latin typeface="Arial"/>
                <a:cs typeface="Arial"/>
              </a:rPr>
              <a:t>Effective communication is a vital </a:t>
            </a:r>
            <a:r>
              <a:rPr lang="en-US" sz="1400" b="0" i="0" u="none" strike="noStrike" dirty="0">
                <a:effectLst/>
                <a:latin typeface="Arial"/>
                <a:cs typeface="Arial"/>
              </a:rPr>
              <a:t>competency for nurses, midwives, and allied health professionals, serving as the foundation for high-quality, person- </a:t>
            </a:r>
            <a:r>
              <a:rPr lang="en-US" sz="1400">
                <a:latin typeface="Arial"/>
                <a:cs typeface="Arial"/>
              </a:rPr>
              <a:t>centered</a:t>
            </a:r>
            <a:r>
              <a:rPr lang="en-US" sz="1400" b="0" i="0" u="none" strike="noStrike" dirty="0">
                <a:effectLst/>
                <a:latin typeface="Arial"/>
                <a:cs typeface="Arial"/>
              </a:rPr>
              <a:t> care (Gault, 2016</a:t>
            </a:r>
            <a:r>
              <a:rPr lang="en-US" sz="1400" dirty="0">
                <a:latin typeface="Arial"/>
                <a:cs typeface="Arial"/>
              </a:rPr>
              <a:t>).</a:t>
            </a:r>
          </a:p>
        </p:txBody>
      </p:sp>
      <p:sp useBgFill="1">
        <p:nvSpPr>
          <p:cNvPr id="21" name="Rectangle 20">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61A80B8-8D8C-80B5-1631-AB157EF55794}"/>
              </a:ext>
            </a:extLst>
          </p:cNvPr>
          <p:cNvPicPr>
            <a:picLocks noGrp="1" noChangeAspect="1"/>
          </p:cNvPicPr>
          <p:nvPr>
            <p:ph idx="1"/>
          </p:nvPr>
        </p:nvPicPr>
        <p:blipFill>
          <a:blip r:embed="rId2"/>
          <a:srcRect l="28287" r="14215" b="1"/>
          <a:stretch>
            <a:fillRect/>
          </a:stretch>
        </p:blipFill>
        <p:spPr>
          <a:xfrm>
            <a:off x="5304147" y="10"/>
            <a:ext cx="6887853" cy="6857990"/>
          </a:xfrm>
          <a:prstGeom prst="rect">
            <a:avLst/>
          </a:prstGeom>
        </p:spPr>
      </p:pic>
      <p:sp>
        <p:nvSpPr>
          <p:cNvPr id="8" name="TextBox 7">
            <a:extLst>
              <a:ext uri="{FF2B5EF4-FFF2-40B4-BE49-F238E27FC236}">
                <a16:creationId xmlns:a16="http://schemas.microsoft.com/office/drawing/2014/main" id="{4C1E76F1-19D4-6FFB-A81A-464A350C8E52}"/>
              </a:ext>
            </a:extLst>
          </p:cNvPr>
          <p:cNvSpPr txBox="1"/>
          <p:nvPr/>
        </p:nvSpPr>
        <p:spPr>
          <a:xfrm>
            <a:off x="9481457" y="6422571"/>
            <a:ext cx="1609495" cy="230832"/>
          </a:xfrm>
          <a:prstGeom prst="rect">
            <a:avLst/>
          </a:prstGeom>
          <a:noFill/>
        </p:spPr>
        <p:txBody>
          <a:bodyPr wrap="square" rtlCol="0">
            <a:spAutoFit/>
          </a:bodyPr>
          <a:lstStyle/>
          <a:p>
            <a:pPr>
              <a:spcAft>
                <a:spcPts val="600"/>
              </a:spcAft>
            </a:pPr>
            <a:r>
              <a:rPr lang="en-GB" sz="900" dirty="0"/>
              <a:t>venussissytraining.com</a:t>
            </a:r>
            <a:endParaRPr lang="en-GB" sz="900"/>
          </a:p>
        </p:txBody>
      </p:sp>
    </p:spTree>
    <p:extLst>
      <p:ext uri="{BB962C8B-B14F-4D97-AF65-F5344CB8AC3E}">
        <p14:creationId xmlns:p14="http://schemas.microsoft.com/office/powerpoint/2010/main" val="4020367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3A42F-4763-ACEA-F0AE-658B3CEF1395}"/>
              </a:ext>
            </a:extLst>
          </p:cNvPr>
          <p:cNvSpPr>
            <a:spLocks noGrp="1"/>
          </p:cNvSpPr>
          <p:nvPr>
            <p:ph type="title"/>
          </p:nvPr>
        </p:nvSpPr>
        <p:spPr>
          <a:xfrm>
            <a:off x="284631" y="1145373"/>
            <a:ext cx="11221569" cy="766351"/>
          </a:xfrm>
        </p:spPr>
        <p:txBody>
          <a:bodyPr>
            <a:normAutofit fontScale="90000"/>
          </a:bodyPr>
          <a:lstStyle/>
          <a:p>
            <a:r>
              <a:rPr lang="en-GB">
                <a:highlight>
                  <a:srgbClr val="FFFFFF"/>
                </a:highlight>
                <a:ea typeface="+mj-lt"/>
                <a:cs typeface="+mj-lt"/>
              </a:rPr>
              <a:t>Essential Communication Skills in Practice</a:t>
            </a:r>
            <a:endParaRPr lang="en-US"/>
          </a:p>
        </p:txBody>
      </p:sp>
      <p:graphicFrame>
        <p:nvGraphicFramePr>
          <p:cNvPr id="5" name="Content Placeholder 2">
            <a:extLst>
              <a:ext uri="{FF2B5EF4-FFF2-40B4-BE49-F238E27FC236}">
                <a16:creationId xmlns:a16="http://schemas.microsoft.com/office/drawing/2014/main" id="{6E2863EC-AE39-EDA1-D297-9D694BC9815A}"/>
              </a:ext>
            </a:extLst>
          </p:cNvPr>
          <p:cNvGraphicFramePr>
            <a:graphicFrameLocks noGrp="1"/>
          </p:cNvGraphicFramePr>
          <p:nvPr>
            <p:ph idx="1"/>
            <p:extLst>
              <p:ext uri="{D42A27DB-BD31-4B8C-83A1-F6EECF244321}">
                <p14:modId xmlns:p14="http://schemas.microsoft.com/office/powerpoint/2010/main" val="273725440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3511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A180E-CD6F-DBC7-C8DE-A54727ACBE05}"/>
              </a:ext>
            </a:extLst>
          </p:cNvPr>
          <p:cNvSpPr>
            <a:spLocks noGrp="1"/>
          </p:cNvSpPr>
          <p:nvPr>
            <p:ph type="title"/>
          </p:nvPr>
        </p:nvSpPr>
        <p:spPr>
          <a:xfrm>
            <a:off x="2895600" y="764373"/>
            <a:ext cx="8610600" cy="1293028"/>
          </a:xfrm>
        </p:spPr>
        <p:txBody>
          <a:bodyPr>
            <a:normAutofit/>
          </a:bodyPr>
          <a:lstStyle/>
          <a:p>
            <a:r>
              <a:rPr lang="en-GB" sz="2800" b="1" i="0" u="sng" strike="noStrike" dirty="0">
                <a:solidFill>
                  <a:schemeClr val="accent2"/>
                </a:solidFill>
                <a:effectLst/>
                <a:highlight>
                  <a:srgbClr val="FFFFFF"/>
                </a:highlight>
                <a:latin typeface="Arial" panose="020B0604020202020204" pitchFamily="34" charset="0"/>
              </a:rPr>
              <a:t>The Benefits of Active Listening In the context of health and social care</a:t>
            </a:r>
            <a:endParaRPr lang="en-GB" sz="2800" u="sng" dirty="0">
              <a:solidFill>
                <a:schemeClr val="accent2"/>
              </a:solidFill>
            </a:endParaRPr>
          </a:p>
        </p:txBody>
      </p:sp>
      <p:sp>
        <p:nvSpPr>
          <p:cNvPr id="3" name="Content Placeholder 2">
            <a:extLst>
              <a:ext uri="{FF2B5EF4-FFF2-40B4-BE49-F238E27FC236}">
                <a16:creationId xmlns:a16="http://schemas.microsoft.com/office/drawing/2014/main" id="{341BBAEE-CCD7-56BF-DAB3-4FD26EB8C43F}"/>
              </a:ext>
            </a:extLst>
          </p:cNvPr>
          <p:cNvSpPr>
            <a:spLocks noGrp="1"/>
          </p:cNvSpPr>
          <p:nvPr>
            <p:ph idx="1"/>
          </p:nvPr>
        </p:nvSpPr>
        <p:spPr>
          <a:xfrm>
            <a:off x="677333" y="2194560"/>
            <a:ext cx="5816600" cy="4024125"/>
          </a:xfrm>
        </p:spPr>
        <p:txBody>
          <a:bodyPr vert="horz" lIns="91440" tIns="45720" rIns="91440" bIns="45720" rtlCol="0" anchor="t">
            <a:normAutofit fontScale="92500" lnSpcReduction="20000"/>
          </a:bodyPr>
          <a:lstStyle/>
          <a:p>
            <a:pPr algn="just" fontAlgn="base">
              <a:lnSpc>
                <a:spcPct val="150000"/>
              </a:lnSpc>
            </a:pPr>
            <a:r>
              <a:rPr lang="en-US" sz="1700" b="0" i="0" dirty="0">
                <a:effectLst/>
                <a:latin typeface="Arial"/>
                <a:cs typeface="Arial"/>
              </a:rPr>
              <a:t>​</a:t>
            </a:r>
            <a:r>
              <a:rPr lang="en-US" sz="1600" b="1" dirty="0">
                <a:latin typeface="Arial"/>
                <a:cs typeface="Arial"/>
              </a:rPr>
              <a:t>Building Trust in </a:t>
            </a:r>
            <a:r>
              <a:rPr lang="en-US" sz="1600" b="1">
                <a:latin typeface="Arial"/>
                <a:cs typeface="Arial"/>
              </a:rPr>
              <a:t>Care </a:t>
            </a:r>
            <a:r>
              <a:rPr lang="en-US" sz="1600" dirty="0">
                <a:latin typeface="Arial"/>
                <a:cs typeface="Arial"/>
              </a:rPr>
              <a:t>Active</a:t>
            </a:r>
            <a:r>
              <a:rPr lang="en-US" sz="1600" dirty="0">
                <a:latin typeface="Arial"/>
                <a:ea typeface="+mn-lt"/>
                <a:cs typeface="Arial"/>
              </a:rPr>
              <a:t> listening creates a safe, respectful space that builds a real connection. Without that trust, our care just isn't as effective.</a:t>
            </a:r>
            <a:endParaRPr lang="en-US" sz="1600">
              <a:latin typeface="Arial"/>
              <a:cs typeface="Arial"/>
            </a:endParaRPr>
          </a:p>
          <a:p>
            <a:pPr algn="just" fontAlgn="base">
              <a:lnSpc>
                <a:spcPct val="150000"/>
              </a:lnSpc>
            </a:pPr>
            <a:r>
              <a:rPr lang="en-GB" sz="1600" b="1">
                <a:latin typeface="Arial"/>
                <a:cs typeface="Arial"/>
              </a:rPr>
              <a:t>Improving Care Quality </a:t>
            </a:r>
            <a:r>
              <a:rPr lang="en-GB" sz="1600">
                <a:highlight>
                  <a:srgbClr val="FFFFFF"/>
                </a:highlight>
                <a:latin typeface="Arial"/>
                <a:ea typeface="+mn-lt"/>
                <a:cs typeface="Arial"/>
              </a:rPr>
              <a:t>Paying attention to both words and non-verbal cues helps us catch important details we might otherwise miss. By observing body language and tone, we make more accurate assessments and prevent clinical errors (Nurse line Healthcare, 2026).</a:t>
            </a:r>
            <a:endParaRPr lang="en-GB" sz="1600">
              <a:latin typeface="Arial"/>
              <a:cs typeface="Arial"/>
            </a:endParaRPr>
          </a:p>
          <a:p>
            <a:pPr algn="just">
              <a:lnSpc>
                <a:spcPct val="150000"/>
              </a:lnSpc>
            </a:pPr>
            <a:r>
              <a:rPr lang="en-GB" sz="1600" b="1">
                <a:latin typeface="Arial"/>
                <a:cs typeface="Arial"/>
              </a:rPr>
              <a:t>Ensuring Personalized Care</a:t>
            </a:r>
            <a:r>
              <a:rPr lang="en-GB" sz="1600">
                <a:latin typeface="Arial"/>
                <a:cs typeface="Arial"/>
              </a:rPr>
              <a:t> </a:t>
            </a:r>
            <a:r>
              <a:rPr lang="en-GB" sz="1600">
                <a:highlight>
                  <a:srgbClr val="FFFFFF"/>
                </a:highlight>
                <a:latin typeface="Arial"/>
                <a:cs typeface="Arial"/>
              </a:rPr>
              <a:t>Active</a:t>
            </a:r>
            <a:r>
              <a:rPr lang="en-GB" sz="1600">
                <a:highlight>
                  <a:srgbClr val="FFFFFF"/>
                </a:highlight>
                <a:latin typeface="Arial"/>
                <a:ea typeface="+mn-lt"/>
                <a:cs typeface="Arial"/>
              </a:rPr>
              <a:t> listening puts the patient first, letting them lead the conversation. By setting aside our assumptions, we can tailor our support to meet their unique needs.</a:t>
            </a:r>
            <a:endParaRPr lang="en-GB" sz="1600">
              <a:latin typeface="Arial"/>
              <a:cs typeface="Arial"/>
            </a:endParaRPr>
          </a:p>
          <a:p>
            <a:pPr algn="just">
              <a:lnSpc>
                <a:spcPct val="160000"/>
              </a:lnSpc>
            </a:pPr>
            <a:endParaRPr lang="en-GB" sz="1800" b="1" dirty="0">
              <a:highlight>
                <a:srgbClr val="FFFFFF"/>
              </a:highlight>
              <a:latin typeface="Arial"/>
              <a:cs typeface="Arial"/>
            </a:endParaRPr>
          </a:p>
          <a:p>
            <a:pPr>
              <a:lnSpc>
                <a:spcPct val="160000"/>
              </a:lnSpc>
              <a:buFont typeface="Arial" panose="020B0604020202020204" pitchFamily="34" charset="0"/>
              <a:buChar char="•"/>
            </a:pPr>
            <a:endParaRPr lang="en-GB" sz="1800" dirty="0">
              <a:latin typeface="Arial"/>
              <a:cs typeface="Arial"/>
            </a:endParaRPr>
          </a:p>
        </p:txBody>
      </p:sp>
      <p:pic>
        <p:nvPicPr>
          <p:cNvPr id="5" name="Picture 4">
            <a:extLst>
              <a:ext uri="{FF2B5EF4-FFF2-40B4-BE49-F238E27FC236}">
                <a16:creationId xmlns:a16="http://schemas.microsoft.com/office/drawing/2014/main" id="{5377C79C-4FB6-52DC-0F87-9050E7287B36}"/>
              </a:ext>
            </a:extLst>
          </p:cNvPr>
          <p:cNvPicPr>
            <a:picLocks noChangeAspect="1"/>
          </p:cNvPicPr>
          <p:nvPr/>
        </p:nvPicPr>
        <p:blipFill>
          <a:blip r:embed="rId3"/>
          <a:stretch>
            <a:fillRect/>
          </a:stretch>
        </p:blipFill>
        <p:spPr>
          <a:xfrm>
            <a:off x="7043056" y="2501159"/>
            <a:ext cx="4615543" cy="3877870"/>
          </a:xfrm>
          <a:prstGeom prst="rect">
            <a:avLst/>
          </a:prstGeom>
          <a:ln>
            <a:noFill/>
          </a:ln>
          <a:effectLst>
            <a:softEdge rad="112500"/>
          </a:effectLst>
        </p:spPr>
      </p:pic>
      <p:sp>
        <p:nvSpPr>
          <p:cNvPr id="6" name="TextBox 5">
            <a:extLst>
              <a:ext uri="{FF2B5EF4-FFF2-40B4-BE49-F238E27FC236}">
                <a16:creationId xmlns:a16="http://schemas.microsoft.com/office/drawing/2014/main" id="{121674F9-0ACA-9307-8DCA-8AC549A2A424}"/>
              </a:ext>
            </a:extLst>
          </p:cNvPr>
          <p:cNvSpPr txBox="1"/>
          <p:nvPr/>
        </p:nvSpPr>
        <p:spPr>
          <a:xfrm>
            <a:off x="9797143" y="6302829"/>
            <a:ext cx="1861456" cy="230832"/>
          </a:xfrm>
          <a:prstGeom prst="rect">
            <a:avLst/>
          </a:prstGeom>
          <a:noFill/>
        </p:spPr>
        <p:txBody>
          <a:bodyPr wrap="square" rtlCol="0">
            <a:spAutoFit/>
          </a:bodyPr>
          <a:lstStyle/>
          <a:p>
            <a:r>
              <a:rPr lang="en-GB" sz="900" dirty="0"/>
              <a:t>simplylifetips.com</a:t>
            </a:r>
          </a:p>
        </p:txBody>
      </p:sp>
    </p:spTree>
    <p:extLst>
      <p:ext uri="{BB962C8B-B14F-4D97-AF65-F5344CB8AC3E}">
        <p14:creationId xmlns:p14="http://schemas.microsoft.com/office/powerpoint/2010/main" val="3519732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FBE4C130-74CE-48EE-A50F-2ADD6E53B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50" b="12276"/>
          <a:stretch/>
        </p:blipFill>
        <p:spPr>
          <a:xfrm rot="16200000">
            <a:off x="7673974" y="2339972"/>
            <a:ext cx="6857999" cy="2178053"/>
          </a:xfrm>
          <a:prstGeom prst="rect">
            <a:avLst/>
          </a:prstGeom>
        </p:spPr>
      </p:pic>
      <p:sp>
        <p:nvSpPr>
          <p:cNvPr id="3" name="Content Placeholder 2">
            <a:extLst>
              <a:ext uri="{FF2B5EF4-FFF2-40B4-BE49-F238E27FC236}">
                <a16:creationId xmlns:a16="http://schemas.microsoft.com/office/drawing/2014/main" id="{E27572BF-946F-13CF-6186-19540F604813}"/>
              </a:ext>
            </a:extLst>
          </p:cNvPr>
          <p:cNvSpPr>
            <a:spLocks noGrp="1"/>
          </p:cNvSpPr>
          <p:nvPr>
            <p:ph idx="1"/>
          </p:nvPr>
        </p:nvSpPr>
        <p:spPr>
          <a:xfrm>
            <a:off x="804334" y="630827"/>
            <a:ext cx="9222535" cy="3845311"/>
          </a:xfrm>
        </p:spPr>
        <p:txBody>
          <a:bodyPr vert="horz" lIns="91440" tIns="45720" rIns="91440" bIns="45720" rtlCol="0" anchor="ctr">
            <a:normAutofit/>
          </a:bodyPr>
          <a:lstStyle/>
          <a:p>
            <a:pPr>
              <a:spcBef>
                <a:spcPts val="0"/>
              </a:spcBef>
              <a:spcAft>
                <a:spcPts val="600"/>
              </a:spcAft>
            </a:pPr>
            <a:r>
              <a:rPr lang="en-GB" sz="2000" b="1">
                <a:latin typeface="Arial"/>
                <a:ea typeface="Calibri"/>
                <a:cs typeface="Arial"/>
              </a:rPr>
              <a:t>It is an effective intervention against loneliness. </a:t>
            </a:r>
            <a:r>
              <a:rPr lang="en-GB" sz="2000">
                <a:latin typeface="Arial"/>
                <a:ea typeface="Calibri"/>
                <a:cs typeface="Arial"/>
              </a:rPr>
              <a:t>Many caregivers feel invisible. When we exercise active listening, we provide emotional validation, which reduces anxiety and bolsters a person's general psychological well-being. </a:t>
            </a:r>
            <a:endParaRPr lang="en-US" sz="2000">
              <a:latin typeface="Arial"/>
              <a:ea typeface="Calibri"/>
              <a:cs typeface="Arial"/>
            </a:endParaRPr>
          </a:p>
          <a:p>
            <a:pPr>
              <a:spcBef>
                <a:spcPts val="0"/>
              </a:spcBef>
              <a:spcAft>
                <a:spcPts val="600"/>
              </a:spcAft>
            </a:pPr>
            <a:r>
              <a:rPr lang="en-GB" sz="2000" b="1">
                <a:latin typeface="Arial"/>
                <a:ea typeface="Calibri"/>
                <a:cs typeface="Arial"/>
              </a:rPr>
              <a:t>Clinical Safety:</a:t>
            </a:r>
            <a:r>
              <a:rPr lang="en-GB" sz="2000">
                <a:latin typeface="Arial"/>
                <a:ea typeface="Calibri"/>
                <a:cs typeface="Arial"/>
              </a:rPr>
              <a:t> Effective listening prevents medical errors by ensuring the practitioner captures all details of a patient's symptoms or concerns (Pal, 2026).</a:t>
            </a:r>
            <a:endParaRPr lang="en-US" sz="2000">
              <a:latin typeface="Arial"/>
              <a:ea typeface="Calibri"/>
              <a:cs typeface="Arial"/>
            </a:endParaRPr>
          </a:p>
          <a:p>
            <a:pPr>
              <a:spcBef>
                <a:spcPts val="0"/>
              </a:spcBef>
              <a:spcAft>
                <a:spcPts val="600"/>
              </a:spcAft>
            </a:pPr>
            <a:r>
              <a:rPr lang="en-GB" sz="2000" b="1">
                <a:latin typeface="Arial"/>
                <a:ea typeface="Calibri"/>
                <a:cs typeface="Arial"/>
              </a:rPr>
              <a:t>Lastly, it keeps team cohesion.</a:t>
            </a:r>
            <a:r>
              <a:rPr lang="en-GB" sz="2000">
                <a:latin typeface="Arial"/>
                <a:ea typeface="Calibri"/>
                <a:cs typeface="Arial"/>
              </a:rPr>
              <a:t> Communication gaps are dangerous in diverse, complicated environments. By ensuring that everyone on the team is working toward a collective understanding of the care plan, active listening helps to close those gaps (NHS England, 2025). </a:t>
            </a:r>
            <a:endParaRPr lang="en-GB" sz="2000">
              <a:latin typeface="Arial"/>
              <a:cs typeface="Arial"/>
            </a:endParaRPr>
          </a:p>
        </p:txBody>
      </p:sp>
    </p:spTree>
    <p:extLst>
      <p:ext uri="{BB962C8B-B14F-4D97-AF65-F5344CB8AC3E}">
        <p14:creationId xmlns:p14="http://schemas.microsoft.com/office/powerpoint/2010/main" val="40356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DA2BF-1CF4-83AC-8136-9766FA2C1BB5}"/>
              </a:ext>
            </a:extLst>
          </p:cNvPr>
          <p:cNvSpPr>
            <a:spLocks noGrp="1"/>
          </p:cNvSpPr>
          <p:nvPr>
            <p:ph type="title"/>
          </p:nvPr>
        </p:nvSpPr>
        <p:spPr>
          <a:xfrm>
            <a:off x="365185" y="764373"/>
            <a:ext cx="11687355" cy="1120500"/>
          </a:xfrm>
        </p:spPr>
        <p:txBody>
          <a:bodyPr>
            <a:normAutofit/>
          </a:bodyPr>
          <a:lstStyle/>
          <a:p>
            <a:r>
              <a:rPr lang="en-GB" b="1" u="sng" dirty="0"/>
              <a:t>Active Listening: </a:t>
            </a:r>
            <a:r>
              <a:rPr lang="en-GB" b="1" u="sng" dirty="0" err="1"/>
              <a:t>PracticalApplication</a:t>
            </a:r>
          </a:p>
        </p:txBody>
      </p:sp>
      <p:graphicFrame>
        <p:nvGraphicFramePr>
          <p:cNvPr id="5" name="Content Placeholder 2">
            <a:extLst>
              <a:ext uri="{FF2B5EF4-FFF2-40B4-BE49-F238E27FC236}">
                <a16:creationId xmlns:a16="http://schemas.microsoft.com/office/drawing/2014/main" id="{DCEA0A4C-EF68-A450-216E-2599C922AE78}"/>
              </a:ext>
            </a:extLst>
          </p:cNvPr>
          <p:cNvGraphicFramePr>
            <a:graphicFrameLocks noGrp="1"/>
          </p:cNvGraphicFramePr>
          <p:nvPr>
            <p:ph idx="1"/>
            <p:extLst>
              <p:ext uri="{D42A27DB-BD31-4B8C-83A1-F6EECF244321}">
                <p14:modId xmlns:p14="http://schemas.microsoft.com/office/powerpoint/2010/main" val="1007891780"/>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148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4969F-622C-1EDD-8F47-F25FFFA28C5D}"/>
              </a:ext>
            </a:extLst>
          </p:cNvPr>
          <p:cNvSpPr>
            <a:spLocks noGrp="1"/>
          </p:cNvSpPr>
          <p:nvPr>
            <p:ph type="title"/>
          </p:nvPr>
        </p:nvSpPr>
        <p:spPr>
          <a:xfrm>
            <a:off x="273424" y="1414314"/>
            <a:ext cx="11636187" cy="1024087"/>
          </a:xfrm>
        </p:spPr>
        <p:txBody>
          <a:bodyPr>
            <a:normAutofit fontScale="90000"/>
          </a:bodyPr>
          <a:lstStyle/>
          <a:p>
            <a:r>
              <a:rPr lang="en-GB" b="1" i="0" u="sng" strike="noStrike">
                <a:effectLst/>
                <a:latin typeface="Arial" panose="020B0604020202020204" pitchFamily="34" charset="0"/>
              </a:rPr>
              <a:t>Using the SBAR Model </a:t>
            </a:r>
            <a:r>
              <a:rPr lang="en-GB" b="1" i="0" u="sng" strike="noStrike">
                <a:effectLst/>
                <a:highlight>
                  <a:srgbClr val="FFFFFF"/>
                </a:highlight>
                <a:latin typeface="Arial" panose="020B0604020202020204" pitchFamily="34" charset="0"/>
              </a:rPr>
              <a:t>for Active  Listening</a:t>
            </a:r>
            <a:endParaRPr lang="en-GB" u="sng"/>
          </a:p>
        </p:txBody>
      </p:sp>
      <p:graphicFrame>
        <p:nvGraphicFramePr>
          <p:cNvPr id="11" name="Content Placeholder 6">
            <a:extLst>
              <a:ext uri="{FF2B5EF4-FFF2-40B4-BE49-F238E27FC236}">
                <a16:creationId xmlns:a16="http://schemas.microsoft.com/office/drawing/2014/main" id="{67C07062-B276-09D8-6CBF-357B5E8031C3}"/>
              </a:ext>
            </a:extLst>
          </p:cNvPr>
          <p:cNvGraphicFramePr>
            <a:graphicFrameLocks noGrp="1"/>
          </p:cNvGraphicFramePr>
          <p:nvPr>
            <p:ph idx="1"/>
            <p:extLst>
              <p:ext uri="{D42A27DB-BD31-4B8C-83A1-F6EECF244321}">
                <p14:modId xmlns:p14="http://schemas.microsoft.com/office/powerpoint/2010/main" val="1420935610"/>
              </p:ext>
            </p:extLst>
          </p:nvPr>
        </p:nvGraphicFramePr>
        <p:xfrm>
          <a:off x="685800" y="2441051"/>
          <a:ext cx="10820400" cy="3967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9078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8897097C-64C2-A7F8-ECA2-9CC67BF2EE66}"/>
              </a:ext>
            </a:extLst>
          </p:cNvPr>
          <p:cNvGraphicFramePr>
            <a:graphicFrameLocks noGrp="1"/>
          </p:cNvGraphicFramePr>
          <p:nvPr>
            <p:ph idx="1"/>
            <p:extLst>
              <p:ext uri="{D42A27DB-BD31-4B8C-83A1-F6EECF244321}">
                <p14:modId xmlns:p14="http://schemas.microsoft.com/office/powerpoint/2010/main" val="904172946"/>
              </p:ext>
            </p:extLst>
          </p:nvPr>
        </p:nvGraphicFramePr>
        <p:xfrm>
          <a:off x="685800" y="1443728"/>
          <a:ext cx="10820400" cy="45273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6098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E1DD3-6B81-6F5F-FA68-A524ED7DF7F8}"/>
              </a:ext>
            </a:extLst>
          </p:cNvPr>
          <p:cNvSpPr>
            <a:spLocks noGrp="1"/>
          </p:cNvSpPr>
          <p:nvPr>
            <p:ph type="title"/>
          </p:nvPr>
        </p:nvSpPr>
        <p:spPr>
          <a:xfrm>
            <a:off x="2895600" y="764373"/>
            <a:ext cx="8610600" cy="1293028"/>
          </a:xfrm>
        </p:spPr>
        <p:txBody>
          <a:bodyPr>
            <a:normAutofit/>
          </a:bodyPr>
          <a:lstStyle/>
          <a:p>
            <a:r>
              <a:rPr lang="en-GB" b="1" i="0" u="sng" strike="noStrike">
                <a:effectLst/>
                <a:latin typeface="Arial" panose="020B0604020202020204" pitchFamily="34" charset="0"/>
              </a:rPr>
              <a:t>Why This Method Is Crucial</a:t>
            </a:r>
            <a:endParaRPr lang="en-GB" u="sng"/>
          </a:p>
        </p:txBody>
      </p:sp>
      <p:graphicFrame>
        <p:nvGraphicFramePr>
          <p:cNvPr id="5" name="Content Placeholder 2">
            <a:extLst>
              <a:ext uri="{FF2B5EF4-FFF2-40B4-BE49-F238E27FC236}">
                <a16:creationId xmlns:a16="http://schemas.microsoft.com/office/drawing/2014/main" id="{8EF6323D-8D8E-D947-7EBA-A9822FF9E166}"/>
              </a:ext>
            </a:extLst>
          </p:cNvPr>
          <p:cNvGraphicFramePr>
            <a:graphicFrameLocks noGrp="1"/>
          </p:cNvGraphicFramePr>
          <p:nvPr>
            <p:ph idx="1"/>
            <p:extLst>
              <p:ext uri="{D42A27DB-BD31-4B8C-83A1-F6EECF244321}">
                <p14:modId xmlns:p14="http://schemas.microsoft.com/office/powerpoint/2010/main" val="4294804363"/>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998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493C9-D36E-59C8-416C-839A845B0D94}"/>
              </a:ext>
            </a:extLst>
          </p:cNvPr>
          <p:cNvSpPr>
            <a:spLocks noGrp="1"/>
          </p:cNvSpPr>
          <p:nvPr>
            <p:ph type="title"/>
          </p:nvPr>
        </p:nvSpPr>
        <p:spPr>
          <a:xfrm>
            <a:off x="2895600" y="764373"/>
            <a:ext cx="4815840" cy="708827"/>
          </a:xfrm>
        </p:spPr>
        <p:txBody>
          <a:bodyPr>
            <a:normAutofit/>
          </a:bodyPr>
          <a:lstStyle/>
          <a:p>
            <a:r>
              <a:rPr lang="en-GB" sz="3600" b="1" u="sng">
                <a:solidFill>
                  <a:schemeClr val="accent2"/>
                </a:solidFill>
                <a:latin typeface="Arial" panose="020B0604020202020204" pitchFamily="34" charset="0"/>
                <a:cs typeface="Arial" panose="020B0604020202020204" pitchFamily="34" charset="0"/>
              </a:rPr>
              <a:t>references</a:t>
            </a:r>
            <a:endParaRPr lang="en-GB" sz="3600" b="1" u="sng"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F12F84A-8913-2DEF-E34A-1793266DE86B}"/>
              </a:ext>
            </a:extLst>
          </p:cNvPr>
          <p:cNvSpPr>
            <a:spLocks noGrp="1"/>
          </p:cNvSpPr>
          <p:nvPr>
            <p:ph idx="1"/>
          </p:nvPr>
        </p:nvSpPr>
        <p:spPr>
          <a:xfrm>
            <a:off x="685800" y="1574800"/>
            <a:ext cx="10820400" cy="4643885"/>
          </a:xfrm>
        </p:spPr>
        <p:txBody>
          <a:bodyPr>
            <a:normAutofit fontScale="55000" lnSpcReduction="20000"/>
          </a:bodyPr>
          <a:lstStyle/>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Gault, I., Shapcott, J., Luthi, A. and Reid, G. (2017)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Communication in Nursing and Healthcare: A Guide for Compassionate Practice</a:t>
            </a:r>
            <a:r>
              <a:rPr lang="en-GB" b="0" i="0" u="none" strike="noStrike">
                <a:solidFill>
                  <a:srgbClr val="000000"/>
                </a:solidFill>
                <a:effectLst/>
                <a:latin typeface="Arial" panose="020B0604020202020204" pitchFamily="34" charset="0"/>
                <a:cs typeface="Arial" panose="020B0604020202020204" pitchFamily="34" charset="0"/>
              </a:rPr>
              <a:t>. London: SAGE Publications. Available at: </a:t>
            </a:r>
            <a:r>
              <a:rPr lang="en-GB" b="0" i="0" u="sng" strike="noStrike">
                <a:solidFill>
                  <a:srgbClr val="EC7220"/>
                </a:solidFill>
                <a:effectLst/>
                <a:latin typeface="Arial" panose="020B0604020202020204" pitchFamily="34" charset="0"/>
                <a:cs typeface="Arial" panose="020B0604020202020204" pitchFamily="34" charset="0"/>
                <a:hlinkClick r:id="rId2"/>
              </a:rPr>
              <a:t>https://www.perlego.com/book/1232858/communication-in-nursing-and-healthcare-a-guide-for-compassionate-practice-pdf</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(Accessed 25 May 2026).</a:t>
            </a:r>
            <a:r>
              <a:rPr lang="en-GB"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Meneses-La-Riva, M. E., Fernández-Bedoya, V. H., Suyo-Vega, J. A., </a:t>
            </a:r>
            <a:r>
              <a:rPr lang="en-GB" b="0" i="0" u="none" strike="noStrike">
                <a:solidFill>
                  <a:srgbClr val="000000"/>
                </a:solidFill>
                <a:effectLst/>
                <a:latin typeface="Arial" panose="020B0604020202020204" pitchFamily="34" charset="0"/>
                <a:cs typeface="Arial" panose="020B0604020202020204" pitchFamily="34" charset="0"/>
              </a:rPr>
              <a:t>Ocupa</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-Cabrera, H. G., Grijalva-Salazar, R. V., &amp; </a:t>
            </a:r>
            <a:r>
              <a:rPr lang="en-GB" b="0" i="0" u="none" strike="noStrike">
                <a:solidFill>
                  <a:srgbClr val="000000"/>
                </a:solidFill>
                <a:effectLst/>
                <a:latin typeface="Arial" panose="020B0604020202020204" pitchFamily="34" charset="0"/>
                <a:cs typeface="Arial" panose="020B0604020202020204" pitchFamily="34" charset="0"/>
              </a:rPr>
              <a:t>Ocupa</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-Meneses, G. d. D. (2025). Enhancing </a:t>
            </a:r>
            <a:r>
              <a:rPr lang="en-GB" b="0" i="0" u="none" strike="noStrike">
                <a:solidFill>
                  <a:srgbClr val="000000"/>
                </a:solidFill>
                <a:effectLst/>
                <a:latin typeface="Arial" panose="020B0604020202020204" pitchFamily="34" charset="0"/>
                <a:cs typeface="Arial" panose="020B0604020202020204" pitchFamily="34" charset="0"/>
              </a:rPr>
              <a:t>healthcare efficiency: The relationship between effective communication and teamwork among nurses in Peru. </a:t>
            </a:r>
            <a:r>
              <a:rPr lang="en-GB" b="0" i="1" u="none" strike="noStrike">
                <a:solidFill>
                  <a:srgbClr val="000000"/>
                </a:solidFill>
                <a:effectLst/>
                <a:latin typeface="Arial" panose="020B0604020202020204" pitchFamily="34" charset="0"/>
                <a:cs typeface="Arial" panose="020B0604020202020204" pitchFamily="34" charset="0"/>
              </a:rPr>
              <a:t>Nursing Reports</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15</a:t>
            </a:r>
            <a:r>
              <a:rPr lang="en-GB" b="0" i="0" u="none" strike="noStrike">
                <a:solidFill>
                  <a:srgbClr val="000000"/>
                </a:solidFill>
                <a:effectLst/>
                <a:latin typeface="Arial" panose="020B0604020202020204" pitchFamily="34" charset="0"/>
                <a:cs typeface="Arial" panose="020B0604020202020204" pitchFamily="34" charset="0"/>
              </a:rPr>
              <a:t>(2), 59.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3"/>
              </a:rPr>
              <a:t>https://doi.org/10.3390/nursrep15020059.(Accessed</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(Accessed: 24 May 2026).</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NHS England (2025) 'Listening Well Guidance'. Available at: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4"/>
              </a:rPr>
              <a:t>https://www.england.nhs.uk/long-read/listening-well-guidance/</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(Accessed: 4 June 2026).</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Nurseline Healthcare (2026) 'Techniques for Active Listening in Care'. Available at: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5"/>
              </a:rPr>
              <a:t>https://nurselinehealthcare.com/blogs/techniques-for-active-listening-in-care/</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(Accessed: 4 June 2026).</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Patterson, K. et al. (2025) 'Communicative practices used by health and social care professionals, older adults and informal carers during advance care planning conversations: systematic review of qualitative evidence and narrative synthesis',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Age and Ageing</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54(9). Available at:</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6"/>
              </a:rPr>
              <a:t>https://pubmed.ncbi.nlm.nih.gov/40977272/</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 Accessed 29th May 2026).</a:t>
            </a:r>
            <a:r>
              <a:rPr lang="en-GB"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Pal, A.K. (2026) ‘Communication Skills in Medical Education and Practice: A Bibliometric Analysis’,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Cureus</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18(4), pp. 1-12. Available at: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7"/>
              </a:rPr>
              <a:t>https://assets.cureus.com/uploads/review_article/pdf/465296/20260323-59332-t40fyr.pdf#:~:text=To,of%20PubMed%20(MEDLINE)%20and%20the</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 Accessed 4 June 2026).</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975"/>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Shrivastava, S. R. B. L. (2025). Facilitating effective communication through the adoption of SBAR tool in medical training.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PubMed Central</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Available at:</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975"/>
              </a:lnSpc>
              <a:buNone/>
            </a:pPr>
            <a:r>
              <a:rPr lang="en-GB" b="0" i="0">
                <a:solidFill>
                  <a:srgbClr val="000000"/>
                </a:solidFill>
                <a:effectLst/>
                <a:highlight>
                  <a:srgbClr val="FFFFFF"/>
                </a:highlight>
                <a:latin typeface="Arial" panose="020B0604020202020204" pitchFamily="34" charset="0"/>
                <a:cs typeface="Arial" panose="020B0604020202020204" pitchFamily="34" charset="0"/>
              </a:rPr>
              <a:t>https://pubmed.ncbi.nlm.nih.gov/40772072/</a:t>
            </a:r>
            <a:r>
              <a:rPr lang="en-GB" b="0" i="0" u="none" strike="noStrike">
                <a:solidFill>
                  <a:srgbClr val="000000"/>
                </a:solidFill>
                <a:effectLst/>
                <a:latin typeface="Arial" panose="020B0604020202020204" pitchFamily="34" charset="0"/>
                <a:cs typeface="Arial" panose="020B0604020202020204" pitchFamily="34" charset="0"/>
              </a:rPr>
              <a:t> (Accessed: 6 June 2026).</a:t>
            </a:r>
            <a:endParaRPr lang="en-US" b="0" i="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9853164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TM04033937[[fn=Vapor Trail]]</Template>
  <TotalTime>68</TotalTime>
  <Words>1573</Words>
  <Application>Microsoft Office PowerPoint</Application>
  <PresentationFormat>Widescreen</PresentationFormat>
  <Paragraphs>56</Paragraphs>
  <Slides>11</Slides>
  <Notes>4</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Vapor Trail</vt:lpstr>
      <vt:lpstr>introduction</vt:lpstr>
      <vt:lpstr>Communication skills in Health and Social Care</vt:lpstr>
      <vt:lpstr>What is professional Communication</vt:lpstr>
      <vt:lpstr>Essential Communication Skills in Practice</vt:lpstr>
      <vt:lpstr>The Benefits of Active Listening In the context of health and social care</vt:lpstr>
      <vt:lpstr>PowerPoint Presentation</vt:lpstr>
      <vt:lpstr>Active Listening: PracticalApplication</vt:lpstr>
      <vt:lpstr>Using the SBAR Model for Active  Listening</vt:lpstr>
      <vt:lpstr>PowerPoint Presentation</vt:lpstr>
      <vt:lpstr>Why This Method Is Crucial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 noor</dc:creator>
  <cp:lastModifiedBy>amina noor</cp:lastModifiedBy>
  <cp:revision>302</cp:revision>
  <dcterms:created xsi:type="dcterms:W3CDTF">2026-06-17T09:35:19Z</dcterms:created>
  <dcterms:modified xsi:type="dcterms:W3CDTF">2026-06-19T15:17:02Z</dcterms:modified>
</cp:coreProperties>
</file>