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5" r:id="rId12"/>
  </p:sldIdLst>
  <p:sldSz cx="12192000" cy="6858000"/>
  <p:notesSz cx="12192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E3A0BF-1E0D-4B73-AEBE-047B66930E9D}" v="26" dt="2023-05-02T18:58:56.145"/>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1536" y="-8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6000" b="1" i="0">
                <a:solidFill>
                  <a:schemeClr val="tx1"/>
                </a:solidFill>
                <a:latin typeface="Trebuchet MS"/>
                <a:cs typeface="Trebuchet MS"/>
              </a:defRPr>
            </a:lvl1pPr>
          </a:lstStyle>
          <a:p>
            <a:endParaRPr/>
          </a:p>
        </p:txBody>
      </p:sp>
      <p:sp>
        <p:nvSpPr>
          <p:cNvPr id="3" name="Holder 3"/>
          <p:cNvSpPr>
            <a:spLocks noGrp="1"/>
          </p:cNvSpPr>
          <p:nvPr>
            <p:ph type="body" idx="1"/>
          </p:nvPr>
        </p:nvSpPr>
        <p:spPr/>
        <p:txBody>
          <a:bodyPr lIns="0" tIns="0" rIns="0" bIns="0"/>
          <a:lstStyle>
            <a:lvl1pPr>
              <a:defRPr sz="2400" b="0" i="0">
                <a:solidFill>
                  <a:schemeClr val="bg1"/>
                </a:solidFill>
                <a:latin typeface="SimSun"/>
                <a:cs typeface="SimSun"/>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9858375" cy="6858000"/>
          </a:xfrm>
          <a:custGeom>
            <a:avLst/>
            <a:gdLst/>
            <a:ahLst/>
            <a:cxnLst/>
            <a:rect l="l" t="t" r="r" b="b"/>
            <a:pathLst>
              <a:path w="9858375" h="6858000">
                <a:moveTo>
                  <a:pt x="9858375" y="0"/>
                </a:moveTo>
                <a:lnTo>
                  <a:pt x="0" y="0"/>
                </a:lnTo>
                <a:lnTo>
                  <a:pt x="0" y="6858000"/>
                </a:lnTo>
                <a:lnTo>
                  <a:pt x="9858375" y="6858000"/>
                </a:lnTo>
                <a:lnTo>
                  <a:pt x="9858375" y="0"/>
                </a:lnTo>
                <a:close/>
              </a:path>
            </a:pathLst>
          </a:custGeom>
          <a:solidFill>
            <a:srgbClr val="DAE4EE"/>
          </a:solidFill>
        </p:spPr>
        <p:txBody>
          <a:bodyPr wrap="square" lIns="0" tIns="0" rIns="0" bIns="0" rtlCol="0"/>
          <a:lstStyle/>
          <a:p>
            <a:endParaRPr/>
          </a:p>
        </p:txBody>
      </p:sp>
      <p:sp>
        <p:nvSpPr>
          <p:cNvPr id="17" name="bg object 17"/>
          <p:cNvSpPr/>
          <p:nvPr/>
        </p:nvSpPr>
        <p:spPr>
          <a:xfrm>
            <a:off x="9858375" y="0"/>
            <a:ext cx="2333625" cy="3209925"/>
          </a:xfrm>
          <a:custGeom>
            <a:avLst/>
            <a:gdLst/>
            <a:ahLst/>
            <a:cxnLst/>
            <a:rect l="l" t="t" r="r" b="b"/>
            <a:pathLst>
              <a:path w="2333625" h="3209925">
                <a:moveTo>
                  <a:pt x="1162050" y="1164209"/>
                </a:moveTo>
                <a:lnTo>
                  <a:pt x="1161046" y="1115580"/>
                </a:lnTo>
                <a:lnTo>
                  <a:pt x="1158087" y="1067460"/>
                </a:lnTo>
                <a:lnTo>
                  <a:pt x="1153198" y="1019886"/>
                </a:lnTo>
                <a:lnTo>
                  <a:pt x="1146429" y="972896"/>
                </a:lnTo>
                <a:lnTo>
                  <a:pt x="1137805" y="926528"/>
                </a:lnTo>
                <a:lnTo>
                  <a:pt x="1127366" y="880833"/>
                </a:lnTo>
                <a:lnTo>
                  <a:pt x="1115161" y="835825"/>
                </a:lnTo>
                <a:lnTo>
                  <a:pt x="1101229" y="791578"/>
                </a:lnTo>
                <a:lnTo>
                  <a:pt x="1085596" y="748093"/>
                </a:lnTo>
                <a:lnTo>
                  <a:pt x="1068311" y="705434"/>
                </a:lnTo>
                <a:lnTo>
                  <a:pt x="1049426" y="663638"/>
                </a:lnTo>
                <a:lnTo>
                  <a:pt x="1028941" y="622731"/>
                </a:lnTo>
                <a:lnTo>
                  <a:pt x="1006932" y="582777"/>
                </a:lnTo>
                <a:lnTo>
                  <a:pt x="983424" y="543788"/>
                </a:lnTo>
                <a:lnTo>
                  <a:pt x="958456" y="505802"/>
                </a:lnTo>
                <a:lnTo>
                  <a:pt x="932078" y="468884"/>
                </a:lnTo>
                <a:lnTo>
                  <a:pt x="904303" y="433057"/>
                </a:lnTo>
                <a:lnTo>
                  <a:pt x="875195" y="398360"/>
                </a:lnTo>
                <a:lnTo>
                  <a:pt x="844778" y="364832"/>
                </a:lnTo>
                <a:lnTo>
                  <a:pt x="813104" y="332524"/>
                </a:lnTo>
                <a:lnTo>
                  <a:pt x="780199" y="301447"/>
                </a:lnTo>
                <a:lnTo>
                  <a:pt x="746112" y="271665"/>
                </a:lnTo>
                <a:lnTo>
                  <a:pt x="710869" y="243217"/>
                </a:lnTo>
                <a:lnTo>
                  <a:pt x="674522" y="216128"/>
                </a:lnTo>
                <a:lnTo>
                  <a:pt x="637108" y="190449"/>
                </a:lnTo>
                <a:lnTo>
                  <a:pt x="598665" y="166204"/>
                </a:lnTo>
                <a:lnTo>
                  <a:pt x="559219" y="143446"/>
                </a:lnTo>
                <a:lnTo>
                  <a:pt x="518833" y="122212"/>
                </a:lnTo>
                <a:lnTo>
                  <a:pt x="477532" y="102527"/>
                </a:lnTo>
                <a:lnTo>
                  <a:pt x="435343" y="84455"/>
                </a:lnTo>
                <a:lnTo>
                  <a:pt x="392328" y="68021"/>
                </a:lnTo>
                <a:lnTo>
                  <a:pt x="348526" y="53251"/>
                </a:lnTo>
                <a:lnTo>
                  <a:pt x="303949" y="40208"/>
                </a:lnTo>
                <a:lnTo>
                  <a:pt x="258660" y="28917"/>
                </a:lnTo>
                <a:lnTo>
                  <a:pt x="212686" y="19431"/>
                </a:lnTo>
                <a:lnTo>
                  <a:pt x="166077" y="11760"/>
                </a:lnTo>
                <a:lnTo>
                  <a:pt x="118872" y="5969"/>
                </a:lnTo>
                <a:lnTo>
                  <a:pt x="0" y="0"/>
                </a:lnTo>
                <a:lnTo>
                  <a:pt x="0" y="712216"/>
                </a:lnTo>
                <a:lnTo>
                  <a:pt x="965" y="760209"/>
                </a:lnTo>
                <a:lnTo>
                  <a:pt x="3848" y="807707"/>
                </a:lnTo>
                <a:lnTo>
                  <a:pt x="8610" y="854671"/>
                </a:lnTo>
                <a:lnTo>
                  <a:pt x="15201" y="901065"/>
                </a:lnTo>
                <a:lnTo>
                  <a:pt x="23609" y="946861"/>
                </a:lnTo>
                <a:lnTo>
                  <a:pt x="33769" y="992009"/>
                </a:lnTo>
                <a:lnTo>
                  <a:pt x="45656" y="1036472"/>
                </a:lnTo>
                <a:lnTo>
                  <a:pt x="59245" y="1080211"/>
                </a:lnTo>
                <a:lnTo>
                  <a:pt x="74472" y="1123200"/>
                </a:lnTo>
                <a:lnTo>
                  <a:pt x="91325" y="1165390"/>
                </a:lnTo>
                <a:lnTo>
                  <a:pt x="109740" y="1206754"/>
                </a:lnTo>
                <a:lnTo>
                  <a:pt x="129705" y="1247254"/>
                </a:lnTo>
                <a:lnTo>
                  <a:pt x="151180" y="1286840"/>
                </a:lnTo>
                <a:lnTo>
                  <a:pt x="174104" y="1325486"/>
                </a:lnTo>
                <a:lnTo>
                  <a:pt x="198462" y="1363154"/>
                </a:lnTo>
                <a:lnTo>
                  <a:pt x="224218" y="1399794"/>
                </a:lnTo>
                <a:lnTo>
                  <a:pt x="251320" y="1435392"/>
                </a:lnTo>
                <a:lnTo>
                  <a:pt x="279742" y="1469885"/>
                </a:lnTo>
                <a:lnTo>
                  <a:pt x="309435" y="1503248"/>
                </a:lnTo>
                <a:lnTo>
                  <a:pt x="340372" y="1535455"/>
                </a:lnTo>
                <a:lnTo>
                  <a:pt x="372503" y="1566443"/>
                </a:lnTo>
                <a:lnTo>
                  <a:pt x="405815" y="1596199"/>
                </a:lnTo>
                <a:lnTo>
                  <a:pt x="440245" y="1624660"/>
                </a:lnTo>
                <a:lnTo>
                  <a:pt x="475780" y="1651812"/>
                </a:lnTo>
                <a:lnTo>
                  <a:pt x="512356" y="1677606"/>
                </a:lnTo>
                <a:lnTo>
                  <a:pt x="549948" y="1702015"/>
                </a:lnTo>
                <a:lnTo>
                  <a:pt x="588518" y="1724990"/>
                </a:lnTo>
                <a:lnTo>
                  <a:pt x="628040" y="1746491"/>
                </a:lnTo>
                <a:lnTo>
                  <a:pt x="668451" y="1766493"/>
                </a:lnTo>
                <a:lnTo>
                  <a:pt x="709739" y="1784946"/>
                </a:lnTo>
                <a:lnTo>
                  <a:pt x="751852" y="1801825"/>
                </a:lnTo>
                <a:lnTo>
                  <a:pt x="794766" y="1817077"/>
                </a:lnTo>
                <a:lnTo>
                  <a:pt x="838428" y="1830692"/>
                </a:lnTo>
                <a:lnTo>
                  <a:pt x="882802" y="1842592"/>
                </a:lnTo>
                <a:lnTo>
                  <a:pt x="927862" y="1852777"/>
                </a:lnTo>
                <a:lnTo>
                  <a:pt x="973569" y="1861197"/>
                </a:lnTo>
                <a:lnTo>
                  <a:pt x="1019873" y="1867801"/>
                </a:lnTo>
                <a:lnTo>
                  <a:pt x="1066749" y="1872576"/>
                </a:lnTo>
                <a:lnTo>
                  <a:pt x="1114145" y="1875459"/>
                </a:lnTo>
                <a:lnTo>
                  <a:pt x="1162050" y="1876425"/>
                </a:lnTo>
                <a:lnTo>
                  <a:pt x="1162050" y="1164209"/>
                </a:lnTo>
                <a:close/>
              </a:path>
              <a:path w="2333625" h="3209925">
                <a:moveTo>
                  <a:pt x="2333625" y="1876425"/>
                </a:moveTo>
                <a:lnTo>
                  <a:pt x="1162050" y="1876425"/>
                </a:lnTo>
                <a:lnTo>
                  <a:pt x="1009650" y="1876425"/>
                </a:lnTo>
                <a:lnTo>
                  <a:pt x="1058189" y="1877314"/>
                </a:lnTo>
                <a:lnTo>
                  <a:pt x="1106284" y="1879930"/>
                </a:lnTo>
                <a:lnTo>
                  <a:pt x="1153909" y="1884260"/>
                </a:lnTo>
                <a:lnTo>
                  <a:pt x="1201039" y="1890268"/>
                </a:lnTo>
                <a:lnTo>
                  <a:pt x="1247648" y="1897913"/>
                </a:lnTo>
                <a:lnTo>
                  <a:pt x="1293685" y="1907184"/>
                </a:lnTo>
                <a:lnTo>
                  <a:pt x="1339138" y="1918042"/>
                </a:lnTo>
                <a:lnTo>
                  <a:pt x="1383957" y="1930463"/>
                </a:lnTo>
                <a:lnTo>
                  <a:pt x="1428140" y="1944408"/>
                </a:lnTo>
                <a:lnTo>
                  <a:pt x="1471637" y="1959864"/>
                </a:lnTo>
                <a:lnTo>
                  <a:pt x="1514436" y="1976767"/>
                </a:lnTo>
                <a:lnTo>
                  <a:pt x="1556486" y="1995119"/>
                </a:lnTo>
                <a:lnTo>
                  <a:pt x="1597761" y="2014880"/>
                </a:lnTo>
                <a:lnTo>
                  <a:pt x="1638249" y="2036013"/>
                </a:lnTo>
                <a:lnTo>
                  <a:pt x="1677898" y="2058492"/>
                </a:lnTo>
                <a:lnTo>
                  <a:pt x="1716697" y="2082292"/>
                </a:lnTo>
                <a:lnTo>
                  <a:pt x="1754606" y="2107374"/>
                </a:lnTo>
                <a:lnTo>
                  <a:pt x="1791589" y="2133714"/>
                </a:lnTo>
                <a:lnTo>
                  <a:pt x="1827631" y="2161286"/>
                </a:lnTo>
                <a:lnTo>
                  <a:pt x="1862683" y="2190051"/>
                </a:lnTo>
                <a:lnTo>
                  <a:pt x="1896732" y="2219985"/>
                </a:lnTo>
                <a:lnTo>
                  <a:pt x="1929752" y="2251049"/>
                </a:lnTo>
                <a:lnTo>
                  <a:pt x="1961692" y="2283231"/>
                </a:lnTo>
                <a:lnTo>
                  <a:pt x="1992541" y="2316480"/>
                </a:lnTo>
                <a:lnTo>
                  <a:pt x="2022259" y="2350770"/>
                </a:lnTo>
                <a:lnTo>
                  <a:pt x="2050808" y="2386088"/>
                </a:lnTo>
                <a:lnTo>
                  <a:pt x="2078189" y="2422385"/>
                </a:lnTo>
                <a:lnTo>
                  <a:pt x="2104339" y="2459634"/>
                </a:lnTo>
                <a:lnTo>
                  <a:pt x="2129244" y="2497810"/>
                </a:lnTo>
                <a:lnTo>
                  <a:pt x="2152866" y="2536888"/>
                </a:lnTo>
                <a:lnTo>
                  <a:pt x="2175192" y="2576830"/>
                </a:lnTo>
                <a:lnTo>
                  <a:pt x="2196173" y="2617597"/>
                </a:lnTo>
                <a:lnTo>
                  <a:pt x="2215781" y="2659176"/>
                </a:lnTo>
                <a:lnTo>
                  <a:pt x="2234006" y="2701531"/>
                </a:lnTo>
                <a:lnTo>
                  <a:pt x="2250795" y="2744635"/>
                </a:lnTo>
                <a:lnTo>
                  <a:pt x="2266124" y="2788437"/>
                </a:lnTo>
                <a:lnTo>
                  <a:pt x="2279967" y="2832938"/>
                </a:lnTo>
                <a:lnTo>
                  <a:pt x="2292299" y="2878086"/>
                </a:lnTo>
                <a:lnTo>
                  <a:pt x="2303081" y="2923870"/>
                </a:lnTo>
                <a:lnTo>
                  <a:pt x="2312289" y="2970238"/>
                </a:lnTo>
                <a:lnTo>
                  <a:pt x="2319883" y="3017164"/>
                </a:lnTo>
                <a:lnTo>
                  <a:pt x="2325852" y="3064637"/>
                </a:lnTo>
                <a:lnTo>
                  <a:pt x="2330145" y="3112605"/>
                </a:lnTo>
                <a:lnTo>
                  <a:pt x="2332748" y="3161042"/>
                </a:lnTo>
                <a:lnTo>
                  <a:pt x="2333625" y="3209925"/>
                </a:lnTo>
                <a:lnTo>
                  <a:pt x="2333625" y="1876425"/>
                </a:lnTo>
                <a:close/>
              </a:path>
            </a:pathLst>
          </a:custGeom>
          <a:solidFill>
            <a:srgbClr val="44536A"/>
          </a:solidFill>
        </p:spPr>
        <p:txBody>
          <a:bodyPr wrap="square" lIns="0" tIns="0" rIns="0" bIns="0" rtlCol="0"/>
          <a:lstStyle/>
          <a:p>
            <a:endParaRPr/>
          </a:p>
        </p:txBody>
      </p:sp>
      <p:sp>
        <p:nvSpPr>
          <p:cNvPr id="18" name="bg object 18"/>
          <p:cNvSpPr/>
          <p:nvPr/>
        </p:nvSpPr>
        <p:spPr>
          <a:xfrm>
            <a:off x="11020425" y="0"/>
            <a:ext cx="1171575" cy="1876425"/>
          </a:xfrm>
          <a:custGeom>
            <a:avLst/>
            <a:gdLst/>
            <a:ahLst/>
            <a:cxnLst/>
            <a:rect l="l" t="t" r="r" b="b"/>
            <a:pathLst>
              <a:path w="1171575" h="1876425">
                <a:moveTo>
                  <a:pt x="1171575" y="0"/>
                </a:moveTo>
                <a:lnTo>
                  <a:pt x="1051814" y="5969"/>
                </a:lnTo>
                <a:lnTo>
                  <a:pt x="1004201" y="11757"/>
                </a:lnTo>
                <a:lnTo>
                  <a:pt x="957197" y="19419"/>
                </a:lnTo>
                <a:lnTo>
                  <a:pt x="910841" y="28914"/>
                </a:lnTo>
                <a:lnTo>
                  <a:pt x="865171" y="40203"/>
                </a:lnTo>
                <a:lnTo>
                  <a:pt x="820226" y="53247"/>
                </a:lnTo>
                <a:lnTo>
                  <a:pt x="776047" y="68008"/>
                </a:lnTo>
                <a:lnTo>
                  <a:pt x="732672" y="84447"/>
                </a:lnTo>
                <a:lnTo>
                  <a:pt x="690141" y="102524"/>
                </a:lnTo>
                <a:lnTo>
                  <a:pt x="648492" y="122200"/>
                </a:lnTo>
                <a:lnTo>
                  <a:pt x="607765" y="143437"/>
                </a:lnTo>
                <a:lnTo>
                  <a:pt x="567999" y="166195"/>
                </a:lnTo>
                <a:lnTo>
                  <a:pt x="529234" y="190436"/>
                </a:lnTo>
                <a:lnTo>
                  <a:pt x="491508" y="216120"/>
                </a:lnTo>
                <a:lnTo>
                  <a:pt x="454862" y="243209"/>
                </a:lnTo>
                <a:lnTo>
                  <a:pt x="419333" y="271664"/>
                </a:lnTo>
                <a:lnTo>
                  <a:pt x="384962" y="301444"/>
                </a:lnTo>
                <a:lnTo>
                  <a:pt x="351787" y="332513"/>
                </a:lnTo>
                <a:lnTo>
                  <a:pt x="319849" y="364830"/>
                </a:lnTo>
                <a:lnTo>
                  <a:pt x="289185" y="398356"/>
                </a:lnTo>
                <a:lnTo>
                  <a:pt x="259836" y="433053"/>
                </a:lnTo>
                <a:lnTo>
                  <a:pt x="231840" y="468881"/>
                </a:lnTo>
                <a:lnTo>
                  <a:pt x="205237" y="505802"/>
                </a:lnTo>
                <a:lnTo>
                  <a:pt x="180065" y="543777"/>
                </a:lnTo>
                <a:lnTo>
                  <a:pt x="156365" y="582766"/>
                </a:lnTo>
                <a:lnTo>
                  <a:pt x="134176" y="622731"/>
                </a:lnTo>
                <a:lnTo>
                  <a:pt x="113536" y="663632"/>
                </a:lnTo>
                <a:lnTo>
                  <a:pt x="94485" y="705431"/>
                </a:lnTo>
                <a:lnTo>
                  <a:pt x="77063" y="748088"/>
                </a:lnTo>
                <a:lnTo>
                  <a:pt x="61307" y="791565"/>
                </a:lnTo>
                <a:lnTo>
                  <a:pt x="47259" y="835823"/>
                </a:lnTo>
                <a:lnTo>
                  <a:pt x="34956" y="880822"/>
                </a:lnTo>
                <a:lnTo>
                  <a:pt x="24438" y="926524"/>
                </a:lnTo>
                <a:lnTo>
                  <a:pt x="15745" y="972890"/>
                </a:lnTo>
                <a:lnTo>
                  <a:pt x="8915" y="1019880"/>
                </a:lnTo>
                <a:lnTo>
                  <a:pt x="3988" y="1067456"/>
                </a:lnTo>
                <a:lnTo>
                  <a:pt x="1003" y="1115578"/>
                </a:lnTo>
                <a:lnTo>
                  <a:pt x="0" y="1164209"/>
                </a:lnTo>
                <a:lnTo>
                  <a:pt x="0" y="1876425"/>
                </a:lnTo>
                <a:lnTo>
                  <a:pt x="1171575" y="1876425"/>
                </a:lnTo>
                <a:lnTo>
                  <a:pt x="1171575" y="728472"/>
                </a:lnTo>
                <a:lnTo>
                  <a:pt x="1170686" y="728472"/>
                </a:lnTo>
                <a:lnTo>
                  <a:pt x="1171575" y="712216"/>
                </a:lnTo>
                <a:lnTo>
                  <a:pt x="1171575" y="0"/>
                </a:lnTo>
                <a:close/>
              </a:path>
            </a:pathLst>
          </a:custGeom>
          <a:solidFill>
            <a:srgbClr val="0068FF"/>
          </a:solidFill>
        </p:spPr>
        <p:txBody>
          <a:bodyPr wrap="square" lIns="0" tIns="0" rIns="0" bIns="0" rtlCol="0"/>
          <a:lstStyle/>
          <a:p>
            <a:endParaRPr/>
          </a:p>
        </p:txBody>
      </p:sp>
      <p:sp>
        <p:nvSpPr>
          <p:cNvPr id="19" name="bg object 19"/>
          <p:cNvSpPr/>
          <p:nvPr/>
        </p:nvSpPr>
        <p:spPr>
          <a:xfrm>
            <a:off x="10334625" y="2733675"/>
            <a:ext cx="1381125" cy="1381125"/>
          </a:xfrm>
          <a:custGeom>
            <a:avLst/>
            <a:gdLst/>
            <a:ahLst/>
            <a:cxnLst/>
            <a:rect l="l" t="t" r="r" b="b"/>
            <a:pathLst>
              <a:path w="1381125" h="1381125">
                <a:moveTo>
                  <a:pt x="690626" y="0"/>
                </a:moveTo>
                <a:lnTo>
                  <a:pt x="643331" y="1592"/>
                </a:lnTo>
                <a:lnTo>
                  <a:pt x="596894" y="6302"/>
                </a:lnTo>
                <a:lnTo>
                  <a:pt x="551416" y="14027"/>
                </a:lnTo>
                <a:lnTo>
                  <a:pt x="507000" y="24663"/>
                </a:lnTo>
                <a:lnTo>
                  <a:pt x="463749" y="38108"/>
                </a:lnTo>
                <a:lnTo>
                  <a:pt x="421767" y="54258"/>
                </a:lnTo>
                <a:lnTo>
                  <a:pt x="381154" y="73012"/>
                </a:lnTo>
                <a:lnTo>
                  <a:pt x="342015" y="94266"/>
                </a:lnTo>
                <a:lnTo>
                  <a:pt x="304452" y="117918"/>
                </a:lnTo>
                <a:lnTo>
                  <a:pt x="268568" y="143865"/>
                </a:lnTo>
                <a:lnTo>
                  <a:pt x="234465" y="172003"/>
                </a:lnTo>
                <a:lnTo>
                  <a:pt x="202247" y="202231"/>
                </a:lnTo>
                <a:lnTo>
                  <a:pt x="172016" y="234445"/>
                </a:lnTo>
                <a:lnTo>
                  <a:pt x="143874" y="268543"/>
                </a:lnTo>
                <a:lnTo>
                  <a:pt x="117925" y="304421"/>
                </a:lnTo>
                <a:lnTo>
                  <a:pt x="94271" y="341978"/>
                </a:lnTo>
                <a:lnTo>
                  <a:pt x="73015" y="381109"/>
                </a:lnTo>
                <a:lnTo>
                  <a:pt x="54260" y="421713"/>
                </a:lnTo>
                <a:lnTo>
                  <a:pt x="38109" y="463686"/>
                </a:lnTo>
                <a:lnTo>
                  <a:pt x="24663" y="506926"/>
                </a:lnTo>
                <a:lnTo>
                  <a:pt x="14027" y="551331"/>
                </a:lnTo>
                <a:lnTo>
                  <a:pt x="6302" y="596796"/>
                </a:lnTo>
                <a:lnTo>
                  <a:pt x="1592" y="643219"/>
                </a:lnTo>
                <a:lnTo>
                  <a:pt x="0" y="690499"/>
                </a:lnTo>
                <a:lnTo>
                  <a:pt x="1592" y="737793"/>
                </a:lnTo>
                <a:lnTo>
                  <a:pt x="6302" y="784230"/>
                </a:lnTo>
                <a:lnTo>
                  <a:pt x="14027" y="829708"/>
                </a:lnTo>
                <a:lnTo>
                  <a:pt x="24663" y="874124"/>
                </a:lnTo>
                <a:lnTo>
                  <a:pt x="38109" y="917375"/>
                </a:lnTo>
                <a:lnTo>
                  <a:pt x="54260" y="959358"/>
                </a:lnTo>
                <a:lnTo>
                  <a:pt x="73015" y="999970"/>
                </a:lnTo>
                <a:lnTo>
                  <a:pt x="94271" y="1039109"/>
                </a:lnTo>
                <a:lnTo>
                  <a:pt x="117925" y="1076672"/>
                </a:lnTo>
                <a:lnTo>
                  <a:pt x="143874" y="1112556"/>
                </a:lnTo>
                <a:lnTo>
                  <a:pt x="172016" y="1146659"/>
                </a:lnTo>
                <a:lnTo>
                  <a:pt x="202247" y="1178877"/>
                </a:lnTo>
                <a:lnTo>
                  <a:pt x="234465" y="1209108"/>
                </a:lnTo>
                <a:lnTo>
                  <a:pt x="268568" y="1237250"/>
                </a:lnTo>
                <a:lnTo>
                  <a:pt x="304452" y="1263199"/>
                </a:lnTo>
                <a:lnTo>
                  <a:pt x="342015" y="1286853"/>
                </a:lnTo>
                <a:lnTo>
                  <a:pt x="381154" y="1308109"/>
                </a:lnTo>
                <a:lnTo>
                  <a:pt x="421767" y="1326864"/>
                </a:lnTo>
                <a:lnTo>
                  <a:pt x="463749" y="1343015"/>
                </a:lnTo>
                <a:lnTo>
                  <a:pt x="507000" y="1356461"/>
                </a:lnTo>
                <a:lnTo>
                  <a:pt x="551416" y="1367097"/>
                </a:lnTo>
                <a:lnTo>
                  <a:pt x="596894" y="1374822"/>
                </a:lnTo>
                <a:lnTo>
                  <a:pt x="643331" y="1379532"/>
                </a:lnTo>
                <a:lnTo>
                  <a:pt x="690626" y="1381125"/>
                </a:lnTo>
                <a:lnTo>
                  <a:pt x="737905" y="1379532"/>
                </a:lnTo>
                <a:lnTo>
                  <a:pt x="784328" y="1374822"/>
                </a:lnTo>
                <a:lnTo>
                  <a:pt x="829793" y="1367097"/>
                </a:lnTo>
                <a:lnTo>
                  <a:pt x="874198" y="1356461"/>
                </a:lnTo>
                <a:lnTo>
                  <a:pt x="917438" y="1343015"/>
                </a:lnTo>
                <a:lnTo>
                  <a:pt x="959411" y="1326864"/>
                </a:lnTo>
                <a:lnTo>
                  <a:pt x="1000015" y="1308109"/>
                </a:lnTo>
                <a:lnTo>
                  <a:pt x="1039146" y="1286853"/>
                </a:lnTo>
                <a:lnTo>
                  <a:pt x="1076703" y="1263199"/>
                </a:lnTo>
                <a:lnTo>
                  <a:pt x="1112581" y="1237250"/>
                </a:lnTo>
                <a:lnTo>
                  <a:pt x="1146679" y="1209108"/>
                </a:lnTo>
                <a:lnTo>
                  <a:pt x="1178893" y="1178877"/>
                </a:lnTo>
                <a:lnTo>
                  <a:pt x="1209121" y="1146659"/>
                </a:lnTo>
                <a:lnTo>
                  <a:pt x="1237259" y="1112556"/>
                </a:lnTo>
                <a:lnTo>
                  <a:pt x="1263206" y="1076672"/>
                </a:lnTo>
                <a:lnTo>
                  <a:pt x="1286858" y="1039109"/>
                </a:lnTo>
                <a:lnTo>
                  <a:pt x="1308112" y="999970"/>
                </a:lnTo>
                <a:lnTo>
                  <a:pt x="1326866" y="959358"/>
                </a:lnTo>
                <a:lnTo>
                  <a:pt x="1343016" y="917375"/>
                </a:lnTo>
                <a:lnTo>
                  <a:pt x="1356461" y="874124"/>
                </a:lnTo>
                <a:lnTo>
                  <a:pt x="1367097" y="829708"/>
                </a:lnTo>
                <a:lnTo>
                  <a:pt x="1374822" y="784230"/>
                </a:lnTo>
                <a:lnTo>
                  <a:pt x="1379532" y="737793"/>
                </a:lnTo>
                <a:lnTo>
                  <a:pt x="1381125" y="690499"/>
                </a:lnTo>
                <a:lnTo>
                  <a:pt x="1379532" y="643219"/>
                </a:lnTo>
                <a:lnTo>
                  <a:pt x="1374822" y="596796"/>
                </a:lnTo>
                <a:lnTo>
                  <a:pt x="1367097" y="551331"/>
                </a:lnTo>
                <a:lnTo>
                  <a:pt x="1356461" y="506926"/>
                </a:lnTo>
                <a:lnTo>
                  <a:pt x="1343016" y="463686"/>
                </a:lnTo>
                <a:lnTo>
                  <a:pt x="1326866" y="421713"/>
                </a:lnTo>
                <a:lnTo>
                  <a:pt x="1308112" y="381109"/>
                </a:lnTo>
                <a:lnTo>
                  <a:pt x="1286858" y="341978"/>
                </a:lnTo>
                <a:lnTo>
                  <a:pt x="1263206" y="304421"/>
                </a:lnTo>
                <a:lnTo>
                  <a:pt x="1237259" y="268543"/>
                </a:lnTo>
                <a:lnTo>
                  <a:pt x="1209121" y="234445"/>
                </a:lnTo>
                <a:lnTo>
                  <a:pt x="1178893" y="202231"/>
                </a:lnTo>
                <a:lnTo>
                  <a:pt x="1146679" y="172003"/>
                </a:lnTo>
                <a:lnTo>
                  <a:pt x="1112581" y="143865"/>
                </a:lnTo>
                <a:lnTo>
                  <a:pt x="1076703" y="117918"/>
                </a:lnTo>
                <a:lnTo>
                  <a:pt x="1039146" y="94266"/>
                </a:lnTo>
                <a:lnTo>
                  <a:pt x="1000015" y="73012"/>
                </a:lnTo>
                <a:lnTo>
                  <a:pt x="959411" y="54258"/>
                </a:lnTo>
                <a:lnTo>
                  <a:pt x="917438" y="38108"/>
                </a:lnTo>
                <a:lnTo>
                  <a:pt x="874198" y="24663"/>
                </a:lnTo>
                <a:lnTo>
                  <a:pt x="829793" y="14027"/>
                </a:lnTo>
                <a:lnTo>
                  <a:pt x="784328" y="6302"/>
                </a:lnTo>
                <a:lnTo>
                  <a:pt x="737905" y="1592"/>
                </a:lnTo>
                <a:lnTo>
                  <a:pt x="690626" y="0"/>
                </a:lnTo>
                <a:close/>
              </a:path>
            </a:pathLst>
          </a:custGeom>
          <a:solidFill>
            <a:srgbClr val="44536A"/>
          </a:solidFill>
        </p:spPr>
        <p:txBody>
          <a:bodyPr wrap="square" lIns="0" tIns="0" rIns="0" bIns="0" rtlCol="0"/>
          <a:lstStyle/>
          <a:p>
            <a:endParaRPr/>
          </a:p>
        </p:txBody>
      </p:sp>
      <p:sp>
        <p:nvSpPr>
          <p:cNvPr id="20" name="bg object 20"/>
          <p:cNvSpPr/>
          <p:nvPr/>
        </p:nvSpPr>
        <p:spPr>
          <a:xfrm>
            <a:off x="9858375" y="3648075"/>
            <a:ext cx="2333625" cy="3209925"/>
          </a:xfrm>
          <a:custGeom>
            <a:avLst/>
            <a:gdLst/>
            <a:ahLst/>
            <a:cxnLst/>
            <a:rect l="l" t="t" r="r" b="b"/>
            <a:pathLst>
              <a:path w="2333625" h="3209925">
                <a:moveTo>
                  <a:pt x="2333625" y="2494140"/>
                </a:moveTo>
                <a:lnTo>
                  <a:pt x="2332647" y="2445905"/>
                </a:lnTo>
                <a:lnTo>
                  <a:pt x="2329738" y="2398166"/>
                </a:lnTo>
                <a:lnTo>
                  <a:pt x="2324938" y="2350960"/>
                </a:lnTo>
                <a:lnTo>
                  <a:pt x="2318283" y="2304326"/>
                </a:lnTo>
                <a:lnTo>
                  <a:pt x="2309812" y="2258314"/>
                </a:lnTo>
                <a:lnTo>
                  <a:pt x="2299576" y="2212937"/>
                </a:lnTo>
                <a:lnTo>
                  <a:pt x="2287587" y="2168245"/>
                </a:lnTo>
                <a:lnTo>
                  <a:pt x="2273897" y="2124278"/>
                </a:lnTo>
                <a:lnTo>
                  <a:pt x="2258542" y="2081060"/>
                </a:lnTo>
                <a:lnTo>
                  <a:pt x="2241550" y="2038654"/>
                </a:lnTo>
                <a:lnTo>
                  <a:pt x="2222982" y="1997075"/>
                </a:lnTo>
                <a:lnTo>
                  <a:pt x="2202853" y="1956371"/>
                </a:lnTo>
                <a:lnTo>
                  <a:pt x="2181212" y="1916582"/>
                </a:lnTo>
                <a:lnTo>
                  <a:pt x="2158098" y="1877745"/>
                </a:lnTo>
                <a:lnTo>
                  <a:pt x="2133536" y="1839887"/>
                </a:lnTo>
                <a:lnTo>
                  <a:pt x="2107577" y="1803044"/>
                </a:lnTo>
                <a:lnTo>
                  <a:pt x="2080260" y="1767281"/>
                </a:lnTo>
                <a:lnTo>
                  <a:pt x="2051608" y="1732597"/>
                </a:lnTo>
                <a:lnTo>
                  <a:pt x="2021674" y="1699069"/>
                </a:lnTo>
                <a:lnTo>
                  <a:pt x="1990483" y="1666709"/>
                </a:lnTo>
                <a:lnTo>
                  <a:pt x="1958073" y="1635556"/>
                </a:lnTo>
                <a:lnTo>
                  <a:pt x="1924507" y="1605648"/>
                </a:lnTo>
                <a:lnTo>
                  <a:pt x="1889785" y="1577035"/>
                </a:lnTo>
                <a:lnTo>
                  <a:pt x="1853971" y="1549742"/>
                </a:lnTo>
                <a:lnTo>
                  <a:pt x="1817090" y="1523822"/>
                </a:lnTo>
                <a:lnTo>
                  <a:pt x="1779193" y="1499285"/>
                </a:lnTo>
                <a:lnTo>
                  <a:pt x="1740293" y="1476197"/>
                </a:lnTo>
                <a:lnTo>
                  <a:pt x="1700453" y="1454581"/>
                </a:lnTo>
                <a:lnTo>
                  <a:pt x="1659712" y="1434490"/>
                </a:lnTo>
                <a:lnTo>
                  <a:pt x="1618081" y="1415935"/>
                </a:lnTo>
                <a:lnTo>
                  <a:pt x="1575625" y="1398968"/>
                </a:lnTo>
                <a:lnTo>
                  <a:pt x="1532356" y="1383639"/>
                </a:lnTo>
                <a:lnTo>
                  <a:pt x="1488338" y="1369961"/>
                </a:lnTo>
                <a:lnTo>
                  <a:pt x="1443596" y="1357985"/>
                </a:lnTo>
                <a:lnTo>
                  <a:pt x="1398168" y="1347749"/>
                </a:lnTo>
                <a:lnTo>
                  <a:pt x="1352080" y="1339291"/>
                </a:lnTo>
                <a:lnTo>
                  <a:pt x="1311363" y="1333500"/>
                </a:lnTo>
                <a:lnTo>
                  <a:pt x="1323975" y="1333500"/>
                </a:lnTo>
                <a:lnTo>
                  <a:pt x="1309535" y="1333246"/>
                </a:lnTo>
                <a:lnTo>
                  <a:pt x="1305394" y="1332649"/>
                </a:lnTo>
                <a:lnTo>
                  <a:pt x="1258138" y="1327861"/>
                </a:lnTo>
                <a:lnTo>
                  <a:pt x="1210335" y="1324952"/>
                </a:lnTo>
                <a:lnTo>
                  <a:pt x="1167155" y="1324089"/>
                </a:lnTo>
                <a:lnTo>
                  <a:pt x="1132573" y="1319669"/>
                </a:lnTo>
                <a:lnTo>
                  <a:pt x="1085964" y="1312024"/>
                </a:lnTo>
                <a:lnTo>
                  <a:pt x="1039926" y="1302753"/>
                </a:lnTo>
                <a:lnTo>
                  <a:pt x="994473" y="1291894"/>
                </a:lnTo>
                <a:lnTo>
                  <a:pt x="949655" y="1279474"/>
                </a:lnTo>
                <a:lnTo>
                  <a:pt x="905471" y="1265529"/>
                </a:lnTo>
                <a:lnTo>
                  <a:pt x="861974" y="1250073"/>
                </a:lnTo>
                <a:lnTo>
                  <a:pt x="819175" y="1233170"/>
                </a:lnTo>
                <a:lnTo>
                  <a:pt x="777125" y="1214818"/>
                </a:lnTo>
                <a:lnTo>
                  <a:pt x="735850" y="1195057"/>
                </a:lnTo>
                <a:lnTo>
                  <a:pt x="695363" y="1173924"/>
                </a:lnTo>
                <a:lnTo>
                  <a:pt x="655713" y="1151445"/>
                </a:lnTo>
                <a:lnTo>
                  <a:pt x="616915" y="1127645"/>
                </a:lnTo>
                <a:lnTo>
                  <a:pt x="579005" y="1102563"/>
                </a:lnTo>
                <a:lnTo>
                  <a:pt x="542023" y="1076223"/>
                </a:lnTo>
                <a:lnTo>
                  <a:pt x="505980" y="1048651"/>
                </a:lnTo>
                <a:lnTo>
                  <a:pt x="470928" y="1019886"/>
                </a:lnTo>
                <a:lnTo>
                  <a:pt x="436880" y="989952"/>
                </a:lnTo>
                <a:lnTo>
                  <a:pt x="403860" y="958888"/>
                </a:lnTo>
                <a:lnTo>
                  <a:pt x="371919" y="926706"/>
                </a:lnTo>
                <a:lnTo>
                  <a:pt x="341071" y="893457"/>
                </a:lnTo>
                <a:lnTo>
                  <a:pt x="311353" y="859167"/>
                </a:lnTo>
                <a:lnTo>
                  <a:pt x="282803" y="823849"/>
                </a:lnTo>
                <a:lnTo>
                  <a:pt x="255422" y="787552"/>
                </a:lnTo>
                <a:lnTo>
                  <a:pt x="229273" y="750303"/>
                </a:lnTo>
                <a:lnTo>
                  <a:pt x="204368" y="712127"/>
                </a:lnTo>
                <a:lnTo>
                  <a:pt x="180746" y="673049"/>
                </a:lnTo>
                <a:lnTo>
                  <a:pt x="158419" y="633107"/>
                </a:lnTo>
                <a:lnTo>
                  <a:pt x="137439" y="592340"/>
                </a:lnTo>
                <a:lnTo>
                  <a:pt x="117830" y="550760"/>
                </a:lnTo>
                <a:lnTo>
                  <a:pt x="99606" y="508406"/>
                </a:lnTo>
                <a:lnTo>
                  <a:pt x="82816" y="465302"/>
                </a:lnTo>
                <a:lnTo>
                  <a:pt x="67487" y="421500"/>
                </a:lnTo>
                <a:lnTo>
                  <a:pt x="53644" y="376999"/>
                </a:lnTo>
                <a:lnTo>
                  <a:pt x="41313" y="331851"/>
                </a:lnTo>
                <a:lnTo>
                  <a:pt x="30530" y="286067"/>
                </a:lnTo>
                <a:lnTo>
                  <a:pt x="21323" y="239699"/>
                </a:lnTo>
                <a:lnTo>
                  <a:pt x="13728" y="192773"/>
                </a:lnTo>
                <a:lnTo>
                  <a:pt x="7759" y="145300"/>
                </a:lnTo>
                <a:lnTo>
                  <a:pt x="3467" y="97332"/>
                </a:lnTo>
                <a:lnTo>
                  <a:pt x="863" y="48895"/>
                </a:lnTo>
                <a:lnTo>
                  <a:pt x="0" y="0"/>
                </a:lnTo>
                <a:lnTo>
                  <a:pt x="0" y="1333500"/>
                </a:lnTo>
                <a:lnTo>
                  <a:pt x="1162050" y="1333500"/>
                </a:lnTo>
                <a:lnTo>
                  <a:pt x="1162050" y="2039759"/>
                </a:lnTo>
                <a:lnTo>
                  <a:pt x="1163053" y="2088642"/>
                </a:lnTo>
                <a:lnTo>
                  <a:pt x="1166037" y="2137016"/>
                </a:lnTo>
                <a:lnTo>
                  <a:pt x="1170965" y="2184844"/>
                </a:lnTo>
                <a:lnTo>
                  <a:pt x="1177785" y="2232075"/>
                </a:lnTo>
                <a:lnTo>
                  <a:pt x="1186484" y="2278684"/>
                </a:lnTo>
                <a:lnTo>
                  <a:pt x="1197000" y="2324620"/>
                </a:lnTo>
                <a:lnTo>
                  <a:pt x="1209306" y="2369858"/>
                </a:lnTo>
                <a:lnTo>
                  <a:pt x="1223352" y="2414333"/>
                </a:lnTo>
                <a:lnTo>
                  <a:pt x="1239100" y="2458034"/>
                </a:lnTo>
                <a:lnTo>
                  <a:pt x="1256525" y="2500922"/>
                </a:lnTo>
                <a:lnTo>
                  <a:pt x="1275575" y="2542933"/>
                </a:lnTo>
                <a:lnTo>
                  <a:pt x="1296225" y="2584043"/>
                </a:lnTo>
                <a:lnTo>
                  <a:pt x="1318412" y="2624213"/>
                </a:lnTo>
                <a:lnTo>
                  <a:pt x="1342110" y="2663406"/>
                </a:lnTo>
                <a:lnTo>
                  <a:pt x="1367282" y="2701569"/>
                </a:lnTo>
                <a:lnTo>
                  <a:pt x="1393888" y="2738678"/>
                </a:lnTo>
                <a:lnTo>
                  <a:pt x="1421879" y="2774683"/>
                </a:lnTo>
                <a:lnTo>
                  <a:pt x="1451229" y="2809557"/>
                </a:lnTo>
                <a:lnTo>
                  <a:pt x="1481886" y="2843263"/>
                </a:lnTo>
                <a:lnTo>
                  <a:pt x="1513827" y="2875737"/>
                </a:lnTo>
                <a:lnTo>
                  <a:pt x="1547012" y="2906966"/>
                </a:lnTo>
                <a:lnTo>
                  <a:pt x="1581378" y="2936900"/>
                </a:lnTo>
                <a:lnTo>
                  <a:pt x="1616900" y="2965488"/>
                </a:lnTo>
                <a:lnTo>
                  <a:pt x="1653552" y="2992717"/>
                </a:lnTo>
                <a:lnTo>
                  <a:pt x="1691284" y="3018536"/>
                </a:lnTo>
                <a:lnTo>
                  <a:pt x="1730044" y="3042894"/>
                </a:lnTo>
                <a:lnTo>
                  <a:pt x="1769808" y="3065767"/>
                </a:lnTo>
                <a:lnTo>
                  <a:pt x="1810537" y="3087103"/>
                </a:lnTo>
                <a:lnTo>
                  <a:pt x="1852180" y="3106877"/>
                </a:lnTo>
                <a:lnTo>
                  <a:pt x="1894713" y="3125038"/>
                </a:lnTo>
                <a:lnTo>
                  <a:pt x="1938096" y="3141561"/>
                </a:lnTo>
                <a:lnTo>
                  <a:pt x="1982266" y="3156394"/>
                </a:lnTo>
                <a:lnTo>
                  <a:pt x="2027212" y="3169501"/>
                </a:lnTo>
                <a:lnTo>
                  <a:pt x="2072881" y="3180842"/>
                </a:lnTo>
                <a:lnTo>
                  <a:pt x="2119236" y="3190379"/>
                </a:lnTo>
                <a:lnTo>
                  <a:pt x="2166251" y="3198076"/>
                </a:lnTo>
                <a:lnTo>
                  <a:pt x="2213864" y="3203879"/>
                </a:lnTo>
                <a:lnTo>
                  <a:pt x="2333625" y="3209925"/>
                </a:lnTo>
                <a:lnTo>
                  <a:pt x="2333625" y="2494140"/>
                </a:lnTo>
                <a:close/>
              </a:path>
            </a:pathLst>
          </a:custGeom>
          <a:solidFill>
            <a:srgbClr val="627083"/>
          </a:solidFill>
        </p:spPr>
        <p:txBody>
          <a:bodyPr wrap="square" lIns="0" tIns="0" rIns="0" bIns="0" rtlCol="0"/>
          <a:lstStyle/>
          <a:p>
            <a:endParaRPr/>
          </a:p>
        </p:txBody>
      </p:sp>
      <p:sp>
        <p:nvSpPr>
          <p:cNvPr id="21" name="bg object 21"/>
          <p:cNvSpPr/>
          <p:nvPr/>
        </p:nvSpPr>
        <p:spPr>
          <a:xfrm>
            <a:off x="9858375" y="4972050"/>
            <a:ext cx="1162050" cy="1885950"/>
          </a:xfrm>
          <a:custGeom>
            <a:avLst/>
            <a:gdLst/>
            <a:ahLst/>
            <a:cxnLst/>
            <a:rect l="l" t="t" r="r" b="b"/>
            <a:pathLst>
              <a:path w="1162050" h="1885950">
                <a:moveTo>
                  <a:pt x="1162050" y="0"/>
                </a:moveTo>
                <a:lnTo>
                  <a:pt x="0" y="0"/>
                </a:lnTo>
                <a:lnTo>
                  <a:pt x="0" y="1153744"/>
                </a:lnTo>
                <a:lnTo>
                  <a:pt x="762" y="1153744"/>
                </a:lnTo>
                <a:lnTo>
                  <a:pt x="0" y="1170165"/>
                </a:lnTo>
                <a:lnTo>
                  <a:pt x="0" y="1885950"/>
                </a:lnTo>
                <a:lnTo>
                  <a:pt x="118872" y="1879904"/>
                </a:lnTo>
                <a:lnTo>
                  <a:pt x="166085" y="1874092"/>
                </a:lnTo>
                <a:lnTo>
                  <a:pt x="212696" y="1866397"/>
                </a:lnTo>
                <a:lnTo>
                  <a:pt x="258666" y="1856859"/>
                </a:lnTo>
                <a:lnTo>
                  <a:pt x="303955" y="1845518"/>
                </a:lnTo>
                <a:lnTo>
                  <a:pt x="348526" y="1832412"/>
                </a:lnTo>
                <a:lnTo>
                  <a:pt x="392339" y="1817580"/>
                </a:lnTo>
                <a:lnTo>
                  <a:pt x="435354" y="1801062"/>
                </a:lnTo>
                <a:lnTo>
                  <a:pt x="477534" y="1782897"/>
                </a:lnTo>
                <a:lnTo>
                  <a:pt x="518839" y="1763124"/>
                </a:lnTo>
                <a:lnTo>
                  <a:pt x="559230" y="1741782"/>
                </a:lnTo>
                <a:lnTo>
                  <a:pt x="598668" y="1718911"/>
                </a:lnTo>
                <a:lnTo>
                  <a:pt x="637115" y="1694550"/>
                </a:lnTo>
                <a:lnTo>
                  <a:pt x="674531" y="1668737"/>
                </a:lnTo>
                <a:lnTo>
                  <a:pt x="710877" y="1641512"/>
                </a:lnTo>
                <a:lnTo>
                  <a:pt x="746115" y="1612915"/>
                </a:lnTo>
                <a:lnTo>
                  <a:pt x="780205" y="1582984"/>
                </a:lnTo>
                <a:lnTo>
                  <a:pt x="813109" y="1551759"/>
                </a:lnTo>
                <a:lnTo>
                  <a:pt x="844787" y="1519278"/>
                </a:lnTo>
                <a:lnTo>
                  <a:pt x="875201" y="1485582"/>
                </a:lnTo>
                <a:lnTo>
                  <a:pt x="904312" y="1450708"/>
                </a:lnTo>
                <a:lnTo>
                  <a:pt x="932080" y="1414697"/>
                </a:lnTo>
                <a:lnTo>
                  <a:pt x="958468" y="1377588"/>
                </a:lnTo>
                <a:lnTo>
                  <a:pt x="983435" y="1339419"/>
                </a:lnTo>
                <a:lnTo>
                  <a:pt x="1006943" y="1300231"/>
                </a:lnTo>
                <a:lnTo>
                  <a:pt x="1028953" y="1260061"/>
                </a:lnTo>
                <a:lnTo>
                  <a:pt x="1049426" y="1218950"/>
                </a:lnTo>
                <a:lnTo>
                  <a:pt x="1068323" y="1176936"/>
                </a:lnTo>
                <a:lnTo>
                  <a:pt x="1085605" y="1134059"/>
                </a:lnTo>
                <a:lnTo>
                  <a:pt x="1101234" y="1090358"/>
                </a:lnTo>
                <a:lnTo>
                  <a:pt x="1115169" y="1045872"/>
                </a:lnTo>
                <a:lnTo>
                  <a:pt x="1127373" y="1000640"/>
                </a:lnTo>
                <a:lnTo>
                  <a:pt x="1137806" y="954702"/>
                </a:lnTo>
                <a:lnTo>
                  <a:pt x="1146430" y="908096"/>
                </a:lnTo>
                <a:lnTo>
                  <a:pt x="1153205" y="860863"/>
                </a:lnTo>
                <a:lnTo>
                  <a:pt x="1158093" y="813040"/>
                </a:lnTo>
                <a:lnTo>
                  <a:pt x="1161054" y="764667"/>
                </a:lnTo>
                <a:lnTo>
                  <a:pt x="1162050" y="715784"/>
                </a:lnTo>
                <a:lnTo>
                  <a:pt x="1162050" y="0"/>
                </a:lnTo>
                <a:close/>
              </a:path>
            </a:pathLst>
          </a:custGeom>
          <a:solidFill>
            <a:srgbClr val="0068FF"/>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6000" b="1" i="0">
                <a:solidFill>
                  <a:schemeClr val="tx1"/>
                </a:solidFill>
                <a:latin typeface="Trebuchet MS"/>
                <a:cs typeface="Trebuchet MS"/>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5/2/2023</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8267700" y="0"/>
            <a:ext cx="3924300" cy="6858000"/>
          </a:xfrm>
          <a:custGeom>
            <a:avLst/>
            <a:gdLst/>
            <a:ahLst/>
            <a:cxnLst/>
            <a:rect l="l" t="t" r="r" b="b"/>
            <a:pathLst>
              <a:path w="3924300" h="6858000">
                <a:moveTo>
                  <a:pt x="3924300" y="0"/>
                </a:moveTo>
                <a:lnTo>
                  <a:pt x="0" y="0"/>
                </a:lnTo>
                <a:lnTo>
                  <a:pt x="0" y="6858000"/>
                </a:lnTo>
                <a:lnTo>
                  <a:pt x="3924300" y="6858000"/>
                </a:lnTo>
                <a:lnTo>
                  <a:pt x="3924300" y="0"/>
                </a:lnTo>
                <a:close/>
              </a:path>
            </a:pathLst>
          </a:custGeom>
          <a:solidFill>
            <a:srgbClr val="DAE4EE"/>
          </a:solidFill>
        </p:spPr>
        <p:txBody>
          <a:bodyPr wrap="square" lIns="0" tIns="0" rIns="0" bIns="0" rtlCol="0"/>
          <a:lstStyle/>
          <a:p>
            <a:endParaRPr/>
          </a:p>
        </p:txBody>
      </p:sp>
      <p:sp>
        <p:nvSpPr>
          <p:cNvPr id="17" name="bg object 17"/>
          <p:cNvSpPr/>
          <p:nvPr/>
        </p:nvSpPr>
        <p:spPr>
          <a:xfrm>
            <a:off x="10229850" y="3686175"/>
            <a:ext cx="1962150" cy="3171825"/>
          </a:xfrm>
          <a:custGeom>
            <a:avLst/>
            <a:gdLst/>
            <a:ahLst/>
            <a:cxnLst/>
            <a:rect l="l" t="t" r="r" b="b"/>
            <a:pathLst>
              <a:path w="1962150" h="3171825">
                <a:moveTo>
                  <a:pt x="1962150" y="0"/>
                </a:moveTo>
                <a:lnTo>
                  <a:pt x="1761489" y="10160"/>
                </a:lnTo>
                <a:lnTo>
                  <a:pt x="1713791" y="15626"/>
                </a:lnTo>
                <a:lnTo>
                  <a:pt x="1666444" y="22232"/>
                </a:lnTo>
                <a:lnTo>
                  <a:pt x="1619465" y="29965"/>
                </a:lnTo>
                <a:lnTo>
                  <a:pt x="1572867" y="38810"/>
                </a:lnTo>
                <a:lnTo>
                  <a:pt x="1526664" y="48753"/>
                </a:lnTo>
                <a:lnTo>
                  <a:pt x="1480869" y="59780"/>
                </a:lnTo>
                <a:lnTo>
                  <a:pt x="1435497" y="71877"/>
                </a:lnTo>
                <a:lnTo>
                  <a:pt x="1390563" y="85031"/>
                </a:lnTo>
                <a:lnTo>
                  <a:pt x="1346078" y="99225"/>
                </a:lnTo>
                <a:lnTo>
                  <a:pt x="1302059" y="114448"/>
                </a:lnTo>
                <a:lnTo>
                  <a:pt x="1258518" y="130685"/>
                </a:lnTo>
                <a:lnTo>
                  <a:pt x="1215470" y="147921"/>
                </a:lnTo>
                <a:lnTo>
                  <a:pt x="1172929" y="166143"/>
                </a:lnTo>
                <a:lnTo>
                  <a:pt x="1130908" y="185337"/>
                </a:lnTo>
                <a:lnTo>
                  <a:pt x="1089421" y="205488"/>
                </a:lnTo>
                <a:lnTo>
                  <a:pt x="1048484" y="226583"/>
                </a:lnTo>
                <a:lnTo>
                  <a:pt x="1008108" y="248607"/>
                </a:lnTo>
                <a:lnTo>
                  <a:pt x="968310" y="271547"/>
                </a:lnTo>
                <a:lnTo>
                  <a:pt x="929102" y="295388"/>
                </a:lnTo>
                <a:lnTo>
                  <a:pt x="890498" y="320117"/>
                </a:lnTo>
                <a:lnTo>
                  <a:pt x="852512" y="345719"/>
                </a:lnTo>
                <a:lnTo>
                  <a:pt x="815160" y="372180"/>
                </a:lnTo>
                <a:lnTo>
                  <a:pt x="778453" y="399486"/>
                </a:lnTo>
                <a:lnTo>
                  <a:pt x="742407" y="427623"/>
                </a:lnTo>
                <a:lnTo>
                  <a:pt x="707035" y="456578"/>
                </a:lnTo>
                <a:lnTo>
                  <a:pt x="672351" y="486335"/>
                </a:lnTo>
                <a:lnTo>
                  <a:pt x="638370" y="516882"/>
                </a:lnTo>
                <a:lnTo>
                  <a:pt x="605104" y="548203"/>
                </a:lnTo>
                <a:lnTo>
                  <a:pt x="572569" y="580286"/>
                </a:lnTo>
                <a:lnTo>
                  <a:pt x="540778" y="613115"/>
                </a:lnTo>
                <a:lnTo>
                  <a:pt x="509746" y="646677"/>
                </a:lnTo>
                <a:lnTo>
                  <a:pt x="479485" y="680958"/>
                </a:lnTo>
                <a:lnTo>
                  <a:pt x="450011" y="715943"/>
                </a:lnTo>
                <a:lnTo>
                  <a:pt x="421336" y="751620"/>
                </a:lnTo>
                <a:lnTo>
                  <a:pt x="393476" y="787972"/>
                </a:lnTo>
                <a:lnTo>
                  <a:pt x="366443" y="824988"/>
                </a:lnTo>
                <a:lnTo>
                  <a:pt x="340253" y="862651"/>
                </a:lnTo>
                <a:lnTo>
                  <a:pt x="314918" y="900949"/>
                </a:lnTo>
                <a:lnTo>
                  <a:pt x="290454" y="939868"/>
                </a:lnTo>
                <a:lnTo>
                  <a:pt x="266873" y="979393"/>
                </a:lnTo>
                <a:lnTo>
                  <a:pt x="244190" y="1019510"/>
                </a:lnTo>
                <a:lnTo>
                  <a:pt x="222419" y="1060206"/>
                </a:lnTo>
                <a:lnTo>
                  <a:pt x="201574" y="1101465"/>
                </a:lnTo>
                <a:lnTo>
                  <a:pt x="181668" y="1143275"/>
                </a:lnTo>
                <a:lnTo>
                  <a:pt x="162717" y="1185621"/>
                </a:lnTo>
                <a:lnTo>
                  <a:pt x="144733" y="1228489"/>
                </a:lnTo>
                <a:lnTo>
                  <a:pt x="127730" y="1271865"/>
                </a:lnTo>
                <a:lnTo>
                  <a:pt x="111724" y="1315735"/>
                </a:lnTo>
                <a:lnTo>
                  <a:pt x="96727" y="1360085"/>
                </a:lnTo>
                <a:lnTo>
                  <a:pt x="82753" y="1404900"/>
                </a:lnTo>
                <a:lnTo>
                  <a:pt x="69817" y="1450168"/>
                </a:lnTo>
                <a:lnTo>
                  <a:pt x="57933" y="1495873"/>
                </a:lnTo>
                <a:lnTo>
                  <a:pt x="47114" y="1542002"/>
                </a:lnTo>
                <a:lnTo>
                  <a:pt x="37375" y="1588540"/>
                </a:lnTo>
                <a:lnTo>
                  <a:pt x="28729" y="1635475"/>
                </a:lnTo>
                <a:lnTo>
                  <a:pt x="21191" y="1682790"/>
                </a:lnTo>
                <a:lnTo>
                  <a:pt x="14774" y="1730473"/>
                </a:lnTo>
                <a:lnTo>
                  <a:pt x="9492" y="1778510"/>
                </a:lnTo>
                <a:lnTo>
                  <a:pt x="5360" y="1826886"/>
                </a:lnTo>
                <a:lnTo>
                  <a:pt x="2391" y="1875587"/>
                </a:lnTo>
                <a:lnTo>
                  <a:pt x="600" y="1924600"/>
                </a:lnTo>
                <a:lnTo>
                  <a:pt x="0" y="1973910"/>
                </a:lnTo>
                <a:lnTo>
                  <a:pt x="0" y="3171825"/>
                </a:lnTo>
                <a:lnTo>
                  <a:pt x="193753" y="3171825"/>
                </a:lnTo>
                <a:lnTo>
                  <a:pt x="238908" y="3166866"/>
                </a:lnTo>
                <a:lnTo>
                  <a:pt x="285719" y="3160574"/>
                </a:lnTo>
                <a:lnTo>
                  <a:pt x="332175" y="3153182"/>
                </a:lnTo>
                <a:lnTo>
                  <a:pt x="378263" y="3144703"/>
                </a:lnTo>
                <a:lnTo>
                  <a:pt x="423969" y="3135151"/>
                </a:lnTo>
                <a:lnTo>
                  <a:pt x="469280" y="3124540"/>
                </a:lnTo>
                <a:lnTo>
                  <a:pt x="514182" y="3112883"/>
                </a:lnTo>
                <a:lnTo>
                  <a:pt x="558663" y="3100193"/>
                </a:lnTo>
                <a:lnTo>
                  <a:pt x="602707" y="3086483"/>
                </a:lnTo>
                <a:lnTo>
                  <a:pt x="646303" y="3071769"/>
                </a:lnTo>
                <a:lnTo>
                  <a:pt x="689437" y="3056062"/>
                </a:lnTo>
                <a:lnTo>
                  <a:pt x="732095" y="3039376"/>
                </a:lnTo>
                <a:lnTo>
                  <a:pt x="774263" y="3021726"/>
                </a:lnTo>
                <a:lnTo>
                  <a:pt x="815929" y="3003124"/>
                </a:lnTo>
                <a:lnTo>
                  <a:pt x="857079" y="2983584"/>
                </a:lnTo>
                <a:lnTo>
                  <a:pt x="897699" y="2963120"/>
                </a:lnTo>
                <a:lnTo>
                  <a:pt x="937777" y="2941744"/>
                </a:lnTo>
                <a:lnTo>
                  <a:pt x="977298" y="2919471"/>
                </a:lnTo>
                <a:lnTo>
                  <a:pt x="1016249" y="2896314"/>
                </a:lnTo>
                <a:lnTo>
                  <a:pt x="1054617" y="2872287"/>
                </a:lnTo>
                <a:lnTo>
                  <a:pt x="1092389" y="2847403"/>
                </a:lnTo>
                <a:lnTo>
                  <a:pt x="1129550" y="2821675"/>
                </a:lnTo>
                <a:lnTo>
                  <a:pt x="1166088" y="2795117"/>
                </a:lnTo>
                <a:lnTo>
                  <a:pt x="1201989" y="2767743"/>
                </a:lnTo>
                <a:lnTo>
                  <a:pt x="1237239" y="2739566"/>
                </a:lnTo>
                <a:lnTo>
                  <a:pt x="1271826" y="2710600"/>
                </a:lnTo>
                <a:lnTo>
                  <a:pt x="1305736" y="2680858"/>
                </a:lnTo>
                <a:lnTo>
                  <a:pt x="1338955" y="2650353"/>
                </a:lnTo>
                <a:lnTo>
                  <a:pt x="1371469" y="2619100"/>
                </a:lnTo>
                <a:lnTo>
                  <a:pt x="1403267" y="2587111"/>
                </a:lnTo>
                <a:lnTo>
                  <a:pt x="1434333" y="2554400"/>
                </a:lnTo>
                <a:lnTo>
                  <a:pt x="1464655" y="2520981"/>
                </a:lnTo>
                <a:lnTo>
                  <a:pt x="1494219" y="2486868"/>
                </a:lnTo>
                <a:lnTo>
                  <a:pt x="1523012" y="2452072"/>
                </a:lnTo>
                <a:lnTo>
                  <a:pt x="1551020" y="2416610"/>
                </a:lnTo>
                <a:lnTo>
                  <a:pt x="1578231" y="2380493"/>
                </a:lnTo>
                <a:lnTo>
                  <a:pt x="1604629" y="2343735"/>
                </a:lnTo>
                <a:lnTo>
                  <a:pt x="1630203" y="2306350"/>
                </a:lnTo>
                <a:lnTo>
                  <a:pt x="1654938" y="2268351"/>
                </a:lnTo>
                <a:lnTo>
                  <a:pt x="1678822" y="2229752"/>
                </a:lnTo>
                <a:lnTo>
                  <a:pt x="1701840" y="2190566"/>
                </a:lnTo>
                <a:lnTo>
                  <a:pt x="1723979" y="2150807"/>
                </a:lnTo>
                <a:lnTo>
                  <a:pt x="1745227" y="2110488"/>
                </a:lnTo>
                <a:lnTo>
                  <a:pt x="1765569" y="2069623"/>
                </a:lnTo>
                <a:lnTo>
                  <a:pt x="1784992" y="2028226"/>
                </a:lnTo>
                <a:lnTo>
                  <a:pt x="1803482" y="1986309"/>
                </a:lnTo>
                <a:lnTo>
                  <a:pt x="1821027" y="1943887"/>
                </a:lnTo>
                <a:lnTo>
                  <a:pt x="1837612" y="1900973"/>
                </a:lnTo>
                <a:lnTo>
                  <a:pt x="1853225" y="1857580"/>
                </a:lnTo>
                <a:lnTo>
                  <a:pt x="1867852" y="1813721"/>
                </a:lnTo>
                <a:lnTo>
                  <a:pt x="1881479" y="1769412"/>
                </a:lnTo>
                <a:lnTo>
                  <a:pt x="1894093" y="1724664"/>
                </a:lnTo>
                <a:lnTo>
                  <a:pt x="1905680" y="1679491"/>
                </a:lnTo>
                <a:lnTo>
                  <a:pt x="1916228" y="1633908"/>
                </a:lnTo>
                <a:lnTo>
                  <a:pt x="1925723" y="1587927"/>
                </a:lnTo>
                <a:lnTo>
                  <a:pt x="1934151" y="1541562"/>
                </a:lnTo>
                <a:lnTo>
                  <a:pt x="1941498" y="1494826"/>
                </a:lnTo>
                <a:lnTo>
                  <a:pt x="1947752" y="1447734"/>
                </a:lnTo>
                <a:lnTo>
                  <a:pt x="1952900" y="1400298"/>
                </a:lnTo>
                <a:lnTo>
                  <a:pt x="1956926" y="1352532"/>
                </a:lnTo>
                <a:lnTo>
                  <a:pt x="1959819" y="1304449"/>
                </a:lnTo>
                <a:lnTo>
                  <a:pt x="1961565" y="1256063"/>
                </a:lnTo>
                <a:lnTo>
                  <a:pt x="1962150" y="1207389"/>
                </a:lnTo>
                <a:lnTo>
                  <a:pt x="1962150" y="0"/>
                </a:lnTo>
                <a:close/>
              </a:path>
            </a:pathLst>
          </a:custGeom>
          <a:solidFill>
            <a:srgbClr val="0068FF"/>
          </a:solidFill>
        </p:spPr>
        <p:txBody>
          <a:bodyPr wrap="square" lIns="0" tIns="0" rIns="0" bIns="0" rtlCol="0"/>
          <a:lstStyle/>
          <a:p>
            <a:endParaRPr/>
          </a:p>
        </p:txBody>
      </p:sp>
      <p:sp>
        <p:nvSpPr>
          <p:cNvPr id="18" name="bg object 18"/>
          <p:cNvSpPr/>
          <p:nvPr/>
        </p:nvSpPr>
        <p:spPr>
          <a:xfrm>
            <a:off x="8267700" y="3686175"/>
            <a:ext cx="1962150" cy="3171825"/>
          </a:xfrm>
          <a:custGeom>
            <a:avLst/>
            <a:gdLst/>
            <a:ahLst/>
            <a:cxnLst/>
            <a:rect l="l" t="t" r="r" b="b"/>
            <a:pathLst>
              <a:path w="1962150" h="3171825">
                <a:moveTo>
                  <a:pt x="0" y="0"/>
                </a:moveTo>
                <a:lnTo>
                  <a:pt x="0" y="1207389"/>
                </a:lnTo>
                <a:lnTo>
                  <a:pt x="584" y="1256063"/>
                </a:lnTo>
                <a:lnTo>
                  <a:pt x="2330" y="1304449"/>
                </a:lnTo>
                <a:lnTo>
                  <a:pt x="5223" y="1352532"/>
                </a:lnTo>
                <a:lnTo>
                  <a:pt x="9249" y="1400298"/>
                </a:lnTo>
                <a:lnTo>
                  <a:pt x="14397" y="1447734"/>
                </a:lnTo>
                <a:lnTo>
                  <a:pt x="20651" y="1494826"/>
                </a:lnTo>
                <a:lnTo>
                  <a:pt x="28078" y="1542002"/>
                </a:lnTo>
                <a:lnTo>
                  <a:pt x="36426" y="1587927"/>
                </a:lnTo>
                <a:lnTo>
                  <a:pt x="45921" y="1633908"/>
                </a:lnTo>
                <a:lnTo>
                  <a:pt x="56469" y="1679491"/>
                </a:lnTo>
                <a:lnTo>
                  <a:pt x="68056" y="1724664"/>
                </a:lnTo>
                <a:lnTo>
                  <a:pt x="80670" y="1769412"/>
                </a:lnTo>
                <a:lnTo>
                  <a:pt x="94297" y="1813721"/>
                </a:lnTo>
                <a:lnTo>
                  <a:pt x="108924" y="1857580"/>
                </a:lnTo>
                <a:lnTo>
                  <a:pt x="124537" y="1900973"/>
                </a:lnTo>
                <a:lnTo>
                  <a:pt x="141122" y="1943887"/>
                </a:lnTo>
                <a:lnTo>
                  <a:pt x="158667" y="1986309"/>
                </a:lnTo>
                <a:lnTo>
                  <a:pt x="177157" y="2028226"/>
                </a:lnTo>
                <a:lnTo>
                  <a:pt x="196580" y="2069623"/>
                </a:lnTo>
                <a:lnTo>
                  <a:pt x="216922" y="2110488"/>
                </a:lnTo>
                <a:lnTo>
                  <a:pt x="238170" y="2150807"/>
                </a:lnTo>
                <a:lnTo>
                  <a:pt x="260309" y="2190566"/>
                </a:lnTo>
                <a:lnTo>
                  <a:pt x="283327" y="2229752"/>
                </a:lnTo>
                <a:lnTo>
                  <a:pt x="307211" y="2268351"/>
                </a:lnTo>
                <a:lnTo>
                  <a:pt x="331946" y="2306350"/>
                </a:lnTo>
                <a:lnTo>
                  <a:pt x="357520" y="2343735"/>
                </a:lnTo>
                <a:lnTo>
                  <a:pt x="383918" y="2380493"/>
                </a:lnTo>
                <a:lnTo>
                  <a:pt x="411129" y="2416610"/>
                </a:lnTo>
                <a:lnTo>
                  <a:pt x="439137" y="2452072"/>
                </a:lnTo>
                <a:lnTo>
                  <a:pt x="467930" y="2486868"/>
                </a:lnTo>
                <a:lnTo>
                  <a:pt x="497494" y="2520981"/>
                </a:lnTo>
                <a:lnTo>
                  <a:pt x="527816" y="2554400"/>
                </a:lnTo>
                <a:lnTo>
                  <a:pt x="558882" y="2587111"/>
                </a:lnTo>
                <a:lnTo>
                  <a:pt x="590680" y="2619100"/>
                </a:lnTo>
                <a:lnTo>
                  <a:pt x="623194" y="2650353"/>
                </a:lnTo>
                <a:lnTo>
                  <a:pt x="656413" y="2680858"/>
                </a:lnTo>
                <a:lnTo>
                  <a:pt x="690323" y="2710600"/>
                </a:lnTo>
                <a:lnTo>
                  <a:pt x="724910" y="2739566"/>
                </a:lnTo>
                <a:lnTo>
                  <a:pt x="760160" y="2767743"/>
                </a:lnTo>
                <a:lnTo>
                  <a:pt x="796061" y="2795117"/>
                </a:lnTo>
                <a:lnTo>
                  <a:pt x="832599" y="2821675"/>
                </a:lnTo>
                <a:lnTo>
                  <a:pt x="869760" y="2847403"/>
                </a:lnTo>
                <a:lnTo>
                  <a:pt x="907532" y="2872287"/>
                </a:lnTo>
                <a:lnTo>
                  <a:pt x="945900" y="2896314"/>
                </a:lnTo>
                <a:lnTo>
                  <a:pt x="984851" y="2919471"/>
                </a:lnTo>
                <a:lnTo>
                  <a:pt x="1024372" y="2941744"/>
                </a:lnTo>
                <a:lnTo>
                  <a:pt x="1064450" y="2963120"/>
                </a:lnTo>
                <a:lnTo>
                  <a:pt x="1105070" y="2983584"/>
                </a:lnTo>
                <a:lnTo>
                  <a:pt x="1146220" y="3003124"/>
                </a:lnTo>
                <a:lnTo>
                  <a:pt x="1187886" y="3021726"/>
                </a:lnTo>
                <a:lnTo>
                  <a:pt x="1230054" y="3039376"/>
                </a:lnTo>
                <a:lnTo>
                  <a:pt x="1272712" y="3056062"/>
                </a:lnTo>
                <a:lnTo>
                  <a:pt x="1315846" y="3071769"/>
                </a:lnTo>
                <a:lnTo>
                  <a:pt x="1359442" y="3086483"/>
                </a:lnTo>
                <a:lnTo>
                  <a:pt x="1403486" y="3100193"/>
                </a:lnTo>
                <a:lnTo>
                  <a:pt x="1447967" y="3112883"/>
                </a:lnTo>
                <a:lnTo>
                  <a:pt x="1492869" y="3124540"/>
                </a:lnTo>
                <a:lnTo>
                  <a:pt x="1538180" y="3135151"/>
                </a:lnTo>
                <a:lnTo>
                  <a:pt x="1583886" y="3144703"/>
                </a:lnTo>
                <a:lnTo>
                  <a:pt x="1629974" y="3153182"/>
                </a:lnTo>
                <a:lnTo>
                  <a:pt x="1676430" y="3160574"/>
                </a:lnTo>
                <a:lnTo>
                  <a:pt x="1723241" y="3166866"/>
                </a:lnTo>
                <a:lnTo>
                  <a:pt x="1768396" y="3171825"/>
                </a:lnTo>
                <a:lnTo>
                  <a:pt x="1962150" y="3171825"/>
                </a:lnTo>
                <a:lnTo>
                  <a:pt x="1962150" y="1973910"/>
                </a:lnTo>
                <a:lnTo>
                  <a:pt x="1961549" y="1924600"/>
                </a:lnTo>
                <a:lnTo>
                  <a:pt x="1959758" y="1875587"/>
                </a:lnTo>
                <a:lnTo>
                  <a:pt x="1956789" y="1826886"/>
                </a:lnTo>
                <a:lnTo>
                  <a:pt x="1952657" y="1778510"/>
                </a:lnTo>
                <a:lnTo>
                  <a:pt x="1947375" y="1730473"/>
                </a:lnTo>
                <a:lnTo>
                  <a:pt x="1940958" y="1682790"/>
                </a:lnTo>
                <a:lnTo>
                  <a:pt x="1933420" y="1635475"/>
                </a:lnTo>
                <a:lnTo>
                  <a:pt x="1924774" y="1588540"/>
                </a:lnTo>
                <a:lnTo>
                  <a:pt x="1914932" y="1541562"/>
                </a:lnTo>
                <a:lnTo>
                  <a:pt x="1904216" y="1495873"/>
                </a:lnTo>
                <a:lnTo>
                  <a:pt x="1892332" y="1450168"/>
                </a:lnTo>
                <a:lnTo>
                  <a:pt x="1879396" y="1404900"/>
                </a:lnTo>
                <a:lnTo>
                  <a:pt x="1865422" y="1360085"/>
                </a:lnTo>
                <a:lnTo>
                  <a:pt x="1850425" y="1315735"/>
                </a:lnTo>
                <a:lnTo>
                  <a:pt x="1834419" y="1271865"/>
                </a:lnTo>
                <a:lnTo>
                  <a:pt x="1817416" y="1228489"/>
                </a:lnTo>
                <a:lnTo>
                  <a:pt x="1799432" y="1185621"/>
                </a:lnTo>
                <a:lnTo>
                  <a:pt x="1780481" y="1143275"/>
                </a:lnTo>
                <a:lnTo>
                  <a:pt x="1760575" y="1101465"/>
                </a:lnTo>
                <a:lnTo>
                  <a:pt x="1739730" y="1060206"/>
                </a:lnTo>
                <a:lnTo>
                  <a:pt x="1717959" y="1019510"/>
                </a:lnTo>
                <a:lnTo>
                  <a:pt x="1695276" y="979393"/>
                </a:lnTo>
                <a:lnTo>
                  <a:pt x="1671695" y="939868"/>
                </a:lnTo>
                <a:lnTo>
                  <a:pt x="1647231" y="900949"/>
                </a:lnTo>
                <a:lnTo>
                  <a:pt x="1621896" y="862651"/>
                </a:lnTo>
                <a:lnTo>
                  <a:pt x="1595706" y="824988"/>
                </a:lnTo>
                <a:lnTo>
                  <a:pt x="1568673" y="787972"/>
                </a:lnTo>
                <a:lnTo>
                  <a:pt x="1540813" y="751620"/>
                </a:lnTo>
                <a:lnTo>
                  <a:pt x="1512138" y="715943"/>
                </a:lnTo>
                <a:lnTo>
                  <a:pt x="1482664" y="680958"/>
                </a:lnTo>
                <a:lnTo>
                  <a:pt x="1452403" y="646677"/>
                </a:lnTo>
                <a:lnTo>
                  <a:pt x="1421371" y="613115"/>
                </a:lnTo>
                <a:lnTo>
                  <a:pt x="1389580" y="580286"/>
                </a:lnTo>
                <a:lnTo>
                  <a:pt x="1357045" y="548203"/>
                </a:lnTo>
                <a:lnTo>
                  <a:pt x="1323779" y="516882"/>
                </a:lnTo>
                <a:lnTo>
                  <a:pt x="1289798" y="486335"/>
                </a:lnTo>
                <a:lnTo>
                  <a:pt x="1255114" y="456578"/>
                </a:lnTo>
                <a:lnTo>
                  <a:pt x="1219742" y="427623"/>
                </a:lnTo>
                <a:lnTo>
                  <a:pt x="1183696" y="399486"/>
                </a:lnTo>
                <a:lnTo>
                  <a:pt x="1146989" y="372180"/>
                </a:lnTo>
                <a:lnTo>
                  <a:pt x="1109637" y="345719"/>
                </a:lnTo>
                <a:lnTo>
                  <a:pt x="1071651" y="320117"/>
                </a:lnTo>
                <a:lnTo>
                  <a:pt x="1033047" y="295388"/>
                </a:lnTo>
                <a:lnTo>
                  <a:pt x="993839" y="271547"/>
                </a:lnTo>
                <a:lnTo>
                  <a:pt x="954041" y="248607"/>
                </a:lnTo>
                <a:lnTo>
                  <a:pt x="913665" y="226583"/>
                </a:lnTo>
                <a:lnTo>
                  <a:pt x="872728" y="205488"/>
                </a:lnTo>
                <a:lnTo>
                  <a:pt x="831241" y="185337"/>
                </a:lnTo>
                <a:lnTo>
                  <a:pt x="789220" y="166143"/>
                </a:lnTo>
                <a:lnTo>
                  <a:pt x="746679" y="147921"/>
                </a:lnTo>
                <a:lnTo>
                  <a:pt x="703631" y="130685"/>
                </a:lnTo>
                <a:lnTo>
                  <a:pt x="660090" y="114448"/>
                </a:lnTo>
                <a:lnTo>
                  <a:pt x="616071" y="99225"/>
                </a:lnTo>
                <a:lnTo>
                  <a:pt x="571586" y="85031"/>
                </a:lnTo>
                <a:lnTo>
                  <a:pt x="526652" y="71877"/>
                </a:lnTo>
                <a:lnTo>
                  <a:pt x="481280" y="59780"/>
                </a:lnTo>
                <a:lnTo>
                  <a:pt x="435485" y="48753"/>
                </a:lnTo>
                <a:lnTo>
                  <a:pt x="389282" y="38810"/>
                </a:lnTo>
                <a:lnTo>
                  <a:pt x="342684" y="29965"/>
                </a:lnTo>
                <a:lnTo>
                  <a:pt x="295705" y="22232"/>
                </a:lnTo>
                <a:lnTo>
                  <a:pt x="248358" y="15626"/>
                </a:lnTo>
                <a:lnTo>
                  <a:pt x="200660" y="10160"/>
                </a:lnTo>
                <a:lnTo>
                  <a:pt x="0" y="0"/>
                </a:lnTo>
                <a:close/>
              </a:path>
            </a:pathLst>
          </a:custGeom>
          <a:solidFill>
            <a:srgbClr val="44536A"/>
          </a:solidFill>
        </p:spPr>
        <p:txBody>
          <a:bodyPr wrap="square" lIns="0" tIns="0" rIns="0" bIns="0" rtlCol="0"/>
          <a:lstStyle/>
          <a:p>
            <a:endParaRPr/>
          </a:p>
        </p:txBody>
      </p:sp>
      <p:sp>
        <p:nvSpPr>
          <p:cNvPr id="19" name="bg object 19"/>
          <p:cNvSpPr/>
          <p:nvPr/>
        </p:nvSpPr>
        <p:spPr>
          <a:xfrm>
            <a:off x="0" y="0"/>
            <a:ext cx="1171575" cy="1171575"/>
          </a:xfrm>
          <a:custGeom>
            <a:avLst/>
            <a:gdLst/>
            <a:ahLst/>
            <a:cxnLst/>
            <a:rect l="l" t="t" r="r" b="b"/>
            <a:pathLst>
              <a:path w="1171575" h="1171575">
                <a:moveTo>
                  <a:pt x="1171575" y="0"/>
                </a:moveTo>
                <a:lnTo>
                  <a:pt x="0" y="0"/>
                </a:lnTo>
                <a:lnTo>
                  <a:pt x="0" y="1171575"/>
                </a:lnTo>
                <a:lnTo>
                  <a:pt x="48291" y="1170597"/>
                </a:lnTo>
                <a:lnTo>
                  <a:pt x="96086" y="1167691"/>
                </a:lnTo>
                <a:lnTo>
                  <a:pt x="143347" y="1162893"/>
                </a:lnTo>
                <a:lnTo>
                  <a:pt x="190034" y="1156241"/>
                </a:lnTo>
                <a:lnTo>
                  <a:pt x="236112" y="1147773"/>
                </a:lnTo>
                <a:lnTo>
                  <a:pt x="281541" y="1137527"/>
                </a:lnTo>
                <a:lnTo>
                  <a:pt x="326286" y="1125539"/>
                </a:lnTo>
                <a:lnTo>
                  <a:pt x="370307" y="1111849"/>
                </a:lnTo>
                <a:lnTo>
                  <a:pt x="413567" y="1096493"/>
                </a:lnTo>
                <a:lnTo>
                  <a:pt x="456028" y="1079509"/>
                </a:lnTo>
                <a:lnTo>
                  <a:pt x="497653" y="1060936"/>
                </a:lnTo>
                <a:lnTo>
                  <a:pt x="538404" y="1040810"/>
                </a:lnTo>
                <a:lnTo>
                  <a:pt x="578244" y="1019169"/>
                </a:lnTo>
                <a:lnTo>
                  <a:pt x="617134" y="996051"/>
                </a:lnTo>
                <a:lnTo>
                  <a:pt x="655037" y="971494"/>
                </a:lnTo>
                <a:lnTo>
                  <a:pt x="691915" y="945535"/>
                </a:lnTo>
                <a:lnTo>
                  <a:pt x="727731" y="918212"/>
                </a:lnTo>
                <a:lnTo>
                  <a:pt x="762447" y="889563"/>
                </a:lnTo>
                <a:lnTo>
                  <a:pt x="796024" y="859625"/>
                </a:lnTo>
                <a:lnTo>
                  <a:pt x="828427" y="828436"/>
                </a:lnTo>
                <a:lnTo>
                  <a:pt x="859616" y="796034"/>
                </a:lnTo>
                <a:lnTo>
                  <a:pt x="889554" y="762457"/>
                </a:lnTo>
                <a:lnTo>
                  <a:pt x="918204" y="727742"/>
                </a:lnTo>
                <a:lnTo>
                  <a:pt x="945528" y="691926"/>
                </a:lnTo>
                <a:lnTo>
                  <a:pt x="971487" y="655048"/>
                </a:lnTo>
                <a:lnTo>
                  <a:pt x="996045" y="617145"/>
                </a:lnTo>
                <a:lnTo>
                  <a:pt x="1019163" y="578255"/>
                </a:lnTo>
                <a:lnTo>
                  <a:pt x="1040805" y="538415"/>
                </a:lnTo>
                <a:lnTo>
                  <a:pt x="1060932" y="497664"/>
                </a:lnTo>
                <a:lnTo>
                  <a:pt x="1079506" y="456039"/>
                </a:lnTo>
                <a:lnTo>
                  <a:pt x="1096490" y="413577"/>
                </a:lnTo>
                <a:lnTo>
                  <a:pt x="1111847" y="370316"/>
                </a:lnTo>
                <a:lnTo>
                  <a:pt x="1125537" y="326295"/>
                </a:lnTo>
                <a:lnTo>
                  <a:pt x="1137525" y="281550"/>
                </a:lnTo>
                <a:lnTo>
                  <a:pt x="1147772" y="236119"/>
                </a:lnTo>
                <a:lnTo>
                  <a:pt x="1156240" y="190040"/>
                </a:lnTo>
                <a:lnTo>
                  <a:pt x="1162893" y="143351"/>
                </a:lnTo>
                <a:lnTo>
                  <a:pt x="1167691" y="96090"/>
                </a:lnTo>
                <a:lnTo>
                  <a:pt x="1170597" y="48293"/>
                </a:lnTo>
                <a:lnTo>
                  <a:pt x="1171575" y="0"/>
                </a:lnTo>
                <a:close/>
              </a:path>
            </a:pathLst>
          </a:custGeom>
          <a:solidFill>
            <a:srgbClr val="627083"/>
          </a:solidFill>
        </p:spPr>
        <p:txBody>
          <a:bodyPr wrap="square" lIns="0" tIns="0" rIns="0" bIns="0" rtlCol="0"/>
          <a:lstStyle/>
          <a:p>
            <a:endParaRPr/>
          </a:p>
        </p:txBody>
      </p:sp>
      <p:sp>
        <p:nvSpPr>
          <p:cNvPr id="20" name="bg object 20"/>
          <p:cNvSpPr/>
          <p:nvPr/>
        </p:nvSpPr>
        <p:spPr>
          <a:xfrm>
            <a:off x="10229850" y="0"/>
            <a:ext cx="1962150" cy="3181350"/>
          </a:xfrm>
          <a:custGeom>
            <a:avLst/>
            <a:gdLst/>
            <a:ahLst/>
            <a:cxnLst/>
            <a:rect l="l" t="t" r="r" b="b"/>
            <a:pathLst>
              <a:path w="1962150" h="3181350">
                <a:moveTo>
                  <a:pt x="1962150" y="0"/>
                </a:moveTo>
                <a:lnTo>
                  <a:pt x="0" y="0"/>
                </a:lnTo>
                <a:lnTo>
                  <a:pt x="0" y="1198880"/>
                </a:lnTo>
                <a:lnTo>
                  <a:pt x="600" y="1248400"/>
                </a:lnTo>
                <a:lnTo>
                  <a:pt x="2391" y="1297623"/>
                </a:lnTo>
                <a:lnTo>
                  <a:pt x="5360" y="1346532"/>
                </a:lnTo>
                <a:lnTo>
                  <a:pt x="9492" y="1395116"/>
                </a:lnTo>
                <a:lnTo>
                  <a:pt x="14774" y="1443358"/>
                </a:lnTo>
                <a:lnTo>
                  <a:pt x="21191" y="1491246"/>
                </a:lnTo>
                <a:lnTo>
                  <a:pt x="28729" y="1538764"/>
                </a:lnTo>
                <a:lnTo>
                  <a:pt x="37375" y="1585900"/>
                </a:lnTo>
                <a:lnTo>
                  <a:pt x="47114" y="1632638"/>
                </a:lnTo>
                <a:lnTo>
                  <a:pt x="57933" y="1678966"/>
                </a:lnTo>
                <a:lnTo>
                  <a:pt x="69817" y="1724867"/>
                </a:lnTo>
                <a:lnTo>
                  <a:pt x="82753" y="1770329"/>
                </a:lnTo>
                <a:lnTo>
                  <a:pt x="96727" y="1815338"/>
                </a:lnTo>
                <a:lnTo>
                  <a:pt x="111724" y="1859879"/>
                </a:lnTo>
                <a:lnTo>
                  <a:pt x="127730" y="1903938"/>
                </a:lnTo>
                <a:lnTo>
                  <a:pt x="144733" y="1947500"/>
                </a:lnTo>
                <a:lnTo>
                  <a:pt x="162717" y="1990553"/>
                </a:lnTo>
                <a:lnTo>
                  <a:pt x="181668" y="2033082"/>
                </a:lnTo>
                <a:lnTo>
                  <a:pt x="201574" y="2075072"/>
                </a:lnTo>
                <a:lnTo>
                  <a:pt x="222419" y="2116509"/>
                </a:lnTo>
                <a:lnTo>
                  <a:pt x="244190" y="2157381"/>
                </a:lnTo>
                <a:lnTo>
                  <a:pt x="266873" y="2197671"/>
                </a:lnTo>
                <a:lnTo>
                  <a:pt x="290454" y="2237366"/>
                </a:lnTo>
                <a:lnTo>
                  <a:pt x="314918" y="2276453"/>
                </a:lnTo>
                <a:lnTo>
                  <a:pt x="340253" y="2314917"/>
                </a:lnTo>
                <a:lnTo>
                  <a:pt x="366443" y="2352743"/>
                </a:lnTo>
                <a:lnTo>
                  <a:pt x="393476" y="2389918"/>
                </a:lnTo>
                <a:lnTo>
                  <a:pt x="421336" y="2426428"/>
                </a:lnTo>
                <a:lnTo>
                  <a:pt x="450011" y="2462258"/>
                </a:lnTo>
                <a:lnTo>
                  <a:pt x="479485" y="2497395"/>
                </a:lnTo>
                <a:lnTo>
                  <a:pt x="509746" y="2531824"/>
                </a:lnTo>
                <a:lnTo>
                  <a:pt x="540778" y="2565531"/>
                </a:lnTo>
                <a:lnTo>
                  <a:pt x="572569" y="2598502"/>
                </a:lnTo>
                <a:lnTo>
                  <a:pt x="605104" y="2630723"/>
                </a:lnTo>
                <a:lnTo>
                  <a:pt x="638370" y="2662180"/>
                </a:lnTo>
                <a:lnTo>
                  <a:pt x="672351" y="2692858"/>
                </a:lnTo>
                <a:lnTo>
                  <a:pt x="707035" y="2722744"/>
                </a:lnTo>
                <a:lnTo>
                  <a:pt x="742407" y="2751824"/>
                </a:lnTo>
                <a:lnTo>
                  <a:pt x="778453" y="2780082"/>
                </a:lnTo>
                <a:lnTo>
                  <a:pt x="815160" y="2807506"/>
                </a:lnTo>
                <a:lnTo>
                  <a:pt x="852512" y="2834081"/>
                </a:lnTo>
                <a:lnTo>
                  <a:pt x="890498" y="2859793"/>
                </a:lnTo>
                <a:lnTo>
                  <a:pt x="929102" y="2884628"/>
                </a:lnTo>
                <a:lnTo>
                  <a:pt x="968310" y="2908572"/>
                </a:lnTo>
                <a:lnTo>
                  <a:pt x="1008108" y="2931610"/>
                </a:lnTo>
                <a:lnTo>
                  <a:pt x="1048484" y="2953729"/>
                </a:lnTo>
                <a:lnTo>
                  <a:pt x="1089421" y="2974914"/>
                </a:lnTo>
                <a:lnTo>
                  <a:pt x="1130908" y="2995152"/>
                </a:lnTo>
                <a:lnTo>
                  <a:pt x="1172929" y="3014428"/>
                </a:lnTo>
                <a:lnTo>
                  <a:pt x="1215470" y="3032727"/>
                </a:lnTo>
                <a:lnTo>
                  <a:pt x="1258518" y="3050037"/>
                </a:lnTo>
                <a:lnTo>
                  <a:pt x="1302059" y="3066343"/>
                </a:lnTo>
                <a:lnTo>
                  <a:pt x="1346078" y="3081630"/>
                </a:lnTo>
                <a:lnTo>
                  <a:pt x="1390563" y="3095885"/>
                </a:lnTo>
                <a:lnTo>
                  <a:pt x="1435497" y="3109093"/>
                </a:lnTo>
                <a:lnTo>
                  <a:pt x="1480869" y="3121241"/>
                </a:lnTo>
                <a:lnTo>
                  <a:pt x="1526664" y="3132313"/>
                </a:lnTo>
                <a:lnTo>
                  <a:pt x="1572867" y="3142298"/>
                </a:lnTo>
                <a:lnTo>
                  <a:pt x="1619465" y="3151179"/>
                </a:lnTo>
                <a:lnTo>
                  <a:pt x="1666444" y="3158942"/>
                </a:lnTo>
                <a:lnTo>
                  <a:pt x="1713791" y="3165575"/>
                </a:lnTo>
                <a:lnTo>
                  <a:pt x="1761489" y="3171063"/>
                </a:lnTo>
                <a:lnTo>
                  <a:pt x="1962150" y="3181350"/>
                </a:lnTo>
                <a:lnTo>
                  <a:pt x="1962150" y="0"/>
                </a:lnTo>
                <a:close/>
              </a:path>
            </a:pathLst>
          </a:custGeom>
          <a:solidFill>
            <a:srgbClr val="0068FF"/>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6000" b="1" i="0">
                <a:solidFill>
                  <a:schemeClr val="tx1"/>
                </a:solidFill>
                <a:latin typeface="Trebuchet MS"/>
                <a:cs typeface="Trebuchet MS"/>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5/2/2023</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5/2/2023</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1247139" y="2507995"/>
            <a:ext cx="9697720" cy="941704"/>
          </a:xfrm>
          <a:prstGeom prst="rect">
            <a:avLst/>
          </a:prstGeom>
        </p:spPr>
        <p:txBody>
          <a:bodyPr wrap="square" lIns="0" tIns="0" rIns="0" bIns="0">
            <a:spAutoFit/>
          </a:bodyPr>
          <a:lstStyle>
            <a:lvl1pPr>
              <a:defRPr sz="6000" b="1" i="0">
                <a:solidFill>
                  <a:schemeClr val="tx1"/>
                </a:solidFill>
                <a:latin typeface="Trebuchet MS"/>
                <a:cs typeface="Trebuchet MS"/>
              </a:defRPr>
            </a:lvl1pPr>
          </a:lstStyle>
          <a:p>
            <a:endParaRPr/>
          </a:p>
        </p:txBody>
      </p:sp>
      <p:sp>
        <p:nvSpPr>
          <p:cNvPr id="3" name="Holder 3"/>
          <p:cNvSpPr>
            <a:spLocks noGrp="1"/>
          </p:cNvSpPr>
          <p:nvPr>
            <p:ph type="body" idx="1"/>
          </p:nvPr>
        </p:nvSpPr>
        <p:spPr>
          <a:xfrm>
            <a:off x="1247139" y="2606014"/>
            <a:ext cx="9697720" cy="2214245"/>
          </a:xfrm>
          <a:prstGeom prst="rect">
            <a:avLst/>
          </a:prstGeom>
        </p:spPr>
        <p:txBody>
          <a:bodyPr wrap="square" lIns="0" tIns="0" rIns="0" bIns="0">
            <a:spAutoFit/>
          </a:bodyPr>
          <a:lstStyle>
            <a:lvl1pPr>
              <a:defRPr sz="2400" b="0" i="0">
                <a:solidFill>
                  <a:schemeClr val="bg1"/>
                </a:solidFill>
                <a:latin typeface="SimSun"/>
                <a:cs typeface="SimSun"/>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5/2/2023</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moodle.uwtsd.ac.uk/course/view.php?id=6958"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3.xml"/><Relationship Id="rId5" Type="http://schemas.openxmlformats.org/officeDocument/2006/relationships/image" Target="../media/image7.jpg"/><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maersk.com/supply-chain-logistics?gclid=2220e69a6c861c18a92082cb6227c2ad&amp;gclsrc=3p.ds&amp;msclkid=2220e69a6c861c18a92082cb6227c2ad&amp;utm_source=bing&amp;utm_medium=cpc&amp;utm_campaign=UK%7CEN%7CBI%7CGEN%7CLogistics%20%26%20Supply%20Chain%7CLogistics&amp;utm_te" TargetMode="External"/><Relationship Id="rId2" Type="http://schemas.openxmlformats.org/officeDocument/2006/relationships/hyperlink" Target="https://news.xpo.com/2545/iceland-extends-distribution-partnership-with-xpo-logistics/"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4572000"/>
            <a:ext cx="12192000" cy="2286000"/>
            <a:chOff x="0" y="4572000"/>
            <a:chExt cx="12192000" cy="2286000"/>
          </a:xfrm>
        </p:grpSpPr>
        <p:sp>
          <p:nvSpPr>
            <p:cNvPr id="3" name="object 3"/>
            <p:cNvSpPr/>
            <p:nvPr/>
          </p:nvSpPr>
          <p:spPr>
            <a:xfrm>
              <a:off x="0" y="4572000"/>
              <a:ext cx="12192000" cy="2286000"/>
            </a:xfrm>
            <a:custGeom>
              <a:avLst/>
              <a:gdLst/>
              <a:ahLst/>
              <a:cxnLst/>
              <a:rect l="l" t="t" r="r" b="b"/>
              <a:pathLst>
                <a:path w="12192000" h="2286000">
                  <a:moveTo>
                    <a:pt x="12192000" y="0"/>
                  </a:moveTo>
                  <a:lnTo>
                    <a:pt x="0" y="0"/>
                  </a:lnTo>
                  <a:lnTo>
                    <a:pt x="0" y="2286000"/>
                  </a:lnTo>
                  <a:lnTo>
                    <a:pt x="12192000" y="2286000"/>
                  </a:lnTo>
                  <a:lnTo>
                    <a:pt x="12192000" y="0"/>
                  </a:lnTo>
                  <a:close/>
                </a:path>
              </a:pathLst>
            </a:custGeom>
            <a:solidFill>
              <a:srgbClr val="DAE4EE"/>
            </a:solidFill>
          </p:spPr>
          <p:txBody>
            <a:bodyPr wrap="square" lIns="0" tIns="0" rIns="0" bIns="0" rtlCol="0"/>
            <a:lstStyle/>
            <a:p>
              <a:endParaRPr/>
            </a:p>
          </p:txBody>
        </p:sp>
        <p:sp>
          <p:nvSpPr>
            <p:cNvPr id="4" name="object 4"/>
            <p:cNvSpPr/>
            <p:nvPr/>
          </p:nvSpPr>
          <p:spPr>
            <a:xfrm>
              <a:off x="585787" y="4967350"/>
              <a:ext cx="1553210" cy="1552575"/>
            </a:xfrm>
            <a:custGeom>
              <a:avLst/>
              <a:gdLst/>
              <a:ahLst/>
              <a:cxnLst/>
              <a:rect l="l" t="t" r="r" b="b"/>
              <a:pathLst>
                <a:path w="1553210" h="1552575">
                  <a:moveTo>
                    <a:pt x="776287" y="0"/>
                  </a:moveTo>
                  <a:lnTo>
                    <a:pt x="728998" y="1416"/>
                  </a:lnTo>
                  <a:lnTo>
                    <a:pt x="682459" y="5611"/>
                  </a:lnTo>
                  <a:lnTo>
                    <a:pt x="636750" y="12504"/>
                  </a:lnTo>
                  <a:lnTo>
                    <a:pt x="591952" y="22013"/>
                  </a:lnTo>
                  <a:lnTo>
                    <a:pt x="548148" y="34057"/>
                  </a:lnTo>
                  <a:lnTo>
                    <a:pt x="505417" y="48556"/>
                  </a:lnTo>
                  <a:lnTo>
                    <a:pt x="463842" y="65427"/>
                  </a:lnTo>
                  <a:lnTo>
                    <a:pt x="423503" y="84590"/>
                  </a:lnTo>
                  <a:lnTo>
                    <a:pt x="384482" y="105965"/>
                  </a:lnTo>
                  <a:lnTo>
                    <a:pt x="346860" y="129468"/>
                  </a:lnTo>
                  <a:lnTo>
                    <a:pt x="310718" y="155020"/>
                  </a:lnTo>
                  <a:lnTo>
                    <a:pt x="276137" y="182539"/>
                  </a:lnTo>
                  <a:lnTo>
                    <a:pt x="243199" y="211945"/>
                  </a:lnTo>
                  <a:lnTo>
                    <a:pt x="211984" y="243155"/>
                  </a:lnTo>
                  <a:lnTo>
                    <a:pt x="182574" y="276089"/>
                  </a:lnTo>
                  <a:lnTo>
                    <a:pt x="155051" y="310666"/>
                  </a:lnTo>
                  <a:lnTo>
                    <a:pt x="129494" y="346805"/>
                  </a:lnTo>
                  <a:lnTo>
                    <a:pt x="105987" y="384424"/>
                  </a:lnTo>
                  <a:lnTo>
                    <a:pt x="84609" y="423442"/>
                  </a:lnTo>
                  <a:lnTo>
                    <a:pt x="65442" y="463778"/>
                  </a:lnTo>
                  <a:lnTo>
                    <a:pt x="48567" y="505351"/>
                  </a:lnTo>
                  <a:lnTo>
                    <a:pt x="34065" y="548081"/>
                  </a:lnTo>
                  <a:lnTo>
                    <a:pt x="22018" y="591884"/>
                  </a:lnTo>
                  <a:lnTo>
                    <a:pt x="12507" y="636682"/>
                  </a:lnTo>
                  <a:lnTo>
                    <a:pt x="5612" y="682391"/>
                  </a:lnTo>
                  <a:lnTo>
                    <a:pt x="1416" y="728932"/>
                  </a:lnTo>
                  <a:lnTo>
                    <a:pt x="0" y="776224"/>
                  </a:lnTo>
                  <a:lnTo>
                    <a:pt x="1416" y="823512"/>
                  </a:lnTo>
                  <a:lnTo>
                    <a:pt x="5612" y="870052"/>
                  </a:lnTo>
                  <a:lnTo>
                    <a:pt x="12507" y="915761"/>
                  </a:lnTo>
                  <a:lnTo>
                    <a:pt x="22018" y="960558"/>
                  </a:lnTo>
                  <a:lnTo>
                    <a:pt x="34065" y="1004363"/>
                  </a:lnTo>
                  <a:lnTo>
                    <a:pt x="48567" y="1047093"/>
                  </a:lnTo>
                  <a:lnTo>
                    <a:pt x="65442" y="1088669"/>
                  </a:lnTo>
                  <a:lnTo>
                    <a:pt x="84609" y="1129007"/>
                  </a:lnTo>
                  <a:lnTo>
                    <a:pt x="105987" y="1168028"/>
                  </a:lnTo>
                  <a:lnTo>
                    <a:pt x="129494" y="1205651"/>
                  </a:lnTo>
                  <a:lnTo>
                    <a:pt x="155051" y="1241793"/>
                  </a:lnTo>
                  <a:lnTo>
                    <a:pt x="182574" y="1276374"/>
                  </a:lnTo>
                  <a:lnTo>
                    <a:pt x="211984" y="1309312"/>
                  </a:lnTo>
                  <a:lnTo>
                    <a:pt x="243199" y="1340527"/>
                  </a:lnTo>
                  <a:lnTo>
                    <a:pt x="276137" y="1369936"/>
                  </a:lnTo>
                  <a:lnTo>
                    <a:pt x="310718" y="1397460"/>
                  </a:lnTo>
                  <a:lnTo>
                    <a:pt x="346860" y="1423016"/>
                  </a:lnTo>
                  <a:lnTo>
                    <a:pt x="384482" y="1446524"/>
                  </a:lnTo>
                  <a:lnTo>
                    <a:pt x="423503" y="1467902"/>
                  </a:lnTo>
                  <a:lnTo>
                    <a:pt x="463842" y="1487069"/>
                  </a:lnTo>
                  <a:lnTo>
                    <a:pt x="505417" y="1503944"/>
                  </a:lnTo>
                  <a:lnTo>
                    <a:pt x="548148" y="1518445"/>
                  </a:lnTo>
                  <a:lnTo>
                    <a:pt x="591952" y="1530493"/>
                  </a:lnTo>
                  <a:lnTo>
                    <a:pt x="636750" y="1540004"/>
                  </a:lnTo>
                  <a:lnTo>
                    <a:pt x="682459" y="1546898"/>
                  </a:lnTo>
                  <a:lnTo>
                    <a:pt x="728998" y="1551094"/>
                  </a:lnTo>
                  <a:lnTo>
                    <a:pt x="776287" y="1552511"/>
                  </a:lnTo>
                  <a:lnTo>
                    <a:pt x="823579" y="1551094"/>
                  </a:lnTo>
                  <a:lnTo>
                    <a:pt x="870121" y="1546898"/>
                  </a:lnTo>
                  <a:lnTo>
                    <a:pt x="915833" y="1540004"/>
                  </a:lnTo>
                  <a:lnTo>
                    <a:pt x="960634" y="1530493"/>
                  </a:lnTo>
                  <a:lnTo>
                    <a:pt x="1004441" y="1518445"/>
                  </a:lnTo>
                  <a:lnTo>
                    <a:pt x="1047175" y="1503944"/>
                  </a:lnTo>
                  <a:lnTo>
                    <a:pt x="1088753" y="1487069"/>
                  </a:lnTo>
                  <a:lnTo>
                    <a:pt x="1129095" y="1467902"/>
                  </a:lnTo>
                  <a:lnTo>
                    <a:pt x="1168120" y="1446524"/>
                  </a:lnTo>
                  <a:lnTo>
                    <a:pt x="1205745" y="1423016"/>
                  </a:lnTo>
                  <a:lnTo>
                    <a:pt x="1241890" y="1397460"/>
                  </a:lnTo>
                  <a:lnTo>
                    <a:pt x="1276474" y="1369936"/>
                  </a:lnTo>
                  <a:lnTo>
                    <a:pt x="1309415" y="1340527"/>
                  </a:lnTo>
                  <a:lnTo>
                    <a:pt x="1340633" y="1309312"/>
                  </a:lnTo>
                  <a:lnTo>
                    <a:pt x="1370045" y="1276374"/>
                  </a:lnTo>
                  <a:lnTo>
                    <a:pt x="1397571" y="1241793"/>
                  </a:lnTo>
                  <a:lnTo>
                    <a:pt x="1423130" y="1205651"/>
                  </a:lnTo>
                  <a:lnTo>
                    <a:pt x="1446640" y="1168028"/>
                  </a:lnTo>
                  <a:lnTo>
                    <a:pt x="1468020" y="1129007"/>
                  </a:lnTo>
                  <a:lnTo>
                    <a:pt x="1487189" y="1088669"/>
                  </a:lnTo>
                  <a:lnTo>
                    <a:pt x="1504066" y="1047093"/>
                  </a:lnTo>
                  <a:lnTo>
                    <a:pt x="1518569" y="1004363"/>
                  </a:lnTo>
                  <a:lnTo>
                    <a:pt x="1530617" y="960558"/>
                  </a:lnTo>
                  <a:lnTo>
                    <a:pt x="1540129" y="915761"/>
                  </a:lnTo>
                  <a:lnTo>
                    <a:pt x="1547025" y="870052"/>
                  </a:lnTo>
                  <a:lnTo>
                    <a:pt x="1551221" y="823512"/>
                  </a:lnTo>
                  <a:lnTo>
                    <a:pt x="1552638" y="776224"/>
                  </a:lnTo>
                  <a:lnTo>
                    <a:pt x="1551221" y="728932"/>
                  </a:lnTo>
                  <a:lnTo>
                    <a:pt x="1547025" y="682391"/>
                  </a:lnTo>
                  <a:lnTo>
                    <a:pt x="1540129" y="636682"/>
                  </a:lnTo>
                  <a:lnTo>
                    <a:pt x="1530617" y="591884"/>
                  </a:lnTo>
                  <a:lnTo>
                    <a:pt x="1518569" y="548081"/>
                  </a:lnTo>
                  <a:lnTo>
                    <a:pt x="1504066" y="505351"/>
                  </a:lnTo>
                  <a:lnTo>
                    <a:pt x="1487189" y="463778"/>
                  </a:lnTo>
                  <a:lnTo>
                    <a:pt x="1468020" y="423442"/>
                  </a:lnTo>
                  <a:lnTo>
                    <a:pt x="1446640" y="384424"/>
                  </a:lnTo>
                  <a:lnTo>
                    <a:pt x="1423130" y="346805"/>
                  </a:lnTo>
                  <a:lnTo>
                    <a:pt x="1397571" y="310666"/>
                  </a:lnTo>
                  <a:lnTo>
                    <a:pt x="1370045" y="276089"/>
                  </a:lnTo>
                  <a:lnTo>
                    <a:pt x="1340633" y="243155"/>
                  </a:lnTo>
                  <a:lnTo>
                    <a:pt x="1309415" y="211945"/>
                  </a:lnTo>
                  <a:lnTo>
                    <a:pt x="1276474" y="182539"/>
                  </a:lnTo>
                  <a:lnTo>
                    <a:pt x="1241890" y="155020"/>
                  </a:lnTo>
                  <a:lnTo>
                    <a:pt x="1205745" y="129468"/>
                  </a:lnTo>
                  <a:lnTo>
                    <a:pt x="1168120" y="105965"/>
                  </a:lnTo>
                  <a:lnTo>
                    <a:pt x="1129095" y="84590"/>
                  </a:lnTo>
                  <a:lnTo>
                    <a:pt x="1088753" y="65427"/>
                  </a:lnTo>
                  <a:lnTo>
                    <a:pt x="1047175" y="48556"/>
                  </a:lnTo>
                  <a:lnTo>
                    <a:pt x="1004441" y="34057"/>
                  </a:lnTo>
                  <a:lnTo>
                    <a:pt x="960634" y="22013"/>
                  </a:lnTo>
                  <a:lnTo>
                    <a:pt x="915833" y="12504"/>
                  </a:lnTo>
                  <a:lnTo>
                    <a:pt x="870121" y="5611"/>
                  </a:lnTo>
                  <a:lnTo>
                    <a:pt x="823579" y="1416"/>
                  </a:lnTo>
                  <a:lnTo>
                    <a:pt x="776287" y="0"/>
                  </a:lnTo>
                  <a:close/>
                </a:path>
              </a:pathLst>
            </a:custGeom>
            <a:solidFill>
              <a:srgbClr val="44536A"/>
            </a:solidFill>
          </p:spPr>
          <p:txBody>
            <a:bodyPr wrap="square" lIns="0" tIns="0" rIns="0" bIns="0" rtlCol="0"/>
            <a:lstStyle/>
            <a:p>
              <a:endParaRPr/>
            </a:p>
          </p:txBody>
        </p:sp>
        <p:sp>
          <p:nvSpPr>
            <p:cNvPr id="5" name="object 5"/>
            <p:cNvSpPr/>
            <p:nvPr/>
          </p:nvSpPr>
          <p:spPr>
            <a:xfrm>
              <a:off x="585787" y="4967350"/>
              <a:ext cx="1553210" cy="1552575"/>
            </a:xfrm>
            <a:custGeom>
              <a:avLst/>
              <a:gdLst/>
              <a:ahLst/>
              <a:cxnLst/>
              <a:rect l="l" t="t" r="r" b="b"/>
              <a:pathLst>
                <a:path w="1553210" h="1552575">
                  <a:moveTo>
                    <a:pt x="0" y="776224"/>
                  </a:moveTo>
                  <a:lnTo>
                    <a:pt x="1416" y="728932"/>
                  </a:lnTo>
                  <a:lnTo>
                    <a:pt x="5612" y="682391"/>
                  </a:lnTo>
                  <a:lnTo>
                    <a:pt x="12507" y="636682"/>
                  </a:lnTo>
                  <a:lnTo>
                    <a:pt x="22018" y="591884"/>
                  </a:lnTo>
                  <a:lnTo>
                    <a:pt x="34065" y="548081"/>
                  </a:lnTo>
                  <a:lnTo>
                    <a:pt x="48567" y="505351"/>
                  </a:lnTo>
                  <a:lnTo>
                    <a:pt x="65442" y="463778"/>
                  </a:lnTo>
                  <a:lnTo>
                    <a:pt x="84609" y="423442"/>
                  </a:lnTo>
                  <a:lnTo>
                    <a:pt x="105987" y="384424"/>
                  </a:lnTo>
                  <a:lnTo>
                    <a:pt x="129494" y="346805"/>
                  </a:lnTo>
                  <a:lnTo>
                    <a:pt x="155051" y="310666"/>
                  </a:lnTo>
                  <a:lnTo>
                    <a:pt x="182574" y="276089"/>
                  </a:lnTo>
                  <a:lnTo>
                    <a:pt x="211984" y="243155"/>
                  </a:lnTo>
                  <a:lnTo>
                    <a:pt x="243199" y="211945"/>
                  </a:lnTo>
                  <a:lnTo>
                    <a:pt x="276137" y="182539"/>
                  </a:lnTo>
                  <a:lnTo>
                    <a:pt x="310718" y="155020"/>
                  </a:lnTo>
                  <a:lnTo>
                    <a:pt x="346860" y="129468"/>
                  </a:lnTo>
                  <a:lnTo>
                    <a:pt x="384482" y="105965"/>
                  </a:lnTo>
                  <a:lnTo>
                    <a:pt x="423503" y="84590"/>
                  </a:lnTo>
                  <a:lnTo>
                    <a:pt x="463842" y="65427"/>
                  </a:lnTo>
                  <a:lnTo>
                    <a:pt x="505417" y="48556"/>
                  </a:lnTo>
                  <a:lnTo>
                    <a:pt x="548148" y="34057"/>
                  </a:lnTo>
                  <a:lnTo>
                    <a:pt x="591952" y="22013"/>
                  </a:lnTo>
                  <a:lnTo>
                    <a:pt x="636750" y="12504"/>
                  </a:lnTo>
                  <a:lnTo>
                    <a:pt x="682459" y="5611"/>
                  </a:lnTo>
                  <a:lnTo>
                    <a:pt x="728998" y="1416"/>
                  </a:lnTo>
                  <a:lnTo>
                    <a:pt x="776287" y="0"/>
                  </a:lnTo>
                  <a:lnTo>
                    <a:pt x="823579" y="1416"/>
                  </a:lnTo>
                  <a:lnTo>
                    <a:pt x="870121" y="5611"/>
                  </a:lnTo>
                  <a:lnTo>
                    <a:pt x="915833" y="12504"/>
                  </a:lnTo>
                  <a:lnTo>
                    <a:pt x="960634" y="22013"/>
                  </a:lnTo>
                  <a:lnTo>
                    <a:pt x="1004441" y="34057"/>
                  </a:lnTo>
                  <a:lnTo>
                    <a:pt x="1047175" y="48556"/>
                  </a:lnTo>
                  <a:lnTo>
                    <a:pt x="1088753" y="65427"/>
                  </a:lnTo>
                  <a:lnTo>
                    <a:pt x="1129095" y="84590"/>
                  </a:lnTo>
                  <a:lnTo>
                    <a:pt x="1168120" y="105965"/>
                  </a:lnTo>
                  <a:lnTo>
                    <a:pt x="1205745" y="129468"/>
                  </a:lnTo>
                  <a:lnTo>
                    <a:pt x="1241890" y="155020"/>
                  </a:lnTo>
                  <a:lnTo>
                    <a:pt x="1276474" y="182539"/>
                  </a:lnTo>
                  <a:lnTo>
                    <a:pt x="1309415" y="211945"/>
                  </a:lnTo>
                  <a:lnTo>
                    <a:pt x="1340633" y="243155"/>
                  </a:lnTo>
                  <a:lnTo>
                    <a:pt x="1370045" y="276089"/>
                  </a:lnTo>
                  <a:lnTo>
                    <a:pt x="1397571" y="310666"/>
                  </a:lnTo>
                  <a:lnTo>
                    <a:pt x="1423130" y="346805"/>
                  </a:lnTo>
                  <a:lnTo>
                    <a:pt x="1446640" y="384424"/>
                  </a:lnTo>
                  <a:lnTo>
                    <a:pt x="1468020" y="423442"/>
                  </a:lnTo>
                  <a:lnTo>
                    <a:pt x="1487189" y="463778"/>
                  </a:lnTo>
                  <a:lnTo>
                    <a:pt x="1504066" y="505351"/>
                  </a:lnTo>
                  <a:lnTo>
                    <a:pt x="1518569" y="548081"/>
                  </a:lnTo>
                  <a:lnTo>
                    <a:pt x="1530617" y="591884"/>
                  </a:lnTo>
                  <a:lnTo>
                    <a:pt x="1540129" y="636682"/>
                  </a:lnTo>
                  <a:lnTo>
                    <a:pt x="1547025" y="682391"/>
                  </a:lnTo>
                  <a:lnTo>
                    <a:pt x="1551221" y="728932"/>
                  </a:lnTo>
                  <a:lnTo>
                    <a:pt x="1552638" y="776224"/>
                  </a:lnTo>
                  <a:lnTo>
                    <a:pt x="1551221" y="823512"/>
                  </a:lnTo>
                  <a:lnTo>
                    <a:pt x="1547025" y="870052"/>
                  </a:lnTo>
                  <a:lnTo>
                    <a:pt x="1540129" y="915761"/>
                  </a:lnTo>
                  <a:lnTo>
                    <a:pt x="1530617" y="960558"/>
                  </a:lnTo>
                  <a:lnTo>
                    <a:pt x="1518569" y="1004363"/>
                  </a:lnTo>
                  <a:lnTo>
                    <a:pt x="1504066" y="1047093"/>
                  </a:lnTo>
                  <a:lnTo>
                    <a:pt x="1487189" y="1088669"/>
                  </a:lnTo>
                  <a:lnTo>
                    <a:pt x="1468020" y="1129007"/>
                  </a:lnTo>
                  <a:lnTo>
                    <a:pt x="1446640" y="1168028"/>
                  </a:lnTo>
                  <a:lnTo>
                    <a:pt x="1423130" y="1205651"/>
                  </a:lnTo>
                  <a:lnTo>
                    <a:pt x="1397571" y="1241793"/>
                  </a:lnTo>
                  <a:lnTo>
                    <a:pt x="1370045" y="1276374"/>
                  </a:lnTo>
                  <a:lnTo>
                    <a:pt x="1340633" y="1309312"/>
                  </a:lnTo>
                  <a:lnTo>
                    <a:pt x="1309415" y="1340527"/>
                  </a:lnTo>
                  <a:lnTo>
                    <a:pt x="1276474" y="1369936"/>
                  </a:lnTo>
                  <a:lnTo>
                    <a:pt x="1241890" y="1397460"/>
                  </a:lnTo>
                  <a:lnTo>
                    <a:pt x="1205745" y="1423016"/>
                  </a:lnTo>
                  <a:lnTo>
                    <a:pt x="1168120" y="1446524"/>
                  </a:lnTo>
                  <a:lnTo>
                    <a:pt x="1129095" y="1467902"/>
                  </a:lnTo>
                  <a:lnTo>
                    <a:pt x="1088753" y="1487069"/>
                  </a:lnTo>
                  <a:lnTo>
                    <a:pt x="1047175" y="1503944"/>
                  </a:lnTo>
                  <a:lnTo>
                    <a:pt x="1004441" y="1518445"/>
                  </a:lnTo>
                  <a:lnTo>
                    <a:pt x="960634" y="1530493"/>
                  </a:lnTo>
                  <a:lnTo>
                    <a:pt x="915833" y="1540004"/>
                  </a:lnTo>
                  <a:lnTo>
                    <a:pt x="870121" y="1546898"/>
                  </a:lnTo>
                  <a:lnTo>
                    <a:pt x="823579" y="1551094"/>
                  </a:lnTo>
                  <a:lnTo>
                    <a:pt x="776287" y="1552511"/>
                  </a:lnTo>
                  <a:lnTo>
                    <a:pt x="728998" y="1551094"/>
                  </a:lnTo>
                  <a:lnTo>
                    <a:pt x="682459" y="1546898"/>
                  </a:lnTo>
                  <a:lnTo>
                    <a:pt x="636750" y="1540004"/>
                  </a:lnTo>
                  <a:lnTo>
                    <a:pt x="591952" y="1530493"/>
                  </a:lnTo>
                  <a:lnTo>
                    <a:pt x="548148" y="1518445"/>
                  </a:lnTo>
                  <a:lnTo>
                    <a:pt x="505417" y="1503944"/>
                  </a:lnTo>
                  <a:lnTo>
                    <a:pt x="463842" y="1487069"/>
                  </a:lnTo>
                  <a:lnTo>
                    <a:pt x="423503" y="1467902"/>
                  </a:lnTo>
                  <a:lnTo>
                    <a:pt x="384482" y="1446524"/>
                  </a:lnTo>
                  <a:lnTo>
                    <a:pt x="346860" y="1423016"/>
                  </a:lnTo>
                  <a:lnTo>
                    <a:pt x="310718" y="1397460"/>
                  </a:lnTo>
                  <a:lnTo>
                    <a:pt x="276137" y="1369936"/>
                  </a:lnTo>
                  <a:lnTo>
                    <a:pt x="243199" y="1340527"/>
                  </a:lnTo>
                  <a:lnTo>
                    <a:pt x="211984" y="1309312"/>
                  </a:lnTo>
                  <a:lnTo>
                    <a:pt x="182574" y="1276374"/>
                  </a:lnTo>
                  <a:lnTo>
                    <a:pt x="155051" y="1241793"/>
                  </a:lnTo>
                  <a:lnTo>
                    <a:pt x="129494" y="1205651"/>
                  </a:lnTo>
                  <a:lnTo>
                    <a:pt x="105987" y="1168028"/>
                  </a:lnTo>
                  <a:lnTo>
                    <a:pt x="84609" y="1129007"/>
                  </a:lnTo>
                  <a:lnTo>
                    <a:pt x="65442" y="1088669"/>
                  </a:lnTo>
                  <a:lnTo>
                    <a:pt x="48567" y="1047093"/>
                  </a:lnTo>
                  <a:lnTo>
                    <a:pt x="34065" y="1004363"/>
                  </a:lnTo>
                  <a:lnTo>
                    <a:pt x="22018" y="960558"/>
                  </a:lnTo>
                  <a:lnTo>
                    <a:pt x="12507" y="915761"/>
                  </a:lnTo>
                  <a:lnTo>
                    <a:pt x="5612" y="870052"/>
                  </a:lnTo>
                  <a:lnTo>
                    <a:pt x="1416" y="823512"/>
                  </a:lnTo>
                  <a:lnTo>
                    <a:pt x="0" y="776224"/>
                  </a:lnTo>
                  <a:close/>
                </a:path>
              </a:pathLst>
            </a:custGeom>
            <a:ln w="12700">
              <a:solidFill>
                <a:srgbClr val="0049BB"/>
              </a:solidFill>
            </a:ln>
          </p:spPr>
          <p:txBody>
            <a:bodyPr wrap="square" lIns="0" tIns="0" rIns="0" bIns="0" rtlCol="0"/>
            <a:lstStyle/>
            <a:p>
              <a:endParaRPr/>
            </a:p>
          </p:txBody>
        </p:sp>
        <p:sp>
          <p:nvSpPr>
            <p:cNvPr id="6" name="object 6"/>
            <p:cNvSpPr/>
            <p:nvPr/>
          </p:nvSpPr>
          <p:spPr>
            <a:xfrm>
              <a:off x="0" y="4571999"/>
              <a:ext cx="1114425" cy="2286000"/>
            </a:xfrm>
            <a:custGeom>
              <a:avLst/>
              <a:gdLst/>
              <a:ahLst/>
              <a:cxnLst/>
              <a:rect l="l" t="t" r="r" b="b"/>
              <a:pathLst>
                <a:path w="1114425" h="2286000">
                  <a:moveTo>
                    <a:pt x="1114425" y="2286000"/>
                  </a:moveTo>
                  <a:lnTo>
                    <a:pt x="1066076" y="2284971"/>
                  </a:lnTo>
                  <a:lnTo>
                    <a:pt x="1018260" y="2281910"/>
                  </a:lnTo>
                  <a:lnTo>
                    <a:pt x="971016" y="2276868"/>
                  </a:lnTo>
                  <a:lnTo>
                    <a:pt x="924382" y="2269871"/>
                  </a:lnTo>
                  <a:lnTo>
                    <a:pt x="878395" y="2260968"/>
                  </a:lnTo>
                  <a:lnTo>
                    <a:pt x="833094" y="2250198"/>
                  </a:lnTo>
                  <a:lnTo>
                    <a:pt x="788543" y="2237600"/>
                  </a:lnTo>
                  <a:lnTo>
                    <a:pt x="744753" y="2223236"/>
                  </a:lnTo>
                  <a:lnTo>
                    <a:pt x="701789" y="2207120"/>
                  </a:lnTo>
                  <a:lnTo>
                    <a:pt x="659688" y="2189315"/>
                  </a:lnTo>
                  <a:lnTo>
                    <a:pt x="618490" y="2169858"/>
                  </a:lnTo>
                  <a:lnTo>
                    <a:pt x="578243" y="2148776"/>
                  </a:lnTo>
                  <a:lnTo>
                    <a:pt x="538975" y="2126132"/>
                  </a:lnTo>
                  <a:lnTo>
                    <a:pt x="500722" y="2101964"/>
                  </a:lnTo>
                  <a:lnTo>
                    <a:pt x="463550" y="2076297"/>
                  </a:lnTo>
                  <a:lnTo>
                    <a:pt x="427494" y="2049183"/>
                  </a:lnTo>
                  <a:lnTo>
                    <a:pt x="392582" y="2020671"/>
                  </a:lnTo>
                  <a:lnTo>
                    <a:pt x="358876" y="1990801"/>
                  </a:lnTo>
                  <a:lnTo>
                    <a:pt x="326402" y="1959597"/>
                  </a:lnTo>
                  <a:lnTo>
                    <a:pt x="295198" y="1927123"/>
                  </a:lnTo>
                  <a:lnTo>
                    <a:pt x="265328" y="1893417"/>
                  </a:lnTo>
                  <a:lnTo>
                    <a:pt x="236816" y="1858505"/>
                  </a:lnTo>
                  <a:lnTo>
                    <a:pt x="209702" y="1822450"/>
                  </a:lnTo>
                  <a:lnTo>
                    <a:pt x="184035" y="1785277"/>
                  </a:lnTo>
                  <a:lnTo>
                    <a:pt x="159867" y="1747024"/>
                  </a:lnTo>
                  <a:lnTo>
                    <a:pt x="137223" y="1707756"/>
                  </a:lnTo>
                  <a:lnTo>
                    <a:pt x="116141" y="1667510"/>
                  </a:lnTo>
                  <a:lnTo>
                    <a:pt x="96685" y="1626311"/>
                  </a:lnTo>
                  <a:lnTo>
                    <a:pt x="78879" y="1584210"/>
                  </a:lnTo>
                  <a:lnTo>
                    <a:pt x="62763" y="1541246"/>
                  </a:lnTo>
                  <a:lnTo>
                    <a:pt x="48399" y="1497457"/>
                  </a:lnTo>
                  <a:lnTo>
                    <a:pt x="35801" y="1452905"/>
                  </a:lnTo>
                  <a:lnTo>
                    <a:pt x="25031" y="1407604"/>
                  </a:lnTo>
                  <a:lnTo>
                    <a:pt x="16129" y="1361617"/>
                  </a:lnTo>
                  <a:lnTo>
                    <a:pt x="9131" y="1314983"/>
                  </a:lnTo>
                  <a:lnTo>
                    <a:pt x="4089" y="1267739"/>
                  </a:lnTo>
                  <a:lnTo>
                    <a:pt x="1028" y="1219923"/>
                  </a:lnTo>
                  <a:lnTo>
                    <a:pt x="0" y="1171575"/>
                  </a:lnTo>
                  <a:lnTo>
                    <a:pt x="0" y="2286000"/>
                  </a:lnTo>
                  <a:lnTo>
                    <a:pt x="1114425" y="2286000"/>
                  </a:lnTo>
                  <a:close/>
                </a:path>
                <a:path w="1114425" h="2286000">
                  <a:moveTo>
                    <a:pt x="1114425" y="0"/>
                  </a:moveTo>
                  <a:lnTo>
                    <a:pt x="0" y="0"/>
                  </a:lnTo>
                  <a:lnTo>
                    <a:pt x="0" y="1114425"/>
                  </a:lnTo>
                  <a:lnTo>
                    <a:pt x="1028" y="1066088"/>
                  </a:lnTo>
                  <a:lnTo>
                    <a:pt x="4089" y="1018286"/>
                  </a:lnTo>
                  <a:lnTo>
                    <a:pt x="9131" y="971029"/>
                  </a:lnTo>
                  <a:lnTo>
                    <a:pt x="16129" y="924394"/>
                  </a:lnTo>
                  <a:lnTo>
                    <a:pt x="25031" y="878408"/>
                  </a:lnTo>
                  <a:lnTo>
                    <a:pt x="35801" y="833120"/>
                  </a:lnTo>
                  <a:lnTo>
                    <a:pt x="48399" y="788568"/>
                  </a:lnTo>
                  <a:lnTo>
                    <a:pt x="62763" y="744791"/>
                  </a:lnTo>
                  <a:lnTo>
                    <a:pt x="78879" y="701827"/>
                  </a:lnTo>
                  <a:lnTo>
                    <a:pt x="96685" y="659726"/>
                  </a:lnTo>
                  <a:lnTo>
                    <a:pt x="116141" y="618528"/>
                  </a:lnTo>
                  <a:lnTo>
                    <a:pt x="137223" y="578269"/>
                  </a:lnTo>
                  <a:lnTo>
                    <a:pt x="159867" y="539000"/>
                  </a:lnTo>
                  <a:lnTo>
                    <a:pt x="184035" y="500761"/>
                  </a:lnTo>
                  <a:lnTo>
                    <a:pt x="209702" y="463588"/>
                  </a:lnTo>
                  <a:lnTo>
                    <a:pt x="236816" y="427520"/>
                  </a:lnTo>
                  <a:lnTo>
                    <a:pt x="265328" y="392620"/>
                  </a:lnTo>
                  <a:lnTo>
                    <a:pt x="295198" y="358902"/>
                  </a:lnTo>
                  <a:lnTo>
                    <a:pt x="326402" y="326428"/>
                  </a:lnTo>
                  <a:lnTo>
                    <a:pt x="358876" y="295236"/>
                  </a:lnTo>
                  <a:lnTo>
                    <a:pt x="392582" y="265353"/>
                  </a:lnTo>
                  <a:lnTo>
                    <a:pt x="427494" y="236842"/>
                  </a:lnTo>
                  <a:lnTo>
                    <a:pt x="463550" y="209727"/>
                  </a:lnTo>
                  <a:lnTo>
                    <a:pt x="500722" y="184061"/>
                  </a:lnTo>
                  <a:lnTo>
                    <a:pt x="538975" y="159893"/>
                  </a:lnTo>
                  <a:lnTo>
                    <a:pt x="578243" y="137236"/>
                  </a:lnTo>
                  <a:lnTo>
                    <a:pt x="618490" y="116166"/>
                  </a:lnTo>
                  <a:lnTo>
                    <a:pt x="659688" y="96697"/>
                  </a:lnTo>
                  <a:lnTo>
                    <a:pt x="701789" y="78892"/>
                  </a:lnTo>
                  <a:lnTo>
                    <a:pt x="744753" y="62788"/>
                  </a:lnTo>
                  <a:lnTo>
                    <a:pt x="788543" y="48412"/>
                  </a:lnTo>
                  <a:lnTo>
                    <a:pt x="833094" y="35826"/>
                  </a:lnTo>
                  <a:lnTo>
                    <a:pt x="878395" y="25057"/>
                  </a:lnTo>
                  <a:lnTo>
                    <a:pt x="924382" y="16141"/>
                  </a:lnTo>
                  <a:lnTo>
                    <a:pt x="971016" y="9144"/>
                  </a:lnTo>
                  <a:lnTo>
                    <a:pt x="1018260" y="4102"/>
                  </a:lnTo>
                  <a:lnTo>
                    <a:pt x="1066076" y="1041"/>
                  </a:lnTo>
                  <a:lnTo>
                    <a:pt x="1114425" y="0"/>
                  </a:lnTo>
                  <a:close/>
                </a:path>
              </a:pathLst>
            </a:custGeom>
            <a:solidFill>
              <a:srgbClr val="0068FF"/>
            </a:solidFill>
          </p:spPr>
          <p:txBody>
            <a:bodyPr wrap="square" lIns="0" tIns="0" rIns="0" bIns="0" rtlCol="0"/>
            <a:lstStyle/>
            <a:p>
              <a:endParaRPr/>
            </a:p>
          </p:txBody>
        </p:sp>
      </p:grpSp>
      <p:grpSp>
        <p:nvGrpSpPr>
          <p:cNvPr id="7" name="object 7"/>
          <p:cNvGrpSpPr/>
          <p:nvPr/>
        </p:nvGrpSpPr>
        <p:grpSpPr>
          <a:xfrm>
            <a:off x="8267700" y="0"/>
            <a:ext cx="3924300" cy="3162300"/>
            <a:chOff x="8267700" y="0"/>
            <a:chExt cx="3924300" cy="3162300"/>
          </a:xfrm>
        </p:grpSpPr>
        <p:sp>
          <p:nvSpPr>
            <p:cNvPr id="8" name="object 8"/>
            <p:cNvSpPr/>
            <p:nvPr/>
          </p:nvSpPr>
          <p:spPr>
            <a:xfrm>
              <a:off x="10229850" y="0"/>
              <a:ext cx="1962150" cy="3162300"/>
            </a:xfrm>
            <a:custGeom>
              <a:avLst/>
              <a:gdLst/>
              <a:ahLst/>
              <a:cxnLst/>
              <a:rect l="l" t="t" r="r" b="b"/>
              <a:pathLst>
                <a:path w="1962150" h="3162300">
                  <a:moveTo>
                    <a:pt x="1962150" y="0"/>
                  </a:moveTo>
                  <a:lnTo>
                    <a:pt x="1761490" y="10159"/>
                  </a:lnTo>
                  <a:lnTo>
                    <a:pt x="1713791" y="15592"/>
                  </a:lnTo>
                  <a:lnTo>
                    <a:pt x="1666444" y="22157"/>
                  </a:lnTo>
                  <a:lnTo>
                    <a:pt x="1619465" y="29842"/>
                  </a:lnTo>
                  <a:lnTo>
                    <a:pt x="1572867" y="38633"/>
                  </a:lnTo>
                  <a:lnTo>
                    <a:pt x="1526664" y="48515"/>
                  </a:lnTo>
                  <a:lnTo>
                    <a:pt x="1480869" y="59474"/>
                  </a:lnTo>
                  <a:lnTo>
                    <a:pt x="1435497" y="71497"/>
                  </a:lnTo>
                  <a:lnTo>
                    <a:pt x="1390563" y="84570"/>
                  </a:lnTo>
                  <a:lnTo>
                    <a:pt x="1346078" y="98679"/>
                  </a:lnTo>
                  <a:lnTo>
                    <a:pt x="1302059" y="113809"/>
                  </a:lnTo>
                  <a:lnTo>
                    <a:pt x="1258518" y="129947"/>
                  </a:lnTo>
                  <a:lnTo>
                    <a:pt x="1215470" y="147078"/>
                  </a:lnTo>
                  <a:lnTo>
                    <a:pt x="1172929" y="165190"/>
                  </a:lnTo>
                  <a:lnTo>
                    <a:pt x="1130908" y="184267"/>
                  </a:lnTo>
                  <a:lnTo>
                    <a:pt x="1089421" y="204296"/>
                  </a:lnTo>
                  <a:lnTo>
                    <a:pt x="1048484" y="225263"/>
                  </a:lnTo>
                  <a:lnTo>
                    <a:pt x="1008108" y="247154"/>
                  </a:lnTo>
                  <a:lnTo>
                    <a:pt x="968310" y="269955"/>
                  </a:lnTo>
                  <a:lnTo>
                    <a:pt x="929102" y="293652"/>
                  </a:lnTo>
                  <a:lnTo>
                    <a:pt x="890498" y="318232"/>
                  </a:lnTo>
                  <a:lnTo>
                    <a:pt x="852512" y="343679"/>
                  </a:lnTo>
                  <a:lnTo>
                    <a:pt x="815160" y="369980"/>
                  </a:lnTo>
                  <a:lnTo>
                    <a:pt x="778453" y="397122"/>
                  </a:lnTo>
                  <a:lnTo>
                    <a:pt x="742407" y="425090"/>
                  </a:lnTo>
                  <a:lnTo>
                    <a:pt x="707035" y="453870"/>
                  </a:lnTo>
                  <a:lnTo>
                    <a:pt x="672351" y="483448"/>
                  </a:lnTo>
                  <a:lnTo>
                    <a:pt x="638370" y="513811"/>
                  </a:lnTo>
                  <a:lnTo>
                    <a:pt x="605104" y="544944"/>
                  </a:lnTo>
                  <a:lnTo>
                    <a:pt x="572569" y="576833"/>
                  </a:lnTo>
                  <a:lnTo>
                    <a:pt x="540778" y="609465"/>
                  </a:lnTo>
                  <a:lnTo>
                    <a:pt x="509746" y="642826"/>
                  </a:lnTo>
                  <a:lnTo>
                    <a:pt x="479485" y="676901"/>
                  </a:lnTo>
                  <a:lnTo>
                    <a:pt x="450011" y="711676"/>
                  </a:lnTo>
                  <a:lnTo>
                    <a:pt x="421336" y="747139"/>
                  </a:lnTo>
                  <a:lnTo>
                    <a:pt x="393476" y="783273"/>
                  </a:lnTo>
                  <a:lnTo>
                    <a:pt x="366443" y="820067"/>
                  </a:lnTo>
                  <a:lnTo>
                    <a:pt x="340253" y="857505"/>
                  </a:lnTo>
                  <a:lnTo>
                    <a:pt x="314918" y="895574"/>
                  </a:lnTo>
                  <a:lnTo>
                    <a:pt x="290454" y="934259"/>
                  </a:lnTo>
                  <a:lnTo>
                    <a:pt x="266873" y="973548"/>
                  </a:lnTo>
                  <a:lnTo>
                    <a:pt x="244190" y="1013425"/>
                  </a:lnTo>
                  <a:lnTo>
                    <a:pt x="222419" y="1053878"/>
                  </a:lnTo>
                  <a:lnTo>
                    <a:pt x="201574" y="1094891"/>
                  </a:lnTo>
                  <a:lnTo>
                    <a:pt x="181668" y="1136451"/>
                  </a:lnTo>
                  <a:lnTo>
                    <a:pt x="162717" y="1178544"/>
                  </a:lnTo>
                  <a:lnTo>
                    <a:pt x="144733" y="1221156"/>
                  </a:lnTo>
                  <a:lnTo>
                    <a:pt x="127730" y="1264274"/>
                  </a:lnTo>
                  <a:lnTo>
                    <a:pt x="111724" y="1307882"/>
                  </a:lnTo>
                  <a:lnTo>
                    <a:pt x="96727" y="1351968"/>
                  </a:lnTo>
                  <a:lnTo>
                    <a:pt x="82753" y="1396517"/>
                  </a:lnTo>
                  <a:lnTo>
                    <a:pt x="69817" y="1441515"/>
                  </a:lnTo>
                  <a:lnTo>
                    <a:pt x="57933" y="1486948"/>
                  </a:lnTo>
                  <a:lnTo>
                    <a:pt x="47114" y="1532803"/>
                  </a:lnTo>
                  <a:lnTo>
                    <a:pt x="37375" y="1579065"/>
                  </a:lnTo>
                  <a:lnTo>
                    <a:pt x="28729" y="1625720"/>
                  </a:lnTo>
                  <a:lnTo>
                    <a:pt x="21191" y="1672755"/>
                  </a:lnTo>
                  <a:lnTo>
                    <a:pt x="14774" y="1720155"/>
                  </a:lnTo>
                  <a:lnTo>
                    <a:pt x="9492" y="1767907"/>
                  </a:lnTo>
                  <a:lnTo>
                    <a:pt x="5360" y="1815996"/>
                  </a:lnTo>
                  <a:lnTo>
                    <a:pt x="2391" y="1864409"/>
                  </a:lnTo>
                  <a:lnTo>
                    <a:pt x="600" y="1913131"/>
                  </a:lnTo>
                  <a:lnTo>
                    <a:pt x="0" y="1962150"/>
                  </a:lnTo>
                  <a:lnTo>
                    <a:pt x="0" y="3162300"/>
                  </a:lnTo>
                  <a:lnTo>
                    <a:pt x="48384" y="3161715"/>
                  </a:lnTo>
                  <a:lnTo>
                    <a:pt x="96480" y="3159969"/>
                  </a:lnTo>
                  <a:lnTo>
                    <a:pt x="144275" y="3157076"/>
                  </a:lnTo>
                  <a:lnTo>
                    <a:pt x="191756" y="3153050"/>
                  </a:lnTo>
                  <a:lnTo>
                    <a:pt x="238908" y="3147902"/>
                  </a:lnTo>
                  <a:lnTo>
                    <a:pt x="285719" y="3141648"/>
                  </a:lnTo>
                  <a:lnTo>
                    <a:pt x="332175" y="3134301"/>
                  </a:lnTo>
                  <a:lnTo>
                    <a:pt x="378263" y="3125873"/>
                  </a:lnTo>
                  <a:lnTo>
                    <a:pt x="423969" y="3116378"/>
                  </a:lnTo>
                  <a:lnTo>
                    <a:pt x="469280" y="3105830"/>
                  </a:lnTo>
                  <a:lnTo>
                    <a:pt x="514182" y="3094243"/>
                  </a:lnTo>
                  <a:lnTo>
                    <a:pt x="558663" y="3081629"/>
                  </a:lnTo>
                  <a:lnTo>
                    <a:pt x="602707" y="3068002"/>
                  </a:lnTo>
                  <a:lnTo>
                    <a:pt x="646303" y="3053375"/>
                  </a:lnTo>
                  <a:lnTo>
                    <a:pt x="689437" y="3037762"/>
                  </a:lnTo>
                  <a:lnTo>
                    <a:pt x="732095" y="3021177"/>
                  </a:lnTo>
                  <a:lnTo>
                    <a:pt x="774263" y="3003632"/>
                  </a:lnTo>
                  <a:lnTo>
                    <a:pt x="815929" y="2985142"/>
                  </a:lnTo>
                  <a:lnTo>
                    <a:pt x="857079" y="2965719"/>
                  </a:lnTo>
                  <a:lnTo>
                    <a:pt x="897699" y="2945377"/>
                  </a:lnTo>
                  <a:lnTo>
                    <a:pt x="937777" y="2924129"/>
                  </a:lnTo>
                  <a:lnTo>
                    <a:pt x="977298" y="2901990"/>
                  </a:lnTo>
                  <a:lnTo>
                    <a:pt x="1016249" y="2878972"/>
                  </a:lnTo>
                  <a:lnTo>
                    <a:pt x="1054617" y="2855088"/>
                  </a:lnTo>
                  <a:lnTo>
                    <a:pt x="1092389" y="2830353"/>
                  </a:lnTo>
                  <a:lnTo>
                    <a:pt x="1129550" y="2804779"/>
                  </a:lnTo>
                  <a:lnTo>
                    <a:pt x="1166088" y="2778381"/>
                  </a:lnTo>
                  <a:lnTo>
                    <a:pt x="1201989" y="2751170"/>
                  </a:lnTo>
                  <a:lnTo>
                    <a:pt x="1237239" y="2723162"/>
                  </a:lnTo>
                  <a:lnTo>
                    <a:pt x="1271826" y="2694369"/>
                  </a:lnTo>
                  <a:lnTo>
                    <a:pt x="1305736" y="2664805"/>
                  </a:lnTo>
                  <a:lnTo>
                    <a:pt x="1338955" y="2634483"/>
                  </a:lnTo>
                  <a:lnTo>
                    <a:pt x="1371469" y="2603417"/>
                  </a:lnTo>
                  <a:lnTo>
                    <a:pt x="1403267" y="2571619"/>
                  </a:lnTo>
                  <a:lnTo>
                    <a:pt x="1434333" y="2539105"/>
                  </a:lnTo>
                  <a:lnTo>
                    <a:pt x="1464655" y="2505886"/>
                  </a:lnTo>
                  <a:lnTo>
                    <a:pt x="1494219" y="2471976"/>
                  </a:lnTo>
                  <a:lnTo>
                    <a:pt x="1523012" y="2437389"/>
                  </a:lnTo>
                  <a:lnTo>
                    <a:pt x="1551020" y="2402139"/>
                  </a:lnTo>
                  <a:lnTo>
                    <a:pt x="1578231" y="2366238"/>
                  </a:lnTo>
                  <a:lnTo>
                    <a:pt x="1604629" y="2329700"/>
                  </a:lnTo>
                  <a:lnTo>
                    <a:pt x="1630203" y="2292539"/>
                  </a:lnTo>
                  <a:lnTo>
                    <a:pt x="1654938" y="2254767"/>
                  </a:lnTo>
                  <a:lnTo>
                    <a:pt x="1678822" y="2216399"/>
                  </a:lnTo>
                  <a:lnTo>
                    <a:pt x="1701840" y="2177448"/>
                  </a:lnTo>
                  <a:lnTo>
                    <a:pt x="1723979" y="2137927"/>
                  </a:lnTo>
                  <a:lnTo>
                    <a:pt x="1745227" y="2097849"/>
                  </a:lnTo>
                  <a:lnTo>
                    <a:pt x="1765569" y="2057229"/>
                  </a:lnTo>
                  <a:lnTo>
                    <a:pt x="1784992" y="2016079"/>
                  </a:lnTo>
                  <a:lnTo>
                    <a:pt x="1803482" y="1974413"/>
                  </a:lnTo>
                  <a:lnTo>
                    <a:pt x="1821027" y="1932245"/>
                  </a:lnTo>
                  <a:lnTo>
                    <a:pt x="1837612" y="1889587"/>
                  </a:lnTo>
                  <a:lnTo>
                    <a:pt x="1853225" y="1846453"/>
                  </a:lnTo>
                  <a:lnTo>
                    <a:pt x="1867852" y="1802857"/>
                  </a:lnTo>
                  <a:lnTo>
                    <a:pt x="1881479" y="1758813"/>
                  </a:lnTo>
                  <a:lnTo>
                    <a:pt x="1894093" y="1714332"/>
                  </a:lnTo>
                  <a:lnTo>
                    <a:pt x="1905680" y="1669430"/>
                  </a:lnTo>
                  <a:lnTo>
                    <a:pt x="1916228" y="1624119"/>
                  </a:lnTo>
                  <a:lnTo>
                    <a:pt x="1925723" y="1578413"/>
                  </a:lnTo>
                  <a:lnTo>
                    <a:pt x="1934151" y="1532325"/>
                  </a:lnTo>
                  <a:lnTo>
                    <a:pt x="1941498" y="1485869"/>
                  </a:lnTo>
                  <a:lnTo>
                    <a:pt x="1947752" y="1439058"/>
                  </a:lnTo>
                  <a:lnTo>
                    <a:pt x="1952900" y="1391906"/>
                  </a:lnTo>
                  <a:lnTo>
                    <a:pt x="1956926" y="1344425"/>
                  </a:lnTo>
                  <a:lnTo>
                    <a:pt x="1959819" y="1296630"/>
                  </a:lnTo>
                  <a:lnTo>
                    <a:pt x="1961565" y="1248534"/>
                  </a:lnTo>
                  <a:lnTo>
                    <a:pt x="1962150" y="1200150"/>
                  </a:lnTo>
                  <a:lnTo>
                    <a:pt x="1962150" y="0"/>
                  </a:lnTo>
                  <a:close/>
                </a:path>
              </a:pathLst>
            </a:custGeom>
            <a:solidFill>
              <a:srgbClr val="0068FF"/>
            </a:solidFill>
          </p:spPr>
          <p:txBody>
            <a:bodyPr wrap="square" lIns="0" tIns="0" rIns="0" bIns="0" rtlCol="0"/>
            <a:lstStyle/>
            <a:p>
              <a:endParaRPr/>
            </a:p>
          </p:txBody>
        </p:sp>
        <p:sp>
          <p:nvSpPr>
            <p:cNvPr id="9" name="object 9"/>
            <p:cNvSpPr/>
            <p:nvPr/>
          </p:nvSpPr>
          <p:spPr>
            <a:xfrm>
              <a:off x="8267700" y="0"/>
              <a:ext cx="1962150" cy="3162300"/>
            </a:xfrm>
            <a:custGeom>
              <a:avLst/>
              <a:gdLst/>
              <a:ahLst/>
              <a:cxnLst/>
              <a:rect l="l" t="t" r="r" b="b"/>
              <a:pathLst>
                <a:path w="1962150" h="3162300">
                  <a:moveTo>
                    <a:pt x="0" y="0"/>
                  </a:moveTo>
                  <a:lnTo>
                    <a:pt x="0" y="1200150"/>
                  </a:lnTo>
                  <a:lnTo>
                    <a:pt x="584" y="1248534"/>
                  </a:lnTo>
                  <a:lnTo>
                    <a:pt x="2330" y="1296630"/>
                  </a:lnTo>
                  <a:lnTo>
                    <a:pt x="5223" y="1344425"/>
                  </a:lnTo>
                  <a:lnTo>
                    <a:pt x="9249" y="1391906"/>
                  </a:lnTo>
                  <a:lnTo>
                    <a:pt x="14397" y="1439058"/>
                  </a:lnTo>
                  <a:lnTo>
                    <a:pt x="20651" y="1485869"/>
                  </a:lnTo>
                  <a:lnTo>
                    <a:pt x="27998" y="1532325"/>
                  </a:lnTo>
                  <a:lnTo>
                    <a:pt x="36426" y="1578413"/>
                  </a:lnTo>
                  <a:lnTo>
                    <a:pt x="45921" y="1624119"/>
                  </a:lnTo>
                  <a:lnTo>
                    <a:pt x="56469" y="1669430"/>
                  </a:lnTo>
                  <a:lnTo>
                    <a:pt x="68056" y="1714332"/>
                  </a:lnTo>
                  <a:lnTo>
                    <a:pt x="80670" y="1758813"/>
                  </a:lnTo>
                  <a:lnTo>
                    <a:pt x="94297" y="1802857"/>
                  </a:lnTo>
                  <a:lnTo>
                    <a:pt x="108924" y="1846453"/>
                  </a:lnTo>
                  <a:lnTo>
                    <a:pt x="124537" y="1889587"/>
                  </a:lnTo>
                  <a:lnTo>
                    <a:pt x="141122" y="1932245"/>
                  </a:lnTo>
                  <a:lnTo>
                    <a:pt x="158667" y="1974413"/>
                  </a:lnTo>
                  <a:lnTo>
                    <a:pt x="177157" y="2016079"/>
                  </a:lnTo>
                  <a:lnTo>
                    <a:pt x="196580" y="2057229"/>
                  </a:lnTo>
                  <a:lnTo>
                    <a:pt x="216922" y="2097849"/>
                  </a:lnTo>
                  <a:lnTo>
                    <a:pt x="238170" y="2137927"/>
                  </a:lnTo>
                  <a:lnTo>
                    <a:pt x="260309" y="2177448"/>
                  </a:lnTo>
                  <a:lnTo>
                    <a:pt x="283327" y="2216399"/>
                  </a:lnTo>
                  <a:lnTo>
                    <a:pt x="307211" y="2254767"/>
                  </a:lnTo>
                  <a:lnTo>
                    <a:pt x="331946" y="2292539"/>
                  </a:lnTo>
                  <a:lnTo>
                    <a:pt x="357520" y="2329700"/>
                  </a:lnTo>
                  <a:lnTo>
                    <a:pt x="383918" y="2366238"/>
                  </a:lnTo>
                  <a:lnTo>
                    <a:pt x="411129" y="2402139"/>
                  </a:lnTo>
                  <a:lnTo>
                    <a:pt x="439137" y="2437389"/>
                  </a:lnTo>
                  <a:lnTo>
                    <a:pt x="467930" y="2471976"/>
                  </a:lnTo>
                  <a:lnTo>
                    <a:pt x="497494" y="2505886"/>
                  </a:lnTo>
                  <a:lnTo>
                    <a:pt x="527816" y="2539105"/>
                  </a:lnTo>
                  <a:lnTo>
                    <a:pt x="558882" y="2571619"/>
                  </a:lnTo>
                  <a:lnTo>
                    <a:pt x="590680" y="2603417"/>
                  </a:lnTo>
                  <a:lnTo>
                    <a:pt x="623194" y="2634483"/>
                  </a:lnTo>
                  <a:lnTo>
                    <a:pt x="656413" y="2664805"/>
                  </a:lnTo>
                  <a:lnTo>
                    <a:pt x="690323" y="2694369"/>
                  </a:lnTo>
                  <a:lnTo>
                    <a:pt x="724910" y="2723162"/>
                  </a:lnTo>
                  <a:lnTo>
                    <a:pt x="760160" y="2751170"/>
                  </a:lnTo>
                  <a:lnTo>
                    <a:pt x="796061" y="2778381"/>
                  </a:lnTo>
                  <a:lnTo>
                    <a:pt x="832599" y="2804779"/>
                  </a:lnTo>
                  <a:lnTo>
                    <a:pt x="869760" y="2830353"/>
                  </a:lnTo>
                  <a:lnTo>
                    <a:pt x="907532" y="2855088"/>
                  </a:lnTo>
                  <a:lnTo>
                    <a:pt x="945900" y="2878972"/>
                  </a:lnTo>
                  <a:lnTo>
                    <a:pt x="984851" y="2901990"/>
                  </a:lnTo>
                  <a:lnTo>
                    <a:pt x="1024372" y="2924129"/>
                  </a:lnTo>
                  <a:lnTo>
                    <a:pt x="1064450" y="2945377"/>
                  </a:lnTo>
                  <a:lnTo>
                    <a:pt x="1105070" y="2965719"/>
                  </a:lnTo>
                  <a:lnTo>
                    <a:pt x="1146220" y="2985142"/>
                  </a:lnTo>
                  <a:lnTo>
                    <a:pt x="1187886" y="3003632"/>
                  </a:lnTo>
                  <a:lnTo>
                    <a:pt x="1230054" y="3021177"/>
                  </a:lnTo>
                  <a:lnTo>
                    <a:pt x="1272712" y="3037762"/>
                  </a:lnTo>
                  <a:lnTo>
                    <a:pt x="1315846" y="3053375"/>
                  </a:lnTo>
                  <a:lnTo>
                    <a:pt x="1359442" y="3068002"/>
                  </a:lnTo>
                  <a:lnTo>
                    <a:pt x="1403486" y="3081629"/>
                  </a:lnTo>
                  <a:lnTo>
                    <a:pt x="1447967" y="3094243"/>
                  </a:lnTo>
                  <a:lnTo>
                    <a:pt x="1492869" y="3105830"/>
                  </a:lnTo>
                  <a:lnTo>
                    <a:pt x="1538180" y="3116378"/>
                  </a:lnTo>
                  <a:lnTo>
                    <a:pt x="1583886" y="3125873"/>
                  </a:lnTo>
                  <a:lnTo>
                    <a:pt x="1629974" y="3134301"/>
                  </a:lnTo>
                  <a:lnTo>
                    <a:pt x="1676430" y="3141648"/>
                  </a:lnTo>
                  <a:lnTo>
                    <a:pt x="1723241" y="3147902"/>
                  </a:lnTo>
                  <a:lnTo>
                    <a:pt x="1770393" y="3153050"/>
                  </a:lnTo>
                  <a:lnTo>
                    <a:pt x="1817874" y="3157076"/>
                  </a:lnTo>
                  <a:lnTo>
                    <a:pt x="1865669" y="3159969"/>
                  </a:lnTo>
                  <a:lnTo>
                    <a:pt x="1913765" y="3161715"/>
                  </a:lnTo>
                  <a:lnTo>
                    <a:pt x="1962150" y="3162300"/>
                  </a:lnTo>
                  <a:lnTo>
                    <a:pt x="1962150" y="1962150"/>
                  </a:lnTo>
                  <a:lnTo>
                    <a:pt x="1961549" y="1913131"/>
                  </a:lnTo>
                  <a:lnTo>
                    <a:pt x="1959758" y="1864409"/>
                  </a:lnTo>
                  <a:lnTo>
                    <a:pt x="1956789" y="1815996"/>
                  </a:lnTo>
                  <a:lnTo>
                    <a:pt x="1952657" y="1767907"/>
                  </a:lnTo>
                  <a:lnTo>
                    <a:pt x="1947375" y="1720155"/>
                  </a:lnTo>
                  <a:lnTo>
                    <a:pt x="1940958" y="1672755"/>
                  </a:lnTo>
                  <a:lnTo>
                    <a:pt x="1933420" y="1625720"/>
                  </a:lnTo>
                  <a:lnTo>
                    <a:pt x="1924774" y="1579065"/>
                  </a:lnTo>
                  <a:lnTo>
                    <a:pt x="1915035" y="1532803"/>
                  </a:lnTo>
                  <a:lnTo>
                    <a:pt x="1904216" y="1486948"/>
                  </a:lnTo>
                  <a:lnTo>
                    <a:pt x="1892332" y="1441515"/>
                  </a:lnTo>
                  <a:lnTo>
                    <a:pt x="1879396" y="1396517"/>
                  </a:lnTo>
                  <a:lnTo>
                    <a:pt x="1865422" y="1351968"/>
                  </a:lnTo>
                  <a:lnTo>
                    <a:pt x="1850425" y="1307882"/>
                  </a:lnTo>
                  <a:lnTo>
                    <a:pt x="1834419" y="1264274"/>
                  </a:lnTo>
                  <a:lnTo>
                    <a:pt x="1817416" y="1221156"/>
                  </a:lnTo>
                  <a:lnTo>
                    <a:pt x="1799432" y="1178544"/>
                  </a:lnTo>
                  <a:lnTo>
                    <a:pt x="1780481" y="1136451"/>
                  </a:lnTo>
                  <a:lnTo>
                    <a:pt x="1760575" y="1094891"/>
                  </a:lnTo>
                  <a:lnTo>
                    <a:pt x="1739730" y="1053878"/>
                  </a:lnTo>
                  <a:lnTo>
                    <a:pt x="1717959" y="1013425"/>
                  </a:lnTo>
                  <a:lnTo>
                    <a:pt x="1695276" y="973548"/>
                  </a:lnTo>
                  <a:lnTo>
                    <a:pt x="1671695" y="934259"/>
                  </a:lnTo>
                  <a:lnTo>
                    <a:pt x="1647231" y="895574"/>
                  </a:lnTo>
                  <a:lnTo>
                    <a:pt x="1621896" y="857505"/>
                  </a:lnTo>
                  <a:lnTo>
                    <a:pt x="1595706" y="820067"/>
                  </a:lnTo>
                  <a:lnTo>
                    <a:pt x="1568673" y="783273"/>
                  </a:lnTo>
                  <a:lnTo>
                    <a:pt x="1540813" y="747139"/>
                  </a:lnTo>
                  <a:lnTo>
                    <a:pt x="1512138" y="711676"/>
                  </a:lnTo>
                  <a:lnTo>
                    <a:pt x="1482664" y="676901"/>
                  </a:lnTo>
                  <a:lnTo>
                    <a:pt x="1452403" y="642826"/>
                  </a:lnTo>
                  <a:lnTo>
                    <a:pt x="1421371" y="609465"/>
                  </a:lnTo>
                  <a:lnTo>
                    <a:pt x="1389580" y="576833"/>
                  </a:lnTo>
                  <a:lnTo>
                    <a:pt x="1357045" y="544944"/>
                  </a:lnTo>
                  <a:lnTo>
                    <a:pt x="1323779" y="513811"/>
                  </a:lnTo>
                  <a:lnTo>
                    <a:pt x="1289798" y="483448"/>
                  </a:lnTo>
                  <a:lnTo>
                    <a:pt x="1255114" y="453870"/>
                  </a:lnTo>
                  <a:lnTo>
                    <a:pt x="1219742" y="425090"/>
                  </a:lnTo>
                  <a:lnTo>
                    <a:pt x="1183696" y="397122"/>
                  </a:lnTo>
                  <a:lnTo>
                    <a:pt x="1146989" y="369980"/>
                  </a:lnTo>
                  <a:lnTo>
                    <a:pt x="1109637" y="343679"/>
                  </a:lnTo>
                  <a:lnTo>
                    <a:pt x="1071651" y="318232"/>
                  </a:lnTo>
                  <a:lnTo>
                    <a:pt x="1033047" y="293652"/>
                  </a:lnTo>
                  <a:lnTo>
                    <a:pt x="993839" y="269955"/>
                  </a:lnTo>
                  <a:lnTo>
                    <a:pt x="954041" y="247154"/>
                  </a:lnTo>
                  <a:lnTo>
                    <a:pt x="913665" y="225263"/>
                  </a:lnTo>
                  <a:lnTo>
                    <a:pt x="872728" y="204296"/>
                  </a:lnTo>
                  <a:lnTo>
                    <a:pt x="831241" y="184267"/>
                  </a:lnTo>
                  <a:lnTo>
                    <a:pt x="789220" y="165190"/>
                  </a:lnTo>
                  <a:lnTo>
                    <a:pt x="746679" y="147078"/>
                  </a:lnTo>
                  <a:lnTo>
                    <a:pt x="703631" y="129947"/>
                  </a:lnTo>
                  <a:lnTo>
                    <a:pt x="660090" y="113809"/>
                  </a:lnTo>
                  <a:lnTo>
                    <a:pt x="616071" y="98679"/>
                  </a:lnTo>
                  <a:lnTo>
                    <a:pt x="571586" y="84570"/>
                  </a:lnTo>
                  <a:lnTo>
                    <a:pt x="526652" y="71497"/>
                  </a:lnTo>
                  <a:lnTo>
                    <a:pt x="481280" y="59474"/>
                  </a:lnTo>
                  <a:lnTo>
                    <a:pt x="435485" y="48515"/>
                  </a:lnTo>
                  <a:lnTo>
                    <a:pt x="389282" y="38633"/>
                  </a:lnTo>
                  <a:lnTo>
                    <a:pt x="342684" y="29842"/>
                  </a:lnTo>
                  <a:lnTo>
                    <a:pt x="295705" y="22157"/>
                  </a:lnTo>
                  <a:lnTo>
                    <a:pt x="248358" y="15592"/>
                  </a:lnTo>
                  <a:lnTo>
                    <a:pt x="200659" y="10159"/>
                  </a:lnTo>
                  <a:lnTo>
                    <a:pt x="0" y="0"/>
                  </a:lnTo>
                  <a:close/>
                </a:path>
              </a:pathLst>
            </a:custGeom>
            <a:solidFill>
              <a:srgbClr val="44536A"/>
            </a:solidFill>
          </p:spPr>
          <p:txBody>
            <a:bodyPr wrap="square" lIns="0" tIns="0" rIns="0" bIns="0" rtlCol="0"/>
            <a:lstStyle/>
            <a:p>
              <a:endParaRPr/>
            </a:p>
          </p:txBody>
        </p:sp>
      </p:grpSp>
      <p:sp>
        <p:nvSpPr>
          <p:cNvPr id="10" name="object 10"/>
          <p:cNvSpPr/>
          <p:nvPr/>
        </p:nvSpPr>
        <p:spPr>
          <a:xfrm>
            <a:off x="0" y="0"/>
            <a:ext cx="1171575" cy="1171575"/>
          </a:xfrm>
          <a:custGeom>
            <a:avLst/>
            <a:gdLst/>
            <a:ahLst/>
            <a:cxnLst/>
            <a:rect l="l" t="t" r="r" b="b"/>
            <a:pathLst>
              <a:path w="1171575" h="1171575">
                <a:moveTo>
                  <a:pt x="1171575" y="0"/>
                </a:moveTo>
                <a:lnTo>
                  <a:pt x="0" y="0"/>
                </a:lnTo>
                <a:lnTo>
                  <a:pt x="0" y="1171575"/>
                </a:lnTo>
                <a:lnTo>
                  <a:pt x="48291" y="1170597"/>
                </a:lnTo>
                <a:lnTo>
                  <a:pt x="96086" y="1167691"/>
                </a:lnTo>
                <a:lnTo>
                  <a:pt x="143347" y="1162893"/>
                </a:lnTo>
                <a:lnTo>
                  <a:pt x="190034" y="1156241"/>
                </a:lnTo>
                <a:lnTo>
                  <a:pt x="236112" y="1147773"/>
                </a:lnTo>
                <a:lnTo>
                  <a:pt x="281541" y="1137527"/>
                </a:lnTo>
                <a:lnTo>
                  <a:pt x="326286" y="1125539"/>
                </a:lnTo>
                <a:lnTo>
                  <a:pt x="370307" y="1111849"/>
                </a:lnTo>
                <a:lnTo>
                  <a:pt x="413567" y="1096493"/>
                </a:lnTo>
                <a:lnTo>
                  <a:pt x="456028" y="1079509"/>
                </a:lnTo>
                <a:lnTo>
                  <a:pt x="497653" y="1060936"/>
                </a:lnTo>
                <a:lnTo>
                  <a:pt x="538404" y="1040810"/>
                </a:lnTo>
                <a:lnTo>
                  <a:pt x="578244" y="1019169"/>
                </a:lnTo>
                <a:lnTo>
                  <a:pt x="617134" y="996051"/>
                </a:lnTo>
                <a:lnTo>
                  <a:pt x="655037" y="971494"/>
                </a:lnTo>
                <a:lnTo>
                  <a:pt x="691915" y="945535"/>
                </a:lnTo>
                <a:lnTo>
                  <a:pt x="727731" y="918212"/>
                </a:lnTo>
                <a:lnTo>
                  <a:pt x="762447" y="889563"/>
                </a:lnTo>
                <a:lnTo>
                  <a:pt x="796024" y="859625"/>
                </a:lnTo>
                <a:lnTo>
                  <a:pt x="828427" y="828436"/>
                </a:lnTo>
                <a:lnTo>
                  <a:pt x="859616" y="796034"/>
                </a:lnTo>
                <a:lnTo>
                  <a:pt x="889554" y="762457"/>
                </a:lnTo>
                <a:lnTo>
                  <a:pt x="918204" y="727742"/>
                </a:lnTo>
                <a:lnTo>
                  <a:pt x="945528" y="691926"/>
                </a:lnTo>
                <a:lnTo>
                  <a:pt x="971487" y="655048"/>
                </a:lnTo>
                <a:lnTo>
                  <a:pt x="996045" y="617145"/>
                </a:lnTo>
                <a:lnTo>
                  <a:pt x="1019163" y="578255"/>
                </a:lnTo>
                <a:lnTo>
                  <a:pt x="1040805" y="538415"/>
                </a:lnTo>
                <a:lnTo>
                  <a:pt x="1060932" y="497664"/>
                </a:lnTo>
                <a:lnTo>
                  <a:pt x="1079506" y="456039"/>
                </a:lnTo>
                <a:lnTo>
                  <a:pt x="1096490" y="413577"/>
                </a:lnTo>
                <a:lnTo>
                  <a:pt x="1111847" y="370316"/>
                </a:lnTo>
                <a:lnTo>
                  <a:pt x="1125537" y="326295"/>
                </a:lnTo>
                <a:lnTo>
                  <a:pt x="1137525" y="281550"/>
                </a:lnTo>
                <a:lnTo>
                  <a:pt x="1147772" y="236119"/>
                </a:lnTo>
                <a:lnTo>
                  <a:pt x="1156240" y="190040"/>
                </a:lnTo>
                <a:lnTo>
                  <a:pt x="1162893" y="143351"/>
                </a:lnTo>
                <a:lnTo>
                  <a:pt x="1167691" y="96090"/>
                </a:lnTo>
                <a:lnTo>
                  <a:pt x="1170597" y="48293"/>
                </a:lnTo>
                <a:lnTo>
                  <a:pt x="1171575" y="0"/>
                </a:lnTo>
                <a:close/>
              </a:path>
            </a:pathLst>
          </a:custGeom>
          <a:solidFill>
            <a:srgbClr val="627083"/>
          </a:solidFill>
        </p:spPr>
        <p:txBody>
          <a:bodyPr wrap="square" lIns="0" tIns="0" rIns="0" bIns="0" rtlCol="0"/>
          <a:lstStyle/>
          <a:p>
            <a:endParaRPr/>
          </a:p>
        </p:txBody>
      </p:sp>
      <p:sp>
        <p:nvSpPr>
          <p:cNvPr id="11" name="object 11"/>
          <p:cNvSpPr/>
          <p:nvPr/>
        </p:nvSpPr>
        <p:spPr>
          <a:xfrm>
            <a:off x="11020425" y="4581525"/>
            <a:ext cx="1171575" cy="2276475"/>
          </a:xfrm>
          <a:custGeom>
            <a:avLst/>
            <a:gdLst/>
            <a:ahLst/>
            <a:cxnLst/>
            <a:rect l="l" t="t" r="r" b="b"/>
            <a:pathLst>
              <a:path w="1171575" h="2276475">
                <a:moveTo>
                  <a:pt x="1171575" y="0"/>
                </a:moveTo>
                <a:lnTo>
                  <a:pt x="1051814" y="6095"/>
                </a:lnTo>
                <a:lnTo>
                  <a:pt x="1004201" y="11959"/>
                </a:lnTo>
                <a:lnTo>
                  <a:pt x="957197" y="19720"/>
                </a:lnTo>
                <a:lnTo>
                  <a:pt x="910841" y="29339"/>
                </a:lnTo>
                <a:lnTo>
                  <a:pt x="865171" y="40776"/>
                </a:lnTo>
                <a:lnTo>
                  <a:pt x="820226" y="53993"/>
                </a:lnTo>
                <a:lnTo>
                  <a:pt x="776047" y="68949"/>
                </a:lnTo>
                <a:lnTo>
                  <a:pt x="732672" y="85605"/>
                </a:lnTo>
                <a:lnTo>
                  <a:pt x="690141" y="103922"/>
                </a:lnTo>
                <a:lnTo>
                  <a:pt x="648492" y="123859"/>
                </a:lnTo>
                <a:lnTo>
                  <a:pt x="607765" y="145379"/>
                </a:lnTo>
                <a:lnTo>
                  <a:pt x="567999" y="168440"/>
                </a:lnTo>
                <a:lnTo>
                  <a:pt x="529234" y="193004"/>
                </a:lnTo>
                <a:lnTo>
                  <a:pt x="491508" y="219031"/>
                </a:lnTo>
                <a:lnTo>
                  <a:pt x="454862" y="246481"/>
                </a:lnTo>
                <a:lnTo>
                  <a:pt x="419333" y="275316"/>
                </a:lnTo>
                <a:lnTo>
                  <a:pt x="384962" y="305495"/>
                </a:lnTo>
                <a:lnTo>
                  <a:pt x="351787" y="336980"/>
                </a:lnTo>
                <a:lnTo>
                  <a:pt x="319849" y="369730"/>
                </a:lnTo>
                <a:lnTo>
                  <a:pt x="289185" y="403706"/>
                </a:lnTo>
                <a:lnTo>
                  <a:pt x="259836" y="438868"/>
                </a:lnTo>
                <a:lnTo>
                  <a:pt x="231840" y="475178"/>
                </a:lnTo>
                <a:lnTo>
                  <a:pt x="205237" y="512596"/>
                </a:lnTo>
                <a:lnTo>
                  <a:pt x="180065" y="551081"/>
                </a:lnTo>
                <a:lnTo>
                  <a:pt x="156365" y="590596"/>
                </a:lnTo>
                <a:lnTo>
                  <a:pt x="134176" y="631099"/>
                </a:lnTo>
                <a:lnTo>
                  <a:pt x="113536" y="672552"/>
                </a:lnTo>
                <a:lnTo>
                  <a:pt x="94485" y="714915"/>
                </a:lnTo>
                <a:lnTo>
                  <a:pt x="77063" y="758149"/>
                </a:lnTo>
                <a:lnTo>
                  <a:pt x="61307" y="802214"/>
                </a:lnTo>
                <a:lnTo>
                  <a:pt x="47259" y="847071"/>
                </a:lnTo>
                <a:lnTo>
                  <a:pt x="34956" y="892680"/>
                </a:lnTo>
                <a:lnTo>
                  <a:pt x="24438" y="939002"/>
                </a:lnTo>
                <a:lnTo>
                  <a:pt x="15745" y="985997"/>
                </a:lnTo>
                <a:lnTo>
                  <a:pt x="8915" y="1033625"/>
                </a:lnTo>
                <a:lnTo>
                  <a:pt x="3988" y="1081848"/>
                </a:lnTo>
                <a:lnTo>
                  <a:pt x="1003" y="1130626"/>
                </a:lnTo>
                <a:lnTo>
                  <a:pt x="0" y="1179918"/>
                </a:lnTo>
                <a:lnTo>
                  <a:pt x="0" y="2276475"/>
                </a:lnTo>
                <a:lnTo>
                  <a:pt x="1171575" y="2276475"/>
                </a:lnTo>
                <a:lnTo>
                  <a:pt x="1171575" y="0"/>
                </a:lnTo>
                <a:close/>
              </a:path>
            </a:pathLst>
          </a:custGeom>
          <a:solidFill>
            <a:srgbClr val="0068FF"/>
          </a:solidFill>
        </p:spPr>
        <p:txBody>
          <a:bodyPr wrap="square" lIns="0" tIns="0" rIns="0" bIns="0" rtlCol="0"/>
          <a:lstStyle/>
          <a:p>
            <a:endParaRPr/>
          </a:p>
        </p:txBody>
      </p:sp>
      <p:sp>
        <p:nvSpPr>
          <p:cNvPr id="12" name="object 12"/>
          <p:cNvSpPr txBox="1">
            <a:spLocks noGrp="1"/>
          </p:cNvSpPr>
          <p:nvPr>
            <p:ph type="title"/>
          </p:nvPr>
        </p:nvSpPr>
        <p:spPr>
          <a:xfrm>
            <a:off x="1186497" y="199326"/>
            <a:ext cx="6535420" cy="1761489"/>
          </a:xfrm>
          <a:prstGeom prst="rect">
            <a:avLst/>
          </a:prstGeom>
        </p:spPr>
        <p:txBody>
          <a:bodyPr vert="horz" wrap="square" lIns="0" tIns="119380" rIns="0" bIns="0" rtlCol="0">
            <a:spAutoFit/>
          </a:bodyPr>
          <a:lstStyle/>
          <a:p>
            <a:pPr marL="12700" marR="5080">
              <a:lnSpc>
                <a:spcPts val="6459"/>
              </a:lnSpc>
              <a:spcBef>
                <a:spcPts val="940"/>
              </a:spcBef>
            </a:pPr>
            <a:r>
              <a:rPr i="1" u="heavy" spc="-110" dirty="0">
                <a:solidFill>
                  <a:srgbClr val="0462C1"/>
                </a:solidFill>
                <a:uFill>
                  <a:solidFill>
                    <a:srgbClr val="0462C1"/>
                  </a:solidFill>
                </a:uFill>
                <a:latin typeface="Trebuchet MS"/>
                <a:cs typeface="Trebuchet MS"/>
                <a:hlinkClick r:id="rId2"/>
              </a:rPr>
              <a:t>Academic </a:t>
            </a:r>
            <a:r>
              <a:rPr i="1" u="heavy" spc="-75" dirty="0">
                <a:solidFill>
                  <a:srgbClr val="0462C1"/>
                </a:solidFill>
                <a:uFill>
                  <a:solidFill>
                    <a:srgbClr val="0462C1"/>
                  </a:solidFill>
                </a:uFill>
                <a:latin typeface="Trebuchet MS"/>
                <a:cs typeface="Trebuchet MS"/>
                <a:hlinkClick r:id="rId2"/>
              </a:rPr>
              <a:t>and </a:t>
            </a:r>
            <a:r>
              <a:rPr i="1" spc="-70" dirty="0">
                <a:solidFill>
                  <a:srgbClr val="0462C1"/>
                </a:solidFill>
                <a:latin typeface="Trebuchet MS"/>
                <a:cs typeface="Trebuchet MS"/>
                <a:hlinkClick r:id="rId2"/>
              </a:rPr>
              <a:t> </a:t>
            </a:r>
            <a:r>
              <a:rPr i="1" u="heavy" spc="-495" dirty="0">
                <a:solidFill>
                  <a:srgbClr val="0462C1"/>
                </a:solidFill>
                <a:uFill>
                  <a:solidFill>
                    <a:srgbClr val="0462C1"/>
                  </a:solidFill>
                </a:uFill>
                <a:latin typeface="Trebuchet MS"/>
                <a:cs typeface="Trebuchet MS"/>
                <a:hlinkClick r:id="rId2"/>
              </a:rPr>
              <a:t>E</a:t>
            </a:r>
            <a:r>
              <a:rPr i="1" u="heavy" spc="-130" dirty="0">
                <a:solidFill>
                  <a:srgbClr val="0462C1"/>
                </a:solidFill>
                <a:uFill>
                  <a:solidFill>
                    <a:srgbClr val="0462C1"/>
                  </a:solidFill>
                </a:uFill>
                <a:latin typeface="Trebuchet MS"/>
                <a:cs typeface="Trebuchet MS"/>
                <a:hlinkClick r:id="rId2"/>
              </a:rPr>
              <a:t>mp</a:t>
            </a:r>
            <a:r>
              <a:rPr i="1" u="heavy" spc="-40" dirty="0">
                <a:solidFill>
                  <a:srgbClr val="0462C1"/>
                </a:solidFill>
                <a:uFill>
                  <a:solidFill>
                    <a:srgbClr val="0462C1"/>
                  </a:solidFill>
                </a:uFill>
                <a:latin typeface="Trebuchet MS"/>
                <a:cs typeface="Trebuchet MS"/>
                <a:hlinkClick r:id="rId2"/>
              </a:rPr>
              <a:t>l</a:t>
            </a:r>
            <a:r>
              <a:rPr i="1" u="heavy" spc="-270" dirty="0">
                <a:solidFill>
                  <a:srgbClr val="0462C1"/>
                </a:solidFill>
                <a:uFill>
                  <a:solidFill>
                    <a:srgbClr val="0462C1"/>
                  </a:solidFill>
                </a:uFill>
                <a:latin typeface="Trebuchet MS"/>
                <a:cs typeface="Trebuchet MS"/>
                <a:hlinkClick r:id="rId2"/>
              </a:rPr>
              <a:t>o</a:t>
            </a:r>
            <a:r>
              <a:rPr i="1" u="heavy" spc="-385" dirty="0">
                <a:solidFill>
                  <a:srgbClr val="0462C1"/>
                </a:solidFill>
                <a:uFill>
                  <a:solidFill>
                    <a:srgbClr val="0462C1"/>
                  </a:solidFill>
                </a:uFill>
                <a:latin typeface="Trebuchet MS"/>
                <a:cs typeface="Trebuchet MS"/>
                <a:hlinkClick r:id="rId2"/>
              </a:rPr>
              <a:t>y</a:t>
            </a:r>
            <a:r>
              <a:rPr i="1" u="heavy" spc="-225" dirty="0">
                <a:solidFill>
                  <a:srgbClr val="0462C1"/>
                </a:solidFill>
                <a:uFill>
                  <a:solidFill>
                    <a:srgbClr val="0462C1"/>
                  </a:solidFill>
                </a:uFill>
                <a:latin typeface="Trebuchet MS"/>
                <a:cs typeface="Trebuchet MS"/>
                <a:hlinkClick r:id="rId2"/>
              </a:rPr>
              <a:t>ab</a:t>
            </a:r>
            <a:r>
              <a:rPr i="1" u="heavy" spc="-95" dirty="0">
                <a:solidFill>
                  <a:srgbClr val="0462C1"/>
                </a:solidFill>
                <a:uFill>
                  <a:solidFill>
                    <a:srgbClr val="0462C1"/>
                  </a:solidFill>
                </a:uFill>
                <a:latin typeface="Trebuchet MS"/>
                <a:cs typeface="Trebuchet MS"/>
                <a:hlinkClick r:id="rId2"/>
              </a:rPr>
              <a:t>i</a:t>
            </a:r>
            <a:r>
              <a:rPr i="1" u="heavy" spc="-390" dirty="0">
                <a:solidFill>
                  <a:srgbClr val="0462C1"/>
                </a:solidFill>
                <a:uFill>
                  <a:solidFill>
                    <a:srgbClr val="0462C1"/>
                  </a:solidFill>
                </a:uFill>
                <a:latin typeface="Trebuchet MS"/>
                <a:cs typeface="Trebuchet MS"/>
                <a:hlinkClick r:id="rId2"/>
              </a:rPr>
              <a:t>l</a:t>
            </a:r>
            <a:r>
              <a:rPr i="1" u="heavy" spc="-350" dirty="0">
                <a:solidFill>
                  <a:srgbClr val="0462C1"/>
                </a:solidFill>
                <a:uFill>
                  <a:solidFill>
                    <a:srgbClr val="0462C1"/>
                  </a:solidFill>
                </a:uFill>
                <a:latin typeface="Trebuchet MS"/>
                <a:cs typeface="Trebuchet MS"/>
                <a:hlinkClick r:id="rId2"/>
              </a:rPr>
              <a:t>i</a:t>
            </a:r>
            <a:r>
              <a:rPr i="1" u="heavy" spc="-455" dirty="0">
                <a:solidFill>
                  <a:srgbClr val="0462C1"/>
                </a:solidFill>
                <a:uFill>
                  <a:solidFill>
                    <a:srgbClr val="0462C1"/>
                  </a:solidFill>
                </a:uFill>
                <a:latin typeface="Trebuchet MS"/>
                <a:cs typeface="Trebuchet MS"/>
                <a:hlinkClick r:id="rId2"/>
              </a:rPr>
              <a:t>t</a:t>
            </a:r>
            <a:r>
              <a:rPr i="1" u="heavy" spc="-295" dirty="0">
                <a:solidFill>
                  <a:srgbClr val="0462C1"/>
                </a:solidFill>
                <a:uFill>
                  <a:solidFill>
                    <a:srgbClr val="0462C1"/>
                  </a:solidFill>
                </a:uFill>
                <a:latin typeface="Trebuchet MS"/>
                <a:cs typeface="Trebuchet MS"/>
                <a:hlinkClick r:id="rId2"/>
              </a:rPr>
              <a:t>y</a:t>
            </a:r>
            <a:r>
              <a:rPr i="1" u="heavy" spc="-470" dirty="0">
                <a:solidFill>
                  <a:srgbClr val="0462C1"/>
                </a:solidFill>
                <a:uFill>
                  <a:solidFill>
                    <a:srgbClr val="0462C1"/>
                  </a:solidFill>
                </a:uFill>
                <a:latin typeface="Trebuchet MS"/>
                <a:cs typeface="Trebuchet MS"/>
                <a:hlinkClick r:id="rId2"/>
              </a:rPr>
              <a:t> </a:t>
            </a:r>
            <a:r>
              <a:rPr i="1" u="heavy" spc="60" dirty="0">
                <a:solidFill>
                  <a:srgbClr val="0462C1"/>
                </a:solidFill>
                <a:uFill>
                  <a:solidFill>
                    <a:srgbClr val="0462C1"/>
                  </a:solidFill>
                </a:uFill>
                <a:latin typeface="Trebuchet MS"/>
                <a:cs typeface="Trebuchet MS"/>
                <a:hlinkClick r:id="rId2"/>
              </a:rPr>
              <a:t>S</a:t>
            </a:r>
            <a:r>
              <a:rPr i="1" u="heavy" spc="-165" dirty="0">
                <a:solidFill>
                  <a:srgbClr val="0462C1"/>
                </a:solidFill>
                <a:uFill>
                  <a:solidFill>
                    <a:srgbClr val="0462C1"/>
                  </a:solidFill>
                </a:uFill>
                <a:latin typeface="Trebuchet MS"/>
                <a:cs typeface="Trebuchet MS"/>
                <a:hlinkClick r:id="rId2"/>
              </a:rPr>
              <a:t>k</a:t>
            </a:r>
            <a:r>
              <a:rPr i="1" u="heavy" spc="-390" dirty="0">
                <a:solidFill>
                  <a:srgbClr val="0462C1"/>
                </a:solidFill>
                <a:uFill>
                  <a:solidFill>
                    <a:srgbClr val="0462C1"/>
                  </a:solidFill>
                </a:uFill>
                <a:latin typeface="Trebuchet MS"/>
                <a:cs typeface="Trebuchet MS"/>
                <a:hlinkClick r:id="rId2"/>
              </a:rPr>
              <a:t>i</a:t>
            </a:r>
            <a:r>
              <a:rPr i="1" u="heavy" spc="-360" dirty="0">
                <a:solidFill>
                  <a:srgbClr val="0462C1"/>
                </a:solidFill>
                <a:uFill>
                  <a:solidFill>
                    <a:srgbClr val="0462C1"/>
                  </a:solidFill>
                </a:uFill>
                <a:latin typeface="Trebuchet MS"/>
                <a:cs typeface="Trebuchet MS"/>
                <a:hlinkClick r:id="rId2"/>
              </a:rPr>
              <a:t>l</a:t>
            </a:r>
            <a:r>
              <a:rPr i="1" u="heavy" spc="-335" dirty="0">
                <a:solidFill>
                  <a:srgbClr val="0462C1"/>
                </a:solidFill>
                <a:uFill>
                  <a:solidFill>
                    <a:srgbClr val="0462C1"/>
                  </a:solidFill>
                </a:uFill>
                <a:latin typeface="Trebuchet MS"/>
                <a:cs typeface="Trebuchet MS"/>
                <a:hlinkClick r:id="rId2"/>
              </a:rPr>
              <a:t>l</a:t>
            </a:r>
            <a:r>
              <a:rPr i="1" u="heavy" spc="-110" dirty="0">
                <a:solidFill>
                  <a:srgbClr val="0462C1"/>
                </a:solidFill>
                <a:uFill>
                  <a:solidFill>
                    <a:srgbClr val="0462C1"/>
                  </a:solidFill>
                </a:uFill>
                <a:latin typeface="Trebuchet MS"/>
                <a:cs typeface="Trebuchet MS"/>
                <a:hlinkClick r:id="rId2"/>
              </a:rPr>
              <a:t>s</a:t>
            </a:r>
          </a:p>
        </p:txBody>
      </p:sp>
      <p:sp>
        <p:nvSpPr>
          <p:cNvPr id="13" name="object 13"/>
          <p:cNvSpPr txBox="1"/>
          <p:nvPr/>
        </p:nvSpPr>
        <p:spPr>
          <a:xfrm>
            <a:off x="294004" y="2453766"/>
            <a:ext cx="4887595" cy="1150620"/>
          </a:xfrm>
          <a:prstGeom prst="rect">
            <a:avLst/>
          </a:prstGeom>
        </p:spPr>
        <p:txBody>
          <a:bodyPr vert="horz" wrap="square" lIns="0" tIns="86995" rIns="0" bIns="0" rtlCol="0">
            <a:spAutoFit/>
          </a:bodyPr>
          <a:lstStyle/>
          <a:p>
            <a:pPr marL="12700">
              <a:lnSpc>
                <a:spcPct val="100000"/>
              </a:lnSpc>
              <a:spcBef>
                <a:spcPts val="685"/>
              </a:spcBef>
            </a:pPr>
            <a:r>
              <a:rPr sz="2000" i="1" spc="80" dirty="0">
                <a:latin typeface="Trebuchet MS"/>
                <a:cs typeface="Trebuchet MS"/>
              </a:rPr>
              <a:t>S</a:t>
            </a:r>
            <a:r>
              <a:rPr sz="2000" i="1" spc="-100" dirty="0">
                <a:latin typeface="Trebuchet MS"/>
                <a:cs typeface="Trebuchet MS"/>
              </a:rPr>
              <a:t>t</a:t>
            </a:r>
            <a:r>
              <a:rPr sz="2000" i="1" spc="-70" dirty="0">
                <a:latin typeface="Trebuchet MS"/>
                <a:cs typeface="Trebuchet MS"/>
              </a:rPr>
              <a:t>u</a:t>
            </a:r>
            <a:r>
              <a:rPr sz="2000" i="1" spc="10" dirty="0">
                <a:latin typeface="Trebuchet MS"/>
                <a:cs typeface="Trebuchet MS"/>
              </a:rPr>
              <a:t>d</a:t>
            </a:r>
            <a:r>
              <a:rPr sz="2000" i="1" spc="-35" dirty="0">
                <a:latin typeface="Trebuchet MS"/>
                <a:cs typeface="Trebuchet MS"/>
              </a:rPr>
              <a:t>e</a:t>
            </a:r>
            <a:r>
              <a:rPr sz="2000" i="1" spc="-50" dirty="0">
                <a:latin typeface="Trebuchet MS"/>
                <a:cs typeface="Trebuchet MS"/>
              </a:rPr>
              <a:t>n</a:t>
            </a:r>
            <a:r>
              <a:rPr sz="2000" i="1" spc="-125" dirty="0">
                <a:latin typeface="Trebuchet MS"/>
                <a:cs typeface="Trebuchet MS"/>
              </a:rPr>
              <a:t>t</a:t>
            </a:r>
            <a:r>
              <a:rPr sz="2000" i="1" spc="-200" dirty="0">
                <a:latin typeface="Trebuchet MS"/>
                <a:cs typeface="Trebuchet MS"/>
              </a:rPr>
              <a:t> </a:t>
            </a:r>
            <a:r>
              <a:rPr sz="2000" i="1" spc="70" dirty="0">
                <a:latin typeface="Trebuchet MS"/>
                <a:cs typeface="Trebuchet MS"/>
              </a:rPr>
              <a:t>Na</a:t>
            </a:r>
            <a:r>
              <a:rPr sz="2000" i="1" spc="-15" dirty="0">
                <a:latin typeface="Trebuchet MS"/>
                <a:cs typeface="Trebuchet MS"/>
              </a:rPr>
              <a:t>m</a:t>
            </a:r>
            <a:r>
              <a:rPr sz="2000" i="1" spc="-35" dirty="0">
                <a:latin typeface="Trebuchet MS"/>
                <a:cs typeface="Trebuchet MS"/>
              </a:rPr>
              <a:t>e</a:t>
            </a:r>
            <a:r>
              <a:rPr sz="2000" i="1" spc="-114" dirty="0">
                <a:latin typeface="Trebuchet MS"/>
                <a:cs typeface="Trebuchet MS"/>
              </a:rPr>
              <a:t>:</a:t>
            </a:r>
            <a:r>
              <a:rPr sz="2000" i="1" spc="215" dirty="0">
                <a:latin typeface="Trebuchet MS"/>
                <a:cs typeface="Trebuchet MS"/>
              </a:rPr>
              <a:t> </a:t>
            </a:r>
            <a:r>
              <a:rPr sz="3200" i="1" spc="260" dirty="0">
                <a:latin typeface="Trebuchet MS"/>
                <a:cs typeface="Trebuchet MS"/>
              </a:rPr>
              <a:t>M</a:t>
            </a:r>
            <a:r>
              <a:rPr sz="3200" i="1" spc="114" dirty="0">
                <a:latin typeface="Trebuchet MS"/>
                <a:cs typeface="Trebuchet MS"/>
              </a:rPr>
              <a:t>a</a:t>
            </a:r>
            <a:r>
              <a:rPr sz="3200" i="1" spc="-215" dirty="0">
                <a:latin typeface="Trebuchet MS"/>
                <a:cs typeface="Trebuchet MS"/>
              </a:rPr>
              <a:t>r</a:t>
            </a:r>
            <a:r>
              <a:rPr sz="3200" i="1" spc="-165" dirty="0">
                <a:latin typeface="Trebuchet MS"/>
                <a:cs typeface="Trebuchet MS"/>
              </a:rPr>
              <a:t>i</a:t>
            </a:r>
            <a:r>
              <a:rPr sz="3200" i="1" spc="125" dirty="0">
                <a:latin typeface="Trebuchet MS"/>
                <a:cs typeface="Trebuchet MS"/>
              </a:rPr>
              <a:t>a</a:t>
            </a:r>
            <a:r>
              <a:rPr sz="3200" i="1" spc="320" dirty="0">
                <a:latin typeface="Trebuchet MS"/>
                <a:cs typeface="Trebuchet MS"/>
              </a:rPr>
              <a:t>-</a:t>
            </a:r>
            <a:r>
              <a:rPr sz="3200" i="1" spc="60" dirty="0">
                <a:latin typeface="Trebuchet MS"/>
                <a:cs typeface="Trebuchet MS"/>
              </a:rPr>
              <a:t>D</a:t>
            </a:r>
            <a:r>
              <a:rPr sz="3200" i="1" spc="-165" dirty="0">
                <a:latin typeface="Trebuchet MS"/>
                <a:cs typeface="Trebuchet MS"/>
              </a:rPr>
              <a:t>i</a:t>
            </a:r>
            <a:r>
              <a:rPr sz="3200" i="1" spc="114" dirty="0">
                <a:latin typeface="Trebuchet MS"/>
                <a:cs typeface="Trebuchet MS"/>
              </a:rPr>
              <a:t>a</a:t>
            </a:r>
            <a:r>
              <a:rPr sz="3200" i="1" spc="-30" dirty="0">
                <a:latin typeface="Trebuchet MS"/>
                <a:cs typeface="Trebuchet MS"/>
              </a:rPr>
              <a:t>n</a:t>
            </a:r>
            <a:r>
              <a:rPr sz="3200" i="1" spc="130" dirty="0">
                <a:latin typeface="Trebuchet MS"/>
                <a:cs typeface="Trebuchet MS"/>
              </a:rPr>
              <a:t>a</a:t>
            </a:r>
            <a:r>
              <a:rPr sz="3200" i="1" spc="-380" dirty="0">
                <a:latin typeface="Trebuchet MS"/>
                <a:cs typeface="Trebuchet MS"/>
              </a:rPr>
              <a:t> </a:t>
            </a:r>
            <a:r>
              <a:rPr sz="3200" i="1" spc="125" dirty="0">
                <a:latin typeface="Trebuchet MS"/>
                <a:cs typeface="Trebuchet MS"/>
              </a:rPr>
              <a:t>N</a:t>
            </a:r>
            <a:r>
              <a:rPr sz="3200" i="1" spc="-165" dirty="0">
                <a:latin typeface="Trebuchet MS"/>
                <a:cs typeface="Trebuchet MS"/>
              </a:rPr>
              <a:t>i</a:t>
            </a:r>
            <a:r>
              <a:rPr sz="3200" i="1" spc="-220" dirty="0">
                <a:latin typeface="Trebuchet MS"/>
                <a:cs typeface="Trebuchet MS"/>
              </a:rPr>
              <a:t>t</a:t>
            </a:r>
            <a:r>
              <a:rPr sz="3200" i="1" spc="130" dirty="0">
                <a:latin typeface="Trebuchet MS"/>
                <a:cs typeface="Trebuchet MS"/>
              </a:rPr>
              <a:t>a</a:t>
            </a:r>
            <a:endParaRPr sz="3200">
              <a:latin typeface="Trebuchet MS"/>
              <a:cs typeface="Trebuchet MS"/>
            </a:endParaRPr>
          </a:p>
          <a:p>
            <a:pPr marL="12700">
              <a:lnSpc>
                <a:spcPct val="100000"/>
              </a:lnSpc>
              <a:spcBef>
                <a:spcPts val="590"/>
              </a:spcBef>
            </a:pPr>
            <a:r>
              <a:rPr sz="2400" i="1" spc="110" dirty="0">
                <a:latin typeface="Trebuchet MS"/>
                <a:cs typeface="Trebuchet MS"/>
              </a:rPr>
              <a:t>S</a:t>
            </a:r>
            <a:r>
              <a:rPr sz="2400" i="1" spc="-185" dirty="0">
                <a:latin typeface="Trebuchet MS"/>
                <a:cs typeface="Trebuchet MS"/>
              </a:rPr>
              <a:t>t</a:t>
            </a:r>
            <a:r>
              <a:rPr sz="2400" i="1" spc="-70" dirty="0">
                <a:latin typeface="Trebuchet MS"/>
                <a:cs typeface="Trebuchet MS"/>
              </a:rPr>
              <a:t>u</a:t>
            </a:r>
            <a:r>
              <a:rPr sz="2400" i="1" spc="-35" dirty="0">
                <a:latin typeface="Trebuchet MS"/>
                <a:cs typeface="Trebuchet MS"/>
              </a:rPr>
              <a:t>d</a:t>
            </a:r>
            <a:r>
              <a:rPr sz="2400" i="1" spc="-45" dirty="0">
                <a:latin typeface="Trebuchet MS"/>
                <a:cs typeface="Trebuchet MS"/>
              </a:rPr>
              <a:t>en</a:t>
            </a:r>
            <a:r>
              <a:rPr sz="2400" i="1" spc="-155" dirty="0">
                <a:latin typeface="Trebuchet MS"/>
                <a:cs typeface="Trebuchet MS"/>
              </a:rPr>
              <a:t>t </a:t>
            </a:r>
            <a:r>
              <a:rPr sz="2400" i="1" spc="5" dirty="0">
                <a:latin typeface="Trebuchet MS"/>
                <a:cs typeface="Trebuchet MS"/>
              </a:rPr>
              <a:t>I</a:t>
            </a:r>
            <a:r>
              <a:rPr sz="2400" i="1" spc="40" dirty="0">
                <a:latin typeface="Trebuchet MS"/>
                <a:cs typeface="Trebuchet MS"/>
              </a:rPr>
              <a:t>D</a:t>
            </a:r>
            <a:r>
              <a:rPr sz="3200" i="1" spc="-190" dirty="0">
                <a:latin typeface="Trebuchet MS"/>
                <a:cs typeface="Trebuchet MS"/>
              </a:rPr>
              <a:t>:</a:t>
            </a:r>
            <a:r>
              <a:rPr sz="3200" i="1" spc="-80" dirty="0">
                <a:latin typeface="Trebuchet MS"/>
                <a:cs typeface="Trebuchet MS"/>
              </a:rPr>
              <a:t> </a:t>
            </a:r>
            <a:r>
              <a:rPr sz="3200" i="1" spc="40" dirty="0">
                <a:latin typeface="Trebuchet MS"/>
                <a:cs typeface="Trebuchet MS"/>
              </a:rPr>
              <a:t>21330</a:t>
            </a:r>
            <a:r>
              <a:rPr sz="3200" i="1" spc="-30" dirty="0">
                <a:latin typeface="Trebuchet MS"/>
                <a:cs typeface="Trebuchet MS"/>
              </a:rPr>
              <a:t>0</a:t>
            </a:r>
            <a:r>
              <a:rPr sz="3200" i="1" spc="10" dirty="0">
                <a:latin typeface="Trebuchet MS"/>
                <a:cs typeface="Trebuchet MS"/>
              </a:rPr>
              <a:t>5</a:t>
            </a:r>
            <a:endParaRPr sz="3200">
              <a:latin typeface="Trebuchet MS"/>
              <a:cs typeface="Trebuchet M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8582025" y="0"/>
            <a:ext cx="3609975" cy="6858000"/>
          </a:xfrm>
          <a:custGeom>
            <a:avLst/>
            <a:gdLst/>
            <a:ahLst/>
            <a:cxnLst/>
            <a:rect l="l" t="t" r="r" b="b"/>
            <a:pathLst>
              <a:path w="3609975" h="6858000">
                <a:moveTo>
                  <a:pt x="3609975" y="0"/>
                </a:moveTo>
                <a:lnTo>
                  <a:pt x="0" y="0"/>
                </a:lnTo>
                <a:lnTo>
                  <a:pt x="48552" y="330"/>
                </a:lnTo>
                <a:lnTo>
                  <a:pt x="96951" y="1282"/>
                </a:lnTo>
                <a:lnTo>
                  <a:pt x="145186" y="2870"/>
                </a:lnTo>
                <a:lnTo>
                  <a:pt x="193268" y="5092"/>
                </a:lnTo>
                <a:lnTo>
                  <a:pt x="241185" y="7937"/>
                </a:lnTo>
                <a:lnTo>
                  <a:pt x="288925" y="11404"/>
                </a:lnTo>
                <a:lnTo>
                  <a:pt x="336499" y="15481"/>
                </a:lnTo>
                <a:lnTo>
                  <a:pt x="383895" y="20180"/>
                </a:lnTo>
                <a:lnTo>
                  <a:pt x="431101" y="25476"/>
                </a:lnTo>
                <a:lnTo>
                  <a:pt x="478129" y="31394"/>
                </a:lnTo>
                <a:lnTo>
                  <a:pt x="524967" y="37896"/>
                </a:lnTo>
                <a:lnTo>
                  <a:pt x="571601" y="45008"/>
                </a:lnTo>
                <a:lnTo>
                  <a:pt x="618045" y="52705"/>
                </a:lnTo>
                <a:lnTo>
                  <a:pt x="664298" y="60998"/>
                </a:lnTo>
                <a:lnTo>
                  <a:pt x="710336" y="69862"/>
                </a:lnTo>
                <a:lnTo>
                  <a:pt x="756158" y="79324"/>
                </a:lnTo>
                <a:lnTo>
                  <a:pt x="801776" y="89357"/>
                </a:lnTo>
                <a:lnTo>
                  <a:pt x="847166" y="99961"/>
                </a:lnTo>
                <a:lnTo>
                  <a:pt x="892340" y="111137"/>
                </a:lnTo>
                <a:lnTo>
                  <a:pt x="937298" y="122872"/>
                </a:lnTo>
                <a:lnTo>
                  <a:pt x="982014" y="135178"/>
                </a:lnTo>
                <a:lnTo>
                  <a:pt x="1026502" y="148031"/>
                </a:lnTo>
                <a:lnTo>
                  <a:pt x="1070749" y="161442"/>
                </a:lnTo>
                <a:lnTo>
                  <a:pt x="1114755" y="175399"/>
                </a:lnTo>
                <a:lnTo>
                  <a:pt x="1158519" y="189903"/>
                </a:lnTo>
                <a:lnTo>
                  <a:pt x="1202029" y="204952"/>
                </a:lnTo>
                <a:lnTo>
                  <a:pt x="1245285" y="220535"/>
                </a:lnTo>
                <a:lnTo>
                  <a:pt x="1288288" y="236651"/>
                </a:lnTo>
                <a:lnTo>
                  <a:pt x="1331023" y="253301"/>
                </a:lnTo>
                <a:lnTo>
                  <a:pt x="1373492" y="270471"/>
                </a:lnTo>
                <a:lnTo>
                  <a:pt x="1415694" y="288163"/>
                </a:lnTo>
                <a:lnTo>
                  <a:pt x="1457629" y="306374"/>
                </a:lnTo>
                <a:lnTo>
                  <a:pt x="1499285" y="325094"/>
                </a:lnTo>
                <a:lnTo>
                  <a:pt x="1540649" y="344322"/>
                </a:lnTo>
                <a:lnTo>
                  <a:pt x="1581734" y="364058"/>
                </a:lnTo>
                <a:lnTo>
                  <a:pt x="1622539" y="384302"/>
                </a:lnTo>
                <a:lnTo>
                  <a:pt x="1663039" y="405028"/>
                </a:lnTo>
                <a:lnTo>
                  <a:pt x="1703247" y="426262"/>
                </a:lnTo>
                <a:lnTo>
                  <a:pt x="1743151" y="447979"/>
                </a:lnTo>
                <a:lnTo>
                  <a:pt x="1782749" y="470179"/>
                </a:lnTo>
                <a:lnTo>
                  <a:pt x="1822030" y="492861"/>
                </a:lnTo>
                <a:lnTo>
                  <a:pt x="1861007" y="516026"/>
                </a:lnTo>
                <a:lnTo>
                  <a:pt x="1899666" y="539661"/>
                </a:lnTo>
                <a:lnTo>
                  <a:pt x="1938007" y="563765"/>
                </a:lnTo>
                <a:lnTo>
                  <a:pt x="1976018" y="588327"/>
                </a:lnTo>
                <a:lnTo>
                  <a:pt x="2013699" y="613359"/>
                </a:lnTo>
                <a:lnTo>
                  <a:pt x="2051037" y="638848"/>
                </a:lnTo>
                <a:lnTo>
                  <a:pt x="2088057" y="664794"/>
                </a:lnTo>
                <a:lnTo>
                  <a:pt x="2124722" y="691184"/>
                </a:lnTo>
                <a:lnTo>
                  <a:pt x="2161044" y="718019"/>
                </a:lnTo>
                <a:lnTo>
                  <a:pt x="2197023" y="745286"/>
                </a:lnTo>
                <a:lnTo>
                  <a:pt x="2232634" y="772998"/>
                </a:lnTo>
                <a:lnTo>
                  <a:pt x="2267902" y="801154"/>
                </a:lnTo>
                <a:lnTo>
                  <a:pt x="2302802" y="829729"/>
                </a:lnTo>
                <a:lnTo>
                  <a:pt x="2337346" y="858723"/>
                </a:lnTo>
                <a:lnTo>
                  <a:pt x="2371509" y="888149"/>
                </a:lnTo>
                <a:lnTo>
                  <a:pt x="2405303" y="917994"/>
                </a:lnTo>
                <a:lnTo>
                  <a:pt x="2438717" y="948245"/>
                </a:lnTo>
                <a:lnTo>
                  <a:pt x="2471750" y="978903"/>
                </a:lnTo>
                <a:lnTo>
                  <a:pt x="2504402" y="1009980"/>
                </a:lnTo>
                <a:lnTo>
                  <a:pt x="2536660" y="1041450"/>
                </a:lnTo>
                <a:lnTo>
                  <a:pt x="2568524" y="1073315"/>
                </a:lnTo>
                <a:lnTo>
                  <a:pt x="2599994" y="1105573"/>
                </a:lnTo>
                <a:lnTo>
                  <a:pt x="2631071" y="1138224"/>
                </a:lnTo>
                <a:lnTo>
                  <a:pt x="2661729" y="1171257"/>
                </a:lnTo>
                <a:lnTo>
                  <a:pt x="2691981" y="1204671"/>
                </a:lnTo>
                <a:lnTo>
                  <a:pt x="2721826" y="1238465"/>
                </a:lnTo>
                <a:lnTo>
                  <a:pt x="2751251" y="1272628"/>
                </a:lnTo>
                <a:lnTo>
                  <a:pt x="2780246" y="1307172"/>
                </a:lnTo>
                <a:lnTo>
                  <a:pt x="2808821" y="1342072"/>
                </a:lnTo>
                <a:lnTo>
                  <a:pt x="2836976" y="1377340"/>
                </a:lnTo>
                <a:lnTo>
                  <a:pt x="2864688" y="1412951"/>
                </a:lnTo>
                <a:lnTo>
                  <a:pt x="2891955" y="1448930"/>
                </a:lnTo>
                <a:lnTo>
                  <a:pt x="2918790" y="1485252"/>
                </a:lnTo>
                <a:lnTo>
                  <a:pt x="2945180" y="1521917"/>
                </a:lnTo>
                <a:lnTo>
                  <a:pt x="2971127" y="1558937"/>
                </a:lnTo>
                <a:lnTo>
                  <a:pt x="2996615" y="1596275"/>
                </a:lnTo>
                <a:lnTo>
                  <a:pt x="3021647" y="1633956"/>
                </a:lnTo>
                <a:lnTo>
                  <a:pt x="3046209" y="1671967"/>
                </a:lnTo>
                <a:lnTo>
                  <a:pt x="3070314" y="1710309"/>
                </a:lnTo>
                <a:lnTo>
                  <a:pt x="3093948" y="1748967"/>
                </a:lnTo>
                <a:lnTo>
                  <a:pt x="3117113" y="1787944"/>
                </a:lnTo>
                <a:lnTo>
                  <a:pt x="3139795" y="1827225"/>
                </a:lnTo>
                <a:lnTo>
                  <a:pt x="3161995" y="1866823"/>
                </a:lnTo>
                <a:lnTo>
                  <a:pt x="3183712" y="1906727"/>
                </a:lnTo>
                <a:lnTo>
                  <a:pt x="3204946" y="1946935"/>
                </a:lnTo>
                <a:lnTo>
                  <a:pt x="3225673" y="1987435"/>
                </a:lnTo>
                <a:lnTo>
                  <a:pt x="3245916" y="2028240"/>
                </a:lnTo>
                <a:lnTo>
                  <a:pt x="3265652" y="2069325"/>
                </a:lnTo>
                <a:lnTo>
                  <a:pt x="3284880" y="2110689"/>
                </a:lnTo>
                <a:lnTo>
                  <a:pt x="3303600" y="2152345"/>
                </a:lnTo>
                <a:lnTo>
                  <a:pt x="3321812" y="2194280"/>
                </a:lnTo>
                <a:lnTo>
                  <a:pt x="3339503" y="2236482"/>
                </a:lnTo>
                <a:lnTo>
                  <a:pt x="3356673" y="2278951"/>
                </a:lnTo>
                <a:lnTo>
                  <a:pt x="3373323" y="2321687"/>
                </a:lnTo>
                <a:lnTo>
                  <a:pt x="3389439" y="2364689"/>
                </a:lnTo>
                <a:lnTo>
                  <a:pt x="3405022" y="2407945"/>
                </a:lnTo>
                <a:lnTo>
                  <a:pt x="3420072" y="2451455"/>
                </a:lnTo>
                <a:lnTo>
                  <a:pt x="3434575" y="2495219"/>
                </a:lnTo>
                <a:lnTo>
                  <a:pt x="3448532" y="2539225"/>
                </a:lnTo>
                <a:lnTo>
                  <a:pt x="3461943" y="2583472"/>
                </a:lnTo>
                <a:lnTo>
                  <a:pt x="3474796" y="2627960"/>
                </a:lnTo>
                <a:lnTo>
                  <a:pt x="3487102" y="2672677"/>
                </a:lnTo>
                <a:lnTo>
                  <a:pt x="3498837" y="2717635"/>
                </a:lnTo>
                <a:lnTo>
                  <a:pt x="3510013" y="2762808"/>
                </a:lnTo>
                <a:lnTo>
                  <a:pt x="3520617" y="2808198"/>
                </a:lnTo>
                <a:lnTo>
                  <a:pt x="3530650" y="2853817"/>
                </a:lnTo>
                <a:lnTo>
                  <a:pt x="3540112" y="2899638"/>
                </a:lnTo>
                <a:lnTo>
                  <a:pt x="3548977" y="2945676"/>
                </a:lnTo>
                <a:lnTo>
                  <a:pt x="3557270" y="2991929"/>
                </a:lnTo>
                <a:lnTo>
                  <a:pt x="3564966" y="3038373"/>
                </a:lnTo>
                <a:lnTo>
                  <a:pt x="3572078" y="3085007"/>
                </a:lnTo>
                <a:lnTo>
                  <a:pt x="3578580" y="3131845"/>
                </a:lnTo>
                <a:lnTo>
                  <a:pt x="3584498" y="3178873"/>
                </a:lnTo>
                <a:lnTo>
                  <a:pt x="3589794" y="3226079"/>
                </a:lnTo>
                <a:lnTo>
                  <a:pt x="3594493" y="3273475"/>
                </a:lnTo>
                <a:lnTo>
                  <a:pt x="3598570" y="3321050"/>
                </a:lnTo>
                <a:lnTo>
                  <a:pt x="3602037" y="3368789"/>
                </a:lnTo>
                <a:lnTo>
                  <a:pt x="3604882" y="3416706"/>
                </a:lnTo>
                <a:lnTo>
                  <a:pt x="3605441" y="3429012"/>
                </a:lnTo>
                <a:lnTo>
                  <a:pt x="3604882" y="3441306"/>
                </a:lnTo>
                <a:lnTo>
                  <a:pt x="3602037" y="3489223"/>
                </a:lnTo>
                <a:lnTo>
                  <a:pt x="3598570" y="3536962"/>
                </a:lnTo>
                <a:lnTo>
                  <a:pt x="3594493" y="3584537"/>
                </a:lnTo>
                <a:lnTo>
                  <a:pt x="3589794" y="3631933"/>
                </a:lnTo>
                <a:lnTo>
                  <a:pt x="3584498" y="3679139"/>
                </a:lnTo>
                <a:lnTo>
                  <a:pt x="3578580" y="3726167"/>
                </a:lnTo>
                <a:lnTo>
                  <a:pt x="3572078" y="3773005"/>
                </a:lnTo>
                <a:lnTo>
                  <a:pt x="3564966" y="3819639"/>
                </a:lnTo>
                <a:lnTo>
                  <a:pt x="3557270" y="3866083"/>
                </a:lnTo>
                <a:lnTo>
                  <a:pt x="3548977" y="3912336"/>
                </a:lnTo>
                <a:lnTo>
                  <a:pt x="3540112" y="3958374"/>
                </a:lnTo>
                <a:lnTo>
                  <a:pt x="3530650" y="4004195"/>
                </a:lnTo>
                <a:lnTo>
                  <a:pt x="3520617" y="4049814"/>
                </a:lnTo>
                <a:lnTo>
                  <a:pt x="3510013" y="4095204"/>
                </a:lnTo>
                <a:lnTo>
                  <a:pt x="3498837" y="4140377"/>
                </a:lnTo>
                <a:lnTo>
                  <a:pt x="3487102" y="4185335"/>
                </a:lnTo>
                <a:lnTo>
                  <a:pt x="3474796" y="4230052"/>
                </a:lnTo>
                <a:lnTo>
                  <a:pt x="3461943" y="4274540"/>
                </a:lnTo>
                <a:lnTo>
                  <a:pt x="3448532" y="4318787"/>
                </a:lnTo>
                <a:lnTo>
                  <a:pt x="3434575" y="4362793"/>
                </a:lnTo>
                <a:lnTo>
                  <a:pt x="3420072" y="4406557"/>
                </a:lnTo>
                <a:lnTo>
                  <a:pt x="3405022" y="4450067"/>
                </a:lnTo>
                <a:lnTo>
                  <a:pt x="3389439" y="4493323"/>
                </a:lnTo>
                <a:lnTo>
                  <a:pt x="3373323" y="4536325"/>
                </a:lnTo>
                <a:lnTo>
                  <a:pt x="3356673" y="4579061"/>
                </a:lnTo>
                <a:lnTo>
                  <a:pt x="3339503" y="4621530"/>
                </a:lnTo>
                <a:lnTo>
                  <a:pt x="3321812" y="4663732"/>
                </a:lnTo>
                <a:lnTo>
                  <a:pt x="3303600" y="4705667"/>
                </a:lnTo>
                <a:lnTo>
                  <a:pt x="3284880" y="4747323"/>
                </a:lnTo>
                <a:lnTo>
                  <a:pt x="3265652" y="4788687"/>
                </a:lnTo>
                <a:lnTo>
                  <a:pt x="3245916" y="4829772"/>
                </a:lnTo>
                <a:lnTo>
                  <a:pt x="3225673" y="4870577"/>
                </a:lnTo>
                <a:lnTo>
                  <a:pt x="3204946" y="4911077"/>
                </a:lnTo>
                <a:lnTo>
                  <a:pt x="3183712" y="4951285"/>
                </a:lnTo>
                <a:lnTo>
                  <a:pt x="3161995" y="4991189"/>
                </a:lnTo>
                <a:lnTo>
                  <a:pt x="3139795" y="5030787"/>
                </a:lnTo>
                <a:lnTo>
                  <a:pt x="3117113" y="5070068"/>
                </a:lnTo>
                <a:lnTo>
                  <a:pt x="3093948" y="5109045"/>
                </a:lnTo>
                <a:lnTo>
                  <a:pt x="3070314" y="5147703"/>
                </a:lnTo>
                <a:lnTo>
                  <a:pt x="3046209" y="5186045"/>
                </a:lnTo>
                <a:lnTo>
                  <a:pt x="3021647" y="5224056"/>
                </a:lnTo>
                <a:lnTo>
                  <a:pt x="2996615" y="5261737"/>
                </a:lnTo>
                <a:lnTo>
                  <a:pt x="2971127" y="5299075"/>
                </a:lnTo>
                <a:lnTo>
                  <a:pt x="2945180" y="5336095"/>
                </a:lnTo>
                <a:lnTo>
                  <a:pt x="2918790" y="5372760"/>
                </a:lnTo>
                <a:lnTo>
                  <a:pt x="2891955" y="5409082"/>
                </a:lnTo>
                <a:lnTo>
                  <a:pt x="2864688" y="5445061"/>
                </a:lnTo>
                <a:lnTo>
                  <a:pt x="2836976" y="5480672"/>
                </a:lnTo>
                <a:lnTo>
                  <a:pt x="2808821" y="5515940"/>
                </a:lnTo>
                <a:lnTo>
                  <a:pt x="2780246" y="5550840"/>
                </a:lnTo>
                <a:lnTo>
                  <a:pt x="2751251" y="5585384"/>
                </a:lnTo>
                <a:lnTo>
                  <a:pt x="2721826" y="5619547"/>
                </a:lnTo>
                <a:lnTo>
                  <a:pt x="2691981" y="5653341"/>
                </a:lnTo>
                <a:lnTo>
                  <a:pt x="2661729" y="5686755"/>
                </a:lnTo>
                <a:lnTo>
                  <a:pt x="2631071" y="5719788"/>
                </a:lnTo>
                <a:lnTo>
                  <a:pt x="2599994" y="5752439"/>
                </a:lnTo>
                <a:lnTo>
                  <a:pt x="2568524" y="5784697"/>
                </a:lnTo>
                <a:lnTo>
                  <a:pt x="2536660" y="5816562"/>
                </a:lnTo>
                <a:lnTo>
                  <a:pt x="2504402" y="5848032"/>
                </a:lnTo>
                <a:lnTo>
                  <a:pt x="2471750" y="5879109"/>
                </a:lnTo>
                <a:lnTo>
                  <a:pt x="2438717" y="5909767"/>
                </a:lnTo>
                <a:lnTo>
                  <a:pt x="2405303" y="5940018"/>
                </a:lnTo>
                <a:lnTo>
                  <a:pt x="2371509" y="5969863"/>
                </a:lnTo>
                <a:lnTo>
                  <a:pt x="2337346" y="5999289"/>
                </a:lnTo>
                <a:lnTo>
                  <a:pt x="2302802" y="6028283"/>
                </a:lnTo>
                <a:lnTo>
                  <a:pt x="2267902" y="6056858"/>
                </a:lnTo>
                <a:lnTo>
                  <a:pt x="2232634" y="6085014"/>
                </a:lnTo>
                <a:lnTo>
                  <a:pt x="2197023" y="6112726"/>
                </a:lnTo>
                <a:lnTo>
                  <a:pt x="2161044" y="6139993"/>
                </a:lnTo>
                <a:lnTo>
                  <a:pt x="2124722" y="6166828"/>
                </a:lnTo>
                <a:lnTo>
                  <a:pt x="2088057" y="6193218"/>
                </a:lnTo>
                <a:lnTo>
                  <a:pt x="2051037" y="6219164"/>
                </a:lnTo>
                <a:lnTo>
                  <a:pt x="2013699" y="6244653"/>
                </a:lnTo>
                <a:lnTo>
                  <a:pt x="1976018" y="6269685"/>
                </a:lnTo>
                <a:lnTo>
                  <a:pt x="1938007" y="6294247"/>
                </a:lnTo>
                <a:lnTo>
                  <a:pt x="1899666" y="6318351"/>
                </a:lnTo>
                <a:lnTo>
                  <a:pt x="1861007" y="6341986"/>
                </a:lnTo>
                <a:lnTo>
                  <a:pt x="1822030" y="6365151"/>
                </a:lnTo>
                <a:lnTo>
                  <a:pt x="1782749" y="6387833"/>
                </a:lnTo>
                <a:lnTo>
                  <a:pt x="1743151" y="6410033"/>
                </a:lnTo>
                <a:lnTo>
                  <a:pt x="1703247" y="6431750"/>
                </a:lnTo>
                <a:lnTo>
                  <a:pt x="1663039" y="6452984"/>
                </a:lnTo>
                <a:lnTo>
                  <a:pt x="1622539" y="6473711"/>
                </a:lnTo>
                <a:lnTo>
                  <a:pt x="1581734" y="6493954"/>
                </a:lnTo>
                <a:lnTo>
                  <a:pt x="1540649" y="6513690"/>
                </a:lnTo>
                <a:lnTo>
                  <a:pt x="1499285" y="6532918"/>
                </a:lnTo>
                <a:lnTo>
                  <a:pt x="1457629" y="6551638"/>
                </a:lnTo>
                <a:lnTo>
                  <a:pt x="1415694" y="6569850"/>
                </a:lnTo>
                <a:lnTo>
                  <a:pt x="1373492" y="6587541"/>
                </a:lnTo>
                <a:lnTo>
                  <a:pt x="1331023" y="6604711"/>
                </a:lnTo>
                <a:lnTo>
                  <a:pt x="1288288" y="6621361"/>
                </a:lnTo>
                <a:lnTo>
                  <a:pt x="1245285" y="6637477"/>
                </a:lnTo>
                <a:lnTo>
                  <a:pt x="1202029" y="6653060"/>
                </a:lnTo>
                <a:lnTo>
                  <a:pt x="1158519" y="6668109"/>
                </a:lnTo>
                <a:lnTo>
                  <a:pt x="1114755" y="6682613"/>
                </a:lnTo>
                <a:lnTo>
                  <a:pt x="1070749" y="6696570"/>
                </a:lnTo>
                <a:lnTo>
                  <a:pt x="1026502" y="6709981"/>
                </a:lnTo>
                <a:lnTo>
                  <a:pt x="982014" y="6722834"/>
                </a:lnTo>
                <a:lnTo>
                  <a:pt x="937298" y="6735140"/>
                </a:lnTo>
                <a:lnTo>
                  <a:pt x="892340" y="6746875"/>
                </a:lnTo>
                <a:lnTo>
                  <a:pt x="847166" y="6758051"/>
                </a:lnTo>
                <a:lnTo>
                  <a:pt x="801776" y="6768655"/>
                </a:lnTo>
                <a:lnTo>
                  <a:pt x="756158" y="6778688"/>
                </a:lnTo>
                <a:lnTo>
                  <a:pt x="710336" y="6788150"/>
                </a:lnTo>
                <a:lnTo>
                  <a:pt x="664298" y="6797014"/>
                </a:lnTo>
                <a:lnTo>
                  <a:pt x="618045" y="6805308"/>
                </a:lnTo>
                <a:lnTo>
                  <a:pt x="571601" y="6813004"/>
                </a:lnTo>
                <a:lnTo>
                  <a:pt x="524967" y="6820116"/>
                </a:lnTo>
                <a:lnTo>
                  <a:pt x="478129" y="6826618"/>
                </a:lnTo>
                <a:lnTo>
                  <a:pt x="431101" y="6832536"/>
                </a:lnTo>
                <a:lnTo>
                  <a:pt x="383895" y="6837832"/>
                </a:lnTo>
                <a:lnTo>
                  <a:pt x="336499" y="6842531"/>
                </a:lnTo>
                <a:lnTo>
                  <a:pt x="288925" y="6846608"/>
                </a:lnTo>
                <a:lnTo>
                  <a:pt x="241185" y="6850075"/>
                </a:lnTo>
                <a:lnTo>
                  <a:pt x="193268" y="6852920"/>
                </a:lnTo>
                <a:lnTo>
                  <a:pt x="145186" y="6855142"/>
                </a:lnTo>
                <a:lnTo>
                  <a:pt x="96951" y="6856730"/>
                </a:lnTo>
                <a:lnTo>
                  <a:pt x="48552" y="6857682"/>
                </a:lnTo>
                <a:lnTo>
                  <a:pt x="0" y="6858000"/>
                </a:lnTo>
                <a:lnTo>
                  <a:pt x="3609975" y="6858000"/>
                </a:lnTo>
                <a:lnTo>
                  <a:pt x="3609975" y="3609975"/>
                </a:lnTo>
                <a:lnTo>
                  <a:pt x="3609975" y="3248025"/>
                </a:lnTo>
                <a:lnTo>
                  <a:pt x="3609975" y="0"/>
                </a:lnTo>
                <a:close/>
              </a:path>
            </a:pathLst>
          </a:custGeom>
          <a:solidFill>
            <a:srgbClr val="0068FF"/>
          </a:solidFill>
        </p:spPr>
        <p:txBody>
          <a:bodyPr wrap="square" lIns="0" tIns="0" rIns="0" bIns="0" rtlCol="0"/>
          <a:lstStyle/>
          <a:p>
            <a:endParaRPr/>
          </a:p>
        </p:txBody>
      </p:sp>
      <p:sp>
        <p:nvSpPr>
          <p:cNvPr id="3" name="object 3"/>
          <p:cNvSpPr/>
          <p:nvPr/>
        </p:nvSpPr>
        <p:spPr>
          <a:xfrm>
            <a:off x="0" y="0"/>
            <a:ext cx="933450" cy="933450"/>
          </a:xfrm>
          <a:custGeom>
            <a:avLst/>
            <a:gdLst/>
            <a:ahLst/>
            <a:cxnLst/>
            <a:rect l="l" t="t" r="r" b="b"/>
            <a:pathLst>
              <a:path w="933450" h="933450">
                <a:moveTo>
                  <a:pt x="933450" y="0"/>
                </a:moveTo>
                <a:lnTo>
                  <a:pt x="0" y="0"/>
                </a:lnTo>
                <a:lnTo>
                  <a:pt x="0" y="933450"/>
                </a:lnTo>
                <a:lnTo>
                  <a:pt x="48035" y="932235"/>
                </a:lnTo>
                <a:lnTo>
                  <a:pt x="95439" y="928630"/>
                </a:lnTo>
                <a:lnTo>
                  <a:pt x="142155" y="922693"/>
                </a:lnTo>
                <a:lnTo>
                  <a:pt x="188122" y="914484"/>
                </a:lnTo>
                <a:lnTo>
                  <a:pt x="233283" y="904060"/>
                </a:lnTo>
                <a:lnTo>
                  <a:pt x="277579" y="891480"/>
                </a:lnTo>
                <a:lnTo>
                  <a:pt x="320951" y="876804"/>
                </a:lnTo>
                <a:lnTo>
                  <a:pt x="363341" y="860089"/>
                </a:lnTo>
                <a:lnTo>
                  <a:pt x="404689" y="841395"/>
                </a:lnTo>
                <a:lnTo>
                  <a:pt x="444938" y="820780"/>
                </a:lnTo>
                <a:lnTo>
                  <a:pt x="484028" y="798302"/>
                </a:lnTo>
                <a:lnTo>
                  <a:pt x="521901" y="774021"/>
                </a:lnTo>
                <a:lnTo>
                  <a:pt x="558498" y="747995"/>
                </a:lnTo>
                <a:lnTo>
                  <a:pt x="593761" y="720283"/>
                </a:lnTo>
                <a:lnTo>
                  <a:pt x="627631" y="690943"/>
                </a:lnTo>
                <a:lnTo>
                  <a:pt x="660049" y="660034"/>
                </a:lnTo>
                <a:lnTo>
                  <a:pt x="690956" y="627615"/>
                </a:lnTo>
                <a:lnTo>
                  <a:pt x="720295" y="593745"/>
                </a:lnTo>
                <a:lnTo>
                  <a:pt x="748006" y="558482"/>
                </a:lnTo>
                <a:lnTo>
                  <a:pt x="774031" y="521884"/>
                </a:lnTo>
                <a:lnTo>
                  <a:pt x="798311" y="484011"/>
                </a:lnTo>
                <a:lnTo>
                  <a:pt x="820787" y="444921"/>
                </a:lnTo>
                <a:lnTo>
                  <a:pt x="841401" y="404672"/>
                </a:lnTo>
                <a:lnTo>
                  <a:pt x="860094" y="363325"/>
                </a:lnTo>
                <a:lnTo>
                  <a:pt x="876808" y="320936"/>
                </a:lnTo>
                <a:lnTo>
                  <a:pt x="891484" y="277565"/>
                </a:lnTo>
                <a:lnTo>
                  <a:pt x="904062" y="233271"/>
                </a:lnTo>
                <a:lnTo>
                  <a:pt x="914485" y="188112"/>
                </a:lnTo>
                <a:lnTo>
                  <a:pt x="922694" y="142146"/>
                </a:lnTo>
                <a:lnTo>
                  <a:pt x="928630" y="95433"/>
                </a:lnTo>
                <a:lnTo>
                  <a:pt x="932235" y="48031"/>
                </a:lnTo>
                <a:lnTo>
                  <a:pt x="933450" y="0"/>
                </a:lnTo>
                <a:close/>
              </a:path>
            </a:pathLst>
          </a:custGeom>
          <a:solidFill>
            <a:srgbClr val="627083"/>
          </a:solidFill>
        </p:spPr>
        <p:txBody>
          <a:bodyPr wrap="square" lIns="0" tIns="0" rIns="0" bIns="0" rtlCol="0"/>
          <a:lstStyle/>
          <a:p>
            <a:endParaRPr/>
          </a:p>
        </p:txBody>
      </p:sp>
      <p:grpSp>
        <p:nvGrpSpPr>
          <p:cNvPr id="4" name="object 4"/>
          <p:cNvGrpSpPr/>
          <p:nvPr/>
        </p:nvGrpSpPr>
        <p:grpSpPr>
          <a:xfrm>
            <a:off x="8086725" y="5591175"/>
            <a:ext cx="1571625" cy="1266825"/>
            <a:chOff x="8086725" y="5591175"/>
            <a:chExt cx="1571625" cy="1266825"/>
          </a:xfrm>
        </p:grpSpPr>
        <p:sp>
          <p:nvSpPr>
            <p:cNvPr id="5" name="object 5"/>
            <p:cNvSpPr/>
            <p:nvPr/>
          </p:nvSpPr>
          <p:spPr>
            <a:xfrm>
              <a:off x="8867775" y="5591175"/>
              <a:ext cx="790575" cy="1266825"/>
            </a:xfrm>
            <a:custGeom>
              <a:avLst/>
              <a:gdLst/>
              <a:ahLst/>
              <a:cxnLst/>
              <a:rect l="l" t="t" r="r" b="b"/>
              <a:pathLst>
                <a:path w="790575" h="1266825">
                  <a:moveTo>
                    <a:pt x="790575" y="0"/>
                  </a:moveTo>
                  <a:lnTo>
                    <a:pt x="709802" y="4063"/>
                  </a:lnTo>
                  <a:lnTo>
                    <a:pt x="662398" y="10292"/>
                  </a:lnTo>
                  <a:lnTo>
                    <a:pt x="615920" y="19263"/>
                  </a:lnTo>
                  <a:lnTo>
                    <a:pt x="570454" y="30890"/>
                  </a:lnTo>
                  <a:lnTo>
                    <a:pt x="526085" y="45088"/>
                  </a:lnTo>
                  <a:lnTo>
                    <a:pt x="482900" y="61772"/>
                  </a:lnTo>
                  <a:lnTo>
                    <a:pt x="440985" y="80856"/>
                  </a:lnTo>
                  <a:lnTo>
                    <a:pt x="400424" y="102255"/>
                  </a:lnTo>
                  <a:lnTo>
                    <a:pt x="361305" y="125884"/>
                  </a:lnTo>
                  <a:lnTo>
                    <a:pt x="323713" y="151657"/>
                  </a:lnTo>
                  <a:lnTo>
                    <a:pt x="287734" y="179489"/>
                  </a:lnTo>
                  <a:lnTo>
                    <a:pt x="253453" y="209295"/>
                  </a:lnTo>
                  <a:lnTo>
                    <a:pt x="220958" y="240989"/>
                  </a:lnTo>
                  <a:lnTo>
                    <a:pt x="190333" y="274486"/>
                  </a:lnTo>
                  <a:lnTo>
                    <a:pt x="161664" y="309701"/>
                  </a:lnTo>
                  <a:lnTo>
                    <a:pt x="135038" y="346547"/>
                  </a:lnTo>
                  <a:lnTo>
                    <a:pt x="110540" y="384941"/>
                  </a:lnTo>
                  <a:lnTo>
                    <a:pt x="88256" y="424797"/>
                  </a:lnTo>
                  <a:lnTo>
                    <a:pt x="68272" y="466028"/>
                  </a:lnTo>
                  <a:lnTo>
                    <a:pt x="50675" y="508551"/>
                  </a:lnTo>
                  <a:lnTo>
                    <a:pt x="35548" y="552279"/>
                  </a:lnTo>
                  <a:lnTo>
                    <a:pt x="22980" y="597127"/>
                  </a:lnTo>
                  <a:lnTo>
                    <a:pt x="13055" y="643010"/>
                  </a:lnTo>
                  <a:lnTo>
                    <a:pt x="5859" y="689843"/>
                  </a:lnTo>
                  <a:lnTo>
                    <a:pt x="1479" y="737540"/>
                  </a:lnTo>
                  <a:lnTo>
                    <a:pt x="0" y="786015"/>
                  </a:lnTo>
                  <a:lnTo>
                    <a:pt x="0" y="1266825"/>
                  </a:lnTo>
                  <a:lnTo>
                    <a:pt x="48159" y="1265390"/>
                  </a:lnTo>
                  <a:lnTo>
                    <a:pt x="95556" y="1261141"/>
                  </a:lnTo>
                  <a:lnTo>
                    <a:pt x="142107" y="1254161"/>
                  </a:lnTo>
                  <a:lnTo>
                    <a:pt x="187730" y="1244530"/>
                  </a:lnTo>
                  <a:lnTo>
                    <a:pt x="232341" y="1232332"/>
                  </a:lnTo>
                  <a:lnTo>
                    <a:pt x="275858" y="1217649"/>
                  </a:lnTo>
                  <a:lnTo>
                    <a:pt x="318199" y="1200562"/>
                  </a:lnTo>
                  <a:lnTo>
                    <a:pt x="359280" y="1181155"/>
                  </a:lnTo>
                  <a:lnTo>
                    <a:pt x="399019" y="1159509"/>
                  </a:lnTo>
                  <a:lnTo>
                    <a:pt x="437334" y="1135707"/>
                  </a:lnTo>
                  <a:lnTo>
                    <a:pt x="474141" y="1109830"/>
                  </a:lnTo>
                  <a:lnTo>
                    <a:pt x="509358" y="1081962"/>
                  </a:lnTo>
                  <a:lnTo>
                    <a:pt x="542903" y="1052183"/>
                  </a:lnTo>
                  <a:lnTo>
                    <a:pt x="574692" y="1020577"/>
                  </a:lnTo>
                  <a:lnTo>
                    <a:pt x="604642" y="987226"/>
                  </a:lnTo>
                  <a:lnTo>
                    <a:pt x="632672" y="952212"/>
                  </a:lnTo>
                  <a:lnTo>
                    <a:pt x="658699" y="915617"/>
                  </a:lnTo>
                  <a:lnTo>
                    <a:pt x="682639" y="877523"/>
                  </a:lnTo>
                  <a:lnTo>
                    <a:pt x="704410" y="838013"/>
                  </a:lnTo>
                  <a:lnTo>
                    <a:pt x="723929" y="797169"/>
                  </a:lnTo>
                  <a:lnTo>
                    <a:pt x="741115" y="755073"/>
                  </a:lnTo>
                  <a:lnTo>
                    <a:pt x="755883" y="711807"/>
                  </a:lnTo>
                  <a:lnTo>
                    <a:pt x="768151" y="667453"/>
                  </a:lnTo>
                  <a:lnTo>
                    <a:pt x="777837" y="622095"/>
                  </a:lnTo>
                  <a:lnTo>
                    <a:pt x="784858" y="575813"/>
                  </a:lnTo>
                  <a:lnTo>
                    <a:pt x="789132" y="528690"/>
                  </a:lnTo>
                  <a:lnTo>
                    <a:pt x="790575" y="480809"/>
                  </a:lnTo>
                  <a:lnTo>
                    <a:pt x="790575" y="0"/>
                  </a:lnTo>
                  <a:close/>
                </a:path>
              </a:pathLst>
            </a:custGeom>
            <a:solidFill>
              <a:srgbClr val="0068FF"/>
            </a:solidFill>
          </p:spPr>
          <p:txBody>
            <a:bodyPr wrap="square" lIns="0" tIns="0" rIns="0" bIns="0" rtlCol="0"/>
            <a:lstStyle/>
            <a:p>
              <a:endParaRPr/>
            </a:p>
          </p:txBody>
        </p:sp>
        <p:sp>
          <p:nvSpPr>
            <p:cNvPr id="6" name="object 6"/>
            <p:cNvSpPr/>
            <p:nvPr/>
          </p:nvSpPr>
          <p:spPr>
            <a:xfrm>
              <a:off x="8086725" y="5591175"/>
              <a:ext cx="781050" cy="1266825"/>
            </a:xfrm>
            <a:custGeom>
              <a:avLst/>
              <a:gdLst/>
              <a:ahLst/>
              <a:cxnLst/>
              <a:rect l="l" t="t" r="r" b="b"/>
              <a:pathLst>
                <a:path w="781050" h="1266825">
                  <a:moveTo>
                    <a:pt x="0" y="0"/>
                  </a:moveTo>
                  <a:lnTo>
                    <a:pt x="0" y="480809"/>
                  </a:lnTo>
                  <a:lnTo>
                    <a:pt x="1425" y="528690"/>
                  </a:lnTo>
                  <a:lnTo>
                    <a:pt x="5646" y="575813"/>
                  </a:lnTo>
                  <a:lnTo>
                    <a:pt x="12581" y="622095"/>
                  </a:lnTo>
                  <a:lnTo>
                    <a:pt x="22150" y="667453"/>
                  </a:lnTo>
                  <a:lnTo>
                    <a:pt x="34269" y="711807"/>
                  </a:lnTo>
                  <a:lnTo>
                    <a:pt x="48857" y="755073"/>
                  </a:lnTo>
                  <a:lnTo>
                    <a:pt x="65834" y="797169"/>
                  </a:lnTo>
                  <a:lnTo>
                    <a:pt x="85116" y="838013"/>
                  </a:lnTo>
                  <a:lnTo>
                    <a:pt x="106623" y="877523"/>
                  </a:lnTo>
                  <a:lnTo>
                    <a:pt x="130273" y="915617"/>
                  </a:lnTo>
                  <a:lnTo>
                    <a:pt x="155984" y="952212"/>
                  </a:lnTo>
                  <a:lnTo>
                    <a:pt x="183674" y="987226"/>
                  </a:lnTo>
                  <a:lnTo>
                    <a:pt x="213262" y="1020577"/>
                  </a:lnTo>
                  <a:lnTo>
                    <a:pt x="244667" y="1052183"/>
                  </a:lnTo>
                  <a:lnTo>
                    <a:pt x="277805" y="1081961"/>
                  </a:lnTo>
                  <a:lnTo>
                    <a:pt x="312597" y="1109830"/>
                  </a:lnTo>
                  <a:lnTo>
                    <a:pt x="348961" y="1135706"/>
                  </a:lnTo>
                  <a:lnTo>
                    <a:pt x="386813" y="1159508"/>
                  </a:lnTo>
                  <a:lnTo>
                    <a:pt x="426074" y="1181154"/>
                  </a:lnTo>
                  <a:lnTo>
                    <a:pt x="466661" y="1200562"/>
                  </a:lnTo>
                  <a:lnTo>
                    <a:pt x="508493" y="1217648"/>
                  </a:lnTo>
                  <a:lnTo>
                    <a:pt x="551488" y="1232331"/>
                  </a:lnTo>
                  <a:lnTo>
                    <a:pt x="595564" y="1244529"/>
                  </a:lnTo>
                  <a:lnTo>
                    <a:pt x="640640" y="1254160"/>
                  </a:lnTo>
                  <a:lnTo>
                    <a:pt x="686634" y="1261140"/>
                  </a:lnTo>
                  <a:lnTo>
                    <a:pt x="733464" y="1265389"/>
                  </a:lnTo>
                  <a:lnTo>
                    <a:pt x="781050" y="1266824"/>
                  </a:lnTo>
                  <a:lnTo>
                    <a:pt x="781050" y="786015"/>
                  </a:lnTo>
                  <a:lnTo>
                    <a:pt x="779588" y="737540"/>
                  </a:lnTo>
                  <a:lnTo>
                    <a:pt x="775262" y="689843"/>
                  </a:lnTo>
                  <a:lnTo>
                    <a:pt x="768154" y="643010"/>
                  </a:lnTo>
                  <a:lnTo>
                    <a:pt x="758350" y="597127"/>
                  </a:lnTo>
                  <a:lnTo>
                    <a:pt x="745936" y="552279"/>
                  </a:lnTo>
                  <a:lnTo>
                    <a:pt x="730994" y="508551"/>
                  </a:lnTo>
                  <a:lnTo>
                    <a:pt x="713611" y="466028"/>
                  </a:lnTo>
                  <a:lnTo>
                    <a:pt x="693872" y="424796"/>
                  </a:lnTo>
                  <a:lnTo>
                    <a:pt x="671860" y="384941"/>
                  </a:lnTo>
                  <a:lnTo>
                    <a:pt x="647661" y="346547"/>
                  </a:lnTo>
                  <a:lnTo>
                    <a:pt x="621360" y="309699"/>
                  </a:lnTo>
                  <a:lnTo>
                    <a:pt x="593041" y="274485"/>
                  </a:lnTo>
                  <a:lnTo>
                    <a:pt x="562789" y="240987"/>
                  </a:lnTo>
                  <a:lnTo>
                    <a:pt x="530689" y="209293"/>
                  </a:lnTo>
                  <a:lnTo>
                    <a:pt x="496827" y="179486"/>
                  </a:lnTo>
                  <a:lnTo>
                    <a:pt x="461285" y="151654"/>
                  </a:lnTo>
                  <a:lnTo>
                    <a:pt x="424151" y="125880"/>
                  </a:lnTo>
                  <a:lnTo>
                    <a:pt x="385507" y="102250"/>
                  </a:lnTo>
                  <a:lnTo>
                    <a:pt x="345440" y="80850"/>
                  </a:lnTo>
                  <a:lnTo>
                    <a:pt x="304033" y="61765"/>
                  </a:lnTo>
                  <a:lnTo>
                    <a:pt x="261373" y="45081"/>
                  </a:lnTo>
                  <a:lnTo>
                    <a:pt x="217542" y="30881"/>
                  </a:lnTo>
                  <a:lnTo>
                    <a:pt x="172627" y="19253"/>
                  </a:lnTo>
                  <a:lnTo>
                    <a:pt x="126712" y="10281"/>
                  </a:lnTo>
                  <a:lnTo>
                    <a:pt x="79882" y="4051"/>
                  </a:lnTo>
                  <a:lnTo>
                    <a:pt x="0" y="0"/>
                  </a:lnTo>
                  <a:close/>
                </a:path>
              </a:pathLst>
            </a:custGeom>
            <a:solidFill>
              <a:srgbClr val="44536A"/>
            </a:solidFill>
          </p:spPr>
          <p:txBody>
            <a:bodyPr wrap="square" lIns="0" tIns="0" rIns="0" bIns="0" rtlCol="0"/>
            <a:lstStyle/>
            <a:p>
              <a:endParaRPr/>
            </a:p>
          </p:txBody>
        </p:sp>
      </p:grpSp>
      <p:sp>
        <p:nvSpPr>
          <p:cNvPr id="7" name="object 7"/>
          <p:cNvSpPr txBox="1">
            <a:spLocks noGrp="1"/>
          </p:cNvSpPr>
          <p:nvPr>
            <p:ph type="title"/>
          </p:nvPr>
        </p:nvSpPr>
        <p:spPr>
          <a:xfrm>
            <a:off x="1247139" y="886142"/>
            <a:ext cx="4712335" cy="758190"/>
          </a:xfrm>
          <a:prstGeom prst="rect">
            <a:avLst/>
          </a:prstGeom>
        </p:spPr>
        <p:txBody>
          <a:bodyPr vert="horz" wrap="square" lIns="0" tIns="13335" rIns="0" bIns="0" rtlCol="0">
            <a:spAutoFit/>
          </a:bodyPr>
          <a:lstStyle/>
          <a:p>
            <a:pPr marL="12700">
              <a:lnSpc>
                <a:spcPct val="100000"/>
              </a:lnSpc>
              <a:spcBef>
                <a:spcPts val="105"/>
              </a:spcBef>
            </a:pPr>
            <a:r>
              <a:rPr sz="4800" spc="-765" dirty="0"/>
              <a:t>T</a:t>
            </a:r>
            <a:r>
              <a:rPr sz="4800" spc="10" dirty="0"/>
              <a:t>ab</a:t>
            </a:r>
            <a:r>
              <a:rPr sz="4800" spc="-40" dirty="0"/>
              <a:t>l</a:t>
            </a:r>
            <a:r>
              <a:rPr sz="4800" spc="-330" dirty="0"/>
              <a:t>e</a:t>
            </a:r>
            <a:r>
              <a:rPr sz="4800" spc="-130" dirty="0"/>
              <a:t> </a:t>
            </a:r>
            <a:r>
              <a:rPr sz="4800" spc="-160" dirty="0"/>
              <a:t>O</a:t>
            </a:r>
            <a:r>
              <a:rPr sz="4800" spc="-195" dirty="0"/>
              <a:t>f</a:t>
            </a:r>
            <a:r>
              <a:rPr sz="4800" spc="-250" dirty="0"/>
              <a:t> </a:t>
            </a:r>
            <a:r>
              <a:rPr sz="4800" spc="-90" dirty="0"/>
              <a:t>C</a:t>
            </a:r>
            <a:r>
              <a:rPr sz="4800" spc="-170" dirty="0"/>
              <a:t>o</a:t>
            </a:r>
            <a:r>
              <a:rPr sz="4800" spc="-320" dirty="0"/>
              <a:t>n</a:t>
            </a:r>
            <a:r>
              <a:rPr sz="4800" spc="-300" dirty="0"/>
              <a:t>t</a:t>
            </a:r>
            <a:r>
              <a:rPr sz="4800" spc="-360" dirty="0"/>
              <a:t>e</a:t>
            </a:r>
            <a:r>
              <a:rPr sz="4800" spc="-320" dirty="0"/>
              <a:t>n</a:t>
            </a:r>
            <a:r>
              <a:rPr sz="4800" spc="-300" dirty="0"/>
              <a:t>t</a:t>
            </a:r>
            <a:r>
              <a:rPr sz="4800" spc="85" dirty="0"/>
              <a:t>s</a:t>
            </a:r>
            <a:endParaRPr sz="4800"/>
          </a:p>
        </p:txBody>
      </p:sp>
      <p:sp>
        <p:nvSpPr>
          <p:cNvPr id="8" name="object 8"/>
          <p:cNvSpPr txBox="1"/>
          <p:nvPr/>
        </p:nvSpPr>
        <p:spPr>
          <a:xfrm>
            <a:off x="1247139" y="1914017"/>
            <a:ext cx="3762375" cy="3307079"/>
          </a:xfrm>
          <a:prstGeom prst="rect">
            <a:avLst/>
          </a:prstGeom>
        </p:spPr>
        <p:txBody>
          <a:bodyPr vert="horz" wrap="square" lIns="0" tIns="59690" rIns="0" bIns="0" rtlCol="0">
            <a:spAutoFit/>
          </a:bodyPr>
          <a:lstStyle/>
          <a:p>
            <a:pPr marL="469900" indent="-457834">
              <a:lnSpc>
                <a:spcPct val="100000"/>
              </a:lnSpc>
              <a:spcBef>
                <a:spcPts val="470"/>
              </a:spcBef>
              <a:buFont typeface="Wingdings"/>
              <a:buChar char=""/>
              <a:tabLst>
                <a:tab pos="469900" algn="l"/>
                <a:tab pos="470534" algn="l"/>
              </a:tabLst>
            </a:pPr>
            <a:r>
              <a:rPr sz="2750" spc="-55" dirty="0">
                <a:latin typeface="Trebuchet MS"/>
                <a:cs typeface="Trebuchet MS"/>
              </a:rPr>
              <a:t>Introduction</a:t>
            </a:r>
            <a:endParaRPr sz="2750">
              <a:latin typeface="Trebuchet MS"/>
              <a:cs typeface="Trebuchet MS"/>
            </a:endParaRPr>
          </a:p>
          <a:p>
            <a:pPr marL="469900" indent="-457834">
              <a:lnSpc>
                <a:spcPct val="100000"/>
              </a:lnSpc>
              <a:spcBef>
                <a:spcPts val="380"/>
              </a:spcBef>
              <a:buFont typeface="Wingdings"/>
              <a:buChar char=""/>
              <a:tabLst>
                <a:tab pos="469900" algn="l"/>
                <a:tab pos="470534" algn="l"/>
              </a:tabLst>
            </a:pPr>
            <a:r>
              <a:rPr sz="2750" spc="25" dirty="0">
                <a:latin typeface="Trebuchet MS"/>
                <a:cs typeface="Trebuchet MS"/>
              </a:rPr>
              <a:t>XPO</a:t>
            </a:r>
            <a:r>
              <a:rPr sz="2750" spc="-80" dirty="0">
                <a:latin typeface="Trebuchet MS"/>
                <a:cs typeface="Trebuchet MS"/>
              </a:rPr>
              <a:t> </a:t>
            </a:r>
            <a:r>
              <a:rPr sz="2750" spc="-10" dirty="0">
                <a:latin typeface="Trebuchet MS"/>
                <a:cs typeface="Trebuchet MS"/>
              </a:rPr>
              <a:t>Logistics</a:t>
            </a:r>
            <a:r>
              <a:rPr sz="2750" spc="-35" dirty="0">
                <a:latin typeface="Trebuchet MS"/>
                <a:cs typeface="Trebuchet MS"/>
              </a:rPr>
              <a:t> </a:t>
            </a:r>
            <a:r>
              <a:rPr sz="2750" spc="-25" dirty="0">
                <a:latin typeface="Trebuchet MS"/>
                <a:cs typeface="Trebuchet MS"/>
              </a:rPr>
              <a:t>Iceland</a:t>
            </a:r>
            <a:endParaRPr sz="2750">
              <a:latin typeface="Trebuchet MS"/>
              <a:cs typeface="Trebuchet MS"/>
            </a:endParaRPr>
          </a:p>
          <a:p>
            <a:pPr marL="469900" indent="-457834">
              <a:lnSpc>
                <a:spcPct val="100000"/>
              </a:lnSpc>
              <a:spcBef>
                <a:spcPts val="380"/>
              </a:spcBef>
              <a:buFont typeface="Wingdings"/>
              <a:buChar char=""/>
              <a:tabLst>
                <a:tab pos="469900" algn="l"/>
                <a:tab pos="470534" algn="l"/>
              </a:tabLst>
            </a:pPr>
            <a:r>
              <a:rPr sz="2750" spc="20" dirty="0">
                <a:latin typeface="Trebuchet MS"/>
                <a:cs typeface="Trebuchet MS"/>
              </a:rPr>
              <a:t>SWOT</a:t>
            </a:r>
            <a:r>
              <a:rPr sz="2750" spc="-130" dirty="0">
                <a:latin typeface="Trebuchet MS"/>
                <a:cs typeface="Trebuchet MS"/>
              </a:rPr>
              <a:t> </a:t>
            </a:r>
            <a:r>
              <a:rPr sz="2750" dirty="0">
                <a:latin typeface="Trebuchet MS"/>
                <a:cs typeface="Trebuchet MS"/>
              </a:rPr>
              <a:t>Analysis</a:t>
            </a:r>
            <a:endParaRPr sz="2750">
              <a:latin typeface="Trebuchet MS"/>
              <a:cs typeface="Trebuchet MS"/>
            </a:endParaRPr>
          </a:p>
          <a:p>
            <a:pPr marL="469900" indent="-457834">
              <a:lnSpc>
                <a:spcPct val="100000"/>
              </a:lnSpc>
              <a:spcBef>
                <a:spcPts val="380"/>
              </a:spcBef>
              <a:buFont typeface="Wingdings"/>
              <a:buChar char=""/>
              <a:tabLst>
                <a:tab pos="469900" algn="l"/>
                <a:tab pos="470534" algn="l"/>
              </a:tabLst>
            </a:pPr>
            <a:r>
              <a:rPr sz="2750" spc="-40" dirty="0">
                <a:latin typeface="Trebuchet MS"/>
                <a:cs typeface="Trebuchet MS"/>
              </a:rPr>
              <a:t>Responsibilities</a:t>
            </a:r>
            <a:endParaRPr sz="2750">
              <a:latin typeface="Trebuchet MS"/>
              <a:cs typeface="Trebuchet MS"/>
            </a:endParaRPr>
          </a:p>
          <a:p>
            <a:pPr marL="469900" indent="-457834">
              <a:lnSpc>
                <a:spcPct val="100000"/>
              </a:lnSpc>
              <a:spcBef>
                <a:spcPts val="459"/>
              </a:spcBef>
              <a:buFont typeface="Wingdings"/>
              <a:buChar char=""/>
              <a:tabLst>
                <a:tab pos="469900" algn="l"/>
                <a:tab pos="470534" algn="l"/>
              </a:tabLst>
            </a:pPr>
            <a:r>
              <a:rPr sz="2750" spc="-35" dirty="0">
                <a:latin typeface="Trebuchet MS"/>
                <a:cs typeface="Trebuchet MS"/>
              </a:rPr>
              <a:t>Skills</a:t>
            </a:r>
            <a:r>
              <a:rPr sz="2750" spc="25" dirty="0">
                <a:latin typeface="Trebuchet MS"/>
                <a:cs typeface="Trebuchet MS"/>
              </a:rPr>
              <a:t> and</a:t>
            </a:r>
            <a:r>
              <a:rPr sz="2750" spc="-95" dirty="0">
                <a:latin typeface="Trebuchet MS"/>
                <a:cs typeface="Trebuchet MS"/>
              </a:rPr>
              <a:t> </a:t>
            </a:r>
            <a:r>
              <a:rPr sz="2750" dirty="0">
                <a:latin typeface="Trebuchet MS"/>
                <a:cs typeface="Trebuchet MS"/>
              </a:rPr>
              <a:t>weakness</a:t>
            </a:r>
            <a:endParaRPr sz="2750">
              <a:latin typeface="Trebuchet MS"/>
              <a:cs typeface="Trebuchet MS"/>
            </a:endParaRPr>
          </a:p>
          <a:p>
            <a:pPr marL="469900" indent="-457834">
              <a:lnSpc>
                <a:spcPct val="100000"/>
              </a:lnSpc>
              <a:spcBef>
                <a:spcPts val="380"/>
              </a:spcBef>
              <a:buFont typeface="Wingdings"/>
              <a:buChar char=""/>
              <a:tabLst>
                <a:tab pos="469900" algn="l"/>
                <a:tab pos="470534" algn="l"/>
              </a:tabLst>
            </a:pPr>
            <a:r>
              <a:rPr sz="2750" spc="-90" dirty="0">
                <a:latin typeface="Trebuchet MS"/>
                <a:cs typeface="Trebuchet MS"/>
              </a:rPr>
              <a:t>Time</a:t>
            </a:r>
            <a:r>
              <a:rPr sz="2750" spc="-15" dirty="0">
                <a:latin typeface="Trebuchet MS"/>
                <a:cs typeface="Trebuchet MS"/>
              </a:rPr>
              <a:t> </a:t>
            </a:r>
            <a:r>
              <a:rPr sz="2750" spc="35" dirty="0">
                <a:latin typeface="Trebuchet MS"/>
                <a:cs typeface="Trebuchet MS"/>
              </a:rPr>
              <a:t>Management</a:t>
            </a:r>
            <a:endParaRPr sz="2750">
              <a:latin typeface="Trebuchet MS"/>
              <a:cs typeface="Trebuchet MS"/>
            </a:endParaRPr>
          </a:p>
          <a:p>
            <a:pPr marL="469900" indent="-457834">
              <a:lnSpc>
                <a:spcPct val="100000"/>
              </a:lnSpc>
              <a:spcBef>
                <a:spcPts val="380"/>
              </a:spcBef>
              <a:buFont typeface="Wingdings"/>
              <a:buChar char=""/>
              <a:tabLst>
                <a:tab pos="469900" algn="l"/>
                <a:tab pos="470534" algn="l"/>
              </a:tabLst>
            </a:pPr>
            <a:r>
              <a:rPr sz="2750" spc="-45" dirty="0">
                <a:latin typeface="Trebuchet MS"/>
                <a:cs typeface="Trebuchet MS"/>
              </a:rPr>
              <a:t>Conclusion</a:t>
            </a:r>
            <a:endParaRPr sz="2750">
              <a:latin typeface="Trebuchet MS"/>
              <a:cs typeface="Trebuchet MS"/>
            </a:endParaRPr>
          </a:p>
        </p:txBody>
      </p:sp>
      <p:sp>
        <p:nvSpPr>
          <p:cNvPr id="9" name="object 9"/>
          <p:cNvSpPr txBox="1"/>
          <p:nvPr/>
        </p:nvSpPr>
        <p:spPr>
          <a:xfrm>
            <a:off x="5379339" y="6434454"/>
            <a:ext cx="1445260"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627083"/>
                </a:solidFill>
                <a:latin typeface="Trebuchet MS"/>
                <a:cs typeface="Trebuchet MS"/>
              </a:rPr>
              <a:t>P</a:t>
            </a:r>
            <a:r>
              <a:rPr sz="1200" spc="45" dirty="0">
                <a:solidFill>
                  <a:srgbClr val="627083"/>
                </a:solidFill>
                <a:latin typeface="Trebuchet MS"/>
                <a:cs typeface="Trebuchet MS"/>
              </a:rPr>
              <a:t>R</a:t>
            </a:r>
            <a:r>
              <a:rPr sz="1200" spc="-45" dirty="0">
                <a:solidFill>
                  <a:srgbClr val="627083"/>
                </a:solidFill>
                <a:latin typeface="Trebuchet MS"/>
                <a:cs typeface="Trebuchet MS"/>
              </a:rPr>
              <a:t>E</a:t>
            </a:r>
            <a:r>
              <a:rPr sz="1200" spc="20" dirty="0">
                <a:solidFill>
                  <a:srgbClr val="627083"/>
                </a:solidFill>
                <a:latin typeface="Trebuchet MS"/>
                <a:cs typeface="Trebuchet MS"/>
              </a:rPr>
              <a:t>S</a:t>
            </a:r>
            <a:r>
              <a:rPr sz="1200" spc="-45" dirty="0">
                <a:solidFill>
                  <a:srgbClr val="627083"/>
                </a:solidFill>
                <a:latin typeface="Trebuchet MS"/>
                <a:cs typeface="Trebuchet MS"/>
              </a:rPr>
              <a:t>E</a:t>
            </a:r>
            <a:r>
              <a:rPr sz="1200" spc="50" dirty="0">
                <a:solidFill>
                  <a:srgbClr val="627083"/>
                </a:solidFill>
                <a:latin typeface="Trebuchet MS"/>
                <a:cs typeface="Trebuchet MS"/>
              </a:rPr>
              <a:t>N</a:t>
            </a:r>
            <a:r>
              <a:rPr sz="1200" spc="-105" dirty="0">
                <a:solidFill>
                  <a:srgbClr val="627083"/>
                </a:solidFill>
                <a:latin typeface="Trebuchet MS"/>
                <a:cs typeface="Trebuchet MS"/>
              </a:rPr>
              <a:t>T</a:t>
            </a:r>
            <a:r>
              <a:rPr sz="1200" spc="-35" dirty="0">
                <a:solidFill>
                  <a:srgbClr val="627083"/>
                </a:solidFill>
                <a:latin typeface="Trebuchet MS"/>
                <a:cs typeface="Trebuchet MS"/>
              </a:rPr>
              <a:t>A</a:t>
            </a:r>
            <a:r>
              <a:rPr sz="1200" spc="-30" dirty="0">
                <a:solidFill>
                  <a:srgbClr val="627083"/>
                </a:solidFill>
                <a:latin typeface="Trebuchet MS"/>
                <a:cs typeface="Trebuchet MS"/>
              </a:rPr>
              <a:t>T</a:t>
            </a:r>
            <a:r>
              <a:rPr sz="1200" spc="35" dirty="0">
                <a:solidFill>
                  <a:srgbClr val="627083"/>
                </a:solidFill>
                <a:latin typeface="Trebuchet MS"/>
                <a:cs typeface="Trebuchet MS"/>
              </a:rPr>
              <a:t>I</a:t>
            </a:r>
            <a:r>
              <a:rPr sz="1200" spc="10" dirty="0">
                <a:solidFill>
                  <a:srgbClr val="627083"/>
                </a:solidFill>
                <a:latin typeface="Trebuchet MS"/>
                <a:cs typeface="Trebuchet MS"/>
              </a:rPr>
              <a:t>O</a:t>
            </a:r>
            <a:r>
              <a:rPr sz="1200" spc="40" dirty="0">
                <a:solidFill>
                  <a:srgbClr val="627083"/>
                </a:solidFill>
                <a:latin typeface="Trebuchet MS"/>
                <a:cs typeface="Trebuchet MS"/>
              </a:rPr>
              <a:t>N</a:t>
            </a:r>
            <a:r>
              <a:rPr sz="1200" spc="-125" dirty="0">
                <a:solidFill>
                  <a:srgbClr val="627083"/>
                </a:solidFill>
                <a:latin typeface="Trebuchet MS"/>
                <a:cs typeface="Trebuchet MS"/>
              </a:rPr>
              <a:t> </a:t>
            </a:r>
            <a:r>
              <a:rPr sz="1200" spc="-30" dirty="0">
                <a:solidFill>
                  <a:srgbClr val="627083"/>
                </a:solidFill>
                <a:latin typeface="Trebuchet MS"/>
                <a:cs typeface="Trebuchet MS"/>
              </a:rPr>
              <a:t>T</a:t>
            </a:r>
            <a:r>
              <a:rPr sz="1200" spc="35" dirty="0">
                <a:solidFill>
                  <a:srgbClr val="627083"/>
                </a:solidFill>
                <a:latin typeface="Trebuchet MS"/>
                <a:cs typeface="Trebuchet MS"/>
              </a:rPr>
              <a:t>I</a:t>
            </a:r>
            <a:r>
              <a:rPr sz="1200" spc="-30" dirty="0">
                <a:solidFill>
                  <a:srgbClr val="627083"/>
                </a:solidFill>
                <a:latin typeface="Trebuchet MS"/>
                <a:cs typeface="Trebuchet MS"/>
              </a:rPr>
              <a:t>T</a:t>
            </a:r>
            <a:r>
              <a:rPr sz="1200" spc="-10" dirty="0">
                <a:solidFill>
                  <a:srgbClr val="627083"/>
                </a:solidFill>
                <a:latin typeface="Trebuchet MS"/>
                <a:cs typeface="Trebuchet MS"/>
              </a:rPr>
              <a:t>L</a:t>
            </a:r>
            <a:r>
              <a:rPr sz="1200" spc="-25" dirty="0">
                <a:solidFill>
                  <a:srgbClr val="627083"/>
                </a:solidFill>
                <a:latin typeface="Trebuchet MS"/>
                <a:cs typeface="Trebuchet MS"/>
              </a:rPr>
              <a:t>E</a:t>
            </a:r>
            <a:endParaRPr sz="1200">
              <a:latin typeface="Trebuchet MS"/>
              <a:cs typeface="Trebuchet MS"/>
            </a:endParaRPr>
          </a:p>
        </p:txBody>
      </p:sp>
      <p:sp>
        <p:nvSpPr>
          <p:cNvPr id="10" name="object 10"/>
          <p:cNvSpPr txBox="1"/>
          <p:nvPr/>
        </p:nvSpPr>
        <p:spPr>
          <a:xfrm>
            <a:off x="11641201" y="6434454"/>
            <a:ext cx="105410" cy="208279"/>
          </a:xfrm>
          <a:prstGeom prst="rect">
            <a:avLst/>
          </a:prstGeom>
        </p:spPr>
        <p:txBody>
          <a:bodyPr vert="horz" wrap="square" lIns="0" tIns="12700" rIns="0" bIns="0" rtlCol="0">
            <a:spAutoFit/>
          </a:bodyPr>
          <a:lstStyle/>
          <a:p>
            <a:pPr marL="12700">
              <a:lnSpc>
                <a:spcPct val="100000"/>
              </a:lnSpc>
              <a:spcBef>
                <a:spcPts val="100"/>
              </a:spcBef>
            </a:pPr>
            <a:r>
              <a:rPr sz="1200" spc="-5" dirty="0">
                <a:solidFill>
                  <a:srgbClr val="DAE4EE"/>
                </a:solidFill>
                <a:latin typeface="Trebuchet MS"/>
                <a:cs typeface="Trebuchet MS"/>
              </a:rPr>
              <a:t>2</a:t>
            </a:r>
            <a:endParaRPr sz="1200">
              <a:latin typeface="Trebuchet MS"/>
              <a:cs typeface="Trebuchet M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2286000"/>
          </a:xfrm>
          <a:custGeom>
            <a:avLst/>
            <a:gdLst/>
            <a:ahLst/>
            <a:cxnLst/>
            <a:rect l="l" t="t" r="r" b="b"/>
            <a:pathLst>
              <a:path w="12192000" h="2286000">
                <a:moveTo>
                  <a:pt x="0" y="2286000"/>
                </a:moveTo>
                <a:lnTo>
                  <a:pt x="12192000" y="2286000"/>
                </a:lnTo>
                <a:lnTo>
                  <a:pt x="12192000" y="0"/>
                </a:lnTo>
                <a:lnTo>
                  <a:pt x="0" y="0"/>
                </a:lnTo>
                <a:lnTo>
                  <a:pt x="0" y="2286000"/>
                </a:lnTo>
                <a:close/>
              </a:path>
            </a:pathLst>
          </a:custGeom>
          <a:solidFill>
            <a:srgbClr val="DAE4EE"/>
          </a:solidFill>
        </p:spPr>
        <p:txBody>
          <a:bodyPr wrap="square" lIns="0" tIns="0" rIns="0" bIns="0" rtlCol="0"/>
          <a:lstStyle/>
          <a:p>
            <a:endParaRPr/>
          </a:p>
        </p:txBody>
      </p:sp>
      <p:grpSp>
        <p:nvGrpSpPr>
          <p:cNvPr id="3" name="object 3"/>
          <p:cNvGrpSpPr/>
          <p:nvPr/>
        </p:nvGrpSpPr>
        <p:grpSpPr>
          <a:xfrm>
            <a:off x="0" y="2286000"/>
            <a:ext cx="12192000" cy="4572000"/>
            <a:chOff x="0" y="2286000"/>
            <a:chExt cx="12192000" cy="4572000"/>
          </a:xfrm>
        </p:grpSpPr>
        <p:sp>
          <p:nvSpPr>
            <p:cNvPr id="4" name="object 4"/>
            <p:cNvSpPr/>
            <p:nvPr/>
          </p:nvSpPr>
          <p:spPr>
            <a:xfrm>
              <a:off x="0" y="2286000"/>
              <a:ext cx="12192000" cy="4572000"/>
            </a:xfrm>
            <a:custGeom>
              <a:avLst/>
              <a:gdLst/>
              <a:ahLst/>
              <a:cxnLst/>
              <a:rect l="l" t="t" r="r" b="b"/>
              <a:pathLst>
                <a:path w="12192000" h="4572000">
                  <a:moveTo>
                    <a:pt x="12192000" y="4571998"/>
                  </a:moveTo>
                  <a:lnTo>
                    <a:pt x="12192000" y="0"/>
                  </a:lnTo>
                  <a:lnTo>
                    <a:pt x="0" y="0"/>
                  </a:lnTo>
                  <a:lnTo>
                    <a:pt x="0" y="4571998"/>
                  </a:lnTo>
                  <a:lnTo>
                    <a:pt x="12192000" y="4571998"/>
                  </a:lnTo>
                  <a:close/>
                </a:path>
              </a:pathLst>
            </a:custGeom>
            <a:solidFill>
              <a:srgbClr val="0068FF"/>
            </a:solidFill>
          </p:spPr>
          <p:txBody>
            <a:bodyPr wrap="square" lIns="0" tIns="0" rIns="0" bIns="0" rtlCol="0"/>
            <a:lstStyle/>
            <a:p>
              <a:endParaRPr/>
            </a:p>
          </p:txBody>
        </p:sp>
        <p:sp>
          <p:nvSpPr>
            <p:cNvPr id="5" name="object 5"/>
            <p:cNvSpPr/>
            <p:nvPr/>
          </p:nvSpPr>
          <p:spPr>
            <a:xfrm>
              <a:off x="8601427" y="3620613"/>
              <a:ext cx="3590925" cy="3237865"/>
            </a:xfrm>
            <a:custGeom>
              <a:avLst/>
              <a:gdLst/>
              <a:ahLst/>
              <a:cxnLst/>
              <a:rect l="l" t="t" r="r" b="b"/>
              <a:pathLst>
                <a:path w="3590925" h="3237865">
                  <a:moveTo>
                    <a:pt x="3590571" y="0"/>
                  </a:moveTo>
                  <a:lnTo>
                    <a:pt x="3584147" y="58519"/>
                  </a:lnTo>
                  <a:lnTo>
                    <a:pt x="3578239" y="105545"/>
                  </a:lnTo>
                  <a:lnTo>
                    <a:pt x="3571729" y="152381"/>
                  </a:lnTo>
                  <a:lnTo>
                    <a:pt x="3564622" y="199023"/>
                  </a:lnTo>
                  <a:lnTo>
                    <a:pt x="3556922" y="245468"/>
                  </a:lnTo>
                  <a:lnTo>
                    <a:pt x="3548633" y="291711"/>
                  </a:lnTo>
                  <a:lnTo>
                    <a:pt x="3539759" y="337748"/>
                  </a:lnTo>
                  <a:lnTo>
                    <a:pt x="3530304" y="383576"/>
                  </a:lnTo>
                  <a:lnTo>
                    <a:pt x="3520272" y="429190"/>
                  </a:lnTo>
                  <a:lnTo>
                    <a:pt x="3509666" y="474586"/>
                  </a:lnTo>
                  <a:lnTo>
                    <a:pt x="3498492" y="519761"/>
                  </a:lnTo>
                  <a:lnTo>
                    <a:pt x="3486753" y="564710"/>
                  </a:lnTo>
                  <a:lnTo>
                    <a:pt x="3474452" y="609430"/>
                  </a:lnTo>
                  <a:lnTo>
                    <a:pt x="3461595" y="653916"/>
                  </a:lnTo>
                  <a:lnTo>
                    <a:pt x="3448184" y="698164"/>
                  </a:lnTo>
                  <a:lnTo>
                    <a:pt x="3434224" y="742171"/>
                  </a:lnTo>
                  <a:lnTo>
                    <a:pt x="3419719" y="785932"/>
                  </a:lnTo>
                  <a:lnTo>
                    <a:pt x="3404673" y="829444"/>
                  </a:lnTo>
                  <a:lnTo>
                    <a:pt x="3389090" y="872702"/>
                  </a:lnTo>
                  <a:lnTo>
                    <a:pt x="3372974" y="915702"/>
                  </a:lnTo>
                  <a:lnTo>
                    <a:pt x="3356328" y="958441"/>
                  </a:lnTo>
                  <a:lnTo>
                    <a:pt x="3339157" y="1000915"/>
                  </a:lnTo>
                  <a:lnTo>
                    <a:pt x="3321466" y="1043118"/>
                  </a:lnTo>
                  <a:lnTo>
                    <a:pt x="3303257" y="1085049"/>
                  </a:lnTo>
                  <a:lnTo>
                    <a:pt x="3284535" y="1126701"/>
                  </a:lnTo>
                  <a:lnTo>
                    <a:pt x="3265303" y="1168072"/>
                  </a:lnTo>
                  <a:lnTo>
                    <a:pt x="3245567" y="1209158"/>
                  </a:lnTo>
                  <a:lnTo>
                    <a:pt x="3225329" y="1249954"/>
                  </a:lnTo>
                  <a:lnTo>
                    <a:pt x="3204594" y="1290457"/>
                  </a:lnTo>
                  <a:lnTo>
                    <a:pt x="3183366" y="1330662"/>
                  </a:lnTo>
                  <a:lnTo>
                    <a:pt x="3161649" y="1370565"/>
                  </a:lnTo>
                  <a:lnTo>
                    <a:pt x="3139446" y="1410163"/>
                  </a:lnTo>
                  <a:lnTo>
                    <a:pt x="3116763" y="1449452"/>
                  </a:lnTo>
                  <a:lnTo>
                    <a:pt x="3093602" y="1488427"/>
                  </a:lnTo>
                  <a:lnTo>
                    <a:pt x="3069968" y="1527085"/>
                  </a:lnTo>
                  <a:lnTo>
                    <a:pt x="3045864" y="1565421"/>
                  </a:lnTo>
                  <a:lnTo>
                    <a:pt x="3021296" y="1603432"/>
                  </a:lnTo>
                  <a:lnTo>
                    <a:pt x="2996266" y="1641113"/>
                  </a:lnTo>
                  <a:lnTo>
                    <a:pt x="2970778" y="1678461"/>
                  </a:lnTo>
                  <a:lnTo>
                    <a:pt x="2944838" y="1715471"/>
                  </a:lnTo>
                  <a:lnTo>
                    <a:pt x="2918448" y="1752140"/>
                  </a:lnTo>
                  <a:lnTo>
                    <a:pt x="2891613" y="1788463"/>
                  </a:lnTo>
                  <a:lnTo>
                    <a:pt x="2864337" y="1824438"/>
                  </a:lnTo>
                  <a:lnTo>
                    <a:pt x="2836624" y="1860058"/>
                  </a:lnTo>
                  <a:lnTo>
                    <a:pt x="2808477" y="1895321"/>
                  </a:lnTo>
                  <a:lnTo>
                    <a:pt x="2779901" y="1930223"/>
                  </a:lnTo>
                  <a:lnTo>
                    <a:pt x="2750899" y="1964760"/>
                  </a:lnTo>
                  <a:lnTo>
                    <a:pt x="2721476" y="1998927"/>
                  </a:lnTo>
                  <a:lnTo>
                    <a:pt x="2691636" y="2032720"/>
                  </a:lnTo>
                  <a:lnTo>
                    <a:pt x="2661383" y="2066136"/>
                  </a:lnTo>
                  <a:lnTo>
                    <a:pt x="2630720" y="2099171"/>
                  </a:lnTo>
                  <a:lnTo>
                    <a:pt x="2599652" y="2131821"/>
                  </a:lnTo>
                  <a:lnTo>
                    <a:pt x="2568183" y="2164081"/>
                  </a:lnTo>
                  <a:lnTo>
                    <a:pt x="2536316" y="2195948"/>
                  </a:lnTo>
                  <a:lnTo>
                    <a:pt x="2504056" y="2227417"/>
                  </a:lnTo>
                  <a:lnTo>
                    <a:pt x="2471406" y="2258485"/>
                  </a:lnTo>
                  <a:lnTo>
                    <a:pt x="2438372" y="2289148"/>
                  </a:lnTo>
                  <a:lnTo>
                    <a:pt x="2404955" y="2319401"/>
                  </a:lnTo>
                  <a:lnTo>
                    <a:pt x="2371162" y="2349241"/>
                  </a:lnTo>
                  <a:lnTo>
                    <a:pt x="2336995" y="2378664"/>
                  </a:lnTo>
                  <a:lnTo>
                    <a:pt x="2302458" y="2407666"/>
                  </a:lnTo>
                  <a:lnTo>
                    <a:pt x="2267556" y="2436242"/>
                  </a:lnTo>
                  <a:lnTo>
                    <a:pt x="2232293" y="2464388"/>
                  </a:lnTo>
                  <a:lnTo>
                    <a:pt x="2196673" y="2492102"/>
                  </a:lnTo>
                  <a:lnTo>
                    <a:pt x="2160699" y="2519378"/>
                  </a:lnTo>
                  <a:lnTo>
                    <a:pt x="2124375" y="2546213"/>
                  </a:lnTo>
                  <a:lnTo>
                    <a:pt x="2087706" y="2572603"/>
                  </a:lnTo>
                  <a:lnTo>
                    <a:pt x="2050696" y="2598543"/>
                  </a:lnTo>
                  <a:lnTo>
                    <a:pt x="2013348" y="2624030"/>
                  </a:lnTo>
                  <a:lnTo>
                    <a:pt x="1975667" y="2649060"/>
                  </a:lnTo>
                  <a:lnTo>
                    <a:pt x="1937656" y="2673629"/>
                  </a:lnTo>
                  <a:lnTo>
                    <a:pt x="1899320" y="2697732"/>
                  </a:lnTo>
                  <a:lnTo>
                    <a:pt x="1860662" y="2721367"/>
                  </a:lnTo>
                  <a:lnTo>
                    <a:pt x="1821687" y="2744528"/>
                  </a:lnTo>
                  <a:lnTo>
                    <a:pt x="1782399" y="2767211"/>
                  </a:lnTo>
                  <a:lnTo>
                    <a:pt x="1742801" y="2789414"/>
                  </a:lnTo>
                  <a:lnTo>
                    <a:pt x="1702897" y="2811131"/>
                  </a:lnTo>
                  <a:lnTo>
                    <a:pt x="1662692" y="2832359"/>
                  </a:lnTo>
                  <a:lnTo>
                    <a:pt x="1622189" y="2853094"/>
                  </a:lnTo>
                  <a:lnTo>
                    <a:pt x="1581393" y="2873332"/>
                  </a:lnTo>
                  <a:lnTo>
                    <a:pt x="1540308" y="2893068"/>
                  </a:lnTo>
                  <a:lnTo>
                    <a:pt x="1498936" y="2912299"/>
                  </a:lnTo>
                  <a:lnTo>
                    <a:pt x="1457284" y="2931022"/>
                  </a:lnTo>
                  <a:lnTo>
                    <a:pt x="1415353" y="2949230"/>
                  </a:lnTo>
                  <a:lnTo>
                    <a:pt x="1373150" y="2966922"/>
                  </a:lnTo>
                  <a:lnTo>
                    <a:pt x="1330676" y="2984093"/>
                  </a:lnTo>
                  <a:lnTo>
                    <a:pt x="1287938" y="3000738"/>
                  </a:lnTo>
                  <a:lnTo>
                    <a:pt x="1244937" y="3016855"/>
                  </a:lnTo>
                  <a:lnTo>
                    <a:pt x="1201679" y="3032438"/>
                  </a:lnTo>
                  <a:lnTo>
                    <a:pt x="1158167" y="3047484"/>
                  </a:lnTo>
                  <a:lnTo>
                    <a:pt x="1114406" y="3061989"/>
                  </a:lnTo>
                  <a:lnTo>
                    <a:pt x="1070399" y="3075949"/>
                  </a:lnTo>
                  <a:lnTo>
                    <a:pt x="1026151" y="3089359"/>
                  </a:lnTo>
                  <a:lnTo>
                    <a:pt x="981665" y="3102217"/>
                  </a:lnTo>
                  <a:lnTo>
                    <a:pt x="936946" y="3114518"/>
                  </a:lnTo>
                  <a:lnTo>
                    <a:pt x="891996" y="3126257"/>
                  </a:lnTo>
                  <a:lnTo>
                    <a:pt x="846822" y="3137431"/>
                  </a:lnTo>
                  <a:lnTo>
                    <a:pt x="801425" y="3148037"/>
                  </a:lnTo>
                  <a:lnTo>
                    <a:pt x="755811" y="3158069"/>
                  </a:lnTo>
                  <a:lnTo>
                    <a:pt x="709983" y="3167524"/>
                  </a:lnTo>
                  <a:lnTo>
                    <a:pt x="663946" y="3176398"/>
                  </a:lnTo>
                  <a:lnTo>
                    <a:pt x="617703" y="3184687"/>
                  </a:lnTo>
                  <a:lnTo>
                    <a:pt x="571258" y="3192387"/>
                  </a:lnTo>
                  <a:lnTo>
                    <a:pt x="524616" y="3199494"/>
                  </a:lnTo>
                  <a:lnTo>
                    <a:pt x="477780" y="3206004"/>
                  </a:lnTo>
                  <a:lnTo>
                    <a:pt x="430754" y="3211912"/>
                  </a:lnTo>
                  <a:lnTo>
                    <a:pt x="383543" y="3217216"/>
                  </a:lnTo>
                  <a:lnTo>
                    <a:pt x="336150" y="3221911"/>
                  </a:lnTo>
                  <a:lnTo>
                    <a:pt x="288579" y="3225993"/>
                  </a:lnTo>
                  <a:lnTo>
                    <a:pt x="240835" y="3229457"/>
                  </a:lnTo>
                  <a:lnTo>
                    <a:pt x="192920" y="3232301"/>
                  </a:lnTo>
                  <a:lnTo>
                    <a:pt x="144840" y="3234520"/>
                  </a:lnTo>
                  <a:lnTo>
                    <a:pt x="96599" y="3236110"/>
                  </a:lnTo>
                  <a:lnTo>
                    <a:pt x="48200" y="3237066"/>
                  </a:lnTo>
                  <a:lnTo>
                    <a:pt x="0" y="3237384"/>
                  </a:lnTo>
                  <a:lnTo>
                    <a:pt x="3590571" y="3237384"/>
                  </a:lnTo>
                  <a:lnTo>
                    <a:pt x="3590571" y="0"/>
                  </a:lnTo>
                  <a:close/>
                </a:path>
              </a:pathLst>
            </a:custGeom>
            <a:solidFill>
              <a:srgbClr val="DAE4EE"/>
            </a:solidFill>
          </p:spPr>
          <p:txBody>
            <a:bodyPr wrap="square" lIns="0" tIns="0" rIns="0" bIns="0" rtlCol="0"/>
            <a:lstStyle/>
            <a:p>
              <a:endParaRPr/>
            </a:p>
          </p:txBody>
        </p:sp>
      </p:grpSp>
      <p:sp>
        <p:nvSpPr>
          <p:cNvPr id="6" name="object 6"/>
          <p:cNvSpPr/>
          <p:nvPr/>
        </p:nvSpPr>
        <p:spPr>
          <a:xfrm>
            <a:off x="0" y="0"/>
            <a:ext cx="933450" cy="933450"/>
          </a:xfrm>
          <a:custGeom>
            <a:avLst/>
            <a:gdLst/>
            <a:ahLst/>
            <a:cxnLst/>
            <a:rect l="l" t="t" r="r" b="b"/>
            <a:pathLst>
              <a:path w="933450" h="933450">
                <a:moveTo>
                  <a:pt x="933450" y="0"/>
                </a:moveTo>
                <a:lnTo>
                  <a:pt x="0" y="0"/>
                </a:lnTo>
                <a:lnTo>
                  <a:pt x="0" y="933450"/>
                </a:lnTo>
                <a:lnTo>
                  <a:pt x="48035" y="932235"/>
                </a:lnTo>
                <a:lnTo>
                  <a:pt x="95439" y="928630"/>
                </a:lnTo>
                <a:lnTo>
                  <a:pt x="142155" y="922693"/>
                </a:lnTo>
                <a:lnTo>
                  <a:pt x="188122" y="914484"/>
                </a:lnTo>
                <a:lnTo>
                  <a:pt x="233283" y="904060"/>
                </a:lnTo>
                <a:lnTo>
                  <a:pt x="277579" y="891480"/>
                </a:lnTo>
                <a:lnTo>
                  <a:pt x="320951" y="876804"/>
                </a:lnTo>
                <a:lnTo>
                  <a:pt x="363341" y="860089"/>
                </a:lnTo>
                <a:lnTo>
                  <a:pt x="404689" y="841395"/>
                </a:lnTo>
                <a:lnTo>
                  <a:pt x="444938" y="820780"/>
                </a:lnTo>
                <a:lnTo>
                  <a:pt x="484028" y="798302"/>
                </a:lnTo>
                <a:lnTo>
                  <a:pt x="521901" y="774021"/>
                </a:lnTo>
                <a:lnTo>
                  <a:pt x="558498" y="747995"/>
                </a:lnTo>
                <a:lnTo>
                  <a:pt x="593761" y="720283"/>
                </a:lnTo>
                <a:lnTo>
                  <a:pt x="627631" y="690943"/>
                </a:lnTo>
                <a:lnTo>
                  <a:pt x="660049" y="660034"/>
                </a:lnTo>
                <a:lnTo>
                  <a:pt x="690956" y="627615"/>
                </a:lnTo>
                <a:lnTo>
                  <a:pt x="720295" y="593745"/>
                </a:lnTo>
                <a:lnTo>
                  <a:pt x="748006" y="558482"/>
                </a:lnTo>
                <a:lnTo>
                  <a:pt x="774031" y="521884"/>
                </a:lnTo>
                <a:lnTo>
                  <a:pt x="798311" y="484011"/>
                </a:lnTo>
                <a:lnTo>
                  <a:pt x="820787" y="444921"/>
                </a:lnTo>
                <a:lnTo>
                  <a:pt x="841401" y="404672"/>
                </a:lnTo>
                <a:lnTo>
                  <a:pt x="860094" y="363325"/>
                </a:lnTo>
                <a:lnTo>
                  <a:pt x="876808" y="320936"/>
                </a:lnTo>
                <a:lnTo>
                  <a:pt x="891484" y="277565"/>
                </a:lnTo>
                <a:lnTo>
                  <a:pt x="904062" y="233271"/>
                </a:lnTo>
                <a:lnTo>
                  <a:pt x="914485" y="188112"/>
                </a:lnTo>
                <a:lnTo>
                  <a:pt x="922694" y="142146"/>
                </a:lnTo>
                <a:lnTo>
                  <a:pt x="928630" y="95433"/>
                </a:lnTo>
                <a:lnTo>
                  <a:pt x="932235" y="48031"/>
                </a:lnTo>
                <a:lnTo>
                  <a:pt x="933450" y="0"/>
                </a:lnTo>
                <a:close/>
              </a:path>
            </a:pathLst>
          </a:custGeom>
          <a:solidFill>
            <a:srgbClr val="627083"/>
          </a:solidFill>
        </p:spPr>
        <p:txBody>
          <a:bodyPr wrap="square" lIns="0" tIns="0" rIns="0" bIns="0" rtlCol="0"/>
          <a:lstStyle/>
          <a:p>
            <a:endParaRPr/>
          </a:p>
        </p:txBody>
      </p:sp>
      <p:sp>
        <p:nvSpPr>
          <p:cNvPr id="7" name="object 7"/>
          <p:cNvSpPr/>
          <p:nvPr/>
        </p:nvSpPr>
        <p:spPr>
          <a:xfrm>
            <a:off x="10782300" y="0"/>
            <a:ext cx="1409700" cy="2286000"/>
          </a:xfrm>
          <a:custGeom>
            <a:avLst/>
            <a:gdLst/>
            <a:ahLst/>
            <a:cxnLst/>
            <a:rect l="l" t="t" r="r" b="b"/>
            <a:pathLst>
              <a:path w="1409700" h="2286000">
                <a:moveTo>
                  <a:pt x="1409700" y="0"/>
                </a:moveTo>
                <a:lnTo>
                  <a:pt x="1265554" y="7366"/>
                </a:lnTo>
                <a:lnTo>
                  <a:pt x="1218402" y="12991"/>
                </a:lnTo>
                <a:lnTo>
                  <a:pt x="1171739" y="20165"/>
                </a:lnTo>
                <a:lnTo>
                  <a:pt x="1125590" y="28860"/>
                </a:lnTo>
                <a:lnTo>
                  <a:pt x="1079982" y="39051"/>
                </a:lnTo>
                <a:lnTo>
                  <a:pt x="1034943" y="50710"/>
                </a:lnTo>
                <a:lnTo>
                  <a:pt x="990496" y="63812"/>
                </a:lnTo>
                <a:lnTo>
                  <a:pt x="946670" y="78330"/>
                </a:lnTo>
                <a:lnTo>
                  <a:pt x="903490" y="94237"/>
                </a:lnTo>
                <a:lnTo>
                  <a:pt x="860982" y="111508"/>
                </a:lnTo>
                <a:lnTo>
                  <a:pt x="819173" y="130115"/>
                </a:lnTo>
                <a:lnTo>
                  <a:pt x="778089" y="150032"/>
                </a:lnTo>
                <a:lnTo>
                  <a:pt x="737757" y="171234"/>
                </a:lnTo>
                <a:lnTo>
                  <a:pt x="698201" y="193693"/>
                </a:lnTo>
                <a:lnTo>
                  <a:pt x="659450" y="217383"/>
                </a:lnTo>
                <a:lnTo>
                  <a:pt x="621528" y="242278"/>
                </a:lnTo>
                <a:lnTo>
                  <a:pt x="584463" y="268351"/>
                </a:lnTo>
                <a:lnTo>
                  <a:pt x="548280" y="295576"/>
                </a:lnTo>
                <a:lnTo>
                  <a:pt x="513005" y="323927"/>
                </a:lnTo>
                <a:lnTo>
                  <a:pt x="478666" y="353376"/>
                </a:lnTo>
                <a:lnTo>
                  <a:pt x="445288" y="383899"/>
                </a:lnTo>
                <a:lnTo>
                  <a:pt x="412897" y="415467"/>
                </a:lnTo>
                <a:lnTo>
                  <a:pt x="381520" y="448056"/>
                </a:lnTo>
                <a:lnTo>
                  <a:pt x="351183" y="481638"/>
                </a:lnTo>
                <a:lnTo>
                  <a:pt x="321912" y="516187"/>
                </a:lnTo>
                <a:lnTo>
                  <a:pt x="293734" y="551676"/>
                </a:lnTo>
                <a:lnTo>
                  <a:pt x="266674" y="588080"/>
                </a:lnTo>
                <a:lnTo>
                  <a:pt x="240759" y="625372"/>
                </a:lnTo>
                <a:lnTo>
                  <a:pt x="216015" y="663525"/>
                </a:lnTo>
                <a:lnTo>
                  <a:pt x="192469" y="702513"/>
                </a:lnTo>
                <a:lnTo>
                  <a:pt x="170147" y="742310"/>
                </a:lnTo>
                <a:lnTo>
                  <a:pt x="149074" y="782889"/>
                </a:lnTo>
                <a:lnTo>
                  <a:pt x="129278" y="824223"/>
                </a:lnTo>
                <a:lnTo>
                  <a:pt x="110784" y="866287"/>
                </a:lnTo>
                <a:lnTo>
                  <a:pt x="93618" y="909055"/>
                </a:lnTo>
                <a:lnTo>
                  <a:pt x="77808" y="952498"/>
                </a:lnTo>
                <a:lnTo>
                  <a:pt x="63379" y="996592"/>
                </a:lnTo>
                <a:lnTo>
                  <a:pt x="50357" y="1041309"/>
                </a:lnTo>
                <a:lnTo>
                  <a:pt x="38769" y="1086624"/>
                </a:lnTo>
                <a:lnTo>
                  <a:pt x="28640" y="1132510"/>
                </a:lnTo>
                <a:lnTo>
                  <a:pt x="19998" y="1178940"/>
                </a:lnTo>
                <a:lnTo>
                  <a:pt x="12869" y="1225889"/>
                </a:lnTo>
                <a:lnTo>
                  <a:pt x="7278" y="1273329"/>
                </a:lnTo>
                <a:lnTo>
                  <a:pt x="3252" y="1321234"/>
                </a:lnTo>
                <a:lnTo>
                  <a:pt x="817" y="1369579"/>
                </a:lnTo>
                <a:lnTo>
                  <a:pt x="0" y="1418336"/>
                </a:lnTo>
                <a:lnTo>
                  <a:pt x="0" y="2286000"/>
                </a:lnTo>
                <a:lnTo>
                  <a:pt x="48460" y="2285177"/>
                </a:lnTo>
                <a:lnTo>
                  <a:pt x="96511" y="2282727"/>
                </a:lnTo>
                <a:lnTo>
                  <a:pt x="144126" y="2278677"/>
                </a:lnTo>
                <a:lnTo>
                  <a:pt x="191278" y="2273052"/>
                </a:lnTo>
                <a:lnTo>
                  <a:pt x="237941" y="2265879"/>
                </a:lnTo>
                <a:lnTo>
                  <a:pt x="284090" y="2257184"/>
                </a:lnTo>
                <a:lnTo>
                  <a:pt x="329698" y="2246995"/>
                </a:lnTo>
                <a:lnTo>
                  <a:pt x="374738" y="2235336"/>
                </a:lnTo>
                <a:lnTo>
                  <a:pt x="419184" y="2222235"/>
                </a:lnTo>
                <a:lnTo>
                  <a:pt x="463011" y="2207718"/>
                </a:lnTo>
                <a:lnTo>
                  <a:pt x="506191" y="2191811"/>
                </a:lnTo>
                <a:lnTo>
                  <a:pt x="548699" y="2174541"/>
                </a:lnTo>
                <a:lnTo>
                  <a:pt x="590508" y="2155934"/>
                </a:lnTo>
                <a:lnTo>
                  <a:pt x="631593" y="2136017"/>
                </a:lnTo>
                <a:lnTo>
                  <a:pt x="671926" y="2114816"/>
                </a:lnTo>
                <a:lnTo>
                  <a:pt x="711482" y="2092357"/>
                </a:lnTo>
                <a:lnTo>
                  <a:pt x="750234" y="2068668"/>
                </a:lnTo>
                <a:lnTo>
                  <a:pt x="788156" y="2043773"/>
                </a:lnTo>
                <a:lnTo>
                  <a:pt x="825222" y="2017700"/>
                </a:lnTo>
                <a:lnTo>
                  <a:pt x="861406" y="1990475"/>
                </a:lnTo>
                <a:lnTo>
                  <a:pt x="896681" y="1962124"/>
                </a:lnTo>
                <a:lnTo>
                  <a:pt x="931021" y="1932674"/>
                </a:lnTo>
                <a:lnTo>
                  <a:pt x="964399" y="1902151"/>
                </a:lnTo>
                <a:lnTo>
                  <a:pt x="996791" y="1870582"/>
                </a:lnTo>
                <a:lnTo>
                  <a:pt x="1028168" y="1837994"/>
                </a:lnTo>
                <a:lnTo>
                  <a:pt x="1058506" y="1804411"/>
                </a:lnTo>
                <a:lnTo>
                  <a:pt x="1087778" y="1769861"/>
                </a:lnTo>
                <a:lnTo>
                  <a:pt x="1115957" y="1734371"/>
                </a:lnTo>
                <a:lnTo>
                  <a:pt x="1143017" y="1697966"/>
                </a:lnTo>
                <a:lnTo>
                  <a:pt x="1168933" y="1660673"/>
                </a:lnTo>
                <a:lnTo>
                  <a:pt x="1193677" y="1622519"/>
                </a:lnTo>
                <a:lnTo>
                  <a:pt x="1217224" y="1583530"/>
                </a:lnTo>
                <a:lnTo>
                  <a:pt x="1239547" y="1543731"/>
                </a:lnTo>
                <a:lnTo>
                  <a:pt x="1260620" y="1503151"/>
                </a:lnTo>
                <a:lnTo>
                  <a:pt x="1280417" y="1461814"/>
                </a:lnTo>
                <a:lnTo>
                  <a:pt x="1298912" y="1419748"/>
                </a:lnTo>
                <a:lnTo>
                  <a:pt x="1316078" y="1376979"/>
                </a:lnTo>
                <a:lnTo>
                  <a:pt x="1331889" y="1333533"/>
                </a:lnTo>
                <a:lnTo>
                  <a:pt x="1346318" y="1289437"/>
                </a:lnTo>
                <a:lnTo>
                  <a:pt x="1359340" y="1244717"/>
                </a:lnTo>
                <a:lnTo>
                  <a:pt x="1370929" y="1199399"/>
                </a:lnTo>
                <a:lnTo>
                  <a:pt x="1381058" y="1153511"/>
                </a:lnTo>
                <a:lnTo>
                  <a:pt x="1389700" y="1107077"/>
                </a:lnTo>
                <a:lnTo>
                  <a:pt x="1396830" y="1060126"/>
                </a:lnTo>
                <a:lnTo>
                  <a:pt x="1402421" y="1012682"/>
                </a:lnTo>
                <a:lnTo>
                  <a:pt x="1406447" y="964773"/>
                </a:lnTo>
                <a:lnTo>
                  <a:pt x="1408882" y="916424"/>
                </a:lnTo>
                <a:lnTo>
                  <a:pt x="1409700" y="867663"/>
                </a:lnTo>
                <a:lnTo>
                  <a:pt x="1409700" y="0"/>
                </a:lnTo>
                <a:close/>
              </a:path>
            </a:pathLst>
          </a:custGeom>
          <a:solidFill>
            <a:srgbClr val="44536A"/>
          </a:solidFill>
        </p:spPr>
        <p:txBody>
          <a:bodyPr wrap="square" lIns="0" tIns="0" rIns="0" bIns="0" rtlCol="0"/>
          <a:lstStyle/>
          <a:p>
            <a:endParaRPr/>
          </a:p>
        </p:txBody>
      </p:sp>
      <p:sp>
        <p:nvSpPr>
          <p:cNvPr id="8" name="object 8"/>
          <p:cNvSpPr txBox="1">
            <a:spLocks noGrp="1"/>
          </p:cNvSpPr>
          <p:nvPr>
            <p:ph type="title"/>
          </p:nvPr>
        </p:nvSpPr>
        <p:spPr>
          <a:xfrm>
            <a:off x="1247139" y="886142"/>
            <a:ext cx="3246120" cy="758190"/>
          </a:xfrm>
          <a:prstGeom prst="rect">
            <a:avLst/>
          </a:prstGeom>
        </p:spPr>
        <p:txBody>
          <a:bodyPr vert="horz" wrap="square" lIns="0" tIns="13335" rIns="0" bIns="0" rtlCol="0">
            <a:spAutoFit/>
          </a:bodyPr>
          <a:lstStyle/>
          <a:p>
            <a:pPr marL="12700">
              <a:lnSpc>
                <a:spcPct val="100000"/>
              </a:lnSpc>
              <a:spcBef>
                <a:spcPts val="105"/>
              </a:spcBef>
            </a:pPr>
            <a:r>
              <a:rPr sz="4800" spc="-210" dirty="0"/>
              <a:t>Introduction</a:t>
            </a:r>
            <a:endParaRPr sz="4800"/>
          </a:p>
        </p:txBody>
      </p:sp>
      <p:sp>
        <p:nvSpPr>
          <p:cNvPr id="9" name="object 9"/>
          <p:cNvSpPr txBox="1"/>
          <p:nvPr/>
        </p:nvSpPr>
        <p:spPr>
          <a:xfrm>
            <a:off x="1247139" y="2727705"/>
            <a:ext cx="9211945" cy="3101340"/>
          </a:xfrm>
          <a:prstGeom prst="rect">
            <a:avLst/>
          </a:prstGeom>
        </p:spPr>
        <p:txBody>
          <a:bodyPr vert="horz" wrap="square" lIns="0" tIns="16510" rIns="0" bIns="0" rtlCol="0">
            <a:spAutoFit/>
          </a:bodyPr>
          <a:lstStyle/>
          <a:p>
            <a:pPr marL="12700">
              <a:lnSpc>
                <a:spcPct val="100000"/>
              </a:lnSpc>
              <a:spcBef>
                <a:spcPts val="130"/>
              </a:spcBef>
            </a:pPr>
            <a:r>
              <a:rPr sz="2000" spc="-75" dirty="0">
                <a:solidFill>
                  <a:srgbClr val="FFFFFF"/>
                </a:solidFill>
                <a:latin typeface="Trebuchet MS"/>
                <a:cs typeface="Trebuchet MS"/>
              </a:rPr>
              <a:t>Hello,</a:t>
            </a:r>
            <a:endParaRPr sz="2000">
              <a:latin typeface="Trebuchet MS"/>
              <a:cs typeface="Trebuchet MS"/>
            </a:endParaRPr>
          </a:p>
          <a:p>
            <a:pPr marL="12700" marR="728345">
              <a:lnSpc>
                <a:spcPct val="131500"/>
              </a:lnSpc>
              <a:spcBef>
                <a:spcPts val="975"/>
              </a:spcBef>
            </a:pPr>
            <a:r>
              <a:rPr sz="2000" spc="145" dirty="0">
                <a:solidFill>
                  <a:srgbClr val="FFFFFF"/>
                </a:solidFill>
                <a:latin typeface="Trebuchet MS"/>
                <a:cs typeface="Trebuchet MS"/>
              </a:rPr>
              <a:t>My</a:t>
            </a:r>
            <a:r>
              <a:rPr sz="2000" spc="-160" dirty="0">
                <a:solidFill>
                  <a:srgbClr val="FFFFFF"/>
                </a:solidFill>
                <a:latin typeface="Trebuchet MS"/>
                <a:cs typeface="Trebuchet MS"/>
              </a:rPr>
              <a:t> </a:t>
            </a:r>
            <a:r>
              <a:rPr sz="2000" spc="35" dirty="0">
                <a:solidFill>
                  <a:srgbClr val="FFFFFF"/>
                </a:solidFill>
                <a:latin typeface="Trebuchet MS"/>
                <a:cs typeface="Trebuchet MS"/>
              </a:rPr>
              <a:t>Name</a:t>
            </a:r>
            <a:r>
              <a:rPr sz="2000" spc="-120" dirty="0">
                <a:solidFill>
                  <a:srgbClr val="FFFFFF"/>
                </a:solidFill>
                <a:latin typeface="Trebuchet MS"/>
                <a:cs typeface="Trebuchet MS"/>
              </a:rPr>
              <a:t> </a:t>
            </a:r>
            <a:r>
              <a:rPr sz="2000" spc="15" dirty="0">
                <a:solidFill>
                  <a:srgbClr val="FFFFFF"/>
                </a:solidFill>
                <a:latin typeface="Trebuchet MS"/>
                <a:cs typeface="Trebuchet MS"/>
              </a:rPr>
              <a:t>is</a:t>
            </a:r>
            <a:r>
              <a:rPr sz="2000" spc="-140" dirty="0">
                <a:solidFill>
                  <a:srgbClr val="FFFFFF"/>
                </a:solidFill>
                <a:latin typeface="Trebuchet MS"/>
                <a:cs typeface="Trebuchet MS"/>
              </a:rPr>
              <a:t> </a:t>
            </a:r>
            <a:r>
              <a:rPr sz="2000" spc="60" dirty="0">
                <a:solidFill>
                  <a:srgbClr val="FFFFFF"/>
                </a:solidFill>
                <a:latin typeface="Trebuchet MS"/>
                <a:cs typeface="Trebuchet MS"/>
              </a:rPr>
              <a:t>Maria</a:t>
            </a:r>
            <a:r>
              <a:rPr sz="2000" spc="-150" dirty="0">
                <a:solidFill>
                  <a:srgbClr val="FFFFFF"/>
                </a:solidFill>
                <a:latin typeface="Trebuchet MS"/>
                <a:cs typeface="Trebuchet MS"/>
              </a:rPr>
              <a:t> </a:t>
            </a:r>
            <a:r>
              <a:rPr sz="2000" spc="495" dirty="0">
                <a:solidFill>
                  <a:srgbClr val="FFFFFF"/>
                </a:solidFill>
                <a:latin typeface="Trebuchet MS"/>
                <a:cs typeface="Trebuchet MS"/>
              </a:rPr>
              <a:t>–</a:t>
            </a:r>
            <a:r>
              <a:rPr sz="2000" spc="-110" dirty="0">
                <a:solidFill>
                  <a:srgbClr val="FFFFFF"/>
                </a:solidFill>
                <a:latin typeface="Trebuchet MS"/>
                <a:cs typeface="Trebuchet MS"/>
              </a:rPr>
              <a:t> </a:t>
            </a:r>
            <a:r>
              <a:rPr sz="2000" spc="20" dirty="0">
                <a:solidFill>
                  <a:srgbClr val="FFFFFF"/>
                </a:solidFill>
                <a:latin typeface="Trebuchet MS"/>
                <a:cs typeface="Trebuchet MS"/>
              </a:rPr>
              <a:t>Diana</a:t>
            </a:r>
            <a:r>
              <a:rPr sz="2000" spc="-160" dirty="0">
                <a:solidFill>
                  <a:srgbClr val="FFFFFF"/>
                </a:solidFill>
                <a:latin typeface="Trebuchet MS"/>
                <a:cs typeface="Trebuchet MS"/>
              </a:rPr>
              <a:t> </a:t>
            </a:r>
            <a:r>
              <a:rPr sz="2000" spc="15" dirty="0">
                <a:solidFill>
                  <a:srgbClr val="FFFFFF"/>
                </a:solidFill>
                <a:latin typeface="Trebuchet MS"/>
                <a:cs typeface="Trebuchet MS"/>
              </a:rPr>
              <a:t>Nita</a:t>
            </a:r>
            <a:r>
              <a:rPr sz="2000" spc="-160" dirty="0">
                <a:solidFill>
                  <a:srgbClr val="FFFFFF"/>
                </a:solidFill>
                <a:latin typeface="Trebuchet MS"/>
                <a:cs typeface="Trebuchet MS"/>
              </a:rPr>
              <a:t> </a:t>
            </a:r>
            <a:r>
              <a:rPr sz="2000" spc="15" dirty="0">
                <a:solidFill>
                  <a:srgbClr val="FFFFFF"/>
                </a:solidFill>
                <a:latin typeface="Trebuchet MS"/>
                <a:cs typeface="Trebuchet MS"/>
              </a:rPr>
              <a:t>and</a:t>
            </a:r>
            <a:r>
              <a:rPr sz="2000" spc="-95" dirty="0">
                <a:solidFill>
                  <a:srgbClr val="FFFFFF"/>
                </a:solidFill>
                <a:latin typeface="Trebuchet MS"/>
                <a:cs typeface="Trebuchet MS"/>
              </a:rPr>
              <a:t> </a:t>
            </a:r>
            <a:r>
              <a:rPr sz="2000" spc="25" dirty="0">
                <a:solidFill>
                  <a:srgbClr val="FFFFFF"/>
                </a:solidFill>
                <a:latin typeface="Trebuchet MS"/>
                <a:cs typeface="Trebuchet MS"/>
              </a:rPr>
              <a:t>I</a:t>
            </a:r>
            <a:r>
              <a:rPr sz="2000" spc="-60" dirty="0">
                <a:solidFill>
                  <a:srgbClr val="FFFFFF"/>
                </a:solidFill>
                <a:latin typeface="Trebuchet MS"/>
                <a:cs typeface="Trebuchet MS"/>
              </a:rPr>
              <a:t> </a:t>
            </a:r>
            <a:r>
              <a:rPr sz="2000" spc="45" dirty="0">
                <a:solidFill>
                  <a:srgbClr val="FFFFFF"/>
                </a:solidFill>
                <a:latin typeface="Trebuchet MS"/>
                <a:cs typeface="Trebuchet MS"/>
              </a:rPr>
              <a:t>am</a:t>
            </a:r>
            <a:r>
              <a:rPr sz="2000" spc="-120" dirty="0">
                <a:solidFill>
                  <a:srgbClr val="FFFFFF"/>
                </a:solidFill>
                <a:latin typeface="Trebuchet MS"/>
                <a:cs typeface="Trebuchet MS"/>
              </a:rPr>
              <a:t> </a:t>
            </a:r>
            <a:r>
              <a:rPr sz="2000" spc="-55" dirty="0">
                <a:solidFill>
                  <a:srgbClr val="FFFFFF"/>
                </a:solidFill>
                <a:latin typeface="Trebuchet MS"/>
                <a:cs typeface="Trebuchet MS"/>
              </a:rPr>
              <a:t>Currently</a:t>
            </a:r>
            <a:r>
              <a:rPr sz="2000" spc="-229" dirty="0">
                <a:solidFill>
                  <a:srgbClr val="FFFFFF"/>
                </a:solidFill>
                <a:latin typeface="Trebuchet MS"/>
                <a:cs typeface="Trebuchet MS"/>
              </a:rPr>
              <a:t> </a:t>
            </a:r>
            <a:r>
              <a:rPr sz="2000" spc="-15" dirty="0">
                <a:solidFill>
                  <a:srgbClr val="FFFFFF"/>
                </a:solidFill>
                <a:latin typeface="Trebuchet MS"/>
                <a:cs typeface="Trebuchet MS"/>
              </a:rPr>
              <a:t>working</a:t>
            </a:r>
            <a:r>
              <a:rPr sz="2000" spc="-135" dirty="0">
                <a:solidFill>
                  <a:srgbClr val="FFFFFF"/>
                </a:solidFill>
                <a:latin typeface="Trebuchet MS"/>
                <a:cs typeface="Trebuchet MS"/>
              </a:rPr>
              <a:t> </a:t>
            </a:r>
            <a:r>
              <a:rPr sz="2000" spc="75" dirty="0">
                <a:solidFill>
                  <a:srgbClr val="FFFFFF"/>
                </a:solidFill>
                <a:latin typeface="Trebuchet MS"/>
                <a:cs typeface="Trebuchet MS"/>
              </a:rPr>
              <a:t>as</a:t>
            </a:r>
            <a:r>
              <a:rPr sz="2000" spc="-140" dirty="0">
                <a:solidFill>
                  <a:srgbClr val="FFFFFF"/>
                </a:solidFill>
                <a:latin typeface="Trebuchet MS"/>
                <a:cs typeface="Trebuchet MS"/>
              </a:rPr>
              <a:t> </a:t>
            </a:r>
            <a:r>
              <a:rPr sz="2000" spc="80" dirty="0">
                <a:solidFill>
                  <a:srgbClr val="FFFFFF"/>
                </a:solidFill>
                <a:latin typeface="Trebuchet MS"/>
                <a:cs typeface="Trebuchet MS"/>
              </a:rPr>
              <a:t>a</a:t>
            </a:r>
            <a:r>
              <a:rPr sz="2000" spc="-90" dirty="0">
                <a:solidFill>
                  <a:srgbClr val="FFFFFF"/>
                </a:solidFill>
                <a:latin typeface="Trebuchet MS"/>
                <a:cs typeface="Trebuchet MS"/>
              </a:rPr>
              <a:t> </a:t>
            </a:r>
            <a:r>
              <a:rPr sz="2000" spc="-45" dirty="0">
                <a:solidFill>
                  <a:srgbClr val="FFFFFF"/>
                </a:solidFill>
                <a:latin typeface="Trebuchet MS"/>
                <a:cs typeface="Trebuchet MS"/>
              </a:rPr>
              <a:t>Recruitment </a:t>
            </a:r>
            <a:r>
              <a:rPr sz="2000" spc="-585" dirty="0">
                <a:solidFill>
                  <a:srgbClr val="FFFFFF"/>
                </a:solidFill>
                <a:latin typeface="Trebuchet MS"/>
                <a:cs typeface="Trebuchet MS"/>
              </a:rPr>
              <a:t> </a:t>
            </a:r>
            <a:r>
              <a:rPr sz="2000" dirty="0">
                <a:solidFill>
                  <a:srgbClr val="FFFFFF"/>
                </a:solidFill>
                <a:latin typeface="Trebuchet MS"/>
                <a:cs typeface="Trebuchet MS"/>
              </a:rPr>
              <a:t>C</a:t>
            </a:r>
            <a:r>
              <a:rPr sz="2000" spc="-25" dirty="0">
                <a:solidFill>
                  <a:srgbClr val="FFFFFF"/>
                </a:solidFill>
                <a:latin typeface="Trebuchet MS"/>
                <a:cs typeface="Trebuchet MS"/>
              </a:rPr>
              <a:t>o</a:t>
            </a:r>
            <a:r>
              <a:rPr sz="2000" spc="-45" dirty="0">
                <a:solidFill>
                  <a:srgbClr val="FFFFFF"/>
                </a:solidFill>
                <a:latin typeface="Trebuchet MS"/>
                <a:cs typeface="Trebuchet MS"/>
              </a:rPr>
              <a:t>n</a:t>
            </a:r>
            <a:r>
              <a:rPr sz="2000" spc="85" dirty="0">
                <a:solidFill>
                  <a:srgbClr val="FFFFFF"/>
                </a:solidFill>
                <a:latin typeface="Trebuchet MS"/>
                <a:cs typeface="Trebuchet MS"/>
              </a:rPr>
              <a:t>s</a:t>
            </a:r>
            <a:r>
              <a:rPr sz="2000" spc="-45" dirty="0">
                <a:solidFill>
                  <a:srgbClr val="FFFFFF"/>
                </a:solidFill>
                <a:latin typeface="Trebuchet MS"/>
                <a:cs typeface="Trebuchet MS"/>
              </a:rPr>
              <a:t>u</a:t>
            </a:r>
            <a:r>
              <a:rPr sz="2000" spc="-75" dirty="0">
                <a:solidFill>
                  <a:srgbClr val="FFFFFF"/>
                </a:solidFill>
                <a:latin typeface="Trebuchet MS"/>
                <a:cs typeface="Trebuchet MS"/>
              </a:rPr>
              <a:t>l</a:t>
            </a:r>
            <a:r>
              <a:rPr sz="2000" spc="-50" dirty="0">
                <a:solidFill>
                  <a:srgbClr val="FFFFFF"/>
                </a:solidFill>
                <a:latin typeface="Trebuchet MS"/>
                <a:cs typeface="Trebuchet MS"/>
              </a:rPr>
              <a:t>t</a:t>
            </a:r>
            <a:r>
              <a:rPr sz="2000" spc="70" dirty="0">
                <a:solidFill>
                  <a:srgbClr val="FFFFFF"/>
                </a:solidFill>
                <a:latin typeface="Trebuchet MS"/>
                <a:cs typeface="Trebuchet MS"/>
              </a:rPr>
              <a:t>a</a:t>
            </a:r>
            <a:r>
              <a:rPr sz="2000" spc="-45" dirty="0">
                <a:solidFill>
                  <a:srgbClr val="FFFFFF"/>
                </a:solidFill>
                <a:latin typeface="Trebuchet MS"/>
                <a:cs typeface="Trebuchet MS"/>
              </a:rPr>
              <a:t>n</a:t>
            </a:r>
            <a:r>
              <a:rPr sz="2000" spc="-80" dirty="0">
                <a:solidFill>
                  <a:srgbClr val="FFFFFF"/>
                </a:solidFill>
                <a:latin typeface="Trebuchet MS"/>
                <a:cs typeface="Trebuchet MS"/>
              </a:rPr>
              <a:t>t</a:t>
            </a:r>
            <a:r>
              <a:rPr sz="2000" spc="-200" dirty="0">
                <a:solidFill>
                  <a:srgbClr val="FFFFFF"/>
                </a:solidFill>
                <a:latin typeface="Trebuchet MS"/>
                <a:cs typeface="Trebuchet MS"/>
              </a:rPr>
              <a:t> </a:t>
            </a:r>
            <a:r>
              <a:rPr sz="2000" spc="-50" dirty="0">
                <a:solidFill>
                  <a:srgbClr val="FFFFFF"/>
                </a:solidFill>
                <a:latin typeface="Trebuchet MS"/>
                <a:cs typeface="Trebuchet MS"/>
              </a:rPr>
              <a:t>i</a:t>
            </a:r>
            <a:r>
              <a:rPr sz="2000" spc="-35" dirty="0">
                <a:solidFill>
                  <a:srgbClr val="FFFFFF"/>
                </a:solidFill>
                <a:latin typeface="Trebuchet MS"/>
                <a:cs typeface="Trebuchet MS"/>
              </a:rPr>
              <a:t>n</a:t>
            </a:r>
            <a:r>
              <a:rPr sz="2000" spc="-90" dirty="0">
                <a:solidFill>
                  <a:srgbClr val="FFFFFF"/>
                </a:solidFill>
                <a:latin typeface="Trebuchet MS"/>
                <a:cs typeface="Trebuchet MS"/>
              </a:rPr>
              <a:t> </a:t>
            </a:r>
            <a:r>
              <a:rPr sz="2000" spc="10" dirty="0">
                <a:solidFill>
                  <a:srgbClr val="FFFFFF"/>
                </a:solidFill>
                <a:latin typeface="Trebuchet MS"/>
                <a:cs typeface="Trebuchet MS"/>
              </a:rPr>
              <a:t>XPO</a:t>
            </a:r>
            <a:r>
              <a:rPr sz="2000" spc="-155" dirty="0">
                <a:solidFill>
                  <a:srgbClr val="FFFFFF"/>
                </a:solidFill>
                <a:latin typeface="Trebuchet MS"/>
                <a:cs typeface="Trebuchet MS"/>
              </a:rPr>
              <a:t> </a:t>
            </a:r>
            <a:r>
              <a:rPr sz="2000" spc="30" dirty="0">
                <a:solidFill>
                  <a:srgbClr val="FFFFFF"/>
                </a:solidFill>
                <a:latin typeface="Trebuchet MS"/>
                <a:cs typeface="Trebuchet MS"/>
              </a:rPr>
              <a:t>L</a:t>
            </a:r>
            <a:r>
              <a:rPr sz="2000" spc="-25" dirty="0">
                <a:solidFill>
                  <a:srgbClr val="FFFFFF"/>
                </a:solidFill>
                <a:latin typeface="Trebuchet MS"/>
                <a:cs typeface="Trebuchet MS"/>
              </a:rPr>
              <a:t>o</a:t>
            </a:r>
            <a:r>
              <a:rPr sz="2000" spc="120" dirty="0">
                <a:solidFill>
                  <a:srgbClr val="FFFFFF"/>
                </a:solidFill>
                <a:latin typeface="Trebuchet MS"/>
                <a:cs typeface="Trebuchet MS"/>
              </a:rPr>
              <a:t>g</a:t>
            </a:r>
            <a:r>
              <a:rPr sz="2000" spc="-50" dirty="0">
                <a:solidFill>
                  <a:srgbClr val="FFFFFF"/>
                </a:solidFill>
                <a:latin typeface="Trebuchet MS"/>
                <a:cs typeface="Trebuchet MS"/>
              </a:rPr>
              <a:t>i</a:t>
            </a:r>
            <a:r>
              <a:rPr sz="2000" spc="85" dirty="0">
                <a:solidFill>
                  <a:srgbClr val="FFFFFF"/>
                </a:solidFill>
                <a:latin typeface="Trebuchet MS"/>
                <a:cs typeface="Trebuchet MS"/>
              </a:rPr>
              <a:t>s</a:t>
            </a:r>
            <a:r>
              <a:rPr sz="2000" spc="-50" dirty="0">
                <a:solidFill>
                  <a:srgbClr val="FFFFFF"/>
                </a:solidFill>
                <a:latin typeface="Trebuchet MS"/>
                <a:cs typeface="Trebuchet MS"/>
              </a:rPr>
              <a:t>ti</a:t>
            </a:r>
            <a:r>
              <a:rPr sz="2000" spc="-20" dirty="0">
                <a:solidFill>
                  <a:srgbClr val="FFFFFF"/>
                </a:solidFill>
                <a:latin typeface="Trebuchet MS"/>
                <a:cs typeface="Trebuchet MS"/>
              </a:rPr>
              <a:t>c</a:t>
            </a:r>
            <a:r>
              <a:rPr sz="2000" spc="80" dirty="0">
                <a:solidFill>
                  <a:srgbClr val="FFFFFF"/>
                </a:solidFill>
                <a:latin typeface="Trebuchet MS"/>
                <a:cs typeface="Trebuchet MS"/>
              </a:rPr>
              <a:t>s</a:t>
            </a:r>
            <a:r>
              <a:rPr sz="2000" spc="-295" dirty="0">
                <a:solidFill>
                  <a:srgbClr val="FFFFFF"/>
                </a:solidFill>
                <a:latin typeface="Trebuchet MS"/>
                <a:cs typeface="Trebuchet MS"/>
              </a:rPr>
              <a:t> </a:t>
            </a:r>
            <a:r>
              <a:rPr sz="2000" spc="35" dirty="0">
                <a:solidFill>
                  <a:srgbClr val="FFFFFF"/>
                </a:solidFill>
                <a:latin typeface="Trebuchet MS"/>
                <a:cs typeface="Trebuchet MS"/>
              </a:rPr>
              <a:t>I</a:t>
            </a:r>
            <a:r>
              <a:rPr sz="2000" spc="-20" dirty="0">
                <a:solidFill>
                  <a:srgbClr val="FFFFFF"/>
                </a:solidFill>
                <a:latin typeface="Trebuchet MS"/>
                <a:cs typeface="Trebuchet MS"/>
              </a:rPr>
              <a:t>c</a:t>
            </a:r>
            <a:r>
              <a:rPr sz="2000" spc="-45" dirty="0">
                <a:solidFill>
                  <a:srgbClr val="FFFFFF"/>
                </a:solidFill>
                <a:latin typeface="Trebuchet MS"/>
                <a:cs typeface="Trebuchet MS"/>
              </a:rPr>
              <a:t>e</a:t>
            </a:r>
            <a:r>
              <a:rPr sz="2000" spc="-75" dirty="0">
                <a:solidFill>
                  <a:srgbClr val="FFFFFF"/>
                </a:solidFill>
                <a:latin typeface="Trebuchet MS"/>
                <a:cs typeface="Trebuchet MS"/>
              </a:rPr>
              <a:t>l</a:t>
            </a:r>
            <a:r>
              <a:rPr sz="2000" spc="70" dirty="0">
                <a:solidFill>
                  <a:srgbClr val="FFFFFF"/>
                </a:solidFill>
                <a:latin typeface="Trebuchet MS"/>
                <a:cs typeface="Trebuchet MS"/>
              </a:rPr>
              <a:t>a</a:t>
            </a:r>
            <a:r>
              <a:rPr sz="2000" spc="-45" dirty="0">
                <a:solidFill>
                  <a:srgbClr val="FFFFFF"/>
                </a:solidFill>
                <a:latin typeface="Trebuchet MS"/>
                <a:cs typeface="Trebuchet MS"/>
              </a:rPr>
              <a:t>n</a:t>
            </a:r>
            <a:r>
              <a:rPr sz="2000" spc="10" dirty="0">
                <a:solidFill>
                  <a:srgbClr val="FFFFFF"/>
                </a:solidFill>
                <a:latin typeface="Trebuchet MS"/>
                <a:cs typeface="Trebuchet MS"/>
              </a:rPr>
              <a:t>d</a:t>
            </a:r>
            <a:r>
              <a:rPr sz="2000" spc="-204" dirty="0">
                <a:solidFill>
                  <a:srgbClr val="FFFFFF"/>
                </a:solidFill>
                <a:latin typeface="Trebuchet MS"/>
                <a:cs typeface="Trebuchet MS"/>
              </a:rPr>
              <a:t>.</a:t>
            </a:r>
            <a:endParaRPr sz="2000">
              <a:latin typeface="Trebuchet MS"/>
              <a:cs typeface="Trebuchet MS"/>
            </a:endParaRPr>
          </a:p>
          <a:p>
            <a:pPr marL="12700">
              <a:lnSpc>
                <a:spcPct val="100000"/>
              </a:lnSpc>
              <a:spcBef>
                <a:spcPts val="1730"/>
              </a:spcBef>
              <a:tabLst>
                <a:tab pos="774700" algn="l"/>
              </a:tabLst>
            </a:pPr>
            <a:r>
              <a:rPr sz="2000" dirty="0">
                <a:solidFill>
                  <a:srgbClr val="FFFFFF"/>
                </a:solidFill>
                <a:latin typeface="Trebuchet MS"/>
                <a:cs typeface="Trebuchet MS"/>
              </a:rPr>
              <a:t>In</a:t>
            </a:r>
            <a:r>
              <a:rPr sz="2000" spc="-85" dirty="0">
                <a:solidFill>
                  <a:srgbClr val="FFFFFF"/>
                </a:solidFill>
                <a:latin typeface="Trebuchet MS"/>
                <a:cs typeface="Trebuchet MS"/>
              </a:rPr>
              <a:t> </a:t>
            </a:r>
            <a:r>
              <a:rPr sz="2000" spc="-55" dirty="0">
                <a:solidFill>
                  <a:srgbClr val="FFFFFF"/>
                </a:solidFill>
                <a:latin typeface="Trebuchet MS"/>
                <a:cs typeface="Trebuchet MS"/>
              </a:rPr>
              <a:t>the	</a:t>
            </a:r>
            <a:r>
              <a:rPr sz="2000" spc="-20" dirty="0">
                <a:solidFill>
                  <a:srgbClr val="FFFFFF"/>
                </a:solidFill>
                <a:latin typeface="Trebuchet MS"/>
                <a:cs typeface="Trebuchet MS"/>
              </a:rPr>
              <a:t>following</a:t>
            </a:r>
            <a:r>
              <a:rPr sz="2000" spc="-290" dirty="0">
                <a:solidFill>
                  <a:srgbClr val="FFFFFF"/>
                </a:solidFill>
                <a:latin typeface="Trebuchet MS"/>
                <a:cs typeface="Trebuchet MS"/>
              </a:rPr>
              <a:t> </a:t>
            </a:r>
            <a:r>
              <a:rPr sz="2000" spc="-30" dirty="0">
                <a:solidFill>
                  <a:srgbClr val="FFFFFF"/>
                </a:solidFill>
                <a:latin typeface="Trebuchet MS"/>
                <a:cs typeface="Trebuchet MS"/>
              </a:rPr>
              <a:t>presentation</a:t>
            </a:r>
            <a:r>
              <a:rPr sz="2000" spc="-315" dirty="0">
                <a:solidFill>
                  <a:srgbClr val="FFFFFF"/>
                </a:solidFill>
                <a:latin typeface="Trebuchet MS"/>
                <a:cs typeface="Trebuchet MS"/>
              </a:rPr>
              <a:t> </a:t>
            </a:r>
            <a:r>
              <a:rPr sz="2000" spc="25" dirty="0">
                <a:solidFill>
                  <a:srgbClr val="FFFFFF"/>
                </a:solidFill>
                <a:latin typeface="Trebuchet MS"/>
                <a:cs typeface="Trebuchet MS"/>
              </a:rPr>
              <a:t>I</a:t>
            </a:r>
            <a:r>
              <a:rPr sz="2000" spc="-65" dirty="0">
                <a:solidFill>
                  <a:srgbClr val="FFFFFF"/>
                </a:solidFill>
                <a:latin typeface="Trebuchet MS"/>
                <a:cs typeface="Trebuchet MS"/>
              </a:rPr>
              <a:t> </a:t>
            </a:r>
            <a:r>
              <a:rPr sz="2000" spc="-30" dirty="0">
                <a:solidFill>
                  <a:srgbClr val="FFFFFF"/>
                </a:solidFill>
                <a:latin typeface="Trebuchet MS"/>
                <a:cs typeface="Trebuchet MS"/>
              </a:rPr>
              <a:t>will</a:t>
            </a:r>
            <a:r>
              <a:rPr sz="2000" spc="-210" dirty="0">
                <a:solidFill>
                  <a:srgbClr val="FFFFFF"/>
                </a:solidFill>
                <a:latin typeface="Trebuchet MS"/>
                <a:cs typeface="Trebuchet MS"/>
              </a:rPr>
              <a:t> </a:t>
            </a:r>
            <a:r>
              <a:rPr sz="2000" spc="-25" dirty="0">
                <a:solidFill>
                  <a:srgbClr val="FFFFFF"/>
                </a:solidFill>
                <a:latin typeface="Trebuchet MS"/>
                <a:cs typeface="Trebuchet MS"/>
              </a:rPr>
              <a:t>take</a:t>
            </a:r>
            <a:r>
              <a:rPr sz="2000" spc="-130" dirty="0">
                <a:solidFill>
                  <a:srgbClr val="FFFFFF"/>
                </a:solidFill>
                <a:latin typeface="Trebuchet MS"/>
                <a:cs typeface="Trebuchet MS"/>
              </a:rPr>
              <a:t> </a:t>
            </a:r>
            <a:r>
              <a:rPr sz="2000" spc="-50" dirty="0">
                <a:solidFill>
                  <a:srgbClr val="FFFFFF"/>
                </a:solidFill>
                <a:latin typeface="Trebuchet MS"/>
                <a:cs typeface="Trebuchet MS"/>
              </a:rPr>
              <a:t>you</a:t>
            </a:r>
            <a:r>
              <a:rPr sz="2000" spc="-90" dirty="0">
                <a:solidFill>
                  <a:srgbClr val="FFFFFF"/>
                </a:solidFill>
                <a:latin typeface="Trebuchet MS"/>
                <a:cs typeface="Trebuchet MS"/>
              </a:rPr>
              <a:t> </a:t>
            </a:r>
            <a:r>
              <a:rPr sz="2000" spc="-30" dirty="0">
                <a:solidFill>
                  <a:srgbClr val="FFFFFF"/>
                </a:solidFill>
                <a:latin typeface="Trebuchet MS"/>
                <a:cs typeface="Trebuchet MS"/>
              </a:rPr>
              <a:t>through</a:t>
            </a:r>
            <a:r>
              <a:rPr sz="2000" spc="-165" dirty="0">
                <a:solidFill>
                  <a:srgbClr val="FFFFFF"/>
                </a:solidFill>
                <a:latin typeface="Trebuchet MS"/>
                <a:cs typeface="Trebuchet MS"/>
              </a:rPr>
              <a:t> </a:t>
            </a:r>
            <a:r>
              <a:rPr sz="2000" spc="-30" dirty="0">
                <a:solidFill>
                  <a:srgbClr val="FFFFFF"/>
                </a:solidFill>
                <a:latin typeface="Trebuchet MS"/>
                <a:cs typeface="Trebuchet MS"/>
              </a:rPr>
              <a:t>employability</a:t>
            </a:r>
            <a:r>
              <a:rPr sz="2000" spc="-235" dirty="0">
                <a:solidFill>
                  <a:srgbClr val="FFFFFF"/>
                </a:solidFill>
                <a:latin typeface="Trebuchet MS"/>
                <a:cs typeface="Trebuchet MS"/>
              </a:rPr>
              <a:t> </a:t>
            </a:r>
            <a:r>
              <a:rPr sz="2000" spc="-10" dirty="0">
                <a:solidFill>
                  <a:srgbClr val="FFFFFF"/>
                </a:solidFill>
                <a:latin typeface="Trebuchet MS"/>
                <a:cs typeface="Trebuchet MS"/>
              </a:rPr>
              <a:t>skills</a:t>
            </a:r>
            <a:r>
              <a:rPr sz="2000" spc="-220" dirty="0">
                <a:solidFill>
                  <a:srgbClr val="FFFFFF"/>
                </a:solidFill>
                <a:latin typeface="Trebuchet MS"/>
                <a:cs typeface="Trebuchet MS"/>
              </a:rPr>
              <a:t> </a:t>
            </a:r>
            <a:r>
              <a:rPr sz="2000" spc="-5" dirty="0">
                <a:solidFill>
                  <a:srgbClr val="FFFFFF"/>
                </a:solidFill>
                <a:latin typeface="Trebuchet MS"/>
                <a:cs typeface="Trebuchet MS"/>
              </a:rPr>
              <a:t>at</a:t>
            </a:r>
            <a:r>
              <a:rPr sz="2000" spc="-50" dirty="0">
                <a:solidFill>
                  <a:srgbClr val="FFFFFF"/>
                </a:solidFill>
                <a:latin typeface="Trebuchet MS"/>
                <a:cs typeface="Trebuchet MS"/>
              </a:rPr>
              <a:t> </a:t>
            </a:r>
            <a:r>
              <a:rPr sz="2000" spc="30" dirty="0">
                <a:solidFill>
                  <a:srgbClr val="FFFFFF"/>
                </a:solidFill>
                <a:latin typeface="Trebuchet MS"/>
                <a:cs typeface="Trebuchet MS"/>
              </a:rPr>
              <a:t>my</a:t>
            </a:r>
            <a:r>
              <a:rPr sz="2000" spc="-160" dirty="0">
                <a:solidFill>
                  <a:srgbClr val="FFFFFF"/>
                </a:solidFill>
                <a:latin typeface="Trebuchet MS"/>
                <a:cs typeface="Trebuchet MS"/>
              </a:rPr>
              <a:t> </a:t>
            </a:r>
            <a:r>
              <a:rPr sz="2000" spc="-20" dirty="0">
                <a:solidFill>
                  <a:srgbClr val="FFFFFF"/>
                </a:solidFill>
                <a:latin typeface="Trebuchet MS"/>
                <a:cs typeface="Trebuchet MS"/>
              </a:rPr>
              <a:t>work</a:t>
            </a:r>
            <a:endParaRPr sz="2000">
              <a:latin typeface="Trebuchet MS"/>
              <a:cs typeface="Trebuchet MS"/>
            </a:endParaRPr>
          </a:p>
          <a:p>
            <a:pPr marL="12700">
              <a:lnSpc>
                <a:spcPct val="100000"/>
              </a:lnSpc>
              <a:spcBef>
                <a:spcPts val="680"/>
              </a:spcBef>
            </a:pPr>
            <a:r>
              <a:rPr sz="2000" spc="5" dirty="0">
                <a:solidFill>
                  <a:srgbClr val="FFFFFF"/>
                </a:solidFill>
                <a:latin typeface="Trebuchet MS"/>
                <a:cs typeface="Trebuchet MS"/>
              </a:rPr>
              <a:t>p</a:t>
            </a:r>
            <a:r>
              <a:rPr sz="2000" spc="-75" dirty="0">
                <a:solidFill>
                  <a:srgbClr val="FFFFFF"/>
                </a:solidFill>
                <a:latin typeface="Trebuchet MS"/>
                <a:cs typeface="Trebuchet MS"/>
              </a:rPr>
              <a:t>l</a:t>
            </a:r>
            <a:r>
              <a:rPr sz="2000" spc="70" dirty="0">
                <a:solidFill>
                  <a:srgbClr val="FFFFFF"/>
                </a:solidFill>
                <a:latin typeface="Trebuchet MS"/>
                <a:cs typeface="Trebuchet MS"/>
              </a:rPr>
              <a:t>a</a:t>
            </a:r>
            <a:r>
              <a:rPr sz="2000" spc="-20" dirty="0">
                <a:solidFill>
                  <a:srgbClr val="FFFFFF"/>
                </a:solidFill>
                <a:latin typeface="Trebuchet MS"/>
                <a:cs typeface="Trebuchet MS"/>
              </a:rPr>
              <a:t>c</a:t>
            </a:r>
            <a:r>
              <a:rPr sz="2000" spc="-70" dirty="0">
                <a:solidFill>
                  <a:srgbClr val="FFFFFF"/>
                </a:solidFill>
                <a:latin typeface="Trebuchet MS"/>
                <a:cs typeface="Trebuchet MS"/>
              </a:rPr>
              <a:t>e</a:t>
            </a:r>
            <a:r>
              <a:rPr sz="2000" spc="-204" dirty="0">
                <a:solidFill>
                  <a:srgbClr val="FFFFFF"/>
                </a:solidFill>
                <a:latin typeface="Trebuchet MS"/>
                <a:cs typeface="Trebuchet MS"/>
              </a:rPr>
              <a:t> </a:t>
            </a:r>
            <a:r>
              <a:rPr sz="2000" spc="70" dirty="0">
                <a:solidFill>
                  <a:srgbClr val="FFFFFF"/>
                </a:solidFill>
                <a:latin typeface="Trebuchet MS"/>
                <a:cs typeface="Trebuchet MS"/>
              </a:rPr>
              <a:t>a</a:t>
            </a:r>
            <a:r>
              <a:rPr sz="2000" spc="-50" dirty="0">
                <a:solidFill>
                  <a:srgbClr val="FFFFFF"/>
                </a:solidFill>
                <a:latin typeface="Trebuchet MS"/>
                <a:cs typeface="Trebuchet MS"/>
              </a:rPr>
              <a:t>n</a:t>
            </a:r>
            <a:r>
              <a:rPr sz="2000" spc="30" dirty="0">
                <a:solidFill>
                  <a:srgbClr val="FFFFFF"/>
                </a:solidFill>
                <a:latin typeface="Trebuchet MS"/>
                <a:cs typeface="Trebuchet MS"/>
              </a:rPr>
              <a:t>d</a:t>
            </a:r>
            <a:r>
              <a:rPr sz="2000" spc="-100" dirty="0">
                <a:solidFill>
                  <a:srgbClr val="FFFFFF"/>
                </a:solidFill>
                <a:latin typeface="Trebuchet MS"/>
                <a:cs typeface="Trebuchet MS"/>
              </a:rPr>
              <a:t> </a:t>
            </a:r>
            <a:r>
              <a:rPr sz="2000" spc="-50" dirty="0">
                <a:solidFill>
                  <a:srgbClr val="FFFFFF"/>
                </a:solidFill>
                <a:latin typeface="Trebuchet MS"/>
                <a:cs typeface="Trebuchet MS"/>
              </a:rPr>
              <a:t>h</a:t>
            </a:r>
            <a:r>
              <a:rPr sz="2000" spc="-30" dirty="0">
                <a:solidFill>
                  <a:srgbClr val="FFFFFF"/>
                </a:solidFill>
                <a:latin typeface="Trebuchet MS"/>
                <a:cs typeface="Trebuchet MS"/>
              </a:rPr>
              <a:t>o</a:t>
            </a:r>
            <a:r>
              <a:rPr sz="2000" spc="50" dirty="0">
                <a:solidFill>
                  <a:srgbClr val="FFFFFF"/>
                </a:solidFill>
                <a:latin typeface="Trebuchet MS"/>
                <a:cs typeface="Trebuchet MS"/>
              </a:rPr>
              <a:t>w</a:t>
            </a:r>
            <a:r>
              <a:rPr sz="2000" spc="-120" dirty="0">
                <a:solidFill>
                  <a:srgbClr val="FFFFFF"/>
                </a:solidFill>
                <a:latin typeface="Trebuchet MS"/>
                <a:cs typeface="Trebuchet MS"/>
              </a:rPr>
              <a:t> </a:t>
            </a:r>
            <a:r>
              <a:rPr sz="2000" spc="25" dirty="0">
                <a:solidFill>
                  <a:srgbClr val="FFFFFF"/>
                </a:solidFill>
                <a:latin typeface="Trebuchet MS"/>
                <a:cs typeface="Trebuchet MS"/>
              </a:rPr>
              <a:t>I</a:t>
            </a:r>
            <a:r>
              <a:rPr sz="2000" spc="-65" dirty="0">
                <a:solidFill>
                  <a:srgbClr val="FFFFFF"/>
                </a:solidFill>
                <a:latin typeface="Trebuchet MS"/>
                <a:cs typeface="Trebuchet MS"/>
              </a:rPr>
              <a:t> </a:t>
            </a:r>
            <a:r>
              <a:rPr sz="2000" spc="-45" dirty="0">
                <a:solidFill>
                  <a:srgbClr val="FFFFFF"/>
                </a:solidFill>
                <a:latin typeface="Trebuchet MS"/>
                <a:cs typeface="Trebuchet MS"/>
              </a:rPr>
              <a:t>u</a:t>
            </a:r>
            <a:r>
              <a:rPr sz="2000" spc="85" dirty="0">
                <a:solidFill>
                  <a:srgbClr val="FFFFFF"/>
                </a:solidFill>
                <a:latin typeface="Trebuchet MS"/>
                <a:cs typeface="Trebuchet MS"/>
              </a:rPr>
              <a:t>s</a:t>
            </a:r>
            <a:r>
              <a:rPr sz="2000" spc="-70" dirty="0">
                <a:solidFill>
                  <a:srgbClr val="FFFFFF"/>
                </a:solidFill>
                <a:latin typeface="Trebuchet MS"/>
                <a:cs typeface="Trebuchet MS"/>
              </a:rPr>
              <a:t>e</a:t>
            </a:r>
            <a:r>
              <a:rPr sz="2000" spc="-130" dirty="0">
                <a:solidFill>
                  <a:srgbClr val="FFFFFF"/>
                </a:solidFill>
                <a:latin typeface="Trebuchet MS"/>
                <a:cs typeface="Trebuchet MS"/>
              </a:rPr>
              <a:t> </a:t>
            </a:r>
            <a:r>
              <a:rPr sz="2000" spc="-55" dirty="0">
                <a:solidFill>
                  <a:srgbClr val="FFFFFF"/>
                </a:solidFill>
                <a:latin typeface="Trebuchet MS"/>
                <a:cs typeface="Trebuchet MS"/>
              </a:rPr>
              <a:t>t</a:t>
            </a:r>
            <a:r>
              <a:rPr sz="2000" spc="-50" dirty="0">
                <a:solidFill>
                  <a:srgbClr val="FFFFFF"/>
                </a:solidFill>
                <a:latin typeface="Trebuchet MS"/>
                <a:cs typeface="Trebuchet MS"/>
              </a:rPr>
              <a:t>h</a:t>
            </a:r>
            <a:r>
              <a:rPr sz="2000" spc="-45" dirty="0">
                <a:solidFill>
                  <a:srgbClr val="FFFFFF"/>
                </a:solidFill>
                <a:latin typeface="Trebuchet MS"/>
                <a:cs typeface="Trebuchet MS"/>
              </a:rPr>
              <a:t>e</a:t>
            </a:r>
            <a:r>
              <a:rPr sz="2000" spc="30" dirty="0">
                <a:solidFill>
                  <a:srgbClr val="FFFFFF"/>
                </a:solidFill>
                <a:latin typeface="Trebuchet MS"/>
                <a:cs typeface="Trebuchet MS"/>
              </a:rPr>
              <a:t>m</a:t>
            </a:r>
            <a:r>
              <a:rPr sz="2000" spc="-195" dirty="0">
                <a:solidFill>
                  <a:srgbClr val="FFFFFF"/>
                </a:solidFill>
                <a:latin typeface="Trebuchet MS"/>
                <a:cs typeface="Trebuchet MS"/>
              </a:rPr>
              <a:t> </a:t>
            </a:r>
            <a:r>
              <a:rPr sz="2000" spc="-70" dirty="0">
                <a:solidFill>
                  <a:srgbClr val="FFFFFF"/>
                </a:solidFill>
                <a:latin typeface="Trebuchet MS"/>
                <a:cs typeface="Trebuchet MS"/>
              </a:rPr>
              <a:t>f</a:t>
            </a:r>
            <a:r>
              <a:rPr sz="2000" spc="-30" dirty="0">
                <a:solidFill>
                  <a:srgbClr val="FFFFFF"/>
                </a:solidFill>
                <a:latin typeface="Trebuchet MS"/>
                <a:cs typeface="Trebuchet MS"/>
              </a:rPr>
              <a:t>o</a:t>
            </a:r>
            <a:r>
              <a:rPr sz="2000" spc="-95" dirty="0">
                <a:solidFill>
                  <a:srgbClr val="FFFFFF"/>
                </a:solidFill>
                <a:latin typeface="Trebuchet MS"/>
                <a:cs typeface="Trebuchet MS"/>
              </a:rPr>
              <a:t>r</a:t>
            </a:r>
            <a:r>
              <a:rPr sz="2000" spc="-90" dirty="0">
                <a:solidFill>
                  <a:srgbClr val="FFFFFF"/>
                </a:solidFill>
                <a:latin typeface="Trebuchet MS"/>
                <a:cs typeface="Trebuchet MS"/>
              </a:rPr>
              <a:t> </a:t>
            </a:r>
            <a:r>
              <a:rPr sz="2000" spc="60" dirty="0">
                <a:solidFill>
                  <a:srgbClr val="FFFFFF"/>
                </a:solidFill>
                <a:latin typeface="Trebuchet MS"/>
                <a:cs typeface="Trebuchet MS"/>
              </a:rPr>
              <a:t>m</a:t>
            </a:r>
            <a:r>
              <a:rPr sz="2000" spc="-5" dirty="0">
                <a:solidFill>
                  <a:srgbClr val="FFFFFF"/>
                </a:solidFill>
                <a:latin typeface="Trebuchet MS"/>
                <a:cs typeface="Trebuchet MS"/>
              </a:rPr>
              <a:t>y</a:t>
            </a:r>
            <a:r>
              <a:rPr sz="2000" spc="-160" dirty="0">
                <a:solidFill>
                  <a:srgbClr val="FFFFFF"/>
                </a:solidFill>
                <a:latin typeface="Trebuchet MS"/>
                <a:cs typeface="Trebuchet MS"/>
              </a:rPr>
              <a:t> </a:t>
            </a:r>
            <a:r>
              <a:rPr sz="2000" spc="-20" dirty="0">
                <a:solidFill>
                  <a:srgbClr val="FFFFFF"/>
                </a:solidFill>
                <a:latin typeface="Trebuchet MS"/>
                <a:cs typeface="Trebuchet MS"/>
              </a:rPr>
              <a:t>c</a:t>
            </a:r>
            <a:r>
              <a:rPr sz="2000" spc="70" dirty="0">
                <a:solidFill>
                  <a:srgbClr val="FFFFFF"/>
                </a:solidFill>
                <a:latin typeface="Trebuchet MS"/>
                <a:cs typeface="Trebuchet MS"/>
              </a:rPr>
              <a:t>a</a:t>
            </a:r>
            <a:r>
              <a:rPr sz="2000" spc="-110" dirty="0">
                <a:solidFill>
                  <a:srgbClr val="FFFFFF"/>
                </a:solidFill>
                <a:latin typeface="Trebuchet MS"/>
                <a:cs typeface="Trebuchet MS"/>
              </a:rPr>
              <a:t>r</a:t>
            </a:r>
            <a:r>
              <a:rPr sz="2000" spc="-45" dirty="0">
                <a:solidFill>
                  <a:srgbClr val="FFFFFF"/>
                </a:solidFill>
                <a:latin typeface="Trebuchet MS"/>
                <a:cs typeface="Trebuchet MS"/>
              </a:rPr>
              <a:t>ee</a:t>
            </a:r>
            <a:r>
              <a:rPr sz="2000" spc="-185" dirty="0">
                <a:solidFill>
                  <a:srgbClr val="FFFFFF"/>
                </a:solidFill>
                <a:latin typeface="Trebuchet MS"/>
                <a:cs typeface="Trebuchet MS"/>
              </a:rPr>
              <a:t>r</a:t>
            </a:r>
            <a:r>
              <a:rPr sz="2000" spc="-204" dirty="0">
                <a:solidFill>
                  <a:srgbClr val="FFFFFF"/>
                </a:solidFill>
                <a:latin typeface="Trebuchet MS"/>
                <a:cs typeface="Trebuchet MS"/>
              </a:rPr>
              <a:t>.</a:t>
            </a:r>
            <a:endParaRPr sz="2000">
              <a:latin typeface="Trebuchet MS"/>
              <a:cs typeface="Trebuchet MS"/>
            </a:endParaRPr>
          </a:p>
          <a:p>
            <a:pPr marL="12700" marR="5080">
              <a:lnSpc>
                <a:spcPct val="131500"/>
              </a:lnSpc>
              <a:spcBef>
                <a:spcPts val="975"/>
              </a:spcBef>
            </a:pPr>
            <a:r>
              <a:rPr sz="2000" spc="25" dirty="0">
                <a:solidFill>
                  <a:srgbClr val="FFFFFF"/>
                </a:solidFill>
                <a:latin typeface="Trebuchet MS"/>
                <a:cs typeface="Trebuchet MS"/>
              </a:rPr>
              <a:t>I</a:t>
            </a:r>
            <a:r>
              <a:rPr sz="2000" spc="-65" dirty="0">
                <a:solidFill>
                  <a:srgbClr val="FFFFFF"/>
                </a:solidFill>
                <a:latin typeface="Trebuchet MS"/>
                <a:cs typeface="Trebuchet MS"/>
              </a:rPr>
              <a:t> </a:t>
            </a:r>
            <a:r>
              <a:rPr sz="2000" spc="-30" dirty="0">
                <a:solidFill>
                  <a:srgbClr val="FFFFFF"/>
                </a:solidFill>
                <a:latin typeface="Trebuchet MS"/>
                <a:cs typeface="Trebuchet MS"/>
              </a:rPr>
              <a:t>will</a:t>
            </a:r>
            <a:r>
              <a:rPr sz="2000" spc="-204" dirty="0">
                <a:solidFill>
                  <a:srgbClr val="FFFFFF"/>
                </a:solidFill>
                <a:latin typeface="Trebuchet MS"/>
                <a:cs typeface="Trebuchet MS"/>
              </a:rPr>
              <a:t> </a:t>
            </a:r>
            <a:r>
              <a:rPr sz="2000" spc="-25" dirty="0">
                <a:solidFill>
                  <a:srgbClr val="FFFFFF"/>
                </a:solidFill>
                <a:latin typeface="Trebuchet MS"/>
                <a:cs typeface="Trebuchet MS"/>
              </a:rPr>
              <a:t>mention</a:t>
            </a:r>
            <a:r>
              <a:rPr sz="2000" spc="-235" dirty="0">
                <a:solidFill>
                  <a:srgbClr val="FFFFFF"/>
                </a:solidFill>
                <a:latin typeface="Trebuchet MS"/>
                <a:cs typeface="Trebuchet MS"/>
              </a:rPr>
              <a:t> </a:t>
            </a:r>
            <a:r>
              <a:rPr sz="2000" spc="30" dirty="0">
                <a:solidFill>
                  <a:srgbClr val="FFFFFF"/>
                </a:solidFill>
                <a:latin typeface="Trebuchet MS"/>
                <a:cs typeface="Trebuchet MS"/>
              </a:rPr>
              <a:t>my</a:t>
            </a:r>
            <a:r>
              <a:rPr sz="2000" spc="-235" dirty="0">
                <a:solidFill>
                  <a:srgbClr val="FFFFFF"/>
                </a:solidFill>
                <a:latin typeface="Trebuchet MS"/>
                <a:cs typeface="Trebuchet MS"/>
              </a:rPr>
              <a:t> </a:t>
            </a:r>
            <a:r>
              <a:rPr sz="2000" spc="-15" dirty="0">
                <a:solidFill>
                  <a:srgbClr val="FFFFFF"/>
                </a:solidFill>
                <a:latin typeface="Trebuchet MS"/>
                <a:cs typeface="Trebuchet MS"/>
              </a:rPr>
              <a:t>skills</a:t>
            </a:r>
            <a:r>
              <a:rPr sz="2000" spc="-140" dirty="0">
                <a:solidFill>
                  <a:srgbClr val="FFFFFF"/>
                </a:solidFill>
                <a:latin typeface="Trebuchet MS"/>
                <a:cs typeface="Trebuchet MS"/>
              </a:rPr>
              <a:t> </a:t>
            </a:r>
            <a:r>
              <a:rPr sz="2000" spc="20" dirty="0">
                <a:solidFill>
                  <a:srgbClr val="FFFFFF"/>
                </a:solidFill>
                <a:latin typeface="Trebuchet MS"/>
                <a:cs typeface="Trebuchet MS"/>
              </a:rPr>
              <a:t>and</a:t>
            </a:r>
            <a:r>
              <a:rPr sz="2000" spc="-90" dirty="0">
                <a:solidFill>
                  <a:srgbClr val="FFFFFF"/>
                </a:solidFill>
                <a:latin typeface="Trebuchet MS"/>
                <a:cs typeface="Trebuchet MS"/>
              </a:rPr>
              <a:t> </a:t>
            </a:r>
            <a:r>
              <a:rPr sz="2000" spc="-20" dirty="0">
                <a:solidFill>
                  <a:srgbClr val="FFFFFF"/>
                </a:solidFill>
                <a:latin typeface="Trebuchet MS"/>
                <a:cs typeface="Trebuchet MS"/>
              </a:rPr>
              <a:t>abilities</a:t>
            </a:r>
            <a:r>
              <a:rPr sz="2000" spc="-295" dirty="0">
                <a:solidFill>
                  <a:srgbClr val="FFFFFF"/>
                </a:solidFill>
                <a:latin typeface="Trebuchet MS"/>
                <a:cs typeface="Trebuchet MS"/>
              </a:rPr>
              <a:t> </a:t>
            </a:r>
            <a:r>
              <a:rPr sz="2000" spc="20" dirty="0">
                <a:solidFill>
                  <a:srgbClr val="FFFFFF"/>
                </a:solidFill>
                <a:latin typeface="Trebuchet MS"/>
                <a:cs typeface="Trebuchet MS"/>
              </a:rPr>
              <a:t>and</a:t>
            </a:r>
            <a:r>
              <a:rPr sz="2000" spc="-90" dirty="0">
                <a:solidFill>
                  <a:srgbClr val="FFFFFF"/>
                </a:solidFill>
                <a:latin typeface="Trebuchet MS"/>
                <a:cs typeface="Trebuchet MS"/>
              </a:rPr>
              <a:t> </a:t>
            </a:r>
            <a:r>
              <a:rPr sz="2000" spc="-5" dirty="0">
                <a:solidFill>
                  <a:srgbClr val="FFFFFF"/>
                </a:solidFill>
                <a:latin typeface="Trebuchet MS"/>
                <a:cs typeface="Trebuchet MS"/>
              </a:rPr>
              <a:t>how</a:t>
            </a:r>
            <a:r>
              <a:rPr sz="2000" spc="-114" dirty="0">
                <a:solidFill>
                  <a:srgbClr val="FFFFFF"/>
                </a:solidFill>
                <a:latin typeface="Trebuchet MS"/>
                <a:cs typeface="Trebuchet MS"/>
              </a:rPr>
              <a:t> </a:t>
            </a:r>
            <a:r>
              <a:rPr sz="2000" spc="-20" dirty="0">
                <a:solidFill>
                  <a:srgbClr val="FFFFFF"/>
                </a:solidFill>
                <a:latin typeface="Trebuchet MS"/>
                <a:cs typeface="Trebuchet MS"/>
              </a:rPr>
              <a:t>to</a:t>
            </a:r>
            <a:r>
              <a:rPr sz="2000" spc="-185" dirty="0">
                <a:solidFill>
                  <a:srgbClr val="FFFFFF"/>
                </a:solidFill>
                <a:latin typeface="Trebuchet MS"/>
                <a:cs typeface="Trebuchet MS"/>
              </a:rPr>
              <a:t> </a:t>
            </a:r>
            <a:r>
              <a:rPr sz="2000" spc="-40" dirty="0">
                <a:solidFill>
                  <a:srgbClr val="FFFFFF"/>
                </a:solidFill>
                <a:latin typeface="Trebuchet MS"/>
                <a:cs typeface="Trebuchet MS"/>
              </a:rPr>
              <a:t>improve</a:t>
            </a:r>
            <a:r>
              <a:rPr sz="2000" spc="-120" dirty="0">
                <a:solidFill>
                  <a:srgbClr val="FFFFFF"/>
                </a:solidFill>
                <a:latin typeface="Trebuchet MS"/>
                <a:cs typeface="Trebuchet MS"/>
              </a:rPr>
              <a:t> </a:t>
            </a:r>
            <a:r>
              <a:rPr sz="2000" spc="-30" dirty="0">
                <a:solidFill>
                  <a:srgbClr val="FFFFFF"/>
                </a:solidFill>
                <a:latin typeface="Trebuchet MS"/>
                <a:cs typeface="Trebuchet MS"/>
              </a:rPr>
              <a:t>them</a:t>
            </a:r>
            <a:r>
              <a:rPr sz="2000" spc="-190" dirty="0">
                <a:solidFill>
                  <a:srgbClr val="FFFFFF"/>
                </a:solidFill>
                <a:latin typeface="Trebuchet MS"/>
                <a:cs typeface="Trebuchet MS"/>
              </a:rPr>
              <a:t> </a:t>
            </a:r>
            <a:r>
              <a:rPr sz="2000" spc="20" dirty="0">
                <a:solidFill>
                  <a:srgbClr val="FFFFFF"/>
                </a:solidFill>
                <a:latin typeface="Trebuchet MS"/>
                <a:cs typeface="Trebuchet MS"/>
              </a:rPr>
              <a:t>and</a:t>
            </a:r>
            <a:r>
              <a:rPr sz="2000" spc="-90" dirty="0">
                <a:solidFill>
                  <a:srgbClr val="FFFFFF"/>
                </a:solidFill>
                <a:latin typeface="Trebuchet MS"/>
                <a:cs typeface="Trebuchet MS"/>
              </a:rPr>
              <a:t> </a:t>
            </a:r>
            <a:r>
              <a:rPr sz="2000" spc="10" dirty="0">
                <a:solidFill>
                  <a:srgbClr val="FFFFFF"/>
                </a:solidFill>
                <a:latin typeface="Trebuchet MS"/>
                <a:cs typeface="Trebuchet MS"/>
              </a:rPr>
              <a:t>grow</a:t>
            </a:r>
            <a:r>
              <a:rPr sz="2000" spc="-195" dirty="0">
                <a:solidFill>
                  <a:srgbClr val="FFFFFF"/>
                </a:solidFill>
                <a:latin typeface="Trebuchet MS"/>
                <a:cs typeface="Trebuchet MS"/>
              </a:rPr>
              <a:t> </a:t>
            </a:r>
            <a:r>
              <a:rPr sz="2000" spc="-5" dirty="0">
                <a:solidFill>
                  <a:srgbClr val="FFFFFF"/>
                </a:solidFill>
                <a:latin typeface="Trebuchet MS"/>
                <a:cs typeface="Trebuchet MS"/>
              </a:rPr>
              <a:t>at</a:t>
            </a:r>
            <a:r>
              <a:rPr sz="2000" spc="-120" dirty="0">
                <a:solidFill>
                  <a:srgbClr val="FFFFFF"/>
                </a:solidFill>
                <a:latin typeface="Trebuchet MS"/>
                <a:cs typeface="Trebuchet MS"/>
              </a:rPr>
              <a:t> </a:t>
            </a:r>
            <a:r>
              <a:rPr sz="2000" spc="30" dirty="0">
                <a:solidFill>
                  <a:srgbClr val="FFFFFF"/>
                </a:solidFill>
                <a:latin typeface="Trebuchet MS"/>
                <a:cs typeface="Trebuchet MS"/>
              </a:rPr>
              <a:t>my</a:t>
            </a:r>
            <a:r>
              <a:rPr sz="2000" spc="-155" dirty="0">
                <a:solidFill>
                  <a:srgbClr val="FFFFFF"/>
                </a:solidFill>
                <a:latin typeface="Trebuchet MS"/>
                <a:cs typeface="Trebuchet MS"/>
              </a:rPr>
              <a:t> </a:t>
            </a:r>
            <a:r>
              <a:rPr sz="2000" spc="-20" dirty="0">
                <a:solidFill>
                  <a:srgbClr val="FFFFFF"/>
                </a:solidFill>
                <a:latin typeface="Trebuchet MS"/>
                <a:cs typeface="Trebuchet MS"/>
              </a:rPr>
              <a:t>work </a:t>
            </a:r>
            <a:r>
              <a:rPr sz="2000" spc="-590" dirty="0">
                <a:solidFill>
                  <a:srgbClr val="FFFFFF"/>
                </a:solidFill>
                <a:latin typeface="Trebuchet MS"/>
                <a:cs typeface="Trebuchet MS"/>
              </a:rPr>
              <a:t> </a:t>
            </a:r>
            <a:r>
              <a:rPr sz="2000" spc="-45" dirty="0">
                <a:solidFill>
                  <a:srgbClr val="FFFFFF"/>
                </a:solidFill>
                <a:latin typeface="Trebuchet MS"/>
                <a:cs typeface="Trebuchet MS"/>
              </a:rPr>
              <a:t>place.</a:t>
            </a:r>
            <a:endParaRPr sz="2000">
              <a:latin typeface="Trebuchet MS"/>
              <a:cs typeface="Trebuchet MS"/>
            </a:endParaRPr>
          </a:p>
        </p:txBody>
      </p:sp>
      <p:sp>
        <p:nvSpPr>
          <p:cNvPr id="10" name="object 10"/>
          <p:cNvSpPr txBox="1"/>
          <p:nvPr/>
        </p:nvSpPr>
        <p:spPr>
          <a:xfrm>
            <a:off x="5379339" y="6434454"/>
            <a:ext cx="1445260"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DAE4EE"/>
                </a:solidFill>
                <a:latin typeface="Trebuchet MS"/>
                <a:cs typeface="Trebuchet MS"/>
              </a:rPr>
              <a:t>P</a:t>
            </a:r>
            <a:r>
              <a:rPr sz="1200" spc="45" dirty="0">
                <a:solidFill>
                  <a:srgbClr val="DAE4EE"/>
                </a:solidFill>
                <a:latin typeface="Trebuchet MS"/>
                <a:cs typeface="Trebuchet MS"/>
              </a:rPr>
              <a:t>R</a:t>
            </a:r>
            <a:r>
              <a:rPr sz="1200" spc="-45" dirty="0">
                <a:solidFill>
                  <a:srgbClr val="DAE4EE"/>
                </a:solidFill>
                <a:latin typeface="Trebuchet MS"/>
                <a:cs typeface="Trebuchet MS"/>
              </a:rPr>
              <a:t>E</a:t>
            </a:r>
            <a:r>
              <a:rPr sz="1200" spc="20" dirty="0">
                <a:solidFill>
                  <a:srgbClr val="DAE4EE"/>
                </a:solidFill>
                <a:latin typeface="Trebuchet MS"/>
                <a:cs typeface="Trebuchet MS"/>
              </a:rPr>
              <a:t>S</a:t>
            </a:r>
            <a:r>
              <a:rPr sz="1200" spc="-45" dirty="0">
                <a:solidFill>
                  <a:srgbClr val="DAE4EE"/>
                </a:solidFill>
                <a:latin typeface="Trebuchet MS"/>
                <a:cs typeface="Trebuchet MS"/>
              </a:rPr>
              <a:t>E</a:t>
            </a:r>
            <a:r>
              <a:rPr sz="1200" spc="50" dirty="0">
                <a:solidFill>
                  <a:srgbClr val="DAE4EE"/>
                </a:solidFill>
                <a:latin typeface="Trebuchet MS"/>
                <a:cs typeface="Trebuchet MS"/>
              </a:rPr>
              <a:t>N</a:t>
            </a:r>
            <a:r>
              <a:rPr sz="1200" spc="-105" dirty="0">
                <a:solidFill>
                  <a:srgbClr val="DAE4EE"/>
                </a:solidFill>
                <a:latin typeface="Trebuchet MS"/>
                <a:cs typeface="Trebuchet MS"/>
              </a:rPr>
              <a:t>T</a:t>
            </a:r>
            <a:r>
              <a:rPr sz="1200" spc="-35" dirty="0">
                <a:solidFill>
                  <a:srgbClr val="DAE4EE"/>
                </a:solidFill>
                <a:latin typeface="Trebuchet MS"/>
                <a:cs typeface="Trebuchet MS"/>
              </a:rPr>
              <a:t>A</a:t>
            </a:r>
            <a:r>
              <a:rPr sz="1200" spc="-30" dirty="0">
                <a:solidFill>
                  <a:srgbClr val="DAE4EE"/>
                </a:solidFill>
                <a:latin typeface="Trebuchet MS"/>
                <a:cs typeface="Trebuchet MS"/>
              </a:rPr>
              <a:t>T</a:t>
            </a:r>
            <a:r>
              <a:rPr sz="1200" spc="35" dirty="0">
                <a:solidFill>
                  <a:srgbClr val="DAE4EE"/>
                </a:solidFill>
                <a:latin typeface="Trebuchet MS"/>
                <a:cs typeface="Trebuchet MS"/>
              </a:rPr>
              <a:t>I</a:t>
            </a:r>
            <a:r>
              <a:rPr sz="1200" spc="10" dirty="0">
                <a:solidFill>
                  <a:srgbClr val="DAE4EE"/>
                </a:solidFill>
                <a:latin typeface="Trebuchet MS"/>
                <a:cs typeface="Trebuchet MS"/>
              </a:rPr>
              <a:t>O</a:t>
            </a:r>
            <a:r>
              <a:rPr sz="1200" spc="40" dirty="0">
                <a:solidFill>
                  <a:srgbClr val="DAE4EE"/>
                </a:solidFill>
                <a:latin typeface="Trebuchet MS"/>
                <a:cs typeface="Trebuchet MS"/>
              </a:rPr>
              <a:t>N</a:t>
            </a:r>
            <a:r>
              <a:rPr sz="1200" spc="-125" dirty="0">
                <a:solidFill>
                  <a:srgbClr val="DAE4EE"/>
                </a:solidFill>
                <a:latin typeface="Trebuchet MS"/>
                <a:cs typeface="Trebuchet MS"/>
              </a:rPr>
              <a:t> </a:t>
            </a:r>
            <a:r>
              <a:rPr sz="1200" spc="-30" dirty="0">
                <a:solidFill>
                  <a:srgbClr val="DAE4EE"/>
                </a:solidFill>
                <a:latin typeface="Trebuchet MS"/>
                <a:cs typeface="Trebuchet MS"/>
              </a:rPr>
              <a:t>T</a:t>
            </a:r>
            <a:r>
              <a:rPr sz="1200" spc="35" dirty="0">
                <a:solidFill>
                  <a:srgbClr val="DAE4EE"/>
                </a:solidFill>
                <a:latin typeface="Trebuchet MS"/>
                <a:cs typeface="Trebuchet MS"/>
              </a:rPr>
              <a:t>I</a:t>
            </a:r>
            <a:r>
              <a:rPr sz="1200" spc="-30" dirty="0">
                <a:solidFill>
                  <a:srgbClr val="DAE4EE"/>
                </a:solidFill>
                <a:latin typeface="Trebuchet MS"/>
                <a:cs typeface="Trebuchet MS"/>
              </a:rPr>
              <a:t>T</a:t>
            </a:r>
            <a:r>
              <a:rPr sz="1200" spc="-10" dirty="0">
                <a:solidFill>
                  <a:srgbClr val="DAE4EE"/>
                </a:solidFill>
                <a:latin typeface="Trebuchet MS"/>
                <a:cs typeface="Trebuchet MS"/>
              </a:rPr>
              <a:t>L</a:t>
            </a:r>
            <a:r>
              <a:rPr sz="1200" spc="-25" dirty="0">
                <a:solidFill>
                  <a:srgbClr val="DAE4EE"/>
                </a:solidFill>
                <a:latin typeface="Trebuchet MS"/>
                <a:cs typeface="Trebuchet MS"/>
              </a:rPr>
              <a:t>E</a:t>
            </a:r>
            <a:endParaRPr sz="1200">
              <a:latin typeface="Trebuchet MS"/>
              <a:cs typeface="Trebuchet MS"/>
            </a:endParaRPr>
          </a:p>
        </p:txBody>
      </p:sp>
      <p:sp>
        <p:nvSpPr>
          <p:cNvPr id="11" name="object 11"/>
          <p:cNvSpPr txBox="1"/>
          <p:nvPr/>
        </p:nvSpPr>
        <p:spPr>
          <a:xfrm>
            <a:off x="11637009" y="6434454"/>
            <a:ext cx="105410" cy="208279"/>
          </a:xfrm>
          <a:prstGeom prst="rect">
            <a:avLst/>
          </a:prstGeom>
        </p:spPr>
        <p:txBody>
          <a:bodyPr vert="horz" wrap="square" lIns="0" tIns="12700" rIns="0" bIns="0" rtlCol="0">
            <a:spAutoFit/>
          </a:bodyPr>
          <a:lstStyle/>
          <a:p>
            <a:pPr marL="12700">
              <a:lnSpc>
                <a:spcPct val="100000"/>
              </a:lnSpc>
              <a:spcBef>
                <a:spcPts val="100"/>
              </a:spcBef>
            </a:pPr>
            <a:r>
              <a:rPr sz="1200" spc="-5" dirty="0">
                <a:solidFill>
                  <a:srgbClr val="627083"/>
                </a:solidFill>
                <a:latin typeface="Trebuchet MS"/>
                <a:cs typeface="Trebuchet MS"/>
              </a:rPr>
              <a:t>3</a:t>
            </a:r>
            <a:endParaRPr sz="1200">
              <a:latin typeface="Trebuchet MS"/>
              <a:cs typeface="Trebuchet M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92000" cy="6858000"/>
          </a:xfrm>
          <a:prstGeom prst="rect">
            <a:avLst/>
          </a:prstGeom>
        </p:spPr>
      </p:pic>
      <p:sp>
        <p:nvSpPr>
          <p:cNvPr id="3" name="object 3"/>
          <p:cNvSpPr txBox="1">
            <a:spLocks noGrp="1"/>
          </p:cNvSpPr>
          <p:nvPr>
            <p:ph type="title"/>
          </p:nvPr>
        </p:nvSpPr>
        <p:spPr>
          <a:xfrm>
            <a:off x="884237" y="3290722"/>
            <a:ext cx="3724275" cy="220345"/>
          </a:xfrm>
          <a:prstGeom prst="rect">
            <a:avLst/>
          </a:prstGeom>
        </p:spPr>
        <p:txBody>
          <a:bodyPr vert="horz" wrap="square" lIns="0" tIns="15875" rIns="0" bIns="0" rtlCol="0">
            <a:spAutoFit/>
          </a:bodyPr>
          <a:lstStyle/>
          <a:p>
            <a:pPr marL="12700">
              <a:lnSpc>
                <a:spcPct val="100000"/>
              </a:lnSpc>
              <a:spcBef>
                <a:spcPts val="125"/>
              </a:spcBef>
            </a:pPr>
            <a:r>
              <a:rPr sz="1250" b="0" spc="25" dirty="0">
                <a:latin typeface="Calibri"/>
                <a:cs typeface="Calibri"/>
              </a:rPr>
              <a:t>One</a:t>
            </a:r>
            <a:r>
              <a:rPr sz="1250" b="0" spc="10" dirty="0">
                <a:latin typeface="Calibri"/>
                <a:cs typeface="Calibri"/>
              </a:rPr>
              <a:t> </a:t>
            </a:r>
            <a:r>
              <a:rPr sz="1250" b="0" spc="-10" dirty="0">
                <a:latin typeface="Calibri"/>
                <a:cs typeface="Calibri"/>
              </a:rPr>
              <a:t>of</a:t>
            </a:r>
            <a:r>
              <a:rPr sz="1250" b="0" spc="10" dirty="0">
                <a:latin typeface="Calibri"/>
                <a:cs typeface="Calibri"/>
              </a:rPr>
              <a:t> </a:t>
            </a:r>
            <a:r>
              <a:rPr sz="1250" b="0" spc="-30" dirty="0">
                <a:latin typeface="Calibri"/>
                <a:cs typeface="Calibri"/>
              </a:rPr>
              <a:t>the</a:t>
            </a:r>
            <a:r>
              <a:rPr sz="1250" b="0" spc="10" dirty="0">
                <a:latin typeface="Calibri"/>
                <a:cs typeface="Calibri"/>
              </a:rPr>
              <a:t> </a:t>
            </a:r>
            <a:r>
              <a:rPr sz="1250" b="0" spc="-10" dirty="0">
                <a:latin typeface="Calibri"/>
                <a:cs typeface="Calibri"/>
              </a:rPr>
              <a:t>top</a:t>
            </a:r>
            <a:r>
              <a:rPr sz="1250" b="0" spc="10" dirty="0">
                <a:latin typeface="Calibri"/>
                <a:cs typeface="Calibri"/>
              </a:rPr>
              <a:t> </a:t>
            </a:r>
            <a:r>
              <a:rPr sz="1250" b="0" spc="-25" dirty="0">
                <a:latin typeface="Calibri"/>
                <a:cs typeface="Calibri"/>
              </a:rPr>
              <a:t>ten</a:t>
            </a:r>
            <a:r>
              <a:rPr sz="1250" b="0" spc="10" dirty="0">
                <a:latin typeface="Calibri"/>
                <a:cs typeface="Calibri"/>
              </a:rPr>
              <a:t> </a:t>
            </a:r>
            <a:r>
              <a:rPr sz="1250" b="0" dirty="0">
                <a:latin typeface="Calibri"/>
                <a:cs typeface="Calibri"/>
              </a:rPr>
              <a:t>global</a:t>
            </a:r>
            <a:r>
              <a:rPr sz="1250" b="0" spc="10" dirty="0">
                <a:latin typeface="Calibri"/>
                <a:cs typeface="Calibri"/>
              </a:rPr>
              <a:t> logistics </a:t>
            </a:r>
            <a:r>
              <a:rPr sz="1250" b="0" spc="20" dirty="0">
                <a:latin typeface="Calibri"/>
                <a:cs typeface="Calibri"/>
              </a:rPr>
              <a:t>firms</a:t>
            </a:r>
            <a:r>
              <a:rPr sz="1250" b="0" spc="10" dirty="0">
                <a:latin typeface="Calibri"/>
                <a:cs typeface="Calibri"/>
              </a:rPr>
              <a:t> </a:t>
            </a:r>
            <a:r>
              <a:rPr sz="1250" b="0" spc="15" dirty="0">
                <a:latin typeface="Calibri"/>
                <a:cs typeface="Calibri"/>
              </a:rPr>
              <a:t>is</a:t>
            </a:r>
            <a:r>
              <a:rPr sz="1250" b="0" spc="10" dirty="0">
                <a:latin typeface="Calibri"/>
                <a:cs typeface="Calibri"/>
              </a:rPr>
              <a:t> </a:t>
            </a:r>
            <a:r>
              <a:rPr sz="1250" b="0" spc="125" dirty="0">
                <a:latin typeface="Calibri"/>
                <a:cs typeface="Calibri"/>
              </a:rPr>
              <a:t>XPO</a:t>
            </a:r>
            <a:r>
              <a:rPr sz="1250" b="0" spc="10" dirty="0">
                <a:latin typeface="Calibri"/>
                <a:cs typeface="Calibri"/>
              </a:rPr>
              <a:t> </a:t>
            </a:r>
            <a:r>
              <a:rPr sz="1250" b="0" spc="15" dirty="0">
                <a:latin typeface="Calibri"/>
                <a:cs typeface="Calibri"/>
              </a:rPr>
              <a:t>Logistics.</a:t>
            </a:r>
            <a:endParaRPr sz="1250">
              <a:latin typeface="Calibri"/>
              <a:cs typeface="Calibri"/>
            </a:endParaRPr>
          </a:p>
        </p:txBody>
      </p:sp>
      <p:sp>
        <p:nvSpPr>
          <p:cNvPr id="4" name="object 4"/>
          <p:cNvSpPr txBox="1"/>
          <p:nvPr/>
        </p:nvSpPr>
        <p:spPr>
          <a:xfrm>
            <a:off x="884237" y="3647109"/>
            <a:ext cx="5476240" cy="220345"/>
          </a:xfrm>
          <a:prstGeom prst="rect">
            <a:avLst/>
          </a:prstGeom>
        </p:spPr>
        <p:txBody>
          <a:bodyPr vert="horz" wrap="square" lIns="0" tIns="15875" rIns="0" bIns="0" rtlCol="0">
            <a:spAutoFit/>
          </a:bodyPr>
          <a:lstStyle/>
          <a:p>
            <a:pPr marL="12700">
              <a:lnSpc>
                <a:spcPct val="100000"/>
              </a:lnSpc>
              <a:spcBef>
                <a:spcPts val="125"/>
              </a:spcBef>
            </a:pPr>
            <a:r>
              <a:rPr sz="1250" spc="45" dirty="0">
                <a:latin typeface="Calibri"/>
                <a:cs typeface="Calibri"/>
              </a:rPr>
              <a:t>With</a:t>
            </a:r>
            <a:r>
              <a:rPr sz="1250" spc="10" dirty="0">
                <a:latin typeface="Calibri"/>
                <a:cs typeface="Calibri"/>
              </a:rPr>
              <a:t> </a:t>
            </a:r>
            <a:r>
              <a:rPr sz="1250" dirty="0">
                <a:latin typeface="Calibri"/>
                <a:cs typeface="Calibri"/>
              </a:rPr>
              <a:t>nearly</a:t>
            </a:r>
            <a:r>
              <a:rPr sz="1250" spc="15" dirty="0">
                <a:latin typeface="Calibri"/>
                <a:cs typeface="Calibri"/>
              </a:rPr>
              <a:t> </a:t>
            </a:r>
            <a:r>
              <a:rPr sz="1250" spc="-25" dirty="0">
                <a:latin typeface="Calibri"/>
                <a:cs typeface="Calibri"/>
              </a:rPr>
              <a:t>97,000</a:t>
            </a:r>
            <a:r>
              <a:rPr sz="1250" spc="10" dirty="0">
                <a:latin typeface="Calibri"/>
                <a:cs typeface="Calibri"/>
              </a:rPr>
              <a:t> </a:t>
            </a:r>
            <a:r>
              <a:rPr sz="1250" spc="-20" dirty="0">
                <a:latin typeface="Calibri"/>
                <a:cs typeface="Calibri"/>
              </a:rPr>
              <a:t>employees</a:t>
            </a:r>
            <a:r>
              <a:rPr sz="1250" spc="15" dirty="0">
                <a:latin typeface="Calibri"/>
                <a:cs typeface="Calibri"/>
              </a:rPr>
              <a:t> </a:t>
            </a:r>
            <a:r>
              <a:rPr sz="1250" spc="5" dirty="0">
                <a:latin typeface="Calibri"/>
                <a:cs typeface="Calibri"/>
              </a:rPr>
              <a:t>and</a:t>
            </a:r>
            <a:r>
              <a:rPr sz="1250" spc="10" dirty="0">
                <a:latin typeface="Calibri"/>
                <a:cs typeface="Calibri"/>
              </a:rPr>
              <a:t> </a:t>
            </a:r>
            <a:r>
              <a:rPr sz="1250" spc="-25" dirty="0">
                <a:latin typeface="Calibri"/>
                <a:cs typeface="Calibri"/>
              </a:rPr>
              <a:t>1,505</a:t>
            </a:r>
            <a:r>
              <a:rPr sz="1250" spc="15" dirty="0">
                <a:latin typeface="Calibri"/>
                <a:cs typeface="Calibri"/>
              </a:rPr>
              <a:t> </a:t>
            </a:r>
            <a:r>
              <a:rPr sz="1250" spc="-20" dirty="0">
                <a:latin typeface="Calibri"/>
                <a:cs typeface="Calibri"/>
              </a:rPr>
              <a:t>sites,</a:t>
            </a:r>
            <a:r>
              <a:rPr sz="1250" spc="10" dirty="0">
                <a:latin typeface="Calibri"/>
                <a:cs typeface="Calibri"/>
              </a:rPr>
              <a:t> </a:t>
            </a:r>
            <a:r>
              <a:rPr sz="1250" spc="-30" dirty="0">
                <a:latin typeface="Calibri"/>
                <a:cs typeface="Calibri"/>
              </a:rPr>
              <a:t>the</a:t>
            </a:r>
            <a:r>
              <a:rPr sz="1250" spc="15" dirty="0">
                <a:latin typeface="Calibri"/>
                <a:cs typeface="Calibri"/>
              </a:rPr>
              <a:t> </a:t>
            </a:r>
            <a:r>
              <a:rPr sz="1250" spc="10" dirty="0">
                <a:latin typeface="Calibri"/>
                <a:cs typeface="Calibri"/>
              </a:rPr>
              <a:t>company </a:t>
            </a:r>
            <a:r>
              <a:rPr sz="1250" spc="15" dirty="0">
                <a:latin typeface="Calibri"/>
                <a:cs typeface="Calibri"/>
              </a:rPr>
              <a:t>is </a:t>
            </a:r>
            <a:r>
              <a:rPr sz="1250" spc="30" dirty="0">
                <a:latin typeface="Calibri"/>
                <a:cs typeface="Calibri"/>
              </a:rPr>
              <a:t>run</a:t>
            </a:r>
            <a:r>
              <a:rPr sz="1250" spc="15" dirty="0">
                <a:latin typeface="Calibri"/>
                <a:cs typeface="Calibri"/>
              </a:rPr>
              <a:t> </a:t>
            </a:r>
            <a:r>
              <a:rPr sz="1250" spc="-30" dirty="0">
                <a:latin typeface="Calibri"/>
                <a:cs typeface="Calibri"/>
              </a:rPr>
              <a:t>as</a:t>
            </a:r>
            <a:r>
              <a:rPr sz="1250" spc="10" dirty="0">
                <a:latin typeface="Calibri"/>
                <a:cs typeface="Calibri"/>
              </a:rPr>
              <a:t> </a:t>
            </a:r>
            <a:r>
              <a:rPr sz="1250" spc="-40" dirty="0">
                <a:latin typeface="Calibri"/>
                <a:cs typeface="Calibri"/>
              </a:rPr>
              <a:t>a</a:t>
            </a:r>
            <a:r>
              <a:rPr sz="1250" spc="15" dirty="0">
                <a:latin typeface="Calibri"/>
                <a:cs typeface="Calibri"/>
              </a:rPr>
              <a:t> </a:t>
            </a:r>
            <a:r>
              <a:rPr sz="1250" dirty="0">
                <a:latin typeface="Calibri"/>
                <a:cs typeface="Calibri"/>
              </a:rPr>
              <a:t>single,</a:t>
            </a:r>
            <a:r>
              <a:rPr sz="1250" spc="10" dirty="0">
                <a:latin typeface="Calibri"/>
                <a:cs typeface="Calibri"/>
              </a:rPr>
              <a:t> </a:t>
            </a:r>
            <a:r>
              <a:rPr sz="1250" spc="25" dirty="0">
                <a:latin typeface="Calibri"/>
                <a:cs typeface="Calibri"/>
              </a:rPr>
              <a:t>highly</a:t>
            </a:r>
            <a:endParaRPr sz="1250">
              <a:latin typeface="Calibri"/>
              <a:cs typeface="Calibri"/>
            </a:endParaRPr>
          </a:p>
        </p:txBody>
      </p:sp>
      <p:sp>
        <p:nvSpPr>
          <p:cNvPr id="5" name="object 5"/>
          <p:cNvSpPr txBox="1"/>
          <p:nvPr/>
        </p:nvSpPr>
        <p:spPr>
          <a:xfrm>
            <a:off x="884237" y="3780726"/>
            <a:ext cx="5209540" cy="220345"/>
          </a:xfrm>
          <a:prstGeom prst="rect">
            <a:avLst/>
          </a:prstGeom>
        </p:spPr>
        <p:txBody>
          <a:bodyPr vert="horz" wrap="square" lIns="0" tIns="15875" rIns="0" bIns="0" rtlCol="0">
            <a:spAutoFit/>
          </a:bodyPr>
          <a:lstStyle/>
          <a:p>
            <a:pPr marL="12700">
              <a:lnSpc>
                <a:spcPct val="100000"/>
              </a:lnSpc>
              <a:spcBef>
                <a:spcPts val="125"/>
              </a:spcBef>
            </a:pPr>
            <a:r>
              <a:rPr sz="1250" spc="-10" dirty="0">
                <a:latin typeface="Calibri"/>
                <a:cs typeface="Calibri"/>
              </a:rPr>
              <a:t>integrated</a:t>
            </a:r>
            <a:r>
              <a:rPr sz="1250" spc="5" dirty="0">
                <a:latin typeface="Calibri"/>
                <a:cs typeface="Calibri"/>
              </a:rPr>
              <a:t> </a:t>
            </a:r>
            <a:r>
              <a:rPr sz="1250" dirty="0">
                <a:latin typeface="Calibri"/>
                <a:cs typeface="Calibri"/>
              </a:rPr>
              <a:t>network</a:t>
            </a:r>
            <a:r>
              <a:rPr sz="1250" spc="10" dirty="0">
                <a:latin typeface="Calibri"/>
                <a:cs typeface="Calibri"/>
              </a:rPr>
              <a:t> </a:t>
            </a:r>
            <a:r>
              <a:rPr sz="1250" spc="-10" dirty="0">
                <a:latin typeface="Calibri"/>
                <a:cs typeface="Calibri"/>
              </a:rPr>
              <a:t>of</a:t>
            </a:r>
            <a:r>
              <a:rPr sz="1250" spc="10" dirty="0">
                <a:latin typeface="Calibri"/>
                <a:cs typeface="Calibri"/>
              </a:rPr>
              <a:t> </a:t>
            </a:r>
            <a:r>
              <a:rPr sz="1250" spc="-20" dirty="0">
                <a:latin typeface="Calibri"/>
                <a:cs typeface="Calibri"/>
              </a:rPr>
              <a:t>people,</a:t>
            </a:r>
            <a:r>
              <a:rPr sz="1250" spc="10" dirty="0">
                <a:latin typeface="Calibri"/>
                <a:cs typeface="Calibri"/>
              </a:rPr>
              <a:t> </a:t>
            </a:r>
            <a:r>
              <a:rPr sz="1250" dirty="0">
                <a:latin typeface="Calibri"/>
                <a:cs typeface="Calibri"/>
              </a:rPr>
              <a:t>technology,</a:t>
            </a:r>
            <a:r>
              <a:rPr sz="1250" spc="10" dirty="0">
                <a:latin typeface="Calibri"/>
                <a:cs typeface="Calibri"/>
              </a:rPr>
              <a:t> </a:t>
            </a:r>
            <a:r>
              <a:rPr sz="1250" spc="5" dirty="0">
                <a:latin typeface="Calibri"/>
                <a:cs typeface="Calibri"/>
              </a:rPr>
              <a:t>and</a:t>
            </a:r>
            <a:r>
              <a:rPr sz="1250" spc="10" dirty="0">
                <a:latin typeface="Calibri"/>
                <a:cs typeface="Calibri"/>
              </a:rPr>
              <a:t> physical </a:t>
            </a:r>
            <a:r>
              <a:rPr sz="1250" spc="-15" dirty="0">
                <a:latin typeface="Calibri"/>
                <a:cs typeface="Calibri"/>
              </a:rPr>
              <a:t>resources</a:t>
            </a:r>
            <a:r>
              <a:rPr sz="1250" spc="10" dirty="0">
                <a:latin typeface="Calibri"/>
                <a:cs typeface="Calibri"/>
              </a:rPr>
              <a:t> </a:t>
            </a:r>
            <a:r>
              <a:rPr sz="1250" spc="5" dirty="0">
                <a:latin typeface="Calibri"/>
                <a:cs typeface="Calibri"/>
              </a:rPr>
              <a:t>throughout</a:t>
            </a:r>
            <a:r>
              <a:rPr sz="1250" spc="10" dirty="0">
                <a:latin typeface="Calibri"/>
                <a:cs typeface="Calibri"/>
              </a:rPr>
              <a:t> </a:t>
            </a:r>
            <a:r>
              <a:rPr sz="1250" spc="-25" dirty="0">
                <a:latin typeface="Calibri"/>
                <a:cs typeface="Calibri"/>
              </a:rPr>
              <a:t>32</a:t>
            </a:r>
            <a:endParaRPr sz="1250">
              <a:latin typeface="Calibri"/>
              <a:cs typeface="Calibri"/>
            </a:endParaRPr>
          </a:p>
        </p:txBody>
      </p:sp>
      <p:sp>
        <p:nvSpPr>
          <p:cNvPr id="6" name="object 6"/>
          <p:cNvSpPr txBox="1"/>
          <p:nvPr/>
        </p:nvSpPr>
        <p:spPr>
          <a:xfrm>
            <a:off x="884237" y="3918559"/>
            <a:ext cx="713105" cy="220345"/>
          </a:xfrm>
          <a:prstGeom prst="rect">
            <a:avLst/>
          </a:prstGeom>
        </p:spPr>
        <p:txBody>
          <a:bodyPr vert="horz" wrap="square" lIns="0" tIns="15875" rIns="0" bIns="0" rtlCol="0">
            <a:spAutoFit/>
          </a:bodyPr>
          <a:lstStyle/>
          <a:p>
            <a:pPr marL="12700">
              <a:lnSpc>
                <a:spcPct val="100000"/>
              </a:lnSpc>
              <a:spcBef>
                <a:spcPts val="125"/>
              </a:spcBef>
            </a:pPr>
            <a:r>
              <a:rPr sz="1250" spc="-15" dirty="0">
                <a:latin typeface="Calibri"/>
                <a:cs typeface="Calibri"/>
              </a:rPr>
              <a:t>countries.</a:t>
            </a:r>
            <a:r>
              <a:rPr sz="1250" spc="-15" dirty="0">
                <a:latin typeface="Trebuchet MS"/>
                <a:cs typeface="Trebuchet MS"/>
              </a:rPr>
              <a:t>.</a:t>
            </a:r>
            <a:endParaRPr sz="1250">
              <a:latin typeface="Trebuchet MS"/>
              <a:cs typeface="Trebuchet MS"/>
            </a:endParaRPr>
          </a:p>
        </p:txBody>
      </p:sp>
      <p:sp>
        <p:nvSpPr>
          <p:cNvPr id="7" name="object 7"/>
          <p:cNvSpPr txBox="1"/>
          <p:nvPr/>
        </p:nvSpPr>
        <p:spPr>
          <a:xfrm>
            <a:off x="884237" y="4164177"/>
            <a:ext cx="3629660" cy="758190"/>
          </a:xfrm>
          <a:prstGeom prst="rect">
            <a:avLst/>
          </a:prstGeom>
        </p:spPr>
        <p:txBody>
          <a:bodyPr vert="horz" wrap="square" lIns="0" tIns="13335" rIns="0" bIns="0" rtlCol="0">
            <a:spAutoFit/>
          </a:bodyPr>
          <a:lstStyle/>
          <a:p>
            <a:pPr marL="12700">
              <a:lnSpc>
                <a:spcPct val="100000"/>
              </a:lnSpc>
              <a:spcBef>
                <a:spcPts val="105"/>
              </a:spcBef>
            </a:pPr>
            <a:r>
              <a:rPr sz="4800" b="1" spc="-95" dirty="0">
                <a:latin typeface="Trebuchet MS"/>
                <a:cs typeface="Trebuchet MS"/>
              </a:rPr>
              <a:t>XP</a:t>
            </a:r>
            <a:r>
              <a:rPr sz="4800" b="1" spc="-105" dirty="0">
                <a:latin typeface="Trebuchet MS"/>
                <a:cs typeface="Trebuchet MS"/>
              </a:rPr>
              <a:t>O</a:t>
            </a:r>
            <a:r>
              <a:rPr sz="4800" b="1" spc="-229" dirty="0">
                <a:latin typeface="Trebuchet MS"/>
                <a:cs typeface="Trebuchet MS"/>
              </a:rPr>
              <a:t> </a:t>
            </a:r>
            <a:r>
              <a:rPr sz="4800" b="1" spc="-90" dirty="0">
                <a:latin typeface="Trebuchet MS"/>
                <a:cs typeface="Trebuchet MS"/>
              </a:rPr>
              <a:t>Logistics</a:t>
            </a:r>
            <a:endParaRPr sz="4800">
              <a:latin typeface="Trebuchet MS"/>
              <a:cs typeface="Trebuchet MS"/>
            </a:endParaRPr>
          </a:p>
        </p:txBody>
      </p:sp>
      <p:sp>
        <p:nvSpPr>
          <p:cNvPr id="8" name="object 8"/>
          <p:cNvSpPr txBox="1"/>
          <p:nvPr/>
        </p:nvSpPr>
        <p:spPr>
          <a:xfrm>
            <a:off x="884237" y="4667008"/>
            <a:ext cx="1990089" cy="758190"/>
          </a:xfrm>
          <a:prstGeom prst="rect">
            <a:avLst/>
          </a:prstGeom>
        </p:spPr>
        <p:txBody>
          <a:bodyPr vert="horz" wrap="square" lIns="0" tIns="13335" rIns="0" bIns="0" rtlCol="0">
            <a:spAutoFit/>
          </a:bodyPr>
          <a:lstStyle/>
          <a:p>
            <a:pPr marL="12700">
              <a:lnSpc>
                <a:spcPct val="100000"/>
              </a:lnSpc>
              <a:spcBef>
                <a:spcPts val="105"/>
              </a:spcBef>
            </a:pPr>
            <a:r>
              <a:rPr sz="4800" b="1" spc="-100" dirty="0">
                <a:latin typeface="Trebuchet MS"/>
                <a:cs typeface="Trebuchet MS"/>
              </a:rPr>
              <a:t>Iceland</a:t>
            </a:r>
            <a:endParaRPr sz="4800">
              <a:latin typeface="Trebuchet MS"/>
              <a:cs typeface="Trebuchet MS"/>
            </a:endParaRPr>
          </a:p>
        </p:txBody>
      </p:sp>
      <p:grpSp>
        <p:nvGrpSpPr>
          <p:cNvPr id="9" name="object 9"/>
          <p:cNvGrpSpPr/>
          <p:nvPr/>
        </p:nvGrpSpPr>
        <p:grpSpPr>
          <a:xfrm>
            <a:off x="4429125" y="295275"/>
            <a:ext cx="7477125" cy="5876925"/>
            <a:chOff x="4429125" y="295275"/>
            <a:chExt cx="7477125" cy="5876925"/>
          </a:xfrm>
        </p:grpSpPr>
        <p:pic>
          <p:nvPicPr>
            <p:cNvPr id="10" name="object 10"/>
            <p:cNvPicPr/>
            <p:nvPr/>
          </p:nvPicPr>
          <p:blipFill>
            <a:blip r:embed="rId3" cstate="print"/>
            <a:stretch>
              <a:fillRect/>
            </a:stretch>
          </p:blipFill>
          <p:spPr>
            <a:xfrm>
              <a:off x="4429125" y="295275"/>
              <a:ext cx="2438400" cy="1962150"/>
            </a:xfrm>
            <a:prstGeom prst="rect">
              <a:avLst/>
            </a:prstGeom>
          </p:spPr>
        </p:pic>
        <p:pic>
          <p:nvPicPr>
            <p:cNvPr id="11" name="object 11"/>
            <p:cNvPicPr/>
            <p:nvPr/>
          </p:nvPicPr>
          <p:blipFill>
            <a:blip r:embed="rId4" cstate="print"/>
            <a:stretch>
              <a:fillRect/>
            </a:stretch>
          </p:blipFill>
          <p:spPr>
            <a:xfrm>
              <a:off x="8820150" y="2819400"/>
              <a:ext cx="3086100" cy="3352800"/>
            </a:xfrm>
            <a:prstGeom prst="rect">
              <a:avLst/>
            </a:prstGeom>
          </p:spPr>
        </p:pic>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38187" y="886142"/>
            <a:ext cx="4158615" cy="758190"/>
          </a:xfrm>
          <a:prstGeom prst="rect">
            <a:avLst/>
          </a:prstGeom>
        </p:spPr>
        <p:txBody>
          <a:bodyPr vert="horz" wrap="square" lIns="0" tIns="13335" rIns="0" bIns="0" rtlCol="0">
            <a:spAutoFit/>
          </a:bodyPr>
          <a:lstStyle/>
          <a:p>
            <a:pPr marL="12700">
              <a:lnSpc>
                <a:spcPct val="100000"/>
              </a:lnSpc>
              <a:spcBef>
                <a:spcPts val="105"/>
              </a:spcBef>
            </a:pPr>
            <a:r>
              <a:rPr sz="4800" spc="20" dirty="0"/>
              <a:t>S</a:t>
            </a:r>
            <a:r>
              <a:rPr sz="4800" spc="-45" dirty="0"/>
              <a:t>W</a:t>
            </a:r>
            <a:r>
              <a:rPr sz="4800" spc="-305" dirty="0"/>
              <a:t>O</a:t>
            </a:r>
            <a:r>
              <a:rPr sz="4800" spc="-280" dirty="0"/>
              <a:t>T</a:t>
            </a:r>
            <a:r>
              <a:rPr sz="4800" spc="-200" dirty="0"/>
              <a:t> </a:t>
            </a:r>
            <a:r>
              <a:rPr sz="4800" spc="-40" dirty="0"/>
              <a:t>A</a:t>
            </a:r>
            <a:r>
              <a:rPr sz="4800" spc="-110" dirty="0"/>
              <a:t>na</a:t>
            </a:r>
            <a:r>
              <a:rPr sz="4800" spc="-90" dirty="0"/>
              <a:t>l</a:t>
            </a:r>
            <a:r>
              <a:rPr sz="4800" spc="165" dirty="0"/>
              <a:t>a</a:t>
            </a:r>
            <a:r>
              <a:rPr sz="4800" spc="75" dirty="0"/>
              <a:t>s</a:t>
            </a:r>
            <a:r>
              <a:rPr sz="4800" spc="-240" dirty="0"/>
              <a:t>y</a:t>
            </a:r>
            <a:r>
              <a:rPr sz="4800" spc="85" dirty="0"/>
              <a:t>s</a:t>
            </a:r>
            <a:endParaRPr sz="4800"/>
          </a:p>
        </p:txBody>
      </p:sp>
      <p:sp>
        <p:nvSpPr>
          <p:cNvPr id="3" name="object 3"/>
          <p:cNvSpPr txBox="1"/>
          <p:nvPr/>
        </p:nvSpPr>
        <p:spPr>
          <a:xfrm>
            <a:off x="1991360" y="1988337"/>
            <a:ext cx="2814955" cy="1525270"/>
          </a:xfrm>
          <a:prstGeom prst="rect">
            <a:avLst/>
          </a:prstGeom>
        </p:spPr>
        <p:txBody>
          <a:bodyPr vert="horz" wrap="square" lIns="0" tIns="15875" rIns="0" bIns="0" rtlCol="0">
            <a:spAutoFit/>
          </a:bodyPr>
          <a:lstStyle/>
          <a:p>
            <a:pPr marL="12700" marR="5080">
              <a:lnSpc>
                <a:spcPct val="100000"/>
              </a:lnSpc>
              <a:spcBef>
                <a:spcPts val="125"/>
              </a:spcBef>
            </a:pPr>
            <a:r>
              <a:rPr sz="1400" spc="25" dirty="0">
                <a:latin typeface="SimSun"/>
                <a:cs typeface="SimSun"/>
              </a:rPr>
              <a:t>High</a:t>
            </a:r>
            <a:r>
              <a:rPr sz="1400" spc="-380" dirty="0">
                <a:latin typeface="SimSun"/>
                <a:cs typeface="SimSun"/>
              </a:rPr>
              <a:t> </a:t>
            </a:r>
            <a:r>
              <a:rPr sz="1400" spc="-35" dirty="0">
                <a:latin typeface="SimSun"/>
                <a:cs typeface="SimSun"/>
              </a:rPr>
              <a:t>customer</a:t>
            </a:r>
            <a:r>
              <a:rPr sz="1400" spc="-380" dirty="0">
                <a:latin typeface="SimSun"/>
                <a:cs typeface="SimSun"/>
              </a:rPr>
              <a:t> </a:t>
            </a:r>
            <a:r>
              <a:rPr sz="1400" spc="-165" dirty="0">
                <a:latin typeface="SimSun"/>
                <a:cs typeface="SimSun"/>
              </a:rPr>
              <a:t>satisfaction</a:t>
            </a:r>
            <a:r>
              <a:rPr sz="1400" spc="-380" dirty="0">
                <a:latin typeface="SimSun"/>
                <a:cs typeface="SimSun"/>
              </a:rPr>
              <a:t> </a:t>
            </a:r>
            <a:r>
              <a:rPr sz="1400" spc="-195" dirty="0">
                <a:latin typeface="SimSun"/>
                <a:cs typeface="SimSun"/>
              </a:rPr>
              <a:t>-</a:t>
            </a:r>
            <a:r>
              <a:rPr sz="1400" spc="-380" dirty="0">
                <a:latin typeface="SimSun"/>
                <a:cs typeface="SimSun"/>
              </a:rPr>
              <a:t> </a:t>
            </a:r>
            <a:r>
              <a:rPr sz="1400" spc="-100" dirty="0">
                <a:latin typeface="SimSun"/>
                <a:cs typeface="SimSun"/>
              </a:rPr>
              <a:t>the  </a:t>
            </a:r>
            <a:r>
              <a:rPr sz="1400" spc="-130" dirty="0">
                <a:latin typeface="SimSun"/>
                <a:cs typeface="SimSun"/>
              </a:rPr>
              <a:t>business,</a:t>
            </a:r>
            <a:r>
              <a:rPr sz="1400" spc="-380" dirty="0">
                <a:latin typeface="SimSun"/>
                <a:cs typeface="SimSun"/>
              </a:rPr>
              <a:t> </a:t>
            </a:r>
            <a:r>
              <a:rPr sz="1400" spc="-65" dirty="0">
                <a:latin typeface="SimSun"/>
                <a:cs typeface="SimSun"/>
              </a:rPr>
              <a:t>with</a:t>
            </a:r>
            <a:r>
              <a:rPr sz="1400" spc="-380" dirty="0">
                <a:latin typeface="SimSun"/>
                <a:cs typeface="SimSun"/>
              </a:rPr>
              <a:t> </a:t>
            </a:r>
            <a:r>
              <a:rPr sz="1400" spc="-254" dirty="0">
                <a:latin typeface="SimSun"/>
                <a:cs typeface="SimSun"/>
              </a:rPr>
              <a:t>its</a:t>
            </a:r>
            <a:r>
              <a:rPr sz="1400" spc="-380" dirty="0">
                <a:latin typeface="SimSun"/>
                <a:cs typeface="SimSun"/>
              </a:rPr>
              <a:t> </a:t>
            </a:r>
            <a:r>
              <a:rPr sz="1400" spc="-55" dirty="0">
                <a:latin typeface="SimSun"/>
                <a:cs typeface="SimSun"/>
              </a:rPr>
              <a:t>devoted</a:t>
            </a:r>
            <a:r>
              <a:rPr sz="1400" spc="-380" dirty="0">
                <a:latin typeface="SimSun"/>
                <a:cs typeface="SimSun"/>
              </a:rPr>
              <a:t> </a:t>
            </a:r>
            <a:r>
              <a:rPr sz="1400" spc="-35" dirty="0">
                <a:latin typeface="SimSun"/>
                <a:cs typeface="SimSun"/>
              </a:rPr>
              <a:t>customer  </a:t>
            </a:r>
            <a:r>
              <a:rPr sz="1400" spc="-130" dirty="0">
                <a:latin typeface="SimSun"/>
                <a:cs typeface="SimSun"/>
              </a:rPr>
              <a:t>relationship</a:t>
            </a:r>
            <a:r>
              <a:rPr sz="1400" spc="-380" dirty="0">
                <a:latin typeface="SimSun"/>
                <a:cs typeface="SimSun"/>
              </a:rPr>
              <a:t> </a:t>
            </a:r>
            <a:r>
              <a:rPr sz="1400" spc="45" dirty="0">
                <a:latin typeface="SimSun"/>
                <a:cs typeface="SimSun"/>
              </a:rPr>
              <a:t>management</a:t>
            </a:r>
            <a:r>
              <a:rPr sz="1400" spc="-380" dirty="0">
                <a:latin typeface="SimSun"/>
                <a:cs typeface="SimSun"/>
              </a:rPr>
              <a:t> </a:t>
            </a:r>
            <a:r>
              <a:rPr sz="1400" spc="-65" dirty="0">
                <a:latin typeface="SimSun"/>
                <a:cs typeface="SimSun"/>
              </a:rPr>
              <a:t>department,  has</a:t>
            </a:r>
            <a:r>
              <a:rPr sz="1400" spc="-380" dirty="0">
                <a:latin typeface="SimSun"/>
                <a:cs typeface="SimSun"/>
              </a:rPr>
              <a:t> </a:t>
            </a:r>
            <a:r>
              <a:rPr sz="1400" spc="-25" dirty="0">
                <a:latin typeface="SimSun"/>
                <a:cs typeface="SimSun"/>
              </a:rPr>
              <a:t>been</a:t>
            </a:r>
            <a:r>
              <a:rPr sz="1400" spc="-380" dirty="0">
                <a:latin typeface="SimSun"/>
                <a:cs typeface="SimSun"/>
              </a:rPr>
              <a:t> </a:t>
            </a:r>
            <a:r>
              <a:rPr sz="1400" spc="-125" dirty="0">
                <a:latin typeface="SimSun"/>
                <a:cs typeface="SimSun"/>
              </a:rPr>
              <a:t>able</a:t>
            </a:r>
            <a:r>
              <a:rPr sz="1400" spc="-380" dirty="0">
                <a:latin typeface="SimSun"/>
                <a:cs typeface="SimSun"/>
              </a:rPr>
              <a:t> </a:t>
            </a:r>
            <a:r>
              <a:rPr sz="1400" spc="-120" dirty="0">
                <a:latin typeface="SimSun"/>
                <a:cs typeface="SimSun"/>
              </a:rPr>
              <a:t>to</a:t>
            </a:r>
            <a:r>
              <a:rPr sz="1400" spc="-380" dirty="0">
                <a:latin typeface="SimSun"/>
                <a:cs typeface="SimSun"/>
              </a:rPr>
              <a:t> </a:t>
            </a:r>
            <a:r>
              <a:rPr sz="1400" spc="-155" dirty="0">
                <a:latin typeface="SimSun"/>
                <a:cs typeface="SimSun"/>
              </a:rPr>
              <a:t>attain</a:t>
            </a:r>
            <a:r>
              <a:rPr sz="1400" spc="-380" dirty="0">
                <a:latin typeface="SimSun"/>
                <a:cs typeface="SimSun"/>
              </a:rPr>
              <a:t> </a:t>
            </a:r>
            <a:r>
              <a:rPr sz="1400" spc="-75" dirty="0">
                <a:latin typeface="SimSun"/>
                <a:cs typeface="SimSun"/>
              </a:rPr>
              <a:t>a</a:t>
            </a:r>
            <a:r>
              <a:rPr sz="1400" spc="-380" dirty="0">
                <a:latin typeface="SimSun"/>
                <a:cs typeface="SimSun"/>
              </a:rPr>
              <a:t> </a:t>
            </a:r>
            <a:r>
              <a:rPr sz="1400" spc="-60" dirty="0">
                <a:latin typeface="SimSun"/>
                <a:cs typeface="SimSun"/>
              </a:rPr>
              <a:t>high</a:t>
            </a:r>
            <a:r>
              <a:rPr sz="1400" spc="-380" dirty="0">
                <a:latin typeface="SimSun"/>
                <a:cs typeface="SimSun"/>
              </a:rPr>
              <a:t> </a:t>
            </a:r>
            <a:r>
              <a:rPr sz="1400" spc="-75" dirty="0">
                <a:latin typeface="SimSun"/>
                <a:cs typeface="SimSun"/>
              </a:rPr>
              <a:t>degree  </a:t>
            </a:r>
            <a:r>
              <a:rPr sz="1400" spc="-130" dirty="0">
                <a:latin typeface="SimSun"/>
                <a:cs typeface="SimSun"/>
              </a:rPr>
              <a:t>of</a:t>
            </a:r>
            <a:r>
              <a:rPr sz="1400" spc="-380" dirty="0">
                <a:latin typeface="SimSun"/>
                <a:cs typeface="SimSun"/>
              </a:rPr>
              <a:t> </a:t>
            </a:r>
            <a:r>
              <a:rPr sz="1400" spc="-35" dirty="0">
                <a:latin typeface="SimSun"/>
                <a:cs typeface="SimSun"/>
              </a:rPr>
              <a:t>customer</a:t>
            </a:r>
            <a:r>
              <a:rPr sz="1400" spc="-380" dirty="0">
                <a:latin typeface="SimSun"/>
                <a:cs typeface="SimSun"/>
              </a:rPr>
              <a:t> </a:t>
            </a:r>
            <a:r>
              <a:rPr sz="1400" spc="-70" dirty="0">
                <a:latin typeface="SimSun"/>
                <a:cs typeface="SimSun"/>
              </a:rPr>
              <a:t>happiness</a:t>
            </a:r>
            <a:r>
              <a:rPr sz="1400" spc="-380" dirty="0">
                <a:latin typeface="SimSun"/>
                <a:cs typeface="SimSun"/>
              </a:rPr>
              <a:t> </a:t>
            </a:r>
            <a:r>
              <a:rPr sz="1400" spc="90" dirty="0">
                <a:latin typeface="SimSun"/>
                <a:cs typeface="SimSun"/>
              </a:rPr>
              <a:t>among</a:t>
            </a:r>
            <a:r>
              <a:rPr sz="1400" spc="-380" dirty="0">
                <a:latin typeface="SimSun"/>
                <a:cs typeface="SimSun"/>
              </a:rPr>
              <a:t> </a:t>
            </a:r>
            <a:r>
              <a:rPr sz="1400" spc="-95" dirty="0">
                <a:latin typeface="SimSun"/>
                <a:cs typeface="SimSun"/>
              </a:rPr>
              <a:t>current  </a:t>
            </a:r>
            <a:r>
              <a:rPr sz="1400" spc="-50" dirty="0">
                <a:latin typeface="SimSun"/>
                <a:cs typeface="SimSun"/>
              </a:rPr>
              <a:t>customers</a:t>
            </a:r>
            <a:r>
              <a:rPr sz="1400" spc="-380" dirty="0">
                <a:latin typeface="SimSun"/>
                <a:cs typeface="SimSun"/>
              </a:rPr>
              <a:t> </a:t>
            </a:r>
            <a:r>
              <a:rPr sz="1400" spc="15" dirty="0">
                <a:latin typeface="SimSun"/>
                <a:cs typeface="SimSun"/>
              </a:rPr>
              <a:t>and</a:t>
            </a:r>
            <a:r>
              <a:rPr sz="1400" spc="-380" dirty="0">
                <a:latin typeface="SimSun"/>
                <a:cs typeface="SimSun"/>
              </a:rPr>
              <a:t> </a:t>
            </a:r>
            <a:r>
              <a:rPr sz="1400" spc="15" dirty="0">
                <a:latin typeface="SimSun"/>
                <a:cs typeface="SimSun"/>
              </a:rPr>
              <a:t>good</a:t>
            </a:r>
            <a:r>
              <a:rPr sz="1400" spc="-380" dirty="0">
                <a:latin typeface="SimSun"/>
                <a:cs typeface="SimSun"/>
              </a:rPr>
              <a:t> </a:t>
            </a:r>
            <a:r>
              <a:rPr sz="1400" spc="-20" dirty="0">
                <a:latin typeface="SimSun"/>
                <a:cs typeface="SimSun"/>
              </a:rPr>
              <a:t>brand</a:t>
            </a:r>
            <a:r>
              <a:rPr sz="1400" spc="-380" dirty="0">
                <a:latin typeface="SimSun"/>
                <a:cs typeface="SimSun"/>
              </a:rPr>
              <a:t> </a:t>
            </a:r>
            <a:r>
              <a:rPr sz="1400" spc="-110" dirty="0">
                <a:latin typeface="SimSun"/>
                <a:cs typeface="SimSun"/>
              </a:rPr>
              <a:t>equity  </a:t>
            </a:r>
            <a:r>
              <a:rPr sz="1400" spc="90" dirty="0">
                <a:latin typeface="SimSun"/>
                <a:cs typeface="SimSun"/>
              </a:rPr>
              <a:t>among</a:t>
            </a:r>
            <a:r>
              <a:rPr sz="1400" spc="-380" dirty="0">
                <a:latin typeface="SimSun"/>
                <a:cs typeface="SimSun"/>
              </a:rPr>
              <a:t> </a:t>
            </a:r>
            <a:r>
              <a:rPr sz="1400" spc="-135" dirty="0">
                <a:latin typeface="SimSun"/>
                <a:cs typeface="SimSun"/>
              </a:rPr>
              <a:t>potential</a:t>
            </a:r>
            <a:r>
              <a:rPr sz="1400" spc="-380" dirty="0">
                <a:latin typeface="SimSun"/>
                <a:cs typeface="SimSun"/>
              </a:rPr>
              <a:t> </a:t>
            </a:r>
            <a:r>
              <a:rPr sz="1400" spc="-85" dirty="0">
                <a:latin typeface="SimSun"/>
                <a:cs typeface="SimSun"/>
              </a:rPr>
              <a:t>customers.</a:t>
            </a:r>
            <a:endParaRPr sz="1400">
              <a:latin typeface="SimSun"/>
              <a:cs typeface="SimSun"/>
            </a:endParaRPr>
          </a:p>
        </p:txBody>
      </p:sp>
      <p:sp>
        <p:nvSpPr>
          <p:cNvPr id="4" name="object 4"/>
          <p:cNvSpPr txBox="1"/>
          <p:nvPr/>
        </p:nvSpPr>
        <p:spPr>
          <a:xfrm>
            <a:off x="6807581" y="2021738"/>
            <a:ext cx="2220595" cy="1521460"/>
          </a:xfrm>
          <a:prstGeom prst="rect">
            <a:avLst/>
          </a:prstGeom>
        </p:spPr>
        <p:txBody>
          <a:bodyPr vert="horz" wrap="square" lIns="0" tIns="15875" rIns="0" bIns="0" rtlCol="0">
            <a:spAutoFit/>
          </a:bodyPr>
          <a:lstStyle/>
          <a:p>
            <a:pPr marL="12700">
              <a:lnSpc>
                <a:spcPts val="1680"/>
              </a:lnSpc>
              <a:spcBef>
                <a:spcPts val="125"/>
              </a:spcBef>
            </a:pPr>
            <a:r>
              <a:rPr sz="1400" spc="25" dirty="0">
                <a:latin typeface="SimSun"/>
                <a:cs typeface="SimSun"/>
              </a:rPr>
              <a:t>High</a:t>
            </a:r>
            <a:r>
              <a:rPr sz="1400" spc="-380" dirty="0">
                <a:latin typeface="SimSun"/>
                <a:cs typeface="SimSun"/>
              </a:rPr>
              <a:t> </a:t>
            </a:r>
            <a:r>
              <a:rPr sz="1400" spc="-20" dirty="0">
                <a:latin typeface="SimSun"/>
                <a:cs typeface="SimSun"/>
              </a:rPr>
              <a:t>employee</a:t>
            </a:r>
            <a:r>
              <a:rPr sz="1400" spc="-380" dirty="0">
                <a:latin typeface="SimSun"/>
                <a:cs typeface="SimSun"/>
              </a:rPr>
              <a:t> </a:t>
            </a:r>
            <a:r>
              <a:rPr sz="1400" spc="-75" dirty="0">
                <a:latin typeface="SimSun"/>
                <a:cs typeface="SimSun"/>
              </a:rPr>
              <a:t>turnover</a:t>
            </a:r>
            <a:r>
              <a:rPr sz="1400" spc="-380" dirty="0">
                <a:latin typeface="SimSun"/>
                <a:cs typeface="SimSun"/>
              </a:rPr>
              <a:t> </a:t>
            </a:r>
            <a:r>
              <a:rPr sz="1400" spc="-155" dirty="0">
                <a:latin typeface="SimSun"/>
                <a:cs typeface="SimSun"/>
              </a:rPr>
              <a:t>rate</a:t>
            </a:r>
            <a:endParaRPr sz="1400">
              <a:latin typeface="SimSun"/>
              <a:cs typeface="SimSun"/>
            </a:endParaRPr>
          </a:p>
          <a:p>
            <a:pPr marL="12700" marR="5080">
              <a:lnSpc>
                <a:spcPct val="100000"/>
              </a:lnSpc>
            </a:pPr>
            <a:r>
              <a:rPr sz="1400" spc="-90" dirty="0">
                <a:latin typeface="SimSun"/>
                <a:cs typeface="SimSun"/>
              </a:rPr>
              <a:t>—</a:t>
            </a:r>
            <a:r>
              <a:rPr sz="1400" spc="-380" dirty="0">
                <a:latin typeface="SimSun"/>
                <a:cs typeface="SimSun"/>
              </a:rPr>
              <a:t> </a:t>
            </a:r>
            <a:r>
              <a:rPr sz="1400" spc="229" dirty="0">
                <a:latin typeface="SimSun"/>
                <a:cs typeface="SimSun"/>
              </a:rPr>
              <a:t>XPO</a:t>
            </a:r>
            <a:r>
              <a:rPr sz="1400" spc="-380" dirty="0">
                <a:latin typeface="SimSun"/>
                <a:cs typeface="SimSun"/>
              </a:rPr>
              <a:t> </a:t>
            </a:r>
            <a:r>
              <a:rPr sz="1400" spc="-145" dirty="0">
                <a:latin typeface="SimSun"/>
                <a:cs typeface="SimSun"/>
              </a:rPr>
              <a:t>Logistics</a:t>
            </a:r>
            <a:r>
              <a:rPr sz="1400" spc="-380" dirty="0">
                <a:latin typeface="SimSun"/>
                <a:cs typeface="SimSun"/>
              </a:rPr>
              <a:t> </a:t>
            </a:r>
            <a:r>
              <a:rPr sz="1400" spc="-65" dirty="0">
                <a:latin typeface="SimSun"/>
                <a:cs typeface="SimSun"/>
              </a:rPr>
              <a:t>has</a:t>
            </a:r>
            <a:r>
              <a:rPr sz="1400" spc="-380" dirty="0">
                <a:latin typeface="SimSun"/>
                <a:cs typeface="SimSun"/>
              </a:rPr>
              <a:t> </a:t>
            </a:r>
            <a:r>
              <a:rPr sz="1400" spc="-75" dirty="0">
                <a:latin typeface="SimSun"/>
                <a:cs typeface="SimSun"/>
              </a:rPr>
              <a:t>a</a:t>
            </a:r>
            <a:r>
              <a:rPr sz="1400" spc="-380" dirty="0">
                <a:latin typeface="SimSun"/>
                <a:cs typeface="SimSun"/>
              </a:rPr>
              <a:t> </a:t>
            </a:r>
            <a:r>
              <a:rPr sz="1400" spc="-85" dirty="0">
                <a:latin typeface="SimSun"/>
                <a:cs typeface="SimSun"/>
              </a:rPr>
              <a:t>higher  </a:t>
            </a:r>
            <a:r>
              <a:rPr sz="1400" spc="-175" dirty="0">
                <a:latin typeface="SimSun"/>
                <a:cs typeface="SimSun"/>
              </a:rPr>
              <a:t>attrition</a:t>
            </a:r>
            <a:r>
              <a:rPr sz="1400" spc="-380" dirty="0">
                <a:latin typeface="SimSun"/>
                <a:cs typeface="SimSun"/>
              </a:rPr>
              <a:t> </a:t>
            </a:r>
            <a:r>
              <a:rPr sz="1400" spc="-155" dirty="0">
                <a:latin typeface="SimSun"/>
                <a:cs typeface="SimSun"/>
              </a:rPr>
              <a:t>rate</a:t>
            </a:r>
            <a:r>
              <a:rPr sz="1400" spc="-380" dirty="0">
                <a:latin typeface="SimSun"/>
                <a:cs typeface="SimSun"/>
              </a:rPr>
              <a:t> </a:t>
            </a:r>
            <a:r>
              <a:rPr sz="1400" spc="-50" dirty="0">
                <a:latin typeface="SimSun"/>
                <a:cs typeface="SimSun"/>
              </a:rPr>
              <a:t>than</a:t>
            </a:r>
            <a:r>
              <a:rPr sz="1400" spc="-380" dirty="0">
                <a:latin typeface="SimSun"/>
                <a:cs typeface="SimSun"/>
              </a:rPr>
              <a:t> </a:t>
            </a:r>
            <a:r>
              <a:rPr sz="1400" spc="-90" dirty="0">
                <a:latin typeface="SimSun"/>
                <a:cs typeface="SimSun"/>
              </a:rPr>
              <a:t>other  </a:t>
            </a:r>
            <a:r>
              <a:rPr sz="1400" spc="-20" dirty="0">
                <a:latin typeface="SimSun"/>
                <a:cs typeface="SimSun"/>
              </a:rPr>
              <a:t>companies</a:t>
            </a:r>
            <a:r>
              <a:rPr sz="1400" spc="-380" dirty="0">
                <a:latin typeface="SimSun"/>
                <a:cs typeface="SimSun"/>
              </a:rPr>
              <a:t> </a:t>
            </a:r>
            <a:r>
              <a:rPr sz="1400" spc="-120" dirty="0">
                <a:latin typeface="SimSun"/>
                <a:cs typeface="SimSun"/>
              </a:rPr>
              <a:t>in</a:t>
            </a:r>
            <a:r>
              <a:rPr sz="1400" spc="-380" dirty="0">
                <a:latin typeface="SimSun"/>
                <a:cs typeface="SimSun"/>
              </a:rPr>
              <a:t> </a:t>
            </a:r>
            <a:r>
              <a:rPr sz="1400" spc="-100" dirty="0">
                <a:latin typeface="SimSun"/>
                <a:cs typeface="SimSun"/>
              </a:rPr>
              <a:t>the</a:t>
            </a:r>
            <a:r>
              <a:rPr sz="1400" spc="-380" dirty="0">
                <a:latin typeface="SimSun"/>
                <a:cs typeface="SimSun"/>
              </a:rPr>
              <a:t> </a:t>
            </a:r>
            <a:r>
              <a:rPr sz="1400" spc="-130" dirty="0">
                <a:latin typeface="SimSun"/>
                <a:cs typeface="SimSun"/>
              </a:rPr>
              <a:t>sector</a:t>
            </a:r>
            <a:r>
              <a:rPr sz="1400" spc="-380" dirty="0">
                <a:latin typeface="SimSun"/>
                <a:cs typeface="SimSun"/>
              </a:rPr>
              <a:t> </a:t>
            </a:r>
            <a:r>
              <a:rPr sz="1400" spc="15" dirty="0">
                <a:latin typeface="SimSun"/>
                <a:cs typeface="SimSun"/>
              </a:rPr>
              <a:t>and  </a:t>
            </a:r>
            <a:r>
              <a:rPr sz="1400" spc="20" dirty="0">
                <a:latin typeface="SimSun"/>
                <a:cs typeface="SimSun"/>
              </a:rPr>
              <a:t>must</a:t>
            </a:r>
            <a:r>
              <a:rPr sz="1400" spc="-380" dirty="0">
                <a:latin typeface="SimSun"/>
                <a:cs typeface="SimSun"/>
              </a:rPr>
              <a:t> </a:t>
            </a:r>
            <a:r>
              <a:rPr sz="1400" spc="-20" dirty="0">
                <a:latin typeface="SimSun"/>
                <a:cs typeface="SimSun"/>
              </a:rPr>
              <a:t>spend</a:t>
            </a:r>
            <a:r>
              <a:rPr sz="1400" spc="-380" dirty="0">
                <a:latin typeface="SimSun"/>
                <a:cs typeface="SimSun"/>
              </a:rPr>
              <a:t> </a:t>
            </a:r>
            <a:r>
              <a:rPr sz="1400" spc="-165" dirty="0">
                <a:latin typeface="SimSun"/>
                <a:cs typeface="SimSun"/>
              </a:rPr>
              <a:t>significantly</a:t>
            </a:r>
            <a:r>
              <a:rPr sz="1400" spc="-380" dirty="0">
                <a:latin typeface="SimSun"/>
                <a:cs typeface="SimSun"/>
              </a:rPr>
              <a:t> </a:t>
            </a:r>
            <a:r>
              <a:rPr sz="1400" spc="55" dirty="0">
                <a:latin typeface="SimSun"/>
                <a:cs typeface="SimSun"/>
              </a:rPr>
              <a:t>more  </a:t>
            </a:r>
            <a:r>
              <a:rPr sz="1400" spc="-50" dirty="0">
                <a:latin typeface="SimSun"/>
                <a:cs typeface="SimSun"/>
              </a:rPr>
              <a:t>than</a:t>
            </a:r>
            <a:r>
              <a:rPr sz="1400" spc="-380" dirty="0">
                <a:latin typeface="SimSun"/>
                <a:cs typeface="SimSun"/>
              </a:rPr>
              <a:t> </a:t>
            </a:r>
            <a:r>
              <a:rPr sz="1400" spc="-254" dirty="0">
                <a:latin typeface="SimSun"/>
                <a:cs typeface="SimSun"/>
              </a:rPr>
              <a:t>its</a:t>
            </a:r>
            <a:r>
              <a:rPr sz="1400" spc="-380" dirty="0">
                <a:latin typeface="SimSun"/>
                <a:cs typeface="SimSun"/>
              </a:rPr>
              <a:t> </a:t>
            </a:r>
            <a:r>
              <a:rPr sz="1400" spc="-190" dirty="0">
                <a:latin typeface="SimSun"/>
                <a:cs typeface="SimSun"/>
              </a:rPr>
              <a:t>rivals</a:t>
            </a:r>
            <a:r>
              <a:rPr sz="1400" spc="-380" dirty="0">
                <a:latin typeface="SimSun"/>
                <a:cs typeface="SimSun"/>
              </a:rPr>
              <a:t> </a:t>
            </a:r>
            <a:r>
              <a:rPr sz="1400" spc="50" dirty="0">
                <a:latin typeface="SimSun"/>
                <a:cs typeface="SimSun"/>
              </a:rPr>
              <a:t>on</a:t>
            </a:r>
            <a:r>
              <a:rPr sz="1400" spc="-380" dirty="0">
                <a:latin typeface="SimSun"/>
                <a:cs typeface="SimSun"/>
              </a:rPr>
              <a:t> </a:t>
            </a:r>
            <a:r>
              <a:rPr sz="1400" spc="-100" dirty="0">
                <a:latin typeface="SimSun"/>
                <a:cs typeface="SimSun"/>
              </a:rPr>
              <a:t>the</a:t>
            </a:r>
            <a:r>
              <a:rPr sz="1400" spc="-380" dirty="0">
                <a:latin typeface="SimSun"/>
                <a:cs typeface="SimSun"/>
              </a:rPr>
              <a:t> </a:t>
            </a:r>
            <a:r>
              <a:rPr sz="1400" spc="-130" dirty="0">
                <a:latin typeface="SimSun"/>
                <a:cs typeface="SimSun"/>
              </a:rPr>
              <a:t>training  </a:t>
            </a:r>
            <a:r>
              <a:rPr sz="1400" spc="15" dirty="0">
                <a:latin typeface="SimSun"/>
                <a:cs typeface="SimSun"/>
              </a:rPr>
              <a:t>and</a:t>
            </a:r>
            <a:r>
              <a:rPr sz="1400" spc="-380" dirty="0">
                <a:latin typeface="SimSun"/>
                <a:cs typeface="SimSun"/>
              </a:rPr>
              <a:t> </a:t>
            </a:r>
            <a:r>
              <a:rPr sz="1400" spc="-25" dirty="0">
                <a:latin typeface="SimSun"/>
                <a:cs typeface="SimSun"/>
              </a:rPr>
              <a:t>development</a:t>
            </a:r>
            <a:r>
              <a:rPr sz="1400" spc="-380" dirty="0">
                <a:latin typeface="SimSun"/>
                <a:cs typeface="SimSun"/>
              </a:rPr>
              <a:t> </a:t>
            </a:r>
            <a:r>
              <a:rPr sz="1400" spc="-130" dirty="0">
                <a:latin typeface="SimSun"/>
                <a:cs typeface="SimSun"/>
              </a:rPr>
              <a:t>of</a:t>
            </a:r>
            <a:r>
              <a:rPr sz="1400" spc="-380" dirty="0">
                <a:latin typeface="SimSun"/>
                <a:cs typeface="SimSun"/>
              </a:rPr>
              <a:t> </a:t>
            </a:r>
            <a:r>
              <a:rPr sz="1400" spc="-254" dirty="0">
                <a:latin typeface="SimSun"/>
                <a:cs typeface="SimSun"/>
              </a:rPr>
              <a:t>its</a:t>
            </a:r>
            <a:r>
              <a:rPr sz="1400" spc="-380" dirty="0">
                <a:latin typeface="SimSun"/>
                <a:cs typeface="SimSun"/>
              </a:rPr>
              <a:t> </a:t>
            </a:r>
            <a:r>
              <a:rPr sz="1400" spc="-245" dirty="0">
                <a:latin typeface="SimSun"/>
                <a:cs typeface="SimSun"/>
              </a:rPr>
              <a:t>staff.</a:t>
            </a:r>
            <a:endParaRPr sz="1400">
              <a:latin typeface="SimSun"/>
              <a:cs typeface="SimSun"/>
            </a:endParaRPr>
          </a:p>
        </p:txBody>
      </p:sp>
      <p:sp>
        <p:nvSpPr>
          <p:cNvPr id="5" name="object 5"/>
          <p:cNvSpPr txBox="1"/>
          <p:nvPr/>
        </p:nvSpPr>
        <p:spPr>
          <a:xfrm>
            <a:off x="6854190" y="4440491"/>
            <a:ext cx="2661920" cy="1087755"/>
          </a:xfrm>
          <a:prstGeom prst="rect">
            <a:avLst/>
          </a:prstGeom>
        </p:spPr>
        <p:txBody>
          <a:bodyPr vert="horz" wrap="square" lIns="0" tIns="18415" rIns="0" bIns="0" rtlCol="0">
            <a:spAutoFit/>
          </a:bodyPr>
          <a:lstStyle/>
          <a:p>
            <a:pPr marL="12700" marR="5080">
              <a:lnSpc>
                <a:spcPct val="99000"/>
              </a:lnSpc>
              <a:spcBef>
                <a:spcPts val="145"/>
              </a:spcBef>
            </a:pPr>
            <a:r>
              <a:rPr sz="1400" spc="20" dirty="0">
                <a:latin typeface="Trebuchet MS"/>
                <a:cs typeface="Trebuchet MS"/>
              </a:rPr>
              <a:t>I</a:t>
            </a:r>
            <a:r>
              <a:rPr sz="1400" spc="-114" dirty="0">
                <a:latin typeface="SimSun"/>
                <a:cs typeface="SimSun"/>
              </a:rPr>
              <a:t>severe</a:t>
            </a:r>
            <a:r>
              <a:rPr sz="1400" spc="-380" dirty="0">
                <a:latin typeface="SimSun"/>
                <a:cs typeface="SimSun"/>
              </a:rPr>
              <a:t> </a:t>
            </a:r>
            <a:r>
              <a:rPr sz="1400" spc="-65" dirty="0">
                <a:latin typeface="SimSun"/>
                <a:cs typeface="SimSun"/>
              </a:rPr>
              <a:t>competition</a:t>
            </a:r>
            <a:r>
              <a:rPr sz="1400" spc="-380" dirty="0">
                <a:latin typeface="SimSun"/>
                <a:cs typeface="SimSun"/>
              </a:rPr>
              <a:t> </a:t>
            </a:r>
            <a:r>
              <a:rPr sz="1400" spc="-195" dirty="0">
                <a:latin typeface="SimSun"/>
                <a:cs typeface="SimSun"/>
              </a:rPr>
              <a:t>-</a:t>
            </a:r>
            <a:r>
              <a:rPr sz="1400" spc="-380" dirty="0">
                <a:latin typeface="SimSun"/>
                <a:cs typeface="SimSun"/>
              </a:rPr>
              <a:t> </a:t>
            </a:r>
            <a:r>
              <a:rPr sz="1400" spc="15" dirty="0">
                <a:latin typeface="SimSun"/>
                <a:cs typeface="SimSun"/>
              </a:rPr>
              <a:t>Over</a:t>
            </a:r>
            <a:r>
              <a:rPr sz="1400" spc="-380" dirty="0">
                <a:latin typeface="SimSun"/>
                <a:cs typeface="SimSun"/>
              </a:rPr>
              <a:t> </a:t>
            </a:r>
            <a:r>
              <a:rPr sz="1400" spc="-100" dirty="0">
                <a:latin typeface="SimSun"/>
                <a:cs typeface="SimSun"/>
              </a:rPr>
              <a:t>the</a:t>
            </a:r>
            <a:r>
              <a:rPr sz="1400" spc="-380" dirty="0">
                <a:latin typeface="SimSun"/>
                <a:cs typeface="SimSun"/>
              </a:rPr>
              <a:t> </a:t>
            </a:r>
            <a:r>
              <a:rPr sz="1400" spc="-120" dirty="0">
                <a:latin typeface="SimSun"/>
                <a:cs typeface="SimSun"/>
              </a:rPr>
              <a:t>past  </a:t>
            </a:r>
            <a:r>
              <a:rPr sz="1400" spc="10" dirty="0">
                <a:latin typeface="SimSun"/>
                <a:cs typeface="SimSun"/>
              </a:rPr>
              <a:t>two</a:t>
            </a:r>
            <a:r>
              <a:rPr sz="1400" spc="-380" dirty="0">
                <a:latin typeface="SimSun"/>
                <a:cs typeface="SimSun"/>
              </a:rPr>
              <a:t> </a:t>
            </a:r>
            <a:r>
              <a:rPr sz="1400" spc="-160" dirty="0">
                <a:latin typeface="SimSun"/>
                <a:cs typeface="SimSun"/>
              </a:rPr>
              <a:t>years,</a:t>
            </a:r>
            <a:r>
              <a:rPr sz="1400" spc="-375" dirty="0">
                <a:latin typeface="SimSun"/>
                <a:cs typeface="SimSun"/>
              </a:rPr>
              <a:t> </a:t>
            </a:r>
            <a:r>
              <a:rPr sz="1400" spc="-155" dirty="0">
                <a:latin typeface="SimSun"/>
                <a:cs typeface="SimSun"/>
              </a:rPr>
              <a:t>stable</a:t>
            </a:r>
            <a:r>
              <a:rPr sz="1400" spc="-375" dirty="0">
                <a:latin typeface="SimSun"/>
                <a:cs typeface="SimSun"/>
              </a:rPr>
              <a:t> </a:t>
            </a:r>
            <a:r>
              <a:rPr sz="1400" spc="-180" dirty="0">
                <a:latin typeface="SimSun"/>
                <a:cs typeface="SimSun"/>
              </a:rPr>
              <a:t>profitability</a:t>
            </a:r>
            <a:r>
              <a:rPr sz="1400" spc="-375" dirty="0">
                <a:latin typeface="SimSun"/>
                <a:cs typeface="SimSun"/>
              </a:rPr>
              <a:t> </a:t>
            </a:r>
            <a:r>
              <a:rPr sz="1400" spc="-65" dirty="0">
                <a:latin typeface="SimSun"/>
                <a:cs typeface="SimSun"/>
              </a:rPr>
              <a:t>has</a:t>
            </a:r>
            <a:r>
              <a:rPr sz="1400" spc="-375" dirty="0">
                <a:latin typeface="SimSun"/>
                <a:cs typeface="SimSun"/>
              </a:rPr>
              <a:t> </a:t>
            </a:r>
            <a:r>
              <a:rPr sz="1400" spc="-130" dirty="0">
                <a:latin typeface="SimSun"/>
                <a:cs typeface="SimSun"/>
              </a:rPr>
              <a:t>led </a:t>
            </a:r>
            <a:r>
              <a:rPr sz="1400" spc="-685" dirty="0">
                <a:latin typeface="SimSun"/>
                <a:cs typeface="SimSun"/>
              </a:rPr>
              <a:t> </a:t>
            </a:r>
            <a:r>
              <a:rPr sz="1400" spc="-120" dirty="0">
                <a:latin typeface="SimSun"/>
                <a:cs typeface="SimSun"/>
              </a:rPr>
              <a:t>to</a:t>
            </a:r>
            <a:r>
              <a:rPr sz="1400" spc="-380" dirty="0">
                <a:latin typeface="SimSun"/>
                <a:cs typeface="SimSun"/>
              </a:rPr>
              <a:t> </a:t>
            </a:r>
            <a:r>
              <a:rPr sz="1400" spc="-75" dirty="0">
                <a:latin typeface="SimSun"/>
                <a:cs typeface="SimSun"/>
              </a:rPr>
              <a:t>a</a:t>
            </a:r>
            <a:r>
              <a:rPr sz="1400" spc="-380" dirty="0">
                <a:latin typeface="SimSun"/>
                <a:cs typeface="SimSun"/>
              </a:rPr>
              <a:t> </a:t>
            </a:r>
            <a:r>
              <a:rPr sz="1400" spc="-20" dirty="0">
                <a:latin typeface="SimSun"/>
                <a:cs typeface="SimSun"/>
              </a:rPr>
              <a:t>growth</a:t>
            </a:r>
            <a:r>
              <a:rPr sz="1400" spc="-375" dirty="0">
                <a:latin typeface="SimSun"/>
                <a:cs typeface="SimSun"/>
              </a:rPr>
              <a:t> </a:t>
            </a:r>
            <a:r>
              <a:rPr sz="1400" spc="-120" dirty="0">
                <a:latin typeface="SimSun"/>
                <a:cs typeface="SimSun"/>
              </a:rPr>
              <a:t>in</a:t>
            </a:r>
            <a:r>
              <a:rPr sz="1400" spc="-380" dirty="0">
                <a:latin typeface="SimSun"/>
                <a:cs typeface="SimSun"/>
              </a:rPr>
              <a:t> </a:t>
            </a:r>
            <a:r>
              <a:rPr sz="1400" spc="-100" dirty="0">
                <a:latin typeface="SimSun"/>
                <a:cs typeface="SimSun"/>
              </a:rPr>
              <a:t>industry</a:t>
            </a:r>
            <a:r>
              <a:rPr sz="1400" spc="-375" dirty="0">
                <a:latin typeface="SimSun"/>
                <a:cs typeface="SimSun"/>
              </a:rPr>
              <a:t> </a:t>
            </a:r>
            <a:r>
              <a:rPr sz="1400" spc="-155" dirty="0">
                <a:latin typeface="SimSun"/>
                <a:cs typeface="SimSun"/>
              </a:rPr>
              <a:t>participants, </a:t>
            </a:r>
            <a:r>
              <a:rPr sz="1400" spc="-685" dirty="0">
                <a:latin typeface="SimSun"/>
                <a:cs typeface="SimSun"/>
              </a:rPr>
              <a:t> </a:t>
            </a:r>
            <a:r>
              <a:rPr sz="1400" spc="-5" dirty="0">
                <a:latin typeface="SimSun"/>
                <a:cs typeface="SimSun"/>
              </a:rPr>
              <a:t>which </a:t>
            </a:r>
            <a:r>
              <a:rPr sz="1400" spc="-65" dirty="0">
                <a:latin typeface="SimSun"/>
                <a:cs typeface="SimSun"/>
              </a:rPr>
              <a:t>has </a:t>
            </a:r>
            <a:r>
              <a:rPr sz="1400" spc="-80" dirty="0">
                <a:latin typeface="SimSun"/>
                <a:cs typeface="SimSun"/>
              </a:rPr>
              <a:t>decreased </a:t>
            </a:r>
            <a:r>
              <a:rPr sz="1400" spc="-180" dirty="0">
                <a:latin typeface="SimSun"/>
                <a:cs typeface="SimSun"/>
              </a:rPr>
              <a:t>profitability </a:t>
            </a:r>
            <a:r>
              <a:rPr sz="1400" spc="-175" dirty="0">
                <a:latin typeface="SimSun"/>
                <a:cs typeface="SimSun"/>
              </a:rPr>
              <a:t> </a:t>
            </a:r>
            <a:r>
              <a:rPr sz="1400" spc="20" dirty="0">
                <a:latin typeface="SimSun"/>
                <a:cs typeface="SimSun"/>
              </a:rPr>
              <a:t>and</a:t>
            </a:r>
            <a:r>
              <a:rPr sz="1400" spc="-380" dirty="0">
                <a:latin typeface="SimSun"/>
                <a:cs typeface="SimSun"/>
              </a:rPr>
              <a:t> </a:t>
            </a:r>
            <a:r>
              <a:rPr sz="1400" spc="-50" dirty="0">
                <a:latin typeface="SimSun"/>
                <a:cs typeface="SimSun"/>
              </a:rPr>
              <a:t>lowered</a:t>
            </a:r>
            <a:r>
              <a:rPr sz="1400" spc="-380" dirty="0">
                <a:latin typeface="SimSun"/>
                <a:cs typeface="SimSun"/>
              </a:rPr>
              <a:t> </a:t>
            </a:r>
            <a:r>
              <a:rPr sz="1400" spc="-150" dirty="0">
                <a:latin typeface="SimSun"/>
                <a:cs typeface="SimSun"/>
              </a:rPr>
              <a:t>overall</a:t>
            </a:r>
            <a:r>
              <a:rPr sz="1400" spc="-380" dirty="0">
                <a:latin typeface="SimSun"/>
                <a:cs typeface="SimSun"/>
              </a:rPr>
              <a:t> </a:t>
            </a:r>
            <a:r>
              <a:rPr sz="1400" spc="-210" dirty="0">
                <a:latin typeface="SimSun"/>
                <a:cs typeface="SimSun"/>
              </a:rPr>
              <a:t>sales.</a:t>
            </a:r>
            <a:endParaRPr sz="1400">
              <a:latin typeface="SimSun"/>
              <a:cs typeface="SimSun"/>
            </a:endParaRPr>
          </a:p>
        </p:txBody>
      </p:sp>
      <p:sp>
        <p:nvSpPr>
          <p:cNvPr id="6" name="object 6"/>
          <p:cNvSpPr txBox="1"/>
          <p:nvPr/>
        </p:nvSpPr>
        <p:spPr>
          <a:xfrm>
            <a:off x="2064702" y="4291025"/>
            <a:ext cx="3591560" cy="2352040"/>
          </a:xfrm>
          <a:prstGeom prst="rect">
            <a:avLst/>
          </a:prstGeom>
        </p:spPr>
        <p:txBody>
          <a:bodyPr vert="horz" wrap="square" lIns="0" tIns="15875" rIns="0" bIns="0" rtlCol="0">
            <a:spAutoFit/>
          </a:bodyPr>
          <a:lstStyle/>
          <a:p>
            <a:pPr marL="12700" marR="711835">
              <a:lnSpc>
                <a:spcPct val="100000"/>
              </a:lnSpc>
              <a:spcBef>
                <a:spcPts val="125"/>
              </a:spcBef>
            </a:pPr>
            <a:r>
              <a:rPr sz="1400" spc="85" dirty="0">
                <a:latin typeface="SimSun"/>
                <a:cs typeface="SimSun"/>
              </a:rPr>
              <a:t>new</a:t>
            </a:r>
            <a:r>
              <a:rPr sz="1400" spc="-380" dirty="0">
                <a:latin typeface="SimSun"/>
                <a:cs typeface="SimSun"/>
              </a:rPr>
              <a:t> </a:t>
            </a:r>
            <a:r>
              <a:rPr sz="1400" spc="-175" dirty="0">
                <a:latin typeface="SimSun"/>
                <a:cs typeface="SimSun"/>
              </a:rPr>
              <a:t>clients</a:t>
            </a:r>
            <a:r>
              <a:rPr sz="1400" spc="-380" dirty="0">
                <a:latin typeface="SimSun"/>
                <a:cs typeface="SimSun"/>
              </a:rPr>
              <a:t> </a:t>
            </a:r>
            <a:r>
              <a:rPr sz="1400" spc="10" dirty="0">
                <a:latin typeface="SimSun"/>
                <a:cs typeface="SimSun"/>
              </a:rPr>
              <a:t>from</a:t>
            </a:r>
            <a:r>
              <a:rPr sz="1400" spc="-380" dirty="0">
                <a:latin typeface="SimSun"/>
                <a:cs typeface="SimSun"/>
              </a:rPr>
              <a:t> </a:t>
            </a:r>
            <a:r>
              <a:rPr sz="1400" spc="-100" dirty="0">
                <a:latin typeface="SimSun"/>
                <a:cs typeface="SimSun"/>
              </a:rPr>
              <a:t>the</a:t>
            </a:r>
            <a:r>
              <a:rPr sz="1400" spc="-380" dirty="0">
                <a:latin typeface="SimSun"/>
                <a:cs typeface="SimSun"/>
              </a:rPr>
              <a:t> </a:t>
            </a:r>
            <a:r>
              <a:rPr sz="1400" spc="-135" dirty="0">
                <a:latin typeface="SimSun"/>
                <a:cs typeface="SimSun"/>
              </a:rPr>
              <a:t>internet</a:t>
            </a:r>
            <a:r>
              <a:rPr sz="1400" spc="-380" dirty="0">
                <a:latin typeface="SimSun"/>
                <a:cs typeface="SimSun"/>
              </a:rPr>
              <a:t> </a:t>
            </a:r>
            <a:r>
              <a:rPr sz="1400" spc="-195" dirty="0">
                <a:latin typeface="SimSun"/>
                <a:cs typeface="SimSun"/>
              </a:rPr>
              <a:t>-</a:t>
            </a:r>
            <a:r>
              <a:rPr sz="1400" spc="-380" dirty="0">
                <a:latin typeface="SimSun"/>
                <a:cs typeface="SimSun"/>
              </a:rPr>
              <a:t> </a:t>
            </a:r>
            <a:r>
              <a:rPr sz="1400" spc="45" dirty="0">
                <a:latin typeface="SimSun"/>
                <a:cs typeface="SimSun"/>
              </a:rPr>
              <a:t>The  </a:t>
            </a:r>
            <a:r>
              <a:rPr sz="1400" spc="-100" dirty="0">
                <a:latin typeface="SimSun"/>
                <a:cs typeface="SimSun"/>
              </a:rPr>
              <a:t>business</a:t>
            </a:r>
            <a:r>
              <a:rPr sz="1400" spc="-380" dirty="0">
                <a:latin typeface="SimSun"/>
                <a:cs typeface="SimSun"/>
              </a:rPr>
              <a:t> </a:t>
            </a:r>
            <a:r>
              <a:rPr sz="1400" spc="-65" dirty="0">
                <a:latin typeface="SimSun"/>
                <a:cs typeface="SimSun"/>
              </a:rPr>
              <a:t>has</a:t>
            </a:r>
            <a:r>
              <a:rPr sz="1400" spc="-375" dirty="0">
                <a:latin typeface="SimSun"/>
                <a:cs typeface="SimSun"/>
              </a:rPr>
              <a:t> </a:t>
            </a:r>
            <a:r>
              <a:rPr sz="1400" spc="85" dirty="0">
                <a:latin typeface="SimSun"/>
                <a:cs typeface="SimSun"/>
              </a:rPr>
              <a:t>made</a:t>
            </a:r>
            <a:r>
              <a:rPr sz="1400" spc="-380" dirty="0">
                <a:latin typeface="SimSun"/>
                <a:cs typeface="SimSun"/>
              </a:rPr>
              <a:t> </a:t>
            </a:r>
            <a:r>
              <a:rPr sz="1400" spc="-160" dirty="0">
                <a:latin typeface="SimSun"/>
                <a:cs typeface="SimSun"/>
              </a:rPr>
              <a:t>significant</a:t>
            </a:r>
            <a:r>
              <a:rPr sz="1400" spc="-375" dirty="0">
                <a:latin typeface="SimSun"/>
                <a:cs typeface="SimSun"/>
              </a:rPr>
              <a:t> </a:t>
            </a:r>
            <a:r>
              <a:rPr sz="1400" spc="-150" dirty="0">
                <a:latin typeface="SimSun"/>
                <a:cs typeface="SimSun"/>
              </a:rPr>
              <a:t>financial </a:t>
            </a:r>
            <a:r>
              <a:rPr sz="1400" spc="-685" dirty="0">
                <a:latin typeface="SimSun"/>
                <a:cs typeface="SimSun"/>
              </a:rPr>
              <a:t> </a:t>
            </a:r>
            <a:r>
              <a:rPr sz="1400" spc="-75" dirty="0">
                <a:latin typeface="SimSun"/>
                <a:cs typeface="SimSun"/>
              </a:rPr>
              <a:t>investments</a:t>
            </a:r>
            <a:r>
              <a:rPr sz="1400" spc="-380" dirty="0">
                <a:latin typeface="SimSun"/>
                <a:cs typeface="SimSun"/>
              </a:rPr>
              <a:t> </a:t>
            </a:r>
            <a:r>
              <a:rPr sz="1400" spc="-120" dirty="0">
                <a:latin typeface="SimSun"/>
                <a:cs typeface="SimSun"/>
              </a:rPr>
              <a:t>into</a:t>
            </a:r>
            <a:r>
              <a:rPr sz="1400" spc="-380" dirty="0">
                <a:latin typeface="SimSun"/>
                <a:cs typeface="SimSun"/>
              </a:rPr>
              <a:t> </a:t>
            </a:r>
            <a:r>
              <a:rPr sz="1400" spc="-100" dirty="0">
                <a:latin typeface="SimSun"/>
                <a:cs typeface="SimSun"/>
              </a:rPr>
              <a:t>the</a:t>
            </a:r>
            <a:r>
              <a:rPr sz="1400" spc="-380" dirty="0">
                <a:latin typeface="SimSun"/>
                <a:cs typeface="SimSun"/>
              </a:rPr>
              <a:t> </a:t>
            </a:r>
            <a:r>
              <a:rPr sz="1400" spc="65" dirty="0">
                <a:latin typeface="SimSun"/>
                <a:cs typeface="SimSun"/>
              </a:rPr>
              <a:t>web</a:t>
            </a:r>
            <a:r>
              <a:rPr sz="1400" spc="-380" dirty="0">
                <a:latin typeface="SimSun"/>
                <a:cs typeface="SimSun"/>
              </a:rPr>
              <a:t> </a:t>
            </a:r>
            <a:r>
              <a:rPr sz="1400" spc="-75" dirty="0">
                <a:latin typeface="SimSun"/>
                <a:cs typeface="SimSun"/>
              </a:rPr>
              <a:t>platform</a:t>
            </a:r>
            <a:r>
              <a:rPr sz="1400" spc="-380" dirty="0">
                <a:latin typeface="SimSun"/>
                <a:cs typeface="SimSun"/>
              </a:rPr>
              <a:t> </a:t>
            </a:r>
            <a:r>
              <a:rPr sz="1400" spc="-70" dirty="0">
                <a:latin typeface="SimSun"/>
                <a:cs typeface="SimSun"/>
              </a:rPr>
              <a:t>over  </a:t>
            </a:r>
            <a:r>
              <a:rPr sz="1400" spc="-100" dirty="0">
                <a:latin typeface="SimSun"/>
                <a:cs typeface="SimSun"/>
              </a:rPr>
              <a:t>the</a:t>
            </a:r>
            <a:r>
              <a:rPr sz="1400" spc="-380" dirty="0">
                <a:latin typeface="SimSun"/>
                <a:cs typeface="SimSun"/>
              </a:rPr>
              <a:t> </a:t>
            </a:r>
            <a:r>
              <a:rPr sz="1400" spc="-215" dirty="0">
                <a:latin typeface="SimSun"/>
                <a:cs typeface="SimSun"/>
              </a:rPr>
              <a:t>last</a:t>
            </a:r>
            <a:r>
              <a:rPr sz="1400" spc="-380" dirty="0">
                <a:latin typeface="SimSun"/>
                <a:cs typeface="SimSun"/>
              </a:rPr>
              <a:t> </a:t>
            </a:r>
            <a:r>
              <a:rPr sz="1400" spc="-35" dirty="0">
                <a:latin typeface="SimSun"/>
                <a:cs typeface="SimSun"/>
              </a:rPr>
              <a:t>few</a:t>
            </a:r>
            <a:r>
              <a:rPr sz="1400" spc="-380" dirty="0">
                <a:latin typeface="SimSun"/>
                <a:cs typeface="SimSun"/>
              </a:rPr>
              <a:t> </a:t>
            </a:r>
            <a:r>
              <a:rPr sz="1400" spc="-160" dirty="0">
                <a:latin typeface="SimSun"/>
                <a:cs typeface="SimSun"/>
              </a:rPr>
              <a:t>years.</a:t>
            </a:r>
            <a:r>
              <a:rPr sz="1400" spc="-380" dirty="0">
                <a:latin typeface="SimSun"/>
                <a:cs typeface="SimSun"/>
              </a:rPr>
              <a:t> </a:t>
            </a:r>
            <a:r>
              <a:rPr sz="1400" spc="-30" dirty="0">
                <a:latin typeface="SimSun"/>
                <a:cs typeface="SimSun"/>
              </a:rPr>
              <a:t>For</a:t>
            </a:r>
            <a:r>
              <a:rPr sz="1400" spc="-380" dirty="0">
                <a:latin typeface="SimSun"/>
                <a:cs typeface="SimSun"/>
              </a:rPr>
              <a:t> </a:t>
            </a:r>
            <a:r>
              <a:rPr sz="1400" spc="229" dirty="0">
                <a:latin typeface="SimSun"/>
                <a:cs typeface="SimSun"/>
              </a:rPr>
              <a:t>XPO</a:t>
            </a:r>
            <a:r>
              <a:rPr sz="1400" spc="-375" dirty="0">
                <a:latin typeface="SimSun"/>
                <a:cs typeface="SimSun"/>
              </a:rPr>
              <a:t> </a:t>
            </a:r>
            <a:r>
              <a:rPr sz="1400" spc="-170" dirty="0">
                <a:latin typeface="SimSun"/>
                <a:cs typeface="SimSun"/>
              </a:rPr>
              <a:t>Logistics, </a:t>
            </a:r>
            <a:r>
              <a:rPr sz="1400" spc="-165" dirty="0">
                <a:latin typeface="SimSun"/>
                <a:cs typeface="SimSun"/>
              </a:rPr>
              <a:t> </a:t>
            </a:r>
            <a:r>
              <a:rPr sz="1400" spc="-175" dirty="0">
                <a:latin typeface="SimSun"/>
                <a:cs typeface="SimSun"/>
              </a:rPr>
              <a:t>this</a:t>
            </a:r>
            <a:r>
              <a:rPr sz="1400" spc="-380" dirty="0">
                <a:latin typeface="SimSun"/>
                <a:cs typeface="SimSun"/>
              </a:rPr>
              <a:t> </a:t>
            </a:r>
            <a:r>
              <a:rPr sz="1400" spc="-65" dirty="0">
                <a:latin typeface="SimSun"/>
                <a:cs typeface="SimSun"/>
              </a:rPr>
              <a:t>investment</a:t>
            </a:r>
            <a:r>
              <a:rPr sz="1400" spc="-380" dirty="0">
                <a:latin typeface="SimSun"/>
                <a:cs typeface="SimSun"/>
              </a:rPr>
              <a:t> </a:t>
            </a:r>
            <a:r>
              <a:rPr sz="1400" spc="-65" dirty="0">
                <a:latin typeface="SimSun"/>
                <a:cs typeface="SimSun"/>
              </a:rPr>
              <a:t>has</a:t>
            </a:r>
            <a:r>
              <a:rPr sz="1400" spc="-380" dirty="0">
                <a:latin typeface="SimSun"/>
                <a:cs typeface="SimSun"/>
              </a:rPr>
              <a:t> </a:t>
            </a:r>
            <a:r>
              <a:rPr sz="1400" spc="-110" dirty="0">
                <a:latin typeface="SimSun"/>
                <a:cs typeface="SimSun"/>
              </a:rPr>
              <a:t>created</a:t>
            </a:r>
            <a:r>
              <a:rPr sz="1400" spc="-380" dirty="0">
                <a:latin typeface="SimSun"/>
                <a:cs typeface="SimSun"/>
              </a:rPr>
              <a:t> </a:t>
            </a:r>
            <a:r>
              <a:rPr sz="1400" spc="-75" dirty="0">
                <a:latin typeface="SimSun"/>
                <a:cs typeface="SimSun"/>
              </a:rPr>
              <a:t>a</a:t>
            </a:r>
            <a:r>
              <a:rPr sz="1400" spc="-380" dirty="0">
                <a:latin typeface="SimSun"/>
                <a:cs typeface="SimSun"/>
              </a:rPr>
              <a:t> </a:t>
            </a:r>
            <a:r>
              <a:rPr sz="1400" spc="85" dirty="0">
                <a:latin typeface="SimSun"/>
                <a:cs typeface="SimSun"/>
              </a:rPr>
              <a:t>new</a:t>
            </a:r>
            <a:r>
              <a:rPr sz="1400" spc="-375" dirty="0">
                <a:latin typeface="SimSun"/>
                <a:cs typeface="SimSun"/>
              </a:rPr>
              <a:t> </a:t>
            </a:r>
            <a:r>
              <a:rPr sz="1400" spc="-175" dirty="0">
                <a:latin typeface="SimSun"/>
                <a:cs typeface="SimSun"/>
              </a:rPr>
              <a:t>sales </a:t>
            </a:r>
            <a:r>
              <a:rPr sz="1400" spc="-685" dirty="0">
                <a:latin typeface="SimSun"/>
                <a:cs typeface="SimSun"/>
              </a:rPr>
              <a:t> </a:t>
            </a:r>
            <a:r>
              <a:rPr sz="1400" spc="-95" dirty="0">
                <a:latin typeface="SimSun"/>
                <a:cs typeface="SimSun"/>
              </a:rPr>
              <a:t>channel.</a:t>
            </a:r>
            <a:r>
              <a:rPr sz="1400" spc="-380" dirty="0">
                <a:latin typeface="SimSun"/>
                <a:cs typeface="SimSun"/>
              </a:rPr>
              <a:t> </a:t>
            </a:r>
            <a:r>
              <a:rPr sz="1400" spc="45" dirty="0">
                <a:latin typeface="SimSun"/>
                <a:cs typeface="SimSun"/>
              </a:rPr>
              <a:t>The</a:t>
            </a:r>
            <a:r>
              <a:rPr sz="1400" spc="-380" dirty="0">
                <a:latin typeface="SimSun"/>
                <a:cs typeface="SimSun"/>
              </a:rPr>
              <a:t> </a:t>
            </a:r>
            <a:r>
              <a:rPr sz="1400" spc="-100" dirty="0">
                <a:latin typeface="SimSun"/>
                <a:cs typeface="SimSun"/>
              </a:rPr>
              <a:t>business</a:t>
            </a:r>
            <a:r>
              <a:rPr sz="1400" spc="-380" dirty="0">
                <a:latin typeface="SimSun"/>
                <a:cs typeface="SimSun"/>
              </a:rPr>
              <a:t> </a:t>
            </a:r>
            <a:r>
              <a:rPr sz="1400" spc="-30" dirty="0">
                <a:latin typeface="SimSun"/>
                <a:cs typeface="SimSun"/>
              </a:rPr>
              <a:t>can</a:t>
            </a:r>
            <a:r>
              <a:rPr sz="1400" spc="-380" dirty="0">
                <a:latin typeface="SimSun"/>
                <a:cs typeface="SimSun"/>
              </a:rPr>
              <a:t> </a:t>
            </a:r>
            <a:r>
              <a:rPr sz="1400" spc="-110" dirty="0">
                <a:latin typeface="SimSun"/>
                <a:cs typeface="SimSun"/>
              </a:rPr>
              <a:t>take  </a:t>
            </a:r>
            <a:r>
              <a:rPr sz="1400" spc="-60" dirty="0">
                <a:latin typeface="SimSun"/>
                <a:cs typeface="SimSun"/>
              </a:rPr>
              <a:t>advantage</a:t>
            </a:r>
            <a:r>
              <a:rPr sz="1400" spc="-380" dirty="0">
                <a:latin typeface="SimSun"/>
                <a:cs typeface="SimSun"/>
              </a:rPr>
              <a:t> </a:t>
            </a:r>
            <a:r>
              <a:rPr sz="1400" spc="-125" dirty="0">
                <a:latin typeface="SimSun"/>
                <a:cs typeface="SimSun"/>
              </a:rPr>
              <a:t>of</a:t>
            </a:r>
            <a:r>
              <a:rPr sz="1400" spc="-380" dirty="0">
                <a:latin typeface="SimSun"/>
                <a:cs typeface="SimSun"/>
              </a:rPr>
              <a:t> </a:t>
            </a:r>
            <a:r>
              <a:rPr sz="1400" spc="-175" dirty="0">
                <a:latin typeface="SimSun"/>
                <a:cs typeface="SimSun"/>
              </a:rPr>
              <a:t>this</a:t>
            </a:r>
            <a:r>
              <a:rPr sz="1400" spc="-380" dirty="0">
                <a:latin typeface="SimSun"/>
                <a:cs typeface="SimSun"/>
              </a:rPr>
              <a:t> </a:t>
            </a:r>
            <a:r>
              <a:rPr sz="1400" spc="-75" dirty="0">
                <a:latin typeface="SimSun"/>
                <a:cs typeface="SimSun"/>
              </a:rPr>
              <a:t>opportunity</a:t>
            </a:r>
            <a:r>
              <a:rPr sz="1400" spc="-380" dirty="0">
                <a:latin typeface="SimSun"/>
                <a:cs typeface="SimSun"/>
              </a:rPr>
              <a:t> </a:t>
            </a:r>
            <a:r>
              <a:rPr sz="1400" spc="-120" dirty="0">
                <a:latin typeface="SimSun"/>
                <a:cs typeface="SimSun"/>
              </a:rPr>
              <a:t>in</a:t>
            </a:r>
            <a:r>
              <a:rPr sz="1400" spc="-380" dirty="0">
                <a:latin typeface="SimSun"/>
                <a:cs typeface="SimSun"/>
              </a:rPr>
              <a:t> </a:t>
            </a:r>
            <a:r>
              <a:rPr sz="1400" spc="-100" dirty="0">
                <a:latin typeface="SimSun"/>
                <a:cs typeface="SimSun"/>
              </a:rPr>
              <a:t>the  </a:t>
            </a:r>
            <a:r>
              <a:rPr sz="1400" spc="20" dirty="0">
                <a:latin typeface="SimSun"/>
                <a:cs typeface="SimSun"/>
              </a:rPr>
              <a:t>coming</a:t>
            </a:r>
            <a:r>
              <a:rPr sz="1400" spc="-380" dirty="0">
                <a:latin typeface="SimSun"/>
                <a:cs typeface="SimSun"/>
              </a:rPr>
              <a:t> </a:t>
            </a:r>
            <a:r>
              <a:rPr sz="1400" spc="-114" dirty="0">
                <a:latin typeface="SimSun"/>
                <a:cs typeface="SimSun"/>
              </a:rPr>
              <a:t>years</a:t>
            </a:r>
            <a:r>
              <a:rPr sz="1400" spc="-380" dirty="0">
                <a:latin typeface="SimSun"/>
                <a:cs typeface="SimSun"/>
              </a:rPr>
              <a:t> </a:t>
            </a:r>
            <a:r>
              <a:rPr sz="1400" spc="-10" dirty="0">
                <a:latin typeface="SimSun"/>
                <a:cs typeface="SimSun"/>
              </a:rPr>
              <a:t>by</a:t>
            </a:r>
            <a:r>
              <a:rPr sz="1400" spc="-380" dirty="0">
                <a:latin typeface="SimSun"/>
                <a:cs typeface="SimSun"/>
              </a:rPr>
              <a:t> </a:t>
            </a:r>
            <a:r>
              <a:rPr sz="1400" spc="-25" dirty="0">
                <a:latin typeface="SimSun"/>
                <a:cs typeface="SimSun"/>
              </a:rPr>
              <a:t>employing</a:t>
            </a:r>
            <a:r>
              <a:rPr sz="1400" spc="-380" dirty="0">
                <a:latin typeface="SimSun"/>
                <a:cs typeface="SimSun"/>
              </a:rPr>
              <a:t> </a:t>
            </a:r>
            <a:r>
              <a:rPr sz="1400" spc="-110" dirty="0">
                <a:latin typeface="SimSun"/>
                <a:cs typeface="SimSun"/>
              </a:rPr>
              <a:t>big</a:t>
            </a:r>
            <a:r>
              <a:rPr sz="1400" spc="-380" dirty="0">
                <a:latin typeface="SimSun"/>
                <a:cs typeface="SimSun"/>
              </a:rPr>
              <a:t> </a:t>
            </a:r>
            <a:r>
              <a:rPr sz="1400" spc="-90" dirty="0">
                <a:latin typeface="SimSun"/>
                <a:cs typeface="SimSun"/>
              </a:rPr>
              <a:t>data  </a:t>
            </a:r>
            <a:r>
              <a:rPr sz="1400" spc="-145" dirty="0">
                <a:latin typeface="SimSun"/>
                <a:cs typeface="SimSun"/>
              </a:rPr>
              <a:t>analytics</a:t>
            </a:r>
            <a:r>
              <a:rPr sz="1400" spc="-380" dirty="0">
                <a:latin typeface="SimSun"/>
                <a:cs typeface="SimSun"/>
              </a:rPr>
              <a:t> </a:t>
            </a:r>
            <a:r>
              <a:rPr sz="1400" spc="-120" dirty="0">
                <a:latin typeface="SimSun"/>
                <a:cs typeface="SimSun"/>
              </a:rPr>
              <a:t>to</a:t>
            </a:r>
            <a:r>
              <a:rPr sz="1400" spc="-380" dirty="0">
                <a:latin typeface="SimSun"/>
                <a:cs typeface="SimSun"/>
              </a:rPr>
              <a:t> </a:t>
            </a:r>
            <a:r>
              <a:rPr sz="1400" spc="-145" dirty="0">
                <a:latin typeface="SimSun"/>
                <a:cs typeface="SimSun"/>
              </a:rPr>
              <a:t>better</a:t>
            </a:r>
            <a:r>
              <a:rPr sz="1400" spc="-380" dirty="0">
                <a:latin typeface="SimSun"/>
                <a:cs typeface="SimSun"/>
              </a:rPr>
              <a:t> </a:t>
            </a:r>
            <a:r>
              <a:rPr sz="1400" spc="-50" dirty="0">
                <a:latin typeface="SimSun"/>
                <a:cs typeface="SimSun"/>
              </a:rPr>
              <a:t>understand</a:t>
            </a:r>
            <a:r>
              <a:rPr sz="1400" spc="-380" dirty="0">
                <a:latin typeface="SimSun"/>
                <a:cs typeface="SimSun"/>
              </a:rPr>
              <a:t> </a:t>
            </a:r>
            <a:r>
              <a:rPr sz="1400" spc="-254" dirty="0">
                <a:latin typeface="SimSun"/>
                <a:cs typeface="SimSun"/>
              </a:rPr>
              <a:t>its  </a:t>
            </a:r>
            <a:r>
              <a:rPr sz="1400" spc="-50" dirty="0">
                <a:latin typeface="SimSun"/>
                <a:cs typeface="SimSun"/>
              </a:rPr>
              <a:t>customers</a:t>
            </a:r>
            <a:r>
              <a:rPr sz="1400" spc="-380" dirty="0">
                <a:latin typeface="SimSun"/>
                <a:cs typeface="SimSun"/>
              </a:rPr>
              <a:t> </a:t>
            </a:r>
            <a:r>
              <a:rPr sz="1400" spc="20" dirty="0">
                <a:latin typeface="SimSun"/>
                <a:cs typeface="SimSun"/>
              </a:rPr>
              <a:t>and</a:t>
            </a:r>
            <a:r>
              <a:rPr sz="1400" spc="-380" dirty="0">
                <a:latin typeface="SimSun"/>
                <a:cs typeface="SimSun"/>
              </a:rPr>
              <a:t> </a:t>
            </a:r>
            <a:r>
              <a:rPr sz="1400" dirty="0">
                <a:latin typeface="SimSun"/>
                <a:cs typeface="SimSun"/>
              </a:rPr>
              <a:t>meet</a:t>
            </a:r>
            <a:r>
              <a:rPr sz="1400" spc="-380" dirty="0">
                <a:latin typeface="SimSun"/>
                <a:cs typeface="SimSun"/>
              </a:rPr>
              <a:t> </a:t>
            </a:r>
            <a:r>
              <a:rPr sz="1400" spc="-160" dirty="0">
                <a:latin typeface="SimSun"/>
                <a:cs typeface="SimSun"/>
              </a:rPr>
              <a:t>their</a:t>
            </a:r>
            <a:r>
              <a:rPr sz="1400" spc="-380" dirty="0">
                <a:latin typeface="SimSun"/>
                <a:cs typeface="SimSun"/>
              </a:rPr>
              <a:t> </a:t>
            </a:r>
            <a:r>
              <a:rPr sz="1400" spc="-10" dirty="0">
                <a:latin typeface="SimSun"/>
                <a:cs typeface="SimSun"/>
              </a:rPr>
              <a:t>demands.</a:t>
            </a:r>
            <a:endParaRPr sz="1400">
              <a:latin typeface="SimSun"/>
              <a:cs typeface="SimSun"/>
            </a:endParaRPr>
          </a:p>
          <a:p>
            <a:pPr marL="2159000">
              <a:lnSpc>
                <a:spcPct val="100000"/>
              </a:lnSpc>
              <a:spcBef>
                <a:spcPts val="50"/>
              </a:spcBef>
            </a:pPr>
            <a:r>
              <a:rPr sz="1200" dirty="0">
                <a:solidFill>
                  <a:srgbClr val="627083"/>
                </a:solidFill>
                <a:latin typeface="Trebuchet MS"/>
                <a:cs typeface="Trebuchet MS"/>
              </a:rPr>
              <a:t>P</a:t>
            </a:r>
            <a:r>
              <a:rPr sz="1200" spc="45" dirty="0">
                <a:solidFill>
                  <a:srgbClr val="627083"/>
                </a:solidFill>
                <a:latin typeface="Trebuchet MS"/>
                <a:cs typeface="Trebuchet MS"/>
              </a:rPr>
              <a:t>R</a:t>
            </a:r>
            <a:r>
              <a:rPr sz="1200" spc="-45" dirty="0">
                <a:solidFill>
                  <a:srgbClr val="627083"/>
                </a:solidFill>
                <a:latin typeface="Trebuchet MS"/>
                <a:cs typeface="Trebuchet MS"/>
              </a:rPr>
              <a:t>E</a:t>
            </a:r>
            <a:r>
              <a:rPr sz="1200" spc="20" dirty="0">
                <a:solidFill>
                  <a:srgbClr val="627083"/>
                </a:solidFill>
                <a:latin typeface="Trebuchet MS"/>
                <a:cs typeface="Trebuchet MS"/>
              </a:rPr>
              <a:t>S</a:t>
            </a:r>
            <a:r>
              <a:rPr sz="1200" spc="-45" dirty="0">
                <a:solidFill>
                  <a:srgbClr val="627083"/>
                </a:solidFill>
                <a:latin typeface="Trebuchet MS"/>
                <a:cs typeface="Trebuchet MS"/>
              </a:rPr>
              <a:t>E</a:t>
            </a:r>
            <a:r>
              <a:rPr sz="1200" spc="50" dirty="0">
                <a:solidFill>
                  <a:srgbClr val="627083"/>
                </a:solidFill>
                <a:latin typeface="Trebuchet MS"/>
                <a:cs typeface="Trebuchet MS"/>
              </a:rPr>
              <a:t>N</a:t>
            </a:r>
            <a:r>
              <a:rPr sz="1200" spc="-105" dirty="0">
                <a:solidFill>
                  <a:srgbClr val="627083"/>
                </a:solidFill>
                <a:latin typeface="Trebuchet MS"/>
                <a:cs typeface="Trebuchet MS"/>
              </a:rPr>
              <a:t>T</a:t>
            </a:r>
            <a:r>
              <a:rPr sz="1200" spc="-35" dirty="0">
                <a:solidFill>
                  <a:srgbClr val="627083"/>
                </a:solidFill>
                <a:latin typeface="Trebuchet MS"/>
                <a:cs typeface="Trebuchet MS"/>
              </a:rPr>
              <a:t>A</a:t>
            </a:r>
            <a:r>
              <a:rPr sz="1200" spc="-30" dirty="0">
                <a:solidFill>
                  <a:srgbClr val="627083"/>
                </a:solidFill>
                <a:latin typeface="Trebuchet MS"/>
                <a:cs typeface="Trebuchet MS"/>
              </a:rPr>
              <a:t>T</a:t>
            </a:r>
            <a:r>
              <a:rPr sz="1200" spc="35" dirty="0">
                <a:solidFill>
                  <a:srgbClr val="627083"/>
                </a:solidFill>
                <a:latin typeface="Trebuchet MS"/>
                <a:cs typeface="Trebuchet MS"/>
              </a:rPr>
              <a:t>I</a:t>
            </a:r>
            <a:r>
              <a:rPr sz="1200" spc="10" dirty="0">
                <a:solidFill>
                  <a:srgbClr val="627083"/>
                </a:solidFill>
                <a:latin typeface="Trebuchet MS"/>
                <a:cs typeface="Trebuchet MS"/>
              </a:rPr>
              <a:t>O</a:t>
            </a:r>
            <a:r>
              <a:rPr sz="1200" spc="40" dirty="0">
                <a:solidFill>
                  <a:srgbClr val="627083"/>
                </a:solidFill>
                <a:latin typeface="Trebuchet MS"/>
                <a:cs typeface="Trebuchet MS"/>
              </a:rPr>
              <a:t>N</a:t>
            </a:r>
            <a:r>
              <a:rPr sz="1200" spc="-125" dirty="0">
                <a:solidFill>
                  <a:srgbClr val="627083"/>
                </a:solidFill>
                <a:latin typeface="Trebuchet MS"/>
                <a:cs typeface="Trebuchet MS"/>
              </a:rPr>
              <a:t> </a:t>
            </a:r>
            <a:r>
              <a:rPr sz="1200" spc="-30" dirty="0">
                <a:solidFill>
                  <a:srgbClr val="627083"/>
                </a:solidFill>
                <a:latin typeface="Trebuchet MS"/>
                <a:cs typeface="Trebuchet MS"/>
              </a:rPr>
              <a:t>T</a:t>
            </a:r>
            <a:r>
              <a:rPr sz="1200" spc="35" dirty="0">
                <a:solidFill>
                  <a:srgbClr val="627083"/>
                </a:solidFill>
                <a:latin typeface="Trebuchet MS"/>
                <a:cs typeface="Trebuchet MS"/>
              </a:rPr>
              <a:t>I</a:t>
            </a:r>
            <a:r>
              <a:rPr sz="1200" spc="-30" dirty="0">
                <a:solidFill>
                  <a:srgbClr val="627083"/>
                </a:solidFill>
                <a:latin typeface="Trebuchet MS"/>
                <a:cs typeface="Trebuchet MS"/>
              </a:rPr>
              <a:t>T</a:t>
            </a:r>
            <a:r>
              <a:rPr sz="1200" spc="-10" dirty="0">
                <a:solidFill>
                  <a:srgbClr val="627083"/>
                </a:solidFill>
                <a:latin typeface="Trebuchet MS"/>
                <a:cs typeface="Trebuchet MS"/>
              </a:rPr>
              <a:t>L</a:t>
            </a:r>
            <a:r>
              <a:rPr sz="1200" spc="-25" dirty="0">
                <a:solidFill>
                  <a:srgbClr val="627083"/>
                </a:solidFill>
                <a:latin typeface="Trebuchet MS"/>
                <a:cs typeface="Trebuchet MS"/>
              </a:rPr>
              <a:t>E</a:t>
            </a:r>
            <a:endParaRPr sz="1200">
              <a:latin typeface="Trebuchet MS"/>
              <a:cs typeface="Trebuchet MS"/>
            </a:endParaRPr>
          </a:p>
        </p:txBody>
      </p:sp>
      <p:sp>
        <p:nvSpPr>
          <p:cNvPr id="7" name="object 7"/>
          <p:cNvSpPr txBox="1"/>
          <p:nvPr/>
        </p:nvSpPr>
        <p:spPr>
          <a:xfrm>
            <a:off x="9323069" y="6434454"/>
            <a:ext cx="105410" cy="208279"/>
          </a:xfrm>
          <a:prstGeom prst="rect">
            <a:avLst/>
          </a:prstGeom>
        </p:spPr>
        <p:txBody>
          <a:bodyPr vert="horz" wrap="square" lIns="0" tIns="12700" rIns="0" bIns="0" rtlCol="0">
            <a:spAutoFit/>
          </a:bodyPr>
          <a:lstStyle/>
          <a:p>
            <a:pPr marL="12700">
              <a:lnSpc>
                <a:spcPct val="100000"/>
              </a:lnSpc>
              <a:spcBef>
                <a:spcPts val="100"/>
              </a:spcBef>
            </a:pPr>
            <a:r>
              <a:rPr sz="1200" spc="-5" dirty="0">
                <a:solidFill>
                  <a:srgbClr val="627083"/>
                </a:solidFill>
                <a:latin typeface="Trebuchet MS"/>
                <a:cs typeface="Trebuchet MS"/>
              </a:rPr>
              <a:t>5</a:t>
            </a:r>
            <a:endParaRPr sz="1200">
              <a:latin typeface="Trebuchet MS"/>
              <a:cs typeface="Trebuchet MS"/>
            </a:endParaRPr>
          </a:p>
        </p:txBody>
      </p:sp>
      <p:grpSp>
        <p:nvGrpSpPr>
          <p:cNvPr id="8" name="object 8"/>
          <p:cNvGrpSpPr/>
          <p:nvPr/>
        </p:nvGrpSpPr>
        <p:grpSpPr>
          <a:xfrm>
            <a:off x="752475" y="2362200"/>
            <a:ext cx="5943600" cy="2895600"/>
            <a:chOff x="752475" y="2362200"/>
            <a:chExt cx="5943600" cy="2895600"/>
          </a:xfrm>
        </p:grpSpPr>
        <p:pic>
          <p:nvPicPr>
            <p:cNvPr id="9" name="object 9"/>
            <p:cNvPicPr/>
            <p:nvPr/>
          </p:nvPicPr>
          <p:blipFill>
            <a:blip r:embed="rId2" cstate="print"/>
            <a:stretch>
              <a:fillRect/>
            </a:stretch>
          </p:blipFill>
          <p:spPr>
            <a:xfrm>
              <a:off x="5495925" y="2400300"/>
              <a:ext cx="1200150" cy="857250"/>
            </a:xfrm>
            <a:prstGeom prst="rect">
              <a:avLst/>
            </a:prstGeom>
          </p:spPr>
        </p:pic>
        <p:pic>
          <p:nvPicPr>
            <p:cNvPr id="10" name="object 10"/>
            <p:cNvPicPr/>
            <p:nvPr/>
          </p:nvPicPr>
          <p:blipFill>
            <a:blip r:embed="rId3" cstate="print"/>
            <a:stretch>
              <a:fillRect/>
            </a:stretch>
          </p:blipFill>
          <p:spPr>
            <a:xfrm>
              <a:off x="752475" y="2362200"/>
              <a:ext cx="1200150" cy="933450"/>
            </a:xfrm>
            <a:prstGeom prst="rect">
              <a:avLst/>
            </a:prstGeom>
          </p:spPr>
        </p:pic>
        <p:pic>
          <p:nvPicPr>
            <p:cNvPr id="11" name="object 11"/>
            <p:cNvPicPr/>
            <p:nvPr/>
          </p:nvPicPr>
          <p:blipFill>
            <a:blip r:embed="rId4" cstate="print"/>
            <a:stretch>
              <a:fillRect/>
            </a:stretch>
          </p:blipFill>
          <p:spPr>
            <a:xfrm>
              <a:off x="809625" y="4457700"/>
              <a:ext cx="1143000" cy="800100"/>
            </a:xfrm>
            <a:prstGeom prst="rect">
              <a:avLst/>
            </a:prstGeom>
          </p:spPr>
        </p:pic>
        <p:pic>
          <p:nvPicPr>
            <p:cNvPr id="12" name="object 12"/>
            <p:cNvPicPr/>
            <p:nvPr/>
          </p:nvPicPr>
          <p:blipFill>
            <a:blip r:embed="rId5" cstate="print"/>
            <a:stretch>
              <a:fillRect/>
            </a:stretch>
          </p:blipFill>
          <p:spPr>
            <a:xfrm>
              <a:off x="5495925" y="4457700"/>
              <a:ext cx="1200150" cy="800100"/>
            </a:xfrm>
            <a:prstGeom prst="rect">
              <a:avLst/>
            </a:prstGeom>
          </p:spPr>
        </p:pic>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8582025" y="0"/>
            <a:ext cx="3609975" cy="6858000"/>
          </a:xfrm>
          <a:custGeom>
            <a:avLst/>
            <a:gdLst/>
            <a:ahLst/>
            <a:cxnLst/>
            <a:rect l="l" t="t" r="r" b="b"/>
            <a:pathLst>
              <a:path w="3609975" h="6858000">
                <a:moveTo>
                  <a:pt x="3609975" y="0"/>
                </a:moveTo>
                <a:lnTo>
                  <a:pt x="0" y="0"/>
                </a:lnTo>
                <a:lnTo>
                  <a:pt x="48552" y="330"/>
                </a:lnTo>
                <a:lnTo>
                  <a:pt x="96951" y="1282"/>
                </a:lnTo>
                <a:lnTo>
                  <a:pt x="145186" y="2870"/>
                </a:lnTo>
                <a:lnTo>
                  <a:pt x="193268" y="5092"/>
                </a:lnTo>
                <a:lnTo>
                  <a:pt x="241185" y="7937"/>
                </a:lnTo>
                <a:lnTo>
                  <a:pt x="288925" y="11404"/>
                </a:lnTo>
                <a:lnTo>
                  <a:pt x="336499" y="15481"/>
                </a:lnTo>
                <a:lnTo>
                  <a:pt x="383895" y="20180"/>
                </a:lnTo>
                <a:lnTo>
                  <a:pt x="431101" y="25476"/>
                </a:lnTo>
                <a:lnTo>
                  <a:pt x="478129" y="31394"/>
                </a:lnTo>
                <a:lnTo>
                  <a:pt x="524967" y="37896"/>
                </a:lnTo>
                <a:lnTo>
                  <a:pt x="571601" y="45008"/>
                </a:lnTo>
                <a:lnTo>
                  <a:pt x="618045" y="52705"/>
                </a:lnTo>
                <a:lnTo>
                  <a:pt x="664298" y="60998"/>
                </a:lnTo>
                <a:lnTo>
                  <a:pt x="710336" y="69862"/>
                </a:lnTo>
                <a:lnTo>
                  <a:pt x="756158" y="79324"/>
                </a:lnTo>
                <a:lnTo>
                  <a:pt x="801776" y="89357"/>
                </a:lnTo>
                <a:lnTo>
                  <a:pt x="847166" y="99961"/>
                </a:lnTo>
                <a:lnTo>
                  <a:pt x="892340" y="111137"/>
                </a:lnTo>
                <a:lnTo>
                  <a:pt x="937298" y="122872"/>
                </a:lnTo>
                <a:lnTo>
                  <a:pt x="982014" y="135178"/>
                </a:lnTo>
                <a:lnTo>
                  <a:pt x="1026502" y="148031"/>
                </a:lnTo>
                <a:lnTo>
                  <a:pt x="1070749" y="161442"/>
                </a:lnTo>
                <a:lnTo>
                  <a:pt x="1114755" y="175399"/>
                </a:lnTo>
                <a:lnTo>
                  <a:pt x="1158519" y="189903"/>
                </a:lnTo>
                <a:lnTo>
                  <a:pt x="1202029" y="204952"/>
                </a:lnTo>
                <a:lnTo>
                  <a:pt x="1245285" y="220535"/>
                </a:lnTo>
                <a:lnTo>
                  <a:pt x="1288288" y="236651"/>
                </a:lnTo>
                <a:lnTo>
                  <a:pt x="1331023" y="253301"/>
                </a:lnTo>
                <a:lnTo>
                  <a:pt x="1373492" y="270471"/>
                </a:lnTo>
                <a:lnTo>
                  <a:pt x="1415694" y="288163"/>
                </a:lnTo>
                <a:lnTo>
                  <a:pt x="1457629" y="306374"/>
                </a:lnTo>
                <a:lnTo>
                  <a:pt x="1499285" y="325094"/>
                </a:lnTo>
                <a:lnTo>
                  <a:pt x="1540649" y="344322"/>
                </a:lnTo>
                <a:lnTo>
                  <a:pt x="1581734" y="364058"/>
                </a:lnTo>
                <a:lnTo>
                  <a:pt x="1622539" y="384302"/>
                </a:lnTo>
                <a:lnTo>
                  <a:pt x="1663039" y="405028"/>
                </a:lnTo>
                <a:lnTo>
                  <a:pt x="1703247" y="426262"/>
                </a:lnTo>
                <a:lnTo>
                  <a:pt x="1743151" y="447979"/>
                </a:lnTo>
                <a:lnTo>
                  <a:pt x="1782749" y="470179"/>
                </a:lnTo>
                <a:lnTo>
                  <a:pt x="1822030" y="492861"/>
                </a:lnTo>
                <a:lnTo>
                  <a:pt x="1861007" y="516026"/>
                </a:lnTo>
                <a:lnTo>
                  <a:pt x="1899666" y="539661"/>
                </a:lnTo>
                <a:lnTo>
                  <a:pt x="1938007" y="563765"/>
                </a:lnTo>
                <a:lnTo>
                  <a:pt x="1976018" y="588327"/>
                </a:lnTo>
                <a:lnTo>
                  <a:pt x="2013699" y="613359"/>
                </a:lnTo>
                <a:lnTo>
                  <a:pt x="2051037" y="638848"/>
                </a:lnTo>
                <a:lnTo>
                  <a:pt x="2088057" y="664794"/>
                </a:lnTo>
                <a:lnTo>
                  <a:pt x="2124722" y="691184"/>
                </a:lnTo>
                <a:lnTo>
                  <a:pt x="2161044" y="718019"/>
                </a:lnTo>
                <a:lnTo>
                  <a:pt x="2197023" y="745286"/>
                </a:lnTo>
                <a:lnTo>
                  <a:pt x="2232634" y="772998"/>
                </a:lnTo>
                <a:lnTo>
                  <a:pt x="2267902" y="801154"/>
                </a:lnTo>
                <a:lnTo>
                  <a:pt x="2302802" y="829729"/>
                </a:lnTo>
                <a:lnTo>
                  <a:pt x="2337346" y="858723"/>
                </a:lnTo>
                <a:lnTo>
                  <a:pt x="2371509" y="888149"/>
                </a:lnTo>
                <a:lnTo>
                  <a:pt x="2405303" y="917994"/>
                </a:lnTo>
                <a:lnTo>
                  <a:pt x="2438717" y="948245"/>
                </a:lnTo>
                <a:lnTo>
                  <a:pt x="2471750" y="978903"/>
                </a:lnTo>
                <a:lnTo>
                  <a:pt x="2504402" y="1009980"/>
                </a:lnTo>
                <a:lnTo>
                  <a:pt x="2536660" y="1041450"/>
                </a:lnTo>
                <a:lnTo>
                  <a:pt x="2568524" y="1073315"/>
                </a:lnTo>
                <a:lnTo>
                  <a:pt x="2599994" y="1105573"/>
                </a:lnTo>
                <a:lnTo>
                  <a:pt x="2631071" y="1138224"/>
                </a:lnTo>
                <a:lnTo>
                  <a:pt x="2661729" y="1171257"/>
                </a:lnTo>
                <a:lnTo>
                  <a:pt x="2691981" y="1204671"/>
                </a:lnTo>
                <a:lnTo>
                  <a:pt x="2721826" y="1238465"/>
                </a:lnTo>
                <a:lnTo>
                  <a:pt x="2751251" y="1272628"/>
                </a:lnTo>
                <a:lnTo>
                  <a:pt x="2780246" y="1307172"/>
                </a:lnTo>
                <a:lnTo>
                  <a:pt x="2808821" y="1342072"/>
                </a:lnTo>
                <a:lnTo>
                  <a:pt x="2836976" y="1377340"/>
                </a:lnTo>
                <a:lnTo>
                  <a:pt x="2864688" y="1412951"/>
                </a:lnTo>
                <a:lnTo>
                  <a:pt x="2891955" y="1448930"/>
                </a:lnTo>
                <a:lnTo>
                  <a:pt x="2918790" y="1485252"/>
                </a:lnTo>
                <a:lnTo>
                  <a:pt x="2945180" y="1521917"/>
                </a:lnTo>
                <a:lnTo>
                  <a:pt x="2971127" y="1558937"/>
                </a:lnTo>
                <a:lnTo>
                  <a:pt x="2996615" y="1596275"/>
                </a:lnTo>
                <a:lnTo>
                  <a:pt x="3021647" y="1633956"/>
                </a:lnTo>
                <a:lnTo>
                  <a:pt x="3046209" y="1671967"/>
                </a:lnTo>
                <a:lnTo>
                  <a:pt x="3070314" y="1710309"/>
                </a:lnTo>
                <a:lnTo>
                  <a:pt x="3093948" y="1748967"/>
                </a:lnTo>
                <a:lnTo>
                  <a:pt x="3117113" y="1787944"/>
                </a:lnTo>
                <a:lnTo>
                  <a:pt x="3139795" y="1827225"/>
                </a:lnTo>
                <a:lnTo>
                  <a:pt x="3161995" y="1866823"/>
                </a:lnTo>
                <a:lnTo>
                  <a:pt x="3183712" y="1906727"/>
                </a:lnTo>
                <a:lnTo>
                  <a:pt x="3204946" y="1946935"/>
                </a:lnTo>
                <a:lnTo>
                  <a:pt x="3225673" y="1987435"/>
                </a:lnTo>
                <a:lnTo>
                  <a:pt x="3245916" y="2028240"/>
                </a:lnTo>
                <a:lnTo>
                  <a:pt x="3265652" y="2069325"/>
                </a:lnTo>
                <a:lnTo>
                  <a:pt x="3284880" y="2110689"/>
                </a:lnTo>
                <a:lnTo>
                  <a:pt x="3303600" y="2152345"/>
                </a:lnTo>
                <a:lnTo>
                  <a:pt x="3321812" y="2194280"/>
                </a:lnTo>
                <a:lnTo>
                  <a:pt x="3339503" y="2236482"/>
                </a:lnTo>
                <a:lnTo>
                  <a:pt x="3356673" y="2278951"/>
                </a:lnTo>
                <a:lnTo>
                  <a:pt x="3373323" y="2321687"/>
                </a:lnTo>
                <a:lnTo>
                  <a:pt x="3389439" y="2364689"/>
                </a:lnTo>
                <a:lnTo>
                  <a:pt x="3405022" y="2407945"/>
                </a:lnTo>
                <a:lnTo>
                  <a:pt x="3420072" y="2451455"/>
                </a:lnTo>
                <a:lnTo>
                  <a:pt x="3434575" y="2495219"/>
                </a:lnTo>
                <a:lnTo>
                  <a:pt x="3448532" y="2539225"/>
                </a:lnTo>
                <a:lnTo>
                  <a:pt x="3461943" y="2583472"/>
                </a:lnTo>
                <a:lnTo>
                  <a:pt x="3474796" y="2627960"/>
                </a:lnTo>
                <a:lnTo>
                  <a:pt x="3487102" y="2672677"/>
                </a:lnTo>
                <a:lnTo>
                  <a:pt x="3498837" y="2717635"/>
                </a:lnTo>
                <a:lnTo>
                  <a:pt x="3510013" y="2762808"/>
                </a:lnTo>
                <a:lnTo>
                  <a:pt x="3520617" y="2808198"/>
                </a:lnTo>
                <a:lnTo>
                  <a:pt x="3530650" y="2853817"/>
                </a:lnTo>
                <a:lnTo>
                  <a:pt x="3540112" y="2899638"/>
                </a:lnTo>
                <a:lnTo>
                  <a:pt x="3548977" y="2945676"/>
                </a:lnTo>
                <a:lnTo>
                  <a:pt x="3557270" y="2991929"/>
                </a:lnTo>
                <a:lnTo>
                  <a:pt x="3564966" y="3038373"/>
                </a:lnTo>
                <a:lnTo>
                  <a:pt x="3572078" y="3085007"/>
                </a:lnTo>
                <a:lnTo>
                  <a:pt x="3578580" y="3131845"/>
                </a:lnTo>
                <a:lnTo>
                  <a:pt x="3584498" y="3178873"/>
                </a:lnTo>
                <a:lnTo>
                  <a:pt x="3589794" y="3226079"/>
                </a:lnTo>
                <a:lnTo>
                  <a:pt x="3594493" y="3273475"/>
                </a:lnTo>
                <a:lnTo>
                  <a:pt x="3598570" y="3321050"/>
                </a:lnTo>
                <a:lnTo>
                  <a:pt x="3602037" y="3368789"/>
                </a:lnTo>
                <a:lnTo>
                  <a:pt x="3604882" y="3416706"/>
                </a:lnTo>
                <a:lnTo>
                  <a:pt x="3605441" y="3429012"/>
                </a:lnTo>
                <a:lnTo>
                  <a:pt x="3604882" y="3441306"/>
                </a:lnTo>
                <a:lnTo>
                  <a:pt x="3602037" y="3489223"/>
                </a:lnTo>
                <a:lnTo>
                  <a:pt x="3598570" y="3536962"/>
                </a:lnTo>
                <a:lnTo>
                  <a:pt x="3594493" y="3584537"/>
                </a:lnTo>
                <a:lnTo>
                  <a:pt x="3589794" y="3631933"/>
                </a:lnTo>
                <a:lnTo>
                  <a:pt x="3584498" y="3679139"/>
                </a:lnTo>
                <a:lnTo>
                  <a:pt x="3578580" y="3726167"/>
                </a:lnTo>
                <a:lnTo>
                  <a:pt x="3572078" y="3773005"/>
                </a:lnTo>
                <a:lnTo>
                  <a:pt x="3564966" y="3819639"/>
                </a:lnTo>
                <a:lnTo>
                  <a:pt x="3557270" y="3866083"/>
                </a:lnTo>
                <a:lnTo>
                  <a:pt x="3548977" y="3912336"/>
                </a:lnTo>
                <a:lnTo>
                  <a:pt x="3540112" y="3958374"/>
                </a:lnTo>
                <a:lnTo>
                  <a:pt x="3530650" y="4004195"/>
                </a:lnTo>
                <a:lnTo>
                  <a:pt x="3520617" y="4049814"/>
                </a:lnTo>
                <a:lnTo>
                  <a:pt x="3510013" y="4095204"/>
                </a:lnTo>
                <a:lnTo>
                  <a:pt x="3498837" y="4140377"/>
                </a:lnTo>
                <a:lnTo>
                  <a:pt x="3487102" y="4185335"/>
                </a:lnTo>
                <a:lnTo>
                  <a:pt x="3474796" y="4230052"/>
                </a:lnTo>
                <a:lnTo>
                  <a:pt x="3461943" y="4274540"/>
                </a:lnTo>
                <a:lnTo>
                  <a:pt x="3448532" y="4318787"/>
                </a:lnTo>
                <a:lnTo>
                  <a:pt x="3434575" y="4362793"/>
                </a:lnTo>
                <a:lnTo>
                  <a:pt x="3420072" y="4406557"/>
                </a:lnTo>
                <a:lnTo>
                  <a:pt x="3405022" y="4450067"/>
                </a:lnTo>
                <a:lnTo>
                  <a:pt x="3389439" y="4493323"/>
                </a:lnTo>
                <a:lnTo>
                  <a:pt x="3373323" y="4536325"/>
                </a:lnTo>
                <a:lnTo>
                  <a:pt x="3356673" y="4579061"/>
                </a:lnTo>
                <a:lnTo>
                  <a:pt x="3339503" y="4621530"/>
                </a:lnTo>
                <a:lnTo>
                  <a:pt x="3321812" y="4663732"/>
                </a:lnTo>
                <a:lnTo>
                  <a:pt x="3303600" y="4705667"/>
                </a:lnTo>
                <a:lnTo>
                  <a:pt x="3284880" y="4747323"/>
                </a:lnTo>
                <a:lnTo>
                  <a:pt x="3265652" y="4788687"/>
                </a:lnTo>
                <a:lnTo>
                  <a:pt x="3245916" y="4829772"/>
                </a:lnTo>
                <a:lnTo>
                  <a:pt x="3225673" y="4870577"/>
                </a:lnTo>
                <a:lnTo>
                  <a:pt x="3204946" y="4911077"/>
                </a:lnTo>
                <a:lnTo>
                  <a:pt x="3183712" y="4951285"/>
                </a:lnTo>
                <a:lnTo>
                  <a:pt x="3161995" y="4991189"/>
                </a:lnTo>
                <a:lnTo>
                  <a:pt x="3139795" y="5030787"/>
                </a:lnTo>
                <a:lnTo>
                  <a:pt x="3117113" y="5070068"/>
                </a:lnTo>
                <a:lnTo>
                  <a:pt x="3093948" y="5109045"/>
                </a:lnTo>
                <a:lnTo>
                  <a:pt x="3070314" y="5147703"/>
                </a:lnTo>
                <a:lnTo>
                  <a:pt x="3046209" y="5186045"/>
                </a:lnTo>
                <a:lnTo>
                  <a:pt x="3021647" y="5224056"/>
                </a:lnTo>
                <a:lnTo>
                  <a:pt x="2996615" y="5261737"/>
                </a:lnTo>
                <a:lnTo>
                  <a:pt x="2971127" y="5299075"/>
                </a:lnTo>
                <a:lnTo>
                  <a:pt x="2945180" y="5336095"/>
                </a:lnTo>
                <a:lnTo>
                  <a:pt x="2918790" y="5372760"/>
                </a:lnTo>
                <a:lnTo>
                  <a:pt x="2891955" y="5409082"/>
                </a:lnTo>
                <a:lnTo>
                  <a:pt x="2864688" y="5445061"/>
                </a:lnTo>
                <a:lnTo>
                  <a:pt x="2836976" y="5480672"/>
                </a:lnTo>
                <a:lnTo>
                  <a:pt x="2808821" y="5515940"/>
                </a:lnTo>
                <a:lnTo>
                  <a:pt x="2780246" y="5550840"/>
                </a:lnTo>
                <a:lnTo>
                  <a:pt x="2751251" y="5585384"/>
                </a:lnTo>
                <a:lnTo>
                  <a:pt x="2721826" y="5619547"/>
                </a:lnTo>
                <a:lnTo>
                  <a:pt x="2691981" y="5653341"/>
                </a:lnTo>
                <a:lnTo>
                  <a:pt x="2661729" y="5686755"/>
                </a:lnTo>
                <a:lnTo>
                  <a:pt x="2631071" y="5719788"/>
                </a:lnTo>
                <a:lnTo>
                  <a:pt x="2599994" y="5752439"/>
                </a:lnTo>
                <a:lnTo>
                  <a:pt x="2568524" y="5784697"/>
                </a:lnTo>
                <a:lnTo>
                  <a:pt x="2536660" y="5816562"/>
                </a:lnTo>
                <a:lnTo>
                  <a:pt x="2504402" y="5848032"/>
                </a:lnTo>
                <a:lnTo>
                  <a:pt x="2471750" y="5879109"/>
                </a:lnTo>
                <a:lnTo>
                  <a:pt x="2438717" y="5909767"/>
                </a:lnTo>
                <a:lnTo>
                  <a:pt x="2405303" y="5940018"/>
                </a:lnTo>
                <a:lnTo>
                  <a:pt x="2371509" y="5969863"/>
                </a:lnTo>
                <a:lnTo>
                  <a:pt x="2337346" y="5999289"/>
                </a:lnTo>
                <a:lnTo>
                  <a:pt x="2302802" y="6028283"/>
                </a:lnTo>
                <a:lnTo>
                  <a:pt x="2267902" y="6056858"/>
                </a:lnTo>
                <a:lnTo>
                  <a:pt x="2232634" y="6085014"/>
                </a:lnTo>
                <a:lnTo>
                  <a:pt x="2197023" y="6112726"/>
                </a:lnTo>
                <a:lnTo>
                  <a:pt x="2161044" y="6139993"/>
                </a:lnTo>
                <a:lnTo>
                  <a:pt x="2124722" y="6166828"/>
                </a:lnTo>
                <a:lnTo>
                  <a:pt x="2088057" y="6193218"/>
                </a:lnTo>
                <a:lnTo>
                  <a:pt x="2051037" y="6219164"/>
                </a:lnTo>
                <a:lnTo>
                  <a:pt x="2013699" y="6244653"/>
                </a:lnTo>
                <a:lnTo>
                  <a:pt x="1976018" y="6269685"/>
                </a:lnTo>
                <a:lnTo>
                  <a:pt x="1938007" y="6294247"/>
                </a:lnTo>
                <a:lnTo>
                  <a:pt x="1899666" y="6318351"/>
                </a:lnTo>
                <a:lnTo>
                  <a:pt x="1861007" y="6341986"/>
                </a:lnTo>
                <a:lnTo>
                  <a:pt x="1822030" y="6365151"/>
                </a:lnTo>
                <a:lnTo>
                  <a:pt x="1782749" y="6387833"/>
                </a:lnTo>
                <a:lnTo>
                  <a:pt x="1743151" y="6410033"/>
                </a:lnTo>
                <a:lnTo>
                  <a:pt x="1703247" y="6431750"/>
                </a:lnTo>
                <a:lnTo>
                  <a:pt x="1663039" y="6452984"/>
                </a:lnTo>
                <a:lnTo>
                  <a:pt x="1622539" y="6473711"/>
                </a:lnTo>
                <a:lnTo>
                  <a:pt x="1581734" y="6493954"/>
                </a:lnTo>
                <a:lnTo>
                  <a:pt x="1540649" y="6513690"/>
                </a:lnTo>
                <a:lnTo>
                  <a:pt x="1499285" y="6532918"/>
                </a:lnTo>
                <a:lnTo>
                  <a:pt x="1457629" y="6551638"/>
                </a:lnTo>
                <a:lnTo>
                  <a:pt x="1415694" y="6569850"/>
                </a:lnTo>
                <a:lnTo>
                  <a:pt x="1373492" y="6587541"/>
                </a:lnTo>
                <a:lnTo>
                  <a:pt x="1331023" y="6604711"/>
                </a:lnTo>
                <a:lnTo>
                  <a:pt x="1288288" y="6621361"/>
                </a:lnTo>
                <a:lnTo>
                  <a:pt x="1245285" y="6637477"/>
                </a:lnTo>
                <a:lnTo>
                  <a:pt x="1202029" y="6653060"/>
                </a:lnTo>
                <a:lnTo>
                  <a:pt x="1158519" y="6668109"/>
                </a:lnTo>
                <a:lnTo>
                  <a:pt x="1114755" y="6682613"/>
                </a:lnTo>
                <a:lnTo>
                  <a:pt x="1070749" y="6696570"/>
                </a:lnTo>
                <a:lnTo>
                  <a:pt x="1026502" y="6709981"/>
                </a:lnTo>
                <a:lnTo>
                  <a:pt x="982014" y="6722834"/>
                </a:lnTo>
                <a:lnTo>
                  <a:pt x="937298" y="6735140"/>
                </a:lnTo>
                <a:lnTo>
                  <a:pt x="892340" y="6746875"/>
                </a:lnTo>
                <a:lnTo>
                  <a:pt x="847166" y="6758051"/>
                </a:lnTo>
                <a:lnTo>
                  <a:pt x="801776" y="6768655"/>
                </a:lnTo>
                <a:lnTo>
                  <a:pt x="756158" y="6778688"/>
                </a:lnTo>
                <a:lnTo>
                  <a:pt x="710336" y="6788150"/>
                </a:lnTo>
                <a:lnTo>
                  <a:pt x="664298" y="6797014"/>
                </a:lnTo>
                <a:lnTo>
                  <a:pt x="618045" y="6805308"/>
                </a:lnTo>
                <a:lnTo>
                  <a:pt x="571601" y="6813004"/>
                </a:lnTo>
                <a:lnTo>
                  <a:pt x="524967" y="6820116"/>
                </a:lnTo>
                <a:lnTo>
                  <a:pt x="478129" y="6826618"/>
                </a:lnTo>
                <a:lnTo>
                  <a:pt x="431101" y="6832536"/>
                </a:lnTo>
                <a:lnTo>
                  <a:pt x="383895" y="6837832"/>
                </a:lnTo>
                <a:lnTo>
                  <a:pt x="336499" y="6842531"/>
                </a:lnTo>
                <a:lnTo>
                  <a:pt x="288925" y="6846608"/>
                </a:lnTo>
                <a:lnTo>
                  <a:pt x="241185" y="6850075"/>
                </a:lnTo>
                <a:lnTo>
                  <a:pt x="193268" y="6852920"/>
                </a:lnTo>
                <a:lnTo>
                  <a:pt x="145186" y="6855142"/>
                </a:lnTo>
                <a:lnTo>
                  <a:pt x="96951" y="6856730"/>
                </a:lnTo>
                <a:lnTo>
                  <a:pt x="48552" y="6857682"/>
                </a:lnTo>
                <a:lnTo>
                  <a:pt x="0" y="6858000"/>
                </a:lnTo>
                <a:lnTo>
                  <a:pt x="3609975" y="6858000"/>
                </a:lnTo>
                <a:lnTo>
                  <a:pt x="3609975" y="3609975"/>
                </a:lnTo>
                <a:lnTo>
                  <a:pt x="3609975" y="3248025"/>
                </a:lnTo>
                <a:lnTo>
                  <a:pt x="3609975" y="0"/>
                </a:lnTo>
                <a:close/>
              </a:path>
            </a:pathLst>
          </a:custGeom>
          <a:solidFill>
            <a:srgbClr val="0068FF"/>
          </a:solidFill>
        </p:spPr>
        <p:txBody>
          <a:bodyPr wrap="square" lIns="0" tIns="0" rIns="0" bIns="0" rtlCol="0"/>
          <a:lstStyle/>
          <a:p>
            <a:endParaRPr/>
          </a:p>
        </p:txBody>
      </p:sp>
      <p:sp>
        <p:nvSpPr>
          <p:cNvPr id="3" name="object 3"/>
          <p:cNvSpPr/>
          <p:nvPr/>
        </p:nvSpPr>
        <p:spPr>
          <a:xfrm>
            <a:off x="0" y="0"/>
            <a:ext cx="933450" cy="933450"/>
          </a:xfrm>
          <a:custGeom>
            <a:avLst/>
            <a:gdLst/>
            <a:ahLst/>
            <a:cxnLst/>
            <a:rect l="l" t="t" r="r" b="b"/>
            <a:pathLst>
              <a:path w="933450" h="933450">
                <a:moveTo>
                  <a:pt x="933450" y="0"/>
                </a:moveTo>
                <a:lnTo>
                  <a:pt x="0" y="0"/>
                </a:lnTo>
                <a:lnTo>
                  <a:pt x="0" y="933450"/>
                </a:lnTo>
                <a:lnTo>
                  <a:pt x="48035" y="932235"/>
                </a:lnTo>
                <a:lnTo>
                  <a:pt x="95439" y="928630"/>
                </a:lnTo>
                <a:lnTo>
                  <a:pt x="142155" y="922693"/>
                </a:lnTo>
                <a:lnTo>
                  <a:pt x="188122" y="914484"/>
                </a:lnTo>
                <a:lnTo>
                  <a:pt x="233283" y="904060"/>
                </a:lnTo>
                <a:lnTo>
                  <a:pt x="277579" y="891480"/>
                </a:lnTo>
                <a:lnTo>
                  <a:pt x="320951" y="876804"/>
                </a:lnTo>
                <a:lnTo>
                  <a:pt x="363341" y="860089"/>
                </a:lnTo>
                <a:lnTo>
                  <a:pt x="404689" y="841395"/>
                </a:lnTo>
                <a:lnTo>
                  <a:pt x="444938" y="820780"/>
                </a:lnTo>
                <a:lnTo>
                  <a:pt x="484028" y="798302"/>
                </a:lnTo>
                <a:lnTo>
                  <a:pt x="521901" y="774021"/>
                </a:lnTo>
                <a:lnTo>
                  <a:pt x="558498" y="747995"/>
                </a:lnTo>
                <a:lnTo>
                  <a:pt x="593761" y="720283"/>
                </a:lnTo>
                <a:lnTo>
                  <a:pt x="627631" y="690943"/>
                </a:lnTo>
                <a:lnTo>
                  <a:pt x="660049" y="660034"/>
                </a:lnTo>
                <a:lnTo>
                  <a:pt x="690956" y="627615"/>
                </a:lnTo>
                <a:lnTo>
                  <a:pt x="720295" y="593745"/>
                </a:lnTo>
                <a:lnTo>
                  <a:pt x="748006" y="558482"/>
                </a:lnTo>
                <a:lnTo>
                  <a:pt x="774031" y="521884"/>
                </a:lnTo>
                <a:lnTo>
                  <a:pt x="798311" y="484011"/>
                </a:lnTo>
                <a:lnTo>
                  <a:pt x="820787" y="444921"/>
                </a:lnTo>
                <a:lnTo>
                  <a:pt x="841401" y="404672"/>
                </a:lnTo>
                <a:lnTo>
                  <a:pt x="860094" y="363325"/>
                </a:lnTo>
                <a:lnTo>
                  <a:pt x="876808" y="320936"/>
                </a:lnTo>
                <a:lnTo>
                  <a:pt x="891484" y="277565"/>
                </a:lnTo>
                <a:lnTo>
                  <a:pt x="904062" y="233271"/>
                </a:lnTo>
                <a:lnTo>
                  <a:pt x="914485" y="188112"/>
                </a:lnTo>
                <a:lnTo>
                  <a:pt x="922694" y="142146"/>
                </a:lnTo>
                <a:lnTo>
                  <a:pt x="928630" y="95433"/>
                </a:lnTo>
                <a:lnTo>
                  <a:pt x="932235" y="48031"/>
                </a:lnTo>
                <a:lnTo>
                  <a:pt x="933450" y="0"/>
                </a:lnTo>
                <a:close/>
              </a:path>
            </a:pathLst>
          </a:custGeom>
          <a:solidFill>
            <a:srgbClr val="627083"/>
          </a:solidFill>
        </p:spPr>
        <p:txBody>
          <a:bodyPr wrap="square" lIns="0" tIns="0" rIns="0" bIns="0" rtlCol="0"/>
          <a:lstStyle/>
          <a:p>
            <a:endParaRPr/>
          </a:p>
        </p:txBody>
      </p:sp>
      <p:grpSp>
        <p:nvGrpSpPr>
          <p:cNvPr id="4" name="object 4"/>
          <p:cNvGrpSpPr/>
          <p:nvPr/>
        </p:nvGrpSpPr>
        <p:grpSpPr>
          <a:xfrm>
            <a:off x="8086725" y="5591175"/>
            <a:ext cx="1571625" cy="1266825"/>
            <a:chOff x="8086725" y="5591175"/>
            <a:chExt cx="1571625" cy="1266825"/>
          </a:xfrm>
        </p:grpSpPr>
        <p:sp>
          <p:nvSpPr>
            <p:cNvPr id="5" name="object 5"/>
            <p:cNvSpPr/>
            <p:nvPr/>
          </p:nvSpPr>
          <p:spPr>
            <a:xfrm>
              <a:off x="8867775" y="5591175"/>
              <a:ext cx="790575" cy="1266825"/>
            </a:xfrm>
            <a:custGeom>
              <a:avLst/>
              <a:gdLst/>
              <a:ahLst/>
              <a:cxnLst/>
              <a:rect l="l" t="t" r="r" b="b"/>
              <a:pathLst>
                <a:path w="790575" h="1266825">
                  <a:moveTo>
                    <a:pt x="790575" y="0"/>
                  </a:moveTo>
                  <a:lnTo>
                    <a:pt x="709803" y="4064"/>
                  </a:lnTo>
                  <a:lnTo>
                    <a:pt x="662398" y="10292"/>
                  </a:lnTo>
                  <a:lnTo>
                    <a:pt x="615920" y="19263"/>
                  </a:lnTo>
                  <a:lnTo>
                    <a:pt x="570454" y="30890"/>
                  </a:lnTo>
                  <a:lnTo>
                    <a:pt x="526085" y="45088"/>
                  </a:lnTo>
                  <a:lnTo>
                    <a:pt x="482900" y="61772"/>
                  </a:lnTo>
                  <a:lnTo>
                    <a:pt x="440985" y="80856"/>
                  </a:lnTo>
                  <a:lnTo>
                    <a:pt x="400424" y="102255"/>
                  </a:lnTo>
                  <a:lnTo>
                    <a:pt x="361305" y="125884"/>
                  </a:lnTo>
                  <a:lnTo>
                    <a:pt x="323713" y="151657"/>
                  </a:lnTo>
                  <a:lnTo>
                    <a:pt x="287734" y="179489"/>
                  </a:lnTo>
                  <a:lnTo>
                    <a:pt x="253453" y="209295"/>
                  </a:lnTo>
                  <a:lnTo>
                    <a:pt x="220958" y="240989"/>
                  </a:lnTo>
                  <a:lnTo>
                    <a:pt x="190333" y="274486"/>
                  </a:lnTo>
                  <a:lnTo>
                    <a:pt x="161664" y="309701"/>
                  </a:lnTo>
                  <a:lnTo>
                    <a:pt x="135038" y="346547"/>
                  </a:lnTo>
                  <a:lnTo>
                    <a:pt x="110540" y="384941"/>
                  </a:lnTo>
                  <a:lnTo>
                    <a:pt x="88256" y="424797"/>
                  </a:lnTo>
                  <a:lnTo>
                    <a:pt x="68272" y="466028"/>
                  </a:lnTo>
                  <a:lnTo>
                    <a:pt x="50675" y="508551"/>
                  </a:lnTo>
                  <a:lnTo>
                    <a:pt x="35548" y="552279"/>
                  </a:lnTo>
                  <a:lnTo>
                    <a:pt x="22980" y="597127"/>
                  </a:lnTo>
                  <a:lnTo>
                    <a:pt x="13055" y="643010"/>
                  </a:lnTo>
                  <a:lnTo>
                    <a:pt x="5859" y="689843"/>
                  </a:lnTo>
                  <a:lnTo>
                    <a:pt x="1479" y="737540"/>
                  </a:lnTo>
                  <a:lnTo>
                    <a:pt x="0" y="786015"/>
                  </a:lnTo>
                  <a:lnTo>
                    <a:pt x="0" y="1266825"/>
                  </a:lnTo>
                  <a:lnTo>
                    <a:pt x="48159" y="1265390"/>
                  </a:lnTo>
                  <a:lnTo>
                    <a:pt x="95556" y="1261141"/>
                  </a:lnTo>
                  <a:lnTo>
                    <a:pt x="142107" y="1254161"/>
                  </a:lnTo>
                  <a:lnTo>
                    <a:pt x="187730" y="1244530"/>
                  </a:lnTo>
                  <a:lnTo>
                    <a:pt x="232341" y="1232332"/>
                  </a:lnTo>
                  <a:lnTo>
                    <a:pt x="275858" y="1217649"/>
                  </a:lnTo>
                  <a:lnTo>
                    <a:pt x="318199" y="1200562"/>
                  </a:lnTo>
                  <a:lnTo>
                    <a:pt x="359280" y="1181155"/>
                  </a:lnTo>
                  <a:lnTo>
                    <a:pt x="399019" y="1159509"/>
                  </a:lnTo>
                  <a:lnTo>
                    <a:pt x="437334" y="1135707"/>
                  </a:lnTo>
                  <a:lnTo>
                    <a:pt x="474141" y="1109830"/>
                  </a:lnTo>
                  <a:lnTo>
                    <a:pt x="509358" y="1081962"/>
                  </a:lnTo>
                  <a:lnTo>
                    <a:pt x="542903" y="1052183"/>
                  </a:lnTo>
                  <a:lnTo>
                    <a:pt x="574692" y="1020577"/>
                  </a:lnTo>
                  <a:lnTo>
                    <a:pt x="604642" y="987226"/>
                  </a:lnTo>
                  <a:lnTo>
                    <a:pt x="632672" y="952212"/>
                  </a:lnTo>
                  <a:lnTo>
                    <a:pt x="658699" y="915617"/>
                  </a:lnTo>
                  <a:lnTo>
                    <a:pt x="682639" y="877523"/>
                  </a:lnTo>
                  <a:lnTo>
                    <a:pt x="704410" y="838013"/>
                  </a:lnTo>
                  <a:lnTo>
                    <a:pt x="723929" y="797169"/>
                  </a:lnTo>
                  <a:lnTo>
                    <a:pt x="741115" y="755073"/>
                  </a:lnTo>
                  <a:lnTo>
                    <a:pt x="755883" y="711807"/>
                  </a:lnTo>
                  <a:lnTo>
                    <a:pt x="768151" y="667453"/>
                  </a:lnTo>
                  <a:lnTo>
                    <a:pt x="777837" y="622095"/>
                  </a:lnTo>
                  <a:lnTo>
                    <a:pt x="784858" y="575813"/>
                  </a:lnTo>
                  <a:lnTo>
                    <a:pt x="789132" y="528690"/>
                  </a:lnTo>
                  <a:lnTo>
                    <a:pt x="790575" y="480809"/>
                  </a:lnTo>
                  <a:lnTo>
                    <a:pt x="790575" y="0"/>
                  </a:lnTo>
                  <a:close/>
                </a:path>
              </a:pathLst>
            </a:custGeom>
            <a:solidFill>
              <a:srgbClr val="0068FF"/>
            </a:solidFill>
          </p:spPr>
          <p:txBody>
            <a:bodyPr wrap="square" lIns="0" tIns="0" rIns="0" bIns="0" rtlCol="0"/>
            <a:lstStyle/>
            <a:p>
              <a:endParaRPr/>
            </a:p>
          </p:txBody>
        </p:sp>
        <p:sp>
          <p:nvSpPr>
            <p:cNvPr id="6" name="object 6"/>
            <p:cNvSpPr/>
            <p:nvPr/>
          </p:nvSpPr>
          <p:spPr>
            <a:xfrm>
              <a:off x="8086725" y="5591175"/>
              <a:ext cx="781050" cy="1266825"/>
            </a:xfrm>
            <a:custGeom>
              <a:avLst/>
              <a:gdLst/>
              <a:ahLst/>
              <a:cxnLst/>
              <a:rect l="l" t="t" r="r" b="b"/>
              <a:pathLst>
                <a:path w="781050" h="1266825">
                  <a:moveTo>
                    <a:pt x="0" y="0"/>
                  </a:moveTo>
                  <a:lnTo>
                    <a:pt x="0" y="480809"/>
                  </a:lnTo>
                  <a:lnTo>
                    <a:pt x="1425" y="528690"/>
                  </a:lnTo>
                  <a:lnTo>
                    <a:pt x="5646" y="575813"/>
                  </a:lnTo>
                  <a:lnTo>
                    <a:pt x="12581" y="622095"/>
                  </a:lnTo>
                  <a:lnTo>
                    <a:pt x="22150" y="667453"/>
                  </a:lnTo>
                  <a:lnTo>
                    <a:pt x="34269" y="711807"/>
                  </a:lnTo>
                  <a:lnTo>
                    <a:pt x="48857" y="755073"/>
                  </a:lnTo>
                  <a:lnTo>
                    <a:pt x="65834" y="797169"/>
                  </a:lnTo>
                  <a:lnTo>
                    <a:pt x="85116" y="838013"/>
                  </a:lnTo>
                  <a:lnTo>
                    <a:pt x="106623" y="877523"/>
                  </a:lnTo>
                  <a:lnTo>
                    <a:pt x="130273" y="915617"/>
                  </a:lnTo>
                  <a:lnTo>
                    <a:pt x="155984" y="952212"/>
                  </a:lnTo>
                  <a:lnTo>
                    <a:pt x="183674" y="987226"/>
                  </a:lnTo>
                  <a:lnTo>
                    <a:pt x="213262" y="1020577"/>
                  </a:lnTo>
                  <a:lnTo>
                    <a:pt x="244667" y="1052183"/>
                  </a:lnTo>
                  <a:lnTo>
                    <a:pt x="277805" y="1081962"/>
                  </a:lnTo>
                  <a:lnTo>
                    <a:pt x="312597" y="1109830"/>
                  </a:lnTo>
                  <a:lnTo>
                    <a:pt x="348961" y="1135707"/>
                  </a:lnTo>
                  <a:lnTo>
                    <a:pt x="386813" y="1159509"/>
                  </a:lnTo>
                  <a:lnTo>
                    <a:pt x="426074" y="1181155"/>
                  </a:lnTo>
                  <a:lnTo>
                    <a:pt x="466661" y="1200562"/>
                  </a:lnTo>
                  <a:lnTo>
                    <a:pt x="508493" y="1217649"/>
                  </a:lnTo>
                  <a:lnTo>
                    <a:pt x="551488" y="1232332"/>
                  </a:lnTo>
                  <a:lnTo>
                    <a:pt x="595564" y="1244530"/>
                  </a:lnTo>
                  <a:lnTo>
                    <a:pt x="640640" y="1254161"/>
                  </a:lnTo>
                  <a:lnTo>
                    <a:pt x="686634" y="1261141"/>
                  </a:lnTo>
                  <a:lnTo>
                    <a:pt x="733464" y="1265390"/>
                  </a:lnTo>
                  <a:lnTo>
                    <a:pt x="781050" y="1266825"/>
                  </a:lnTo>
                  <a:lnTo>
                    <a:pt x="781050" y="786015"/>
                  </a:lnTo>
                  <a:lnTo>
                    <a:pt x="779588" y="737540"/>
                  </a:lnTo>
                  <a:lnTo>
                    <a:pt x="775262" y="689843"/>
                  </a:lnTo>
                  <a:lnTo>
                    <a:pt x="768154" y="643010"/>
                  </a:lnTo>
                  <a:lnTo>
                    <a:pt x="758350" y="597127"/>
                  </a:lnTo>
                  <a:lnTo>
                    <a:pt x="745936" y="552279"/>
                  </a:lnTo>
                  <a:lnTo>
                    <a:pt x="730994" y="508551"/>
                  </a:lnTo>
                  <a:lnTo>
                    <a:pt x="713611" y="466028"/>
                  </a:lnTo>
                  <a:lnTo>
                    <a:pt x="693872" y="424796"/>
                  </a:lnTo>
                  <a:lnTo>
                    <a:pt x="671860" y="384941"/>
                  </a:lnTo>
                  <a:lnTo>
                    <a:pt x="647661" y="346547"/>
                  </a:lnTo>
                  <a:lnTo>
                    <a:pt x="621360" y="309699"/>
                  </a:lnTo>
                  <a:lnTo>
                    <a:pt x="593041" y="274485"/>
                  </a:lnTo>
                  <a:lnTo>
                    <a:pt x="562789" y="240987"/>
                  </a:lnTo>
                  <a:lnTo>
                    <a:pt x="530689" y="209293"/>
                  </a:lnTo>
                  <a:lnTo>
                    <a:pt x="496827" y="179486"/>
                  </a:lnTo>
                  <a:lnTo>
                    <a:pt x="461285" y="151654"/>
                  </a:lnTo>
                  <a:lnTo>
                    <a:pt x="424151" y="125880"/>
                  </a:lnTo>
                  <a:lnTo>
                    <a:pt x="385507" y="102250"/>
                  </a:lnTo>
                  <a:lnTo>
                    <a:pt x="345440" y="80850"/>
                  </a:lnTo>
                  <a:lnTo>
                    <a:pt x="304033" y="61765"/>
                  </a:lnTo>
                  <a:lnTo>
                    <a:pt x="261373" y="45081"/>
                  </a:lnTo>
                  <a:lnTo>
                    <a:pt x="217542" y="30881"/>
                  </a:lnTo>
                  <a:lnTo>
                    <a:pt x="172627" y="19253"/>
                  </a:lnTo>
                  <a:lnTo>
                    <a:pt x="126712" y="10281"/>
                  </a:lnTo>
                  <a:lnTo>
                    <a:pt x="79883" y="4051"/>
                  </a:lnTo>
                  <a:lnTo>
                    <a:pt x="0" y="0"/>
                  </a:lnTo>
                  <a:close/>
                </a:path>
              </a:pathLst>
            </a:custGeom>
            <a:solidFill>
              <a:srgbClr val="44536A"/>
            </a:solidFill>
          </p:spPr>
          <p:txBody>
            <a:bodyPr wrap="square" lIns="0" tIns="0" rIns="0" bIns="0" rtlCol="0"/>
            <a:lstStyle/>
            <a:p>
              <a:endParaRPr/>
            </a:p>
          </p:txBody>
        </p:sp>
      </p:grpSp>
      <p:sp>
        <p:nvSpPr>
          <p:cNvPr id="7" name="object 7"/>
          <p:cNvSpPr txBox="1">
            <a:spLocks noGrp="1"/>
          </p:cNvSpPr>
          <p:nvPr>
            <p:ph type="title"/>
          </p:nvPr>
        </p:nvSpPr>
        <p:spPr>
          <a:xfrm>
            <a:off x="1247139" y="886142"/>
            <a:ext cx="4150995" cy="758190"/>
          </a:xfrm>
          <a:prstGeom prst="rect">
            <a:avLst/>
          </a:prstGeom>
        </p:spPr>
        <p:txBody>
          <a:bodyPr vert="horz" wrap="square" lIns="0" tIns="13335" rIns="0" bIns="0" rtlCol="0">
            <a:spAutoFit/>
          </a:bodyPr>
          <a:lstStyle/>
          <a:p>
            <a:pPr marL="12700">
              <a:lnSpc>
                <a:spcPct val="100000"/>
              </a:lnSpc>
              <a:spcBef>
                <a:spcPts val="105"/>
              </a:spcBef>
            </a:pPr>
            <a:r>
              <a:rPr sz="4800" spc="-150" dirty="0"/>
              <a:t>Responsibilities</a:t>
            </a:r>
            <a:endParaRPr sz="4800"/>
          </a:p>
        </p:txBody>
      </p:sp>
      <p:sp>
        <p:nvSpPr>
          <p:cNvPr id="8" name="object 8"/>
          <p:cNvSpPr txBox="1"/>
          <p:nvPr/>
        </p:nvSpPr>
        <p:spPr>
          <a:xfrm>
            <a:off x="1247139" y="1869757"/>
            <a:ext cx="7817484" cy="2636520"/>
          </a:xfrm>
          <a:prstGeom prst="rect">
            <a:avLst/>
          </a:prstGeom>
        </p:spPr>
        <p:txBody>
          <a:bodyPr vert="horz" wrap="square" lIns="0" tIns="15875" rIns="0" bIns="0" rtlCol="0">
            <a:spAutoFit/>
          </a:bodyPr>
          <a:lstStyle/>
          <a:p>
            <a:pPr marL="124460" indent="-112395">
              <a:lnSpc>
                <a:spcPct val="100000"/>
              </a:lnSpc>
              <a:spcBef>
                <a:spcPts val="125"/>
              </a:spcBef>
              <a:buChar char="•"/>
              <a:tabLst>
                <a:tab pos="125095" algn="l"/>
              </a:tabLst>
            </a:pPr>
            <a:r>
              <a:rPr sz="1400" spc="-25" dirty="0">
                <a:latin typeface="Cambria"/>
                <a:cs typeface="Cambria"/>
              </a:rPr>
              <a:t>Meetings</a:t>
            </a:r>
            <a:r>
              <a:rPr sz="1400" spc="30" dirty="0">
                <a:latin typeface="Cambria"/>
                <a:cs typeface="Cambria"/>
              </a:rPr>
              <a:t> </a:t>
            </a:r>
            <a:r>
              <a:rPr sz="1400" spc="-45" dirty="0">
                <a:latin typeface="Cambria"/>
                <a:cs typeface="Cambria"/>
              </a:rPr>
              <a:t>with</a:t>
            </a:r>
            <a:r>
              <a:rPr sz="1400" spc="30" dirty="0">
                <a:latin typeface="Cambria"/>
                <a:cs typeface="Cambria"/>
              </a:rPr>
              <a:t> </a:t>
            </a:r>
            <a:r>
              <a:rPr sz="1400" spc="-35" dirty="0">
                <a:latin typeface="Cambria"/>
                <a:cs typeface="Cambria"/>
              </a:rPr>
              <a:t>management</a:t>
            </a:r>
            <a:r>
              <a:rPr sz="1400" spc="30" dirty="0">
                <a:latin typeface="Cambria"/>
                <a:cs typeface="Cambria"/>
              </a:rPr>
              <a:t> </a:t>
            </a:r>
            <a:r>
              <a:rPr sz="1400" spc="-35" dirty="0">
                <a:latin typeface="Cambria"/>
                <a:cs typeface="Cambria"/>
              </a:rPr>
              <a:t>or</a:t>
            </a:r>
            <a:r>
              <a:rPr sz="1400" spc="30" dirty="0">
                <a:latin typeface="Cambria"/>
                <a:cs typeface="Cambria"/>
              </a:rPr>
              <a:t> </a:t>
            </a:r>
            <a:r>
              <a:rPr sz="1400" spc="-45" dirty="0">
                <a:latin typeface="Cambria"/>
                <a:cs typeface="Cambria"/>
              </a:rPr>
              <a:t>the</a:t>
            </a:r>
            <a:r>
              <a:rPr sz="1400" spc="35" dirty="0">
                <a:latin typeface="Cambria"/>
                <a:cs typeface="Cambria"/>
              </a:rPr>
              <a:t> </a:t>
            </a:r>
            <a:r>
              <a:rPr sz="1400" spc="-45" dirty="0">
                <a:latin typeface="Cambria"/>
                <a:cs typeface="Cambria"/>
              </a:rPr>
              <a:t>proper</a:t>
            </a:r>
            <a:r>
              <a:rPr sz="1400" spc="30" dirty="0">
                <a:latin typeface="Cambria"/>
                <a:cs typeface="Cambria"/>
              </a:rPr>
              <a:t> </a:t>
            </a:r>
            <a:r>
              <a:rPr sz="1400" spc="-50" dirty="0">
                <a:latin typeface="Cambria"/>
                <a:cs typeface="Cambria"/>
              </a:rPr>
              <a:t>employees</a:t>
            </a:r>
            <a:r>
              <a:rPr sz="1400" spc="30" dirty="0">
                <a:latin typeface="Cambria"/>
                <a:cs typeface="Cambria"/>
              </a:rPr>
              <a:t> </a:t>
            </a:r>
            <a:r>
              <a:rPr sz="1400" spc="-30" dirty="0">
                <a:latin typeface="Cambria"/>
                <a:cs typeface="Cambria"/>
              </a:rPr>
              <a:t>to</a:t>
            </a:r>
            <a:r>
              <a:rPr sz="1400" spc="30" dirty="0">
                <a:latin typeface="Cambria"/>
                <a:cs typeface="Cambria"/>
              </a:rPr>
              <a:t> </a:t>
            </a:r>
            <a:r>
              <a:rPr sz="1400" spc="-45" dirty="0">
                <a:latin typeface="Cambria"/>
                <a:cs typeface="Cambria"/>
              </a:rPr>
              <a:t>learn</a:t>
            </a:r>
            <a:r>
              <a:rPr sz="1400" spc="30" dirty="0">
                <a:latin typeface="Cambria"/>
                <a:cs typeface="Cambria"/>
              </a:rPr>
              <a:t> </a:t>
            </a:r>
            <a:r>
              <a:rPr sz="1400" spc="-35" dirty="0">
                <a:latin typeface="Cambria"/>
                <a:cs typeface="Cambria"/>
              </a:rPr>
              <a:t>about</a:t>
            </a:r>
            <a:r>
              <a:rPr sz="1400" spc="35" dirty="0">
                <a:latin typeface="Cambria"/>
                <a:cs typeface="Cambria"/>
              </a:rPr>
              <a:t> </a:t>
            </a:r>
            <a:r>
              <a:rPr sz="1400" spc="-40" dirty="0">
                <a:latin typeface="Cambria"/>
                <a:cs typeface="Cambria"/>
              </a:rPr>
              <a:t>their</a:t>
            </a:r>
            <a:r>
              <a:rPr sz="1400" spc="30" dirty="0">
                <a:latin typeface="Cambria"/>
                <a:cs typeface="Cambria"/>
              </a:rPr>
              <a:t> </a:t>
            </a:r>
            <a:r>
              <a:rPr sz="1400" spc="-55" dirty="0">
                <a:latin typeface="Cambria"/>
                <a:cs typeface="Cambria"/>
              </a:rPr>
              <a:t>needs</a:t>
            </a:r>
            <a:r>
              <a:rPr sz="1400" spc="30" dirty="0">
                <a:latin typeface="Cambria"/>
                <a:cs typeface="Cambria"/>
              </a:rPr>
              <a:t> </a:t>
            </a:r>
            <a:r>
              <a:rPr sz="1400" spc="-30" dirty="0">
                <a:latin typeface="Cambria"/>
                <a:cs typeface="Cambria"/>
              </a:rPr>
              <a:t>and</a:t>
            </a:r>
            <a:r>
              <a:rPr sz="1400" spc="30" dirty="0">
                <a:latin typeface="Cambria"/>
                <a:cs typeface="Cambria"/>
              </a:rPr>
              <a:t> </a:t>
            </a:r>
            <a:r>
              <a:rPr sz="1400" spc="-45" dirty="0">
                <a:latin typeface="Cambria"/>
                <a:cs typeface="Cambria"/>
              </a:rPr>
              <a:t>develop</a:t>
            </a:r>
            <a:r>
              <a:rPr sz="1400" spc="30" dirty="0">
                <a:latin typeface="Cambria"/>
                <a:cs typeface="Cambria"/>
              </a:rPr>
              <a:t> </a:t>
            </a:r>
            <a:r>
              <a:rPr sz="1400" spc="-35" dirty="0">
                <a:latin typeface="Cambria"/>
                <a:cs typeface="Cambria"/>
              </a:rPr>
              <a:t>relationships.</a:t>
            </a:r>
            <a:endParaRPr sz="1400">
              <a:latin typeface="Cambria"/>
              <a:cs typeface="Cambria"/>
            </a:endParaRPr>
          </a:p>
          <a:p>
            <a:pPr marL="124460" indent="-112395">
              <a:lnSpc>
                <a:spcPct val="100000"/>
              </a:lnSpc>
              <a:spcBef>
                <a:spcPts val="35"/>
              </a:spcBef>
              <a:buChar char="•"/>
              <a:tabLst>
                <a:tab pos="125095" algn="l"/>
              </a:tabLst>
            </a:pPr>
            <a:r>
              <a:rPr sz="1400" spc="5" dirty="0">
                <a:latin typeface="Cambria"/>
                <a:cs typeface="Cambria"/>
              </a:rPr>
              <a:t>Using</a:t>
            </a:r>
            <a:r>
              <a:rPr sz="1400" spc="15" dirty="0">
                <a:latin typeface="Cambria"/>
                <a:cs typeface="Cambria"/>
              </a:rPr>
              <a:t> </a:t>
            </a:r>
            <a:r>
              <a:rPr sz="1400" spc="-60" dirty="0">
                <a:latin typeface="Cambria"/>
                <a:cs typeface="Cambria"/>
              </a:rPr>
              <a:t>surveys</a:t>
            </a:r>
            <a:r>
              <a:rPr sz="1400" spc="20" dirty="0">
                <a:latin typeface="Cambria"/>
                <a:cs typeface="Cambria"/>
              </a:rPr>
              <a:t> </a:t>
            </a:r>
            <a:r>
              <a:rPr sz="1400" spc="-30" dirty="0">
                <a:latin typeface="Cambria"/>
                <a:cs typeface="Cambria"/>
              </a:rPr>
              <a:t>and</a:t>
            </a:r>
            <a:r>
              <a:rPr sz="1400" spc="20" dirty="0">
                <a:latin typeface="Cambria"/>
                <a:cs typeface="Cambria"/>
              </a:rPr>
              <a:t> </a:t>
            </a:r>
            <a:r>
              <a:rPr sz="1400" spc="-50" dirty="0">
                <a:latin typeface="Cambria"/>
                <a:cs typeface="Cambria"/>
              </a:rPr>
              <a:t>interviews</a:t>
            </a:r>
            <a:r>
              <a:rPr sz="1400" spc="20" dirty="0">
                <a:latin typeface="Cambria"/>
                <a:cs typeface="Cambria"/>
              </a:rPr>
              <a:t> </a:t>
            </a:r>
            <a:r>
              <a:rPr sz="1400" spc="-30" dirty="0">
                <a:latin typeface="Cambria"/>
                <a:cs typeface="Cambria"/>
              </a:rPr>
              <a:t>to</a:t>
            </a:r>
            <a:r>
              <a:rPr sz="1400" spc="20" dirty="0">
                <a:latin typeface="Cambria"/>
                <a:cs typeface="Cambria"/>
              </a:rPr>
              <a:t> </a:t>
            </a:r>
            <a:r>
              <a:rPr sz="1400" spc="-45" dirty="0">
                <a:latin typeface="Cambria"/>
                <a:cs typeface="Cambria"/>
              </a:rPr>
              <a:t>gather</a:t>
            </a:r>
            <a:r>
              <a:rPr sz="1400" spc="20" dirty="0">
                <a:latin typeface="Cambria"/>
                <a:cs typeface="Cambria"/>
              </a:rPr>
              <a:t> </a:t>
            </a:r>
            <a:r>
              <a:rPr sz="1400" spc="-45" dirty="0">
                <a:latin typeface="Cambria"/>
                <a:cs typeface="Cambria"/>
              </a:rPr>
              <a:t>the</a:t>
            </a:r>
            <a:r>
              <a:rPr sz="1400" spc="20" dirty="0">
                <a:latin typeface="Cambria"/>
                <a:cs typeface="Cambria"/>
              </a:rPr>
              <a:t> </a:t>
            </a:r>
            <a:r>
              <a:rPr sz="1400" spc="-45" dirty="0">
                <a:latin typeface="Cambria"/>
                <a:cs typeface="Cambria"/>
              </a:rPr>
              <a:t>required</a:t>
            </a:r>
            <a:r>
              <a:rPr sz="1400" spc="15" dirty="0">
                <a:latin typeface="Cambria"/>
                <a:cs typeface="Cambria"/>
              </a:rPr>
              <a:t> </a:t>
            </a:r>
            <a:r>
              <a:rPr sz="1400" spc="-30" dirty="0">
                <a:latin typeface="Cambria"/>
                <a:cs typeface="Cambria"/>
              </a:rPr>
              <a:t>data.</a:t>
            </a:r>
            <a:endParaRPr sz="1400">
              <a:latin typeface="Cambria"/>
              <a:cs typeface="Cambria"/>
            </a:endParaRPr>
          </a:p>
          <a:p>
            <a:pPr marL="124460" indent="-112395">
              <a:lnSpc>
                <a:spcPct val="100000"/>
              </a:lnSpc>
              <a:spcBef>
                <a:spcPts val="30"/>
              </a:spcBef>
              <a:buChar char="•"/>
              <a:tabLst>
                <a:tab pos="125095" algn="l"/>
              </a:tabLst>
            </a:pPr>
            <a:r>
              <a:rPr sz="1400" spc="-15" dirty="0">
                <a:latin typeface="Cambria"/>
                <a:cs typeface="Cambria"/>
              </a:rPr>
              <a:t>Innovation</a:t>
            </a:r>
            <a:r>
              <a:rPr sz="1400" dirty="0">
                <a:latin typeface="Cambria"/>
                <a:cs typeface="Cambria"/>
              </a:rPr>
              <a:t> </a:t>
            </a:r>
            <a:r>
              <a:rPr sz="1400" spc="-30" dirty="0">
                <a:latin typeface="Cambria"/>
                <a:cs typeface="Cambria"/>
              </a:rPr>
              <a:t>and</a:t>
            </a:r>
            <a:r>
              <a:rPr sz="1400" spc="5" dirty="0">
                <a:latin typeface="Cambria"/>
                <a:cs typeface="Cambria"/>
              </a:rPr>
              <a:t> </a:t>
            </a:r>
            <a:r>
              <a:rPr sz="1400" spc="-35" dirty="0">
                <a:latin typeface="Cambria"/>
                <a:cs typeface="Cambria"/>
              </a:rPr>
              <a:t>creativity.</a:t>
            </a:r>
            <a:endParaRPr sz="1400">
              <a:latin typeface="Cambria"/>
              <a:cs typeface="Cambria"/>
            </a:endParaRPr>
          </a:p>
          <a:p>
            <a:pPr marL="124460" indent="-112395">
              <a:lnSpc>
                <a:spcPct val="100000"/>
              </a:lnSpc>
              <a:spcBef>
                <a:spcPts val="35"/>
              </a:spcBef>
              <a:buChar char="•"/>
              <a:tabLst>
                <a:tab pos="125095" algn="l"/>
              </a:tabLst>
            </a:pPr>
            <a:r>
              <a:rPr sz="1400" spc="-15" dirty="0">
                <a:latin typeface="Cambria"/>
                <a:cs typeface="Cambria"/>
              </a:rPr>
              <a:t>The</a:t>
            </a:r>
            <a:r>
              <a:rPr sz="1400" spc="15" dirty="0">
                <a:latin typeface="Cambria"/>
                <a:cs typeface="Cambria"/>
              </a:rPr>
              <a:t> </a:t>
            </a:r>
            <a:r>
              <a:rPr sz="1400" spc="-35" dirty="0">
                <a:latin typeface="Cambria"/>
                <a:cs typeface="Cambria"/>
              </a:rPr>
              <a:t>capacity</a:t>
            </a:r>
            <a:r>
              <a:rPr sz="1400" spc="15" dirty="0">
                <a:latin typeface="Cambria"/>
                <a:cs typeface="Cambria"/>
              </a:rPr>
              <a:t> </a:t>
            </a:r>
            <a:r>
              <a:rPr sz="1400" spc="-25" dirty="0">
                <a:latin typeface="Cambria"/>
                <a:cs typeface="Cambria"/>
              </a:rPr>
              <a:t>for</a:t>
            </a:r>
            <a:r>
              <a:rPr sz="1400" spc="20" dirty="0">
                <a:latin typeface="Cambria"/>
                <a:cs typeface="Cambria"/>
              </a:rPr>
              <a:t> </a:t>
            </a:r>
            <a:r>
              <a:rPr sz="1400" spc="-45" dirty="0">
                <a:latin typeface="Cambria"/>
                <a:cs typeface="Cambria"/>
              </a:rPr>
              <a:t>strategic</a:t>
            </a:r>
            <a:r>
              <a:rPr sz="1400" spc="15" dirty="0">
                <a:latin typeface="Cambria"/>
                <a:cs typeface="Cambria"/>
              </a:rPr>
              <a:t> </a:t>
            </a:r>
            <a:r>
              <a:rPr sz="1400" spc="-20" dirty="0">
                <a:latin typeface="Cambria"/>
                <a:cs typeface="Cambria"/>
              </a:rPr>
              <a:t>planning</a:t>
            </a:r>
            <a:r>
              <a:rPr sz="1400" spc="20" dirty="0">
                <a:latin typeface="Cambria"/>
                <a:cs typeface="Cambria"/>
              </a:rPr>
              <a:t> </a:t>
            </a:r>
            <a:r>
              <a:rPr sz="1400" spc="-30" dirty="0">
                <a:latin typeface="Cambria"/>
                <a:cs typeface="Cambria"/>
              </a:rPr>
              <a:t>and</a:t>
            </a:r>
            <a:r>
              <a:rPr sz="1400" spc="15" dirty="0">
                <a:latin typeface="Cambria"/>
                <a:cs typeface="Cambria"/>
              </a:rPr>
              <a:t> </a:t>
            </a:r>
            <a:r>
              <a:rPr sz="1400" spc="-35" dirty="0">
                <a:latin typeface="Cambria"/>
                <a:cs typeface="Cambria"/>
              </a:rPr>
              <a:t>problem</a:t>
            </a:r>
            <a:r>
              <a:rPr sz="1400" spc="20" dirty="0">
                <a:latin typeface="Cambria"/>
                <a:cs typeface="Cambria"/>
              </a:rPr>
              <a:t> </a:t>
            </a:r>
            <a:r>
              <a:rPr sz="1400" spc="-20" dirty="0">
                <a:latin typeface="Cambria"/>
                <a:cs typeface="Cambria"/>
              </a:rPr>
              <a:t>solving.</a:t>
            </a:r>
            <a:endParaRPr sz="1400">
              <a:latin typeface="Cambria"/>
              <a:cs typeface="Cambria"/>
            </a:endParaRPr>
          </a:p>
          <a:p>
            <a:pPr marL="124460" indent="-112395">
              <a:lnSpc>
                <a:spcPct val="100000"/>
              </a:lnSpc>
              <a:spcBef>
                <a:spcPts val="35"/>
              </a:spcBef>
              <a:buChar char="•"/>
              <a:tabLst>
                <a:tab pos="125095" algn="l"/>
              </a:tabLst>
            </a:pPr>
            <a:r>
              <a:rPr sz="1400" spc="-15" dirty="0">
                <a:latin typeface="Cambria"/>
                <a:cs typeface="Cambria"/>
              </a:rPr>
              <a:t>Capacity</a:t>
            </a:r>
            <a:r>
              <a:rPr sz="1400" spc="-5" dirty="0">
                <a:latin typeface="Cambria"/>
                <a:cs typeface="Cambria"/>
              </a:rPr>
              <a:t> </a:t>
            </a:r>
            <a:r>
              <a:rPr sz="1400" spc="-25" dirty="0">
                <a:latin typeface="Cambria"/>
                <a:cs typeface="Cambria"/>
              </a:rPr>
              <a:t>for</a:t>
            </a:r>
            <a:r>
              <a:rPr sz="1400" dirty="0">
                <a:latin typeface="Cambria"/>
                <a:cs typeface="Cambria"/>
              </a:rPr>
              <a:t> </a:t>
            </a:r>
            <a:r>
              <a:rPr sz="1400" spc="-35" dirty="0">
                <a:latin typeface="Cambria"/>
                <a:cs typeface="Cambria"/>
              </a:rPr>
              <a:t>analysis.</a:t>
            </a:r>
            <a:endParaRPr sz="1400">
              <a:latin typeface="Cambria"/>
              <a:cs typeface="Cambria"/>
            </a:endParaRPr>
          </a:p>
          <a:p>
            <a:pPr marL="124460" indent="-112395">
              <a:lnSpc>
                <a:spcPct val="100000"/>
              </a:lnSpc>
              <a:spcBef>
                <a:spcPts val="30"/>
              </a:spcBef>
              <a:buChar char="•"/>
              <a:tabLst>
                <a:tab pos="125095" algn="l"/>
              </a:tabLst>
            </a:pPr>
            <a:r>
              <a:rPr sz="1400" spc="-25" dirty="0">
                <a:latin typeface="Cambria"/>
                <a:cs typeface="Cambria"/>
              </a:rPr>
              <a:t>Flexibility</a:t>
            </a:r>
            <a:endParaRPr sz="1400">
              <a:latin typeface="Cambria"/>
              <a:cs typeface="Cambria"/>
            </a:endParaRPr>
          </a:p>
          <a:p>
            <a:pPr marL="124460" indent="-112395">
              <a:lnSpc>
                <a:spcPct val="100000"/>
              </a:lnSpc>
              <a:spcBef>
                <a:spcPts val="35"/>
              </a:spcBef>
              <a:buChar char="•"/>
              <a:tabLst>
                <a:tab pos="125095" algn="l"/>
              </a:tabLst>
            </a:pPr>
            <a:r>
              <a:rPr sz="1400" spc="-15" dirty="0">
                <a:latin typeface="Cambria"/>
                <a:cs typeface="Cambria"/>
              </a:rPr>
              <a:t>The</a:t>
            </a:r>
            <a:r>
              <a:rPr sz="1400" spc="15" dirty="0">
                <a:latin typeface="Cambria"/>
                <a:cs typeface="Cambria"/>
              </a:rPr>
              <a:t> </a:t>
            </a:r>
            <a:r>
              <a:rPr sz="1400" spc="-35" dirty="0">
                <a:latin typeface="Cambria"/>
                <a:cs typeface="Cambria"/>
              </a:rPr>
              <a:t>capacity</a:t>
            </a:r>
            <a:r>
              <a:rPr sz="1400" spc="15" dirty="0">
                <a:latin typeface="Cambria"/>
                <a:cs typeface="Cambria"/>
              </a:rPr>
              <a:t> </a:t>
            </a:r>
            <a:r>
              <a:rPr sz="1400" spc="-30" dirty="0">
                <a:latin typeface="Cambria"/>
                <a:cs typeface="Cambria"/>
              </a:rPr>
              <a:t>to</a:t>
            </a:r>
            <a:r>
              <a:rPr sz="1400" spc="15" dirty="0">
                <a:latin typeface="Cambria"/>
                <a:cs typeface="Cambria"/>
              </a:rPr>
              <a:t> </a:t>
            </a:r>
            <a:r>
              <a:rPr sz="1400" spc="-35" dirty="0">
                <a:latin typeface="Cambria"/>
                <a:cs typeface="Cambria"/>
              </a:rPr>
              <a:t>handle</a:t>
            </a:r>
            <a:r>
              <a:rPr sz="1400" spc="15" dirty="0">
                <a:latin typeface="Cambria"/>
                <a:cs typeface="Cambria"/>
              </a:rPr>
              <a:t> </a:t>
            </a:r>
            <a:r>
              <a:rPr sz="1400" spc="-60" dirty="0">
                <a:latin typeface="Cambria"/>
                <a:cs typeface="Cambria"/>
              </a:rPr>
              <a:t>pressure</a:t>
            </a:r>
            <a:r>
              <a:rPr sz="1400" spc="15" dirty="0">
                <a:latin typeface="Cambria"/>
                <a:cs typeface="Cambria"/>
              </a:rPr>
              <a:t> </a:t>
            </a:r>
            <a:r>
              <a:rPr sz="1400" spc="-30" dirty="0">
                <a:latin typeface="Cambria"/>
                <a:cs typeface="Cambria"/>
              </a:rPr>
              <a:t>and</a:t>
            </a:r>
            <a:r>
              <a:rPr sz="1400" spc="15" dirty="0">
                <a:latin typeface="Cambria"/>
                <a:cs typeface="Cambria"/>
              </a:rPr>
              <a:t> </a:t>
            </a:r>
            <a:r>
              <a:rPr sz="1400" spc="-20" dirty="0">
                <a:latin typeface="Cambria"/>
                <a:cs typeface="Cambria"/>
              </a:rPr>
              <a:t>difficulties.</a:t>
            </a:r>
            <a:endParaRPr sz="1400">
              <a:latin typeface="Cambria"/>
              <a:cs typeface="Cambria"/>
            </a:endParaRPr>
          </a:p>
          <a:p>
            <a:pPr marL="124460" indent="-112395">
              <a:lnSpc>
                <a:spcPct val="100000"/>
              </a:lnSpc>
              <a:spcBef>
                <a:spcPts val="30"/>
              </a:spcBef>
              <a:buChar char="•"/>
              <a:tabLst>
                <a:tab pos="125095" algn="l"/>
              </a:tabLst>
            </a:pPr>
            <a:r>
              <a:rPr sz="1400" spc="-15" dirty="0">
                <a:latin typeface="Cambria"/>
                <a:cs typeface="Cambria"/>
              </a:rPr>
              <a:t>Direct</a:t>
            </a:r>
            <a:r>
              <a:rPr sz="1400" spc="20" dirty="0">
                <a:latin typeface="Cambria"/>
                <a:cs typeface="Cambria"/>
              </a:rPr>
              <a:t> </a:t>
            </a:r>
            <a:r>
              <a:rPr sz="1400" spc="-30" dirty="0">
                <a:latin typeface="Cambria"/>
                <a:cs typeface="Cambria"/>
              </a:rPr>
              <a:t>client</a:t>
            </a:r>
            <a:r>
              <a:rPr sz="1400" spc="20" dirty="0">
                <a:latin typeface="Cambria"/>
                <a:cs typeface="Cambria"/>
              </a:rPr>
              <a:t> </a:t>
            </a:r>
            <a:r>
              <a:rPr sz="1400" spc="-30" dirty="0">
                <a:latin typeface="Cambria"/>
                <a:cs typeface="Cambria"/>
              </a:rPr>
              <a:t>contact</a:t>
            </a:r>
            <a:r>
              <a:rPr sz="1400" spc="20" dirty="0">
                <a:latin typeface="Cambria"/>
                <a:cs typeface="Cambria"/>
              </a:rPr>
              <a:t> </a:t>
            </a:r>
            <a:r>
              <a:rPr sz="1400" spc="-30" dirty="0">
                <a:latin typeface="Cambria"/>
                <a:cs typeface="Cambria"/>
              </a:rPr>
              <a:t>and</a:t>
            </a:r>
            <a:r>
              <a:rPr sz="1400" spc="20" dirty="0">
                <a:latin typeface="Cambria"/>
                <a:cs typeface="Cambria"/>
              </a:rPr>
              <a:t> </a:t>
            </a:r>
            <a:r>
              <a:rPr sz="1400" spc="-45" dirty="0">
                <a:latin typeface="Cambria"/>
                <a:cs typeface="Cambria"/>
              </a:rPr>
              <a:t>team</a:t>
            </a:r>
            <a:r>
              <a:rPr sz="1400" spc="20" dirty="0">
                <a:latin typeface="Cambria"/>
                <a:cs typeface="Cambria"/>
              </a:rPr>
              <a:t> </a:t>
            </a:r>
            <a:r>
              <a:rPr sz="1400" spc="-40" dirty="0">
                <a:latin typeface="Cambria"/>
                <a:cs typeface="Cambria"/>
              </a:rPr>
              <a:t>meetings</a:t>
            </a:r>
            <a:r>
              <a:rPr sz="1400" spc="20" dirty="0">
                <a:latin typeface="Cambria"/>
                <a:cs typeface="Cambria"/>
              </a:rPr>
              <a:t> </a:t>
            </a:r>
            <a:r>
              <a:rPr sz="1400" spc="-25" dirty="0">
                <a:latin typeface="Cambria"/>
                <a:cs typeface="Cambria"/>
              </a:rPr>
              <a:t>for</a:t>
            </a:r>
            <a:r>
              <a:rPr sz="1400" spc="20" dirty="0">
                <a:latin typeface="Cambria"/>
                <a:cs typeface="Cambria"/>
              </a:rPr>
              <a:t> </a:t>
            </a:r>
            <a:r>
              <a:rPr sz="1400" spc="-45" dirty="0">
                <a:latin typeface="Cambria"/>
                <a:cs typeface="Cambria"/>
              </a:rPr>
              <a:t>sales.</a:t>
            </a:r>
            <a:endParaRPr sz="1400">
              <a:latin typeface="Cambria"/>
              <a:cs typeface="Cambria"/>
            </a:endParaRPr>
          </a:p>
          <a:p>
            <a:pPr marL="124460" indent="-112395">
              <a:lnSpc>
                <a:spcPct val="100000"/>
              </a:lnSpc>
              <a:spcBef>
                <a:spcPts val="35"/>
              </a:spcBef>
              <a:buChar char="•"/>
              <a:tabLst>
                <a:tab pos="125095" algn="l"/>
              </a:tabLst>
            </a:pPr>
            <a:r>
              <a:rPr sz="1400" dirty="0">
                <a:latin typeface="Cambria"/>
                <a:cs typeface="Cambria"/>
              </a:rPr>
              <a:t>Having</a:t>
            </a:r>
            <a:r>
              <a:rPr sz="1400" spc="20" dirty="0">
                <a:latin typeface="Cambria"/>
                <a:cs typeface="Cambria"/>
              </a:rPr>
              <a:t> </a:t>
            </a:r>
            <a:r>
              <a:rPr sz="1400" spc="-60" dirty="0">
                <a:latin typeface="Cambria"/>
                <a:cs typeface="Cambria"/>
              </a:rPr>
              <a:t>a</a:t>
            </a:r>
            <a:r>
              <a:rPr sz="1400" spc="25" dirty="0">
                <a:latin typeface="Cambria"/>
                <a:cs typeface="Cambria"/>
              </a:rPr>
              <a:t> </a:t>
            </a:r>
            <a:r>
              <a:rPr sz="1400" spc="-35" dirty="0">
                <a:latin typeface="Cambria"/>
                <a:cs typeface="Cambria"/>
              </a:rPr>
              <a:t>meeting</a:t>
            </a:r>
            <a:r>
              <a:rPr sz="1400" spc="20" dirty="0">
                <a:latin typeface="Cambria"/>
                <a:cs typeface="Cambria"/>
              </a:rPr>
              <a:t> </a:t>
            </a:r>
            <a:r>
              <a:rPr sz="1400" spc="-45" dirty="0">
                <a:latin typeface="Cambria"/>
                <a:cs typeface="Cambria"/>
              </a:rPr>
              <a:t>with</a:t>
            </a:r>
            <a:r>
              <a:rPr sz="1400" spc="25" dirty="0">
                <a:latin typeface="Cambria"/>
                <a:cs typeface="Cambria"/>
              </a:rPr>
              <a:t> </a:t>
            </a:r>
            <a:r>
              <a:rPr sz="1400" spc="-40" dirty="0">
                <a:latin typeface="Cambria"/>
                <a:cs typeface="Cambria"/>
              </a:rPr>
              <a:t>candidates</a:t>
            </a:r>
            <a:r>
              <a:rPr sz="1400" spc="20" dirty="0">
                <a:latin typeface="Cambria"/>
                <a:cs typeface="Cambria"/>
              </a:rPr>
              <a:t> </a:t>
            </a:r>
            <a:r>
              <a:rPr sz="1400" spc="-30" dirty="0">
                <a:latin typeface="Cambria"/>
                <a:cs typeface="Cambria"/>
              </a:rPr>
              <a:t>to</a:t>
            </a:r>
            <a:r>
              <a:rPr sz="1400" spc="25" dirty="0">
                <a:latin typeface="Cambria"/>
                <a:cs typeface="Cambria"/>
              </a:rPr>
              <a:t> </a:t>
            </a:r>
            <a:r>
              <a:rPr sz="1400" spc="-45" dirty="0">
                <a:latin typeface="Cambria"/>
                <a:cs typeface="Cambria"/>
              </a:rPr>
              <a:t>discuss</a:t>
            </a:r>
            <a:r>
              <a:rPr sz="1400" spc="20" dirty="0">
                <a:latin typeface="Cambria"/>
                <a:cs typeface="Cambria"/>
              </a:rPr>
              <a:t> </a:t>
            </a:r>
            <a:r>
              <a:rPr sz="1400" spc="-35" dirty="0">
                <a:latin typeface="Cambria"/>
                <a:cs typeface="Cambria"/>
              </a:rPr>
              <a:t>registration.</a:t>
            </a:r>
            <a:endParaRPr sz="1400">
              <a:latin typeface="Cambria"/>
              <a:cs typeface="Cambria"/>
            </a:endParaRPr>
          </a:p>
          <a:p>
            <a:pPr marL="124460" indent="-112395">
              <a:lnSpc>
                <a:spcPct val="100000"/>
              </a:lnSpc>
              <a:spcBef>
                <a:spcPts val="35"/>
              </a:spcBef>
              <a:buChar char="•"/>
              <a:tabLst>
                <a:tab pos="125095" algn="l"/>
              </a:tabLst>
            </a:pPr>
            <a:r>
              <a:rPr sz="1400" spc="-10" dirty="0">
                <a:latin typeface="Cambria"/>
                <a:cs typeface="Cambria"/>
              </a:rPr>
              <a:t>Finding</a:t>
            </a:r>
            <a:r>
              <a:rPr sz="1400" spc="15" dirty="0">
                <a:latin typeface="Cambria"/>
                <a:cs typeface="Cambria"/>
              </a:rPr>
              <a:t> </a:t>
            </a:r>
            <a:r>
              <a:rPr sz="1400" spc="-30" dirty="0">
                <a:latin typeface="Cambria"/>
                <a:cs typeface="Cambria"/>
              </a:rPr>
              <a:t>and</a:t>
            </a:r>
            <a:r>
              <a:rPr sz="1400" spc="15" dirty="0">
                <a:latin typeface="Cambria"/>
                <a:cs typeface="Cambria"/>
              </a:rPr>
              <a:t> </a:t>
            </a:r>
            <a:r>
              <a:rPr sz="1400" spc="-35" dirty="0">
                <a:latin typeface="Cambria"/>
                <a:cs typeface="Cambria"/>
              </a:rPr>
              <a:t>securing</a:t>
            </a:r>
            <a:r>
              <a:rPr sz="1400" spc="15" dirty="0">
                <a:latin typeface="Cambria"/>
                <a:cs typeface="Cambria"/>
              </a:rPr>
              <a:t> </a:t>
            </a:r>
            <a:r>
              <a:rPr sz="1400" spc="-30" dirty="0">
                <a:latin typeface="Cambria"/>
                <a:cs typeface="Cambria"/>
              </a:rPr>
              <a:t>employment</a:t>
            </a:r>
            <a:r>
              <a:rPr sz="1400" spc="15" dirty="0">
                <a:latin typeface="Cambria"/>
                <a:cs typeface="Cambria"/>
              </a:rPr>
              <a:t> </a:t>
            </a:r>
            <a:r>
              <a:rPr sz="1400" spc="-30" dirty="0">
                <a:latin typeface="Cambria"/>
                <a:cs typeface="Cambria"/>
              </a:rPr>
              <a:t>opportunities.</a:t>
            </a:r>
            <a:endParaRPr sz="1400">
              <a:latin typeface="Cambria"/>
              <a:cs typeface="Cambria"/>
            </a:endParaRPr>
          </a:p>
          <a:p>
            <a:pPr marL="124460" indent="-112395">
              <a:lnSpc>
                <a:spcPct val="100000"/>
              </a:lnSpc>
              <a:spcBef>
                <a:spcPts val="30"/>
              </a:spcBef>
              <a:buChar char="•"/>
              <a:tabLst>
                <a:tab pos="125095" algn="l"/>
              </a:tabLst>
            </a:pPr>
            <a:r>
              <a:rPr sz="1400" spc="-20" dirty="0">
                <a:latin typeface="Cambria"/>
                <a:cs typeface="Cambria"/>
              </a:rPr>
              <a:t>Attracting</a:t>
            </a:r>
            <a:r>
              <a:rPr sz="1400" spc="20" dirty="0">
                <a:latin typeface="Cambria"/>
                <a:cs typeface="Cambria"/>
              </a:rPr>
              <a:t> </a:t>
            </a:r>
            <a:r>
              <a:rPr sz="1400" spc="-40" dirty="0">
                <a:latin typeface="Cambria"/>
                <a:cs typeface="Cambria"/>
              </a:rPr>
              <a:t>candidates</a:t>
            </a:r>
            <a:r>
              <a:rPr sz="1400" spc="20" dirty="0">
                <a:latin typeface="Cambria"/>
                <a:cs typeface="Cambria"/>
              </a:rPr>
              <a:t> </a:t>
            </a:r>
            <a:r>
              <a:rPr sz="1400" spc="-30" dirty="0">
                <a:latin typeface="Cambria"/>
                <a:cs typeface="Cambria"/>
              </a:rPr>
              <a:t>and</a:t>
            </a:r>
            <a:r>
              <a:rPr sz="1400" spc="20" dirty="0">
                <a:latin typeface="Cambria"/>
                <a:cs typeface="Cambria"/>
              </a:rPr>
              <a:t> </a:t>
            </a:r>
            <a:r>
              <a:rPr sz="1400" spc="-25" dirty="0">
                <a:latin typeface="Cambria"/>
                <a:cs typeface="Cambria"/>
              </a:rPr>
              <a:t>placing</a:t>
            </a:r>
            <a:r>
              <a:rPr sz="1400" spc="25" dirty="0">
                <a:latin typeface="Cambria"/>
                <a:cs typeface="Cambria"/>
              </a:rPr>
              <a:t> </a:t>
            </a:r>
            <a:r>
              <a:rPr sz="1400" spc="-35" dirty="0">
                <a:latin typeface="Cambria"/>
                <a:cs typeface="Cambria"/>
              </a:rPr>
              <a:t>them</a:t>
            </a:r>
            <a:r>
              <a:rPr sz="1400" spc="20" dirty="0">
                <a:latin typeface="Cambria"/>
                <a:cs typeface="Cambria"/>
              </a:rPr>
              <a:t> </a:t>
            </a:r>
            <a:r>
              <a:rPr sz="1400" spc="-5" dirty="0">
                <a:latin typeface="Cambria"/>
                <a:cs typeface="Cambria"/>
              </a:rPr>
              <a:t>in</a:t>
            </a:r>
            <a:r>
              <a:rPr sz="1400" spc="20" dirty="0">
                <a:latin typeface="Cambria"/>
                <a:cs typeface="Cambria"/>
              </a:rPr>
              <a:t> </a:t>
            </a:r>
            <a:r>
              <a:rPr sz="1400" spc="-30" dirty="0">
                <a:latin typeface="Cambria"/>
                <a:cs typeface="Cambria"/>
              </a:rPr>
              <a:t>positions</a:t>
            </a:r>
            <a:r>
              <a:rPr sz="1400" spc="25" dirty="0">
                <a:latin typeface="Cambria"/>
                <a:cs typeface="Cambria"/>
              </a:rPr>
              <a:t> </a:t>
            </a:r>
            <a:r>
              <a:rPr sz="1400" spc="-45" dirty="0">
                <a:latin typeface="Cambria"/>
                <a:cs typeface="Cambria"/>
              </a:rPr>
              <a:t>with</a:t>
            </a:r>
            <a:r>
              <a:rPr sz="1400" spc="20" dirty="0">
                <a:latin typeface="Cambria"/>
                <a:cs typeface="Cambria"/>
              </a:rPr>
              <a:t> </a:t>
            </a:r>
            <a:r>
              <a:rPr sz="1400" spc="-40" dirty="0">
                <a:latin typeface="Cambria"/>
                <a:cs typeface="Cambria"/>
              </a:rPr>
              <a:t>success.</a:t>
            </a:r>
            <a:endParaRPr sz="1400">
              <a:latin typeface="Cambria"/>
              <a:cs typeface="Cambria"/>
            </a:endParaRPr>
          </a:p>
          <a:p>
            <a:pPr marL="124460" indent="-112395">
              <a:lnSpc>
                <a:spcPct val="100000"/>
              </a:lnSpc>
              <a:spcBef>
                <a:spcPts val="35"/>
              </a:spcBef>
              <a:buChar char="•"/>
              <a:tabLst>
                <a:tab pos="125095" algn="l"/>
              </a:tabLst>
            </a:pPr>
            <a:r>
              <a:rPr sz="1400" spc="-30" dirty="0">
                <a:latin typeface="Cambria"/>
                <a:cs typeface="Cambria"/>
              </a:rPr>
              <a:t>Establishing</a:t>
            </a:r>
            <a:r>
              <a:rPr sz="1400" spc="30" dirty="0">
                <a:latin typeface="Cambria"/>
                <a:cs typeface="Cambria"/>
              </a:rPr>
              <a:t> </a:t>
            </a:r>
            <a:r>
              <a:rPr sz="1400" spc="-30" dirty="0">
                <a:latin typeface="Cambria"/>
                <a:cs typeface="Cambria"/>
              </a:rPr>
              <a:t>and</a:t>
            </a:r>
            <a:r>
              <a:rPr sz="1400" spc="30" dirty="0">
                <a:latin typeface="Cambria"/>
                <a:cs typeface="Cambria"/>
              </a:rPr>
              <a:t> </a:t>
            </a:r>
            <a:r>
              <a:rPr sz="1400" spc="-25" dirty="0">
                <a:latin typeface="Cambria"/>
                <a:cs typeface="Cambria"/>
              </a:rPr>
              <a:t>managing</a:t>
            </a:r>
            <a:r>
              <a:rPr sz="1400" spc="30" dirty="0">
                <a:latin typeface="Cambria"/>
                <a:cs typeface="Cambria"/>
              </a:rPr>
              <a:t> </a:t>
            </a:r>
            <a:r>
              <a:rPr sz="1400" spc="-40" dirty="0">
                <a:latin typeface="Cambria"/>
                <a:cs typeface="Cambria"/>
              </a:rPr>
              <a:t>relationships</a:t>
            </a:r>
            <a:r>
              <a:rPr sz="1400" spc="35" dirty="0">
                <a:latin typeface="Cambria"/>
                <a:cs typeface="Cambria"/>
              </a:rPr>
              <a:t> </a:t>
            </a:r>
            <a:r>
              <a:rPr sz="1400" spc="-45" dirty="0">
                <a:latin typeface="Cambria"/>
                <a:cs typeface="Cambria"/>
              </a:rPr>
              <a:t>with</a:t>
            </a:r>
            <a:r>
              <a:rPr sz="1400" spc="30" dirty="0">
                <a:latin typeface="Cambria"/>
                <a:cs typeface="Cambria"/>
              </a:rPr>
              <a:t> </a:t>
            </a:r>
            <a:r>
              <a:rPr sz="1400" spc="-25" dirty="0">
                <a:latin typeface="Cambria"/>
                <a:cs typeface="Cambria"/>
              </a:rPr>
              <a:t>clients,</a:t>
            </a:r>
            <a:r>
              <a:rPr sz="1400" spc="30" dirty="0">
                <a:latin typeface="Cambria"/>
                <a:cs typeface="Cambria"/>
              </a:rPr>
              <a:t> </a:t>
            </a:r>
            <a:r>
              <a:rPr sz="1400" spc="-35" dirty="0">
                <a:latin typeface="Cambria"/>
                <a:cs typeface="Cambria"/>
              </a:rPr>
              <a:t>candidates,</a:t>
            </a:r>
            <a:r>
              <a:rPr sz="1400" spc="35" dirty="0">
                <a:latin typeface="Cambria"/>
                <a:cs typeface="Cambria"/>
              </a:rPr>
              <a:t> </a:t>
            </a:r>
            <a:r>
              <a:rPr sz="1400" spc="-30" dirty="0">
                <a:latin typeface="Cambria"/>
                <a:cs typeface="Cambria"/>
              </a:rPr>
              <a:t>and</a:t>
            </a:r>
            <a:r>
              <a:rPr sz="1400" spc="30" dirty="0">
                <a:latin typeface="Cambria"/>
                <a:cs typeface="Cambria"/>
              </a:rPr>
              <a:t> </a:t>
            </a:r>
            <a:r>
              <a:rPr sz="1400" spc="-35" dirty="0">
                <a:latin typeface="Cambria"/>
                <a:cs typeface="Cambria"/>
              </a:rPr>
              <a:t>expectations.</a:t>
            </a:r>
            <a:endParaRPr sz="1400">
              <a:latin typeface="Cambria"/>
              <a:cs typeface="Cambria"/>
            </a:endParaRPr>
          </a:p>
        </p:txBody>
      </p:sp>
      <p:sp>
        <p:nvSpPr>
          <p:cNvPr id="9" name="object 9"/>
          <p:cNvSpPr txBox="1"/>
          <p:nvPr/>
        </p:nvSpPr>
        <p:spPr>
          <a:xfrm>
            <a:off x="5379339" y="6434454"/>
            <a:ext cx="1445260"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627083"/>
                </a:solidFill>
                <a:latin typeface="Trebuchet MS"/>
                <a:cs typeface="Trebuchet MS"/>
              </a:rPr>
              <a:t>P</a:t>
            </a:r>
            <a:r>
              <a:rPr sz="1200" spc="45" dirty="0">
                <a:solidFill>
                  <a:srgbClr val="627083"/>
                </a:solidFill>
                <a:latin typeface="Trebuchet MS"/>
                <a:cs typeface="Trebuchet MS"/>
              </a:rPr>
              <a:t>R</a:t>
            </a:r>
            <a:r>
              <a:rPr sz="1200" spc="-45" dirty="0">
                <a:solidFill>
                  <a:srgbClr val="627083"/>
                </a:solidFill>
                <a:latin typeface="Trebuchet MS"/>
                <a:cs typeface="Trebuchet MS"/>
              </a:rPr>
              <a:t>E</a:t>
            </a:r>
            <a:r>
              <a:rPr sz="1200" spc="20" dirty="0">
                <a:solidFill>
                  <a:srgbClr val="627083"/>
                </a:solidFill>
                <a:latin typeface="Trebuchet MS"/>
                <a:cs typeface="Trebuchet MS"/>
              </a:rPr>
              <a:t>S</a:t>
            </a:r>
            <a:r>
              <a:rPr sz="1200" spc="-45" dirty="0">
                <a:solidFill>
                  <a:srgbClr val="627083"/>
                </a:solidFill>
                <a:latin typeface="Trebuchet MS"/>
                <a:cs typeface="Trebuchet MS"/>
              </a:rPr>
              <a:t>E</a:t>
            </a:r>
            <a:r>
              <a:rPr sz="1200" spc="50" dirty="0">
                <a:solidFill>
                  <a:srgbClr val="627083"/>
                </a:solidFill>
                <a:latin typeface="Trebuchet MS"/>
                <a:cs typeface="Trebuchet MS"/>
              </a:rPr>
              <a:t>N</a:t>
            </a:r>
            <a:r>
              <a:rPr sz="1200" spc="-105" dirty="0">
                <a:solidFill>
                  <a:srgbClr val="627083"/>
                </a:solidFill>
                <a:latin typeface="Trebuchet MS"/>
                <a:cs typeface="Trebuchet MS"/>
              </a:rPr>
              <a:t>T</a:t>
            </a:r>
            <a:r>
              <a:rPr sz="1200" spc="-35" dirty="0">
                <a:solidFill>
                  <a:srgbClr val="627083"/>
                </a:solidFill>
                <a:latin typeface="Trebuchet MS"/>
                <a:cs typeface="Trebuchet MS"/>
              </a:rPr>
              <a:t>A</a:t>
            </a:r>
            <a:r>
              <a:rPr sz="1200" spc="-30" dirty="0">
                <a:solidFill>
                  <a:srgbClr val="627083"/>
                </a:solidFill>
                <a:latin typeface="Trebuchet MS"/>
                <a:cs typeface="Trebuchet MS"/>
              </a:rPr>
              <a:t>T</a:t>
            </a:r>
            <a:r>
              <a:rPr sz="1200" spc="35" dirty="0">
                <a:solidFill>
                  <a:srgbClr val="627083"/>
                </a:solidFill>
                <a:latin typeface="Trebuchet MS"/>
                <a:cs typeface="Trebuchet MS"/>
              </a:rPr>
              <a:t>I</a:t>
            </a:r>
            <a:r>
              <a:rPr sz="1200" spc="10" dirty="0">
                <a:solidFill>
                  <a:srgbClr val="627083"/>
                </a:solidFill>
                <a:latin typeface="Trebuchet MS"/>
                <a:cs typeface="Trebuchet MS"/>
              </a:rPr>
              <a:t>O</a:t>
            </a:r>
            <a:r>
              <a:rPr sz="1200" spc="40" dirty="0">
                <a:solidFill>
                  <a:srgbClr val="627083"/>
                </a:solidFill>
                <a:latin typeface="Trebuchet MS"/>
                <a:cs typeface="Trebuchet MS"/>
              </a:rPr>
              <a:t>N</a:t>
            </a:r>
            <a:r>
              <a:rPr sz="1200" spc="-125" dirty="0">
                <a:solidFill>
                  <a:srgbClr val="627083"/>
                </a:solidFill>
                <a:latin typeface="Trebuchet MS"/>
                <a:cs typeface="Trebuchet MS"/>
              </a:rPr>
              <a:t> </a:t>
            </a:r>
            <a:r>
              <a:rPr sz="1200" spc="-30" dirty="0">
                <a:solidFill>
                  <a:srgbClr val="627083"/>
                </a:solidFill>
                <a:latin typeface="Trebuchet MS"/>
                <a:cs typeface="Trebuchet MS"/>
              </a:rPr>
              <a:t>T</a:t>
            </a:r>
            <a:r>
              <a:rPr sz="1200" spc="35" dirty="0">
                <a:solidFill>
                  <a:srgbClr val="627083"/>
                </a:solidFill>
                <a:latin typeface="Trebuchet MS"/>
                <a:cs typeface="Trebuchet MS"/>
              </a:rPr>
              <a:t>I</a:t>
            </a:r>
            <a:r>
              <a:rPr sz="1200" spc="-30" dirty="0">
                <a:solidFill>
                  <a:srgbClr val="627083"/>
                </a:solidFill>
                <a:latin typeface="Trebuchet MS"/>
                <a:cs typeface="Trebuchet MS"/>
              </a:rPr>
              <a:t>T</a:t>
            </a:r>
            <a:r>
              <a:rPr sz="1200" spc="-10" dirty="0">
                <a:solidFill>
                  <a:srgbClr val="627083"/>
                </a:solidFill>
                <a:latin typeface="Trebuchet MS"/>
                <a:cs typeface="Trebuchet MS"/>
              </a:rPr>
              <a:t>L</a:t>
            </a:r>
            <a:r>
              <a:rPr sz="1200" spc="-25" dirty="0">
                <a:solidFill>
                  <a:srgbClr val="627083"/>
                </a:solidFill>
                <a:latin typeface="Trebuchet MS"/>
                <a:cs typeface="Trebuchet MS"/>
              </a:rPr>
              <a:t>E</a:t>
            </a:r>
            <a:endParaRPr sz="1200">
              <a:latin typeface="Trebuchet MS"/>
              <a:cs typeface="Trebuchet MS"/>
            </a:endParaRPr>
          </a:p>
        </p:txBody>
      </p:sp>
      <p:sp>
        <p:nvSpPr>
          <p:cNvPr id="10" name="object 10"/>
          <p:cNvSpPr txBox="1"/>
          <p:nvPr/>
        </p:nvSpPr>
        <p:spPr>
          <a:xfrm>
            <a:off x="11641201" y="6434454"/>
            <a:ext cx="105410" cy="208279"/>
          </a:xfrm>
          <a:prstGeom prst="rect">
            <a:avLst/>
          </a:prstGeom>
        </p:spPr>
        <p:txBody>
          <a:bodyPr vert="horz" wrap="square" lIns="0" tIns="12700" rIns="0" bIns="0" rtlCol="0">
            <a:spAutoFit/>
          </a:bodyPr>
          <a:lstStyle/>
          <a:p>
            <a:pPr marL="12700">
              <a:lnSpc>
                <a:spcPct val="100000"/>
              </a:lnSpc>
              <a:spcBef>
                <a:spcPts val="100"/>
              </a:spcBef>
            </a:pPr>
            <a:r>
              <a:rPr sz="1200" spc="-5" dirty="0">
                <a:solidFill>
                  <a:srgbClr val="DAE4EE"/>
                </a:solidFill>
                <a:latin typeface="Trebuchet MS"/>
                <a:cs typeface="Trebuchet MS"/>
              </a:rPr>
              <a:t>6</a:t>
            </a:r>
            <a:endParaRPr sz="1200">
              <a:latin typeface="Trebuchet MS"/>
              <a:cs typeface="Trebuchet M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0925175" y="0"/>
            <a:ext cx="1266825" cy="1571625"/>
            <a:chOff x="10925175" y="0"/>
            <a:chExt cx="1266825" cy="1571625"/>
          </a:xfrm>
        </p:grpSpPr>
        <p:sp>
          <p:nvSpPr>
            <p:cNvPr id="3" name="object 3"/>
            <p:cNvSpPr/>
            <p:nvPr/>
          </p:nvSpPr>
          <p:spPr>
            <a:xfrm>
              <a:off x="10925175" y="0"/>
              <a:ext cx="1266825" cy="790575"/>
            </a:xfrm>
            <a:custGeom>
              <a:avLst/>
              <a:gdLst/>
              <a:ahLst/>
              <a:cxnLst/>
              <a:rect l="l" t="t" r="r" b="b"/>
              <a:pathLst>
                <a:path w="1266825" h="790575">
                  <a:moveTo>
                    <a:pt x="480822" y="0"/>
                  </a:moveTo>
                  <a:lnTo>
                    <a:pt x="0" y="0"/>
                  </a:lnTo>
                  <a:lnTo>
                    <a:pt x="4064" y="80772"/>
                  </a:lnTo>
                  <a:lnTo>
                    <a:pt x="10294" y="128176"/>
                  </a:lnTo>
                  <a:lnTo>
                    <a:pt x="19266" y="174654"/>
                  </a:lnTo>
                  <a:lnTo>
                    <a:pt x="30895" y="220120"/>
                  </a:lnTo>
                  <a:lnTo>
                    <a:pt x="45096" y="264489"/>
                  </a:lnTo>
                  <a:lnTo>
                    <a:pt x="61781" y="307674"/>
                  </a:lnTo>
                  <a:lnTo>
                    <a:pt x="80868" y="349589"/>
                  </a:lnTo>
                  <a:lnTo>
                    <a:pt x="102269" y="390150"/>
                  </a:lnTo>
                  <a:lnTo>
                    <a:pt x="125900" y="429269"/>
                  </a:lnTo>
                  <a:lnTo>
                    <a:pt x="151675" y="466861"/>
                  </a:lnTo>
                  <a:lnTo>
                    <a:pt x="179508" y="502840"/>
                  </a:lnTo>
                  <a:lnTo>
                    <a:pt x="209316" y="537121"/>
                  </a:lnTo>
                  <a:lnTo>
                    <a:pt x="241011" y="569616"/>
                  </a:lnTo>
                  <a:lnTo>
                    <a:pt x="274509" y="600241"/>
                  </a:lnTo>
                  <a:lnTo>
                    <a:pt x="309723" y="628910"/>
                  </a:lnTo>
                  <a:lnTo>
                    <a:pt x="346570" y="655536"/>
                  </a:lnTo>
                  <a:lnTo>
                    <a:pt x="384964" y="680034"/>
                  </a:lnTo>
                  <a:lnTo>
                    <a:pt x="424818" y="702318"/>
                  </a:lnTo>
                  <a:lnTo>
                    <a:pt x="466048" y="722302"/>
                  </a:lnTo>
                  <a:lnTo>
                    <a:pt x="508568" y="739899"/>
                  </a:lnTo>
                  <a:lnTo>
                    <a:pt x="552293" y="755026"/>
                  </a:lnTo>
                  <a:lnTo>
                    <a:pt x="597138" y="767594"/>
                  </a:lnTo>
                  <a:lnTo>
                    <a:pt x="643016" y="777519"/>
                  </a:lnTo>
                  <a:lnTo>
                    <a:pt x="689843" y="784715"/>
                  </a:lnTo>
                  <a:lnTo>
                    <a:pt x="737534" y="789095"/>
                  </a:lnTo>
                  <a:lnTo>
                    <a:pt x="786003" y="790575"/>
                  </a:lnTo>
                  <a:lnTo>
                    <a:pt x="1266825" y="790575"/>
                  </a:lnTo>
                  <a:lnTo>
                    <a:pt x="1265390" y="742415"/>
                  </a:lnTo>
                  <a:lnTo>
                    <a:pt x="1261141" y="695018"/>
                  </a:lnTo>
                  <a:lnTo>
                    <a:pt x="1254161" y="648467"/>
                  </a:lnTo>
                  <a:lnTo>
                    <a:pt x="1244530" y="602844"/>
                  </a:lnTo>
                  <a:lnTo>
                    <a:pt x="1232332" y="558233"/>
                  </a:lnTo>
                  <a:lnTo>
                    <a:pt x="1217649" y="514716"/>
                  </a:lnTo>
                  <a:lnTo>
                    <a:pt x="1200562" y="472375"/>
                  </a:lnTo>
                  <a:lnTo>
                    <a:pt x="1181155" y="431294"/>
                  </a:lnTo>
                  <a:lnTo>
                    <a:pt x="1159509" y="391555"/>
                  </a:lnTo>
                  <a:lnTo>
                    <a:pt x="1135707" y="353240"/>
                  </a:lnTo>
                  <a:lnTo>
                    <a:pt x="1109831" y="316433"/>
                  </a:lnTo>
                  <a:lnTo>
                    <a:pt x="1081963" y="281216"/>
                  </a:lnTo>
                  <a:lnTo>
                    <a:pt x="1052185" y="247671"/>
                  </a:lnTo>
                  <a:lnTo>
                    <a:pt x="1020579" y="215882"/>
                  </a:lnTo>
                  <a:lnTo>
                    <a:pt x="987229" y="185932"/>
                  </a:lnTo>
                  <a:lnTo>
                    <a:pt x="952215" y="157902"/>
                  </a:lnTo>
                  <a:lnTo>
                    <a:pt x="915620" y="131875"/>
                  </a:lnTo>
                  <a:lnTo>
                    <a:pt x="877527" y="107935"/>
                  </a:lnTo>
                  <a:lnTo>
                    <a:pt x="838018" y="86164"/>
                  </a:lnTo>
                  <a:lnTo>
                    <a:pt x="797174" y="66645"/>
                  </a:lnTo>
                  <a:lnTo>
                    <a:pt x="755079" y="49459"/>
                  </a:lnTo>
                  <a:lnTo>
                    <a:pt x="711814" y="34691"/>
                  </a:lnTo>
                  <a:lnTo>
                    <a:pt x="667461" y="22423"/>
                  </a:lnTo>
                  <a:lnTo>
                    <a:pt x="622104" y="12737"/>
                  </a:lnTo>
                  <a:lnTo>
                    <a:pt x="575823" y="5716"/>
                  </a:lnTo>
                  <a:lnTo>
                    <a:pt x="528701" y="1442"/>
                  </a:lnTo>
                  <a:lnTo>
                    <a:pt x="480822" y="0"/>
                  </a:lnTo>
                  <a:close/>
                </a:path>
              </a:pathLst>
            </a:custGeom>
            <a:solidFill>
              <a:srgbClr val="0068FF"/>
            </a:solidFill>
          </p:spPr>
          <p:txBody>
            <a:bodyPr wrap="square" lIns="0" tIns="0" rIns="0" bIns="0" rtlCol="0"/>
            <a:lstStyle/>
            <a:p>
              <a:endParaRPr/>
            </a:p>
          </p:txBody>
        </p:sp>
        <p:sp>
          <p:nvSpPr>
            <p:cNvPr id="4" name="object 4"/>
            <p:cNvSpPr/>
            <p:nvPr/>
          </p:nvSpPr>
          <p:spPr>
            <a:xfrm>
              <a:off x="10925175" y="790575"/>
              <a:ext cx="1266825" cy="781050"/>
            </a:xfrm>
            <a:custGeom>
              <a:avLst/>
              <a:gdLst/>
              <a:ahLst/>
              <a:cxnLst/>
              <a:rect l="l" t="t" r="r" b="b"/>
              <a:pathLst>
                <a:path w="1266825" h="781050">
                  <a:moveTo>
                    <a:pt x="1266825" y="0"/>
                  </a:moveTo>
                  <a:lnTo>
                    <a:pt x="786003" y="0"/>
                  </a:lnTo>
                  <a:lnTo>
                    <a:pt x="737534" y="1461"/>
                  </a:lnTo>
                  <a:lnTo>
                    <a:pt x="689843" y="5787"/>
                  </a:lnTo>
                  <a:lnTo>
                    <a:pt x="643016" y="12895"/>
                  </a:lnTo>
                  <a:lnTo>
                    <a:pt x="597138" y="22699"/>
                  </a:lnTo>
                  <a:lnTo>
                    <a:pt x="552293" y="35113"/>
                  </a:lnTo>
                  <a:lnTo>
                    <a:pt x="508568" y="50055"/>
                  </a:lnTo>
                  <a:lnTo>
                    <a:pt x="466048" y="67438"/>
                  </a:lnTo>
                  <a:lnTo>
                    <a:pt x="424818" y="87177"/>
                  </a:lnTo>
                  <a:lnTo>
                    <a:pt x="384964" y="109189"/>
                  </a:lnTo>
                  <a:lnTo>
                    <a:pt x="346570" y="133388"/>
                  </a:lnTo>
                  <a:lnTo>
                    <a:pt x="309723" y="159689"/>
                  </a:lnTo>
                  <a:lnTo>
                    <a:pt x="274509" y="188008"/>
                  </a:lnTo>
                  <a:lnTo>
                    <a:pt x="241011" y="218260"/>
                  </a:lnTo>
                  <a:lnTo>
                    <a:pt x="209316" y="250360"/>
                  </a:lnTo>
                  <a:lnTo>
                    <a:pt x="179508" y="284222"/>
                  </a:lnTo>
                  <a:lnTo>
                    <a:pt x="151675" y="319764"/>
                  </a:lnTo>
                  <a:lnTo>
                    <a:pt x="125900" y="356898"/>
                  </a:lnTo>
                  <a:lnTo>
                    <a:pt x="102269" y="395542"/>
                  </a:lnTo>
                  <a:lnTo>
                    <a:pt x="80868" y="435609"/>
                  </a:lnTo>
                  <a:lnTo>
                    <a:pt x="61781" y="477016"/>
                  </a:lnTo>
                  <a:lnTo>
                    <a:pt x="45096" y="519676"/>
                  </a:lnTo>
                  <a:lnTo>
                    <a:pt x="30895" y="563507"/>
                  </a:lnTo>
                  <a:lnTo>
                    <a:pt x="19266" y="608422"/>
                  </a:lnTo>
                  <a:lnTo>
                    <a:pt x="10294" y="654337"/>
                  </a:lnTo>
                  <a:lnTo>
                    <a:pt x="4064" y="701167"/>
                  </a:lnTo>
                  <a:lnTo>
                    <a:pt x="0" y="781050"/>
                  </a:lnTo>
                  <a:lnTo>
                    <a:pt x="480822" y="781050"/>
                  </a:lnTo>
                  <a:lnTo>
                    <a:pt x="528701" y="779624"/>
                  </a:lnTo>
                  <a:lnTo>
                    <a:pt x="575823" y="775403"/>
                  </a:lnTo>
                  <a:lnTo>
                    <a:pt x="622104" y="768468"/>
                  </a:lnTo>
                  <a:lnTo>
                    <a:pt x="667461" y="758899"/>
                  </a:lnTo>
                  <a:lnTo>
                    <a:pt x="711814" y="746780"/>
                  </a:lnTo>
                  <a:lnTo>
                    <a:pt x="755079" y="732192"/>
                  </a:lnTo>
                  <a:lnTo>
                    <a:pt x="797174" y="715215"/>
                  </a:lnTo>
                  <a:lnTo>
                    <a:pt x="838018" y="695933"/>
                  </a:lnTo>
                  <a:lnTo>
                    <a:pt x="877527" y="674426"/>
                  </a:lnTo>
                  <a:lnTo>
                    <a:pt x="915620" y="650776"/>
                  </a:lnTo>
                  <a:lnTo>
                    <a:pt x="952215" y="625065"/>
                  </a:lnTo>
                  <a:lnTo>
                    <a:pt x="987229" y="597375"/>
                  </a:lnTo>
                  <a:lnTo>
                    <a:pt x="1020579" y="567787"/>
                  </a:lnTo>
                  <a:lnTo>
                    <a:pt x="1052185" y="536382"/>
                  </a:lnTo>
                  <a:lnTo>
                    <a:pt x="1081963" y="503244"/>
                  </a:lnTo>
                  <a:lnTo>
                    <a:pt x="1109831" y="468452"/>
                  </a:lnTo>
                  <a:lnTo>
                    <a:pt x="1135707" y="432088"/>
                  </a:lnTo>
                  <a:lnTo>
                    <a:pt x="1159509" y="394236"/>
                  </a:lnTo>
                  <a:lnTo>
                    <a:pt x="1181155" y="354975"/>
                  </a:lnTo>
                  <a:lnTo>
                    <a:pt x="1200562" y="314388"/>
                  </a:lnTo>
                  <a:lnTo>
                    <a:pt x="1217649" y="272556"/>
                  </a:lnTo>
                  <a:lnTo>
                    <a:pt x="1232332" y="229561"/>
                  </a:lnTo>
                  <a:lnTo>
                    <a:pt x="1244530" y="185485"/>
                  </a:lnTo>
                  <a:lnTo>
                    <a:pt x="1254161" y="140409"/>
                  </a:lnTo>
                  <a:lnTo>
                    <a:pt x="1261141" y="94415"/>
                  </a:lnTo>
                  <a:lnTo>
                    <a:pt x="1265390" y="47585"/>
                  </a:lnTo>
                  <a:lnTo>
                    <a:pt x="1266825" y="0"/>
                  </a:lnTo>
                  <a:close/>
                </a:path>
              </a:pathLst>
            </a:custGeom>
            <a:solidFill>
              <a:srgbClr val="44536A"/>
            </a:solidFill>
          </p:spPr>
          <p:txBody>
            <a:bodyPr wrap="square" lIns="0" tIns="0" rIns="0" bIns="0" rtlCol="0"/>
            <a:lstStyle/>
            <a:p>
              <a:endParaRPr/>
            </a:p>
          </p:txBody>
        </p:sp>
      </p:grpSp>
      <p:sp>
        <p:nvSpPr>
          <p:cNvPr id="5" name="object 5"/>
          <p:cNvSpPr/>
          <p:nvPr/>
        </p:nvSpPr>
        <p:spPr>
          <a:xfrm>
            <a:off x="714375" y="1571625"/>
            <a:ext cx="3505200" cy="3333750"/>
          </a:xfrm>
          <a:custGeom>
            <a:avLst/>
            <a:gdLst/>
            <a:ahLst/>
            <a:cxnLst/>
            <a:rect l="l" t="t" r="r" b="b"/>
            <a:pathLst>
              <a:path w="3505200" h="3333750">
                <a:moveTo>
                  <a:pt x="2978912" y="0"/>
                </a:moveTo>
                <a:lnTo>
                  <a:pt x="0" y="0"/>
                </a:lnTo>
                <a:lnTo>
                  <a:pt x="0" y="3333750"/>
                </a:lnTo>
                <a:lnTo>
                  <a:pt x="2978912" y="3333750"/>
                </a:lnTo>
                <a:lnTo>
                  <a:pt x="3505200" y="1666875"/>
                </a:lnTo>
                <a:lnTo>
                  <a:pt x="2978912" y="0"/>
                </a:lnTo>
                <a:close/>
              </a:path>
            </a:pathLst>
          </a:custGeom>
          <a:solidFill>
            <a:srgbClr val="404040"/>
          </a:solidFill>
        </p:spPr>
        <p:txBody>
          <a:bodyPr wrap="square" lIns="0" tIns="0" rIns="0" bIns="0" rtlCol="0"/>
          <a:lstStyle/>
          <a:p>
            <a:endParaRPr/>
          </a:p>
        </p:txBody>
      </p:sp>
      <p:sp>
        <p:nvSpPr>
          <p:cNvPr id="6" name="object 6"/>
          <p:cNvSpPr txBox="1">
            <a:spLocks noGrp="1"/>
          </p:cNvSpPr>
          <p:nvPr>
            <p:ph type="title"/>
          </p:nvPr>
        </p:nvSpPr>
        <p:spPr>
          <a:xfrm>
            <a:off x="1328038" y="2661919"/>
            <a:ext cx="2032000" cy="1071245"/>
          </a:xfrm>
          <a:prstGeom prst="rect">
            <a:avLst/>
          </a:prstGeom>
        </p:spPr>
        <p:txBody>
          <a:bodyPr vert="horz" wrap="square" lIns="0" tIns="73025" rIns="0" bIns="0" rtlCol="0">
            <a:spAutoFit/>
          </a:bodyPr>
          <a:lstStyle/>
          <a:p>
            <a:pPr marL="12700" marR="5080" indent="47625">
              <a:lnSpc>
                <a:spcPts val="3910"/>
              </a:lnSpc>
              <a:spcBef>
                <a:spcPts val="575"/>
              </a:spcBef>
            </a:pPr>
            <a:r>
              <a:rPr sz="3600" spc="30" dirty="0">
                <a:solidFill>
                  <a:srgbClr val="FFFFFF"/>
                </a:solidFill>
              </a:rPr>
              <a:t>S</a:t>
            </a:r>
            <a:r>
              <a:rPr sz="3600" spc="-100" dirty="0">
                <a:solidFill>
                  <a:srgbClr val="FFFFFF"/>
                </a:solidFill>
              </a:rPr>
              <a:t>k</a:t>
            </a:r>
            <a:r>
              <a:rPr sz="3600" spc="-175" dirty="0">
                <a:solidFill>
                  <a:srgbClr val="FFFFFF"/>
                </a:solidFill>
              </a:rPr>
              <a:t>i</a:t>
            </a:r>
            <a:r>
              <a:rPr sz="3600" spc="-165" dirty="0">
                <a:solidFill>
                  <a:srgbClr val="FFFFFF"/>
                </a:solidFill>
              </a:rPr>
              <a:t>ll</a:t>
            </a:r>
            <a:r>
              <a:rPr sz="3600" spc="60" dirty="0">
                <a:solidFill>
                  <a:srgbClr val="FFFFFF"/>
                </a:solidFill>
              </a:rPr>
              <a:t>s</a:t>
            </a:r>
            <a:r>
              <a:rPr sz="3600" spc="-150" dirty="0">
                <a:solidFill>
                  <a:srgbClr val="FFFFFF"/>
                </a:solidFill>
              </a:rPr>
              <a:t> </a:t>
            </a:r>
            <a:r>
              <a:rPr sz="3600" spc="175" dirty="0">
                <a:solidFill>
                  <a:srgbClr val="FFFFFF"/>
                </a:solidFill>
              </a:rPr>
              <a:t>a</a:t>
            </a:r>
            <a:r>
              <a:rPr sz="3600" spc="-250" dirty="0">
                <a:solidFill>
                  <a:srgbClr val="FFFFFF"/>
                </a:solidFill>
              </a:rPr>
              <a:t>n</a:t>
            </a:r>
            <a:r>
              <a:rPr sz="3600" spc="5" dirty="0">
                <a:solidFill>
                  <a:srgbClr val="FFFFFF"/>
                </a:solidFill>
              </a:rPr>
              <a:t>d  </a:t>
            </a:r>
            <a:r>
              <a:rPr sz="3600" spc="-110" dirty="0">
                <a:solidFill>
                  <a:srgbClr val="FFFFFF"/>
                </a:solidFill>
              </a:rPr>
              <a:t>W</a:t>
            </a:r>
            <a:r>
              <a:rPr sz="3600" spc="-275" dirty="0">
                <a:solidFill>
                  <a:srgbClr val="FFFFFF"/>
                </a:solidFill>
              </a:rPr>
              <a:t>e</a:t>
            </a:r>
            <a:r>
              <a:rPr sz="3600" spc="175" dirty="0">
                <a:solidFill>
                  <a:srgbClr val="FFFFFF"/>
                </a:solidFill>
              </a:rPr>
              <a:t>a</a:t>
            </a:r>
            <a:r>
              <a:rPr sz="3600" spc="-100" dirty="0">
                <a:solidFill>
                  <a:srgbClr val="FFFFFF"/>
                </a:solidFill>
              </a:rPr>
              <a:t>k</a:t>
            </a:r>
            <a:r>
              <a:rPr sz="3600" spc="-250" dirty="0">
                <a:solidFill>
                  <a:srgbClr val="FFFFFF"/>
                </a:solidFill>
              </a:rPr>
              <a:t>n</a:t>
            </a:r>
            <a:r>
              <a:rPr sz="3600" spc="-275" dirty="0">
                <a:solidFill>
                  <a:srgbClr val="FFFFFF"/>
                </a:solidFill>
              </a:rPr>
              <a:t>e</a:t>
            </a:r>
            <a:r>
              <a:rPr sz="3600" spc="90" dirty="0">
                <a:solidFill>
                  <a:srgbClr val="FFFFFF"/>
                </a:solidFill>
              </a:rPr>
              <a:t>s</a:t>
            </a:r>
            <a:r>
              <a:rPr sz="3600" spc="60" dirty="0">
                <a:solidFill>
                  <a:srgbClr val="FFFFFF"/>
                </a:solidFill>
              </a:rPr>
              <a:t>s</a:t>
            </a:r>
            <a:endParaRPr sz="3600"/>
          </a:p>
        </p:txBody>
      </p:sp>
      <p:sp>
        <p:nvSpPr>
          <p:cNvPr id="7" name="object 7"/>
          <p:cNvSpPr/>
          <p:nvPr/>
        </p:nvSpPr>
        <p:spPr>
          <a:xfrm>
            <a:off x="1134948" y="6497624"/>
            <a:ext cx="1400175" cy="93980"/>
          </a:xfrm>
          <a:custGeom>
            <a:avLst/>
            <a:gdLst/>
            <a:ahLst/>
            <a:cxnLst/>
            <a:rect l="l" t="t" r="r" b="b"/>
            <a:pathLst>
              <a:path w="1400175" h="93979">
                <a:moveTo>
                  <a:pt x="37896" y="1562"/>
                </a:moveTo>
                <a:lnTo>
                  <a:pt x="0" y="1562"/>
                </a:lnTo>
                <a:lnTo>
                  <a:pt x="0" y="92722"/>
                </a:lnTo>
                <a:lnTo>
                  <a:pt x="12649" y="92722"/>
                </a:lnTo>
                <a:lnTo>
                  <a:pt x="12649" y="61620"/>
                </a:lnTo>
                <a:lnTo>
                  <a:pt x="37846" y="61620"/>
                </a:lnTo>
                <a:lnTo>
                  <a:pt x="43459" y="60439"/>
                </a:lnTo>
                <a:lnTo>
                  <a:pt x="53276" y="55727"/>
                </a:lnTo>
                <a:lnTo>
                  <a:pt x="57124" y="52273"/>
                </a:lnTo>
                <a:lnTo>
                  <a:pt x="58285" y="50380"/>
                </a:lnTo>
                <a:lnTo>
                  <a:pt x="12649" y="50380"/>
                </a:lnTo>
                <a:lnTo>
                  <a:pt x="12649" y="12649"/>
                </a:lnTo>
                <a:lnTo>
                  <a:pt x="58257" y="12649"/>
                </a:lnTo>
                <a:lnTo>
                  <a:pt x="57188" y="10896"/>
                </a:lnTo>
                <a:lnTo>
                  <a:pt x="53352" y="7454"/>
                </a:lnTo>
                <a:lnTo>
                  <a:pt x="43535" y="2743"/>
                </a:lnTo>
                <a:lnTo>
                  <a:pt x="37896" y="1562"/>
                </a:lnTo>
                <a:close/>
              </a:path>
              <a:path w="1400175" h="93979">
                <a:moveTo>
                  <a:pt x="58257" y="12649"/>
                </a:moveTo>
                <a:lnTo>
                  <a:pt x="36410" y="12649"/>
                </a:lnTo>
                <a:lnTo>
                  <a:pt x="41744" y="14198"/>
                </a:lnTo>
                <a:lnTo>
                  <a:pt x="49187" y="20408"/>
                </a:lnTo>
                <a:lnTo>
                  <a:pt x="51053" y="25158"/>
                </a:lnTo>
                <a:lnTo>
                  <a:pt x="51053" y="37998"/>
                </a:lnTo>
                <a:lnTo>
                  <a:pt x="49212" y="42748"/>
                </a:lnTo>
                <a:lnTo>
                  <a:pt x="41871" y="48856"/>
                </a:lnTo>
                <a:lnTo>
                  <a:pt x="36512" y="50380"/>
                </a:lnTo>
                <a:lnTo>
                  <a:pt x="58285" y="50380"/>
                </a:lnTo>
                <a:lnTo>
                  <a:pt x="62687" y="43205"/>
                </a:lnTo>
                <a:lnTo>
                  <a:pt x="64022" y="37998"/>
                </a:lnTo>
                <a:lnTo>
                  <a:pt x="64035" y="25158"/>
                </a:lnTo>
                <a:lnTo>
                  <a:pt x="62699" y="19926"/>
                </a:lnTo>
                <a:lnTo>
                  <a:pt x="58257" y="12649"/>
                </a:lnTo>
                <a:close/>
              </a:path>
              <a:path w="1400175" h="93979">
                <a:moveTo>
                  <a:pt x="125209" y="1562"/>
                </a:moveTo>
                <a:lnTo>
                  <a:pt x="85725" y="1562"/>
                </a:lnTo>
                <a:lnTo>
                  <a:pt x="85725" y="92722"/>
                </a:lnTo>
                <a:lnTo>
                  <a:pt x="98374" y="92722"/>
                </a:lnTo>
                <a:lnTo>
                  <a:pt x="98374" y="56629"/>
                </a:lnTo>
                <a:lnTo>
                  <a:pt x="129026" y="56629"/>
                </a:lnTo>
                <a:lnTo>
                  <a:pt x="128066" y="55435"/>
                </a:lnTo>
                <a:lnTo>
                  <a:pt x="135305" y="53809"/>
                </a:lnTo>
                <a:lnTo>
                  <a:pt x="141020" y="50660"/>
                </a:lnTo>
                <a:lnTo>
                  <a:pt x="145510" y="45694"/>
                </a:lnTo>
                <a:lnTo>
                  <a:pt x="98374" y="45694"/>
                </a:lnTo>
                <a:lnTo>
                  <a:pt x="98374" y="12649"/>
                </a:lnTo>
                <a:lnTo>
                  <a:pt x="146339" y="12649"/>
                </a:lnTo>
                <a:lnTo>
                  <a:pt x="144703" y="10109"/>
                </a:lnTo>
                <a:lnTo>
                  <a:pt x="140893" y="6959"/>
                </a:lnTo>
                <a:lnTo>
                  <a:pt x="130975" y="2641"/>
                </a:lnTo>
                <a:lnTo>
                  <a:pt x="125209" y="1562"/>
                </a:lnTo>
                <a:close/>
              </a:path>
              <a:path w="1400175" h="93979">
                <a:moveTo>
                  <a:pt x="129026" y="56629"/>
                </a:moveTo>
                <a:lnTo>
                  <a:pt x="115570" y="56629"/>
                </a:lnTo>
                <a:lnTo>
                  <a:pt x="142798" y="92722"/>
                </a:lnTo>
                <a:lnTo>
                  <a:pt x="158038" y="92722"/>
                </a:lnTo>
                <a:lnTo>
                  <a:pt x="129026" y="56629"/>
                </a:lnTo>
                <a:close/>
              </a:path>
              <a:path w="1400175" h="93979">
                <a:moveTo>
                  <a:pt x="146339" y="12649"/>
                </a:moveTo>
                <a:lnTo>
                  <a:pt x="124764" y="12649"/>
                </a:lnTo>
                <a:lnTo>
                  <a:pt x="129578" y="13982"/>
                </a:lnTo>
                <a:lnTo>
                  <a:pt x="136575" y="19291"/>
                </a:lnTo>
                <a:lnTo>
                  <a:pt x="138196" y="23317"/>
                </a:lnTo>
                <a:lnTo>
                  <a:pt x="138226" y="34404"/>
                </a:lnTo>
                <a:lnTo>
                  <a:pt x="136321" y="38557"/>
                </a:lnTo>
                <a:lnTo>
                  <a:pt x="128841" y="44272"/>
                </a:lnTo>
                <a:lnTo>
                  <a:pt x="123698" y="45694"/>
                </a:lnTo>
                <a:lnTo>
                  <a:pt x="145510" y="45694"/>
                </a:lnTo>
                <a:lnTo>
                  <a:pt x="149402" y="41389"/>
                </a:lnTo>
                <a:lnTo>
                  <a:pt x="151434" y="35725"/>
                </a:lnTo>
                <a:lnTo>
                  <a:pt x="151434" y="23317"/>
                </a:lnTo>
                <a:lnTo>
                  <a:pt x="150037" y="18389"/>
                </a:lnTo>
                <a:lnTo>
                  <a:pt x="146339" y="12649"/>
                </a:lnTo>
                <a:close/>
              </a:path>
              <a:path w="1400175" h="93979">
                <a:moveTo>
                  <a:pt x="237413" y="1562"/>
                </a:moveTo>
                <a:lnTo>
                  <a:pt x="181025" y="1562"/>
                </a:lnTo>
                <a:lnTo>
                  <a:pt x="181025" y="92722"/>
                </a:lnTo>
                <a:lnTo>
                  <a:pt x="238048" y="92722"/>
                </a:lnTo>
                <a:lnTo>
                  <a:pt x="238048" y="81635"/>
                </a:lnTo>
                <a:lnTo>
                  <a:pt x="193725" y="81635"/>
                </a:lnTo>
                <a:lnTo>
                  <a:pt x="193725" y="51650"/>
                </a:lnTo>
                <a:lnTo>
                  <a:pt x="227888" y="51650"/>
                </a:lnTo>
                <a:lnTo>
                  <a:pt x="227888" y="40563"/>
                </a:lnTo>
                <a:lnTo>
                  <a:pt x="193725" y="40563"/>
                </a:lnTo>
                <a:lnTo>
                  <a:pt x="193725" y="12649"/>
                </a:lnTo>
                <a:lnTo>
                  <a:pt x="237413" y="12649"/>
                </a:lnTo>
                <a:lnTo>
                  <a:pt x="237413" y="1562"/>
                </a:lnTo>
                <a:close/>
              </a:path>
              <a:path w="1400175" h="93979">
                <a:moveTo>
                  <a:pt x="257860" y="70396"/>
                </a:moveTo>
                <a:lnTo>
                  <a:pt x="249732" y="78727"/>
                </a:lnTo>
                <a:lnTo>
                  <a:pt x="256735" y="85337"/>
                </a:lnTo>
                <a:lnTo>
                  <a:pt x="264988" y="90060"/>
                </a:lnTo>
                <a:lnTo>
                  <a:pt x="274503" y="92895"/>
                </a:lnTo>
                <a:lnTo>
                  <a:pt x="285292" y="93840"/>
                </a:lnTo>
                <a:lnTo>
                  <a:pt x="291515" y="93840"/>
                </a:lnTo>
                <a:lnTo>
                  <a:pt x="296849" y="92760"/>
                </a:lnTo>
                <a:lnTo>
                  <a:pt x="301294" y="90601"/>
                </a:lnTo>
                <a:lnTo>
                  <a:pt x="305866" y="88442"/>
                </a:lnTo>
                <a:lnTo>
                  <a:pt x="309295" y="85432"/>
                </a:lnTo>
                <a:lnTo>
                  <a:pt x="310965" y="82753"/>
                </a:lnTo>
                <a:lnTo>
                  <a:pt x="279196" y="82753"/>
                </a:lnTo>
                <a:lnTo>
                  <a:pt x="274243" y="81775"/>
                </a:lnTo>
                <a:lnTo>
                  <a:pt x="269925" y="79806"/>
                </a:lnTo>
                <a:lnTo>
                  <a:pt x="265734" y="77850"/>
                </a:lnTo>
                <a:lnTo>
                  <a:pt x="261797" y="74714"/>
                </a:lnTo>
                <a:lnTo>
                  <a:pt x="257860" y="70396"/>
                </a:lnTo>
                <a:close/>
              </a:path>
              <a:path w="1400175" h="93979">
                <a:moveTo>
                  <a:pt x="289610" y="0"/>
                </a:moveTo>
                <a:lnTo>
                  <a:pt x="276910" y="0"/>
                </a:lnTo>
                <a:lnTo>
                  <a:pt x="271576" y="1155"/>
                </a:lnTo>
                <a:lnTo>
                  <a:pt x="262432" y="5765"/>
                </a:lnTo>
                <a:lnTo>
                  <a:pt x="259003" y="8826"/>
                </a:lnTo>
                <a:lnTo>
                  <a:pt x="254177" y="16408"/>
                </a:lnTo>
                <a:lnTo>
                  <a:pt x="252979" y="20243"/>
                </a:lnTo>
                <a:lnTo>
                  <a:pt x="252988" y="31102"/>
                </a:lnTo>
                <a:lnTo>
                  <a:pt x="292023" y="54330"/>
                </a:lnTo>
                <a:lnTo>
                  <a:pt x="296595" y="56464"/>
                </a:lnTo>
                <a:lnTo>
                  <a:pt x="301929" y="61480"/>
                </a:lnTo>
                <a:lnTo>
                  <a:pt x="303199" y="64719"/>
                </a:lnTo>
                <a:lnTo>
                  <a:pt x="303188" y="73278"/>
                </a:lnTo>
                <a:lnTo>
                  <a:pt x="301675" y="76733"/>
                </a:lnTo>
                <a:lnTo>
                  <a:pt x="295325" y="81546"/>
                </a:lnTo>
                <a:lnTo>
                  <a:pt x="290880" y="82753"/>
                </a:lnTo>
                <a:lnTo>
                  <a:pt x="310965" y="82753"/>
                </a:lnTo>
                <a:lnTo>
                  <a:pt x="314121" y="77685"/>
                </a:lnTo>
                <a:lnTo>
                  <a:pt x="315391" y="73278"/>
                </a:lnTo>
                <a:lnTo>
                  <a:pt x="315391" y="61417"/>
                </a:lnTo>
                <a:lnTo>
                  <a:pt x="313232" y="55803"/>
                </a:lnTo>
                <a:lnTo>
                  <a:pt x="308914" y="51460"/>
                </a:lnTo>
                <a:lnTo>
                  <a:pt x="304723" y="47116"/>
                </a:lnTo>
                <a:lnTo>
                  <a:pt x="297738" y="43611"/>
                </a:lnTo>
                <a:lnTo>
                  <a:pt x="274370" y="37033"/>
                </a:lnTo>
                <a:lnTo>
                  <a:pt x="270814" y="35280"/>
                </a:lnTo>
                <a:lnTo>
                  <a:pt x="266750" y="31102"/>
                </a:lnTo>
                <a:lnTo>
                  <a:pt x="265607" y="28409"/>
                </a:lnTo>
                <a:lnTo>
                  <a:pt x="265607" y="22555"/>
                </a:lnTo>
                <a:lnTo>
                  <a:pt x="279450" y="11315"/>
                </a:lnTo>
                <a:lnTo>
                  <a:pt x="312029" y="11315"/>
                </a:lnTo>
                <a:lnTo>
                  <a:pt x="310692" y="9651"/>
                </a:lnTo>
                <a:lnTo>
                  <a:pt x="306247" y="6261"/>
                </a:lnTo>
                <a:lnTo>
                  <a:pt x="295579" y="1257"/>
                </a:lnTo>
                <a:lnTo>
                  <a:pt x="289610" y="0"/>
                </a:lnTo>
                <a:close/>
              </a:path>
              <a:path w="1400175" h="93979">
                <a:moveTo>
                  <a:pt x="312029" y="11315"/>
                </a:moveTo>
                <a:lnTo>
                  <a:pt x="287832" y="11315"/>
                </a:lnTo>
                <a:lnTo>
                  <a:pt x="292023" y="12217"/>
                </a:lnTo>
                <a:lnTo>
                  <a:pt x="300151" y="15836"/>
                </a:lnTo>
                <a:lnTo>
                  <a:pt x="303326" y="18287"/>
                </a:lnTo>
                <a:lnTo>
                  <a:pt x="305866" y="21361"/>
                </a:lnTo>
                <a:lnTo>
                  <a:pt x="314121" y="13919"/>
                </a:lnTo>
                <a:lnTo>
                  <a:pt x="312029" y="11315"/>
                </a:lnTo>
                <a:close/>
              </a:path>
              <a:path w="1400175" h="93979">
                <a:moveTo>
                  <a:pt x="389813" y="1562"/>
                </a:moveTo>
                <a:lnTo>
                  <a:pt x="333425" y="1562"/>
                </a:lnTo>
                <a:lnTo>
                  <a:pt x="333425" y="92722"/>
                </a:lnTo>
                <a:lnTo>
                  <a:pt x="390448" y="92722"/>
                </a:lnTo>
                <a:lnTo>
                  <a:pt x="390448" y="81635"/>
                </a:lnTo>
                <a:lnTo>
                  <a:pt x="346125" y="81635"/>
                </a:lnTo>
                <a:lnTo>
                  <a:pt x="346125" y="51650"/>
                </a:lnTo>
                <a:lnTo>
                  <a:pt x="380288" y="51650"/>
                </a:lnTo>
                <a:lnTo>
                  <a:pt x="380288" y="40563"/>
                </a:lnTo>
                <a:lnTo>
                  <a:pt x="346125" y="40563"/>
                </a:lnTo>
                <a:lnTo>
                  <a:pt x="346125" y="12649"/>
                </a:lnTo>
                <a:lnTo>
                  <a:pt x="389813" y="12649"/>
                </a:lnTo>
                <a:lnTo>
                  <a:pt x="389813" y="1562"/>
                </a:lnTo>
                <a:close/>
              </a:path>
              <a:path w="1400175" h="93979">
                <a:moveTo>
                  <a:pt x="424738" y="1562"/>
                </a:moveTo>
                <a:lnTo>
                  <a:pt x="409625" y="1562"/>
                </a:lnTo>
                <a:lnTo>
                  <a:pt x="409625" y="92722"/>
                </a:lnTo>
                <a:lnTo>
                  <a:pt x="421436" y="92722"/>
                </a:lnTo>
                <a:lnTo>
                  <a:pt x="421415" y="33566"/>
                </a:lnTo>
                <a:lnTo>
                  <a:pt x="421055" y="17043"/>
                </a:lnTo>
                <a:lnTo>
                  <a:pt x="434282" y="17043"/>
                </a:lnTo>
                <a:lnTo>
                  <a:pt x="424738" y="1562"/>
                </a:lnTo>
                <a:close/>
              </a:path>
              <a:path w="1400175" h="93979">
                <a:moveTo>
                  <a:pt x="434282" y="17043"/>
                </a:moveTo>
                <a:lnTo>
                  <a:pt x="421690" y="17043"/>
                </a:lnTo>
                <a:lnTo>
                  <a:pt x="431215" y="33566"/>
                </a:lnTo>
                <a:lnTo>
                  <a:pt x="467791" y="92722"/>
                </a:lnTo>
                <a:lnTo>
                  <a:pt x="482777" y="92722"/>
                </a:lnTo>
                <a:lnTo>
                  <a:pt x="482777" y="77317"/>
                </a:lnTo>
                <a:lnTo>
                  <a:pt x="470839" y="77317"/>
                </a:lnTo>
                <a:lnTo>
                  <a:pt x="460933" y="60274"/>
                </a:lnTo>
                <a:lnTo>
                  <a:pt x="434282" y="17043"/>
                </a:lnTo>
                <a:close/>
              </a:path>
              <a:path w="1400175" h="93979">
                <a:moveTo>
                  <a:pt x="482777" y="1562"/>
                </a:moveTo>
                <a:lnTo>
                  <a:pt x="470839" y="1562"/>
                </a:lnTo>
                <a:lnTo>
                  <a:pt x="470839" y="55067"/>
                </a:lnTo>
                <a:lnTo>
                  <a:pt x="471474" y="77317"/>
                </a:lnTo>
                <a:lnTo>
                  <a:pt x="482777" y="77317"/>
                </a:lnTo>
                <a:lnTo>
                  <a:pt x="482777" y="1562"/>
                </a:lnTo>
                <a:close/>
              </a:path>
              <a:path w="1400175" h="93979">
                <a:moveTo>
                  <a:pt x="547420" y="12649"/>
                </a:moveTo>
                <a:lnTo>
                  <a:pt x="534720" y="12649"/>
                </a:lnTo>
                <a:lnTo>
                  <a:pt x="534720" y="92722"/>
                </a:lnTo>
                <a:lnTo>
                  <a:pt x="547420" y="92722"/>
                </a:lnTo>
                <a:lnTo>
                  <a:pt x="547420" y="12649"/>
                </a:lnTo>
                <a:close/>
              </a:path>
              <a:path w="1400175" h="93979">
                <a:moveTo>
                  <a:pt x="576884" y="1562"/>
                </a:moveTo>
                <a:lnTo>
                  <a:pt x="505510" y="1562"/>
                </a:lnTo>
                <a:lnTo>
                  <a:pt x="505510" y="12649"/>
                </a:lnTo>
                <a:lnTo>
                  <a:pt x="576884" y="12649"/>
                </a:lnTo>
                <a:lnTo>
                  <a:pt x="576884" y="1562"/>
                </a:lnTo>
                <a:close/>
              </a:path>
              <a:path w="1400175" h="93979">
                <a:moveTo>
                  <a:pt x="628446" y="444"/>
                </a:moveTo>
                <a:lnTo>
                  <a:pt x="616381" y="444"/>
                </a:lnTo>
                <a:lnTo>
                  <a:pt x="580186" y="92722"/>
                </a:lnTo>
                <a:lnTo>
                  <a:pt x="593394" y="92722"/>
                </a:lnTo>
                <a:lnTo>
                  <a:pt x="601395" y="71145"/>
                </a:lnTo>
                <a:lnTo>
                  <a:pt x="655983" y="71145"/>
                </a:lnTo>
                <a:lnTo>
                  <a:pt x="651779" y="60350"/>
                </a:lnTo>
                <a:lnTo>
                  <a:pt x="605459" y="60350"/>
                </a:lnTo>
                <a:lnTo>
                  <a:pt x="622223" y="15252"/>
                </a:lnTo>
                <a:lnTo>
                  <a:pt x="634214" y="15252"/>
                </a:lnTo>
                <a:lnTo>
                  <a:pt x="628446" y="444"/>
                </a:lnTo>
                <a:close/>
              </a:path>
              <a:path w="1400175" h="93979">
                <a:moveTo>
                  <a:pt x="655983" y="71145"/>
                </a:moveTo>
                <a:lnTo>
                  <a:pt x="643559" y="71145"/>
                </a:lnTo>
                <a:lnTo>
                  <a:pt x="651687" y="92722"/>
                </a:lnTo>
                <a:lnTo>
                  <a:pt x="664387" y="92722"/>
                </a:lnTo>
                <a:lnTo>
                  <a:pt x="655983" y="71145"/>
                </a:lnTo>
                <a:close/>
              </a:path>
              <a:path w="1400175" h="93979">
                <a:moveTo>
                  <a:pt x="634214" y="15252"/>
                </a:moveTo>
                <a:lnTo>
                  <a:pt x="622858" y="15252"/>
                </a:lnTo>
                <a:lnTo>
                  <a:pt x="639622" y="60350"/>
                </a:lnTo>
                <a:lnTo>
                  <a:pt x="651779" y="60350"/>
                </a:lnTo>
                <a:lnTo>
                  <a:pt x="634214" y="15252"/>
                </a:lnTo>
                <a:close/>
              </a:path>
              <a:path w="1400175" h="93979">
                <a:moveTo>
                  <a:pt x="709345" y="12649"/>
                </a:moveTo>
                <a:lnTo>
                  <a:pt x="696645" y="12649"/>
                </a:lnTo>
                <a:lnTo>
                  <a:pt x="696645" y="92722"/>
                </a:lnTo>
                <a:lnTo>
                  <a:pt x="709345" y="92722"/>
                </a:lnTo>
                <a:lnTo>
                  <a:pt x="709345" y="12649"/>
                </a:lnTo>
                <a:close/>
              </a:path>
              <a:path w="1400175" h="93979">
                <a:moveTo>
                  <a:pt x="738809" y="1562"/>
                </a:moveTo>
                <a:lnTo>
                  <a:pt x="667435" y="1562"/>
                </a:lnTo>
                <a:lnTo>
                  <a:pt x="667435" y="12649"/>
                </a:lnTo>
                <a:lnTo>
                  <a:pt x="738809" y="12649"/>
                </a:lnTo>
                <a:lnTo>
                  <a:pt x="738809" y="1562"/>
                </a:lnTo>
                <a:close/>
              </a:path>
              <a:path w="1400175" h="93979">
                <a:moveTo>
                  <a:pt x="775639" y="1562"/>
                </a:moveTo>
                <a:lnTo>
                  <a:pt x="762685" y="1562"/>
                </a:lnTo>
                <a:lnTo>
                  <a:pt x="762685" y="92722"/>
                </a:lnTo>
                <a:lnTo>
                  <a:pt x="775639" y="92722"/>
                </a:lnTo>
                <a:lnTo>
                  <a:pt x="775639" y="1562"/>
                </a:lnTo>
                <a:close/>
              </a:path>
              <a:path w="1400175" h="93979">
                <a:moveTo>
                  <a:pt x="853871" y="152"/>
                </a:moveTo>
                <a:lnTo>
                  <a:pt x="837488" y="152"/>
                </a:lnTo>
                <a:lnTo>
                  <a:pt x="829973" y="2070"/>
                </a:lnTo>
                <a:lnTo>
                  <a:pt x="802865" y="33767"/>
                </a:lnTo>
                <a:lnTo>
                  <a:pt x="801420" y="47028"/>
                </a:lnTo>
                <a:lnTo>
                  <a:pt x="801779" y="53909"/>
                </a:lnTo>
                <a:lnTo>
                  <a:pt x="829868" y="91935"/>
                </a:lnTo>
                <a:lnTo>
                  <a:pt x="837361" y="93840"/>
                </a:lnTo>
                <a:lnTo>
                  <a:pt x="853998" y="93840"/>
                </a:lnTo>
                <a:lnTo>
                  <a:pt x="861618" y="91922"/>
                </a:lnTo>
                <a:lnTo>
                  <a:pt x="875080" y="84226"/>
                </a:lnTo>
                <a:lnTo>
                  <a:pt x="876703" y="82524"/>
                </a:lnTo>
                <a:lnTo>
                  <a:pt x="839647" y="82524"/>
                </a:lnTo>
                <a:lnTo>
                  <a:pt x="834313" y="81165"/>
                </a:lnTo>
                <a:lnTo>
                  <a:pt x="829741" y="78435"/>
                </a:lnTo>
                <a:lnTo>
                  <a:pt x="825042" y="75704"/>
                </a:lnTo>
                <a:lnTo>
                  <a:pt x="821232" y="71678"/>
                </a:lnTo>
                <a:lnTo>
                  <a:pt x="815898" y="61010"/>
                </a:lnTo>
                <a:lnTo>
                  <a:pt x="814512" y="54622"/>
                </a:lnTo>
                <a:lnTo>
                  <a:pt x="814510" y="39496"/>
                </a:lnTo>
                <a:lnTo>
                  <a:pt x="815898" y="33121"/>
                </a:lnTo>
                <a:lnTo>
                  <a:pt x="821232" y="22402"/>
                </a:lnTo>
                <a:lnTo>
                  <a:pt x="825042" y="18351"/>
                </a:lnTo>
                <a:lnTo>
                  <a:pt x="830458" y="15163"/>
                </a:lnTo>
                <a:lnTo>
                  <a:pt x="834313" y="12839"/>
                </a:lnTo>
                <a:lnTo>
                  <a:pt x="839647" y="11468"/>
                </a:lnTo>
                <a:lnTo>
                  <a:pt x="876489" y="11468"/>
                </a:lnTo>
                <a:lnTo>
                  <a:pt x="874826" y="9766"/>
                </a:lnTo>
                <a:lnTo>
                  <a:pt x="861364" y="2070"/>
                </a:lnTo>
                <a:lnTo>
                  <a:pt x="853871" y="152"/>
                </a:lnTo>
                <a:close/>
              </a:path>
              <a:path w="1400175" h="93979">
                <a:moveTo>
                  <a:pt x="876489" y="11468"/>
                </a:moveTo>
                <a:lnTo>
                  <a:pt x="851585" y="11468"/>
                </a:lnTo>
                <a:lnTo>
                  <a:pt x="856941" y="12839"/>
                </a:lnTo>
                <a:lnTo>
                  <a:pt x="866317" y="18287"/>
                </a:lnTo>
                <a:lnTo>
                  <a:pt x="869931" y="22250"/>
                </a:lnTo>
                <a:lnTo>
                  <a:pt x="870038" y="22402"/>
                </a:lnTo>
                <a:lnTo>
                  <a:pt x="875334" y="33045"/>
                </a:lnTo>
                <a:lnTo>
                  <a:pt x="876731" y="39496"/>
                </a:lnTo>
                <a:lnTo>
                  <a:pt x="876731" y="54622"/>
                </a:lnTo>
                <a:lnTo>
                  <a:pt x="875334" y="61086"/>
                </a:lnTo>
                <a:lnTo>
                  <a:pt x="872667" y="66420"/>
                </a:lnTo>
                <a:lnTo>
                  <a:pt x="870164" y="71678"/>
                </a:lnTo>
                <a:lnTo>
                  <a:pt x="870046" y="71843"/>
                </a:lnTo>
                <a:lnTo>
                  <a:pt x="866444" y="75768"/>
                </a:lnTo>
                <a:lnTo>
                  <a:pt x="861745" y="78473"/>
                </a:lnTo>
                <a:lnTo>
                  <a:pt x="857173" y="81178"/>
                </a:lnTo>
                <a:lnTo>
                  <a:pt x="851712" y="82524"/>
                </a:lnTo>
                <a:lnTo>
                  <a:pt x="876703" y="82524"/>
                </a:lnTo>
                <a:lnTo>
                  <a:pt x="880287" y="78765"/>
                </a:lnTo>
                <a:lnTo>
                  <a:pt x="887907" y="64630"/>
                </a:lnTo>
                <a:lnTo>
                  <a:pt x="889812" y="56413"/>
                </a:lnTo>
                <a:lnTo>
                  <a:pt x="889812" y="37655"/>
                </a:lnTo>
                <a:lnTo>
                  <a:pt x="887907" y="29425"/>
                </a:lnTo>
                <a:lnTo>
                  <a:pt x="883929" y="22250"/>
                </a:lnTo>
                <a:lnTo>
                  <a:pt x="880160" y="15227"/>
                </a:lnTo>
                <a:lnTo>
                  <a:pt x="876489" y="11468"/>
                </a:lnTo>
                <a:close/>
              </a:path>
              <a:path w="1400175" h="93979">
                <a:moveTo>
                  <a:pt x="929563" y="1562"/>
                </a:moveTo>
                <a:lnTo>
                  <a:pt x="914450" y="1562"/>
                </a:lnTo>
                <a:lnTo>
                  <a:pt x="914450" y="92722"/>
                </a:lnTo>
                <a:lnTo>
                  <a:pt x="926261" y="92722"/>
                </a:lnTo>
                <a:lnTo>
                  <a:pt x="926240" y="33566"/>
                </a:lnTo>
                <a:lnTo>
                  <a:pt x="925880" y="17043"/>
                </a:lnTo>
                <a:lnTo>
                  <a:pt x="939107" y="17043"/>
                </a:lnTo>
                <a:lnTo>
                  <a:pt x="929563" y="1562"/>
                </a:lnTo>
                <a:close/>
              </a:path>
              <a:path w="1400175" h="93979">
                <a:moveTo>
                  <a:pt x="939107" y="17043"/>
                </a:moveTo>
                <a:lnTo>
                  <a:pt x="926515" y="17043"/>
                </a:lnTo>
                <a:lnTo>
                  <a:pt x="936040" y="33566"/>
                </a:lnTo>
                <a:lnTo>
                  <a:pt x="972616" y="92722"/>
                </a:lnTo>
                <a:lnTo>
                  <a:pt x="987602" y="92722"/>
                </a:lnTo>
                <a:lnTo>
                  <a:pt x="987602" y="77317"/>
                </a:lnTo>
                <a:lnTo>
                  <a:pt x="975664" y="77317"/>
                </a:lnTo>
                <a:lnTo>
                  <a:pt x="965758" y="60274"/>
                </a:lnTo>
                <a:lnTo>
                  <a:pt x="939107" y="17043"/>
                </a:lnTo>
                <a:close/>
              </a:path>
              <a:path w="1400175" h="93979">
                <a:moveTo>
                  <a:pt x="987602" y="1562"/>
                </a:moveTo>
                <a:lnTo>
                  <a:pt x="975664" y="1562"/>
                </a:lnTo>
                <a:lnTo>
                  <a:pt x="975664" y="55067"/>
                </a:lnTo>
                <a:lnTo>
                  <a:pt x="976299" y="77317"/>
                </a:lnTo>
                <a:lnTo>
                  <a:pt x="987602" y="77317"/>
                </a:lnTo>
                <a:lnTo>
                  <a:pt x="987602" y="1562"/>
                </a:lnTo>
                <a:close/>
              </a:path>
              <a:path w="1400175" h="93979">
                <a:moveTo>
                  <a:pt x="1080820" y="12649"/>
                </a:moveTo>
                <a:lnTo>
                  <a:pt x="1068120" y="12649"/>
                </a:lnTo>
                <a:lnTo>
                  <a:pt x="1068120" y="92722"/>
                </a:lnTo>
                <a:lnTo>
                  <a:pt x="1080820" y="92722"/>
                </a:lnTo>
                <a:lnTo>
                  <a:pt x="1080820" y="12649"/>
                </a:lnTo>
                <a:close/>
              </a:path>
              <a:path w="1400175" h="93979">
                <a:moveTo>
                  <a:pt x="1110284" y="1562"/>
                </a:moveTo>
                <a:lnTo>
                  <a:pt x="1038910" y="1562"/>
                </a:lnTo>
                <a:lnTo>
                  <a:pt x="1038910" y="12649"/>
                </a:lnTo>
                <a:lnTo>
                  <a:pt x="1110284" y="12649"/>
                </a:lnTo>
                <a:lnTo>
                  <a:pt x="1110284" y="1562"/>
                </a:lnTo>
                <a:close/>
              </a:path>
              <a:path w="1400175" h="93979">
                <a:moveTo>
                  <a:pt x="1147114" y="1562"/>
                </a:moveTo>
                <a:lnTo>
                  <a:pt x="1134160" y="1562"/>
                </a:lnTo>
                <a:lnTo>
                  <a:pt x="1134160" y="92722"/>
                </a:lnTo>
                <a:lnTo>
                  <a:pt x="1147114" y="92722"/>
                </a:lnTo>
                <a:lnTo>
                  <a:pt x="1147114" y="1562"/>
                </a:lnTo>
                <a:close/>
              </a:path>
              <a:path w="1400175" h="93979">
                <a:moveTo>
                  <a:pt x="1214170" y="12649"/>
                </a:moveTo>
                <a:lnTo>
                  <a:pt x="1201470" y="12649"/>
                </a:lnTo>
                <a:lnTo>
                  <a:pt x="1201470" y="92722"/>
                </a:lnTo>
                <a:lnTo>
                  <a:pt x="1214170" y="92722"/>
                </a:lnTo>
                <a:lnTo>
                  <a:pt x="1214170" y="12649"/>
                </a:lnTo>
                <a:close/>
              </a:path>
              <a:path w="1400175" h="93979">
                <a:moveTo>
                  <a:pt x="1243634" y="1562"/>
                </a:moveTo>
                <a:lnTo>
                  <a:pt x="1172260" y="1562"/>
                </a:lnTo>
                <a:lnTo>
                  <a:pt x="1172260" y="12649"/>
                </a:lnTo>
                <a:lnTo>
                  <a:pt x="1243634" y="12649"/>
                </a:lnTo>
                <a:lnTo>
                  <a:pt x="1243634" y="1562"/>
                </a:lnTo>
                <a:close/>
              </a:path>
              <a:path w="1400175" h="93979">
                <a:moveTo>
                  <a:pt x="1279702" y="1562"/>
                </a:moveTo>
                <a:lnTo>
                  <a:pt x="1266875" y="1562"/>
                </a:lnTo>
                <a:lnTo>
                  <a:pt x="1266875" y="92722"/>
                </a:lnTo>
                <a:lnTo>
                  <a:pt x="1325041" y="92722"/>
                </a:lnTo>
                <a:lnTo>
                  <a:pt x="1325041" y="81191"/>
                </a:lnTo>
                <a:lnTo>
                  <a:pt x="1279702" y="81191"/>
                </a:lnTo>
                <a:lnTo>
                  <a:pt x="1279702" y="1562"/>
                </a:lnTo>
                <a:close/>
              </a:path>
              <a:path w="1400175" h="93979">
                <a:moveTo>
                  <a:pt x="1399463" y="1562"/>
                </a:moveTo>
                <a:lnTo>
                  <a:pt x="1343075" y="1562"/>
                </a:lnTo>
                <a:lnTo>
                  <a:pt x="1343075" y="92722"/>
                </a:lnTo>
                <a:lnTo>
                  <a:pt x="1400098" y="92722"/>
                </a:lnTo>
                <a:lnTo>
                  <a:pt x="1400098" y="81635"/>
                </a:lnTo>
                <a:lnTo>
                  <a:pt x="1355775" y="81635"/>
                </a:lnTo>
                <a:lnTo>
                  <a:pt x="1355775" y="51650"/>
                </a:lnTo>
                <a:lnTo>
                  <a:pt x="1389938" y="51650"/>
                </a:lnTo>
                <a:lnTo>
                  <a:pt x="1389938" y="40563"/>
                </a:lnTo>
                <a:lnTo>
                  <a:pt x="1355775" y="40563"/>
                </a:lnTo>
                <a:lnTo>
                  <a:pt x="1355775" y="12649"/>
                </a:lnTo>
                <a:lnTo>
                  <a:pt x="1399463" y="12649"/>
                </a:lnTo>
                <a:lnTo>
                  <a:pt x="1399463" y="1562"/>
                </a:lnTo>
                <a:close/>
              </a:path>
            </a:pathLst>
          </a:custGeom>
          <a:solidFill>
            <a:srgbClr val="000000">
              <a:alpha val="79998"/>
            </a:srgbClr>
          </a:solidFill>
        </p:spPr>
        <p:txBody>
          <a:bodyPr wrap="square" lIns="0" tIns="0" rIns="0" bIns="0" rtlCol="0"/>
          <a:lstStyle/>
          <a:p>
            <a:endParaRPr/>
          </a:p>
        </p:txBody>
      </p:sp>
      <p:pic>
        <p:nvPicPr>
          <p:cNvPr id="8" name="object 8"/>
          <p:cNvPicPr/>
          <p:nvPr/>
        </p:nvPicPr>
        <p:blipFill>
          <a:blip r:embed="rId2" cstate="print"/>
          <a:stretch>
            <a:fillRect/>
          </a:stretch>
        </p:blipFill>
        <p:spPr>
          <a:xfrm>
            <a:off x="11390121" y="6499339"/>
            <a:ext cx="66928" cy="91008"/>
          </a:xfrm>
          <a:prstGeom prst="rect">
            <a:avLst/>
          </a:prstGeom>
        </p:spPr>
      </p:pic>
      <p:graphicFrame>
        <p:nvGraphicFramePr>
          <p:cNvPr id="9" name="object 9"/>
          <p:cNvGraphicFramePr>
            <a:graphicFrameLocks noGrp="1"/>
          </p:cNvGraphicFramePr>
          <p:nvPr/>
        </p:nvGraphicFramePr>
        <p:xfrm>
          <a:off x="5427281" y="794264"/>
          <a:ext cx="5471160" cy="5596755"/>
        </p:xfrm>
        <a:graphic>
          <a:graphicData uri="http://schemas.openxmlformats.org/drawingml/2006/table">
            <a:tbl>
              <a:tblPr firstRow="1" bandRow="1">
                <a:tableStyleId>{2D5ABB26-0587-4C30-8999-92F81FD0307C}</a:tableStyleId>
              </a:tblPr>
              <a:tblGrid>
                <a:gridCol w="2677160">
                  <a:extLst>
                    <a:ext uri="{9D8B030D-6E8A-4147-A177-3AD203B41FA5}">
                      <a16:colId xmlns:a16="http://schemas.microsoft.com/office/drawing/2014/main" val="20000"/>
                    </a:ext>
                  </a:extLst>
                </a:gridCol>
                <a:gridCol w="2794000">
                  <a:extLst>
                    <a:ext uri="{9D8B030D-6E8A-4147-A177-3AD203B41FA5}">
                      <a16:colId xmlns:a16="http://schemas.microsoft.com/office/drawing/2014/main" val="20001"/>
                    </a:ext>
                  </a:extLst>
                </a:gridCol>
              </a:tblGrid>
              <a:tr h="462400">
                <a:tc>
                  <a:txBody>
                    <a:bodyPr/>
                    <a:lstStyle/>
                    <a:p>
                      <a:pPr marL="59055" algn="ctr">
                        <a:lnSpc>
                          <a:spcPts val="2425"/>
                        </a:lnSpc>
                      </a:pPr>
                      <a:r>
                        <a:rPr sz="2100" b="1" spc="-65" dirty="0">
                          <a:solidFill>
                            <a:srgbClr val="404040"/>
                          </a:solidFill>
                          <a:latin typeface="Trebuchet MS"/>
                          <a:cs typeface="Trebuchet MS"/>
                        </a:rPr>
                        <a:t>Skills</a:t>
                      </a:r>
                      <a:endParaRPr sz="2100">
                        <a:latin typeface="Trebuchet MS"/>
                        <a:cs typeface="Trebuchet MS"/>
                      </a:endParaRPr>
                    </a:p>
                  </a:txBody>
                  <a:tcPr marL="0" marR="0" marT="0" marB="0">
                    <a:lnB w="9525">
                      <a:solidFill>
                        <a:srgbClr val="D7DCDC"/>
                      </a:solidFill>
                      <a:prstDash val="solid"/>
                    </a:lnB>
                  </a:tcPr>
                </a:tc>
                <a:tc>
                  <a:txBody>
                    <a:bodyPr/>
                    <a:lstStyle/>
                    <a:p>
                      <a:pPr marL="876300">
                        <a:lnSpc>
                          <a:spcPts val="2425"/>
                        </a:lnSpc>
                      </a:pPr>
                      <a:r>
                        <a:rPr sz="2100" b="1" spc="-55" dirty="0">
                          <a:solidFill>
                            <a:srgbClr val="404040"/>
                          </a:solidFill>
                          <a:latin typeface="Trebuchet MS"/>
                          <a:cs typeface="Trebuchet MS"/>
                        </a:rPr>
                        <a:t>Weakness</a:t>
                      </a:r>
                      <a:endParaRPr sz="2100">
                        <a:latin typeface="Trebuchet MS"/>
                        <a:cs typeface="Trebuchet MS"/>
                      </a:endParaRPr>
                    </a:p>
                  </a:txBody>
                  <a:tcPr marL="0" marR="0" marT="0" marB="0">
                    <a:lnB w="9525">
                      <a:solidFill>
                        <a:srgbClr val="D7DCDC"/>
                      </a:solidFill>
                      <a:prstDash val="solid"/>
                    </a:lnB>
                  </a:tcPr>
                </a:tc>
                <a:extLst>
                  <a:ext uri="{0D108BD9-81ED-4DB2-BD59-A6C34878D82A}">
                    <a16:rowId xmlns:a16="http://schemas.microsoft.com/office/drawing/2014/main" val="10000"/>
                  </a:ext>
                </a:extLst>
              </a:tr>
              <a:tr h="1551686">
                <a:tc>
                  <a:txBody>
                    <a:bodyPr/>
                    <a:lstStyle/>
                    <a:p>
                      <a:pPr>
                        <a:lnSpc>
                          <a:spcPct val="100000"/>
                        </a:lnSpc>
                        <a:spcBef>
                          <a:spcPts val="25"/>
                        </a:spcBef>
                      </a:pPr>
                      <a:endParaRPr sz="3150">
                        <a:latin typeface="Times New Roman"/>
                        <a:cs typeface="Times New Roman"/>
                      </a:endParaRPr>
                    </a:p>
                    <a:p>
                      <a:pPr marL="922655" marR="333375" indent="-448309">
                        <a:lnSpc>
                          <a:spcPts val="2480"/>
                        </a:lnSpc>
                      </a:pPr>
                      <a:r>
                        <a:rPr sz="2100" spc="-50" dirty="0">
                          <a:solidFill>
                            <a:srgbClr val="404040"/>
                          </a:solidFill>
                          <a:latin typeface="Trebuchet MS"/>
                          <a:cs typeface="Trebuchet MS"/>
                        </a:rPr>
                        <a:t>Work </a:t>
                      </a:r>
                      <a:r>
                        <a:rPr sz="2100" spc="-75" dirty="0">
                          <a:solidFill>
                            <a:srgbClr val="404040"/>
                          </a:solidFill>
                          <a:latin typeface="Trebuchet MS"/>
                          <a:cs typeface="Trebuchet MS"/>
                        </a:rPr>
                        <a:t>well </a:t>
                      </a:r>
                      <a:r>
                        <a:rPr sz="2100" spc="-50" dirty="0">
                          <a:solidFill>
                            <a:srgbClr val="404040"/>
                          </a:solidFill>
                          <a:latin typeface="Trebuchet MS"/>
                          <a:cs typeface="Trebuchet MS"/>
                        </a:rPr>
                        <a:t>under </a:t>
                      </a:r>
                      <a:r>
                        <a:rPr sz="2100" spc="-625" dirty="0">
                          <a:solidFill>
                            <a:srgbClr val="404040"/>
                          </a:solidFill>
                          <a:latin typeface="Trebuchet MS"/>
                          <a:cs typeface="Trebuchet MS"/>
                        </a:rPr>
                        <a:t> </a:t>
                      </a:r>
                      <a:r>
                        <a:rPr sz="2100" spc="-50" dirty="0">
                          <a:solidFill>
                            <a:srgbClr val="404040"/>
                          </a:solidFill>
                          <a:latin typeface="Trebuchet MS"/>
                          <a:cs typeface="Trebuchet MS"/>
                        </a:rPr>
                        <a:t>pressure</a:t>
                      </a:r>
                      <a:endParaRPr sz="2100">
                        <a:latin typeface="Trebuchet MS"/>
                        <a:cs typeface="Trebuchet MS"/>
                      </a:endParaRPr>
                    </a:p>
                  </a:txBody>
                  <a:tcPr marL="0" marR="0" marT="3175" marB="0">
                    <a:lnL w="9525">
                      <a:solidFill>
                        <a:srgbClr val="D7DCDC"/>
                      </a:solidFill>
                      <a:prstDash val="solid"/>
                    </a:lnL>
                    <a:lnR w="9525">
                      <a:solidFill>
                        <a:srgbClr val="D7DCDC"/>
                      </a:solidFill>
                      <a:prstDash val="solid"/>
                    </a:lnR>
                    <a:lnT w="9525">
                      <a:solidFill>
                        <a:srgbClr val="D7DCDC"/>
                      </a:solidFill>
                      <a:prstDash val="solid"/>
                    </a:lnT>
                    <a:lnB w="9525">
                      <a:solidFill>
                        <a:srgbClr val="D7DCDC"/>
                      </a:solidFill>
                      <a:prstDash val="solid"/>
                    </a:lnB>
                    <a:solidFill>
                      <a:srgbClr val="F7F8F8"/>
                    </a:solidFill>
                  </a:tcPr>
                </a:tc>
                <a:tc>
                  <a:txBody>
                    <a:bodyPr/>
                    <a:lstStyle/>
                    <a:p>
                      <a:pPr marL="276225" marR="138430" indent="10795" algn="ctr">
                        <a:lnSpc>
                          <a:spcPct val="99800"/>
                        </a:lnSpc>
                        <a:spcBef>
                          <a:spcPts val="1015"/>
                        </a:spcBef>
                      </a:pPr>
                      <a:r>
                        <a:rPr sz="2100" spc="15" dirty="0">
                          <a:solidFill>
                            <a:srgbClr val="404040"/>
                          </a:solidFill>
                          <a:latin typeface="Trebuchet MS"/>
                          <a:cs typeface="Trebuchet MS"/>
                        </a:rPr>
                        <a:t>D</a:t>
                      </a:r>
                      <a:r>
                        <a:rPr sz="2100" dirty="0">
                          <a:solidFill>
                            <a:srgbClr val="404040"/>
                          </a:solidFill>
                          <a:latin typeface="Trebuchet MS"/>
                          <a:cs typeface="Trebuchet MS"/>
                        </a:rPr>
                        <a:t>i</a:t>
                      </a:r>
                      <a:r>
                        <a:rPr sz="2100" spc="-10" dirty="0">
                          <a:solidFill>
                            <a:srgbClr val="404040"/>
                          </a:solidFill>
                          <a:latin typeface="Trebuchet MS"/>
                          <a:cs typeface="Trebuchet MS"/>
                        </a:rPr>
                        <a:t>f</a:t>
                      </a:r>
                      <a:r>
                        <a:rPr sz="2100" dirty="0">
                          <a:solidFill>
                            <a:srgbClr val="404040"/>
                          </a:solidFill>
                          <a:latin typeface="Trebuchet MS"/>
                          <a:cs typeface="Trebuchet MS"/>
                        </a:rPr>
                        <a:t>f</a:t>
                      </a:r>
                      <a:r>
                        <a:rPr sz="2100" spc="-10" dirty="0">
                          <a:solidFill>
                            <a:srgbClr val="404040"/>
                          </a:solidFill>
                          <a:latin typeface="Trebuchet MS"/>
                          <a:cs typeface="Trebuchet MS"/>
                        </a:rPr>
                        <a:t>i</a:t>
                      </a:r>
                      <a:r>
                        <a:rPr sz="2100" spc="-5" dirty="0">
                          <a:solidFill>
                            <a:srgbClr val="404040"/>
                          </a:solidFill>
                          <a:latin typeface="Trebuchet MS"/>
                          <a:cs typeface="Trebuchet MS"/>
                        </a:rPr>
                        <a:t>c</a:t>
                      </a:r>
                      <a:r>
                        <a:rPr sz="2100" spc="20" dirty="0">
                          <a:solidFill>
                            <a:srgbClr val="404040"/>
                          </a:solidFill>
                          <a:latin typeface="Trebuchet MS"/>
                          <a:cs typeface="Trebuchet MS"/>
                        </a:rPr>
                        <a:t>u</a:t>
                      </a:r>
                      <a:r>
                        <a:rPr sz="2100" dirty="0">
                          <a:solidFill>
                            <a:srgbClr val="404040"/>
                          </a:solidFill>
                          <a:latin typeface="Trebuchet MS"/>
                          <a:cs typeface="Trebuchet MS"/>
                        </a:rPr>
                        <a:t>l</a:t>
                      </a:r>
                      <a:r>
                        <a:rPr sz="2100" spc="5" dirty="0">
                          <a:solidFill>
                            <a:srgbClr val="404040"/>
                          </a:solidFill>
                          <a:latin typeface="Trebuchet MS"/>
                          <a:cs typeface="Trebuchet MS"/>
                        </a:rPr>
                        <a:t>t</a:t>
                      </a:r>
                      <a:r>
                        <a:rPr sz="2100" dirty="0">
                          <a:solidFill>
                            <a:srgbClr val="404040"/>
                          </a:solidFill>
                          <a:latin typeface="Trebuchet MS"/>
                          <a:cs typeface="Trebuchet MS"/>
                        </a:rPr>
                        <a:t>y</a:t>
                      </a:r>
                      <a:r>
                        <a:rPr sz="2100" spc="-155" dirty="0">
                          <a:solidFill>
                            <a:srgbClr val="404040"/>
                          </a:solidFill>
                          <a:latin typeface="Trebuchet MS"/>
                          <a:cs typeface="Trebuchet MS"/>
                        </a:rPr>
                        <a:t> </a:t>
                      </a:r>
                      <a:r>
                        <a:rPr sz="2100" spc="10" dirty="0">
                          <a:solidFill>
                            <a:srgbClr val="404040"/>
                          </a:solidFill>
                          <a:latin typeface="Trebuchet MS"/>
                          <a:cs typeface="Trebuchet MS"/>
                        </a:rPr>
                        <a:t>p</a:t>
                      </a:r>
                      <a:r>
                        <a:rPr sz="2100" spc="-40" dirty="0">
                          <a:solidFill>
                            <a:srgbClr val="404040"/>
                          </a:solidFill>
                          <a:latin typeface="Trebuchet MS"/>
                          <a:cs typeface="Trebuchet MS"/>
                        </a:rPr>
                        <a:t>r</a:t>
                      </a:r>
                      <a:r>
                        <a:rPr sz="2100" spc="-15" dirty="0">
                          <a:solidFill>
                            <a:srgbClr val="404040"/>
                          </a:solidFill>
                          <a:latin typeface="Trebuchet MS"/>
                          <a:cs typeface="Trebuchet MS"/>
                        </a:rPr>
                        <a:t>e</a:t>
                      </a:r>
                      <a:r>
                        <a:rPr sz="2100" spc="-25" dirty="0">
                          <a:solidFill>
                            <a:srgbClr val="404040"/>
                          </a:solidFill>
                          <a:latin typeface="Trebuchet MS"/>
                          <a:cs typeface="Trebuchet MS"/>
                        </a:rPr>
                        <a:t>s</a:t>
                      </a:r>
                      <a:r>
                        <a:rPr sz="2100" spc="-15" dirty="0">
                          <a:solidFill>
                            <a:srgbClr val="404040"/>
                          </a:solidFill>
                          <a:latin typeface="Trebuchet MS"/>
                          <a:cs typeface="Trebuchet MS"/>
                        </a:rPr>
                        <a:t>e</a:t>
                      </a:r>
                      <a:r>
                        <a:rPr sz="2100" spc="20" dirty="0">
                          <a:solidFill>
                            <a:srgbClr val="404040"/>
                          </a:solidFill>
                          <a:latin typeface="Trebuchet MS"/>
                          <a:cs typeface="Trebuchet MS"/>
                        </a:rPr>
                        <a:t>n</a:t>
                      </a:r>
                      <a:r>
                        <a:rPr sz="2100" dirty="0">
                          <a:solidFill>
                            <a:srgbClr val="404040"/>
                          </a:solidFill>
                          <a:latin typeface="Trebuchet MS"/>
                          <a:cs typeface="Trebuchet MS"/>
                        </a:rPr>
                        <a:t>ti</a:t>
                      </a:r>
                      <a:r>
                        <a:rPr sz="2100" spc="25" dirty="0">
                          <a:solidFill>
                            <a:srgbClr val="404040"/>
                          </a:solidFill>
                          <a:latin typeface="Trebuchet MS"/>
                          <a:cs typeface="Trebuchet MS"/>
                        </a:rPr>
                        <a:t>n</a:t>
                      </a:r>
                      <a:r>
                        <a:rPr sz="2100" dirty="0">
                          <a:solidFill>
                            <a:srgbClr val="404040"/>
                          </a:solidFill>
                          <a:latin typeface="Trebuchet MS"/>
                          <a:cs typeface="Trebuchet MS"/>
                        </a:rPr>
                        <a:t>g  </a:t>
                      </a:r>
                      <a:r>
                        <a:rPr sz="2100" spc="-15" dirty="0">
                          <a:solidFill>
                            <a:srgbClr val="404040"/>
                          </a:solidFill>
                          <a:latin typeface="Trebuchet MS"/>
                          <a:cs typeface="Trebuchet MS"/>
                        </a:rPr>
                        <a:t>e</a:t>
                      </a:r>
                      <a:r>
                        <a:rPr sz="2100" dirty="0">
                          <a:solidFill>
                            <a:srgbClr val="404040"/>
                          </a:solidFill>
                          <a:latin typeface="Trebuchet MS"/>
                          <a:cs typeface="Trebuchet MS"/>
                        </a:rPr>
                        <a:t>f</a:t>
                      </a:r>
                      <a:r>
                        <a:rPr sz="2100" spc="-15" dirty="0">
                          <a:solidFill>
                            <a:srgbClr val="404040"/>
                          </a:solidFill>
                          <a:latin typeface="Trebuchet MS"/>
                          <a:cs typeface="Trebuchet MS"/>
                        </a:rPr>
                        <a:t>fe</a:t>
                      </a:r>
                      <a:r>
                        <a:rPr sz="2100" spc="-5" dirty="0">
                          <a:solidFill>
                            <a:srgbClr val="404040"/>
                          </a:solidFill>
                          <a:latin typeface="Trebuchet MS"/>
                          <a:cs typeface="Trebuchet MS"/>
                        </a:rPr>
                        <a:t>cti</a:t>
                      </a:r>
                      <a:r>
                        <a:rPr sz="2100" spc="-55" dirty="0">
                          <a:solidFill>
                            <a:srgbClr val="404040"/>
                          </a:solidFill>
                          <a:latin typeface="Trebuchet MS"/>
                          <a:cs typeface="Trebuchet MS"/>
                        </a:rPr>
                        <a:t>v</a:t>
                      </a:r>
                      <a:r>
                        <a:rPr sz="2100" spc="-15" dirty="0">
                          <a:solidFill>
                            <a:srgbClr val="404040"/>
                          </a:solidFill>
                          <a:latin typeface="Trebuchet MS"/>
                          <a:cs typeface="Trebuchet MS"/>
                        </a:rPr>
                        <a:t>e</a:t>
                      </a:r>
                      <a:r>
                        <a:rPr sz="2100" dirty="0">
                          <a:solidFill>
                            <a:srgbClr val="404040"/>
                          </a:solidFill>
                          <a:latin typeface="Trebuchet MS"/>
                          <a:cs typeface="Trebuchet MS"/>
                        </a:rPr>
                        <a:t>ly</a:t>
                      </a:r>
                      <a:r>
                        <a:rPr sz="2100" spc="-75" dirty="0">
                          <a:solidFill>
                            <a:srgbClr val="404040"/>
                          </a:solidFill>
                          <a:latin typeface="Trebuchet MS"/>
                          <a:cs typeface="Trebuchet MS"/>
                        </a:rPr>
                        <a:t> </a:t>
                      </a:r>
                      <a:r>
                        <a:rPr sz="2100" dirty="0">
                          <a:solidFill>
                            <a:srgbClr val="404040"/>
                          </a:solidFill>
                          <a:latin typeface="Trebuchet MS"/>
                          <a:cs typeface="Trebuchet MS"/>
                        </a:rPr>
                        <a:t>in</a:t>
                      </a:r>
                      <a:r>
                        <a:rPr sz="2100" spc="-85" dirty="0">
                          <a:solidFill>
                            <a:srgbClr val="404040"/>
                          </a:solidFill>
                          <a:latin typeface="Trebuchet MS"/>
                          <a:cs typeface="Trebuchet MS"/>
                        </a:rPr>
                        <a:t> </a:t>
                      </a:r>
                      <a:r>
                        <a:rPr sz="2100" dirty="0">
                          <a:solidFill>
                            <a:srgbClr val="404040"/>
                          </a:solidFill>
                          <a:latin typeface="Trebuchet MS"/>
                          <a:cs typeface="Trebuchet MS"/>
                        </a:rPr>
                        <a:t>f</a:t>
                      </a:r>
                      <a:r>
                        <a:rPr sz="2100" spc="-45" dirty="0">
                          <a:solidFill>
                            <a:srgbClr val="404040"/>
                          </a:solidFill>
                          <a:latin typeface="Trebuchet MS"/>
                          <a:cs typeface="Trebuchet MS"/>
                        </a:rPr>
                        <a:t>r</a:t>
                      </a:r>
                      <a:r>
                        <a:rPr sz="2100" spc="-5" dirty="0">
                          <a:solidFill>
                            <a:srgbClr val="404040"/>
                          </a:solidFill>
                          <a:latin typeface="Trebuchet MS"/>
                          <a:cs typeface="Trebuchet MS"/>
                        </a:rPr>
                        <a:t>o</a:t>
                      </a:r>
                      <a:r>
                        <a:rPr sz="2100" spc="25" dirty="0">
                          <a:solidFill>
                            <a:srgbClr val="404040"/>
                          </a:solidFill>
                          <a:latin typeface="Trebuchet MS"/>
                          <a:cs typeface="Trebuchet MS"/>
                        </a:rPr>
                        <a:t>n</a:t>
                      </a:r>
                      <a:r>
                        <a:rPr sz="2100" dirty="0">
                          <a:solidFill>
                            <a:srgbClr val="404040"/>
                          </a:solidFill>
                          <a:latin typeface="Trebuchet MS"/>
                          <a:cs typeface="Trebuchet MS"/>
                        </a:rPr>
                        <a:t>t</a:t>
                      </a:r>
                      <a:r>
                        <a:rPr sz="2100" spc="-105" dirty="0">
                          <a:solidFill>
                            <a:srgbClr val="404040"/>
                          </a:solidFill>
                          <a:latin typeface="Trebuchet MS"/>
                          <a:cs typeface="Trebuchet MS"/>
                        </a:rPr>
                        <a:t> </a:t>
                      </a:r>
                      <a:r>
                        <a:rPr sz="2100" spc="-5" dirty="0">
                          <a:solidFill>
                            <a:srgbClr val="404040"/>
                          </a:solidFill>
                          <a:latin typeface="Trebuchet MS"/>
                          <a:cs typeface="Trebuchet MS"/>
                        </a:rPr>
                        <a:t>of  </a:t>
                      </a:r>
                      <a:r>
                        <a:rPr sz="2100" spc="-35" dirty="0">
                          <a:solidFill>
                            <a:srgbClr val="404040"/>
                          </a:solidFill>
                          <a:latin typeface="Trebuchet MS"/>
                          <a:cs typeface="Trebuchet MS"/>
                        </a:rPr>
                        <a:t>large</a:t>
                      </a:r>
                      <a:r>
                        <a:rPr sz="2100" spc="-60" dirty="0">
                          <a:solidFill>
                            <a:srgbClr val="404040"/>
                          </a:solidFill>
                          <a:latin typeface="Trebuchet MS"/>
                          <a:cs typeface="Trebuchet MS"/>
                        </a:rPr>
                        <a:t> </a:t>
                      </a:r>
                      <a:r>
                        <a:rPr sz="2100" spc="-40" dirty="0">
                          <a:solidFill>
                            <a:srgbClr val="404040"/>
                          </a:solidFill>
                          <a:latin typeface="Trebuchet MS"/>
                          <a:cs typeface="Trebuchet MS"/>
                        </a:rPr>
                        <a:t>groups.</a:t>
                      </a:r>
                      <a:endParaRPr sz="2100">
                        <a:latin typeface="Trebuchet MS"/>
                        <a:cs typeface="Trebuchet MS"/>
                      </a:endParaRPr>
                    </a:p>
                  </a:txBody>
                  <a:tcPr marL="0" marR="0" marT="128905" marB="0">
                    <a:lnL w="9525">
                      <a:solidFill>
                        <a:srgbClr val="D7DCDC"/>
                      </a:solidFill>
                      <a:prstDash val="solid"/>
                    </a:lnL>
                    <a:lnR w="9525">
                      <a:solidFill>
                        <a:srgbClr val="D7DCDC"/>
                      </a:solidFill>
                      <a:prstDash val="solid"/>
                    </a:lnR>
                    <a:lnT w="9525">
                      <a:solidFill>
                        <a:srgbClr val="D7DCDC"/>
                      </a:solidFill>
                      <a:prstDash val="solid"/>
                    </a:lnT>
                    <a:lnB w="9525">
                      <a:solidFill>
                        <a:srgbClr val="D7DCDC"/>
                      </a:solidFill>
                      <a:prstDash val="solid"/>
                    </a:lnB>
                    <a:solidFill>
                      <a:srgbClr val="F7F8F8"/>
                    </a:solidFill>
                  </a:tcPr>
                </a:tc>
                <a:extLst>
                  <a:ext uri="{0D108BD9-81ED-4DB2-BD59-A6C34878D82A}">
                    <a16:rowId xmlns:a16="http://schemas.microsoft.com/office/drawing/2014/main" val="10001"/>
                  </a:ext>
                </a:extLst>
              </a:tr>
              <a:tr h="926084">
                <a:tc>
                  <a:txBody>
                    <a:bodyPr/>
                    <a:lstStyle/>
                    <a:p>
                      <a:pPr marL="1122680" marR="360680" indent="-629285">
                        <a:lnSpc>
                          <a:spcPts val="2480"/>
                        </a:lnSpc>
                        <a:spcBef>
                          <a:spcPts val="1200"/>
                        </a:spcBef>
                      </a:pPr>
                      <a:r>
                        <a:rPr sz="2100" spc="10" dirty="0">
                          <a:solidFill>
                            <a:srgbClr val="404040"/>
                          </a:solidFill>
                          <a:latin typeface="Trebuchet MS"/>
                          <a:cs typeface="Trebuchet MS"/>
                        </a:rPr>
                        <a:t>C</a:t>
                      </a:r>
                      <a:r>
                        <a:rPr sz="2100" spc="-5" dirty="0">
                          <a:solidFill>
                            <a:srgbClr val="404040"/>
                          </a:solidFill>
                          <a:latin typeface="Trebuchet MS"/>
                          <a:cs typeface="Trebuchet MS"/>
                        </a:rPr>
                        <a:t>o</a:t>
                      </a:r>
                      <a:r>
                        <a:rPr sz="2100" spc="-25" dirty="0">
                          <a:solidFill>
                            <a:srgbClr val="404040"/>
                          </a:solidFill>
                          <a:latin typeface="Trebuchet MS"/>
                          <a:cs typeface="Trebuchet MS"/>
                        </a:rPr>
                        <a:t>m</a:t>
                      </a:r>
                      <a:r>
                        <a:rPr sz="2100" spc="-30" dirty="0">
                          <a:solidFill>
                            <a:srgbClr val="404040"/>
                          </a:solidFill>
                          <a:latin typeface="Trebuchet MS"/>
                          <a:cs typeface="Trebuchet MS"/>
                        </a:rPr>
                        <a:t>m</a:t>
                      </a:r>
                      <a:r>
                        <a:rPr sz="2100" spc="20" dirty="0">
                          <a:solidFill>
                            <a:srgbClr val="404040"/>
                          </a:solidFill>
                          <a:latin typeface="Trebuchet MS"/>
                          <a:cs typeface="Trebuchet MS"/>
                        </a:rPr>
                        <a:t>un</a:t>
                      </a:r>
                      <a:r>
                        <a:rPr sz="2100" dirty="0">
                          <a:solidFill>
                            <a:srgbClr val="404040"/>
                          </a:solidFill>
                          <a:latin typeface="Trebuchet MS"/>
                          <a:cs typeface="Trebuchet MS"/>
                        </a:rPr>
                        <a:t>ic</a:t>
                      </a:r>
                      <a:r>
                        <a:rPr sz="2100" spc="15" dirty="0">
                          <a:solidFill>
                            <a:srgbClr val="404040"/>
                          </a:solidFill>
                          <a:latin typeface="Trebuchet MS"/>
                          <a:cs typeface="Trebuchet MS"/>
                        </a:rPr>
                        <a:t>a</a:t>
                      </a:r>
                      <a:r>
                        <a:rPr sz="2100" dirty="0">
                          <a:solidFill>
                            <a:srgbClr val="404040"/>
                          </a:solidFill>
                          <a:latin typeface="Trebuchet MS"/>
                          <a:cs typeface="Trebuchet MS"/>
                        </a:rPr>
                        <a:t>ti</a:t>
                      </a:r>
                      <a:r>
                        <a:rPr sz="2100" spc="5" dirty="0">
                          <a:solidFill>
                            <a:srgbClr val="404040"/>
                          </a:solidFill>
                          <a:latin typeface="Trebuchet MS"/>
                          <a:cs typeface="Trebuchet MS"/>
                        </a:rPr>
                        <a:t>o</a:t>
                      </a:r>
                      <a:r>
                        <a:rPr sz="2100" dirty="0">
                          <a:solidFill>
                            <a:srgbClr val="404040"/>
                          </a:solidFill>
                          <a:latin typeface="Trebuchet MS"/>
                          <a:cs typeface="Trebuchet MS"/>
                        </a:rPr>
                        <a:t>n  </a:t>
                      </a:r>
                      <a:r>
                        <a:rPr sz="2100" spc="-25" dirty="0">
                          <a:solidFill>
                            <a:srgbClr val="404040"/>
                          </a:solidFill>
                          <a:latin typeface="Trebuchet MS"/>
                          <a:cs typeface="Trebuchet MS"/>
                        </a:rPr>
                        <a:t>skills</a:t>
                      </a:r>
                      <a:endParaRPr sz="2100">
                        <a:latin typeface="Trebuchet MS"/>
                        <a:cs typeface="Trebuchet MS"/>
                      </a:endParaRPr>
                    </a:p>
                  </a:txBody>
                  <a:tcPr marL="0" marR="0" marT="152400" marB="0">
                    <a:lnL w="9525">
                      <a:solidFill>
                        <a:srgbClr val="D7DEDC"/>
                      </a:solidFill>
                      <a:prstDash val="solid"/>
                    </a:lnL>
                    <a:lnR w="9525">
                      <a:solidFill>
                        <a:srgbClr val="D7DEDC"/>
                      </a:solidFill>
                      <a:prstDash val="solid"/>
                    </a:lnR>
                    <a:lnT w="9525">
                      <a:solidFill>
                        <a:srgbClr val="D7DCDC"/>
                      </a:solidFill>
                      <a:prstDash val="solid"/>
                    </a:lnT>
                    <a:lnB w="9525">
                      <a:solidFill>
                        <a:srgbClr val="D7DCDC"/>
                      </a:solidFill>
                      <a:prstDash val="solid"/>
                    </a:lnB>
                  </a:tcPr>
                </a:tc>
                <a:tc>
                  <a:txBody>
                    <a:bodyPr/>
                    <a:lstStyle/>
                    <a:p>
                      <a:pPr marL="819150" marR="256540" indent="-429259">
                        <a:lnSpc>
                          <a:spcPts val="2480"/>
                        </a:lnSpc>
                        <a:spcBef>
                          <a:spcPts val="1200"/>
                        </a:spcBef>
                      </a:pPr>
                      <a:r>
                        <a:rPr sz="2100" spc="-100" dirty="0">
                          <a:solidFill>
                            <a:srgbClr val="404040"/>
                          </a:solidFill>
                          <a:latin typeface="Trebuchet MS"/>
                          <a:cs typeface="Trebuchet MS"/>
                        </a:rPr>
                        <a:t>F</a:t>
                      </a:r>
                      <a:r>
                        <a:rPr sz="2100" spc="-5" dirty="0">
                          <a:solidFill>
                            <a:srgbClr val="404040"/>
                          </a:solidFill>
                          <a:latin typeface="Trebuchet MS"/>
                          <a:cs typeface="Trebuchet MS"/>
                        </a:rPr>
                        <a:t>oc</a:t>
                      </a:r>
                      <a:r>
                        <a:rPr sz="2100" spc="20" dirty="0">
                          <a:solidFill>
                            <a:srgbClr val="404040"/>
                          </a:solidFill>
                          <a:latin typeface="Trebuchet MS"/>
                          <a:cs typeface="Trebuchet MS"/>
                        </a:rPr>
                        <a:t>u</a:t>
                      </a:r>
                      <a:r>
                        <a:rPr sz="2100" dirty="0">
                          <a:solidFill>
                            <a:srgbClr val="404040"/>
                          </a:solidFill>
                          <a:latin typeface="Trebuchet MS"/>
                          <a:cs typeface="Trebuchet MS"/>
                        </a:rPr>
                        <a:t>s</a:t>
                      </a:r>
                      <a:r>
                        <a:rPr sz="2100" spc="-135" dirty="0">
                          <a:solidFill>
                            <a:srgbClr val="404040"/>
                          </a:solidFill>
                          <a:latin typeface="Trebuchet MS"/>
                          <a:cs typeface="Trebuchet MS"/>
                        </a:rPr>
                        <a:t> </a:t>
                      </a:r>
                      <a:r>
                        <a:rPr sz="2100" dirty="0">
                          <a:solidFill>
                            <a:srgbClr val="404040"/>
                          </a:solidFill>
                          <a:latin typeface="Trebuchet MS"/>
                          <a:cs typeface="Trebuchet MS"/>
                        </a:rPr>
                        <a:t>t</a:t>
                      </a:r>
                      <a:r>
                        <a:rPr sz="2100" spc="5" dirty="0">
                          <a:solidFill>
                            <a:srgbClr val="404040"/>
                          </a:solidFill>
                          <a:latin typeface="Trebuchet MS"/>
                          <a:cs typeface="Trebuchet MS"/>
                        </a:rPr>
                        <a:t>o</a:t>
                      </a:r>
                      <a:r>
                        <a:rPr sz="2100" dirty="0">
                          <a:solidFill>
                            <a:srgbClr val="404040"/>
                          </a:solidFill>
                          <a:latin typeface="Trebuchet MS"/>
                          <a:cs typeface="Trebuchet MS"/>
                        </a:rPr>
                        <a:t>o</a:t>
                      </a:r>
                      <a:r>
                        <a:rPr sz="2100" spc="-105" dirty="0">
                          <a:solidFill>
                            <a:srgbClr val="404040"/>
                          </a:solidFill>
                          <a:latin typeface="Trebuchet MS"/>
                          <a:cs typeface="Trebuchet MS"/>
                        </a:rPr>
                        <a:t> </a:t>
                      </a:r>
                      <a:r>
                        <a:rPr sz="2100" spc="-30" dirty="0">
                          <a:solidFill>
                            <a:srgbClr val="404040"/>
                          </a:solidFill>
                          <a:latin typeface="Trebuchet MS"/>
                          <a:cs typeface="Trebuchet MS"/>
                        </a:rPr>
                        <a:t>m</a:t>
                      </a:r>
                      <a:r>
                        <a:rPr sz="2100" spc="20" dirty="0">
                          <a:solidFill>
                            <a:srgbClr val="404040"/>
                          </a:solidFill>
                          <a:latin typeface="Trebuchet MS"/>
                          <a:cs typeface="Trebuchet MS"/>
                        </a:rPr>
                        <a:t>u</a:t>
                      </a:r>
                      <a:r>
                        <a:rPr sz="2100" spc="-5" dirty="0">
                          <a:solidFill>
                            <a:srgbClr val="404040"/>
                          </a:solidFill>
                          <a:latin typeface="Trebuchet MS"/>
                          <a:cs typeface="Trebuchet MS"/>
                        </a:rPr>
                        <a:t>c</a:t>
                      </a:r>
                      <a:r>
                        <a:rPr sz="2100" dirty="0">
                          <a:solidFill>
                            <a:srgbClr val="404040"/>
                          </a:solidFill>
                          <a:latin typeface="Trebuchet MS"/>
                          <a:cs typeface="Trebuchet MS"/>
                        </a:rPr>
                        <a:t>h</a:t>
                      </a:r>
                      <a:r>
                        <a:rPr sz="2100" spc="-90" dirty="0">
                          <a:solidFill>
                            <a:srgbClr val="404040"/>
                          </a:solidFill>
                          <a:latin typeface="Trebuchet MS"/>
                          <a:cs typeface="Trebuchet MS"/>
                        </a:rPr>
                        <a:t> </a:t>
                      </a:r>
                      <a:r>
                        <a:rPr sz="2100" spc="-5" dirty="0">
                          <a:solidFill>
                            <a:srgbClr val="404040"/>
                          </a:solidFill>
                          <a:latin typeface="Trebuchet MS"/>
                          <a:cs typeface="Trebuchet MS"/>
                        </a:rPr>
                        <a:t>on  </a:t>
                      </a:r>
                      <a:r>
                        <a:rPr sz="2100" dirty="0">
                          <a:solidFill>
                            <a:srgbClr val="404040"/>
                          </a:solidFill>
                          <a:latin typeface="Trebuchet MS"/>
                          <a:cs typeface="Trebuchet MS"/>
                        </a:rPr>
                        <a:t>t</a:t>
                      </a:r>
                      <a:r>
                        <a:rPr sz="2100" spc="30" dirty="0">
                          <a:solidFill>
                            <a:srgbClr val="404040"/>
                          </a:solidFill>
                          <a:latin typeface="Trebuchet MS"/>
                          <a:cs typeface="Trebuchet MS"/>
                        </a:rPr>
                        <a:t>h</a:t>
                      </a:r>
                      <a:r>
                        <a:rPr sz="2100" dirty="0">
                          <a:solidFill>
                            <a:srgbClr val="404040"/>
                          </a:solidFill>
                          <a:latin typeface="Trebuchet MS"/>
                          <a:cs typeface="Trebuchet MS"/>
                        </a:rPr>
                        <a:t>e</a:t>
                      </a:r>
                      <a:r>
                        <a:rPr sz="2100" spc="-120" dirty="0">
                          <a:solidFill>
                            <a:srgbClr val="404040"/>
                          </a:solidFill>
                          <a:latin typeface="Trebuchet MS"/>
                          <a:cs typeface="Trebuchet MS"/>
                        </a:rPr>
                        <a:t> </a:t>
                      </a:r>
                      <a:r>
                        <a:rPr sz="2100" spc="10" dirty="0">
                          <a:solidFill>
                            <a:srgbClr val="404040"/>
                          </a:solidFill>
                          <a:latin typeface="Trebuchet MS"/>
                          <a:cs typeface="Trebuchet MS"/>
                        </a:rPr>
                        <a:t>d</a:t>
                      </a:r>
                      <a:r>
                        <a:rPr sz="2100" spc="-15" dirty="0">
                          <a:solidFill>
                            <a:srgbClr val="404040"/>
                          </a:solidFill>
                          <a:latin typeface="Trebuchet MS"/>
                          <a:cs typeface="Trebuchet MS"/>
                        </a:rPr>
                        <a:t>e</a:t>
                      </a:r>
                      <a:r>
                        <a:rPr sz="2100" dirty="0">
                          <a:solidFill>
                            <a:srgbClr val="404040"/>
                          </a:solidFill>
                          <a:latin typeface="Trebuchet MS"/>
                          <a:cs typeface="Trebuchet MS"/>
                        </a:rPr>
                        <a:t>t</a:t>
                      </a:r>
                      <a:r>
                        <a:rPr sz="2100" spc="25" dirty="0">
                          <a:solidFill>
                            <a:srgbClr val="404040"/>
                          </a:solidFill>
                          <a:latin typeface="Trebuchet MS"/>
                          <a:cs typeface="Trebuchet MS"/>
                        </a:rPr>
                        <a:t>a</a:t>
                      </a:r>
                      <a:r>
                        <a:rPr sz="2100" dirty="0">
                          <a:solidFill>
                            <a:srgbClr val="404040"/>
                          </a:solidFill>
                          <a:latin typeface="Trebuchet MS"/>
                          <a:cs typeface="Trebuchet MS"/>
                        </a:rPr>
                        <a:t>il</a:t>
                      </a:r>
                      <a:r>
                        <a:rPr sz="2100" spc="-25" dirty="0">
                          <a:solidFill>
                            <a:srgbClr val="404040"/>
                          </a:solidFill>
                          <a:latin typeface="Trebuchet MS"/>
                          <a:cs typeface="Trebuchet MS"/>
                        </a:rPr>
                        <a:t>s</a:t>
                      </a:r>
                      <a:r>
                        <a:rPr sz="2100" dirty="0">
                          <a:solidFill>
                            <a:srgbClr val="404040"/>
                          </a:solidFill>
                          <a:latin typeface="Trebuchet MS"/>
                          <a:cs typeface="Trebuchet MS"/>
                        </a:rPr>
                        <a:t>.</a:t>
                      </a:r>
                      <a:endParaRPr sz="2100">
                        <a:latin typeface="Trebuchet MS"/>
                        <a:cs typeface="Trebuchet MS"/>
                      </a:endParaRPr>
                    </a:p>
                  </a:txBody>
                  <a:tcPr marL="0" marR="0" marT="152400" marB="0">
                    <a:lnL w="9525">
                      <a:solidFill>
                        <a:srgbClr val="D7DEDC"/>
                      </a:solidFill>
                      <a:prstDash val="solid"/>
                    </a:lnL>
                    <a:lnR w="9525">
                      <a:solidFill>
                        <a:srgbClr val="D7DEDC"/>
                      </a:solidFill>
                      <a:prstDash val="solid"/>
                    </a:lnR>
                    <a:lnT w="9525">
                      <a:solidFill>
                        <a:srgbClr val="D7DCDC"/>
                      </a:solidFill>
                      <a:prstDash val="solid"/>
                    </a:lnT>
                    <a:lnB w="9525">
                      <a:solidFill>
                        <a:srgbClr val="D7DCDC"/>
                      </a:solidFill>
                      <a:prstDash val="solid"/>
                    </a:lnB>
                  </a:tcPr>
                </a:tc>
                <a:extLst>
                  <a:ext uri="{0D108BD9-81ED-4DB2-BD59-A6C34878D82A}">
                    <a16:rowId xmlns:a16="http://schemas.microsoft.com/office/drawing/2014/main" val="10002"/>
                  </a:ext>
                </a:extLst>
              </a:tr>
              <a:tr h="1238884">
                <a:tc>
                  <a:txBody>
                    <a:bodyPr/>
                    <a:lstStyle/>
                    <a:p>
                      <a:pPr marL="674370">
                        <a:lnSpc>
                          <a:spcPts val="2500"/>
                        </a:lnSpc>
                        <a:spcBef>
                          <a:spcPts val="1065"/>
                        </a:spcBef>
                      </a:pPr>
                      <a:r>
                        <a:rPr sz="2100" spc="-35" dirty="0">
                          <a:solidFill>
                            <a:srgbClr val="404040"/>
                          </a:solidFill>
                          <a:latin typeface="Trebuchet MS"/>
                          <a:cs typeface="Trebuchet MS"/>
                        </a:rPr>
                        <a:t>E</a:t>
                      </a:r>
                      <a:r>
                        <a:rPr sz="2100" spc="-90" dirty="0">
                          <a:solidFill>
                            <a:srgbClr val="404040"/>
                          </a:solidFill>
                          <a:latin typeface="Trebuchet MS"/>
                          <a:cs typeface="Trebuchet MS"/>
                        </a:rPr>
                        <a:t>x</a:t>
                      </a:r>
                      <a:r>
                        <a:rPr sz="2100" spc="-5" dirty="0">
                          <a:solidFill>
                            <a:srgbClr val="404040"/>
                          </a:solidFill>
                          <a:latin typeface="Trebuchet MS"/>
                          <a:cs typeface="Trebuchet MS"/>
                        </a:rPr>
                        <a:t>c</a:t>
                      </a:r>
                      <a:r>
                        <a:rPr sz="2100" spc="-10" dirty="0">
                          <a:solidFill>
                            <a:srgbClr val="404040"/>
                          </a:solidFill>
                          <a:latin typeface="Trebuchet MS"/>
                          <a:cs typeface="Trebuchet MS"/>
                        </a:rPr>
                        <a:t>e</a:t>
                      </a:r>
                      <a:r>
                        <a:rPr sz="2100" dirty="0">
                          <a:solidFill>
                            <a:srgbClr val="404040"/>
                          </a:solidFill>
                          <a:latin typeface="Trebuchet MS"/>
                          <a:cs typeface="Trebuchet MS"/>
                        </a:rPr>
                        <a:t>lle</a:t>
                      </a:r>
                      <a:r>
                        <a:rPr sz="2100" spc="20" dirty="0">
                          <a:solidFill>
                            <a:srgbClr val="404040"/>
                          </a:solidFill>
                          <a:latin typeface="Trebuchet MS"/>
                          <a:cs typeface="Trebuchet MS"/>
                        </a:rPr>
                        <a:t>n</a:t>
                      </a:r>
                      <a:r>
                        <a:rPr sz="2100" dirty="0">
                          <a:solidFill>
                            <a:srgbClr val="404040"/>
                          </a:solidFill>
                          <a:latin typeface="Trebuchet MS"/>
                          <a:cs typeface="Trebuchet MS"/>
                        </a:rPr>
                        <a:t>t</a:t>
                      </a:r>
                      <a:r>
                        <a:rPr sz="2100" spc="-105" dirty="0">
                          <a:solidFill>
                            <a:srgbClr val="404040"/>
                          </a:solidFill>
                          <a:latin typeface="Trebuchet MS"/>
                          <a:cs typeface="Trebuchet MS"/>
                        </a:rPr>
                        <a:t> </a:t>
                      </a:r>
                      <a:r>
                        <a:rPr sz="2100" dirty="0">
                          <a:solidFill>
                            <a:srgbClr val="404040"/>
                          </a:solidFill>
                          <a:latin typeface="Trebuchet MS"/>
                          <a:cs typeface="Trebuchet MS"/>
                        </a:rPr>
                        <a:t>ti</a:t>
                      </a:r>
                      <a:r>
                        <a:rPr sz="2100" spc="-20" dirty="0">
                          <a:solidFill>
                            <a:srgbClr val="404040"/>
                          </a:solidFill>
                          <a:latin typeface="Trebuchet MS"/>
                          <a:cs typeface="Trebuchet MS"/>
                        </a:rPr>
                        <a:t>m</a:t>
                      </a:r>
                      <a:r>
                        <a:rPr sz="2100" dirty="0">
                          <a:solidFill>
                            <a:srgbClr val="404040"/>
                          </a:solidFill>
                          <a:latin typeface="Trebuchet MS"/>
                          <a:cs typeface="Trebuchet MS"/>
                        </a:rPr>
                        <a:t>e</a:t>
                      </a:r>
                      <a:endParaRPr sz="2100">
                        <a:latin typeface="Trebuchet MS"/>
                        <a:cs typeface="Trebuchet MS"/>
                      </a:endParaRPr>
                    </a:p>
                    <a:p>
                      <a:pPr marL="321945">
                        <a:lnSpc>
                          <a:spcPts val="2500"/>
                        </a:lnSpc>
                      </a:pPr>
                      <a:r>
                        <a:rPr sz="2100" spc="-15" dirty="0">
                          <a:solidFill>
                            <a:srgbClr val="404040"/>
                          </a:solidFill>
                          <a:latin typeface="Trebuchet MS"/>
                          <a:cs typeface="Trebuchet MS"/>
                        </a:rPr>
                        <a:t>management</a:t>
                      </a:r>
                      <a:r>
                        <a:rPr sz="2100" spc="-125" dirty="0">
                          <a:solidFill>
                            <a:srgbClr val="404040"/>
                          </a:solidFill>
                          <a:latin typeface="Trebuchet MS"/>
                          <a:cs typeface="Trebuchet MS"/>
                        </a:rPr>
                        <a:t> </a:t>
                      </a:r>
                      <a:r>
                        <a:rPr sz="2100" spc="-25" dirty="0">
                          <a:solidFill>
                            <a:srgbClr val="404040"/>
                          </a:solidFill>
                          <a:latin typeface="Trebuchet MS"/>
                          <a:cs typeface="Trebuchet MS"/>
                        </a:rPr>
                        <a:t>skills</a:t>
                      </a:r>
                      <a:endParaRPr sz="2100">
                        <a:latin typeface="Trebuchet MS"/>
                        <a:cs typeface="Trebuchet MS"/>
                      </a:endParaRPr>
                    </a:p>
                  </a:txBody>
                  <a:tcPr marL="0" marR="0" marT="135255" marB="0">
                    <a:lnL w="9525">
                      <a:solidFill>
                        <a:srgbClr val="D7DCDC"/>
                      </a:solidFill>
                      <a:prstDash val="solid"/>
                    </a:lnL>
                    <a:lnR w="9525">
                      <a:solidFill>
                        <a:srgbClr val="D7DCDC"/>
                      </a:solidFill>
                      <a:prstDash val="solid"/>
                    </a:lnR>
                    <a:lnT w="9525">
                      <a:solidFill>
                        <a:srgbClr val="D7DCDC"/>
                      </a:solidFill>
                      <a:prstDash val="solid"/>
                    </a:lnT>
                    <a:lnB w="9525">
                      <a:solidFill>
                        <a:srgbClr val="D7DCDC"/>
                      </a:solidFill>
                      <a:prstDash val="solid"/>
                    </a:lnB>
                    <a:solidFill>
                      <a:srgbClr val="F7F8F8"/>
                    </a:solidFill>
                  </a:tcPr>
                </a:tc>
                <a:tc>
                  <a:txBody>
                    <a:bodyPr/>
                    <a:lstStyle/>
                    <a:p>
                      <a:pPr>
                        <a:lnSpc>
                          <a:spcPct val="100000"/>
                        </a:lnSpc>
                      </a:pPr>
                      <a:endParaRPr sz="2200">
                        <a:latin typeface="Times New Roman"/>
                        <a:cs typeface="Times New Roman"/>
                      </a:endParaRPr>
                    </a:p>
                  </a:txBody>
                  <a:tcPr marL="0" marR="0" marT="0" marB="0">
                    <a:lnL w="9525">
                      <a:solidFill>
                        <a:srgbClr val="D7DCDC"/>
                      </a:solidFill>
                      <a:prstDash val="solid"/>
                    </a:lnL>
                    <a:lnR w="9525">
                      <a:solidFill>
                        <a:srgbClr val="D7DCDC"/>
                      </a:solidFill>
                      <a:prstDash val="solid"/>
                    </a:lnR>
                    <a:lnT w="9525">
                      <a:solidFill>
                        <a:srgbClr val="D7DCDC"/>
                      </a:solidFill>
                      <a:prstDash val="solid"/>
                    </a:lnT>
                    <a:lnB w="9525">
                      <a:solidFill>
                        <a:srgbClr val="D7DCDC"/>
                      </a:solidFill>
                      <a:prstDash val="solid"/>
                    </a:lnB>
                    <a:solidFill>
                      <a:srgbClr val="F7F8F8"/>
                    </a:solidFill>
                  </a:tcPr>
                </a:tc>
                <a:extLst>
                  <a:ext uri="{0D108BD9-81ED-4DB2-BD59-A6C34878D82A}">
                    <a16:rowId xmlns:a16="http://schemas.microsoft.com/office/drawing/2014/main" val="10003"/>
                  </a:ext>
                </a:extLst>
              </a:tr>
              <a:tr h="1238885">
                <a:tc>
                  <a:txBody>
                    <a:bodyPr/>
                    <a:lstStyle/>
                    <a:p>
                      <a:pPr marL="330835">
                        <a:lnSpc>
                          <a:spcPts val="2500"/>
                        </a:lnSpc>
                        <a:spcBef>
                          <a:spcPts val="1080"/>
                        </a:spcBef>
                      </a:pPr>
                      <a:r>
                        <a:rPr sz="2100" spc="-25" dirty="0">
                          <a:solidFill>
                            <a:srgbClr val="404040"/>
                          </a:solidFill>
                          <a:latin typeface="Trebuchet MS"/>
                          <a:cs typeface="Trebuchet MS"/>
                        </a:rPr>
                        <a:t>T</a:t>
                      </a:r>
                      <a:r>
                        <a:rPr sz="2100" spc="20" dirty="0">
                          <a:solidFill>
                            <a:srgbClr val="404040"/>
                          </a:solidFill>
                          <a:latin typeface="Trebuchet MS"/>
                          <a:cs typeface="Trebuchet MS"/>
                        </a:rPr>
                        <a:t>h</a:t>
                      </a:r>
                      <a:r>
                        <a:rPr sz="2100" dirty="0">
                          <a:solidFill>
                            <a:srgbClr val="404040"/>
                          </a:solidFill>
                          <a:latin typeface="Trebuchet MS"/>
                          <a:cs typeface="Trebuchet MS"/>
                        </a:rPr>
                        <a:t>e</a:t>
                      </a:r>
                      <a:r>
                        <a:rPr sz="2100" spc="-114" dirty="0">
                          <a:solidFill>
                            <a:srgbClr val="404040"/>
                          </a:solidFill>
                          <a:latin typeface="Trebuchet MS"/>
                          <a:cs typeface="Trebuchet MS"/>
                        </a:rPr>
                        <a:t> </a:t>
                      </a:r>
                      <a:r>
                        <a:rPr sz="2100" spc="20" dirty="0">
                          <a:solidFill>
                            <a:srgbClr val="404040"/>
                          </a:solidFill>
                          <a:latin typeface="Trebuchet MS"/>
                          <a:cs typeface="Trebuchet MS"/>
                        </a:rPr>
                        <a:t>a</a:t>
                      </a:r>
                      <a:r>
                        <a:rPr sz="2100" spc="10" dirty="0">
                          <a:solidFill>
                            <a:srgbClr val="404040"/>
                          </a:solidFill>
                          <a:latin typeface="Trebuchet MS"/>
                          <a:cs typeface="Trebuchet MS"/>
                        </a:rPr>
                        <a:t>b</a:t>
                      </a:r>
                      <a:r>
                        <a:rPr sz="2100" dirty="0">
                          <a:solidFill>
                            <a:srgbClr val="404040"/>
                          </a:solidFill>
                          <a:latin typeface="Trebuchet MS"/>
                          <a:cs typeface="Trebuchet MS"/>
                        </a:rPr>
                        <a:t>ili</a:t>
                      </a:r>
                      <a:r>
                        <a:rPr sz="2100" spc="10" dirty="0">
                          <a:solidFill>
                            <a:srgbClr val="404040"/>
                          </a:solidFill>
                          <a:latin typeface="Trebuchet MS"/>
                          <a:cs typeface="Trebuchet MS"/>
                        </a:rPr>
                        <a:t>t</a:t>
                      </a:r>
                      <a:r>
                        <a:rPr sz="2100" dirty="0">
                          <a:solidFill>
                            <a:srgbClr val="404040"/>
                          </a:solidFill>
                          <a:latin typeface="Trebuchet MS"/>
                          <a:cs typeface="Trebuchet MS"/>
                        </a:rPr>
                        <a:t>y</a:t>
                      </a:r>
                      <a:r>
                        <a:rPr sz="2100" spc="-150" dirty="0">
                          <a:solidFill>
                            <a:srgbClr val="404040"/>
                          </a:solidFill>
                          <a:latin typeface="Trebuchet MS"/>
                          <a:cs typeface="Trebuchet MS"/>
                        </a:rPr>
                        <a:t> </a:t>
                      </a:r>
                      <a:r>
                        <a:rPr sz="2100" spc="5" dirty="0">
                          <a:solidFill>
                            <a:srgbClr val="404040"/>
                          </a:solidFill>
                          <a:latin typeface="Trebuchet MS"/>
                          <a:cs typeface="Trebuchet MS"/>
                        </a:rPr>
                        <a:t>t</a:t>
                      </a:r>
                      <a:r>
                        <a:rPr sz="2100" dirty="0">
                          <a:solidFill>
                            <a:srgbClr val="404040"/>
                          </a:solidFill>
                          <a:latin typeface="Trebuchet MS"/>
                          <a:cs typeface="Trebuchet MS"/>
                        </a:rPr>
                        <a:t>o</a:t>
                      </a:r>
                      <a:r>
                        <a:rPr sz="2100" spc="-105" dirty="0">
                          <a:solidFill>
                            <a:srgbClr val="404040"/>
                          </a:solidFill>
                          <a:latin typeface="Trebuchet MS"/>
                          <a:cs typeface="Trebuchet MS"/>
                        </a:rPr>
                        <a:t> </a:t>
                      </a:r>
                      <a:r>
                        <a:rPr sz="2100" spc="-25" dirty="0">
                          <a:solidFill>
                            <a:srgbClr val="404040"/>
                          </a:solidFill>
                          <a:latin typeface="Trebuchet MS"/>
                          <a:cs typeface="Trebuchet MS"/>
                        </a:rPr>
                        <a:t>w</a:t>
                      </a:r>
                      <a:r>
                        <a:rPr sz="2100" spc="-5" dirty="0">
                          <a:solidFill>
                            <a:srgbClr val="404040"/>
                          </a:solidFill>
                          <a:latin typeface="Trebuchet MS"/>
                          <a:cs typeface="Trebuchet MS"/>
                        </a:rPr>
                        <a:t>o</a:t>
                      </a:r>
                      <a:r>
                        <a:rPr sz="2100" spc="-30" dirty="0">
                          <a:solidFill>
                            <a:srgbClr val="404040"/>
                          </a:solidFill>
                          <a:latin typeface="Trebuchet MS"/>
                          <a:cs typeface="Trebuchet MS"/>
                        </a:rPr>
                        <a:t>r</a:t>
                      </a:r>
                      <a:r>
                        <a:rPr sz="2100" dirty="0">
                          <a:solidFill>
                            <a:srgbClr val="404040"/>
                          </a:solidFill>
                          <a:latin typeface="Trebuchet MS"/>
                          <a:cs typeface="Trebuchet MS"/>
                        </a:rPr>
                        <a:t>k</a:t>
                      </a:r>
                      <a:endParaRPr sz="2100">
                        <a:latin typeface="Trebuchet MS"/>
                        <a:cs typeface="Trebuchet MS"/>
                      </a:endParaRPr>
                    </a:p>
                    <a:p>
                      <a:pPr marL="369570">
                        <a:lnSpc>
                          <a:spcPts val="2500"/>
                        </a:lnSpc>
                      </a:pPr>
                      <a:r>
                        <a:rPr sz="2100" spc="5" dirty="0">
                          <a:solidFill>
                            <a:srgbClr val="404040"/>
                          </a:solidFill>
                          <a:latin typeface="Trebuchet MS"/>
                          <a:cs typeface="Trebuchet MS"/>
                        </a:rPr>
                        <a:t>t</a:t>
                      </a:r>
                      <a:r>
                        <a:rPr sz="2100" dirty="0">
                          <a:solidFill>
                            <a:srgbClr val="404040"/>
                          </a:solidFill>
                          <a:latin typeface="Trebuchet MS"/>
                          <a:cs typeface="Trebuchet MS"/>
                        </a:rPr>
                        <a:t>o</a:t>
                      </a:r>
                      <a:r>
                        <a:rPr sz="2100" spc="-105" dirty="0">
                          <a:solidFill>
                            <a:srgbClr val="404040"/>
                          </a:solidFill>
                          <a:latin typeface="Trebuchet MS"/>
                          <a:cs typeface="Trebuchet MS"/>
                        </a:rPr>
                        <a:t> </a:t>
                      </a:r>
                      <a:r>
                        <a:rPr sz="2100" spc="-25" dirty="0">
                          <a:solidFill>
                            <a:srgbClr val="404040"/>
                          </a:solidFill>
                          <a:latin typeface="Trebuchet MS"/>
                          <a:cs typeface="Trebuchet MS"/>
                        </a:rPr>
                        <a:t>s</a:t>
                      </a:r>
                      <a:r>
                        <a:rPr sz="2100" spc="5" dirty="0">
                          <a:solidFill>
                            <a:srgbClr val="404040"/>
                          </a:solidFill>
                          <a:latin typeface="Trebuchet MS"/>
                          <a:cs typeface="Trebuchet MS"/>
                        </a:rPr>
                        <a:t>t</a:t>
                      </a:r>
                      <a:r>
                        <a:rPr sz="2100" spc="-35" dirty="0">
                          <a:solidFill>
                            <a:srgbClr val="404040"/>
                          </a:solidFill>
                          <a:latin typeface="Trebuchet MS"/>
                          <a:cs typeface="Trebuchet MS"/>
                        </a:rPr>
                        <a:t>r</a:t>
                      </a:r>
                      <a:r>
                        <a:rPr sz="2100" dirty="0">
                          <a:solidFill>
                            <a:srgbClr val="404040"/>
                          </a:solidFill>
                          <a:latin typeface="Trebuchet MS"/>
                          <a:cs typeface="Trebuchet MS"/>
                        </a:rPr>
                        <a:t>ict</a:t>
                      </a:r>
                      <a:r>
                        <a:rPr sz="2100" spc="-25" dirty="0">
                          <a:solidFill>
                            <a:srgbClr val="404040"/>
                          </a:solidFill>
                          <a:latin typeface="Trebuchet MS"/>
                          <a:cs typeface="Trebuchet MS"/>
                        </a:rPr>
                        <a:t> </a:t>
                      </a:r>
                      <a:r>
                        <a:rPr sz="2100" spc="10" dirty="0">
                          <a:solidFill>
                            <a:srgbClr val="404040"/>
                          </a:solidFill>
                          <a:latin typeface="Trebuchet MS"/>
                          <a:cs typeface="Trebuchet MS"/>
                        </a:rPr>
                        <a:t>d</a:t>
                      </a:r>
                      <a:r>
                        <a:rPr sz="2100" spc="-10" dirty="0">
                          <a:solidFill>
                            <a:srgbClr val="404040"/>
                          </a:solidFill>
                          <a:latin typeface="Trebuchet MS"/>
                          <a:cs typeface="Trebuchet MS"/>
                        </a:rPr>
                        <a:t>e</a:t>
                      </a:r>
                      <a:r>
                        <a:rPr sz="2100" spc="20" dirty="0">
                          <a:solidFill>
                            <a:srgbClr val="404040"/>
                          </a:solidFill>
                          <a:latin typeface="Trebuchet MS"/>
                          <a:cs typeface="Trebuchet MS"/>
                        </a:rPr>
                        <a:t>a</a:t>
                      </a:r>
                      <a:r>
                        <a:rPr sz="2100" spc="10" dirty="0">
                          <a:solidFill>
                            <a:srgbClr val="404040"/>
                          </a:solidFill>
                          <a:latin typeface="Trebuchet MS"/>
                          <a:cs typeface="Trebuchet MS"/>
                        </a:rPr>
                        <a:t>d</a:t>
                      </a:r>
                      <a:r>
                        <a:rPr sz="2100" dirty="0">
                          <a:solidFill>
                            <a:srgbClr val="404040"/>
                          </a:solidFill>
                          <a:latin typeface="Trebuchet MS"/>
                          <a:cs typeface="Trebuchet MS"/>
                        </a:rPr>
                        <a:t>li</a:t>
                      </a:r>
                      <a:r>
                        <a:rPr sz="2100" spc="30" dirty="0">
                          <a:solidFill>
                            <a:srgbClr val="404040"/>
                          </a:solidFill>
                          <a:latin typeface="Trebuchet MS"/>
                          <a:cs typeface="Trebuchet MS"/>
                        </a:rPr>
                        <a:t>n</a:t>
                      </a:r>
                      <a:r>
                        <a:rPr sz="2100" spc="-10" dirty="0">
                          <a:solidFill>
                            <a:srgbClr val="404040"/>
                          </a:solidFill>
                          <a:latin typeface="Trebuchet MS"/>
                          <a:cs typeface="Trebuchet MS"/>
                        </a:rPr>
                        <a:t>e</a:t>
                      </a:r>
                      <a:r>
                        <a:rPr sz="2100" dirty="0">
                          <a:solidFill>
                            <a:srgbClr val="404040"/>
                          </a:solidFill>
                          <a:latin typeface="Trebuchet MS"/>
                          <a:cs typeface="Trebuchet MS"/>
                        </a:rPr>
                        <a:t>s</a:t>
                      </a:r>
                      <a:endParaRPr sz="2100">
                        <a:latin typeface="Trebuchet MS"/>
                        <a:cs typeface="Trebuchet MS"/>
                      </a:endParaRPr>
                    </a:p>
                  </a:txBody>
                  <a:tcPr marL="0" marR="0" marT="137160" marB="0">
                    <a:lnL w="9525">
                      <a:solidFill>
                        <a:srgbClr val="D7DEDC"/>
                      </a:solidFill>
                      <a:prstDash val="solid"/>
                    </a:lnL>
                    <a:lnR w="9525">
                      <a:solidFill>
                        <a:srgbClr val="D7DEDC"/>
                      </a:solidFill>
                      <a:prstDash val="solid"/>
                    </a:lnR>
                    <a:lnT w="9525">
                      <a:solidFill>
                        <a:srgbClr val="D7DCDC"/>
                      </a:solidFill>
                      <a:prstDash val="solid"/>
                    </a:lnT>
                    <a:lnB w="9525">
                      <a:solidFill>
                        <a:srgbClr val="D7DEDC"/>
                      </a:solidFill>
                      <a:prstDash val="solid"/>
                    </a:lnB>
                  </a:tcPr>
                </a:tc>
                <a:tc>
                  <a:txBody>
                    <a:bodyPr/>
                    <a:lstStyle/>
                    <a:p>
                      <a:pPr>
                        <a:lnSpc>
                          <a:spcPct val="100000"/>
                        </a:lnSpc>
                      </a:pPr>
                      <a:endParaRPr sz="2200">
                        <a:latin typeface="Times New Roman"/>
                        <a:cs typeface="Times New Roman"/>
                      </a:endParaRPr>
                    </a:p>
                  </a:txBody>
                  <a:tcPr marL="0" marR="0" marT="0" marB="0">
                    <a:lnL w="9525">
                      <a:solidFill>
                        <a:srgbClr val="D7DEDC"/>
                      </a:solidFill>
                      <a:prstDash val="solid"/>
                    </a:lnL>
                    <a:lnR w="9525">
                      <a:solidFill>
                        <a:srgbClr val="D7DEDC"/>
                      </a:solidFill>
                      <a:prstDash val="solid"/>
                    </a:lnR>
                    <a:lnT w="9525">
                      <a:solidFill>
                        <a:srgbClr val="D7DCDC"/>
                      </a:solidFill>
                      <a:prstDash val="solid"/>
                    </a:lnT>
                    <a:lnB w="9525">
                      <a:solidFill>
                        <a:srgbClr val="D7DEDC"/>
                      </a:solidFill>
                      <a:prstDash val="soli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8582025" y="0"/>
            <a:ext cx="3609975" cy="6858000"/>
          </a:xfrm>
          <a:custGeom>
            <a:avLst/>
            <a:gdLst/>
            <a:ahLst/>
            <a:cxnLst/>
            <a:rect l="l" t="t" r="r" b="b"/>
            <a:pathLst>
              <a:path w="3609975" h="6858000">
                <a:moveTo>
                  <a:pt x="3609975" y="0"/>
                </a:moveTo>
                <a:lnTo>
                  <a:pt x="0" y="0"/>
                </a:lnTo>
                <a:lnTo>
                  <a:pt x="48552" y="330"/>
                </a:lnTo>
                <a:lnTo>
                  <a:pt x="96951" y="1282"/>
                </a:lnTo>
                <a:lnTo>
                  <a:pt x="145186" y="2870"/>
                </a:lnTo>
                <a:lnTo>
                  <a:pt x="193268" y="5092"/>
                </a:lnTo>
                <a:lnTo>
                  <a:pt x="241185" y="7937"/>
                </a:lnTo>
                <a:lnTo>
                  <a:pt x="288925" y="11404"/>
                </a:lnTo>
                <a:lnTo>
                  <a:pt x="336499" y="15481"/>
                </a:lnTo>
                <a:lnTo>
                  <a:pt x="383895" y="20180"/>
                </a:lnTo>
                <a:lnTo>
                  <a:pt x="431101" y="25476"/>
                </a:lnTo>
                <a:lnTo>
                  <a:pt x="478129" y="31394"/>
                </a:lnTo>
                <a:lnTo>
                  <a:pt x="524967" y="37896"/>
                </a:lnTo>
                <a:lnTo>
                  <a:pt x="571601" y="45008"/>
                </a:lnTo>
                <a:lnTo>
                  <a:pt x="618045" y="52705"/>
                </a:lnTo>
                <a:lnTo>
                  <a:pt x="664298" y="60998"/>
                </a:lnTo>
                <a:lnTo>
                  <a:pt x="710336" y="69862"/>
                </a:lnTo>
                <a:lnTo>
                  <a:pt x="756158" y="79324"/>
                </a:lnTo>
                <a:lnTo>
                  <a:pt x="801776" y="89357"/>
                </a:lnTo>
                <a:lnTo>
                  <a:pt x="847166" y="99961"/>
                </a:lnTo>
                <a:lnTo>
                  <a:pt x="892340" y="111137"/>
                </a:lnTo>
                <a:lnTo>
                  <a:pt x="937298" y="122872"/>
                </a:lnTo>
                <a:lnTo>
                  <a:pt x="982014" y="135178"/>
                </a:lnTo>
                <a:lnTo>
                  <a:pt x="1026502" y="148031"/>
                </a:lnTo>
                <a:lnTo>
                  <a:pt x="1070749" y="161442"/>
                </a:lnTo>
                <a:lnTo>
                  <a:pt x="1114755" y="175399"/>
                </a:lnTo>
                <a:lnTo>
                  <a:pt x="1158519" y="189903"/>
                </a:lnTo>
                <a:lnTo>
                  <a:pt x="1202029" y="204952"/>
                </a:lnTo>
                <a:lnTo>
                  <a:pt x="1245285" y="220535"/>
                </a:lnTo>
                <a:lnTo>
                  <a:pt x="1288288" y="236651"/>
                </a:lnTo>
                <a:lnTo>
                  <a:pt x="1331023" y="253301"/>
                </a:lnTo>
                <a:lnTo>
                  <a:pt x="1373492" y="270471"/>
                </a:lnTo>
                <a:lnTo>
                  <a:pt x="1415694" y="288163"/>
                </a:lnTo>
                <a:lnTo>
                  <a:pt x="1457629" y="306374"/>
                </a:lnTo>
                <a:lnTo>
                  <a:pt x="1499285" y="325094"/>
                </a:lnTo>
                <a:lnTo>
                  <a:pt x="1540649" y="344322"/>
                </a:lnTo>
                <a:lnTo>
                  <a:pt x="1581734" y="364058"/>
                </a:lnTo>
                <a:lnTo>
                  <a:pt x="1622539" y="384302"/>
                </a:lnTo>
                <a:lnTo>
                  <a:pt x="1663039" y="405028"/>
                </a:lnTo>
                <a:lnTo>
                  <a:pt x="1703247" y="426262"/>
                </a:lnTo>
                <a:lnTo>
                  <a:pt x="1743151" y="447979"/>
                </a:lnTo>
                <a:lnTo>
                  <a:pt x="1782749" y="470179"/>
                </a:lnTo>
                <a:lnTo>
                  <a:pt x="1822030" y="492861"/>
                </a:lnTo>
                <a:lnTo>
                  <a:pt x="1861007" y="516026"/>
                </a:lnTo>
                <a:lnTo>
                  <a:pt x="1899666" y="539661"/>
                </a:lnTo>
                <a:lnTo>
                  <a:pt x="1938007" y="563765"/>
                </a:lnTo>
                <a:lnTo>
                  <a:pt x="1976018" y="588327"/>
                </a:lnTo>
                <a:lnTo>
                  <a:pt x="2013699" y="613359"/>
                </a:lnTo>
                <a:lnTo>
                  <a:pt x="2051037" y="638848"/>
                </a:lnTo>
                <a:lnTo>
                  <a:pt x="2088057" y="664794"/>
                </a:lnTo>
                <a:lnTo>
                  <a:pt x="2124722" y="691184"/>
                </a:lnTo>
                <a:lnTo>
                  <a:pt x="2161044" y="718019"/>
                </a:lnTo>
                <a:lnTo>
                  <a:pt x="2197023" y="745286"/>
                </a:lnTo>
                <a:lnTo>
                  <a:pt x="2232634" y="772998"/>
                </a:lnTo>
                <a:lnTo>
                  <a:pt x="2267902" y="801154"/>
                </a:lnTo>
                <a:lnTo>
                  <a:pt x="2302802" y="829729"/>
                </a:lnTo>
                <a:lnTo>
                  <a:pt x="2337346" y="858723"/>
                </a:lnTo>
                <a:lnTo>
                  <a:pt x="2371509" y="888149"/>
                </a:lnTo>
                <a:lnTo>
                  <a:pt x="2405303" y="917994"/>
                </a:lnTo>
                <a:lnTo>
                  <a:pt x="2438717" y="948245"/>
                </a:lnTo>
                <a:lnTo>
                  <a:pt x="2471750" y="978903"/>
                </a:lnTo>
                <a:lnTo>
                  <a:pt x="2504402" y="1009980"/>
                </a:lnTo>
                <a:lnTo>
                  <a:pt x="2536660" y="1041450"/>
                </a:lnTo>
                <a:lnTo>
                  <a:pt x="2568524" y="1073315"/>
                </a:lnTo>
                <a:lnTo>
                  <a:pt x="2599994" y="1105573"/>
                </a:lnTo>
                <a:lnTo>
                  <a:pt x="2631071" y="1138224"/>
                </a:lnTo>
                <a:lnTo>
                  <a:pt x="2661729" y="1171257"/>
                </a:lnTo>
                <a:lnTo>
                  <a:pt x="2691981" y="1204671"/>
                </a:lnTo>
                <a:lnTo>
                  <a:pt x="2721826" y="1238465"/>
                </a:lnTo>
                <a:lnTo>
                  <a:pt x="2751251" y="1272628"/>
                </a:lnTo>
                <a:lnTo>
                  <a:pt x="2780246" y="1307172"/>
                </a:lnTo>
                <a:lnTo>
                  <a:pt x="2808821" y="1342072"/>
                </a:lnTo>
                <a:lnTo>
                  <a:pt x="2836976" y="1377340"/>
                </a:lnTo>
                <a:lnTo>
                  <a:pt x="2864688" y="1412951"/>
                </a:lnTo>
                <a:lnTo>
                  <a:pt x="2891955" y="1448930"/>
                </a:lnTo>
                <a:lnTo>
                  <a:pt x="2918790" y="1485252"/>
                </a:lnTo>
                <a:lnTo>
                  <a:pt x="2945180" y="1521917"/>
                </a:lnTo>
                <a:lnTo>
                  <a:pt x="2971127" y="1558937"/>
                </a:lnTo>
                <a:lnTo>
                  <a:pt x="2996615" y="1596275"/>
                </a:lnTo>
                <a:lnTo>
                  <a:pt x="3021647" y="1633956"/>
                </a:lnTo>
                <a:lnTo>
                  <a:pt x="3046209" y="1671967"/>
                </a:lnTo>
                <a:lnTo>
                  <a:pt x="3070314" y="1710309"/>
                </a:lnTo>
                <a:lnTo>
                  <a:pt x="3093948" y="1748967"/>
                </a:lnTo>
                <a:lnTo>
                  <a:pt x="3117113" y="1787944"/>
                </a:lnTo>
                <a:lnTo>
                  <a:pt x="3139795" y="1827225"/>
                </a:lnTo>
                <a:lnTo>
                  <a:pt x="3161995" y="1866823"/>
                </a:lnTo>
                <a:lnTo>
                  <a:pt x="3183712" y="1906727"/>
                </a:lnTo>
                <a:lnTo>
                  <a:pt x="3204946" y="1946935"/>
                </a:lnTo>
                <a:lnTo>
                  <a:pt x="3225673" y="1987435"/>
                </a:lnTo>
                <a:lnTo>
                  <a:pt x="3245916" y="2028240"/>
                </a:lnTo>
                <a:lnTo>
                  <a:pt x="3265652" y="2069325"/>
                </a:lnTo>
                <a:lnTo>
                  <a:pt x="3284880" y="2110689"/>
                </a:lnTo>
                <a:lnTo>
                  <a:pt x="3303600" y="2152345"/>
                </a:lnTo>
                <a:lnTo>
                  <a:pt x="3321812" y="2194280"/>
                </a:lnTo>
                <a:lnTo>
                  <a:pt x="3339503" y="2236482"/>
                </a:lnTo>
                <a:lnTo>
                  <a:pt x="3356673" y="2278951"/>
                </a:lnTo>
                <a:lnTo>
                  <a:pt x="3373323" y="2321687"/>
                </a:lnTo>
                <a:lnTo>
                  <a:pt x="3389439" y="2364689"/>
                </a:lnTo>
                <a:lnTo>
                  <a:pt x="3405022" y="2407945"/>
                </a:lnTo>
                <a:lnTo>
                  <a:pt x="3420072" y="2451455"/>
                </a:lnTo>
                <a:lnTo>
                  <a:pt x="3434575" y="2495219"/>
                </a:lnTo>
                <a:lnTo>
                  <a:pt x="3448532" y="2539225"/>
                </a:lnTo>
                <a:lnTo>
                  <a:pt x="3461943" y="2583472"/>
                </a:lnTo>
                <a:lnTo>
                  <a:pt x="3474796" y="2627960"/>
                </a:lnTo>
                <a:lnTo>
                  <a:pt x="3487102" y="2672677"/>
                </a:lnTo>
                <a:lnTo>
                  <a:pt x="3498837" y="2717635"/>
                </a:lnTo>
                <a:lnTo>
                  <a:pt x="3510013" y="2762808"/>
                </a:lnTo>
                <a:lnTo>
                  <a:pt x="3520617" y="2808198"/>
                </a:lnTo>
                <a:lnTo>
                  <a:pt x="3530650" y="2853817"/>
                </a:lnTo>
                <a:lnTo>
                  <a:pt x="3540112" y="2899638"/>
                </a:lnTo>
                <a:lnTo>
                  <a:pt x="3548977" y="2945676"/>
                </a:lnTo>
                <a:lnTo>
                  <a:pt x="3557270" y="2991929"/>
                </a:lnTo>
                <a:lnTo>
                  <a:pt x="3564966" y="3038373"/>
                </a:lnTo>
                <a:lnTo>
                  <a:pt x="3572078" y="3085007"/>
                </a:lnTo>
                <a:lnTo>
                  <a:pt x="3578580" y="3131845"/>
                </a:lnTo>
                <a:lnTo>
                  <a:pt x="3584498" y="3178873"/>
                </a:lnTo>
                <a:lnTo>
                  <a:pt x="3589794" y="3226079"/>
                </a:lnTo>
                <a:lnTo>
                  <a:pt x="3594493" y="3273475"/>
                </a:lnTo>
                <a:lnTo>
                  <a:pt x="3598570" y="3321050"/>
                </a:lnTo>
                <a:lnTo>
                  <a:pt x="3602037" y="3368789"/>
                </a:lnTo>
                <a:lnTo>
                  <a:pt x="3604882" y="3416706"/>
                </a:lnTo>
                <a:lnTo>
                  <a:pt x="3605441" y="3429012"/>
                </a:lnTo>
                <a:lnTo>
                  <a:pt x="3604882" y="3441306"/>
                </a:lnTo>
                <a:lnTo>
                  <a:pt x="3602037" y="3489223"/>
                </a:lnTo>
                <a:lnTo>
                  <a:pt x="3598570" y="3536962"/>
                </a:lnTo>
                <a:lnTo>
                  <a:pt x="3594493" y="3584537"/>
                </a:lnTo>
                <a:lnTo>
                  <a:pt x="3589794" y="3631933"/>
                </a:lnTo>
                <a:lnTo>
                  <a:pt x="3584498" y="3679139"/>
                </a:lnTo>
                <a:lnTo>
                  <a:pt x="3578580" y="3726167"/>
                </a:lnTo>
                <a:lnTo>
                  <a:pt x="3572078" y="3773005"/>
                </a:lnTo>
                <a:lnTo>
                  <a:pt x="3564966" y="3819639"/>
                </a:lnTo>
                <a:lnTo>
                  <a:pt x="3557270" y="3866083"/>
                </a:lnTo>
                <a:lnTo>
                  <a:pt x="3548977" y="3912336"/>
                </a:lnTo>
                <a:lnTo>
                  <a:pt x="3540112" y="3958374"/>
                </a:lnTo>
                <a:lnTo>
                  <a:pt x="3530650" y="4004195"/>
                </a:lnTo>
                <a:lnTo>
                  <a:pt x="3520617" y="4049814"/>
                </a:lnTo>
                <a:lnTo>
                  <a:pt x="3510013" y="4095204"/>
                </a:lnTo>
                <a:lnTo>
                  <a:pt x="3498837" y="4140377"/>
                </a:lnTo>
                <a:lnTo>
                  <a:pt x="3487102" y="4185335"/>
                </a:lnTo>
                <a:lnTo>
                  <a:pt x="3474796" y="4230052"/>
                </a:lnTo>
                <a:lnTo>
                  <a:pt x="3461943" y="4274540"/>
                </a:lnTo>
                <a:lnTo>
                  <a:pt x="3448532" y="4318787"/>
                </a:lnTo>
                <a:lnTo>
                  <a:pt x="3434575" y="4362793"/>
                </a:lnTo>
                <a:lnTo>
                  <a:pt x="3420072" y="4406557"/>
                </a:lnTo>
                <a:lnTo>
                  <a:pt x="3405022" y="4450067"/>
                </a:lnTo>
                <a:lnTo>
                  <a:pt x="3389439" y="4493323"/>
                </a:lnTo>
                <a:lnTo>
                  <a:pt x="3373323" y="4536325"/>
                </a:lnTo>
                <a:lnTo>
                  <a:pt x="3356673" y="4579061"/>
                </a:lnTo>
                <a:lnTo>
                  <a:pt x="3339503" y="4621530"/>
                </a:lnTo>
                <a:lnTo>
                  <a:pt x="3321812" y="4663732"/>
                </a:lnTo>
                <a:lnTo>
                  <a:pt x="3303600" y="4705667"/>
                </a:lnTo>
                <a:lnTo>
                  <a:pt x="3284880" y="4747323"/>
                </a:lnTo>
                <a:lnTo>
                  <a:pt x="3265652" y="4788687"/>
                </a:lnTo>
                <a:lnTo>
                  <a:pt x="3245916" y="4829772"/>
                </a:lnTo>
                <a:lnTo>
                  <a:pt x="3225673" y="4870577"/>
                </a:lnTo>
                <a:lnTo>
                  <a:pt x="3204946" y="4911077"/>
                </a:lnTo>
                <a:lnTo>
                  <a:pt x="3183712" y="4951285"/>
                </a:lnTo>
                <a:lnTo>
                  <a:pt x="3161995" y="4991189"/>
                </a:lnTo>
                <a:lnTo>
                  <a:pt x="3139795" y="5030787"/>
                </a:lnTo>
                <a:lnTo>
                  <a:pt x="3117113" y="5070068"/>
                </a:lnTo>
                <a:lnTo>
                  <a:pt x="3093948" y="5109045"/>
                </a:lnTo>
                <a:lnTo>
                  <a:pt x="3070314" y="5147703"/>
                </a:lnTo>
                <a:lnTo>
                  <a:pt x="3046209" y="5186045"/>
                </a:lnTo>
                <a:lnTo>
                  <a:pt x="3021647" y="5224056"/>
                </a:lnTo>
                <a:lnTo>
                  <a:pt x="2996615" y="5261737"/>
                </a:lnTo>
                <a:lnTo>
                  <a:pt x="2971127" y="5299075"/>
                </a:lnTo>
                <a:lnTo>
                  <a:pt x="2945180" y="5336095"/>
                </a:lnTo>
                <a:lnTo>
                  <a:pt x="2918790" y="5372760"/>
                </a:lnTo>
                <a:lnTo>
                  <a:pt x="2891955" y="5409082"/>
                </a:lnTo>
                <a:lnTo>
                  <a:pt x="2864688" y="5445061"/>
                </a:lnTo>
                <a:lnTo>
                  <a:pt x="2836976" y="5480672"/>
                </a:lnTo>
                <a:lnTo>
                  <a:pt x="2808821" y="5515940"/>
                </a:lnTo>
                <a:lnTo>
                  <a:pt x="2780246" y="5550840"/>
                </a:lnTo>
                <a:lnTo>
                  <a:pt x="2751251" y="5585384"/>
                </a:lnTo>
                <a:lnTo>
                  <a:pt x="2721826" y="5619547"/>
                </a:lnTo>
                <a:lnTo>
                  <a:pt x="2691981" y="5653341"/>
                </a:lnTo>
                <a:lnTo>
                  <a:pt x="2661729" y="5686755"/>
                </a:lnTo>
                <a:lnTo>
                  <a:pt x="2631071" y="5719788"/>
                </a:lnTo>
                <a:lnTo>
                  <a:pt x="2599994" y="5752439"/>
                </a:lnTo>
                <a:lnTo>
                  <a:pt x="2568524" y="5784697"/>
                </a:lnTo>
                <a:lnTo>
                  <a:pt x="2536660" y="5816562"/>
                </a:lnTo>
                <a:lnTo>
                  <a:pt x="2504402" y="5848032"/>
                </a:lnTo>
                <a:lnTo>
                  <a:pt x="2471750" y="5879109"/>
                </a:lnTo>
                <a:lnTo>
                  <a:pt x="2438717" y="5909767"/>
                </a:lnTo>
                <a:lnTo>
                  <a:pt x="2405303" y="5940018"/>
                </a:lnTo>
                <a:lnTo>
                  <a:pt x="2371509" y="5969863"/>
                </a:lnTo>
                <a:lnTo>
                  <a:pt x="2337346" y="5999289"/>
                </a:lnTo>
                <a:lnTo>
                  <a:pt x="2302802" y="6028283"/>
                </a:lnTo>
                <a:lnTo>
                  <a:pt x="2267902" y="6056858"/>
                </a:lnTo>
                <a:lnTo>
                  <a:pt x="2232634" y="6085014"/>
                </a:lnTo>
                <a:lnTo>
                  <a:pt x="2197023" y="6112726"/>
                </a:lnTo>
                <a:lnTo>
                  <a:pt x="2161044" y="6139993"/>
                </a:lnTo>
                <a:lnTo>
                  <a:pt x="2124722" y="6166828"/>
                </a:lnTo>
                <a:lnTo>
                  <a:pt x="2088057" y="6193218"/>
                </a:lnTo>
                <a:lnTo>
                  <a:pt x="2051037" y="6219164"/>
                </a:lnTo>
                <a:lnTo>
                  <a:pt x="2013699" y="6244653"/>
                </a:lnTo>
                <a:lnTo>
                  <a:pt x="1976018" y="6269685"/>
                </a:lnTo>
                <a:lnTo>
                  <a:pt x="1938007" y="6294247"/>
                </a:lnTo>
                <a:lnTo>
                  <a:pt x="1899666" y="6318351"/>
                </a:lnTo>
                <a:lnTo>
                  <a:pt x="1861007" y="6341986"/>
                </a:lnTo>
                <a:lnTo>
                  <a:pt x="1822030" y="6365151"/>
                </a:lnTo>
                <a:lnTo>
                  <a:pt x="1782749" y="6387833"/>
                </a:lnTo>
                <a:lnTo>
                  <a:pt x="1743151" y="6410033"/>
                </a:lnTo>
                <a:lnTo>
                  <a:pt x="1703247" y="6431750"/>
                </a:lnTo>
                <a:lnTo>
                  <a:pt x="1663039" y="6452984"/>
                </a:lnTo>
                <a:lnTo>
                  <a:pt x="1622539" y="6473711"/>
                </a:lnTo>
                <a:lnTo>
                  <a:pt x="1581734" y="6493954"/>
                </a:lnTo>
                <a:lnTo>
                  <a:pt x="1540649" y="6513690"/>
                </a:lnTo>
                <a:lnTo>
                  <a:pt x="1499285" y="6532918"/>
                </a:lnTo>
                <a:lnTo>
                  <a:pt x="1457629" y="6551638"/>
                </a:lnTo>
                <a:lnTo>
                  <a:pt x="1415694" y="6569850"/>
                </a:lnTo>
                <a:lnTo>
                  <a:pt x="1373492" y="6587541"/>
                </a:lnTo>
                <a:lnTo>
                  <a:pt x="1331023" y="6604711"/>
                </a:lnTo>
                <a:lnTo>
                  <a:pt x="1288288" y="6621361"/>
                </a:lnTo>
                <a:lnTo>
                  <a:pt x="1245285" y="6637477"/>
                </a:lnTo>
                <a:lnTo>
                  <a:pt x="1202029" y="6653060"/>
                </a:lnTo>
                <a:lnTo>
                  <a:pt x="1158519" y="6668109"/>
                </a:lnTo>
                <a:lnTo>
                  <a:pt x="1114755" y="6682613"/>
                </a:lnTo>
                <a:lnTo>
                  <a:pt x="1070749" y="6696570"/>
                </a:lnTo>
                <a:lnTo>
                  <a:pt x="1026502" y="6709981"/>
                </a:lnTo>
                <a:lnTo>
                  <a:pt x="982014" y="6722834"/>
                </a:lnTo>
                <a:lnTo>
                  <a:pt x="937298" y="6735140"/>
                </a:lnTo>
                <a:lnTo>
                  <a:pt x="892340" y="6746875"/>
                </a:lnTo>
                <a:lnTo>
                  <a:pt x="847166" y="6758051"/>
                </a:lnTo>
                <a:lnTo>
                  <a:pt x="801776" y="6768655"/>
                </a:lnTo>
                <a:lnTo>
                  <a:pt x="756158" y="6778688"/>
                </a:lnTo>
                <a:lnTo>
                  <a:pt x="710336" y="6788150"/>
                </a:lnTo>
                <a:lnTo>
                  <a:pt x="664298" y="6797014"/>
                </a:lnTo>
                <a:lnTo>
                  <a:pt x="618045" y="6805308"/>
                </a:lnTo>
                <a:lnTo>
                  <a:pt x="571601" y="6813004"/>
                </a:lnTo>
                <a:lnTo>
                  <a:pt x="524967" y="6820116"/>
                </a:lnTo>
                <a:lnTo>
                  <a:pt x="478129" y="6826618"/>
                </a:lnTo>
                <a:lnTo>
                  <a:pt x="431101" y="6832536"/>
                </a:lnTo>
                <a:lnTo>
                  <a:pt x="383895" y="6837832"/>
                </a:lnTo>
                <a:lnTo>
                  <a:pt x="336499" y="6842531"/>
                </a:lnTo>
                <a:lnTo>
                  <a:pt x="288925" y="6846608"/>
                </a:lnTo>
                <a:lnTo>
                  <a:pt x="241185" y="6850075"/>
                </a:lnTo>
                <a:lnTo>
                  <a:pt x="193268" y="6852920"/>
                </a:lnTo>
                <a:lnTo>
                  <a:pt x="145186" y="6855142"/>
                </a:lnTo>
                <a:lnTo>
                  <a:pt x="96951" y="6856730"/>
                </a:lnTo>
                <a:lnTo>
                  <a:pt x="48552" y="6857682"/>
                </a:lnTo>
                <a:lnTo>
                  <a:pt x="0" y="6858000"/>
                </a:lnTo>
                <a:lnTo>
                  <a:pt x="3609975" y="6858000"/>
                </a:lnTo>
                <a:lnTo>
                  <a:pt x="3609975" y="3609975"/>
                </a:lnTo>
                <a:lnTo>
                  <a:pt x="3609975" y="3248025"/>
                </a:lnTo>
                <a:lnTo>
                  <a:pt x="3609975" y="0"/>
                </a:lnTo>
                <a:close/>
              </a:path>
            </a:pathLst>
          </a:custGeom>
          <a:solidFill>
            <a:srgbClr val="0068FF"/>
          </a:solidFill>
        </p:spPr>
        <p:txBody>
          <a:bodyPr wrap="square" lIns="0" tIns="0" rIns="0" bIns="0" rtlCol="0"/>
          <a:lstStyle/>
          <a:p>
            <a:endParaRPr/>
          </a:p>
        </p:txBody>
      </p:sp>
      <p:sp>
        <p:nvSpPr>
          <p:cNvPr id="3" name="object 3"/>
          <p:cNvSpPr/>
          <p:nvPr/>
        </p:nvSpPr>
        <p:spPr>
          <a:xfrm>
            <a:off x="0" y="0"/>
            <a:ext cx="933450" cy="933450"/>
          </a:xfrm>
          <a:custGeom>
            <a:avLst/>
            <a:gdLst/>
            <a:ahLst/>
            <a:cxnLst/>
            <a:rect l="l" t="t" r="r" b="b"/>
            <a:pathLst>
              <a:path w="933450" h="933450">
                <a:moveTo>
                  <a:pt x="933450" y="0"/>
                </a:moveTo>
                <a:lnTo>
                  <a:pt x="0" y="0"/>
                </a:lnTo>
                <a:lnTo>
                  <a:pt x="0" y="933450"/>
                </a:lnTo>
                <a:lnTo>
                  <a:pt x="48035" y="932235"/>
                </a:lnTo>
                <a:lnTo>
                  <a:pt x="95439" y="928630"/>
                </a:lnTo>
                <a:lnTo>
                  <a:pt x="142155" y="922693"/>
                </a:lnTo>
                <a:lnTo>
                  <a:pt x="188122" y="914484"/>
                </a:lnTo>
                <a:lnTo>
                  <a:pt x="233283" y="904060"/>
                </a:lnTo>
                <a:lnTo>
                  <a:pt x="277579" y="891480"/>
                </a:lnTo>
                <a:lnTo>
                  <a:pt x="320951" y="876804"/>
                </a:lnTo>
                <a:lnTo>
                  <a:pt x="363341" y="860089"/>
                </a:lnTo>
                <a:lnTo>
                  <a:pt x="404689" y="841395"/>
                </a:lnTo>
                <a:lnTo>
                  <a:pt x="444938" y="820780"/>
                </a:lnTo>
                <a:lnTo>
                  <a:pt x="484028" y="798302"/>
                </a:lnTo>
                <a:lnTo>
                  <a:pt x="521901" y="774021"/>
                </a:lnTo>
                <a:lnTo>
                  <a:pt x="558498" y="747995"/>
                </a:lnTo>
                <a:lnTo>
                  <a:pt x="593761" y="720283"/>
                </a:lnTo>
                <a:lnTo>
                  <a:pt x="627631" y="690943"/>
                </a:lnTo>
                <a:lnTo>
                  <a:pt x="660049" y="660034"/>
                </a:lnTo>
                <a:lnTo>
                  <a:pt x="690956" y="627615"/>
                </a:lnTo>
                <a:lnTo>
                  <a:pt x="720295" y="593745"/>
                </a:lnTo>
                <a:lnTo>
                  <a:pt x="748006" y="558482"/>
                </a:lnTo>
                <a:lnTo>
                  <a:pt x="774031" y="521884"/>
                </a:lnTo>
                <a:lnTo>
                  <a:pt x="798311" y="484011"/>
                </a:lnTo>
                <a:lnTo>
                  <a:pt x="820787" y="444921"/>
                </a:lnTo>
                <a:lnTo>
                  <a:pt x="841401" y="404672"/>
                </a:lnTo>
                <a:lnTo>
                  <a:pt x="860094" y="363325"/>
                </a:lnTo>
                <a:lnTo>
                  <a:pt x="876808" y="320936"/>
                </a:lnTo>
                <a:lnTo>
                  <a:pt x="891484" y="277565"/>
                </a:lnTo>
                <a:lnTo>
                  <a:pt x="904062" y="233271"/>
                </a:lnTo>
                <a:lnTo>
                  <a:pt x="914485" y="188112"/>
                </a:lnTo>
                <a:lnTo>
                  <a:pt x="922694" y="142146"/>
                </a:lnTo>
                <a:lnTo>
                  <a:pt x="928630" y="95433"/>
                </a:lnTo>
                <a:lnTo>
                  <a:pt x="932235" y="48031"/>
                </a:lnTo>
                <a:lnTo>
                  <a:pt x="933450" y="0"/>
                </a:lnTo>
                <a:close/>
              </a:path>
            </a:pathLst>
          </a:custGeom>
          <a:solidFill>
            <a:srgbClr val="627083"/>
          </a:solidFill>
        </p:spPr>
        <p:txBody>
          <a:bodyPr wrap="square" lIns="0" tIns="0" rIns="0" bIns="0" rtlCol="0"/>
          <a:lstStyle/>
          <a:p>
            <a:endParaRPr/>
          </a:p>
        </p:txBody>
      </p:sp>
      <p:grpSp>
        <p:nvGrpSpPr>
          <p:cNvPr id="4" name="object 4"/>
          <p:cNvGrpSpPr/>
          <p:nvPr/>
        </p:nvGrpSpPr>
        <p:grpSpPr>
          <a:xfrm>
            <a:off x="8086725" y="5591175"/>
            <a:ext cx="1571625" cy="1266825"/>
            <a:chOff x="8086725" y="5591175"/>
            <a:chExt cx="1571625" cy="1266825"/>
          </a:xfrm>
        </p:grpSpPr>
        <p:sp>
          <p:nvSpPr>
            <p:cNvPr id="5" name="object 5"/>
            <p:cNvSpPr/>
            <p:nvPr/>
          </p:nvSpPr>
          <p:spPr>
            <a:xfrm>
              <a:off x="8867775" y="5591175"/>
              <a:ext cx="790575" cy="1266825"/>
            </a:xfrm>
            <a:custGeom>
              <a:avLst/>
              <a:gdLst/>
              <a:ahLst/>
              <a:cxnLst/>
              <a:rect l="l" t="t" r="r" b="b"/>
              <a:pathLst>
                <a:path w="790575" h="1266825">
                  <a:moveTo>
                    <a:pt x="790575" y="0"/>
                  </a:moveTo>
                  <a:lnTo>
                    <a:pt x="709803" y="4064"/>
                  </a:lnTo>
                  <a:lnTo>
                    <a:pt x="662398" y="10292"/>
                  </a:lnTo>
                  <a:lnTo>
                    <a:pt x="615920" y="19263"/>
                  </a:lnTo>
                  <a:lnTo>
                    <a:pt x="570454" y="30890"/>
                  </a:lnTo>
                  <a:lnTo>
                    <a:pt x="526085" y="45088"/>
                  </a:lnTo>
                  <a:lnTo>
                    <a:pt x="482900" y="61772"/>
                  </a:lnTo>
                  <a:lnTo>
                    <a:pt x="440985" y="80856"/>
                  </a:lnTo>
                  <a:lnTo>
                    <a:pt x="400424" y="102255"/>
                  </a:lnTo>
                  <a:lnTo>
                    <a:pt x="361305" y="125884"/>
                  </a:lnTo>
                  <a:lnTo>
                    <a:pt x="323713" y="151657"/>
                  </a:lnTo>
                  <a:lnTo>
                    <a:pt x="287734" y="179489"/>
                  </a:lnTo>
                  <a:lnTo>
                    <a:pt x="253453" y="209295"/>
                  </a:lnTo>
                  <a:lnTo>
                    <a:pt x="220958" y="240989"/>
                  </a:lnTo>
                  <a:lnTo>
                    <a:pt x="190333" y="274486"/>
                  </a:lnTo>
                  <a:lnTo>
                    <a:pt x="161664" y="309701"/>
                  </a:lnTo>
                  <a:lnTo>
                    <a:pt x="135038" y="346547"/>
                  </a:lnTo>
                  <a:lnTo>
                    <a:pt x="110540" y="384941"/>
                  </a:lnTo>
                  <a:lnTo>
                    <a:pt x="88256" y="424797"/>
                  </a:lnTo>
                  <a:lnTo>
                    <a:pt x="68272" y="466028"/>
                  </a:lnTo>
                  <a:lnTo>
                    <a:pt x="50675" y="508551"/>
                  </a:lnTo>
                  <a:lnTo>
                    <a:pt x="35548" y="552279"/>
                  </a:lnTo>
                  <a:lnTo>
                    <a:pt x="22980" y="597127"/>
                  </a:lnTo>
                  <a:lnTo>
                    <a:pt x="13055" y="643010"/>
                  </a:lnTo>
                  <a:lnTo>
                    <a:pt x="5859" y="689843"/>
                  </a:lnTo>
                  <a:lnTo>
                    <a:pt x="1479" y="737540"/>
                  </a:lnTo>
                  <a:lnTo>
                    <a:pt x="0" y="786015"/>
                  </a:lnTo>
                  <a:lnTo>
                    <a:pt x="0" y="1266825"/>
                  </a:lnTo>
                  <a:lnTo>
                    <a:pt x="48159" y="1265390"/>
                  </a:lnTo>
                  <a:lnTo>
                    <a:pt x="95556" y="1261141"/>
                  </a:lnTo>
                  <a:lnTo>
                    <a:pt x="142107" y="1254161"/>
                  </a:lnTo>
                  <a:lnTo>
                    <a:pt x="187730" y="1244530"/>
                  </a:lnTo>
                  <a:lnTo>
                    <a:pt x="232341" y="1232332"/>
                  </a:lnTo>
                  <a:lnTo>
                    <a:pt x="275858" y="1217649"/>
                  </a:lnTo>
                  <a:lnTo>
                    <a:pt x="318199" y="1200562"/>
                  </a:lnTo>
                  <a:lnTo>
                    <a:pt x="359280" y="1181155"/>
                  </a:lnTo>
                  <a:lnTo>
                    <a:pt x="399019" y="1159509"/>
                  </a:lnTo>
                  <a:lnTo>
                    <a:pt x="437334" y="1135707"/>
                  </a:lnTo>
                  <a:lnTo>
                    <a:pt x="474141" y="1109830"/>
                  </a:lnTo>
                  <a:lnTo>
                    <a:pt x="509358" y="1081962"/>
                  </a:lnTo>
                  <a:lnTo>
                    <a:pt x="542903" y="1052183"/>
                  </a:lnTo>
                  <a:lnTo>
                    <a:pt x="574692" y="1020577"/>
                  </a:lnTo>
                  <a:lnTo>
                    <a:pt x="604642" y="987226"/>
                  </a:lnTo>
                  <a:lnTo>
                    <a:pt x="632672" y="952212"/>
                  </a:lnTo>
                  <a:lnTo>
                    <a:pt x="658699" y="915617"/>
                  </a:lnTo>
                  <a:lnTo>
                    <a:pt x="682639" y="877523"/>
                  </a:lnTo>
                  <a:lnTo>
                    <a:pt x="704410" y="838013"/>
                  </a:lnTo>
                  <a:lnTo>
                    <a:pt x="723929" y="797169"/>
                  </a:lnTo>
                  <a:lnTo>
                    <a:pt x="741115" y="755073"/>
                  </a:lnTo>
                  <a:lnTo>
                    <a:pt x="755883" y="711807"/>
                  </a:lnTo>
                  <a:lnTo>
                    <a:pt x="768151" y="667453"/>
                  </a:lnTo>
                  <a:lnTo>
                    <a:pt x="777837" y="622095"/>
                  </a:lnTo>
                  <a:lnTo>
                    <a:pt x="784858" y="575813"/>
                  </a:lnTo>
                  <a:lnTo>
                    <a:pt x="789132" y="528690"/>
                  </a:lnTo>
                  <a:lnTo>
                    <a:pt x="790575" y="480809"/>
                  </a:lnTo>
                  <a:lnTo>
                    <a:pt x="790575" y="0"/>
                  </a:lnTo>
                  <a:close/>
                </a:path>
              </a:pathLst>
            </a:custGeom>
            <a:solidFill>
              <a:srgbClr val="0068FF"/>
            </a:solidFill>
          </p:spPr>
          <p:txBody>
            <a:bodyPr wrap="square" lIns="0" tIns="0" rIns="0" bIns="0" rtlCol="0"/>
            <a:lstStyle/>
            <a:p>
              <a:endParaRPr/>
            </a:p>
          </p:txBody>
        </p:sp>
        <p:sp>
          <p:nvSpPr>
            <p:cNvPr id="6" name="object 6"/>
            <p:cNvSpPr/>
            <p:nvPr/>
          </p:nvSpPr>
          <p:spPr>
            <a:xfrm>
              <a:off x="8086725" y="5591175"/>
              <a:ext cx="781050" cy="1266825"/>
            </a:xfrm>
            <a:custGeom>
              <a:avLst/>
              <a:gdLst/>
              <a:ahLst/>
              <a:cxnLst/>
              <a:rect l="l" t="t" r="r" b="b"/>
              <a:pathLst>
                <a:path w="781050" h="1266825">
                  <a:moveTo>
                    <a:pt x="0" y="0"/>
                  </a:moveTo>
                  <a:lnTo>
                    <a:pt x="0" y="480809"/>
                  </a:lnTo>
                  <a:lnTo>
                    <a:pt x="1425" y="528690"/>
                  </a:lnTo>
                  <a:lnTo>
                    <a:pt x="5646" y="575813"/>
                  </a:lnTo>
                  <a:lnTo>
                    <a:pt x="12581" y="622095"/>
                  </a:lnTo>
                  <a:lnTo>
                    <a:pt x="22150" y="667453"/>
                  </a:lnTo>
                  <a:lnTo>
                    <a:pt x="34269" y="711807"/>
                  </a:lnTo>
                  <a:lnTo>
                    <a:pt x="48857" y="755073"/>
                  </a:lnTo>
                  <a:lnTo>
                    <a:pt x="65834" y="797169"/>
                  </a:lnTo>
                  <a:lnTo>
                    <a:pt x="85116" y="838013"/>
                  </a:lnTo>
                  <a:lnTo>
                    <a:pt x="106623" y="877523"/>
                  </a:lnTo>
                  <a:lnTo>
                    <a:pt x="130273" y="915617"/>
                  </a:lnTo>
                  <a:lnTo>
                    <a:pt x="155984" y="952212"/>
                  </a:lnTo>
                  <a:lnTo>
                    <a:pt x="183674" y="987226"/>
                  </a:lnTo>
                  <a:lnTo>
                    <a:pt x="213262" y="1020577"/>
                  </a:lnTo>
                  <a:lnTo>
                    <a:pt x="244667" y="1052183"/>
                  </a:lnTo>
                  <a:lnTo>
                    <a:pt x="277805" y="1081962"/>
                  </a:lnTo>
                  <a:lnTo>
                    <a:pt x="312597" y="1109830"/>
                  </a:lnTo>
                  <a:lnTo>
                    <a:pt x="348961" y="1135707"/>
                  </a:lnTo>
                  <a:lnTo>
                    <a:pt x="386813" y="1159509"/>
                  </a:lnTo>
                  <a:lnTo>
                    <a:pt x="426074" y="1181155"/>
                  </a:lnTo>
                  <a:lnTo>
                    <a:pt x="466661" y="1200562"/>
                  </a:lnTo>
                  <a:lnTo>
                    <a:pt x="508493" y="1217649"/>
                  </a:lnTo>
                  <a:lnTo>
                    <a:pt x="551488" y="1232332"/>
                  </a:lnTo>
                  <a:lnTo>
                    <a:pt x="595564" y="1244530"/>
                  </a:lnTo>
                  <a:lnTo>
                    <a:pt x="640640" y="1254161"/>
                  </a:lnTo>
                  <a:lnTo>
                    <a:pt x="686634" y="1261141"/>
                  </a:lnTo>
                  <a:lnTo>
                    <a:pt x="733464" y="1265390"/>
                  </a:lnTo>
                  <a:lnTo>
                    <a:pt x="781050" y="1266825"/>
                  </a:lnTo>
                  <a:lnTo>
                    <a:pt x="781050" y="786015"/>
                  </a:lnTo>
                  <a:lnTo>
                    <a:pt x="779588" y="737540"/>
                  </a:lnTo>
                  <a:lnTo>
                    <a:pt x="775262" y="689843"/>
                  </a:lnTo>
                  <a:lnTo>
                    <a:pt x="768154" y="643010"/>
                  </a:lnTo>
                  <a:lnTo>
                    <a:pt x="758350" y="597127"/>
                  </a:lnTo>
                  <a:lnTo>
                    <a:pt x="745936" y="552279"/>
                  </a:lnTo>
                  <a:lnTo>
                    <a:pt x="730994" y="508551"/>
                  </a:lnTo>
                  <a:lnTo>
                    <a:pt x="713611" y="466028"/>
                  </a:lnTo>
                  <a:lnTo>
                    <a:pt x="693872" y="424796"/>
                  </a:lnTo>
                  <a:lnTo>
                    <a:pt x="671860" y="384941"/>
                  </a:lnTo>
                  <a:lnTo>
                    <a:pt x="647661" y="346547"/>
                  </a:lnTo>
                  <a:lnTo>
                    <a:pt x="621360" y="309699"/>
                  </a:lnTo>
                  <a:lnTo>
                    <a:pt x="593041" y="274485"/>
                  </a:lnTo>
                  <a:lnTo>
                    <a:pt x="562789" y="240987"/>
                  </a:lnTo>
                  <a:lnTo>
                    <a:pt x="530689" y="209293"/>
                  </a:lnTo>
                  <a:lnTo>
                    <a:pt x="496827" y="179486"/>
                  </a:lnTo>
                  <a:lnTo>
                    <a:pt x="461285" y="151654"/>
                  </a:lnTo>
                  <a:lnTo>
                    <a:pt x="424151" y="125880"/>
                  </a:lnTo>
                  <a:lnTo>
                    <a:pt x="385507" y="102250"/>
                  </a:lnTo>
                  <a:lnTo>
                    <a:pt x="345440" y="80850"/>
                  </a:lnTo>
                  <a:lnTo>
                    <a:pt x="304033" y="61765"/>
                  </a:lnTo>
                  <a:lnTo>
                    <a:pt x="261373" y="45081"/>
                  </a:lnTo>
                  <a:lnTo>
                    <a:pt x="217542" y="30881"/>
                  </a:lnTo>
                  <a:lnTo>
                    <a:pt x="172627" y="19253"/>
                  </a:lnTo>
                  <a:lnTo>
                    <a:pt x="126712" y="10281"/>
                  </a:lnTo>
                  <a:lnTo>
                    <a:pt x="79883" y="4051"/>
                  </a:lnTo>
                  <a:lnTo>
                    <a:pt x="0" y="0"/>
                  </a:lnTo>
                  <a:close/>
                </a:path>
              </a:pathLst>
            </a:custGeom>
            <a:solidFill>
              <a:srgbClr val="44536A"/>
            </a:solidFill>
          </p:spPr>
          <p:txBody>
            <a:bodyPr wrap="square" lIns="0" tIns="0" rIns="0" bIns="0" rtlCol="0"/>
            <a:lstStyle/>
            <a:p>
              <a:endParaRPr/>
            </a:p>
          </p:txBody>
        </p:sp>
      </p:grpSp>
      <p:sp>
        <p:nvSpPr>
          <p:cNvPr id="7" name="object 7"/>
          <p:cNvSpPr txBox="1">
            <a:spLocks noGrp="1"/>
          </p:cNvSpPr>
          <p:nvPr>
            <p:ph type="title"/>
          </p:nvPr>
        </p:nvSpPr>
        <p:spPr>
          <a:xfrm>
            <a:off x="1247139" y="886142"/>
            <a:ext cx="5057775" cy="758190"/>
          </a:xfrm>
          <a:prstGeom prst="rect">
            <a:avLst/>
          </a:prstGeom>
        </p:spPr>
        <p:txBody>
          <a:bodyPr vert="horz" wrap="square" lIns="0" tIns="13335" rIns="0" bIns="0" rtlCol="0">
            <a:spAutoFit/>
          </a:bodyPr>
          <a:lstStyle/>
          <a:p>
            <a:pPr marL="12700">
              <a:lnSpc>
                <a:spcPct val="100000"/>
              </a:lnSpc>
              <a:spcBef>
                <a:spcPts val="105"/>
              </a:spcBef>
            </a:pPr>
            <a:r>
              <a:rPr sz="4800" spc="-390" dirty="0"/>
              <a:t>T</a:t>
            </a:r>
            <a:r>
              <a:rPr sz="4800" spc="-235" dirty="0"/>
              <a:t>i</a:t>
            </a:r>
            <a:r>
              <a:rPr sz="4800" spc="-204" dirty="0"/>
              <a:t>m</a:t>
            </a:r>
            <a:r>
              <a:rPr sz="4800" spc="-135" dirty="0"/>
              <a:t>e</a:t>
            </a:r>
            <a:r>
              <a:rPr sz="4800" spc="-200" dirty="0"/>
              <a:t> </a:t>
            </a:r>
            <a:r>
              <a:rPr sz="4800" spc="540" dirty="0"/>
              <a:t>M</a:t>
            </a:r>
            <a:r>
              <a:rPr sz="4800" spc="45" dirty="0"/>
              <a:t>an</a:t>
            </a:r>
            <a:r>
              <a:rPr sz="4800" spc="55" dirty="0"/>
              <a:t>a</a:t>
            </a:r>
            <a:r>
              <a:rPr sz="4800" spc="280" dirty="0"/>
              <a:t>g</a:t>
            </a:r>
            <a:r>
              <a:rPr sz="4800" spc="-360" dirty="0"/>
              <a:t>e</a:t>
            </a:r>
            <a:r>
              <a:rPr sz="4800" spc="-204" dirty="0"/>
              <a:t>m</a:t>
            </a:r>
            <a:r>
              <a:rPr sz="4800" spc="-165" dirty="0"/>
              <a:t>e</a:t>
            </a:r>
            <a:r>
              <a:rPr sz="4800" spc="-270" dirty="0"/>
              <a:t>nt</a:t>
            </a:r>
            <a:endParaRPr sz="4800"/>
          </a:p>
        </p:txBody>
      </p:sp>
      <p:sp>
        <p:nvSpPr>
          <p:cNvPr id="8" name="object 8"/>
          <p:cNvSpPr txBox="1"/>
          <p:nvPr/>
        </p:nvSpPr>
        <p:spPr>
          <a:xfrm>
            <a:off x="1247139" y="2510396"/>
            <a:ext cx="4362450" cy="3088640"/>
          </a:xfrm>
          <a:prstGeom prst="rect">
            <a:avLst/>
          </a:prstGeom>
        </p:spPr>
        <p:txBody>
          <a:bodyPr vert="horz" wrap="square" lIns="0" tIns="49530" rIns="0" bIns="0" rtlCol="0">
            <a:spAutoFit/>
          </a:bodyPr>
          <a:lstStyle/>
          <a:p>
            <a:pPr marL="12700" marR="5080">
              <a:lnSpc>
                <a:spcPts val="2170"/>
              </a:lnSpc>
              <a:spcBef>
                <a:spcPts val="390"/>
              </a:spcBef>
            </a:pPr>
            <a:r>
              <a:rPr sz="2000" spc="-25" dirty="0">
                <a:latin typeface="Cambria"/>
                <a:cs typeface="Cambria"/>
              </a:rPr>
              <a:t>The</a:t>
            </a:r>
            <a:r>
              <a:rPr sz="2000" spc="10" dirty="0">
                <a:latin typeface="Cambria"/>
                <a:cs typeface="Cambria"/>
              </a:rPr>
              <a:t> </a:t>
            </a:r>
            <a:r>
              <a:rPr sz="2000" spc="-80" dirty="0">
                <a:latin typeface="Cambria"/>
                <a:cs typeface="Cambria"/>
              </a:rPr>
              <a:t>success</a:t>
            </a:r>
            <a:r>
              <a:rPr sz="2000" spc="15" dirty="0">
                <a:latin typeface="Cambria"/>
                <a:cs typeface="Cambria"/>
              </a:rPr>
              <a:t> </a:t>
            </a:r>
            <a:r>
              <a:rPr sz="2000" spc="-90" dirty="0">
                <a:latin typeface="Cambria"/>
                <a:cs typeface="Cambria"/>
              </a:rPr>
              <a:t>a</a:t>
            </a:r>
            <a:r>
              <a:rPr sz="2000" spc="10" dirty="0">
                <a:latin typeface="Cambria"/>
                <a:cs typeface="Cambria"/>
              </a:rPr>
              <a:t> </a:t>
            </a:r>
            <a:r>
              <a:rPr sz="2000" spc="-65" dirty="0">
                <a:latin typeface="Cambria"/>
                <a:cs typeface="Cambria"/>
              </a:rPr>
              <a:t>person</a:t>
            </a:r>
            <a:r>
              <a:rPr sz="2000" spc="15" dirty="0">
                <a:latin typeface="Cambria"/>
                <a:cs typeface="Cambria"/>
              </a:rPr>
              <a:t> </a:t>
            </a:r>
            <a:r>
              <a:rPr sz="2000" spc="-60" dirty="0">
                <a:latin typeface="Cambria"/>
                <a:cs typeface="Cambria"/>
              </a:rPr>
              <a:t>will</a:t>
            </a:r>
            <a:r>
              <a:rPr sz="2000" spc="15" dirty="0">
                <a:latin typeface="Cambria"/>
                <a:cs typeface="Cambria"/>
              </a:rPr>
              <a:t> </a:t>
            </a:r>
            <a:r>
              <a:rPr sz="2000" spc="-75" dirty="0">
                <a:latin typeface="Cambria"/>
                <a:cs typeface="Cambria"/>
              </a:rPr>
              <a:t>have</a:t>
            </a:r>
            <a:r>
              <a:rPr sz="2000" spc="10" dirty="0">
                <a:latin typeface="Cambria"/>
                <a:cs typeface="Cambria"/>
              </a:rPr>
              <a:t> </a:t>
            </a:r>
            <a:r>
              <a:rPr sz="2000" spc="-10" dirty="0">
                <a:latin typeface="Cambria"/>
                <a:cs typeface="Cambria"/>
              </a:rPr>
              <a:t>in</a:t>
            </a:r>
            <a:r>
              <a:rPr sz="2000" spc="15" dirty="0">
                <a:latin typeface="Cambria"/>
                <a:cs typeface="Cambria"/>
              </a:rPr>
              <a:t> </a:t>
            </a:r>
            <a:r>
              <a:rPr sz="2000" spc="-60" dirty="0">
                <a:latin typeface="Cambria"/>
                <a:cs typeface="Cambria"/>
              </a:rPr>
              <a:t>their </a:t>
            </a:r>
            <a:r>
              <a:rPr sz="2000" spc="-55" dirty="0">
                <a:latin typeface="Cambria"/>
                <a:cs typeface="Cambria"/>
              </a:rPr>
              <a:t> </a:t>
            </a:r>
            <a:r>
              <a:rPr sz="2000" spc="-80" dirty="0">
                <a:latin typeface="Cambria"/>
                <a:cs typeface="Cambria"/>
              </a:rPr>
              <a:t>work</a:t>
            </a:r>
            <a:r>
              <a:rPr sz="2000" spc="10" dirty="0">
                <a:latin typeface="Cambria"/>
                <a:cs typeface="Cambria"/>
              </a:rPr>
              <a:t> </a:t>
            </a:r>
            <a:r>
              <a:rPr sz="2000" spc="-65" dirty="0">
                <a:latin typeface="Cambria"/>
                <a:cs typeface="Cambria"/>
              </a:rPr>
              <a:t>is</a:t>
            </a:r>
            <a:r>
              <a:rPr sz="2000" spc="15" dirty="0">
                <a:latin typeface="Cambria"/>
                <a:cs typeface="Cambria"/>
              </a:rPr>
              <a:t> </a:t>
            </a:r>
            <a:r>
              <a:rPr sz="2000" spc="-70" dirty="0">
                <a:latin typeface="Cambria"/>
                <a:cs typeface="Cambria"/>
              </a:rPr>
              <a:t>greatly</a:t>
            </a:r>
            <a:r>
              <a:rPr sz="2000" spc="10" dirty="0">
                <a:latin typeface="Cambria"/>
                <a:cs typeface="Cambria"/>
              </a:rPr>
              <a:t> </a:t>
            </a:r>
            <a:r>
              <a:rPr sz="2000" spc="-40" dirty="0">
                <a:latin typeface="Cambria"/>
                <a:cs typeface="Cambria"/>
              </a:rPr>
              <a:t>influenced</a:t>
            </a:r>
            <a:r>
              <a:rPr sz="2000" spc="15" dirty="0">
                <a:latin typeface="Cambria"/>
                <a:cs typeface="Cambria"/>
              </a:rPr>
              <a:t> </a:t>
            </a:r>
            <a:r>
              <a:rPr sz="2000" spc="-75" dirty="0">
                <a:latin typeface="Cambria"/>
                <a:cs typeface="Cambria"/>
              </a:rPr>
              <a:t>by</a:t>
            </a:r>
            <a:r>
              <a:rPr sz="2000" spc="15" dirty="0">
                <a:latin typeface="Cambria"/>
                <a:cs typeface="Cambria"/>
              </a:rPr>
              <a:t> </a:t>
            </a:r>
            <a:r>
              <a:rPr sz="2000" spc="-70" dirty="0">
                <a:latin typeface="Cambria"/>
                <a:cs typeface="Cambria"/>
              </a:rPr>
              <a:t>how</a:t>
            </a:r>
            <a:r>
              <a:rPr sz="2000" spc="10" dirty="0">
                <a:latin typeface="Cambria"/>
                <a:cs typeface="Cambria"/>
              </a:rPr>
              <a:t> </a:t>
            </a:r>
            <a:r>
              <a:rPr sz="2000" spc="-60" dirty="0">
                <a:latin typeface="Cambria"/>
                <a:cs typeface="Cambria"/>
              </a:rPr>
              <a:t>well- </a:t>
            </a:r>
            <a:r>
              <a:rPr sz="2000" spc="-55" dirty="0">
                <a:latin typeface="Cambria"/>
                <a:cs typeface="Cambria"/>
              </a:rPr>
              <a:t> organized</a:t>
            </a:r>
            <a:r>
              <a:rPr sz="2000" spc="15" dirty="0">
                <a:latin typeface="Cambria"/>
                <a:cs typeface="Cambria"/>
              </a:rPr>
              <a:t> </a:t>
            </a:r>
            <a:r>
              <a:rPr sz="2000" spc="-70" dirty="0">
                <a:latin typeface="Cambria"/>
                <a:cs typeface="Cambria"/>
              </a:rPr>
              <a:t>they</a:t>
            </a:r>
            <a:r>
              <a:rPr sz="2000" spc="15" dirty="0">
                <a:latin typeface="Cambria"/>
                <a:cs typeface="Cambria"/>
              </a:rPr>
              <a:t> </a:t>
            </a:r>
            <a:r>
              <a:rPr sz="2000" spc="-95" dirty="0">
                <a:latin typeface="Cambria"/>
                <a:cs typeface="Cambria"/>
              </a:rPr>
              <a:t>are</a:t>
            </a:r>
            <a:r>
              <a:rPr sz="2000" spc="15" dirty="0">
                <a:latin typeface="Cambria"/>
                <a:cs typeface="Cambria"/>
              </a:rPr>
              <a:t> </a:t>
            </a:r>
            <a:r>
              <a:rPr sz="2000" spc="-10" dirty="0">
                <a:latin typeface="Cambria"/>
                <a:cs typeface="Cambria"/>
              </a:rPr>
              <a:t>in</a:t>
            </a:r>
            <a:r>
              <a:rPr sz="2000" spc="15" dirty="0">
                <a:latin typeface="Cambria"/>
                <a:cs typeface="Cambria"/>
              </a:rPr>
              <a:t> </a:t>
            </a:r>
            <a:r>
              <a:rPr sz="2000" spc="-60" dirty="0">
                <a:latin typeface="Cambria"/>
                <a:cs typeface="Cambria"/>
              </a:rPr>
              <a:t>their</a:t>
            </a:r>
            <a:r>
              <a:rPr sz="2000" spc="20" dirty="0">
                <a:latin typeface="Cambria"/>
                <a:cs typeface="Cambria"/>
              </a:rPr>
              <a:t> </a:t>
            </a:r>
            <a:r>
              <a:rPr sz="2000" spc="-55" dirty="0">
                <a:latin typeface="Cambria"/>
                <a:cs typeface="Cambria"/>
              </a:rPr>
              <a:t>recruitment </a:t>
            </a:r>
            <a:r>
              <a:rPr sz="2000" spc="-50" dirty="0">
                <a:latin typeface="Cambria"/>
                <a:cs typeface="Cambria"/>
              </a:rPr>
              <a:t> </a:t>
            </a:r>
            <a:r>
              <a:rPr sz="2000" spc="-45" dirty="0">
                <a:latin typeface="Cambria"/>
                <a:cs typeface="Cambria"/>
              </a:rPr>
              <a:t>efforts,</a:t>
            </a:r>
            <a:r>
              <a:rPr sz="2000" spc="10" dirty="0">
                <a:latin typeface="Cambria"/>
                <a:cs typeface="Cambria"/>
              </a:rPr>
              <a:t> </a:t>
            </a:r>
            <a:r>
              <a:rPr sz="2000" spc="-105" dirty="0">
                <a:latin typeface="Cambria"/>
                <a:cs typeface="Cambria"/>
              </a:rPr>
              <a:t>as</a:t>
            </a:r>
            <a:r>
              <a:rPr sz="2000" spc="15" dirty="0">
                <a:latin typeface="Cambria"/>
                <a:cs typeface="Cambria"/>
              </a:rPr>
              <a:t> </a:t>
            </a:r>
            <a:r>
              <a:rPr sz="2000" spc="-40" dirty="0">
                <a:latin typeface="Cambria"/>
                <a:cs typeface="Cambria"/>
              </a:rPr>
              <a:t>it</a:t>
            </a:r>
            <a:r>
              <a:rPr sz="2000" spc="15" dirty="0">
                <a:latin typeface="Cambria"/>
                <a:cs typeface="Cambria"/>
              </a:rPr>
              <a:t> </a:t>
            </a:r>
            <a:r>
              <a:rPr sz="2000" spc="-65" dirty="0">
                <a:latin typeface="Cambria"/>
                <a:cs typeface="Cambria"/>
              </a:rPr>
              <a:t>is</a:t>
            </a:r>
            <a:r>
              <a:rPr sz="2000" spc="15" dirty="0">
                <a:latin typeface="Cambria"/>
                <a:cs typeface="Cambria"/>
              </a:rPr>
              <a:t> </a:t>
            </a:r>
            <a:r>
              <a:rPr sz="2000" spc="-10" dirty="0">
                <a:latin typeface="Cambria"/>
                <a:cs typeface="Cambria"/>
              </a:rPr>
              <a:t>in</a:t>
            </a:r>
            <a:r>
              <a:rPr sz="2000" spc="15" dirty="0">
                <a:latin typeface="Cambria"/>
                <a:cs typeface="Cambria"/>
              </a:rPr>
              <a:t> </a:t>
            </a:r>
            <a:r>
              <a:rPr sz="2000" spc="-60" dirty="0">
                <a:latin typeface="Cambria"/>
                <a:cs typeface="Cambria"/>
              </a:rPr>
              <a:t>other</a:t>
            </a:r>
            <a:r>
              <a:rPr sz="2000" spc="15" dirty="0">
                <a:latin typeface="Cambria"/>
                <a:cs typeface="Cambria"/>
              </a:rPr>
              <a:t> </a:t>
            </a:r>
            <a:r>
              <a:rPr sz="2000" spc="-85" dirty="0">
                <a:latin typeface="Cambria"/>
                <a:cs typeface="Cambria"/>
              </a:rPr>
              <a:t>aspects</a:t>
            </a:r>
            <a:r>
              <a:rPr sz="2000" spc="15" dirty="0">
                <a:latin typeface="Cambria"/>
                <a:cs typeface="Cambria"/>
              </a:rPr>
              <a:t> </a:t>
            </a:r>
            <a:r>
              <a:rPr sz="2000" spc="-20" dirty="0">
                <a:latin typeface="Cambria"/>
                <a:cs typeface="Cambria"/>
              </a:rPr>
              <a:t>of</a:t>
            </a:r>
            <a:r>
              <a:rPr sz="2000" spc="15" dirty="0">
                <a:latin typeface="Cambria"/>
                <a:cs typeface="Cambria"/>
              </a:rPr>
              <a:t> </a:t>
            </a:r>
            <a:r>
              <a:rPr sz="2000" spc="-60" dirty="0">
                <a:latin typeface="Cambria"/>
                <a:cs typeface="Cambria"/>
              </a:rPr>
              <a:t>their </a:t>
            </a:r>
            <a:r>
              <a:rPr sz="2000" spc="-55" dirty="0">
                <a:latin typeface="Cambria"/>
                <a:cs typeface="Cambria"/>
              </a:rPr>
              <a:t> </a:t>
            </a:r>
            <a:r>
              <a:rPr sz="2000" spc="-30" dirty="0">
                <a:latin typeface="Cambria"/>
                <a:cs typeface="Cambria"/>
              </a:rPr>
              <a:t>occupation.</a:t>
            </a:r>
            <a:r>
              <a:rPr sz="2000" spc="15" dirty="0">
                <a:latin typeface="Cambria"/>
                <a:cs typeface="Cambria"/>
              </a:rPr>
              <a:t> </a:t>
            </a:r>
            <a:r>
              <a:rPr sz="2000" spc="-20" dirty="0">
                <a:latin typeface="Cambria"/>
                <a:cs typeface="Cambria"/>
              </a:rPr>
              <a:t>Additionally,</a:t>
            </a:r>
            <a:r>
              <a:rPr sz="2000" spc="15" dirty="0">
                <a:latin typeface="Cambria"/>
                <a:cs typeface="Cambria"/>
              </a:rPr>
              <a:t> </a:t>
            </a:r>
            <a:r>
              <a:rPr sz="2000" spc="-35" dirty="0">
                <a:latin typeface="Cambria"/>
                <a:cs typeface="Cambria"/>
              </a:rPr>
              <a:t>good</a:t>
            </a:r>
            <a:r>
              <a:rPr sz="2000" spc="15" dirty="0">
                <a:latin typeface="Cambria"/>
                <a:cs typeface="Cambria"/>
              </a:rPr>
              <a:t> </a:t>
            </a:r>
            <a:r>
              <a:rPr sz="2000" spc="-50" dirty="0">
                <a:latin typeface="Cambria"/>
                <a:cs typeface="Cambria"/>
              </a:rPr>
              <a:t>time </a:t>
            </a:r>
            <a:r>
              <a:rPr sz="2000" spc="-45" dirty="0">
                <a:latin typeface="Cambria"/>
                <a:cs typeface="Cambria"/>
              </a:rPr>
              <a:t> </a:t>
            </a:r>
            <a:r>
              <a:rPr sz="2000" spc="-55" dirty="0">
                <a:latin typeface="Cambria"/>
                <a:cs typeface="Cambria"/>
              </a:rPr>
              <a:t>management</a:t>
            </a:r>
            <a:r>
              <a:rPr sz="2000" spc="10" dirty="0">
                <a:latin typeface="Cambria"/>
                <a:cs typeface="Cambria"/>
              </a:rPr>
              <a:t> </a:t>
            </a:r>
            <a:r>
              <a:rPr sz="2000" spc="-45" dirty="0">
                <a:latin typeface="Cambria"/>
                <a:cs typeface="Cambria"/>
              </a:rPr>
              <a:t>should</a:t>
            </a:r>
            <a:r>
              <a:rPr sz="2000" spc="15" dirty="0">
                <a:latin typeface="Cambria"/>
                <a:cs typeface="Cambria"/>
              </a:rPr>
              <a:t> </a:t>
            </a:r>
            <a:r>
              <a:rPr sz="2000" spc="-90" dirty="0">
                <a:latin typeface="Cambria"/>
                <a:cs typeface="Cambria"/>
              </a:rPr>
              <a:t>be</a:t>
            </a:r>
            <a:r>
              <a:rPr sz="2000" spc="10" dirty="0">
                <a:latin typeface="Cambria"/>
                <a:cs typeface="Cambria"/>
              </a:rPr>
              <a:t> </a:t>
            </a:r>
            <a:r>
              <a:rPr sz="2000" spc="-75" dirty="0">
                <a:latin typeface="Cambria"/>
                <a:cs typeface="Cambria"/>
              </a:rPr>
              <a:t>at</a:t>
            </a:r>
            <a:r>
              <a:rPr sz="2000" spc="15" dirty="0">
                <a:latin typeface="Cambria"/>
                <a:cs typeface="Cambria"/>
              </a:rPr>
              <a:t> </a:t>
            </a:r>
            <a:r>
              <a:rPr sz="2000" spc="-65" dirty="0">
                <a:latin typeface="Cambria"/>
                <a:cs typeface="Cambria"/>
              </a:rPr>
              <a:t>the</a:t>
            </a:r>
            <a:r>
              <a:rPr sz="2000" spc="15" dirty="0">
                <a:latin typeface="Cambria"/>
                <a:cs typeface="Cambria"/>
              </a:rPr>
              <a:t> </a:t>
            </a:r>
            <a:r>
              <a:rPr sz="2000" spc="-50" dirty="0">
                <a:latin typeface="Cambria"/>
                <a:cs typeface="Cambria"/>
              </a:rPr>
              <a:t>top</a:t>
            </a:r>
            <a:r>
              <a:rPr sz="2000" spc="10" dirty="0">
                <a:latin typeface="Cambria"/>
                <a:cs typeface="Cambria"/>
              </a:rPr>
              <a:t> </a:t>
            </a:r>
            <a:r>
              <a:rPr sz="2000" spc="-20" dirty="0">
                <a:latin typeface="Cambria"/>
                <a:cs typeface="Cambria"/>
              </a:rPr>
              <a:t>of </a:t>
            </a:r>
            <a:r>
              <a:rPr sz="2000" spc="-15" dirty="0">
                <a:latin typeface="Cambria"/>
                <a:cs typeface="Cambria"/>
              </a:rPr>
              <a:t> </a:t>
            </a:r>
            <a:r>
              <a:rPr sz="2000" spc="-75" dirty="0">
                <a:latin typeface="Cambria"/>
                <a:cs typeface="Cambria"/>
              </a:rPr>
              <a:t>anyone's</a:t>
            </a:r>
            <a:r>
              <a:rPr sz="2000" spc="10" dirty="0">
                <a:latin typeface="Cambria"/>
                <a:cs typeface="Cambria"/>
              </a:rPr>
              <a:t> </a:t>
            </a:r>
            <a:r>
              <a:rPr sz="2000" spc="-55" dirty="0">
                <a:latin typeface="Cambria"/>
                <a:cs typeface="Cambria"/>
              </a:rPr>
              <a:t>list</a:t>
            </a:r>
            <a:r>
              <a:rPr sz="2000" spc="15" dirty="0">
                <a:latin typeface="Cambria"/>
                <a:cs typeface="Cambria"/>
              </a:rPr>
              <a:t> </a:t>
            </a:r>
            <a:r>
              <a:rPr sz="2000" spc="-10" dirty="0">
                <a:latin typeface="Cambria"/>
                <a:cs typeface="Cambria"/>
              </a:rPr>
              <a:t>if</a:t>
            </a:r>
            <a:r>
              <a:rPr sz="2000" spc="10" dirty="0">
                <a:latin typeface="Cambria"/>
                <a:cs typeface="Cambria"/>
              </a:rPr>
              <a:t> </a:t>
            </a:r>
            <a:r>
              <a:rPr sz="2000" spc="-70" dirty="0">
                <a:latin typeface="Cambria"/>
                <a:cs typeface="Cambria"/>
              </a:rPr>
              <a:t>they</a:t>
            </a:r>
            <a:r>
              <a:rPr sz="2000" spc="15" dirty="0">
                <a:latin typeface="Cambria"/>
                <a:cs typeface="Cambria"/>
              </a:rPr>
              <a:t> </a:t>
            </a:r>
            <a:r>
              <a:rPr sz="2000" spc="-80" dirty="0">
                <a:latin typeface="Cambria"/>
                <a:cs typeface="Cambria"/>
              </a:rPr>
              <a:t>want</a:t>
            </a:r>
            <a:r>
              <a:rPr sz="2000" spc="10" dirty="0">
                <a:latin typeface="Cambria"/>
                <a:cs typeface="Cambria"/>
              </a:rPr>
              <a:t> </a:t>
            </a:r>
            <a:r>
              <a:rPr sz="2000" spc="-45" dirty="0">
                <a:latin typeface="Cambria"/>
                <a:cs typeface="Cambria"/>
              </a:rPr>
              <a:t>to</a:t>
            </a:r>
            <a:r>
              <a:rPr sz="2000" spc="15" dirty="0">
                <a:latin typeface="Cambria"/>
                <a:cs typeface="Cambria"/>
              </a:rPr>
              <a:t> </a:t>
            </a:r>
            <a:r>
              <a:rPr sz="2000" spc="-50" dirty="0">
                <a:latin typeface="Cambria"/>
                <a:cs typeface="Cambria"/>
              </a:rPr>
              <a:t>perform</a:t>
            </a:r>
            <a:r>
              <a:rPr sz="2000" spc="15" dirty="0">
                <a:latin typeface="Cambria"/>
                <a:cs typeface="Cambria"/>
              </a:rPr>
              <a:t> </a:t>
            </a:r>
            <a:r>
              <a:rPr sz="2000" spc="-60" dirty="0">
                <a:latin typeface="Cambria"/>
                <a:cs typeface="Cambria"/>
              </a:rPr>
              <a:t>their </a:t>
            </a:r>
            <a:r>
              <a:rPr sz="2000" spc="-55" dirty="0">
                <a:latin typeface="Cambria"/>
                <a:cs typeface="Cambria"/>
              </a:rPr>
              <a:t> </a:t>
            </a:r>
            <a:r>
              <a:rPr sz="2000" spc="-40" dirty="0">
                <a:latin typeface="Cambria"/>
                <a:cs typeface="Cambria"/>
              </a:rPr>
              <a:t>job</a:t>
            </a:r>
            <a:r>
              <a:rPr sz="2000" spc="15" dirty="0">
                <a:latin typeface="Cambria"/>
                <a:cs typeface="Cambria"/>
              </a:rPr>
              <a:t> </a:t>
            </a:r>
            <a:r>
              <a:rPr sz="2000" spc="-105" dirty="0">
                <a:latin typeface="Cambria"/>
                <a:cs typeface="Cambria"/>
              </a:rPr>
              <a:t>as</a:t>
            </a:r>
            <a:r>
              <a:rPr sz="2000" spc="20" dirty="0">
                <a:latin typeface="Cambria"/>
                <a:cs typeface="Cambria"/>
              </a:rPr>
              <a:t> </a:t>
            </a:r>
            <a:r>
              <a:rPr sz="2000" spc="-60" dirty="0">
                <a:latin typeface="Cambria"/>
                <a:cs typeface="Cambria"/>
              </a:rPr>
              <a:t>effectively</a:t>
            </a:r>
            <a:r>
              <a:rPr sz="2000" spc="20" dirty="0">
                <a:latin typeface="Cambria"/>
                <a:cs typeface="Cambria"/>
              </a:rPr>
              <a:t> </a:t>
            </a:r>
            <a:r>
              <a:rPr sz="2000" spc="-105" dirty="0">
                <a:latin typeface="Cambria"/>
                <a:cs typeface="Cambria"/>
              </a:rPr>
              <a:t>as</a:t>
            </a:r>
            <a:r>
              <a:rPr sz="2000" spc="20" dirty="0">
                <a:latin typeface="Cambria"/>
                <a:cs typeface="Cambria"/>
              </a:rPr>
              <a:t> </a:t>
            </a:r>
            <a:r>
              <a:rPr sz="2000" spc="-70" dirty="0">
                <a:latin typeface="Cambria"/>
                <a:cs typeface="Cambria"/>
              </a:rPr>
              <a:t>possible</a:t>
            </a:r>
            <a:r>
              <a:rPr sz="2000" spc="20" dirty="0">
                <a:latin typeface="Cambria"/>
                <a:cs typeface="Cambria"/>
              </a:rPr>
              <a:t> </a:t>
            </a:r>
            <a:r>
              <a:rPr sz="2000" spc="-80" dirty="0">
                <a:latin typeface="Cambria"/>
                <a:cs typeface="Cambria"/>
              </a:rPr>
              <a:t>because</a:t>
            </a:r>
            <a:r>
              <a:rPr sz="2000" spc="15" dirty="0">
                <a:latin typeface="Cambria"/>
                <a:cs typeface="Cambria"/>
              </a:rPr>
              <a:t> </a:t>
            </a:r>
            <a:r>
              <a:rPr sz="2000" spc="-50" dirty="0">
                <a:latin typeface="Cambria"/>
                <a:cs typeface="Cambria"/>
              </a:rPr>
              <a:t>being </a:t>
            </a:r>
            <a:r>
              <a:rPr sz="2000" spc="-425" dirty="0">
                <a:latin typeface="Cambria"/>
                <a:cs typeface="Cambria"/>
              </a:rPr>
              <a:t> </a:t>
            </a:r>
            <a:r>
              <a:rPr sz="2000" spc="-90" dirty="0">
                <a:latin typeface="Cambria"/>
                <a:cs typeface="Cambria"/>
              </a:rPr>
              <a:t>a</a:t>
            </a:r>
            <a:r>
              <a:rPr sz="2000" spc="10" dirty="0">
                <a:latin typeface="Cambria"/>
                <a:cs typeface="Cambria"/>
              </a:rPr>
              <a:t> </a:t>
            </a:r>
            <a:r>
              <a:rPr sz="2000" spc="-65" dirty="0">
                <a:latin typeface="Cambria"/>
                <a:cs typeface="Cambria"/>
              </a:rPr>
              <a:t>recruiter</a:t>
            </a:r>
            <a:r>
              <a:rPr sz="2000" spc="15" dirty="0">
                <a:latin typeface="Cambria"/>
                <a:cs typeface="Cambria"/>
              </a:rPr>
              <a:t> </a:t>
            </a:r>
            <a:r>
              <a:rPr sz="2000" spc="-50" dirty="0">
                <a:latin typeface="Cambria"/>
                <a:cs typeface="Cambria"/>
              </a:rPr>
              <a:t>daily</a:t>
            </a:r>
            <a:r>
              <a:rPr sz="2000" spc="15" dirty="0">
                <a:latin typeface="Cambria"/>
                <a:cs typeface="Cambria"/>
              </a:rPr>
              <a:t> </a:t>
            </a:r>
            <a:r>
              <a:rPr sz="2000" spc="-60" dirty="0">
                <a:latin typeface="Cambria"/>
                <a:cs typeface="Cambria"/>
              </a:rPr>
              <a:t>involves</a:t>
            </a:r>
            <a:r>
              <a:rPr sz="2000" spc="15" dirty="0">
                <a:latin typeface="Cambria"/>
                <a:cs typeface="Cambria"/>
              </a:rPr>
              <a:t> </a:t>
            </a:r>
            <a:r>
              <a:rPr sz="2000" spc="-30" dirty="0">
                <a:latin typeface="Cambria"/>
                <a:cs typeface="Cambria"/>
              </a:rPr>
              <a:t>juggling</a:t>
            </a:r>
            <a:r>
              <a:rPr sz="2000" spc="15" dirty="0">
                <a:latin typeface="Cambria"/>
                <a:cs typeface="Cambria"/>
              </a:rPr>
              <a:t> </a:t>
            </a:r>
            <a:r>
              <a:rPr sz="2000" spc="-90" dirty="0">
                <a:latin typeface="Cambria"/>
                <a:cs typeface="Cambria"/>
              </a:rPr>
              <a:t>a</a:t>
            </a:r>
            <a:r>
              <a:rPr sz="2000" spc="15" dirty="0">
                <a:latin typeface="Cambria"/>
                <a:cs typeface="Cambria"/>
              </a:rPr>
              <a:t> </a:t>
            </a:r>
            <a:r>
              <a:rPr sz="2000" spc="-45" dirty="0">
                <a:latin typeface="Cambria"/>
                <a:cs typeface="Cambria"/>
              </a:rPr>
              <a:t>tonne </a:t>
            </a:r>
            <a:r>
              <a:rPr sz="2000" spc="-40" dirty="0">
                <a:latin typeface="Cambria"/>
                <a:cs typeface="Cambria"/>
              </a:rPr>
              <a:t> </a:t>
            </a:r>
            <a:r>
              <a:rPr sz="2000" spc="-20" dirty="0">
                <a:latin typeface="Cambria"/>
                <a:cs typeface="Cambria"/>
              </a:rPr>
              <a:t>of</a:t>
            </a:r>
            <a:r>
              <a:rPr sz="2000" spc="10" dirty="0">
                <a:latin typeface="Cambria"/>
                <a:cs typeface="Cambria"/>
              </a:rPr>
              <a:t> </a:t>
            </a:r>
            <a:r>
              <a:rPr sz="2000" spc="-30" dirty="0">
                <a:latin typeface="Cambria"/>
                <a:cs typeface="Cambria"/>
              </a:rPr>
              <a:t>information</a:t>
            </a:r>
            <a:r>
              <a:rPr sz="2000" spc="10" dirty="0">
                <a:latin typeface="Cambria"/>
                <a:cs typeface="Cambria"/>
              </a:rPr>
              <a:t> </a:t>
            </a:r>
            <a:r>
              <a:rPr sz="2000" spc="-55" dirty="0">
                <a:latin typeface="Cambria"/>
                <a:cs typeface="Cambria"/>
              </a:rPr>
              <a:t>about</a:t>
            </a:r>
            <a:r>
              <a:rPr sz="2000" spc="10" dirty="0">
                <a:latin typeface="Cambria"/>
                <a:cs typeface="Cambria"/>
              </a:rPr>
              <a:t> </a:t>
            </a:r>
            <a:r>
              <a:rPr sz="2000" spc="-60" dirty="0">
                <a:latin typeface="Cambria"/>
                <a:cs typeface="Cambria"/>
              </a:rPr>
              <a:t>candidates</a:t>
            </a:r>
            <a:r>
              <a:rPr sz="2000" spc="10" dirty="0">
                <a:latin typeface="Cambria"/>
                <a:cs typeface="Cambria"/>
              </a:rPr>
              <a:t> </a:t>
            </a:r>
            <a:r>
              <a:rPr sz="2000" spc="-45" dirty="0">
                <a:latin typeface="Cambria"/>
                <a:cs typeface="Cambria"/>
              </a:rPr>
              <a:t>and </a:t>
            </a:r>
            <a:r>
              <a:rPr sz="2000" spc="-40" dirty="0">
                <a:latin typeface="Cambria"/>
                <a:cs typeface="Cambria"/>
              </a:rPr>
              <a:t> </a:t>
            </a:r>
            <a:r>
              <a:rPr sz="2000" spc="-50" dirty="0">
                <a:latin typeface="Cambria"/>
                <a:cs typeface="Cambria"/>
              </a:rPr>
              <a:t>meetings.</a:t>
            </a:r>
            <a:endParaRPr sz="2000">
              <a:latin typeface="Cambria"/>
              <a:cs typeface="Cambria"/>
            </a:endParaRPr>
          </a:p>
        </p:txBody>
      </p:sp>
      <p:sp>
        <p:nvSpPr>
          <p:cNvPr id="9" name="object 9"/>
          <p:cNvSpPr txBox="1"/>
          <p:nvPr/>
        </p:nvSpPr>
        <p:spPr>
          <a:xfrm>
            <a:off x="5379339" y="6434454"/>
            <a:ext cx="1445260"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627083"/>
                </a:solidFill>
                <a:latin typeface="Trebuchet MS"/>
                <a:cs typeface="Trebuchet MS"/>
              </a:rPr>
              <a:t>P</a:t>
            </a:r>
            <a:r>
              <a:rPr sz="1200" spc="45" dirty="0">
                <a:solidFill>
                  <a:srgbClr val="627083"/>
                </a:solidFill>
                <a:latin typeface="Trebuchet MS"/>
                <a:cs typeface="Trebuchet MS"/>
              </a:rPr>
              <a:t>R</a:t>
            </a:r>
            <a:r>
              <a:rPr sz="1200" spc="-45" dirty="0">
                <a:solidFill>
                  <a:srgbClr val="627083"/>
                </a:solidFill>
                <a:latin typeface="Trebuchet MS"/>
                <a:cs typeface="Trebuchet MS"/>
              </a:rPr>
              <a:t>E</a:t>
            </a:r>
            <a:r>
              <a:rPr sz="1200" spc="20" dirty="0">
                <a:solidFill>
                  <a:srgbClr val="627083"/>
                </a:solidFill>
                <a:latin typeface="Trebuchet MS"/>
                <a:cs typeface="Trebuchet MS"/>
              </a:rPr>
              <a:t>S</a:t>
            </a:r>
            <a:r>
              <a:rPr sz="1200" spc="-45" dirty="0">
                <a:solidFill>
                  <a:srgbClr val="627083"/>
                </a:solidFill>
                <a:latin typeface="Trebuchet MS"/>
                <a:cs typeface="Trebuchet MS"/>
              </a:rPr>
              <a:t>E</a:t>
            </a:r>
            <a:r>
              <a:rPr sz="1200" spc="50" dirty="0">
                <a:solidFill>
                  <a:srgbClr val="627083"/>
                </a:solidFill>
                <a:latin typeface="Trebuchet MS"/>
                <a:cs typeface="Trebuchet MS"/>
              </a:rPr>
              <a:t>N</a:t>
            </a:r>
            <a:r>
              <a:rPr sz="1200" spc="-105" dirty="0">
                <a:solidFill>
                  <a:srgbClr val="627083"/>
                </a:solidFill>
                <a:latin typeface="Trebuchet MS"/>
                <a:cs typeface="Trebuchet MS"/>
              </a:rPr>
              <a:t>T</a:t>
            </a:r>
            <a:r>
              <a:rPr sz="1200" spc="-35" dirty="0">
                <a:solidFill>
                  <a:srgbClr val="627083"/>
                </a:solidFill>
                <a:latin typeface="Trebuchet MS"/>
                <a:cs typeface="Trebuchet MS"/>
              </a:rPr>
              <a:t>A</a:t>
            </a:r>
            <a:r>
              <a:rPr sz="1200" spc="-30" dirty="0">
                <a:solidFill>
                  <a:srgbClr val="627083"/>
                </a:solidFill>
                <a:latin typeface="Trebuchet MS"/>
                <a:cs typeface="Trebuchet MS"/>
              </a:rPr>
              <a:t>T</a:t>
            </a:r>
            <a:r>
              <a:rPr sz="1200" spc="35" dirty="0">
                <a:solidFill>
                  <a:srgbClr val="627083"/>
                </a:solidFill>
                <a:latin typeface="Trebuchet MS"/>
                <a:cs typeface="Trebuchet MS"/>
              </a:rPr>
              <a:t>I</a:t>
            </a:r>
            <a:r>
              <a:rPr sz="1200" spc="10" dirty="0">
                <a:solidFill>
                  <a:srgbClr val="627083"/>
                </a:solidFill>
                <a:latin typeface="Trebuchet MS"/>
                <a:cs typeface="Trebuchet MS"/>
              </a:rPr>
              <a:t>O</a:t>
            </a:r>
            <a:r>
              <a:rPr sz="1200" spc="40" dirty="0">
                <a:solidFill>
                  <a:srgbClr val="627083"/>
                </a:solidFill>
                <a:latin typeface="Trebuchet MS"/>
                <a:cs typeface="Trebuchet MS"/>
              </a:rPr>
              <a:t>N</a:t>
            </a:r>
            <a:r>
              <a:rPr sz="1200" spc="-125" dirty="0">
                <a:solidFill>
                  <a:srgbClr val="627083"/>
                </a:solidFill>
                <a:latin typeface="Trebuchet MS"/>
                <a:cs typeface="Trebuchet MS"/>
              </a:rPr>
              <a:t> </a:t>
            </a:r>
            <a:r>
              <a:rPr sz="1200" spc="-30" dirty="0">
                <a:solidFill>
                  <a:srgbClr val="627083"/>
                </a:solidFill>
                <a:latin typeface="Trebuchet MS"/>
                <a:cs typeface="Trebuchet MS"/>
              </a:rPr>
              <a:t>T</a:t>
            </a:r>
            <a:r>
              <a:rPr sz="1200" spc="35" dirty="0">
                <a:solidFill>
                  <a:srgbClr val="627083"/>
                </a:solidFill>
                <a:latin typeface="Trebuchet MS"/>
                <a:cs typeface="Trebuchet MS"/>
              </a:rPr>
              <a:t>I</a:t>
            </a:r>
            <a:r>
              <a:rPr sz="1200" spc="-30" dirty="0">
                <a:solidFill>
                  <a:srgbClr val="627083"/>
                </a:solidFill>
                <a:latin typeface="Trebuchet MS"/>
                <a:cs typeface="Trebuchet MS"/>
              </a:rPr>
              <a:t>T</a:t>
            </a:r>
            <a:r>
              <a:rPr sz="1200" spc="-10" dirty="0">
                <a:solidFill>
                  <a:srgbClr val="627083"/>
                </a:solidFill>
                <a:latin typeface="Trebuchet MS"/>
                <a:cs typeface="Trebuchet MS"/>
              </a:rPr>
              <a:t>L</a:t>
            </a:r>
            <a:r>
              <a:rPr sz="1200" spc="-25" dirty="0">
                <a:solidFill>
                  <a:srgbClr val="627083"/>
                </a:solidFill>
                <a:latin typeface="Trebuchet MS"/>
                <a:cs typeface="Trebuchet MS"/>
              </a:rPr>
              <a:t>E</a:t>
            </a:r>
            <a:endParaRPr sz="1200">
              <a:latin typeface="Trebuchet MS"/>
              <a:cs typeface="Trebuchet MS"/>
            </a:endParaRPr>
          </a:p>
        </p:txBody>
      </p:sp>
      <p:sp>
        <p:nvSpPr>
          <p:cNvPr id="10" name="object 10"/>
          <p:cNvSpPr txBox="1"/>
          <p:nvPr/>
        </p:nvSpPr>
        <p:spPr>
          <a:xfrm>
            <a:off x="11641201" y="6434454"/>
            <a:ext cx="105410" cy="208279"/>
          </a:xfrm>
          <a:prstGeom prst="rect">
            <a:avLst/>
          </a:prstGeom>
        </p:spPr>
        <p:txBody>
          <a:bodyPr vert="horz" wrap="square" lIns="0" tIns="12700" rIns="0" bIns="0" rtlCol="0">
            <a:spAutoFit/>
          </a:bodyPr>
          <a:lstStyle/>
          <a:p>
            <a:pPr marL="12700">
              <a:lnSpc>
                <a:spcPct val="100000"/>
              </a:lnSpc>
              <a:spcBef>
                <a:spcPts val="100"/>
              </a:spcBef>
            </a:pPr>
            <a:r>
              <a:rPr sz="1200" spc="-5" dirty="0">
                <a:solidFill>
                  <a:srgbClr val="DAE4EE"/>
                </a:solidFill>
                <a:latin typeface="Trebuchet MS"/>
                <a:cs typeface="Trebuchet MS"/>
              </a:rPr>
              <a:t>8</a:t>
            </a:r>
            <a:endParaRPr sz="1200">
              <a:latin typeface="Trebuchet MS"/>
              <a:cs typeface="Trebuchet MS"/>
            </a:endParaRPr>
          </a:p>
        </p:txBody>
      </p:sp>
      <p:sp>
        <p:nvSpPr>
          <p:cNvPr id="11" name="object 11"/>
          <p:cNvSpPr txBox="1"/>
          <p:nvPr/>
        </p:nvSpPr>
        <p:spPr>
          <a:xfrm>
            <a:off x="6089396" y="2280602"/>
            <a:ext cx="2144395" cy="853440"/>
          </a:xfrm>
          <a:prstGeom prst="rect">
            <a:avLst/>
          </a:prstGeom>
        </p:spPr>
        <p:txBody>
          <a:bodyPr vert="horz" wrap="square" lIns="0" tIns="12700" rIns="0" bIns="0" rtlCol="0">
            <a:spAutoFit/>
          </a:bodyPr>
          <a:lstStyle/>
          <a:p>
            <a:pPr marL="12700">
              <a:lnSpc>
                <a:spcPct val="100000"/>
              </a:lnSpc>
              <a:spcBef>
                <a:spcPts val="100"/>
              </a:spcBef>
            </a:pPr>
            <a:r>
              <a:rPr sz="1800" b="1" i="1" spc="125" dirty="0">
                <a:solidFill>
                  <a:srgbClr val="252525"/>
                </a:solidFill>
                <a:latin typeface="Trebuchet MS"/>
                <a:cs typeface="Trebuchet MS"/>
              </a:rPr>
              <a:t>W</a:t>
            </a:r>
            <a:r>
              <a:rPr sz="1800" b="1" i="1" spc="110" dirty="0">
                <a:solidFill>
                  <a:srgbClr val="252525"/>
                </a:solidFill>
                <a:latin typeface="Trebuchet MS"/>
                <a:cs typeface="Trebuchet MS"/>
              </a:rPr>
              <a:t>h</a:t>
            </a:r>
            <a:r>
              <a:rPr sz="1800" b="1" i="1" spc="-10" dirty="0">
                <a:solidFill>
                  <a:srgbClr val="252525"/>
                </a:solidFill>
                <a:latin typeface="Trebuchet MS"/>
                <a:cs typeface="Trebuchet MS"/>
              </a:rPr>
              <a:t>y</a:t>
            </a:r>
            <a:r>
              <a:rPr sz="1800" b="1" i="1" spc="-125" dirty="0">
                <a:solidFill>
                  <a:srgbClr val="252525"/>
                </a:solidFill>
                <a:latin typeface="Trebuchet MS"/>
                <a:cs typeface="Trebuchet MS"/>
              </a:rPr>
              <a:t> </a:t>
            </a:r>
            <a:r>
              <a:rPr sz="1800" b="1" i="1" spc="90" dirty="0">
                <a:solidFill>
                  <a:srgbClr val="252525"/>
                </a:solidFill>
                <a:latin typeface="Trebuchet MS"/>
                <a:cs typeface="Trebuchet MS"/>
              </a:rPr>
              <a:t>I</a:t>
            </a:r>
            <a:r>
              <a:rPr sz="1800" b="1" i="1" spc="110" dirty="0">
                <a:solidFill>
                  <a:srgbClr val="252525"/>
                </a:solidFill>
                <a:latin typeface="Trebuchet MS"/>
                <a:cs typeface="Trebuchet MS"/>
              </a:rPr>
              <a:t>s</a:t>
            </a:r>
            <a:endParaRPr sz="1800">
              <a:latin typeface="Trebuchet MS"/>
              <a:cs typeface="Trebuchet MS"/>
            </a:endParaRPr>
          </a:p>
          <a:p>
            <a:pPr marL="12700" marR="5080">
              <a:lnSpc>
                <a:spcPct val="100800"/>
              </a:lnSpc>
            </a:pPr>
            <a:r>
              <a:rPr sz="1800" b="1" i="1" spc="25" dirty="0">
                <a:solidFill>
                  <a:srgbClr val="252525"/>
                </a:solidFill>
                <a:latin typeface="Trebuchet MS"/>
                <a:cs typeface="Trebuchet MS"/>
              </a:rPr>
              <a:t>Time</a:t>
            </a:r>
            <a:r>
              <a:rPr sz="1800" b="1" i="1" spc="-135" dirty="0">
                <a:solidFill>
                  <a:srgbClr val="252525"/>
                </a:solidFill>
                <a:latin typeface="Trebuchet MS"/>
                <a:cs typeface="Trebuchet MS"/>
              </a:rPr>
              <a:t> </a:t>
            </a:r>
            <a:r>
              <a:rPr sz="1800" b="1" i="1" spc="85" dirty="0">
                <a:solidFill>
                  <a:srgbClr val="252525"/>
                </a:solidFill>
                <a:latin typeface="Trebuchet MS"/>
                <a:cs typeface="Trebuchet MS"/>
              </a:rPr>
              <a:t>management </a:t>
            </a:r>
            <a:r>
              <a:rPr sz="1800" b="1" i="1" spc="-525" dirty="0">
                <a:solidFill>
                  <a:srgbClr val="252525"/>
                </a:solidFill>
                <a:latin typeface="Trebuchet MS"/>
                <a:cs typeface="Trebuchet MS"/>
              </a:rPr>
              <a:t> </a:t>
            </a:r>
            <a:r>
              <a:rPr sz="1800" b="1" i="1" spc="50" dirty="0">
                <a:solidFill>
                  <a:srgbClr val="252525"/>
                </a:solidFill>
                <a:latin typeface="Trebuchet MS"/>
                <a:cs typeface="Trebuchet MS"/>
              </a:rPr>
              <a:t>important?</a:t>
            </a:r>
            <a:endParaRPr sz="1800">
              <a:latin typeface="Trebuchet MS"/>
              <a:cs typeface="Trebuchet MS"/>
            </a:endParaRPr>
          </a:p>
        </p:txBody>
      </p:sp>
      <p:sp>
        <p:nvSpPr>
          <p:cNvPr id="12" name="object 12"/>
          <p:cNvSpPr txBox="1"/>
          <p:nvPr/>
        </p:nvSpPr>
        <p:spPr>
          <a:xfrm>
            <a:off x="6089396" y="3359353"/>
            <a:ext cx="2750820" cy="1698625"/>
          </a:xfrm>
          <a:prstGeom prst="rect">
            <a:avLst/>
          </a:prstGeom>
        </p:spPr>
        <p:txBody>
          <a:bodyPr vert="horz" wrap="square" lIns="0" tIns="12700" rIns="0" bIns="0" rtlCol="0">
            <a:spAutoFit/>
          </a:bodyPr>
          <a:lstStyle/>
          <a:p>
            <a:pPr marL="106680" indent="-94615">
              <a:lnSpc>
                <a:spcPct val="100000"/>
              </a:lnSpc>
              <a:spcBef>
                <a:spcPts val="100"/>
              </a:spcBef>
              <a:buChar char="•"/>
              <a:tabLst>
                <a:tab pos="107314" algn="l"/>
              </a:tabLst>
            </a:pPr>
            <a:r>
              <a:rPr sz="1200" spc="10" dirty="0">
                <a:solidFill>
                  <a:srgbClr val="252525"/>
                </a:solidFill>
                <a:latin typeface="Cambria"/>
                <a:cs typeface="Cambria"/>
              </a:rPr>
              <a:t>You</a:t>
            </a:r>
            <a:r>
              <a:rPr sz="1200" dirty="0">
                <a:solidFill>
                  <a:srgbClr val="252525"/>
                </a:solidFill>
                <a:latin typeface="Cambria"/>
                <a:cs typeface="Cambria"/>
              </a:rPr>
              <a:t> </a:t>
            </a:r>
            <a:r>
              <a:rPr sz="1200" spc="-50" dirty="0">
                <a:solidFill>
                  <a:srgbClr val="252525"/>
                </a:solidFill>
                <a:latin typeface="Cambria"/>
                <a:cs typeface="Cambria"/>
              </a:rPr>
              <a:t>get</a:t>
            </a:r>
            <a:r>
              <a:rPr sz="1200" spc="5" dirty="0">
                <a:solidFill>
                  <a:srgbClr val="252525"/>
                </a:solidFill>
                <a:latin typeface="Cambria"/>
                <a:cs typeface="Cambria"/>
              </a:rPr>
              <a:t> </a:t>
            </a:r>
            <a:r>
              <a:rPr sz="1200" spc="-40" dirty="0">
                <a:solidFill>
                  <a:srgbClr val="252525"/>
                </a:solidFill>
                <a:latin typeface="Cambria"/>
                <a:cs typeface="Cambria"/>
              </a:rPr>
              <a:t>your</a:t>
            </a:r>
            <a:r>
              <a:rPr sz="1200" spc="5" dirty="0">
                <a:solidFill>
                  <a:srgbClr val="252525"/>
                </a:solidFill>
                <a:latin typeface="Cambria"/>
                <a:cs typeface="Cambria"/>
              </a:rPr>
              <a:t> </a:t>
            </a:r>
            <a:r>
              <a:rPr sz="1200" spc="-50" dirty="0">
                <a:solidFill>
                  <a:srgbClr val="252525"/>
                </a:solidFill>
                <a:latin typeface="Cambria"/>
                <a:cs typeface="Cambria"/>
              </a:rPr>
              <a:t>desired</a:t>
            </a:r>
            <a:r>
              <a:rPr sz="1200" dirty="0">
                <a:solidFill>
                  <a:srgbClr val="252525"/>
                </a:solidFill>
                <a:latin typeface="Cambria"/>
                <a:cs typeface="Cambria"/>
              </a:rPr>
              <a:t> </a:t>
            </a:r>
            <a:r>
              <a:rPr sz="1200" spc="-55" dirty="0">
                <a:solidFill>
                  <a:srgbClr val="252525"/>
                </a:solidFill>
                <a:latin typeface="Cambria"/>
                <a:cs typeface="Cambria"/>
              </a:rPr>
              <a:t>results</a:t>
            </a:r>
            <a:r>
              <a:rPr sz="1200" spc="5" dirty="0">
                <a:solidFill>
                  <a:srgbClr val="252525"/>
                </a:solidFill>
                <a:latin typeface="Cambria"/>
                <a:cs typeface="Cambria"/>
              </a:rPr>
              <a:t> </a:t>
            </a:r>
            <a:r>
              <a:rPr sz="1200" spc="-45" dirty="0">
                <a:solidFill>
                  <a:srgbClr val="252525"/>
                </a:solidFill>
                <a:latin typeface="Cambria"/>
                <a:cs typeface="Cambria"/>
              </a:rPr>
              <a:t>more</a:t>
            </a:r>
            <a:r>
              <a:rPr sz="1200" spc="5" dirty="0">
                <a:solidFill>
                  <a:srgbClr val="252525"/>
                </a:solidFill>
                <a:latin typeface="Cambria"/>
                <a:cs typeface="Cambria"/>
              </a:rPr>
              <a:t> </a:t>
            </a:r>
            <a:r>
              <a:rPr sz="1200" spc="-25" dirty="0">
                <a:solidFill>
                  <a:srgbClr val="252525"/>
                </a:solidFill>
                <a:latin typeface="Cambria"/>
                <a:cs typeface="Cambria"/>
              </a:rPr>
              <a:t>quickly.</a:t>
            </a:r>
            <a:endParaRPr sz="1200">
              <a:latin typeface="Cambria"/>
              <a:cs typeface="Cambria"/>
            </a:endParaRPr>
          </a:p>
          <a:p>
            <a:pPr marL="12700" marR="40005">
              <a:lnSpc>
                <a:spcPct val="101800"/>
              </a:lnSpc>
              <a:buChar char="•"/>
              <a:tabLst>
                <a:tab pos="107314" algn="l"/>
              </a:tabLst>
            </a:pPr>
            <a:r>
              <a:rPr sz="1200" spc="10" dirty="0">
                <a:solidFill>
                  <a:srgbClr val="252525"/>
                </a:solidFill>
                <a:latin typeface="Cambria"/>
                <a:cs typeface="Cambria"/>
              </a:rPr>
              <a:t>You </a:t>
            </a:r>
            <a:r>
              <a:rPr sz="1200" spc="-65" dirty="0">
                <a:solidFill>
                  <a:srgbClr val="252525"/>
                </a:solidFill>
                <a:latin typeface="Cambria"/>
                <a:cs typeface="Cambria"/>
              </a:rPr>
              <a:t>are</a:t>
            </a:r>
            <a:r>
              <a:rPr sz="1200" spc="-60" dirty="0">
                <a:solidFill>
                  <a:srgbClr val="252525"/>
                </a:solidFill>
                <a:latin typeface="Cambria"/>
                <a:cs typeface="Cambria"/>
              </a:rPr>
              <a:t> </a:t>
            </a:r>
            <a:r>
              <a:rPr sz="1200" spc="-65" dirty="0">
                <a:solidFill>
                  <a:srgbClr val="252525"/>
                </a:solidFill>
                <a:latin typeface="Cambria"/>
                <a:cs typeface="Cambria"/>
              </a:rPr>
              <a:t>less</a:t>
            </a:r>
            <a:r>
              <a:rPr sz="1200" spc="-60" dirty="0">
                <a:solidFill>
                  <a:srgbClr val="252525"/>
                </a:solidFill>
                <a:latin typeface="Cambria"/>
                <a:cs typeface="Cambria"/>
              </a:rPr>
              <a:t> </a:t>
            </a:r>
            <a:r>
              <a:rPr sz="1200" spc="-40" dirty="0">
                <a:solidFill>
                  <a:srgbClr val="252525"/>
                </a:solidFill>
                <a:latin typeface="Cambria"/>
                <a:cs typeface="Cambria"/>
              </a:rPr>
              <a:t>likely </a:t>
            </a:r>
            <a:r>
              <a:rPr sz="1200" spc="-35" dirty="0">
                <a:solidFill>
                  <a:srgbClr val="252525"/>
                </a:solidFill>
                <a:latin typeface="Cambria"/>
                <a:cs typeface="Cambria"/>
              </a:rPr>
              <a:t>to </a:t>
            </a:r>
            <a:r>
              <a:rPr sz="1200" spc="-50" dirty="0">
                <a:solidFill>
                  <a:srgbClr val="252525"/>
                </a:solidFill>
                <a:latin typeface="Cambria"/>
                <a:cs typeface="Cambria"/>
              </a:rPr>
              <a:t>squander </a:t>
            </a:r>
            <a:r>
              <a:rPr sz="1200" spc="-35" dirty="0">
                <a:solidFill>
                  <a:srgbClr val="252525"/>
                </a:solidFill>
                <a:latin typeface="Cambria"/>
                <a:cs typeface="Cambria"/>
              </a:rPr>
              <a:t>time and </a:t>
            </a:r>
            <a:r>
              <a:rPr sz="1200" spc="-30" dirty="0">
                <a:solidFill>
                  <a:srgbClr val="252525"/>
                </a:solidFill>
                <a:latin typeface="Cambria"/>
                <a:cs typeface="Cambria"/>
              </a:rPr>
              <a:t> </a:t>
            </a:r>
            <a:r>
              <a:rPr sz="1200" spc="-45" dirty="0">
                <a:solidFill>
                  <a:srgbClr val="252525"/>
                </a:solidFill>
                <a:latin typeface="Cambria"/>
                <a:cs typeface="Cambria"/>
              </a:rPr>
              <a:t>may</a:t>
            </a:r>
            <a:r>
              <a:rPr sz="1200" spc="5" dirty="0">
                <a:solidFill>
                  <a:srgbClr val="252525"/>
                </a:solidFill>
                <a:latin typeface="Cambria"/>
                <a:cs typeface="Cambria"/>
              </a:rPr>
              <a:t> </a:t>
            </a:r>
            <a:r>
              <a:rPr sz="1200" spc="-35" dirty="0">
                <a:solidFill>
                  <a:srgbClr val="252525"/>
                </a:solidFill>
                <a:latin typeface="Cambria"/>
                <a:cs typeface="Cambria"/>
              </a:rPr>
              <a:t>avoid</a:t>
            </a:r>
            <a:r>
              <a:rPr sz="1200" spc="5" dirty="0">
                <a:solidFill>
                  <a:srgbClr val="252525"/>
                </a:solidFill>
                <a:latin typeface="Cambria"/>
                <a:cs typeface="Cambria"/>
              </a:rPr>
              <a:t> </a:t>
            </a:r>
            <a:r>
              <a:rPr sz="1200" spc="-30" dirty="0">
                <a:solidFill>
                  <a:srgbClr val="252525"/>
                </a:solidFill>
                <a:latin typeface="Cambria"/>
                <a:cs typeface="Cambria"/>
              </a:rPr>
              <a:t>conflicts</a:t>
            </a:r>
            <a:r>
              <a:rPr sz="1200" spc="10" dirty="0">
                <a:solidFill>
                  <a:srgbClr val="252525"/>
                </a:solidFill>
                <a:latin typeface="Cambria"/>
                <a:cs typeface="Cambria"/>
              </a:rPr>
              <a:t> </a:t>
            </a:r>
            <a:r>
              <a:rPr sz="1200" spc="-35" dirty="0">
                <a:solidFill>
                  <a:srgbClr val="252525"/>
                </a:solidFill>
                <a:latin typeface="Cambria"/>
                <a:cs typeface="Cambria"/>
              </a:rPr>
              <a:t>and</a:t>
            </a:r>
            <a:r>
              <a:rPr sz="1200" spc="5" dirty="0">
                <a:solidFill>
                  <a:srgbClr val="252525"/>
                </a:solidFill>
                <a:latin typeface="Cambria"/>
                <a:cs typeface="Cambria"/>
              </a:rPr>
              <a:t> </a:t>
            </a:r>
            <a:r>
              <a:rPr sz="1200" spc="-60" dirty="0">
                <a:solidFill>
                  <a:srgbClr val="252525"/>
                </a:solidFill>
                <a:latin typeface="Cambria"/>
                <a:cs typeface="Cambria"/>
              </a:rPr>
              <a:t>issues</a:t>
            </a:r>
            <a:r>
              <a:rPr sz="1200" spc="10" dirty="0">
                <a:solidFill>
                  <a:srgbClr val="252525"/>
                </a:solidFill>
                <a:latin typeface="Cambria"/>
                <a:cs typeface="Cambria"/>
              </a:rPr>
              <a:t> </a:t>
            </a:r>
            <a:r>
              <a:rPr sz="1200" spc="-45" dirty="0">
                <a:solidFill>
                  <a:srgbClr val="252525"/>
                </a:solidFill>
                <a:latin typeface="Cambria"/>
                <a:cs typeface="Cambria"/>
              </a:rPr>
              <a:t>more</a:t>
            </a:r>
            <a:r>
              <a:rPr sz="1200" spc="5" dirty="0">
                <a:solidFill>
                  <a:srgbClr val="252525"/>
                </a:solidFill>
                <a:latin typeface="Cambria"/>
                <a:cs typeface="Cambria"/>
              </a:rPr>
              <a:t> </a:t>
            </a:r>
            <a:r>
              <a:rPr sz="1200" spc="-35" dirty="0">
                <a:solidFill>
                  <a:srgbClr val="252525"/>
                </a:solidFill>
                <a:latin typeface="Cambria"/>
                <a:cs typeface="Cambria"/>
              </a:rPr>
              <a:t>readily.</a:t>
            </a:r>
            <a:endParaRPr sz="1200">
              <a:latin typeface="Cambria"/>
              <a:cs typeface="Cambria"/>
            </a:endParaRPr>
          </a:p>
          <a:p>
            <a:pPr marL="12700" marR="5080">
              <a:lnSpc>
                <a:spcPct val="101800"/>
              </a:lnSpc>
              <a:buChar char="•"/>
              <a:tabLst>
                <a:tab pos="107314" algn="l"/>
              </a:tabLst>
            </a:pPr>
            <a:r>
              <a:rPr sz="1200" spc="-5" dirty="0">
                <a:solidFill>
                  <a:srgbClr val="252525"/>
                </a:solidFill>
                <a:latin typeface="Cambria"/>
                <a:cs typeface="Cambria"/>
              </a:rPr>
              <a:t>Your</a:t>
            </a:r>
            <a:r>
              <a:rPr sz="1200" dirty="0">
                <a:solidFill>
                  <a:srgbClr val="252525"/>
                </a:solidFill>
                <a:latin typeface="Cambria"/>
                <a:cs typeface="Cambria"/>
              </a:rPr>
              <a:t> </a:t>
            </a:r>
            <a:r>
              <a:rPr sz="1200" spc="-50" dirty="0">
                <a:solidFill>
                  <a:srgbClr val="252525"/>
                </a:solidFill>
                <a:latin typeface="Cambria"/>
                <a:cs typeface="Cambria"/>
              </a:rPr>
              <a:t>energy</a:t>
            </a:r>
            <a:r>
              <a:rPr sz="1200" dirty="0">
                <a:solidFill>
                  <a:srgbClr val="252525"/>
                </a:solidFill>
                <a:latin typeface="Cambria"/>
                <a:cs typeface="Cambria"/>
              </a:rPr>
              <a:t> </a:t>
            </a:r>
            <a:r>
              <a:rPr sz="1200" spc="-55" dirty="0">
                <a:solidFill>
                  <a:srgbClr val="252525"/>
                </a:solidFill>
                <a:latin typeface="Cambria"/>
                <a:cs typeface="Cambria"/>
              </a:rPr>
              <a:t>levels</a:t>
            </a:r>
            <a:r>
              <a:rPr sz="1200" dirty="0">
                <a:solidFill>
                  <a:srgbClr val="252525"/>
                </a:solidFill>
                <a:latin typeface="Cambria"/>
                <a:cs typeface="Cambria"/>
              </a:rPr>
              <a:t> </a:t>
            </a:r>
            <a:r>
              <a:rPr sz="1200" spc="-65" dirty="0">
                <a:solidFill>
                  <a:srgbClr val="252525"/>
                </a:solidFill>
                <a:latin typeface="Cambria"/>
                <a:cs typeface="Cambria"/>
              </a:rPr>
              <a:t>are</a:t>
            </a:r>
            <a:r>
              <a:rPr sz="1200" dirty="0">
                <a:solidFill>
                  <a:srgbClr val="252525"/>
                </a:solidFill>
                <a:latin typeface="Cambria"/>
                <a:cs typeface="Cambria"/>
              </a:rPr>
              <a:t> </a:t>
            </a:r>
            <a:r>
              <a:rPr sz="1200" spc="-35" dirty="0">
                <a:solidFill>
                  <a:srgbClr val="252525"/>
                </a:solidFill>
                <a:latin typeface="Cambria"/>
                <a:cs typeface="Cambria"/>
              </a:rPr>
              <a:t>higher</a:t>
            </a:r>
            <a:r>
              <a:rPr sz="1200" dirty="0">
                <a:solidFill>
                  <a:srgbClr val="252525"/>
                </a:solidFill>
                <a:latin typeface="Cambria"/>
                <a:cs typeface="Cambria"/>
              </a:rPr>
              <a:t> </a:t>
            </a:r>
            <a:r>
              <a:rPr sz="1200" spc="-35" dirty="0">
                <a:solidFill>
                  <a:srgbClr val="252525"/>
                </a:solidFill>
                <a:latin typeface="Cambria"/>
                <a:cs typeface="Cambria"/>
              </a:rPr>
              <a:t>and</a:t>
            </a:r>
            <a:r>
              <a:rPr sz="1200" dirty="0">
                <a:solidFill>
                  <a:srgbClr val="252525"/>
                </a:solidFill>
                <a:latin typeface="Cambria"/>
                <a:cs typeface="Cambria"/>
              </a:rPr>
              <a:t> </a:t>
            </a:r>
            <a:r>
              <a:rPr sz="1200" spc="-35" dirty="0">
                <a:solidFill>
                  <a:srgbClr val="252525"/>
                </a:solidFill>
                <a:latin typeface="Cambria"/>
                <a:cs typeface="Cambria"/>
              </a:rPr>
              <a:t>you</a:t>
            </a:r>
            <a:r>
              <a:rPr sz="1200" dirty="0">
                <a:solidFill>
                  <a:srgbClr val="252525"/>
                </a:solidFill>
                <a:latin typeface="Cambria"/>
                <a:cs typeface="Cambria"/>
              </a:rPr>
              <a:t> </a:t>
            </a:r>
            <a:r>
              <a:rPr sz="1200" spc="-55" dirty="0">
                <a:solidFill>
                  <a:srgbClr val="252525"/>
                </a:solidFill>
                <a:latin typeface="Cambria"/>
                <a:cs typeface="Cambria"/>
              </a:rPr>
              <a:t>have </a:t>
            </a:r>
            <a:r>
              <a:rPr sz="1200" spc="-250" dirty="0">
                <a:solidFill>
                  <a:srgbClr val="252525"/>
                </a:solidFill>
                <a:latin typeface="Cambria"/>
                <a:cs typeface="Cambria"/>
              </a:rPr>
              <a:t> </a:t>
            </a:r>
            <a:r>
              <a:rPr sz="1200" spc="-45" dirty="0">
                <a:solidFill>
                  <a:srgbClr val="252525"/>
                </a:solidFill>
                <a:latin typeface="Cambria"/>
                <a:cs typeface="Cambria"/>
              </a:rPr>
              <a:t>more</a:t>
            </a:r>
            <a:r>
              <a:rPr sz="1200" dirty="0">
                <a:solidFill>
                  <a:srgbClr val="252525"/>
                </a:solidFill>
                <a:latin typeface="Cambria"/>
                <a:cs typeface="Cambria"/>
              </a:rPr>
              <a:t> </a:t>
            </a:r>
            <a:r>
              <a:rPr sz="1200" spc="-55" dirty="0">
                <a:solidFill>
                  <a:srgbClr val="252525"/>
                </a:solidFill>
                <a:latin typeface="Cambria"/>
                <a:cs typeface="Cambria"/>
              </a:rPr>
              <a:t>free</a:t>
            </a:r>
            <a:r>
              <a:rPr sz="1200" spc="5" dirty="0">
                <a:solidFill>
                  <a:srgbClr val="252525"/>
                </a:solidFill>
                <a:latin typeface="Cambria"/>
                <a:cs typeface="Cambria"/>
              </a:rPr>
              <a:t> </a:t>
            </a:r>
            <a:r>
              <a:rPr sz="1200" spc="-25" dirty="0">
                <a:solidFill>
                  <a:srgbClr val="252525"/>
                </a:solidFill>
                <a:latin typeface="Cambria"/>
                <a:cs typeface="Cambria"/>
              </a:rPr>
              <a:t>time.</a:t>
            </a:r>
            <a:endParaRPr sz="1200">
              <a:latin typeface="Cambria"/>
              <a:cs typeface="Cambria"/>
            </a:endParaRPr>
          </a:p>
          <a:p>
            <a:pPr>
              <a:lnSpc>
                <a:spcPct val="100000"/>
              </a:lnSpc>
              <a:buClr>
                <a:srgbClr val="252525"/>
              </a:buClr>
              <a:buFont typeface="Cambria"/>
              <a:buChar char="•"/>
            </a:pPr>
            <a:endParaRPr sz="1250">
              <a:latin typeface="Cambria"/>
              <a:cs typeface="Cambria"/>
            </a:endParaRPr>
          </a:p>
          <a:p>
            <a:pPr marL="12700" marR="229870" algn="just">
              <a:lnSpc>
                <a:spcPct val="101800"/>
              </a:lnSpc>
              <a:buChar char="•"/>
              <a:tabLst>
                <a:tab pos="107314" algn="l"/>
              </a:tabLst>
            </a:pPr>
            <a:r>
              <a:rPr sz="1200" dirty="0">
                <a:solidFill>
                  <a:srgbClr val="252525"/>
                </a:solidFill>
                <a:latin typeface="Cambria"/>
                <a:cs typeface="Cambria"/>
              </a:rPr>
              <a:t>As </a:t>
            </a:r>
            <a:r>
              <a:rPr sz="1200" spc="-45" dirty="0">
                <a:solidFill>
                  <a:srgbClr val="252525"/>
                </a:solidFill>
                <a:latin typeface="Cambria"/>
                <a:cs typeface="Cambria"/>
              </a:rPr>
              <a:t>more </a:t>
            </a:r>
            <a:r>
              <a:rPr sz="1200" spc="-40" dirty="0">
                <a:solidFill>
                  <a:srgbClr val="252525"/>
                </a:solidFill>
                <a:latin typeface="Cambria"/>
                <a:cs typeface="Cambria"/>
              </a:rPr>
              <a:t>activities </a:t>
            </a:r>
            <a:r>
              <a:rPr sz="1200" spc="-65" dirty="0">
                <a:solidFill>
                  <a:srgbClr val="252525"/>
                </a:solidFill>
                <a:latin typeface="Cambria"/>
                <a:cs typeface="Cambria"/>
              </a:rPr>
              <a:t>are </a:t>
            </a:r>
            <a:r>
              <a:rPr sz="1200" spc="-40" dirty="0">
                <a:solidFill>
                  <a:srgbClr val="252525"/>
                </a:solidFill>
                <a:latin typeface="Cambria"/>
                <a:cs typeface="Cambria"/>
              </a:rPr>
              <a:t>completed </a:t>
            </a:r>
            <a:r>
              <a:rPr sz="1200" spc="-15" dirty="0">
                <a:solidFill>
                  <a:srgbClr val="252525"/>
                </a:solidFill>
                <a:latin typeface="Cambria"/>
                <a:cs typeface="Cambria"/>
              </a:rPr>
              <a:t>in </a:t>
            </a:r>
            <a:r>
              <a:rPr sz="1200" spc="-65" dirty="0">
                <a:solidFill>
                  <a:srgbClr val="252525"/>
                </a:solidFill>
                <a:latin typeface="Cambria"/>
                <a:cs typeface="Cambria"/>
              </a:rPr>
              <a:t>less </a:t>
            </a:r>
            <a:r>
              <a:rPr sz="1200" spc="-60" dirty="0">
                <a:solidFill>
                  <a:srgbClr val="252525"/>
                </a:solidFill>
                <a:latin typeface="Cambria"/>
                <a:cs typeface="Cambria"/>
              </a:rPr>
              <a:t> </a:t>
            </a:r>
            <a:r>
              <a:rPr sz="1200" spc="-25" dirty="0">
                <a:solidFill>
                  <a:srgbClr val="252525"/>
                </a:solidFill>
                <a:latin typeface="Cambria"/>
                <a:cs typeface="Cambria"/>
              </a:rPr>
              <a:t>time, </a:t>
            </a:r>
            <a:r>
              <a:rPr sz="1200" spc="-35" dirty="0">
                <a:solidFill>
                  <a:srgbClr val="252525"/>
                </a:solidFill>
                <a:latin typeface="Cambria"/>
                <a:cs typeface="Cambria"/>
              </a:rPr>
              <a:t>you </a:t>
            </a:r>
            <a:r>
              <a:rPr sz="1200" spc="-45" dirty="0">
                <a:solidFill>
                  <a:srgbClr val="252525"/>
                </a:solidFill>
                <a:latin typeface="Cambria"/>
                <a:cs typeface="Cambria"/>
              </a:rPr>
              <a:t>feel more satisfied; </a:t>
            </a:r>
            <a:r>
              <a:rPr sz="1200" spc="-65" dirty="0">
                <a:solidFill>
                  <a:srgbClr val="252525"/>
                </a:solidFill>
                <a:latin typeface="Cambria"/>
                <a:cs typeface="Cambria"/>
              </a:rPr>
              <a:t>• </a:t>
            </a:r>
            <a:r>
              <a:rPr sz="1200" spc="-50" dirty="0">
                <a:solidFill>
                  <a:srgbClr val="252525"/>
                </a:solidFill>
                <a:latin typeface="Cambria"/>
                <a:cs typeface="Cambria"/>
              </a:rPr>
              <a:t>over </a:t>
            </a:r>
            <a:r>
              <a:rPr sz="1200" spc="-25" dirty="0">
                <a:solidFill>
                  <a:srgbClr val="252525"/>
                </a:solidFill>
                <a:latin typeface="Cambria"/>
                <a:cs typeface="Cambria"/>
              </a:rPr>
              <a:t>time, </a:t>
            </a:r>
            <a:r>
              <a:rPr sz="1200" spc="-20" dirty="0">
                <a:solidFill>
                  <a:srgbClr val="252525"/>
                </a:solidFill>
                <a:latin typeface="Cambria"/>
                <a:cs typeface="Cambria"/>
              </a:rPr>
              <a:t> </a:t>
            </a:r>
            <a:r>
              <a:rPr sz="1200" spc="-35" dirty="0">
                <a:solidFill>
                  <a:srgbClr val="252525"/>
                </a:solidFill>
                <a:latin typeface="Cambria"/>
                <a:cs typeface="Cambria"/>
              </a:rPr>
              <a:t>you</a:t>
            </a:r>
            <a:r>
              <a:rPr sz="1200" dirty="0">
                <a:solidFill>
                  <a:srgbClr val="252525"/>
                </a:solidFill>
                <a:latin typeface="Cambria"/>
                <a:cs typeface="Cambria"/>
              </a:rPr>
              <a:t> </a:t>
            </a:r>
            <a:r>
              <a:rPr sz="1200" spc="-45" dirty="0">
                <a:solidFill>
                  <a:srgbClr val="252525"/>
                </a:solidFill>
                <a:latin typeface="Cambria"/>
                <a:cs typeface="Cambria"/>
              </a:rPr>
              <a:t>become</a:t>
            </a:r>
            <a:r>
              <a:rPr sz="1200" dirty="0">
                <a:solidFill>
                  <a:srgbClr val="252525"/>
                </a:solidFill>
                <a:latin typeface="Cambria"/>
                <a:cs typeface="Cambria"/>
              </a:rPr>
              <a:t> </a:t>
            </a:r>
            <a:r>
              <a:rPr sz="1200" spc="-65" dirty="0">
                <a:solidFill>
                  <a:srgbClr val="252525"/>
                </a:solidFill>
                <a:latin typeface="Cambria"/>
                <a:cs typeface="Cambria"/>
              </a:rPr>
              <a:t>less</a:t>
            </a:r>
            <a:r>
              <a:rPr sz="1200" spc="5" dirty="0">
                <a:solidFill>
                  <a:srgbClr val="252525"/>
                </a:solidFill>
                <a:latin typeface="Cambria"/>
                <a:cs typeface="Cambria"/>
              </a:rPr>
              <a:t> </a:t>
            </a:r>
            <a:r>
              <a:rPr sz="1200" spc="-35" dirty="0">
                <a:solidFill>
                  <a:srgbClr val="252525"/>
                </a:solidFill>
                <a:latin typeface="Cambria"/>
                <a:cs typeface="Cambria"/>
              </a:rPr>
              <a:t>anxious</a:t>
            </a:r>
            <a:r>
              <a:rPr sz="1200" dirty="0">
                <a:solidFill>
                  <a:srgbClr val="252525"/>
                </a:solidFill>
                <a:latin typeface="Cambria"/>
                <a:cs typeface="Cambria"/>
              </a:rPr>
              <a:t> </a:t>
            </a:r>
            <a:r>
              <a:rPr sz="1200" spc="-35" dirty="0">
                <a:solidFill>
                  <a:srgbClr val="252525"/>
                </a:solidFill>
                <a:latin typeface="Cambria"/>
                <a:cs typeface="Cambria"/>
              </a:rPr>
              <a:t>and</a:t>
            </a:r>
            <a:r>
              <a:rPr sz="1200" spc="5" dirty="0">
                <a:solidFill>
                  <a:srgbClr val="252525"/>
                </a:solidFill>
                <a:latin typeface="Cambria"/>
                <a:cs typeface="Cambria"/>
              </a:rPr>
              <a:t> </a:t>
            </a:r>
            <a:r>
              <a:rPr sz="1200" spc="-35" dirty="0">
                <a:solidFill>
                  <a:srgbClr val="252525"/>
                </a:solidFill>
                <a:latin typeface="Cambria"/>
                <a:cs typeface="Cambria"/>
              </a:rPr>
              <a:t>agitated.</a:t>
            </a:r>
            <a:endParaRPr sz="1200">
              <a:latin typeface="Cambria"/>
              <a:cs typeface="Cambria"/>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2286000"/>
          </a:xfrm>
          <a:custGeom>
            <a:avLst/>
            <a:gdLst/>
            <a:ahLst/>
            <a:cxnLst/>
            <a:rect l="l" t="t" r="r" b="b"/>
            <a:pathLst>
              <a:path w="12192000" h="2286000">
                <a:moveTo>
                  <a:pt x="0" y="2286000"/>
                </a:moveTo>
                <a:lnTo>
                  <a:pt x="12192000" y="2286000"/>
                </a:lnTo>
                <a:lnTo>
                  <a:pt x="12192000" y="0"/>
                </a:lnTo>
                <a:lnTo>
                  <a:pt x="0" y="0"/>
                </a:lnTo>
                <a:lnTo>
                  <a:pt x="0" y="2286000"/>
                </a:lnTo>
                <a:close/>
              </a:path>
            </a:pathLst>
          </a:custGeom>
          <a:solidFill>
            <a:srgbClr val="DAE4EE"/>
          </a:solidFill>
        </p:spPr>
        <p:txBody>
          <a:bodyPr wrap="square" lIns="0" tIns="0" rIns="0" bIns="0" rtlCol="0"/>
          <a:lstStyle/>
          <a:p>
            <a:endParaRPr/>
          </a:p>
        </p:txBody>
      </p:sp>
      <p:grpSp>
        <p:nvGrpSpPr>
          <p:cNvPr id="3" name="object 3"/>
          <p:cNvGrpSpPr/>
          <p:nvPr/>
        </p:nvGrpSpPr>
        <p:grpSpPr>
          <a:xfrm>
            <a:off x="0" y="2286000"/>
            <a:ext cx="12192000" cy="4572000"/>
            <a:chOff x="0" y="2286000"/>
            <a:chExt cx="12192000" cy="4572000"/>
          </a:xfrm>
        </p:grpSpPr>
        <p:sp>
          <p:nvSpPr>
            <p:cNvPr id="4" name="object 4"/>
            <p:cNvSpPr/>
            <p:nvPr/>
          </p:nvSpPr>
          <p:spPr>
            <a:xfrm>
              <a:off x="0" y="2286000"/>
              <a:ext cx="12192000" cy="4572000"/>
            </a:xfrm>
            <a:custGeom>
              <a:avLst/>
              <a:gdLst/>
              <a:ahLst/>
              <a:cxnLst/>
              <a:rect l="l" t="t" r="r" b="b"/>
              <a:pathLst>
                <a:path w="12192000" h="4572000">
                  <a:moveTo>
                    <a:pt x="0" y="4572000"/>
                  </a:moveTo>
                  <a:lnTo>
                    <a:pt x="12192000" y="4572000"/>
                  </a:lnTo>
                  <a:lnTo>
                    <a:pt x="12192000" y="0"/>
                  </a:lnTo>
                  <a:lnTo>
                    <a:pt x="0" y="0"/>
                  </a:lnTo>
                  <a:lnTo>
                    <a:pt x="0" y="4572000"/>
                  </a:lnTo>
                  <a:close/>
                </a:path>
              </a:pathLst>
            </a:custGeom>
            <a:solidFill>
              <a:srgbClr val="0068FF"/>
            </a:solidFill>
          </p:spPr>
          <p:txBody>
            <a:bodyPr wrap="square" lIns="0" tIns="0" rIns="0" bIns="0" rtlCol="0"/>
            <a:lstStyle/>
            <a:p>
              <a:endParaRPr/>
            </a:p>
          </p:txBody>
        </p:sp>
        <p:sp>
          <p:nvSpPr>
            <p:cNvPr id="5" name="object 5"/>
            <p:cNvSpPr/>
            <p:nvPr/>
          </p:nvSpPr>
          <p:spPr>
            <a:xfrm>
              <a:off x="8601075" y="3620613"/>
              <a:ext cx="3590925" cy="3237865"/>
            </a:xfrm>
            <a:custGeom>
              <a:avLst/>
              <a:gdLst/>
              <a:ahLst/>
              <a:cxnLst/>
              <a:rect l="l" t="t" r="r" b="b"/>
              <a:pathLst>
                <a:path w="3590925" h="3237865">
                  <a:moveTo>
                    <a:pt x="3590925" y="0"/>
                  </a:moveTo>
                  <a:lnTo>
                    <a:pt x="3584501" y="58519"/>
                  </a:lnTo>
                  <a:lnTo>
                    <a:pt x="3578592" y="105545"/>
                  </a:lnTo>
                  <a:lnTo>
                    <a:pt x="3572082" y="152381"/>
                  </a:lnTo>
                  <a:lnTo>
                    <a:pt x="3564975" y="199023"/>
                  </a:lnTo>
                  <a:lnTo>
                    <a:pt x="3557275" y="245468"/>
                  </a:lnTo>
                  <a:lnTo>
                    <a:pt x="3548986" y="291711"/>
                  </a:lnTo>
                  <a:lnTo>
                    <a:pt x="3540112" y="337748"/>
                  </a:lnTo>
                  <a:lnTo>
                    <a:pt x="3530657" y="383576"/>
                  </a:lnTo>
                  <a:lnTo>
                    <a:pt x="3520625" y="429190"/>
                  </a:lnTo>
                  <a:lnTo>
                    <a:pt x="3510020" y="474586"/>
                  </a:lnTo>
                  <a:lnTo>
                    <a:pt x="3498845" y="519761"/>
                  </a:lnTo>
                  <a:lnTo>
                    <a:pt x="3487106" y="564710"/>
                  </a:lnTo>
                  <a:lnTo>
                    <a:pt x="3474805" y="609430"/>
                  </a:lnTo>
                  <a:lnTo>
                    <a:pt x="3461948" y="653916"/>
                  </a:lnTo>
                  <a:lnTo>
                    <a:pt x="3448537" y="698164"/>
                  </a:lnTo>
                  <a:lnTo>
                    <a:pt x="3434577" y="742171"/>
                  </a:lnTo>
                  <a:lnTo>
                    <a:pt x="3420072" y="785932"/>
                  </a:lnTo>
                  <a:lnTo>
                    <a:pt x="3405026" y="829444"/>
                  </a:lnTo>
                  <a:lnTo>
                    <a:pt x="3389443" y="872702"/>
                  </a:lnTo>
                  <a:lnTo>
                    <a:pt x="3373327" y="915702"/>
                  </a:lnTo>
                  <a:lnTo>
                    <a:pt x="3356681" y="958441"/>
                  </a:lnTo>
                  <a:lnTo>
                    <a:pt x="3339510" y="1000915"/>
                  </a:lnTo>
                  <a:lnTo>
                    <a:pt x="3321819" y="1043118"/>
                  </a:lnTo>
                  <a:lnTo>
                    <a:pt x="3303610" y="1085049"/>
                  </a:lnTo>
                  <a:lnTo>
                    <a:pt x="3284888" y="1126701"/>
                  </a:lnTo>
                  <a:lnTo>
                    <a:pt x="3265656" y="1168072"/>
                  </a:lnTo>
                  <a:lnTo>
                    <a:pt x="3245920" y="1209158"/>
                  </a:lnTo>
                  <a:lnTo>
                    <a:pt x="3225682" y="1249954"/>
                  </a:lnTo>
                  <a:lnTo>
                    <a:pt x="3204947" y="1290457"/>
                  </a:lnTo>
                  <a:lnTo>
                    <a:pt x="3183719" y="1330662"/>
                  </a:lnTo>
                  <a:lnTo>
                    <a:pt x="3162002" y="1370565"/>
                  </a:lnTo>
                  <a:lnTo>
                    <a:pt x="3139799" y="1410163"/>
                  </a:lnTo>
                  <a:lnTo>
                    <a:pt x="3117116" y="1449452"/>
                  </a:lnTo>
                  <a:lnTo>
                    <a:pt x="3093955" y="1488427"/>
                  </a:lnTo>
                  <a:lnTo>
                    <a:pt x="3070321" y="1527085"/>
                  </a:lnTo>
                  <a:lnTo>
                    <a:pt x="3046217" y="1565421"/>
                  </a:lnTo>
                  <a:lnTo>
                    <a:pt x="3021649" y="1603432"/>
                  </a:lnTo>
                  <a:lnTo>
                    <a:pt x="2996619" y="1641113"/>
                  </a:lnTo>
                  <a:lnTo>
                    <a:pt x="2971132" y="1678461"/>
                  </a:lnTo>
                  <a:lnTo>
                    <a:pt x="2945191" y="1715471"/>
                  </a:lnTo>
                  <a:lnTo>
                    <a:pt x="2918801" y="1752140"/>
                  </a:lnTo>
                  <a:lnTo>
                    <a:pt x="2891966" y="1788463"/>
                  </a:lnTo>
                  <a:lnTo>
                    <a:pt x="2864690" y="1824438"/>
                  </a:lnTo>
                  <a:lnTo>
                    <a:pt x="2836977" y="1860058"/>
                  </a:lnTo>
                  <a:lnTo>
                    <a:pt x="2808830" y="1895321"/>
                  </a:lnTo>
                  <a:lnTo>
                    <a:pt x="2780254" y="1930223"/>
                  </a:lnTo>
                  <a:lnTo>
                    <a:pt x="2751252" y="1964760"/>
                  </a:lnTo>
                  <a:lnTo>
                    <a:pt x="2721830" y="1998927"/>
                  </a:lnTo>
                  <a:lnTo>
                    <a:pt x="2691989" y="2032720"/>
                  </a:lnTo>
                  <a:lnTo>
                    <a:pt x="2661736" y="2066136"/>
                  </a:lnTo>
                  <a:lnTo>
                    <a:pt x="2631073" y="2099171"/>
                  </a:lnTo>
                  <a:lnTo>
                    <a:pt x="2600005" y="2131821"/>
                  </a:lnTo>
                  <a:lnTo>
                    <a:pt x="2568536" y="2164081"/>
                  </a:lnTo>
                  <a:lnTo>
                    <a:pt x="2536669" y="2195948"/>
                  </a:lnTo>
                  <a:lnTo>
                    <a:pt x="2504409" y="2227417"/>
                  </a:lnTo>
                  <a:lnTo>
                    <a:pt x="2471759" y="2258485"/>
                  </a:lnTo>
                  <a:lnTo>
                    <a:pt x="2438725" y="2289148"/>
                  </a:lnTo>
                  <a:lnTo>
                    <a:pt x="2405308" y="2319401"/>
                  </a:lnTo>
                  <a:lnTo>
                    <a:pt x="2371515" y="2349241"/>
                  </a:lnTo>
                  <a:lnTo>
                    <a:pt x="2337348" y="2378664"/>
                  </a:lnTo>
                  <a:lnTo>
                    <a:pt x="2302811" y="2407666"/>
                  </a:lnTo>
                  <a:lnTo>
                    <a:pt x="2267910" y="2436242"/>
                  </a:lnTo>
                  <a:lnTo>
                    <a:pt x="2232646" y="2464388"/>
                  </a:lnTo>
                  <a:lnTo>
                    <a:pt x="2197026" y="2492102"/>
                  </a:lnTo>
                  <a:lnTo>
                    <a:pt x="2161052" y="2519378"/>
                  </a:lnTo>
                  <a:lnTo>
                    <a:pt x="2124728" y="2546213"/>
                  </a:lnTo>
                  <a:lnTo>
                    <a:pt x="2088059" y="2572603"/>
                  </a:lnTo>
                  <a:lnTo>
                    <a:pt x="2051049" y="2598543"/>
                  </a:lnTo>
                  <a:lnTo>
                    <a:pt x="2013701" y="2624030"/>
                  </a:lnTo>
                  <a:lnTo>
                    <a:pt x="1976020" y="2649060"/>
                  </a:lnTo>
                  <a:lnTo>
                    <a:pt x="1938009" y="2673629"/>
                  </a:lnTo>
                  <a:lnTo>
                    <a:pt x="1899673" y="2697732"/>
                  </a:lnTo>
                  <a:lnTo>
                    <a:pt x="1861015" y="2721367"/>
                  </a:lnTo>
                  <a:lnTo>
                    <a:pt x="1822040" y="2744528"/>
                  </a:lnTo>
                  <a:lnTo>
                    <a:pt x="1782752" y="2767211"/>
                  </a:lnTo>
                  <a:lnTo>
                    <a:pt x="1743154" y="2789414"/>
                  </a:lnTo>
                  <a:lnTo>
                    <a:pt x="1703250" y="2811131"/>
                  </a:lnTo>
                  <a:lnTo>
                    <a:pt x="1663045" y="2832359"/>
                  </a:lnTo>
                  <a:lnTo>
                    <a:pt x="1622542" y="2853094"/>
                  </a:lnTo>
                  <a:lnTo>
                    <a:pt x="1581746" y="2873332"/>
                  </a:lnTo>
                  <a:lnTo>
                    <a:pt x="1540661" y="2893068"/>
                  </a:lnTo>
                  <a:lnTo>
                    <a:pt x="1499289" y="2912299"/>
                  </a:lnTo>
                  <a:lnTo>
                    <a:pt x="1457637" y="2931022"/>
                  </a:lnTo>
                  <a:lnTo>
                    <a:pt x="1415707" y="2949230"/>
                  </a:lnTo>
                  <a:lnTo>
                    <a:pt x="1373503" y="2966922"/>
                  </a:lnTo>
                  <a:lnTo>
                    <a:pt x="1331029" y="2984093"/>
                  </a:lnTo>
                  <a:lnTo>
                    <a:pt x="1288291" y="3000738"/>
                  </a:lnTo>
                  <a:lnTo>
                    <a:pt x="1245290" y="3016855"/>
                  </a:lnTo>
                  <a:lnTo>
                    <a:pt x="1202032" y="3032438"/>
                  </a:lnTo>
                  <a:lnTo>
                    <a:pt x="1158520" y="3047484"/>
                  </a:lnTo>
                  <a:lnTo>
                    <a:pt x="1114759" y="3061989"/>
                  </a:lnTo>
                  <a:lnTo>
                    <a:pt x="1070753" y="3075949"/>
                  </a:lnTo>
                  <a:lnTo>
                    <a:pt x="1026504" y="3089359"/>
                  </a:lnTo>
                  <a:lnTo>
                    <a:pt x="982018" y="3102217"/>
                  </a:lnTo>
                  <a:lnTo>
                    <a:pt x="937299" y="3114518"/>
                  </a:lnTo>
                  <a:lnTo>
                    <a:pt x="892349" y="3126257"/>
                  </a:lnTo>
                  <a:lnTo>
                    <a:pt x="847175" y="3137431"/>
                  </a:lnTo>
                  <a:lnTo>
                    <a:pt x="801778" y="3148037"/>
                  </a:lnTo>
                  <a:lnTo>
                    <a:pt x="756164" y="3158069"/>
                  </a:lnTo>
                  <a:lnTo>
                    <a:pt x="710336" y="3167524"/>
                  </a:lnTo>
                  <a:lnTo>
                    <a:pt x="664299" y="3176398"/>
                  </a:lnTo>
                  <a:lnTo>
                    <a:pt x="618056" y="3184687"/>
                  </a:lnTo>
                  <a:lnTo>
                    <a:pt x="571611" y="3192387"/>
                  </a:lnTo>
                  <a:lnTo>
                    <a:pt x="524969" y="3199494"/>
                  </a:lnTo>
                  <a:lnTo>
                    <a:pt x="478133" y="3206004"/>
                  </a:lnTo>
                  <a:lnTo>
                    <a:pt x="431107" y="3211912"/>
                  </a:lnTo>
                  <a:lnTo>
                    <a:pt x="383896" y="3217216"/>
                  </a:lnTo>
                  <a:lnTo>
                    <a:pt x="336503" y="3221911"/>
                  </a:lnTo>
                  <a:lnTo>
                    <a:pt x="288932" y="3225993"/>
                  </a:lnTo>
                  <a:lnTo>
                    <a:pt x="241188" y="3229457"/>
                  </a:lnTo>
                  <a:lnTo>
                    <a:pt x="193273" y="3232301"/>
                  </a:lnTo>
                  <a:lnTo>
                    <a:pt x="145194" y="3234520"/>
                  </a:lnTo>
                  <a:lnTo>
                    <a:pt x="96952" y="3236110"/>
                  </a:lnTo>
                  <a:lnTo>
                    <a:pt x="48553" y="3237066"/>
                  </a:lnTo>
                  <a:lnTo>
                    <a:pt x="0" y="3237386"/>
                  </a:lnTo>
                  <a:lnTo>
                    <a:pt x="3590925" y="3237386"/>
                  </a:lnTo>
                  <a:lnTo>
                    <a:pt x="3590925" y="0"/>
                  </a:lnTo>
                  <a:close/>
                </a:path>
              </a:pathLst>
            </a:custGeom>
            <a:solidFill>
              <a:srgbClr val="DAE4EE"/>
            </a:solidFill>
          </p:spPr>
          <p:txBody>
            <a:bodyPr wrap="square" lIns="0" tIns="0" rIns="0" bIns="0" rtlCol="0"/>
            <a:lstStyle/>
            <a:p>
              <a:endParaRPr/>
            </a:p>
          </p:txBody>
        </p:sp>
      </p:grpSp>
      <p:sp>
        <p:nvSpPr>
          <p:cNvPr id="6" name="object 6"/>
          <p:cNvSpPr/>
          <p:nvPr/>
        </p:nvSpPr>
        <p:spPr>
          <a:xfrm>
            <a:off x="0" y="0"/>
            <a:ext cx="933450" cy="933450"/>
          </a:xfrm>
          <a:custGeom>
            <a:avLst/>
            <a:gdLst/>
            <a:ahLst/>
            <a:cxnLst/>
            <a:rect l="l" t="t" r="r" b="b"/>
            <a:pathLst>
              <a:path w="933450" h="933450">
                <a:moveTo>
                  <a:pt x="933450" y="0"/>
                </a:moveTo>
                <a:lnTo>
                  <a:pt x="0" y="0"/>
                </a:lnTo>
                <a:lnTo>
                  <a:pt x="0" y="933450"/>
                </a:lnTo>
                <a:lnTo>
                  <a:pt x="48035" y="932235"/>
                </a:lnTo>
                <a:lnTo>
                  <a:pt x="95439" y="928630"/>
                </a:lnTo>
                <a:lnTo>
                  <a:pt x="142155" y="922693"/>
                </a:lnTo>
                <a:lnTo>
                  <a:pt x="188122" y="914484"/>
                </a:lnTo>
                <a:lnTo>
                  <a:pt x="233283" y="904060"/>
                </a:lnTo>
                <a:lnTo>
                  <a:pt x="277579" y="891480"/>
                </a:lnTo>
                <a:lnTo>
                  <a:pt x="320951" y="876804"/>
                </a:lnTo>
                <a:lnTo>
                  <a:pt x="363341" y="860089"/>
                </a:lnTo>
                <a:lnTo>
                  <a:pt x="404689" y="841395"/>
                </a:lnTo>
                <a:lnTo>
                  <a:pt x="444938" y="820780"/>
                </a:lnTo>
                <a:lnTo>
                  <a:pt x="484028" y="798302"/>
                </a:lnTo>
                <a:lnTo>
                  <a:pt x="521901" y="774021"/>
                </a:lnTo>
                <a:lnTo>
                  <a:pt x="558498" y="747995"/>
                </a:lnTo>
                <a:lnTo>
                  <a:pt x="593761" y="720283"/>
                </a:lnTo>
                <a:lnTo>
                  <a:pt x="627631" y="690943"/>
                </a:lnTo>
                <a:lnTo>
                  <a:pt x="660049" y="660034"/>
                </a:lnTo>
                <a:lnTo>
                  <a:pt x="690956" y="627615"/>
                </a:lnTo>
                <a:lnTo>
                  <a:pt x="720295" y="593745"/>
                </a:lnTo>
                <a:lnTo>
                  <a:pt x="748006" y="558482"/>
                </a:lnTo>
                <a:lnTo>
                  <a:pt x="774031" y="521884"/>
                </a:lnTo>
                <a:lnTo>
                  <a:pt x="798311" y="484011"/>
                </a:lnTo>
                <a:lnTo>
                  <a:pt x="820787" y="444921"/>
                </a:lnTo>
                <a:lnTo>
                  <a:pt x="841401" y="404672"/>
                </a:lnTo>
                <a:lnTo>
                  <a:pt x="860094" y="363325"/>
                </a:lnTo>
                <a:lnTo>
                  <a:pt x="876808" y="320936"/>
                </a:lnTo>
                <a:lnTo>
                  <a:pt x="891484" y="277565"/>
                </a:lnTo>
                <a:lnTo>
                  <a:pt x="904062" y="233271"/>
                </a:lnTo>
                <a:lnTo>
                  <a:pt x="914485" y="188112"/>
                </a:lnTo>
                <a:lnTo>
                  <a:pt x="922694" y="142146"/>
                </a:lnTo>
                <a:lnTo>
                  <a:pt x="928630" y="95433"/>
                </a:lnTo>
                <a:lnTo>
                  <a:pt x="932235" y="48031"/>
                </a:lnTo>
                <a:lnTo>
                  <a:pt x="933450" y="0"/>
                </a:lnTo>
                <a:close/>
              </a:path>
            </a:pathLst>
          </a:custGeom>
          <a:solidFill>
            <a:srgbClr val="627083"/>
          </a:solidFill>
        </p:spPr>
        <p:txBody>
          <a:bodyPr wrap="square" lIns="0" tIns="0" rIns="0" bIns="0" rtlCol="0"/>
          <a:lstStyle/>
          <a:p>
            <a:endParaRPr/>
          </a:p>
        </p:txBody>
      </p:sp>
      <p:sp>
        <p:nvSpPr>
          <p:cNvPr id="7" name="object 7"/>
          <p:cNvSpPr/>
          <p:nvPr/>
        </p:nvSpPr>
        <p:spPr>
          <a:xfrm>
            <a:off x="10782300" y="0"/>
            <a:ext cx="1409700" cy="2286000"/>
          </a:xfrm>
          <a:custGeom>
            <a:avLst/>
            <a:gdLst/>
            <a:ahLst/>
            <a:cxnLst/>
            <a:rect l="l" t="t" r="r" b="b"/>
            <a:pathLst>
              <a:path w="1409700" h="2286000">
                <a:moveTo>
                  <a:pt x="1409700" y="0"/>
                </a:moveTo>
                <a:lnTo>
                  <a:pt x="1265555" y="7365"/>
                </a:lnTo>
                <a:lnTo>
                  <a:pt x="1218402" y="12991"/>
                </a:lnTo>
                <a:lnTo>
                  <a:pt x="1171739" y="20165"/>
                </a:lnTo>
                <a:lnTo>
                  <a:pt x="1125590" y="28860"/>
                </a:lnTo>
                <a:lnTo>
                  <a:pt x="1079982" y="39051"/>
                </a:lnTo>
                <a:lnTo>
                  <a:pt x="1034943" y="50710"/>
                </a:lnTo>
                <a:lnTo>
                  <a:pt x="990496" y="63812"/>
                </a:lnTo>
                <a:lnTo>
                  <a:pt x="946670" y="78330"/>
                </a:lnTo>
                <a:lnTo>
                  <a:pt x="903490" y="94237"/>
                </a:lnTo>
                <a:lnTo>
                  <a:pt x="860982" y="111508"/>
                </a:lnTo>
                <a:lnTo>
                  <a:pt x="819173" y="130115"/>
                </a:lnTo>
                <a:lnTo>
                  <a:pt x="778089" y="150032"/>
                </a:lnTo>
                <a:lnTo>
                  <a:pt x="737757" y="171234"/>
                </a:lnTo>
                <a:lnTo>
                  <a:pt x="698201" y="193693"/>
                </a:lnTo>
                <a:lnTo>
                  <a:pt x="659450" y="217383"/>
                </a:lnTo>
                <a:lnTo>
                  <a:pt x="621528" y="242278"/>
                </a:lnTo>
                <a:lnTo>
                  <a:pt x="584463" y="268351"/>
                </a:lnTo>
                <a:lnTo>
                  <a:pt x="548280" y="295576"/>
                </a:lnTo>
                <a:lnTo>
                  <a:pt x="513005" y="323927"/>
                </a:lnTo>
                <a:lnTo>
                  <a:pt x="478666" y="353376"/>
                </a:lnTo>
                <a:lnTo>
                  <a:pt x="445288" y="383899"/>
                </a:lnTo>
                <a:lnTo>
                  <a:pt x="412897" y="415467"/>
                </a:lnTo>
                <a:lnTo>
                  <a:pt x="381520" y="448056"/>
                </a:lnTo>
                <a:lnTo>
                  <a:pt x="351183" y="481638"/>
                </a:lnTo>
                <a:lnTo>
                  <a:pt x="321912" y="516187"/>
                </a:lnTo>
                <a:lnTo>
                  <a:pt x="293734" y="551676"/>
                </a:lnTo>
                <a:lnTo>
                  <a:pt x="266674" y="588080"/>
                </a:lnTo>
                <a:lnTo>
                  <a:pt x="240759" y="625372"/>
                </a:lnTo>
                <a:lnTo>
                  <a:pt x="216015" y="663525"/>
                </a:lnTo>
                <a:lnTo>
                  <a:pt x="192469" y="702513"/>
                </a:lnTo>
                <a:lnTo>
                  <a:pt x="170147" y="742310"/>
                </a:lnTo>
                <a:lnTo>
                  <a:pt x="149074" y="782889"/>
                </a:lnTo>
                <a:lnTo>
                  <a:pt x="129278" y="824223"/>
                </a:lnTo>
                <a:lnTo>
                  <a:pt x="110784" y="866287"/>
                </a:lnTo>
                <a:lnTo>
                  <a:pt x="93618" y="909055"/>
                </a:lnTo>
                <a:lnTo>
                  <a:pt x="77808" y="952498"/>
                </a:lnTo>
                <a:lnTo>
                  <a:pt x="63379" y="996592"/>
                </a:lnTo>
                <a:lnTo>
                  <a:pt x="50357" y="1041309"/>
                </a:lnTo>
                <a:lnTo>
                  <a:pt x="38769" y="1086624"/>
                </a:lnTo>
                <a:lnTo>
                  <a:pt x="28640" y="1132510"/>
                </a:lnTo>
                <a:lnTo>
                  <a:pt x="19998" y="1178940"/>
                </a:lnTo>
                <a:lnTo>
                  <a:pt x="12869" y="1225889"/>
                </a:lnTo>
                <a:lnTo>
                  <a:pt x="7278" y="1273329"/>
                </a:lnTo>
                <a:lnTo>
                  <a:pt x="3252" y="1321234"/>
                </a:lnTo>
                <a:lnTo>
                  <a:pt x="817" y="1369579"/>
                </a:lnTo>
                <a:lnTo>
                  <a:pt x="0" y="1418336"/>
                </a:lnTo>
                <a:lnTo>
                  <a:pt x="0" y="2286000"/>
                </a:lnTo>
                <a:lnTo>
                  <a:pt x="48460" y="2285177"/>
                </a:lnTo>
                <a:lnTo>
                  <a:pt x="96511" y="2282727"/>
                </a:lnTo>
                <a:lnTo>
                  <a:pt x="144126" y="2278677"/>
                </a:lnTo>
                <a:lnTo>
                  <a:pt x="191278" y="2273052"/>
                </a:lnTo>
                <a:lnTo>
                  <a:pt x="237941" y="2265879"/>
                </a:lnTo>
                <a:lnTo>
                  <a:pt x="284090" y="2257184"/>
                </a:lnTo>
                <a:lnTo>
                  <a:pt x="329698" y="2246995"/>
                </a:lnTo>
                <a:lnTo>
                  <a:pt x="374738" y="2235336"/>
                </a:lnTo>
                <a:lnTo>
                  <a:pt x="419184" y="2222235"/>
                </a:lnTo>
                <a:lnTo>
                  <a:pt x="463011" y="2207718"/>
                </a:lnTo>
                <a:lnTo>
                  <a:pt x="506191" y="2191811"/>
                </a:lnTo>
                <a:lnTo>
                  <a:pt x="548699" y="2174541"/>
                </a:lnTo>
                <a:lnTo>
                  <a:pt x="590508" y="2155934"/>
                </a:lnTo>
                <a:lnTo>
                  <a:pt x="631593" y="2136017"/>
                </a:lnTo>
                <a:lnTo>
                  <a:pt x="671926" y="2114816"/>
                </a:lnTo>
                <a:lnTo>
                  <a:pt x="711482" y="2092357"/>
                </a:lnTo>
                <a:lnTo>
                  <a:pt x="750234" y="2068668"/>
                </a:lnTo>
                <a:lnTo>
                  <a:pt x="788156" y="2043773"/>
                </a:lnTo>
                <a:lnTo>
                  <a:pt x="825222" y="2017700"/>
                </a:lnTo>
                <a:lnTo>
                  <a:pt x="861406" y="1990475"/>
                </a:lnTo>
                <a:lnTo>
                  <a:pt x="896681" y="1962124"/>
                </a:lnTo>
                <a:lnTo>
                  <a:pt x="931021" y="1932674"/>
                </a:lnTo>
                <a:lnTo>
                  <a:pt x="964399" y="1902151"/>
                </a:lnTo>
                <a:lnTo>
                  <a:pt x="996791" y="1870583"/>
                </a:lnTo>
                <a:lnTo>
                  <a:pt x="1028168" y="1837994"/>
                </a:lnTo>
                <a:lnTo>
                  <a:pt x="1058506" y="1804411"/>
                </a:lnTo>
                <a:lnTo>
                  <a:pt x="1087778" y="1769861"/>
                </a:lnTo>
                <a:lnTo>
                  <a:pt x="1115957" y="1734371"/>
                </a:lnTo>
                <a:lnTo>
                  <a:pt x="1143017" y="1697966"/>
                </a:lnTo>
                <a:lnTo>
                  <a:pt x="1168933" y="1660673"/>
                </a:lnTo>
                <a:lnTo>
                  <a:pt x="1193677" y="1622519"/>
                </a:lnTo>
                <a:lnTo>
                  <a:pt x="1217224" y="1583530"/>
                </a:lnTo>
                <a:lnTo>
                  <a:pt x="1239547" y="1543731"/>
                </a:lnTo>
                <a:lnTo>
                  <a:pt x="1260620" y="1503151"/>
                </a:lnTo>
                <a:lnTo>
                  <a:pt x="1280417" y="1461814"/>
                </a:lnTo>
                <a:lnTo>
                  <a:pt x="1298912" y="1419748"/>
                </a:lnTo>
                <a:lnTo>
                  <a:pt x="1316078" y="1376979"/>
                </a:lnTo>
                <a:lnTo>
                  <a:pt x="1331889" y="1333533"/>
                </a:lnTo>
                <a:lnTo>
                  <a:pt x="1346318" y="1289437"/>
                </a:lnTo>
                <a:lnTo>
                  <a:pt x="1359340" y="1244717"/>
                </a:lnTo>
                <a:lnTo>
                  <a:pt x="1370929" y="1199399"/>
                </a:lnTo>
                <a:lnTo>
                  <a:pt x="1381058" y="1153511"/>
                </a:lnTo>
                <a:lnTo>
                  <a:pt x="1389700" y="1107077"/>
                </a:lnTo>
                <a:lnTo>
                  <a:pt x="1396830" y="1060126"/>
                </a:lnTo>
                <a:lnTo>
                  <a:pt x="1402421" y="1012682"/>
                </a:lnTo>
                <a:lnTo>
                  <a:pt x="1406447" y="964773"/>
                </a:lnTo>
                <a:lnTo>
                  <a:pt x="1408882" y="916424"/>
                </a:lnTo>
                <a:lnTo>
                  <a:pt x="1409700" y="867663"/>
                </a:lnTo>
                <a:lnTo>
                  <a:pt x="1409700" y="0"/>
                </a:lnTo>
                <a:close/>
              </a:path>
            </a:pathLst>
          </a:custGeom>
          <a:solidFill>
            <a:srgbClr val="44536A"/>
          </a:solidFill>
        </p:spPr>
        <p:txBody>
          <a:bodyPr wrap="square" lIns="0" tIns="0" rIns="0" bIns="0" rtlCol="0"/>
          <a:lstStyle/>
          <a:p>
            <a:endParaRPr/>
          </a:p>
        </p:txBody>
      </p:sp>
      <p:sp>
        <p:nvSpPr>
          <p:cNvPr id="8" name="object 8"/>
          <p:cNvSpPr txBox="1">
            <a:spLocks noGrp="1"/>
          </p:cNvSpPr>
          <p:nvPr>
            <p:ph type="title"/>
          </p:nvPr>
        </p:nvSpPr>
        <p:spPr>
          <a:xfrm>
            <a:off x="1247139" y="886142"/>
            <a:ext cx="2874010" cy="758190"/>
          </a:xfrm>
          <a:prstGeom prst="rect">
            <a:avLst/>
          </a:prstGeom>
        </p:spPr>
        <p:txBody>
          <a:bodyPr vert="horz" wrap="square" lIns="0" tIns="13335" rIns="0" bIns="0" rtlCol="0">
            <a:spAutoFit/>
          </a:bodyPr>
          <a:lstStyle/>
          <a:p>
            <a:pPr marL="12700">
              <a:lnSpc>
                <a:spcPct val="100000"/>
              </a:lnSpc>
              <a:spcBef>
                <a:spcPts val="105"/>
              </a:spcBef>
            </a:pPr>
            <a:r>
              <a:rPr sz="4800" spc="-90" dirty="0"/>
              <a:t>C</a:t>
            </a:r>
            <a:r>
              <a:rPr sz="4800" spc="-170" dirty="0"/>
              <a:t>o</a:t>
            </a:r>
            <a:r>
              <a:rPr sz="4800" spc="-254" dirty="0"/>
              <a:t>n</a:t>
            </a:r>
            <a:r>
              <a:rPr sz="4800" spc="-250" dirty="0"/>
              <a:t>c</a:t>
            </a:r>
            <a:r>
              <a:rPr sz="4800" spc="-220" dirty="0"/>
              <a:t>l</a:t>
            </a:r>
            <a:r>
              <a:rPr sz="4800" spc="-130" dirty="0"/>
              <a:t>u</a:t>
            </a:r>
            <a:r>
              <a:rPr sz="4800" spc="-60" dirty="0"/>
              <a:t>s</a:t>
            </a:r>
            <a:r>
              <a:rPr sz="4800" spc="-235" dirty="0"/>
              <a:t>i</a:t>
            </a:r>
            <a:r>
              <a:rPr sz="4800" spc="-170" dirty="0"/>
              <a:t>o</a:t>
            </a:r>
            <a:r>
              <a:rPr sz="4800" spc="-290" dirty="0"/>
              <a:t>n</a:t>
            </a:r>
            <a:endParaRPr sz="4800"/>
          </a:p>
        </p:txBody>
      </p:sp>
      <p:sp>
        <p:nvSpPr>
          <p:cNvPr id="9" name="object 9"/>
          <p:cNvSpPr txBox="1">
            <a:spLocks noGrp="1"/>
          </p:cNvSpPr>
          <p:nvPr>
            <p:ph type="body" idx="1"/>
          </p:nvPr>
        </p:nvSpPr>
        <p:spPr>
          <a:prstGeom prst="rect">
            <a:avLst/>
          </a:prstGeom>
        </p:spPr>
        <p:txBody>
          <a:bodyPr vert="horz" wrap="square" lIns="0" tIns="12700" rIns="0" bIns="0" rtlCol="0">
            <a:spAutoFit/>
          </a:bodyPr>
          <a:lstStyle/>
          <a:p>
            <a:pPr marL="12700" marR="5080">
              <a:lnSpc>
                <a:spcPct val="149600"/>
              </a:lnSpc>
              <a:spcBef>
                <a:spcPts val="100"/>
              </a:spcBef>
            </a:pPr>
            <a:r>
              <a:rPr spc="-135" dirty="0"/>
              <a:t>In</a:t>
            </a:r>
            <a:r>
              <a:rPr spc="-655" dirty="0"/>
              <a:t> </a:t>
            </a:r>
            <a:r>
              <a:rPr spc="-195" dirty="0"/>
              <a:t>conclusion,</a:t>
            </a:r>
            <a:r>
              <a:rPr spc="-650" dirty="0"/>
              <a:t> </a:t>
            </a:r>
            <a:r>
              <a:rPr spc="370" dirty="0"/>
              <a:t>XPO</a:t>
            </a:r>
            <a:r>
              <a:rPr spc="-650" dirty="0"/>
              <a:t> </a:t>
            </a:r>
            <a:r>
              <a:rPr spc="-130" dirty="0"/>
              <a:t>has</a:t>
            </a:r>
            <a:r>
              <a:rPr spc="-650" dirty="0"/>
              <a:t> </a:t>
            </a:r>
            <a:r>
              <a:rPr spc="-150" dirty="0"/>
              <a:t>a</a:t>
            </a:r>
            <a:r>
              <a:rPr spc="-650" dirty="0"/>
              <a:t> </a:t>
            </a:r>
            <a:r>
              <a:rPr spc="80" dirty="0"/>
              <a:t>number</a:t>
            </a:r>
            <a:r>
              <a:rPr spc="-655" dirty="0"/>
              <a:t> </a:t>
            </a:r>
            <a:r>
              <a:rPr spc="-235" dirty="0"/>
              <a:t>of</a:t>
            </a:r>
            <a:r>
              <a:rPr spc="-650" dirty="0"/>
              <a:t> </a:t>
            </a:r>
            <a:r>
              <a:rPr spc="-170" dirty="0"/>
              <a:t>competitive</a:t>
            </a:r>
            <a:r>
              <a:rPr spc="-650" dirty="0"/>
              <a:t> </a:t>
            </a:r>
            <a:r>
              <a:rPr spc="-140" dirty="0"/>
              <a:t>advantages</a:t>
            </a:r>
            <a:r>
              <a:rPr spc="-650" dirty="0"/>
              <a:t> </a:t>
            </a:r>
            <a:r>
              <a:rPr spc="-250" dirty="0"/>
              <a:t>that</a:t>
            </a:r>
            <a:r>
              <a:rPr spc="-650" dirty="0"/>
              <a:t> </a:t>
            </a:r>
            <a:r>
              <a:rPr spc="-325" dirty="0"/>
              <a:t>will</a:t>
            </a:r>
            <a:r>
              <a:rPr spc="-655" dirty="0"/>
              <a:t> </a:t>
            </a:r>
            <a:r>
              <a:rPr spc="-80" dirty="0"/>
              <a:t>keep</a:t>
            </a:r>
            <a:r>
              <a:rPr spc="-650" dirty="0"/>
              <a:t> </a:t>
            </a:r>
            <a:r>
              <a:rPr spc="-515" dirty="0"/>
              <a:t>it </a:t>
            </a:r>
            <a:r>
              <a:rPr spc="-1185" dirty="0"/>
              <a:t> </a:t>
            </a:r>
            <a:r>
              <a:rPr spc="-305" dirty="0"/>
              <a:t>afloat</a:t>
            </a:r>
            <a:r>
              <a:rPr spc="-655" dirty="0"/>
              <a:t> </a:t>
            </a:r>
            <a:r>
              <a:rPr spc="-85" dirty="0"/>
              <a:t>even</a:t>
            </a:r>
            <a:r>
              <a:rPr spc="-650" dirty="0"/>
              <a:t> </a:t>
            </a:r>
            <a:r>
              <a:rPr spc="-114" dirty="0"/>
              <a:t>during</a:t>
            </a:r>
            <a:r>
              <a:rPr spc="-650" dirty="0"/>
              <a:t> </a:t>
            </a:r>
            <a:r>
              <a:rPr spc="-190" dirty="0"/>
              <a:t>the</a:t>
            </a:r>
            <a:r>
              <a:rPr spc="-650" dirty="0"/>
              <a:t> </a:t>
            </a:r>
            <a:r>
              <a:rPr spc="-125" dirty="0"/>
              <a:t>worst</a:t>
            </a:r>
            <a:r>
              <a:rPr spc="-650" dirty="0"/>
              <a:t> </a:t>
            </a:r>
            <a:r>
              <a:rPr spc="-25" dirty="0"/>
              <a:t>economic</a:t>
            </a:r>
            <a:r>
              <a:rPr spc="-650" dirty="0"/>
              <a:t> </a:t>
            </a:r>
            <a:r>
              <a:rPr spc="-235" dirty="0"/>
              <a:t>times.</a:t>
            </a:r>
            <a:r>
              <a:rPr spc="-650" dirty="0"/>
              <a:t> </a:t>
            </a:r>
            <a:r>
              <a:rPr spc="-425" dirty="0"/>
              <a:t>It</a:t>
            </a:r>
            <a:r>
              <a:rPr spc="-655" dirty="0"/>
              <a:t> </a:t>
            </a:r>
            <a:r>
              <a:rPr spc="-235" dirty="0"/>
              <a:t>distinguishes</a:t>
            </a:r>
            <a:r>
              <a:rPr spc="-650" dirty="0"/>
              <a:t> </a:t>
            </a:r>
            <a:r>
              <a:rPr spc="-434" dirty="0"/>
              <a:t>itself</a:t>
            </a:r>
            <a:r>
              <a:rPr spc="-650" dirty="0"/>
              <a:t> </a:t>
            </a:r>
            <a:r>
              <a:rPr spc="-5" dirty="0"/>
              <a:t>from</a:t>
            </a:r>
            <a:r>
              <a:rPr spc="-650" dirty="0"/>
              <a:t> </a:t>
            </a:r>
            <a:r>
              <a:rPr spc="-450" dirty="0"/>
              <a:t>its </a:t>
            </a:r>
            <a:r>
              <a:rPr spc="-445" dirty="0"/>
              <a:t> </a:t>
            </a:r>
            <a:r>
              <a:rPr spc="-335" dirty="0"/>
              <a:t>rivals </a:t>
            </a:r>
            <a:r>
              <a:rPr spc="-310" dirty="0"/>
              <a:t>at </a:t>
            </a:r>
            <a:r>
              <a:rPr spc="-150" dirty="0"/>
              <a:t>a </a:t>
            </a:r>
            <a:r>
              <a:rPr spc="-95" dirty="0"/>
              <a:t>reduced </a:t>
            </a:r>
            <a:r>
              <a:rPr spc="-240" dirty="0"/>
              <a:t>cost </a:t>
            </a:r>
            <a:r>
              <a:rPr spc="-125" dirty="0"/>
              <a:t>thanks </a:t>
            </a:r>
            <a:r>
              <a:rPr spc="-225" dirty="0"/>
              <a:t>to </a:t>
            </a:r>
            <a:r>
              <a:rPr spc="-450" dirty="0"/>
              <a:t>its </a:t>
            </a:r>
            <a:r>
              <a:rPr spc="-315" dirty="0"/>
              <a:t>size </a:t>
            </a:r>
            <a:r>
              <a:rPr spc="-235" dirty="0"/>
              <a:t>of </a:t>
            </a:r>
            <a:r>
              <a:rPr spc="-220" dirty="0"/>
              <a:t>operations, </a:t>
            </a:r>
            <a:r>
              <a:rPr spc="-175" dirty="0"/>
              <a:t>strong </a:t>
            </a:r>
            <a:r>
              <a:rPr spc="155" dirty="0"/>
              <a:t>LTL </a:t>
            </a:r>
            <a:r>
              <a:rPr spc="160" dirty="0"/>
              <a:t> </a:t>
            </a:r>
            <a:r>
              <a:rPr spc="-250" dirty="0"/>
              <a:t>leadership,</a:t>
            </a:r>
            <a:r>
              <a:rPr spc="-655" dirty="0"/>
              <a:t> </a:t>
            </a:r>
            <a:r>
              <a:rPr spc="10" dirty="0"/>
              <a:t>and</a:t>
            </a:r>
            <a:r>
              <a:rPr spc="-655" dirty="0"/>
              <a:t> </a:t>
            </a:r>
            <a:r>
              <a:rPr spc="-204" dirty="0"/>
              <a:t>big</a:t>
            </a:r>
            <a:r>
              <a:rPr spc="-655" dirty="0"/>
              <a:t> </a:t>
            </a:r>
            <a:r>
              <a:rPr spc="-175" dirty="0"/>
              <a:t>data</a:t>
            </a:r>
            <a:r>
              <a:rPr spc="-650" dirty="0"/>
              <a:t> </a:t>
            </a:r>
            <a:r>
              <a:rPr spc="-220" dirty="0"/>
              <a:t>pricing</a:t>
            </a:r>
            <a:r>
              <a:rPr spc="-655" dirty="0"/>
              <a:t> </a:t>
            </a:r>
            <a:r>
              <a:rPr spc="-175" dirty="0"/>
              <a:t>optimisation</a:t>
            </a:r>
            <a:r>
              <a:rPr spc="-655" dirty="0"/>
              <a:t> </a:t>
            </a:r>
            <a:r>
              <a:rPr spc="-235" dirty="0"/>
              <a:t>of</a:t>
            </a:r>
            <a:r>
              <a:rPr spc="-655" dirty="0"/>
              <a:t> </a:t>
            </a:r>
            <a:r>
              <a:rPr spc="-450" dirty="0"/>
              <a:t>its</a:t>
            </a:r>
            <a:r>
              <a:rPr spc="-650" dirty="0"/>
              <a:t> </a:t>
            </a:r>
            <a:r>
              <a:rPr spc="-180" dirty="0"/>
              <a:t>current</a:t>
            </a:r>
            <a:r>
              <a:rPr spc="-655" dirty="0"/>
              <a:t> </a:t>
            </a:r>
            <a:r>
              <a:rPr spc="-310" dirty="0"/>
              <a:t>services.</a:t>
            </a:r>
          </a:p>
        </p:txBody>
      </p:sp>
      <p:sp>
        <p:nvSpPr>
          <p:cNvPr id="10" name="object 10"/>
          <p:cNvSpPr txBox="1"/>
          <p:nvPr/>
        </p:nvSpPr>
        <p:spPr>
          <a:xfrm>
            <a:off x="5379339" y="6434454"/>
            <a:ext cx="1445260"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DAE4EE"/>
                </a:solidFill>
                <a:latin typeface="Trebuchet MS"/>
                <a:cs typeface="Trebuchet MS"/>
              </a:rPr>
              <a:t>P</a:t>
            </a:r>
            <a:r>
              <a:rPr sz="1200" spc="45" dirty="0">
                <a:solidFill>
                  <a:srgbClr val="DAE4EE"/>
                </a:solidFill>
                <a:latin typeface="Trebuchet MS"/>
                <a:cs typeface="Trebuchet MS"/>
              </a:rPr>
              <a:t>R</a:t>
            </a:r>
            <a:r>
              <a:rPr sz="1200" spc="-45" dirty="0">
                <a:solidFill>
                  <a:srgbClr val="DAE4EE"/>
                </a:solidFill>
                <a:latin typeface="Trebuchet MS"/>
                <a:cs typeface="Trebuchet MS"/>
              </a:rPr>
              <a:t>E</a:t>
            </a:r>
            <a:r>
              <a:rPr sz="1200" spc="20" dirty="0">
                <a:solidFill>
                  <a:srgbClr val="DAE4EE"/>
                </a:solidFill>
                <a:latin typeface="Trebuchet MS"/>
                <a:cs typeface="Trebuchet MS"/>
              </a:rPr>
              <a:t>S</a:t>
            </a:r>
            <a:r>
              <a:rPr sz="1200" spc="-45" dirty="0">
                <a:solidFill>
                  <a:srgbClr val="DAE4EE"/>
                </a:solidFill>
                <a:latin typeface="Trebuchet MS"/>
                <a:cs typeface="Trebuchet MS"/>
              </a:rPr>
              <a:t>E</a:t>
            </a:r>
            <a:r>
              <a:rPr sz="1200" spc="50" dirty="0">
                <a:solidFill>
                  <a:srgbClr val="DAE4EE"/>
                </a:solidFill>
                <a:latin typeface="Trebuchet MS"/>
                <a:cs typeface="Trebuchet MS"/>
              </a:rPr>
              <a:t>N</a:t>
            </a:r>
            <a:r>
              <a:rPr sz="1200" spc="-105" dirty="0">
                <a:solidFill>
                  <a:srgbClr val="DAE4EE"/>
                </a:solidFill>
                <a:latin typeface="Trebuchet MS"/>
                <a:cs typeface="Trebuchet MS"/>
              </a:rPr>
              <a:t>T</a:t>
            </a:r>
            <a:r>
              <a:rPr sz="1200" spc="-35" dirty="0">
                <a:solidFill>
                  <a:srgbClr val="DAE4EE"/>
                </a:solidFill>
                <a:latin typeface="Trebuchet MS"/>
                <a:cs typeface="Trebuchet MS"/>
              </a:rPr>
              <a:t>A</a:t>
            </a:r>
            <a:r>
              <a:rPr sz="1200" spc="-30" dirty="0">
                <a:solidFill>
                  <a:srgbClr val="DAE4EE"/>
                </a:solidFill>
                <a:latin typeface="Trebuchet MS"/>
                <a:cs typeface="Trebuchet MS"/>
              </a:rPr>
              <a:t>T</a:t>
            </a:r>
            <a:r>
              <a:rPr sz="1200" spc="35" dirty="0">
                <a:solidFill>
                  <a:srgbClr val="DAE4EE"/>
                </a:solidFill>
                <a:latin typeface="Trebuchet MS"/>
                <a:cs typeface="Trebuchet MS"/>
              </a:rPr>
              <a:t>I</a:t>
            </a:r>
            <a:r>
              <a:rPr sz="1200" spc="10" dirty="0">
                <a:solidFill>
                  <a:srgbClr val="DAE4EE"/>
                </a:solidFill>
                <a:latin typeface="Trebuchet MS"/>
                <a:cs typeface="Trebuchet MS"/>
              </a:rPr>
              <a:t>O</a:t>
            </a:r>
            <a:r>
              <a:rPr sz="1200" spc="40" dirty="0">
                <a:solidFill>
                  <a:srgbClr val="DAE4EE"/>
                </a:solidFill>
                <a:latin typeface="Trebuchet MS"/>
                <a:cs typeface="Trebuchet MS"/>
              </a:rPr>
              <a:t>N</a:t>
            </a:r>
            <a:r>
              <a:rPr sz="1200" spc="-125" dirty="0">
                <a:solidFill>
                  <a:srgbClr val="DAE4EE"/>
                </a:solidFill>
                <a:latin typeface="Trebuchet MS"/>
                <a:cs typeface="Trebuchet MS"/>
              </a:rPr>
              <a:t> </a:t>
            </a:r>
            <a:r>
              <a:rPr sz="1200" spc="-30" dirty="0">
                <a:solidFill>
                  <a:srgbClr val="DAE4EE"/>
                </a:solidFill>
                <a:latin typeface="Trebuchet MS"/>
                <a:cs typeface="Trebuchet MS"/>
              </a:rPr>
              <a:t>T</a:t>
            </a:r>
            <a:r>
              <a:rPr sz="1200" spc="35" dirty="0">
                <a:solidFill>
                  <a:srgbClr val="DAE4EE"/>
                </a:solidFill>
                <a:latin typeface="Trebuchet MS"/>
                <a:cs typeface="Trebuchet MS"/>
              </a:rPr>
              <a:t>I</a:t>
            </a:r>
            <a:r>
              <a:rPr sz="1200" spc="-30" dirty="0">
                <a:solidFill>
                  <a:srgbClr val="DAE4EE"/>
                </a:solidFill>
                <a:latin typeface="Trebuchet MS"/>
                <a:cs typeface="Trebuchet MS"/>
              </a:rPr>
              <a:t>T</a:t>
            </a:r>
            <a:r>
              <a:rPr sz="1200" spc="-10" dirty="0">
                <a:solidFill>
                  <a:srgbClr val="DAE4EE"/>
                </a:solidFill>
                <a:latin typeface="Trebuchet MS"/>
                <a:cs typeface="Trebuchet MS"/>
              </a:rPr>
              <a:t>L</a:t>
            </a:r>
            <a:r>
              <a:rPr sz="1200" spc="-25" dirty="0">
                <a:solidFill>
                  <a:srgbClr val="DAE4EE"/>
                </a:solidFill>
                <a:latin typeface="Trebuchet MS"/>
                <a:cs typeface="Trebuchet MS"/>
              </a:rPr>
              <a:t>E</a:t>
            </a:r>
            <a:endParaRPr sz="1200">
              <a:latin typeface="Trebuchet MS"/>
              <a:cs typeface="Trebuchet MS"/>
            </a:endParaRPr>
          </a:p>
        </p:txBody>
      </p:sp>
      <p:sp>
        <p:nvSpPr>
          <p:cNvPr id="11" name="object 11"/>
          <p:cNvSpPr txBox="1"/>
          <p:nvPr/>
        </p:nvSpPr>
        <p:spPr>
          <a:xfrm>
            <a:off x="11637009" y="6434454"/>
            <a:ext cx="105410" cy="208279"/>
          </a:xfrm>
          <a:prstGeom prst="rect">
            <a:avLst/>
          </a:prstGeom>
        </p:spPr>
        <p:txBody>
          <a:bodyPr vert="horz" wrap="square" lIns="0" tIns="12700" rIns="0" bIns="0" rtlCol="0">
            <a:spAutoFit/>
          </a:bodyPr>
          <a:lstStyle/>
          <a:p>
            <a:pPr marL="12700">
              <a:lnSpc>
                <a:spcPct val="100000"/>
              </a:lnSpc>
              <a:spcBef>
                <a:spcPts val="100"/>
              </a:spcBef>
            </a:pPr>
            <a:r>
              <a:rPr sz="1200" spc="-5" dirty="0">
                <a:solidFill>
                  <a:srgbClr val="627083"/>
                </a:solidFill>
                <a:latin typeface="Trebuchet MS"/>
                <a:cs typeface="Trebuchet MS"/>
              </a:rPr>
              <a:t>9</a:t>
            </a:r>
            <a:endParaRPr sz="1200">
              <a:latin typeface="Trebuchet MS"/>
              <a:cs typeface="Trebuchet M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05958-96B8-8482-4517-61BC36014F06}"/>
              </a:ext>
            </a:extLst>
          </p:cNvPr>
          <p:cNvSpPr>
            <a:spLocks noGrp="1"/>
          </p:cNvSpPr>
          <p:nvPr>
            <p:ph type="title"/>
          </p:nvPr>
        </p:nvSpPr>
        <p:spPr>
          <a:xfrm>
            <a:off x="85089" y="2155570"/>
            <a:ext cx="8002270" cy="2200602"/>
          </a:xfrm>
        </p:spPr>
        <p:txBody>
          <a:bodyPr wrap="square" lIns="0" tIns="0" rIns="0" bIns="0" anchor="t">
            <a:spAutoFit/>
          </a:bodyPr>
          <a:lstStyle/>
          <a:p>
            <a:pPr algn="l"/>
            <a:r>
              <a:rPr lang="en-US" sz="1100" b="0" dirty="0">
                <a:latin typeface="Calibri"/>
                <a:cs typeface="Calibri"/>
              </a:rPr>
              <a:t> </a:t>
            </a:r>
            <a:r>
              <a:rPr lang="en-GB" sz="1100" b="0" dirty="0">
                <a:latin typeface="Calibri"/>
                <a:cs typeface="Calibri"/>
              </a:rPr>
              <a:t> </a:t>
            </a:r>
            <a:r>
              <a:rPr lang="en-US" sz="1100" b="0">
                <a:latin typeface="Calibri"/>
                <a:cs typeface="Calibri"/>
              </a:rPr>
              <a:t>Greenwich, C. (2021, 01 19). </a:t>
            </a:r>
            <a:r>
              <a:rPr lang="en-US" sz="1100" b="0" i="1">
                <a:latin typeface="Calibri"/>
                <a:cs typeface="Calibri"/>
              </a:rPr>
              <a:t>news.xpo.com</a:t>
            </a:r>
            <a:r>
              <a:rPr lang="en-US" sz="1100" b="0">
                <a:latin typeface="Calibri"/>
                <a:cs typeface="Calibri"/>
              </a:rPr>
              <a:t>. Retrieved from XPO: </a:t>
            </a:r>
            <a:r>
              <a:rPr lang="en-US" sz="1100" b="0" dirty="0">
                <a:latin typeface="Calibri"/>
                <a:cs typeface="Calibri"/>
                <a:hlinkClick r:id="rId2"/>
              </a:rPr>
              <a:t>https://news.xpo.com/2545/iceland-extends-distribution-partnership-with-xpo-logistics/</a:t>
            </a:r>
            <a:endParaRPr lang="en-US" sz="1200" b="0">
              <a:latin typeface="Calibri"/>
              <a:cs typeface="Calibri"/>
            </a:endParaRPr>
          </a:p>
          <a:p>
            <a:pPr algn="l"/>
            <a:r>
              <a:rPr lang="en-US" sz="1100" b="0" i="1" dirty="0">
                <a:latin typeface="Calibri"/>
                <a:cs typeface="Calibri"/>
              </a:rPr>
              <a:t> Maersk</a:t>
            </a:r>
            <a:r>
              <a:rPr lang="en-US" sz="1100" b="0" dirty="0">
                <a:latin typeface="Calibri"/>
                <a:cs typeface="Calibri"/>
              </a:rPr>
              <a:t>. (n.d.). Retrieved from Supply Chain and Logistics: </a:t>
            </a:r>
            <a:r>
              <a:rPr lang="en-US" sz="1100" b="0" dirty="0">
                <a:latin typeface="Calibri"/>
                <a:cs typeface="Calibri"/>
                <a:hlinkClick r:id="rId3"/>
              </a:rPr>
              <a:t>https://www.maersk.com/supply-chain-logistics?gclid=2220e69a6c861c18a92082cb6227c2ad&amp;gclsrc=3p.ds&amp;msclkid=2220e69a6c861c18a92082cb6227c2ad&amp;utm_source=bing&amp;utm_medium=cpc&amp;utm_campaign=UK%7CEN%7CBI%7CGEN%7CLogistics%20%26%20Supply%20Chain%7CLogistics&amp;utm_te</a:t>
            </a:r>
            <a:endParaRPr lang="en-US" sz="1100" b="0">
              <a:latin typeface="Calibri"/>
              <a:cs typeface="Calibri"/>
            </a:endParaRPr>
          </a:p>
          <a:p>
            <a:pPr algn="l"/>
            <a:r>
              <a:rPr lang="en-US" sz="1100" b="0" dirty="0">
                <a:latin typeface="Calibri"/>
                <a:cs typeface="Calibri"/>
              </a:rPr>
              <a:t> Matthews, R. (2018). </a:t>
            </a:r>
            <a:r>
              <a:rPr lang="en-US" sz="1100" b="0" i="1" dirty="0">
                <a:latin typeface="Calibri"/>
                <a:cs typeface="Calibri"/>
              </a:rPr>
              <a:t>Precision Recruitment Skills How to Find the Right Person For the right job, the first time.</a:t>
            </a:r>
            <a:r>
              <a:rPr lang="en-US" sz="1100" b="0" dirty="0">
                <a:latin typeface="Calibri"/>
                <a:cs typeface="Calibri"/>
              </a:rPr>
              <a:t> Business Expert Press.</a:t>
            </a:r>
          </a:p>
          <a:p>
            <a:pPr algn="l"/>
            <a:r>
              <a:rPr lang="en-GB" sz="1100" b="0" dirty="0">
                <a:latin typeface="Calibri"/>
                <a:cs typeface="Calibri"/>
              </a:rPr>
              <a:t>   </a:t>
            </a:r>
            <a:endParaRPr lang="en-US" sz="1100" b="0" dirty="0">
              <a:latin typeface="Calibri"/>
              <a:cs typeface="Calibri"/>
            </a:endParaRPr>
          </a:p>
          <a:p>
            <a:pPr algn="l"/>
            <a:r>
              <a:rPr lang="en-GB" sz="1100" b="0" dirty="0">
                <a:latin typeface="Calibri"/>
                <a:cs typeface="Calibri"/>
              </a:rPr>
              <a:t>"XPO Logistics hires new CFO as it weighs asset sale". The Wall Street Journal. February 10, 2020.</a:t>
            </a:r>
            <a:endParaRPr lang="en-US" sz="1100" b="0" dirty="0">
              <a:latin typeface="Calibri"/>
              <a:cs typeface="Calibri"/>
            </a:endParaRPr>
          </a:p>
          <a:p>
            <a:pPr algn="l"/>
            <a:r>
              <a:rPr lang="en-GB" sz="1100" b="0" dirty="0">
                <a:latin typeface="Calibri"/>
                <a:cs typeface="Calibri"/>
              </a:rPr>
              <a:t> "XPO Logistics: Fast growth through acquisitions and management style". Westfair Communications. November 17, 2017. Retrieved March 15, 2023.</a:t>
            </a:r>
            <a:endParaRPr lang="en-US" sz="1100" b="0" dirty="0">
              <a:latin typeface="Calibri"/>
              <a:cs typeface="Calibri"/>
            </a:endParaRPr>
          </a:p>
          <a:p>
            <a:pPr algn="l"/>
            <a:endParaRPr lang="en-US" sz="3300" b="0" dirty="0"/>
          </a:p>
        </p:txBody>
      </p:sp>
      <p:sp>
        <p:nvSpPr>
          <p:cNvPr id="3" name="TextBox 2">
            <a:extLst>
              <a:ext uri="{FF2B5EF4-FFF2-40B4-BE49-F238E27FC236}">
                <a16:creationId xmlns:a16="http://schemas.microsoft.com/office/drawing/2014/main" id="{29A738A8-0107-F545-76CB-779B54BDCC9E}"/>
              </a:ext>
            </a:extLst>
          </p:cNvPr>
          <p:cNvSpPr txBox="1"/>
          <p:nvPr/>
        </p:nvSpPr>
        <p:spPr>
          <a:xfrm>
            <a:off x="428625" y="12287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References</a:t>
            </a:r>
            <a:endParaRPr lang="en-US" dirty="0"/>
          </a:p>
        </p:txBody>
      </p:sp>
    </p:spTree>
    <p:extLst>
      <p:ext uri="{BB962C8B-B14F-4D97-AF65-F5344CB8AC3E}">
        <p14:creationId xmlns:p14="http://schemas.microsoft.com/office/powerpoint/2010/main" val="10646551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247139" y="2507995"/>
            <a:ext cx="3714750" cy="941705"/>
          </a:xfrm>
          <a:prstGeom prst="rect">
            <a:avLst/>
          </a:prstGeom>
        </p:spPr>
        <p:txBody>
          <a:bodyPr vert="horz" wrap="square" lIns="0" tIns="13970" rIns="0" bIns="0" rtlCol="0">
            <a:spAutoFit/>
          </a:bodyPr>
          <a:lstStyle/>
          <a:p>
            <a:pPr marL="12700">
              <a:lnSpc>
                <a:spcPct val="100000"/>
              </a:lnSpc>
              <a:spcBef>
                <a:spcPts val="110"/>
              </a:spcBef>
            </a:pPr>
            <a:r>
              <a:rPr spc="-450" dirty="0"/>
              <a:t>T</a:t>
            </a:r>
            <a:r>
              <a:rPr spc="-30" dirty="0"/>
              <a:t>h</a:t>
            </a:r>
            <a:r>
              <a:rPr spc="-60" dirty="0"/>
              <a:t>a</a:t>
            </a:r>
            <a:r>
              <a:rPr spc="-395" dirty="0"/>
              <a:t>n</a:t>
            </a:r>
            <a:r>
              <a:rPr spc="-190" dirty="0"/>
              <a:t>k</a:t>
            </a:r>
            <a:r>
              <a:rPr spc="-185" dirty="0"/>
              <a:t> </a:t>
            </a:r>
            <a:r>
              <a:rPr spc="-280" dirty="0"/>
              <a:t>y</a:t>
            </a:r>
            <a:r>
              <a:rPr spc="-260" dirty="0"/>
              <a:t>o</a:t>
            </a:r>
            <a:r>
              <a:rPr spc="-300" dirty="0"/>
              <a:t>u</a:t>
            </a:r>
            <a:r>
              <a:rPr spc="-250" dirty="0"/>
              <a:t>!</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462C1"/>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Academic and  Employability Skills</vt:lpstr>
      <vt:lpstr>Table Of Contents</vt:lpstr>
      <vt:lpstr>Introduction</vt:lpstr>
      <vt:lpstr>One of the top ten global logistics firms is XPO Logistics.</vt:lpstr>
      <vt:lpstr>SWOT Analasys</vt:lpstr>
      <vt:lpstr>Responsibilities</vt:lpstr>
      <vt:lpstr>Skills and  Weakness</vt:lpstr>
      <vt:lpstr>Time Management</vt:lpstr>
      <vt:lpstr>Conclusion</vt:lpstr>
      <vt:lpstr>  Greenwich, C. (2021, 01 19). news.xpo.com. Retrieved from XPO: https://news.xpo.com/2545/iceland-extends-distribution-partnership-with-xpo-logistics/  Maersk. (n.d.). Retrieved from Supply Chain and Logistics: https://www.maersk.com/supply-chain-logistics?gclid=2220e69a6c861c18a92082cb6227c2ad&amp;gclsrc=3p.ds&amp;msclkid=2220e69a6c861c18a92082cb6227c2ad&amp;utm_source=bing&amp;utm_medium=cpc&amp;utm_campaign=UK%7CEN%7CBI%7CGEN%7CLogistics%20%26%20Supply%20Chain%7CLogistics&amp;utm_te  Matthews, R. (2018). Precision Recruitment Skills How to Find the Right Person For the right job, the first time. Business Expert Press.     "XPO Logistics hires new CFO as it weighs asset sale". The Wall Street Journal. February 10, 2020.  "XPO Logistics: Fast growth through acquisitions and management style". Westfair Communications. November 17, 2017. Retrieved March 15, 2023.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cp:revision>13</cp:revision>
  <dcterms:created xsi:type="dcterms:W3CDTF">2023-05-02T18:45:43Z</dcterms:created>
  <dcterms:modified xsi:type="dcterms:W3CDTF">2023-05-02T19:00:26Z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2022-08-14T00:00:00Z</vt:filetime>
  </property>
  <property fmtid="{D5CDD505-2E9C-101B-9397-08002B2CF9AE}" pid="3" name="LastSaved">
    <vt:filetime>2023-05-02T00:00:00Z</vt:filetime>
  </property>
</Properties>
</file>