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7955" y="1122363"/>
            <a:ext cx="9600045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    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     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    Tudor Valentina Anamaria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            2508560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               </a:t>
            </a:r>
            <a:r>
              <a:rPr lang="en-GB" sz="3200" dirty="0" err="1">
                <a:latin typeface="A"/>
              </a:rPr>
              <a:t>Toyin</a:t>
            </a:r>
            <a:r>
              <a:rPr lang="en-GB" sz="3200" dirty="0">
                <a:latin typeface="A"/>
              </a:rPr>
              <a:t>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         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Established in 2016 by Liam and Priya Patel, Green Haven Florists has become a cherished part of the Norwich community. </a:t>
            </a:r>
            <a:r>
              <a:rPr lang="en-GB" sz="150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Known for its exquisite floral arrangements and commitment to eco-friendly practices, the shop serves a diverse clientele, including individual customers and corporate events.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23334" y="2459736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 in Norwich and Uk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flowers and plants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Facing declining profitability due to increased competition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Rising costs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Changing consumer behaviour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Declining profitability and reduced in-store sales.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Norwich, Uk, both in store and online.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Over the past 12 months.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Increased competition from online retailers,</a:t>
            </a:r>
          </a:p>
          <a:p>
            <a:r>
              <a:rPr lang="en-GB" sz="2800" dirty="0">
                <a:solidFill>
                  <a:schemeClr val="tx1"/>
                </a:solidFill>
              </a:rPr>
              <a:t>Changing consumer behaviour with a shift towards online shopping and demand for lower prices.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8434" y="1110557"/>
            <a:ext cx="9409329" cy="5733072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•Government policies on trade and imports can affect the cost of imported flowers.</a:t>
            </a:r>
          </a:p>
          <a:p>
            <a:r>
              <a:rPr lang="en-GB" b="1" dirty="0">
                <a:solidFill>
                  <a:schemeClr val="tx1"/>
                </a:solidFill>
              </a:rPr>
              <a:t>•Environmental regulations my impact the sourcing of sustainable materials.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en-GB" b="1" dirty="0">
                <a:solidFill>
                  <a:schemeClr val="tx1"/>
                </a:solidFill>
              </a:rPr>
              <a:t>•Inflation is driving up the cost of flowers and packaging.</a:t>
            </a:r>
          </a:p>
          <a:p>
            <a:r>
              <a:rPr lang="en-GB" b="1" dirty="0">
                <a:solidFill>
                  <a:schemeClr val="tx1"/>
                </a:solidFill>
              </a:rPr>
              <a:t>•Consumer spending habits with more people seeking value.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r>
              <a:rPr lang="en-GB" b="1" dirty="0">
                <a:solidFill>
                  <a:schemeClr val="tx1"/>
                </a:solidFill>
              </a:rPr>
              <a:t>•Changing consumer preferences towards online shopping.</a:t>
            </a:r>
          </a:p>
          <a:p>
            <a:r>
              <a:rPr lang="en-GB" b="1" dirty="0">
                <a:solidFill>
                  <a:schemeClr val="tx1"/>
                </a:solidFill>
              </a:rPr>
              <a:t>•Increased demand for convenience such as same-day delivery.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994" y="1905000"/>
            <a:ext cx="9634011" cy="3777622"/>
          </a:xfrm>
        </p:spPr>
        <p:txBody>
          <a:bodyPr/>
          <a:lstStyle/>
          <a:p>
            <a:r>
              <a:rPr lang="en-GB" b="1" dirty="0"/>
              <a:t>TECHNOLOGICAL  •Rise of e-commerce and online flower delivery services.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LEGAL                      •Employment laws and regulations affecting labor costs.      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    • Supply chain disruption due to climate change and other factors environmental.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GB" dirty="0"/>
              <a:t>Declining Foot Traffic          • </a:t>
            </a:r>
            <a:r>
              <a:rPr lang="en-GB" b="1" dirty="0">
                <a:solidFill>
                  <a:schemeClr val="tx1"/>
                </a:solidFill>
              </a:rPr>
              <a:t>Cause Closure of nearby businesses that effect reduced in-store sales.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/>
              <a:t>Increased Competition       • </a:t>
            </a:r>
            <a:r>
              <a:rPr lang="en-GB" b="1" dirty="0">
                <a:solidFill>
                  <a:schemeClr val="bg1">
                    <a:lumMod val="10000"/>
                  </a:schemeClr>
                </a:solidFill>
              </a:rPr>
              <a:t>Cause new online retailers like trendy boutique florists that effect reduced profit margins.</a:t>
            </a:r>
          </a:p>
          <a:p>
            <a:endParaRPr lang="en-GB" b="1" dirty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en-GB" dirty="0"/>
              <a:t>Outdated Website and Limited Digital Marketing   </a:t>
            </a:r>
          </a:p>
          <a:p>
            <a:r>
              <a:rPr lang="en-GB" dirty="0"/>
              <a:t> • </a:t>
            </a:r>
            <a:r>
              <a:rPr lang="en-GB" b="1" dirty="0">
                <a:solidFill>
                  <a:schemeClr val="bg1">
                    <a:lumMod val="10000"/>
                  </a:schemeClr>
                </a:solidFill>
              </a:rPr>
              <a:t>Cause lack of investment in digital infrastructure that effect inability to attract and retain online customers.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740778"/>
            <a:ext cx="8915399" cy="4160520"/>
          </a:xfrm>
        </p:spPr>
        <p:txBody>
          <a:bodyPr/>
          <a:lstStyle/>
          <a:p>
            <a:r>
              <a:rPr lang="en-GB" dirty="0"/>
              <a:t>Successfully business by strategically leveraging newspaper advertising by local audience needs and offering compelling deals, reversing a 30% decline in-store sales because newspaper providing a high return on investment.</a:t>
            </a:r>
          </a:p>
          <a:p>
            <a:endParaRPr lang="en-GB" dirty="0"/>
          </a:p>
          <a:p>
            <a:r>
              <a:rPr lang="en-GB" dirty="0"/>
              <a:t>Overcoming challenges by shifting focus from declining foot traffic to targeted marketing against losses.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4509" y="1852781"/>
            <a:ext cx="9914905" cy="4490703"/>
          </a:xfrm>
        </p:spPr>
        <p:txBody>
          <a:bodyPr/>
          <a:lstStyle/>
          <a:p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Prezi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 (October 12, 2025). 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Revitalizing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Green Haven Florists: A Strategic Approach to Problem Solving.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Assumed Case Study Source, 2025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Assumed Local Business Directory, 2025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Assumed Environmental Impact Report, 2025)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Assumed Customer Review Platform, 2025)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23B5C97-463D-FFBC-509C-7C44933D6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861" y="1305505"/>
            <a:ext cx="3633914" cy="1977295"/>
          </a:xfrm>
        </p:spPr>
        <p:txBody>
          <a:bodyPr/>
          <a:lstStyle/>
          <a:p>
            <a:r>
              <a:rPr lang="en-GB" dirty="0"/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     Problem Solving and Decision Making MODULE CODE       LCLM4004 STUDENT NAME     Tudor Valentina Anamaria STUDENT ID             2508560 LECTURER                Toyin Adisa Assignment 1         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    Problem Solving and Decision Making MODULE CODE       LCLM4004 STUDENT NAME     Tudor Valentina Anamaria STUDENT ID             2508560 LECTURER                Toyin Adisa Assignment 1          Presentation</dc:title>
  <dc:creator>Anita Nan</dc:creator>
  <cp:lastModifiedBy>Valentina Tudor</cp:lastModifiedBy>
  <cp:revision>91</cp:revision>
  <dcterms:created xsi:type="dcterms:W3CDTF">2024-10-08T15:58:04Z</dcterms:created>
  <dcterms:modified xsi:type="dcterms:W3CDTF">2026-03-16T09:58:46Z</dcterms:modified>
</cp:coreProperties>
</file>