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5" r:id="rId5"/>
    <p:sldId id="277" r:id="rId6"/>
    <p:sldId id="256" r:id="rId7"/>
    <p:sldId id="274" r:id="rId8"/>
    <p:sldId id="257" r:id="rId9"/>
    <p:sldId id="258" r:id="rId10"/>
    <p:sldId id="270" r:id="rId11"/>
    <p:sldId id="272" r:id="rId12"/>
    <p:sldId id="271" r:id="rId13"/>
    <p:sldId id="27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  <a:srgbClr val="BDD7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792" autoAdjust="0"/>
  </p:normalViewPr>
  <p:slideViewPr>
    <p:cSldViewPr snapToGrid="0">
      <p:cViewPr varScale="1">
        <p:scale>
          <a:sx n="62" d="100"/>
          <a:sy n="62" d="100"/>
        </p:scale>
        <p:origin x="82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harad David" userId="c51a885d-243f-43b5-8752-5e4087bafa25" providerId="ADAL" clId="{A3C99154-9049-4A81-B7A0-A15BBF9D6651}"/>
    <pc:docChg chg="undo custSel addSld delSld modSld">
      <pc:chgData name="Angharad David" userId="c51a885d-243f-43b5-8752-5e4087bafa25" providerId="ADAL" clId="{A3C99154-9049-4A81-B7A0-A15BBF9D6651}" dt="2020-02-25T21:48:14.464" v="30" actId="20577"/>
      <pc:docMkLst>
        <pc:docMk/>
      </pc:docMkLst>
      <pc:sldChg chg="modSp">
        <pc:chgData name="Angharad David" userId="c51a885d-243f-43b5-8752-5e4087bafa25" providerId="ADAL" clId="{A3C99154-9049-4A81-B7A0-A15BBF9D6651}" dt="2020-02-25T21:48:14.464" v="30" actId="20577"/>
        <pc:sldMkLst>
          <pc:docMk/>
          <pc:sldMk cId="1673533744" sldId="258"/>
        </pc:sldMkLst>
        <pc:spChg chg="mod">
          <ac:chgData name="Angharad David" userId="c51a885d-243f-43b5-8752-5e4087bafa25" providerId="ADAL" clId="{A3C99154-9049-4A81-B7A0-A15BBF9D6651}" dt="2020-02-25T21:48:14.464" v="30" actId="20577"/>
          <ac:spMkLst>
            <pc:docMk/>
            <pc:sldMk cId="1673533744" sldId="258"/>
            <ac:spMk id="6" creationId="{2ED58721-C1BB-4C55-98F3-2823B6F4A4DF}"/>
          </ac:spMkLst>
        </pc:spChg>
      </pc:sldChg>
      <pc:sldChg chg="modSp">
        <pc:chgData name="Angharad David" userId="c51a885d-243f-43b5-8752-5e4087bafa25" providerId="ADAL" clId="{A3C99154-9049-4A81-B7A0-A15BBF9D6651}" dt="2020-02-25T21:39:40.987" v="21" actId="1038"/>
        <pc:sldMkLst>
          <pc:docMk/>
          <pc:sldMk cId="3101857055" sldId="272"/>
        </pc:sldMkLst>
        <pc:spChg chg="mod">
          <ac:chgData name="Angharad David" userId="c51a885d-243f-43b5-8752-5e4087bafa25" providerId="ADAL" clId="{A3C99154-9049-4A81-B7A0-A15BBF9D6651}" dt="2020-02-25T21:39:40.987" v="21" actId="1038"/>
          <ac:spMkLst>
            <pc:docMk/>
            <pc:sldMk cId="3101857055" sldId="272"/>
            <ac:spMk id="8" creationId="{38AF490B-87C5-452A-B9BF-DD7382BCF3DF}"/>
          </ac:spMkLst>
        </pc:spChg>
        <pc:spChg chg="mod">
          <ac:chgData name="Angharad David" userId="c51a885d-243f-43b5-8752-5e4087bafa25" providerId="ADAL" clId="{A3C99154-9049-4A81-B7A0-A15BBF9D6651}" dt="2020-02-25T21:39:21.796" v="13" actId="20577"/>
          <ac:spMkLst>
            <pc:docMk/>
            <pc:sldMk cId="3101857055" sldId="272"/>
            <ac:spMk id="10" creationId="{9DABA70C-2C57-497C-854B-E389135A1031}"/>
          </ac:spMkLst>
        </pc:spChg>
      </pc:sldChg>
      <pc:sldChg chg="modSp">
        <pc:chgData name="Angharad David" userId="c51a885d-243f-43b5-8752-5e4087bafa25" providerId="ADAL" clId="{A3C99154-9049-4A81-B7A0-A15BBF9D6651}" dt="2020-02-25T21:38:39.178" v="10" actId="20577"/>
        <pc:sldMkLst>
          <pc:docMk/>
          <pc:sldMk cId="959094735" sldId="273"/>
        </pc:sldMkLst>
        <pc:spChg chg="mod">
          <ac:chgData name="Angharad David" userId="c51a885d-243f-43b5-8752-5e4087bafa25" providerId="ADAL" clId="{A3C99154-9049-4A81-B7A0-A15BBF9D6651}" dt="2020-02-25T21:38:39.178" v="10" actId="20577"/>
          <ac:spMkLst>
            <pc:docMk/>
            <pc:sldMk cId="959094735" sldId="273"/>
            <ac:spMk id="2" creationId="{52FEACF4-8B87-45B7-8C33-33CB9C520BC9}"/>
          </ac:spMkLst>
        </pc:spChg>
      </pc:sldChg>
      <pc:sldChg chg="delSp modSp add del">
        <pc:chgData name="Angharad David" userId="c51a885d-243f-43b5-8752-5e4087bafa25" providerId="ADAL" clId="{A3C99154-9049-4A81-B7A0-A15BBF9D6651}" dt="2020-02-25T21:08:27.970" v="7" actId="47"/>
        <pc:sldMkLst>
          <pc:docMk/>
          <pc:sldMk cId="1605361849" sldId="278"/>
        </pc:sldMkLst>
        <pc:spChg chg="del mod">
          <ac:chgData name="Angharad David" userId="c51a885d-243f-43b5-8752-5e4087bafa25" providerId="ADAL" clId="{A3C99154-9049-4A81-B7A0-A15BBF9D6651}" dt="2020-02-25T21:08:25.893" v="6" actId="478"/>
          <ac:spMkLst>
            <pc:docMk/>
            <pc:sldMk cId="1605361849" sldId="278"/>
            <ac:spMk id="2" creationId="{CEC9F78D-71C6-421E-801B-038088CBB1F5}"/>
          </ac:spMkLst>
        </pc:spChg>
      </pc:sldChg>
    </pc:docChg>
  </pc:docChgLst>
  <pc:docChgLst>
    <pc:chgData name="Angharad David" userId="c51a885d-243f-43b5-8752-5e4087bafa25" providerId="ADAL" clId="{3016A046-5128-40F2-952C-AC0B28EC1093}"/>
    <pc:docChg chg="undo custSel mod addSld delSld modSld sldOrd">
      <pc:chgData name="Angharad David" userId="c51a885d-243f-43b5-8752-5e4087bafa25" providerId="ADAL" clId="{3016A046-5128-40F2-952C-AC0B28EC1093}" dt="2020-02-25T13:04:38.764" v="3681" actId="20577"/>
      <pc:docMkLst>
        <pc:docMk/>
      </pc:docMkLst>
      <pc:sldChg chg="addSp delSp modSp mod ord setBg setClrOvrMap">
        <pc:chgData name="Angharad David" userId="c51a885d-243f-43b5-8752-5e4087bafa25" providerId="ADAL" clId="{3016A046-5128-40F2-952C-AC0B28EC1093}" dt="2020-02-24T18:32:57.671" v="1769" actId="404"/>
        <pc:sldMkLst>
          <pc:docMk/>
          <pc:sldMk cId="1431764678" sldId="256"/>
        </pc:sldMkLst>
        <pc:spChg chg="mod ord">
          <ac:chgData name="Angharad David" userId="c51a885d-243f-43b5-8752-5e4087bafa25" providerId="ADAL" clId="{3016A046-5128-40F2-952C-AC0B28EC1093}" dt="2020-02-24T18:32:57.671" v="1769" actId="404"/>
          <ac:spMkLst>
            <pc:docMk/>
            <pc:sldMk cId="1431764678" sldId="256"/>
            <ac:spMk id="2" creationId="{D033B478-F8EA-4A6F-919D-15CE09FA5B14}"/>
          </ac:spMkLst>
        </pc:spChg>
        <pc:spChg chg="del">
          <ac:chgData name="Angharad David" userId="c51a885d-243f-43b5-8752-5e4087bafa25" providerId="ADAL" clId="{3016A046-5128-40F2-952C-AC0B28EC1093}" dt="2020-02-11T12:40:34.553" v="216" actId="478"/>
          <ac:spMkLst>
            <pc:docMk/>
            <pc:sldMk cId="1431764678" sldId="256"/>
            <ac:spMk id="3" creationId="{592B2227-C194-442E-9B8F-EE61310E6D2F}"/>
          </ac:spMkLst>
        </pc:spChg>
        <pc:spChg chg="add del">
          <ac:chgData name="Angharad David" userId="c51a885d-243f-43b5-8752-5e4087bafa25" providerId="ADAL" clId="{3016A046-5128-40F2-952C-AC0B28EC1093}" dt="2020-02-24T18:31:21.548" v="1722" actId="26606"/>
          <ac:spMkLst>
            <pc:docMk/>
            <pc:sldMk cId="1431764678" sldId="256"/>
            <ac:spMk id="9" creationId="{C7B352FC-1F44-4AB9-A2BD-FBF231C6B1C1}"/>
          </ac:spMkLst>
        </pc:spChg>
        <pc:spChg chg="add del">
          <ac:chgData name="Angharad David" userId="c51a885d-243f-43b5-8752-5e4087bafa25" providerId="ADAL" clId="{3016A046-5128-40F2-952C-AC0B28EC1093}" dt="2020-02-24T18:31:21.548" v="1722" actId="26606"/>
          <ac:spMkLst>
            <pc:docMk/>
            <pc:sldMk cId="1431764678" sldId="256"/>
            <ac:spMk id="11" creationId="{0ADDB668-2CA4-4D2B-9C34-3487CA330BA8}"/>
          </ac:spMkLst>
        </pc:spChg>
        <pc:spChg chg="add del">
          <ac:chgData name="Angharad David" userId="c51a885d-243f-43b5-8752-5e4087bafa25" providerId="ADAL" clId="{3016A046-5128-40F2-952C-AC0B28EC1093}" dt="2020-02-24T18:31:21.548" v="1722" actId="26606"/>
          <ac:spMkLst>
            <pc:docMk/>
            <pc:sldMk cId="1431764678" sldId="256"/>
            <ac:spMk id="13" creationId="{2568BC19-F052-4108-93E1-6A3D1DEC072F}"/>
          </ac:spMkLst>
        </pc:spChg>
        <pc:spChg chg="add del">
          <ac:chgData name="Angharad David" userId="c51a885d-243f-43b5-8752-5e4087bafa25" providerId="ADAL" clId="{3016A046-5128-40F2-952C-AC0B28EC1093}" dt="2020-02-24T18:31:21.548" v="1722" actId="26606"/>
          <ac:spMkLst>
            <pc:docMk/>
            <pc:sldMk cId="1431764678" sldId="256"/>
            <ac:spMk id="15" creationId="{D5FD337D-4D6B-4C8B-B6F5-121097E09881}"/>
          </ac:spMkLst>
        </pc:spChg>
        <pc:spChg chg="add del">
          <ac:chgData name="Angharad David" userId="c51a885d-243f-43b5-8752-5e4087bafa25" providerId="ADAL" clId="{3016A046-5128-40F2-952C-AC0B28EC1093}" dt="2020-02-24T18:31:25.162" v="1725" actId="26606"/>
          <ac:spMkLst>
            <pc:docMk/>
            <pc:sldMk cId="1431764678" sldId="256"/>
            <ac:spMk id="17" creationId="{303CC970-4826-4CED-8063-0FB676635452}"/>
          </ac:spMkLst>
        </pc:spChg>
        <pc:spChg chg="add del">
          <ac:chgData name="Angharad David" userId="c51a885d-243f-43b5-8752-5e4087bafa25" providerId="ADAL" clId="{3016A046-5128-40F2-952C-AC0B28EC1093}" dt="2020-02-24T18:31:25.162" v="1725" actId="26606"/>
          <ac:spMkLst>
            <pc:docMk/>
            <pc:sldMk cId="1431764678" sldId="256"/>
            <ac:spMk id="18" creationId="{14490D63-3365-45CC-AC50-705C1B76815F}"/>
          </ac:spMkLst>
        </pc:spChg>
        <pc:spChg chg="add del">
          <ac:chgData name="Angharad David" userId="c51a885d-243f-43b5-8752-5e4087bafa25" providerId="ADAL" clId="{3016A046-5128-40F2-952C-AC0B28EC1093}" dt="2020-02-24T18:31:30.437" v="1727" actId="26606"/>
          <ac:spMkLst>
            <pc:docMk/>
            <pc:sldMk cId="1431764678" sldId="256"/>
            <ac:spMk id="20" creationId="{E20EB187-900F-4AF5-813B-101456D9FD39}"/>
          </ac:spMkLst>
        </pc:spChg>
        <pc:spChg chg="add del">
          <ac:chgData name="Angharad David" userId="c51a885d-243f-43b5-8752-5e4087bafa25" providerId="ADAL" clId="{3016A046-5128-40F2-952C-AC0B28EC1093}" dt="2020-02-24T18:31:34.514" v="1730" actId="26606"/>
          <ac:spMkLst>
            <pc:docMk/>
            <pc:sldMk cId="1431764678" sldId="256"/>
            <ac:spMk id="23" creationId="{37C89E4B-3C9F-44B9-8B86-D9E3D112D8EC}"/>
          </ac:spMkLst>
        </pc:spChg>
        <pc:spChg chg="add del">
          <ac:chgData name="Angharad David" userId="c51a885d-243f-43b5-8752-5e4087bafa25" providerId="ADAL" clId="{3016A046-5128-40F2-952C-AC0B28EC1093}" dt="2020-02-24T18:31:35.718" v="1732" actId="26606"/>
          <ac:spMkLst>
            <pc:docMk/>
            <pc:sldMk cId="1431764678" sldId="256"/>
            <ac:spMk id="27" creationId="{71B2258F-86CA-4D4D-8270-BC05FCDEBFB3}"/>
          </ac:spMkLst>
        </pc:spChg>
        <pc:spChg chg="add del">
          <ac:chgData name="Angharad David" userId="c51a885d-243f-43b5-8752-5e4087bafa25" providerId="ADAL" clId="{3016A046-5128-40F2-952C-AC0B28EC1093}" dt="2020-02-24T18:32:23.858" v="1751" actId="26606"/>
          <ac:spMkLst>
            <pc:docMk/>
            <pc:sldMk cId="1431764678" sldId="256"/>
            <ac:spMk id="29" creationId="{87CC2527-562A-4F69-B487-4371E5B243E7}"/>
          </ac:spMkLst>
        </pc:spChg>
        <pc:spChg chg="add del">
          <ac:chgData name="Angharad David" userId="c51a885d-243f-43b5-8752-5e4087bafa25" providerId="ADAL" clId="{3016A046-5128-40F2-952C-AC0B28EC1093}" dt="2020-02-24T18:32:23.812" v="1750" actId="26606"/>
          <ac:spMkLst>
            <pc:docMk/>
            <pc:sldMk cId="1431764678" sldId="256"/>
            <ac:spMk id="35" creationId="{B4D3D850-2041-4B7C-AED9-54DA385B14F7}"/>
          </ac:spMkLst>
        </pc:spChg>
        <pc:spChg chg="add del">
          <ac:chgData name="Angharad David" userId="c51a885d-243f-43b5-8752-5e4087bafa25" providerId="ADAL" clId="{3016A046-5128-40F2-952C-AC0B28EC1093}" dt="2020-02-24T18:32:23.812" v="1750" actId="26606"/>
          <ac:spMkLst>
            <pc:docMk/>
            <pc:sldMk cId="1431764678" sldId="256"/>
            <ac:spMk id="41" creationId="{5707F116-8EC0-4822-9067-186AC8C96EB8}"/>
          </ac:spMkLst>
        </pc:spChg>
        <pc:spChg chg="add del">
          <ac:chgData name="Angharad David" userId="c51a885d-243f-43b5-8752-5e4087bafa25" providerId="ADAL" clId="{3016A046-5128-40F2-952C-AC0B28EC1093}" dt="2020-02-24T18:32:23.812" v="1750" actId="26606"/>
          <ac:spMkLst>
            <pc:docMk/>
            <pc:sldMk cId="1431764678" sldId="256"/>
            <ac:spMk id="43" creationId="{A77100AA-BF68-4139-8224-79EA1F9164BA}"/>
          </ac:spMkLst>
        </pc:spChg>
        <pc:spChg chg="add del">
          <ac:chgData name="Angharad David" userId="c51a885d-243f-43b5-8752-5e4087bafa25" providerId="ADAL" clId="{3016A046-5128-40F2-952C-AC0B28EC1093}" dt="2020-02-24T18:32:34.955" v="1758" actId="26606"/>
          <ac:spMkLst>
            <pc:docMk/>
            <pc:sldMk cId="1431764678" sldId="256"/>
            <ac:spMk id="57" creationId="{71B2258F-86CA-4D4D-8270-BC05FCDEBFB3}"/>
          </ac:spMkLst>
        </pc:spChg>
        <pc:spChg chg="add del">
          <ac:chgData name="Angharad David" userId="c51a885d-243f-43b5-8752-5e4087bafa25" providerId="ADAL" clId="{3016A046-5128-40F2-952C-AC0B28EC1093}" dt="2020-02-24T18:32:51.190" v="1764" actId="26606"/>
          <ac:spMkLst>
            <pc:docMk/>
            <pc:sldMk cId="1431764678" sldId="256"/>
            <ac:spMk id="62" creationId="{5707F116-8EC0-4822-9067-186AC8C96EB8}"/>
          </ac:spMkLst>
        </pc:spChg>
        <pc:spChg chg="add del">
          <ac:chgData name="Angharad David" userId="c51a885d-243f-43b5-8752-5e4087bafa25" providerId="ADAL" clId="{3016A046-5128-40F2-952C-AC0B28EC1093}" dt="2020-02-24T18:32:51.190" v="1764" actId="26606"/>
          <ac:spMkLst>
            <pc:docMk/>
            <pc:sldMk cId="1431764678" sldId="256"/>
            <ac:spMk id="64" creationId="{49F1A7E4-819D-4D21-8E8B-32671A9F9853}"/>
          </ac:spMkLst>
        </pc:spChg>
        <pc:spChg chg="add del">
          <ac:chgData name="Angharad David" userId="c51a885d-243f-43b5-8752-5e4087bafa25" providerId="ADAL" clId="{3016A046-5128-40F2-952C-AC0B28EC1093}" dt="2020-02-24T18:32:51.190" v="1764" actId="26606"/>
          <ac:spMkLst>
            <pc:docMk/>
            <pc:sldMk cId="1431764678" sldId="256"/>
            <ac:spMk id="66" creationId="{B1ECBAC9-8FF8-4D44-BD49-6B81C38167DA}"/>
          </ac:spMkLst>
        </pc:spChg>
        <pc:spChg chg="add del">
          <ac:chgData name="Angharad David" userId="c51a885d-243f-43b5-8752-5e4087bafa25" providerId="ADAL" clId="{3016A046-5128-40F2-952C-AC0B28EC1093}" dt="2020-02-24T18:32:51.190" v="1764" actId="26606"/>
          <ac:spMkLst>
            <pc:docMk/>
            <pc:sldMk cId="1431764678" sldId="256"/>
            <ac:spMk id="68" creationId="{530F234A-713C-4B90-B43E-8F10C8B679D2}"/>
          </ac:spMkLst>
        </pc:spChg>
        <pc:spChg chg="add">
          <ac:chgData name="Angharad David" userId="c51a885d-243f-43b5-8752-5e4087bafa25" providerId="ADAL" clId="{3016A046-5128-40F2-952C-AC0B28EC1093}" dt="2020-02-24T18:32:51.190" v="1764" actId="26606"/>
          <ac:spMkLst>
            <pc:docMk/>
            <pc:sldMk cId="1431764678" sldId="256"/>
            <ac:spMk id="85" creationId="{5707F116-8EC0-4822-9067-186AC8C96EB8}"/>
          </ac:spMkLst>
        </pc:spChg>
        <pc:spChg chg="add">
          <ac:chgData name="Angharad David" userId="c51a885d-243f-43b5-8752-5e4087bafa25" providerId="ADAL" clId="{3016A046-5128-40F2-952C-AC0B28EC1093}" dt="2020-02-24T18:32:51.190" v="1764" actId="26606"/>
          <ac:spMkLst>
            <pc:docMk/>
            <pc:sldMk cId="1431764678" sldId="256"/>
            <ac:spMk id="87" creationId="{49F1A7E4-819D-4D21-8E8B-32671A9F9853}"/>
          </ac:spMkLst>
        </pc:spChg>
        <pc:grpChg chg="add del">
          <ac:chgData name="Angharad David" userId="c51a885d-243f-43b5-8752-5e4087bafa25" providerId="ADAL" clId="{3016A046-5128-40F2-952C-AC0B28EC1093}" dt="2020-02-24T18:32:23.812" v="1750" actId="26606"/>
          <ac:grpSpMkLst>
            <pc:docMk/>
            <pc:sldMk cId="1431764678" sldId="256"/>
            <ac:grpSpMk id="37" creationId="{ABDF8F5F-D119-46D7-B35A-FF6930D5D09A}"/>
          </ac:grpSpMkLst>
        </pc:grpChg>
        <pc:grpChg chg="add del">
          <ac:chgData name="Angharad David" userId="c51a885d-243f-43b5-8752-5e4087bafa25" providerId="ADAL" clId="{3016A046-5128-40F2-952C-AC0B28EC1093}" dt="2020-02-24T18:32:23.812" v="1750" actId="26606"/>
          <ac:grpSpMkLst>
            <pc:docMk/>
            <pc:sldMk cId="1431764678" sldId="256"/>
            <ac:grpSpMk id="45" creationId="{8A9C60AD-F4C2-4B03-8DAE-163F0B32AECD}"/>
          </ac:grpSpMkLst>
        </pc:grpChg>
        <pc:grpChg chg="add del">
          <ac:chgData name="Angharad David" userId="c51a885d-243f-43b5-8752-5e4087bafa25" providerId="ADAL" clId="{3016A046-5128-40F2-952C-AC0B28EC1093}" dt="2020-02-24T18:32:23.812" v="1750" actId="26606"/>
          <ac:grpSpMkLst>
            <pc:docMk/>
            <pc:sldMk cId="1431764678" sldId="256"/>
            <ac:grpSpMk id="49" creationId="{989D8280-A836-4962-94D3-CEAE4E0B1BCC}"/>
          </ac:grpSpMkLst>
        </pc:grpChg>
        <pc:grpChg chg="add del">
          <ac:chgData name="Angharad David" userId="c51a885d-243f-43b5-8752-5e4087bafa25" providerId="ADAL" clId="{3016A046-5128-40F2-952C-AC0B28EC1093}" dt="2020-02-24T18:32:23.812" v="1750" actId="26606"/>
          <ac:grpSpMkLst>
            <pc:docMk/>
            <pc:sldMk cId="1431764678" sldId="256"/>
            <ac:grpSpMk id="53" creationId="{9960D1EE-8AC7-4766-B65A-A205CE100532}"/>
          </ac:grpSpMkLst>
        </pc:grpChg>
        <pc:grpChg chg="add del">
          <ac:chgData name="Angharad David" userId="c51a885d-243f-43b5-8752-5e4087bafa25" providerId="ADAL" clId="{3016A046-5128-40F2-952C-AC0B28EC1093}" dt="2020-02-24T18:32:51.190" v="1764" actId="26606"/>
          <ac:grpSpMkLst>
            <pc:docMk/>
            <pc:sldMk cId="1431764678" sldId="256"/>
            <ac:grpSpMk id="70" creationId="{A2C8816B-132C-4433-807D-BE8737D4604A}"/>
          </ac:grpSpMkLst>
        </pc:grpChg>
        <pc:grpChg chg="add del">
          <ac:chgData name="Angharad David" userId="c51a885d-243f-43b5-8752-5e4087bafa25" providerId="ADAL" clId="{3016A046-5128-40F2-952C-AC0B28EC1093}" dt="2020-02-24T18:32:51.190" v="1764" actId="26606"/>
          <ac:grpSpMkLst>
            <pc:docMk/>
            <pc:sldMk cId="1431764678" sldId="256"/>
            <ac:grpSpMk id="74" creationId="{3FE43375-339B-4A67-BEC7-44D202CA1F73}"/>
          </ac:grpSpMkLst>
        </pc:grpChg>
        <pc:grpChg chg="add del">
          <ac:chgData name="Angharad David" userId="c51a885d-243f-43b5-8752-5e4087bafa25" providerId="ADAL" clId="{3016A046-5128-40F2-952C-AC0B28EC1093}" dt="2020-02-24T18:32:51.190" v="1764" actId="26606"/>
          <ac:grpSpMkLst>
            <pc:docMk/>
            <pc:sldMk cId="1431764678" sldId="256"/>
            <ac:grpSpMk id="78" creationId="{89DECC1B-0AAB-435F-81AE-4C770DACCAF5}"/>
          </ac:grpSpMkLst>
        </pc:grpChg>
        <pc:picChg chg="add mod">
          <ac:chgData name="Angharad David" userId="c51a885d-243f-43b5-8752-5e4087bafa25" providerId="ADAL" clId="{3016A046-5128-40F2-952C-AC0B28EC1093}" dt="2020-02-24T18:32:34.955" v="1758" actId="26606"/>
          <ac:picMkLst>
            <pc:docMk/>
            <pc:sldMk cId="1431764678" sldId="256"/>
            <ac:picMk id="4" creationId="{146CEB55-1CD2-4798-BC86-586AF944455C}"/>
          </ac:picMkLst>
        </pc:picChg>
        <pc:cxnChg chg="add del">
          <ac:chgData name="Angharad David" userId="c51a885d-243f-43b5-8752-5e4087bafa25" providerId="ADAL" clId="{3016A046-5128-40F2-952C-AC0B28EC1093}" dt="2020-02-24T18:31:30.437" v="1727" actId="26606"/>
          <ac:cxnSpMkLst>
            <pc:docMk/>
            <pc:sldMk cId="1431764678" sldId="256"/>
            <ac:cxnSpMk id="21" creationId="{624D17C8-E9C2-48A4-AA36-D7048A6CCC41}"/>
          </ac:cxnSpMkLst>
        </pc:cxnChg>
        <pc:cxnChg chg="add del">
          <ac:chgData name="Angharad David" userId="c51a885d-243f-43b5-8752-5e4087bafa25" providerId="ADAL" clId="{3016A046-5128-40F2-952C-AC0B28EC1093}" dt="2020-02-24T18:31:34.514" v="1730" actId="26606"/>
          <ac:cxnSpMkLst>
            <pc:docMk/>
            <pc:sldMk cId="1431764678" sldId="256"/>
            <ac:cxnSpMk id="24" creationId="{AA2EAA10-076F-46BD-8F0F-B9A2FB77A85C}"/>
          </ac:cxnSpMkLst>
        </pc:cxnChg>
        <pc:cxnChg chg="add del">
          <ac:chgData name="Angharad David" userId="c51a885d-243f-43b5-8752-5e4087bafa25" providerId="ADAL" clId="{3016A046-5128-40F2-952C-AC0B28EC1093}" dt="2020-02-24T18:31:34.514" v="1730" actId="26606"/>
          <ac:cxnSpMkLst>
            <pc:docMk/>
            <pc:sldMk cId="1431764678" sldId="256"/>
            <ac:cxnSpMk id="25" creationId="{D891E407-403B-4764-86C9-33A56D3BCAA3}"/>
          </ac:cxnSpMkLst>
        </pc:cxnChg>
        <pc:cxnChg chg="add del">
          <ac:chgData name="Angharad David" userId="c51a885d-243f-43b5-8752-5e4087bafa25" providerId="ADAL" clId="{3016A046-5128-40F2-952C-AC0B28EC1093}" dt="2020-02-24T18:32:23.858" v="1751" actId="26606"/>
          <ac:cxnSpMkLst>
            <pc:docMk/>
            <pc:sldMk cId="1431764678" sldId="256"/>
            <ac:cxnSpMk id="30" creationId="{BCDAEC91-5BCE-4B55-9CC0-43EF94CB734B}"/>
          </ac:cxnSpMkLst>
        </pc:cxnChg>
      </pc:sldChg>
      <pc:sldChg chg="modSp ord">
        <pc:chgData name="Angharad David" userId="c51a885d-243f-43b5-8752-5e4087bafa25" providerId="ADAL" clId="{3016A046-5128-40F2-952C-AC0B28EC1093}" dt="2020-02-24T18:25:54.097" v="1653" actId="20577"/>
        <pc:sldMkLst>
          <pc:docMk/>
          <pc:sldMk cId="3187278369" sldId="257"/>
        </pc:sldMkLst>
        <pc:spChg chg="mod">
          <ac:chgData name="Angharad David" userId="c51a885d-243f-43b5-8752-5e4087bafa25" providerId="ADAL" clId="{3016A046-5128-40F2-952C-AC0B28EC1093}" dt="2020-02-24T18:25:54.097" v="1653" actId="20577"/>
          <ac:spMkLst>
            <pc:docMk/>
            <pc:sldMk cId="3187278369" sldId="257"/>
            <ac:spMk id="6" creationId="{2ED58721-C1BB-4C55-98F3-2823B6F4A4DF}"/>
          </ac:spMkLst>
        </pc:spChg>
        <pc:picChg chg="mod">
          <ac:chgData name="Angharad David" userId="c51a885d-243f-43b5-8752-5e4087bafa25" providerId="ADAL" clId="{3016A046-5128-40F2-952C-AC0B28EC1093}" dt="2020-02-11T20:54:32.008" v="739" actId="14100"/>
          <ac:picMkLst>
            <pc:docMk/>
            <pc:sldMk cId="3187278369" sldId="257"/>
            <ac:picMk id="8" creationId="{B2B8D2D0-76E8-4C90-BC17-480434E727FE}"/>
          </ac:picMkLst>
        </pc:picChg>
        <pc:picChg chg="mod">
          <ac:chgData name="Angharad David" userId="c51a885d-243f-43b5-8752-5e4087bafa25" providerId="ADAL" clId="{3016A046-5128-40F2-952C-AC0B28EC1093}" dt="2020-02-11T20:54:28.674" v="738" actId="14100"/>
          <ac:picMkLst>
            <pc:docMk/>
            <pc:sldMk cId="3187278369" sldId="257"/>
            <ac:picMk id="2050" creationId="{D2E4221D-1BDC-408F-B0E7-58F7ABD44165}"/>
          </ac:picMkLst>
        </pc:picChg>
      </pc:sldChg>
      <pc:sldChg chg="modSp setBg">
        <pc:chgData name="Angharad David" userId="c51a885d-243f-43b5-8752-5e4087bafa25" providerId="ADAL" clId="{3016A046-5128-40F2-952C-AC0B28EC1093}" dt="2020-02-24T20:19:04.422" v="3643" actId="20577"/>
        <pc:sldMkLst>
          <pc:docMk/>
          <pc:sldMk cId="1673533744" sldId="258"/>
        </pc:sldMkLst>
        <pc:spChg chg="mod">
          <ac:chgData name="Angharad David" userId="c51a885d-243f-43b5-8752-5e4087bafa25" providerId="ADAL" clId="{3016A046-5128-40F2-952C-AC0B28EC1093}" dt="2020-02-24T20:19:04.422" v="3643" actId="20577"/>
          <ac:spMkLst>
            <pc:docMk/>
            <pc:sldMk cId="1673533744" sldId="258"/>
            <ac:spMk id="6" creationId="{2ED58721-C1BB-4C55-98F3-2823B6F4A4DF}"/>
          </ac:spMkLst>
        </pc:spChg>
        <pc:picChg chg="mod">
          <ac:chgData name="Angharad David" userId="c51a885d-243f-43b5-8752-5e4087bafa25" providerId="ADAL" clId="{3016A046-5128-40F2-952C-AC0B28EC1093}" dt="2020-02-24T18:27:23.375" v="1668" actId="14100"/>
          <ac:picMkLst>
            <pc:docMk/>
            <pc:sldMk cId="1673533744" sldId="258"/>
            <ac:picMk id="8" creationId="{13FBABD2-19BD-44FB-AF79-E25B3DA0D599}"/>
          </ac:picMkLst>
        </pc:picChg>
        <pc:picChg chg="mod">
          <ac:chgData name="Angharad David" userId="c51a885d-243f-43b5-8752-5e4087bafa25" providerId="ADAL" clId="{3016A046-5128-40F2-952C-AC0B28EC1093}" dt="2020-02-24T18:27:26.219" v="1669" actId="14100"/>
          <ac:picMkLst>
            <pc:docMk/>
            <pc:sldMk cId="1673533744" sldId="258"/>
            <ac:picMk id="1026" creationId="{293BF786-A2DA-43AB-8642-465785629B96}"/>
          </ac:picMkLst>
        </pc:picChg>
      </pc:sldChg>
      <pc:sldChg chg="del">
        <pc:chgData name="Angharad David" userId="c51a885d-243f-43b5-8752-5e4087bafa25" providerId="ADAL" clId="{3016A046-5128-40F2-952C-AC0B28EC1093}" dt="2020-02-11T12:43:43.481" v="297" actId="47"/>
        <pc:sldMkLst>
          <pc:docMk/>
          <pc:sldMk cId="1450706698" sldId="259"/>
        </pc:sldMkLst>
      </pc:sldChg>
      <pc:sldChg chg="del">
        <pc:chgData name="Angharad David" userId="c51a885d-243f-43b5-8752-5e4087bafa25" providerId="ADAL" clId="{3016A046-5128-40F2-952C-AC0B28EC1093}" dt="2020-02-11T12:43:41.216" v="296" actId="47"/>
        <pc:sldMkLst>
          <pc:docMk/>
          <pc:sldMk cId="2796547328" sldId="265"/>
        </pc:sldMkLst>
      </pc:sldChg>
      <pc:sldChg chg="addSp delSp del ord">
        <pc:chgData name="Angharad David" userId="c51a885d-243f-43b5-8752-5e4087bafa25" providerId="ADAL" clId="{3016A046-5128-40F2-952C-AC0B28EC1093}" dt="2020-02-11T20:54:39.785" v="740" actId="47"/>
        <pc:sldMkLst>
          <pc:docMk/>
          <pc:sldMk cId="1966755222" sldId="266"/>
        </pc:sldMkLst>
        <pc:spChg chg="del">
          <ac:chgData name="Angharad David" userId="c51a885d-243f-43b5-8752-5e4087bafa25" providerId="ADAL" clId="{3016A046-5128-40F2-952C-AC0B28EC1093}" dt="2020-02-11T20:52:15.125" v="667" actId="478"/>
          <ac:spMkLst>
            <pc:docMk/>
            <pc:sldMk cId="1966755222" sldId="266"/>
            <ac:spMk id="3" creationId="{DD7E831C-98B3-4F79-96FB-2143E7A69C3E}"/>
          </ac:spMkLst>
        </pc:spChg>
        <pc:spChg chg="del">
          <ac:chgData name="Angharad David" userId="c51a885d-243f-43b5-8752-5e4087bafa25" providerId="ADAL" clId="{3016A046-5128-40F2-952C-AC0B28EC1093}" dt="2020-02-11T20:52:33.503" v="668" actId="478"/>
          <ac:spMkLst>
            <pc:docMk/>
            <pc:sldMk cId="1966755222" sldId="266"/>
            <ac:spMk id="4" creationId="{1888BE88-FDB2-4E5E-A6BC-14C83938A38B}"/>
          </ac:spMkLst>
        </pc:spChg>
        <pc:picChg chg="add del">
          <ac:chgData name="Angharad David" userId="c51a885d-243f-43b5-8752-5e4087bafa25" providerId="ADAL" clId="{3016A046-5128-40F2-952C-AC0B28EC1093}" dt="2020-02-11T20:52:10.327" v="666" actId="478"/>
          <ac:picMkLst>
            <pc:docMk/>
            <pc:sldMk cId="1966755222" sldId="266"/>
            <ac:picMk id="6" creationId="{938DE2EB-AA90-4A12-BCB5-E3E6E8755E0E}"/>
          </ac:picMkLst>
        </pc:picChg>
      </pc:sldChg>
      <pc:sldChg chg="del">
        <pc:chgData name="Angharad David" userId="c51a885d-243f-43b5-8752-5e4087bafa25" providerId="ADAL" clId="{3016A046-5128-40F2-952C-AC0B28EC1093}" dt="2020-02-11T20:44:48.565" v="561" actId="47"/>
        <pc:sldMkLst>
          <pc:docMk/>
          <pc:sldMk cId="3597632569" sldId="267"/>
        </pc:sldMkLst>
      </pc:sldChg>
      <pc:sldChg chg="del">
        <pc:chgData name="Angharad David" userId="c51a885d-243f-43b5-8752-5e4087bafa25" providerId="ADAL" clId="{3016A046-5128-40F2-952C-AC0B28EC1093}" dt="2020-02-11T20:44:51.800" v="562" actId="47"/>
        <pc:sldMkLst>
          <pc:docMk/>
          <pc:sldMk cId="1080260729" sldId="268"/>
        </pc:sldMkLst>
      </pc:sldChg>
      <pc:sldChg chg="modSp del">
        <pc:chgData name="Angharad David" userId="c51a885d-243f-43b5-8752-5e4087bafa25" providerId="ADAL" clId="{3016A046-5128-40F2-952C-AC0B28EC1093}" dt="2020-02-24T19:39:53.805" v="1929" actId="47"/>
        <pc:sldMkLst>
          <pc:docMk/>
          <pc:sldMk cId="861762807" sldId="269"/>
        </pc:sldMkLst>
        <pc:spChg chg="mod">
          <ac:chgData name="Angharad David" userId="c51a885d-243f-43b5-8752-5e4087bafa25" providerId="ADAL" clId="{3016A046-5128-40F2-952C-AC0B28EC1093}" dt="2020-02-24T18:47:12.783" v="1868" actId="6549"/>
          <ac:spMkLst>
            <pc:docMk/>
            <pc:sldMk cId="861762807" sldId="269"/>
            <ac:spMk id="2" creationId="{E175AC8E-B1DD-4C8A-846E-B597C5046366}"/>
          </ac:spMkLst>
        </pc:spChg>
      </pc:sldChg>
      <pc:sldChg chg="add del ord">
        <pc:chgData name="Angharad David" userId="c51a885d-243f-43b5-8752-5e4087bafa25" providerId="ADAL" clId="{3016A046-5128-40F2-952C-AC0B28EC1093}" dt="2020-02-11T20:44:45.025" v="560" actId="47"/>
        <pc:sldMkLst>
          <pc:docMk/>
          <pc:sldMk cId="1636234721" sldId="270"/>
        </pc:sldMkLst>
      </pc:sldChg>
      <pc:sldChg chg="addSp delSp modSp add modAnim">
        <pc:chgData name="Angharad David" userId="c51a885d-243f-43b5-8752-5e4087bafa25" providerId="ADAL" clId="{3016A046-5128-40F2-952C-AC0B28EC1093}" dt="2020-02-24T20:18:24.174" v="3641" actId="20577"/>
        <pc:sldMkLst>
          <pc:docMk/>
          <pc:sldMk cId="3677476314" sldId="270"/>
        </pc:sldMkLst>
        <pc:spChg chg="add mod">
          <ac:chgData name="Angharad David" userId="c51a885d-243f-43b5-8752-5e4087bafa25" providerId="ADAL" clId="{3016A046-5128-40F2-952C-AC0B28EC1093}" dt="2020-02-24T18:38:35.379" v="1846" actId="20577"/>
          <ac:spMkLst>
            <pc:docMk/>
            <pc:sldMk cId="3677476314" sldId="270"/>
            <ac:spMk id="2" creationId="{3C1F4075-768E-4307-901F-567A10EBDF6B}"/>
          </ac:spMkLst>
        </pc:spChg>
        <pc:spChg chg="mod">
          <ac:chgData name="Angharad David" userId="c51a885d-243f-43b5-8752-5e4087bafa25" providerId="ADAL" clId="{3016A046-5128-40F2-952C-AC0B28EC1093}" dt="2020-02-24T20:18:24.174" v="3641" actId="20577"/>
          <ac:spMkLst>
            <pc:docMk/>
            <pc:sldMk cId="3677476314" sldId="270"/>
            <ac:spMk id="3" creationId="{DD7E831C-98B3-4F79-96FB-2143E7A69C3E}"/>
          </ac:spMkLst>
        </pc:spChg>
        <pc:spChg chg="mod">
          <ac:chgData name="Angharad David" userId="c51a885d-243f-43b5-8752-5e4087bafa25" providerId="ADAL" clId="{3016A046-5128-40F2-952C-AC0B28EC1093}" dt="2020-02-11T20:55:36.094" v="745" actId="404"/>
          <ac:spMkLst>
            <pc:docMk/>
            <pc:sldMk cId="3677476314" sldId="270"/>
            <ac:spMk id="4" creationId="{1888BE88-FDB2-4E5E-A6BC-14C83938A38B}"/>
          </ac:spMkLst>
        </pc:spChg>
        <pc:spChg chg="add del mod">
          <ac:chgData name="Angharad David" userId="c51a885d-243f-43b5-8752-5e4087bafa25" providerId="ADAL" clId="{3016A046-5128-40F2-952C-AC0B28EC1093}" dt="2020-02-24T19:35:17.516" v="1913" actId="478"/>
          <ac:spMkLst>
            <pc:docMk/>
            <pc:sldMk cId="3677476314" sldId="270"/>
            <ac:spMk id="5" creationId="{15C76C67-44DB-4531-B7B0-E9F8FE331E73}"/>
          </ac:spMkLst>
        </pc:spChg>
        <pc:spChg chg="add mod">
          <ac:chgData name="Angharad David" userId="c51a885d-243f-43b5-8752-5e4087bafa25" providerId="ADAL" clId="{3016A046-5128-40F2-952C-AC0B28EC1093}" dt="2020-02-24T19:34:36.292" v="1906" actId="20577"/>
          <ac:spMkLst>
            <pc:docMk/>
            <pc:sldMk cId="3677476314" sldId="270"/>
            <ac:spMk id="7" creationId="{6D143D0C-F150-498D-AC7E-905E68E70AB4}"/>
          </ac:spMkLst>
        </pc:spChg>
      </pc:sldChg>
      <pc:sldChg chg="addSp delSp modSp add ord">
        <pc:chgData name="Angharad David" userId="c51a885d-243f-43b5-8752-5e4087bafa25" providerId="ADAL" clId="{3016A046-5128-40F2-952C-AC0B28EC1093}" dt="2020-02-24T20:11:04.564" v="3562" actId="207"/>
        <pc:sldMkLst>
          <pc:docMk/>
          <pc:sldMk cId="1143615152" sldId="271"/>
        </pc:sldMkLst>
        <pc:spChg chg="mod">
          <ac:chgData name="Angharad David" userId="c51a885d-243f-43b5-8752-5e4087bafa25" providerId="ADAL" clId="{3016A046-5128-40F2-952C-AC0B28EC1093}" dt="2020-02-24T20:11:04.564" v="3562" actId="207"/>
          <ac:spMkLst>
            <pc:docMk/>
            <pc:sldMk cId="1143615152" sldId="271"/>
            <ac:spMk id="3" creationId="{DD7E831C-98B3-4F79-96FB-2143E7A69C3E}"/>
          </ac:spMkLst>
        </pc:spChg>
        <pc:spChg chg="mod">
          <ac:chgData name="Angharad David" userId="c51a885d-243f-43b5-8752-5e4087bafa25" providerId="ADAL" clId="{3016A046-5128-40F2-952C-AC0B28EC1093}" dt="2020-02-11T20:57:45.611" v="801" actId="1036"/>
          <ac:spMkLst>
            <pc:docMk/>
            <pc:sldMk cId="1143615152" sldId="271"/>
            <ac:spMk id="4" creationId="{1888BE88-FDB2-4E5E-A6BC-14C83938A38B}"/>
          </ac:spMkLst>
        </pc:spChg>
        <pc:spChg chg="add del">
          <ac:chgData name="Angharad David" userId="c51a885d-243f-43b5-8752-5e4087bafa25" providerId="ADAL" clId="{3016A046-5128-40F2-952C-AC0B28EC1093}" dt="2020-02-11T20:53:06.158" v="681"/>
          <ac:spMkLst>
            <pc:docMk/>
            <pc:sldMk cId="1143615152" sldId="271"/>
            <ac:spMk id="5" creationId="{3A956179-3FC8-420B-AF7F-EF14751B4FE5}"/>
          </ac:spMkLst>
        </pc:spChg>
        <pc:spChg chg="add mod">
          <ac:chgData name="Angharad David" userId="c51a885d-243f-43b5-8752-5e4087bafa25" providerId="ADAL" clId="{3016A046-5128-40F2-952C-AC0B28EC1093}" dt="2020-02-11T20:57:10.562" v="782" actId="1036"/>
          <ac:spMkLst>
            <pc:docMk/>
            <pc:sldMk cId="1143615152" sldId="271"/>
            <ac:spMk id="7" creationId="{5E4E2A13-B3EB-4977-8204-32276C421DC6}"/>
          </ac:spMkLst>
        </pc:spChg>
        <pc:picChg chg="add del mod">
          <ac:chgData name="Angharad David" userId="c51a885d-243f-43b5-8752-5e4087bafa25" providerId="ADAL" clId="{3016A046-5128-40F2-952C-AC0B28EC1093}" dt="2020-02-11T20:57:05.797" v="768" actId="14100"/>
          <ac:picMkLst>
            <pc:docMk/>
            <pc:sldMk cId="1143615152" sldId="271"/>
            <ac:picMk id="6" creationId="{938DE2EB-AA90-4A12-BCB5-E3E6E8755E0E}"/>
          </ac:picMkLst>
        </pc:picChg>
      </pc:sldChg>
      <pc:sldChg chg="addSp delSp modSp add">
        <pc:chgData name="Angharad David" userId="c51a885d-243f-43b5-8752-5e4087bafa25" providerId="ADAL" clId="{3016A046-5128-40F2-952C-AC0B28EC1093}" dt="2020-02-25T09:45:24.463" v="3671" actId="20577"/>
        <pc:sldMkLst>
          <pc:docMk/>
          <pc:sldMk cId="3101857055" sldId="272"/>
        </pc:sldMkLst>
        <pc:spChg chg="add mod">
          <ac:chgData name="Angharad David" userId="c51a885d-243f-43b5-8752-5e4087bafa25" providerId="ADAL" clId="{3016A046-5128-40F2-952C-AC0B28EC1093}" dt="2020-02-25T09:44:58.809" v="3653" actId="1076"/>
          <ac:spMkLst>
            <pc:docMk/>
            <pc:sldMk cId="3101857055" sldId="272"/>
            <ac:spMk id="2" creationId="{3BB42CD1-1AAB-420A-B771-EF2F70B98069}"/>
          </ac:spMkLst>
        </pc:spChg>
        <pc:spChg chg="add del">
          <ac:chgData name="Angharad David" userId="c51a885d-243f-43b5-8752-5e4087bafa25" providerId="ADAL" clId="{3016A046-5128-40F2-952C-AC0B28EC1093}" dt="2020-02-11T21:02:08.423" v="923"/>
          <ac:spMkLst>
            <pc:docMk/>
            <pc:sldMk cId="3101857055" sldId="272"/>
            <ac:spMk id="5" creationId="{3C6474AC-B395-4D20-B809-E522649638BA}"/>
          </ac:spMkLst>
        </pc:spChg>
        <pc:spChg chg="add mod">
          <ac:chgData name="Angharad David" userId="c51a885d-243f-43b5-8752-5e4087bafa25" providerId="ADAL" clId="{3016A046-5128-40F2-952C-AC0B28EC1093}" dt="2020-02-25T09:44:56.080" v="3652" actId="1076"/>
          <ac:spMkLst>
            <pc:docMk/>
            <pc:sldMk cId="3101857055" sldId="272"/>
            <ac:spMk id="7" creationId="{DDE1ED93-A880-4A2B-AECB-F7DB47A1F6BE}"/>
          </ac:spMkLst>
        </pc:spChg>
        <pc:spChg chg="add mod">
          <ac:chgData name="Angharad David" userId="c51a885d-243f-43b5-8752-5e4087bafa25" providerId="ADAL" clId="{3016A046-5128-40F2-952C-AC0B28EC1093}" dt="2020-02-25T09:45:15.888" v="3670" actId="20577"/>
          <ac:spMkLst>
            <pc:docMk/>
            <pc:sldMk cId="3101857055" sldId="272"/>
            <ac:spMk id="8" creationId="{38AF490B-87C5-452A-B9BF-DD7382BCF3DF}"/>
          </ac:spMkLst>
        </pc:spChg>
        <pc:spChg chg="add del mod">
          <ac:chgData name="Angharad David" userId="c51a885d-243f-43b5-8752-5e4087bafa25" providerId="ADAL" clId="{3016A046-5128-40F2-952C-AC0B28EC1093}" dt="2020-02-12T11:51:11.761" v="1596" actId="20577"/>
          <ac:spMkLst>
            <pc:docMk/>
            <pc:sldMk cId="3101857055" sldId="272"/>
            <ac:spMk id="9" creationId="{951F69CA-6C28-4B6F-BBFE-000A7C8F14A4}"/>
          </ac:spMkLst>
        </pc:spChg>
        <pc:spChg chg="add mod">
          <ac:chgData name="Angharad David" userId="c51a885d-243f-43b5-8752-5e4087bafa25" providerId="ADAL" clId="{3016A046-5128-40F2-952C-AC0B28EC1093}" dt="2020-02-25T09:45:24.463" v="3671" actId="20577"/>
          <ac:spMkLst>
            <pc:docMk/>
            <pc:sldMk cId="3101857055" sldId="272"/>
            <ac:spMk id="10" creationId="{9DABA70C-2C57-497C-854B-E389135A1031}"/>
          </ac:spMkLst>
        </pc:spChg>
      </pc:sldChg>
      <pc:sldChg chg="addSp modSp add setBg">
        <pc:chgData name="Angharad David" userId="c51a885d-243f-43b5-8752-5e4087bafa25" providerId="ADAL" clId="{3016A046-5128-40F2-952C-AC0B28EC1093}" dt="2020-02-25T09:46:42.364" v="3676" actId="20577"/>
        <pc:sldMkLst>
          <pc:docMk/>
          <pc:sldMk cId="959094735" sldId="273"/>
        </pc:sldMkLst>
        <pc:spChg chg="add mod">
          <ac:chgData name="Angharad David" userId="c51a885d-243f-43b5-8752-5e4087bafa25" providerId="ADAL" clId="{3016A046-5128-40F2-952C-AC0B28EC1093}" dt="2020-02-25T09:46:42.364" v="3676" actId="20577"/>
          <ac:spMkLst>
            <pc:docMk/>
            <pc:sldMk cId="959094735" sldId="273"/>
            <ac:spMk id="2" creationId="{52FEACF4-8B87-45B7-8C33-33CB9C520BC9}"/>
          </ac:spMkLst>
        </pc:spChg>
      </pc:sldChg>
      <pc:sldChg chg="addSp delSp modSp add mod ord setBg delAnim modAnim">
        <pc:chgData name="Angharad David" userId="c51a885d-243f-43b5-8752-5e4087bafa25" providerId="ADAL" clId="{3016A046-5128-40F2-952C-AC0B28EC1093}" dt="2020-02-24T19:35:59.108" v="1926"/>
        <pc:sldMkLst>
          <pc:docMk/>
          <pc:sldMk cId="597447007" sldId="274"/>
        </pc:sldMkLst>
        <pc:spChg chg="add mod">
          <ac:chgData name="Angharad David" userId="c51a885d-243f-43b5-8752-5e4087bafa25" providerId="ADAL" clId="{3016A046-5128-40F2-952C-AC0B28EC1093}" dt="2020-02-24T18:28:33.526" v="1694" actId="20577"/>
          <ac:spMkLst>
            <pc:docMk/>
            <pc:sldMk cId="597447007" sldId="274"/>
            <ac:spMk id="2" creationId="{555C314A-1A7D-4B3E-8611-FF8B8C4B1899}"/>
          </ac:spMkLst>
        </pc:spChg>
        <pc:spChg chg="add mod">
          <ac:chgData name="Angharad David" userId="c51a885d-243f-43b5-8752-5e4087bafa25" providerId="ADAL" clId="{3016A046-5128-40F2-952C-AC0B28EC1093}" dt="2020-02-24T18:28:55.969" v="1697" actId="208"/>
          <ac:spMkLst>
            <pc:docMk/>
            <pc:sldMk cId="597447007" sldId="274"/>
            <ac:spMk id="3" creationId="{7D6BC859-5329-4F99-A3C5-508C9982F049}"/>
          </ac:spMkLst>
        </pc:spChg>
        <pc:spChg chg="add del mod">
          <ac:chgData name="Angharad David" userId="c51a885d-243f-43b5-8752-5e4087bafa25" providerId="ADAL" clId="{3016A046-5128-40F2-952C-AC0B28EC1093}" dt="2020-02-24T19:35:37.767" v="1916" actId="478"/>
          <ac:spMkLst>
            <pc:docMk/>
            <pc:sldMk cId="597447007" sldId="274"/>
            <ac:spMk id="5" creationId="{CD866837-4FAC-41CD-9072-87E8A1F0E239}"/>
          </ac:spMkLst>
        </pc:spChg>
        <pc:picChg chg="add mod">
          <ac:chgData name="Angharad David" userId="c51a885d-243f-43b5-8752-5e4087bafa25" providerId="ADAL" clId="{3016A046-5128-40F2-952C-AC0B28EC1093}" dt="2020-02-24T18:43:55.560" v="1862" actId="14100"/>
          <ac:picMkLst>
            <pc:docMk/>
            <pc:sldMk cId="597447007" sldId="274"/>
            <ac:picMk id="4" creationId="{8E6FDBC0-3313-4C7B-84E9-4C66AC5F8575}"/>
          </ac:picMkLst>
        </pc:picChg>
        <pc:picChg chg="add mod">
          <ac:chgData name="Angharad David" userId="c51a885d-243f-43b5-8752-5e4087bafa25" providerId="ADAL" clId="{3016A046-5128-40F2-952C-AC0B28EC1093}" dt="2020-02-11T21:15:11.095" v="1406" actId="1035"/>
          <ac:picMkLst>
            <pc:docMk/>
            <pc:sldMk cId="597447007" sldId="274"/>
            <ac:picMk id="6" creationId="{83A330B5-1481-4E30-A6DB-CC0856A033AC}"/>
          </ac:picMkLst>
        </pc:picChg>
      </pc:sldChg>
      <pc:sldChg chg="addSp delSp modSp add mod ord setBg delDesignElem">
        <pc:chgData name="Angharad David" userId="c51a885d-243f-43b5-8752-5e4087bafa25" providerId="ADAL" clId="{3016A046-5128-40F2-952C-AC0B28EC1093}" dt="2020-02-24T20:16:09.781" v="3612" actId="1036"/>
        <pc:sldMkLst>
          <pc:docMk/>
          <pc:sldMk cId="2101641492" sldId="275"/>
        </pc:sldMkLst>
        <pc:spChg chg="del mod ord">
          <ac:chgData name="Angharad David" userId="c51a885d-243f-43b5-8752-5e4087bafa25" providerId="ADAL" clId="{3016A046-5128-40F2-952C-AC0B28EC1093}" dt="2020-02-24T20:14:09.906" v="3578"/>
          <ac:spMkLst>
            <pc:docMk/>
            <pc:sldMk cId="2101641492" sldId="275"/>
            <ac:spMk id="2" creationId="{00000000-0000-0000-0000-000000000000}"/>
          </ac:spMkLst>
        </pc:spChg>
        <pc:spChg chg="add del">
          <ac:chgData name="Angharad David" userId="c51a885d-243f-43b5-8752-5e4087bafa25" providerId="ADAL" clId="{3016A046-5128-40F2-952C-AC0B28EC1093}" dt="2020-02-24T20:14:00.138" v="3572"/>
          <ac:spMkLst>
            <pc:docMk/>
            <pc:sldMk cId="2101641492" sldId="275"/>
            <ac:spMk id="3" creationId="{EBB7FB86-0A8C-42EE-946E-E6F4F010E94A}"/>
          </ac:spMkLst>
        </pc:spChg>
        <pc:spChg chg="add del">
          <ac:chgData name="Angharad David" userId="c51a885d-243f-43b5-8752-5e4087bafa25" providerId="ADAL" clId="{3016A046-5128-40F2-952C-AC0B28EC1093}" dt="2020-02-24T20:14:07.482" v="3576"/>
          <ac:spMkLst>
            <pc:docMk/>
            <pc:sldMk cId="2101641492" sldId="275"/>
            <ac:spMk id="4" creationId="{B9B54512-2202-4B14-BFB0-960519A58A55}"/>
          </ac:spMkLst>
        </pc:spChg>
        <pc:spChg chg="add del mod">
          <ac:chgData name="Angharad David" userId="c51a885d-243f-43b5-8752-5e4087bafa25" providerId="ADAL" clId="{3016A046-5128-40F2-952C-AC0B28EC1093}" dt="2020-02-24T20:14:18.172" v="3581" actId="478"/>
          <ac:spMkLst>
            <pc:docMk/>
            <pc:sldMk cId="2101641492" sldId="275"/>
            <ac:spMk id="5" creationId="{B39C1FCB-37EC-41C3-9517-C38AEFEEB2C3}"/>
          </ac:spMkLst>
        </pc:spChg>
        <pc:spChg chg="add mod">
          <ac:chgData name="Angharad David" userId="c51a885d-243f-43b5-8752-5e4087bafa25" providerId="ADAL" clId="{3016A046-5128-40F2-952C-AC0B28EC1093}" dt="2020-02-24T20:16:09.781" v="3612" actId="1036"/>
          <ac:spMkLst>
            <pc:docMk/>
            <pc:sldMk cId="2101641492" sldId="275"/>
            <ac:spMk id="6" creationId="{5B439E32-7EA7-4E19-935B-07E363F8E142}"/>
          </ac:spMkLst>
        </pc:spChg>
        <pc:spChg chg="add">
          <ac:chgData name="Angharad David" userId="c51a885d-243f-43b5-8752-5e4087bafa25" providerId="ADAL" clId="{3016A046-5128-40F2-952C-AC0B28EC1093}" dt="2020-02-24T18:33:08.324" v="1770" actId="26606"/>
          <ac:spMkLst>
            <pc:docMk/>
            <pc:sldMk cId="2101641492" sldId="275"/>
            <ac:spMk id="19" creationId="{B497CCB5-5FC2-473C-AFCC-2430CEF1DF71}"/>
          </ac:spMkLst>
        </pc:spChg>
        <pc:spChg chg="add">
          <ac:chgData name="Angharad David" userId="c51a885d-243f-43b5-8752-5e4087bafa25" providerId="ADAL" clId="{3016A046-5128-40F2-952C-AC0B28EC1093}" dt="2020-02-24T18:33:08.324" v="1770" actId="26606"/>
          <ac:spMkLst>
            <pc:docMk/>
            <pc:sldMk cId="2101641492" sldId="275"/>
            <ac:spMk id="21" creationId="{599C8C75-BFDF-44E7-A028-EEB5EDD58817}"/>
          </ac:spMkLst>
        </pc:spChg>
        <pc:spChg chg="del">
          <ac:chgData name="Angharad David" userId="c51a885d-243f-43b5-8752-5e4087bafa25" providerId="ADAL" clId="{3016A046-5128-40F2-952C-AC0B28EC1093}" dt="2020-02-12T11:05:42.829" v="1419"/>
          <ac:spMkLst>
            <pc:docMk/>
            <pc:sldMk cId="2101641492" sldId="275"/>
            <ac:spMk id="61" creationId="{F6E384F5-137A-40B1-97F0-694CC6ECD59C}"/>
          </ac:spMkLst>
        </pc:spChg>
        <pc:spChg chg="del">
          <ac:chgData name="Angharad David" userId="c51a885d-243f-43b5-8752-5e4087bafa25" providerId="ADAL" clId="{3016A046-5128-40F2-952C-AC0B28EC1093}" dt="2020-02-12T11:05:42.829" v="1419"/>
          <ac:spMkLst>
            <pc:docMk/>
            <pc:sldMk cId="2101641492" sldId="275"/>
            <ac:spMk id="63" creationId="{9DBC4630-03DA-474F-BBCB-BA3AE6B317A4}"/>
          </ac:spMkLst>
        </pc:spChg>
        <pc:spChg chg="del">
          <ac:chgData name="Angharad David" userId="c51a885d-243f-43b5-8752-5e4087bafa25" providerId="ADAL" clId="{3016A046-5128-40F2-952C-AC0B28EC1093}" dt="2020-02-12T11:05:42.829" v="1419"/>
          <ac:spMkLst>
            <pc:docMk/>
            <pc:sldMk cId="2101641492" sldId="275"/>
            <ac:spMk id="65" creationId="{78418A25-6EAC-4140-BFE6-284E1925B5EE}"/>
          </ac:spMkLst>
        </pc:spChg>
        <pc:spChg chg="del">
          <ac:chgData name="Angharad David" userId="c51a885d-243f-43b5-8752-5e4087bafa25" providerId="ADAL" clId="{3016A046-5128-40F2-952C-AC0B28EC1093}" dt="2020-02-12T11:05:42.829" v="1419"/>
          <ac:spMkLst>
            <pc:docMk/>
            <pc:sldMk cId="2101641492" sldId="275"/>
            <ac:spMk id="67" creationId="{31103AB2-C090-458F-B752-294F23AFA8AD}"/>
          </ac:spMkLst>
        </pc:spChg>
        <pc:picChg chg="mod ord">
          <ac:chgData name="Angharad David" userId="c51a885d-243f-43b5-8752-5e4087bafa25" providerId="ADAL" clId="{3016A046-5128-40F2-952C-AC0B28EC1093}" dt="2020-02-24T20:14:42.829" v="3596" actId="1076"/>
          <ac:picMkLst>
            <pc:docMk/>
            <pc:sldMk cId="2101641492" sldId="275"/>
            <ac:picMk id="7" creationId="{3A33731A-8C67-45C2-9B5E-C19C7A4E0F19}"/>
          </ac:picMkLst>
        </pc:picChg>
        <pc:picChg chg="mod ord">
          <ac:chgData name="Angharad David" userId="c51a885d-243f-43b5-8752-5e4087bafa25" providerId="ADAL" clId="{3016A046-5128-40F2-952C-AC0B28EC1093}" dt="2020-02-24T18:33:08.324" v="1770" actId="26606"/>
          <ac:picMkLst>
            <pc:docMk/>
            <pc:sldMk cId="2101641492" sldId="275"/>
            <ac:picMk id="9" creationId="{332AEB0F-650D-4275-BE4C-48C33DD6F524}"/>
          </ac:picMkLst>
        </pc:picChg>
        <pc:picChg chg="mod">
          <ac:chgData name="Angharad David" userId="c51a885d-243f-43b5-8752-5e4087bafa25" providerId="ADAL" clId="{3016A046-5128-40F2-952C-AC0B28EC1093}" dt="2020-02-24T20:14:06.850" v="3575" actId="1076"/>
          <ac:picMkLst>
            <pc:docMk/>
            <pc:sldMk cId="2101641492" sldId="275"/>
            <ac:picMk id="13" creationId="{6B76B9E5-36EB-4FD6-B195-0AF87E943F8A}"/>
          </ac:picMkLst>
        </pc:picChg>
        <pc:picChg chg="mod">
          <ac:chgData name="Angharad David" userId="c51a885d-243f-43b5-8752-5e4087bafa25" providerId="ADAL" clId="{3016A046-5128-40F2-952C-AC0B28EC1093}" dt="2020-02-24T18:33:08.324" v="1770" actId="26606"/>
          <ac:picMkLst>
            <pc:docMk/>
            <pc:sldMk cId="2101641492" sldId="275"/>
            <ac:picMk id="14" creationId="{7A86E25B-9CF3-4736-A230-6F83DB2BA72F}"/>
          </ac:picMkLst>
        </pc:picChg>
      </pc:sldChg>
      <pc:sldChg chg="modSp add del">
        <pc:chgData name="Angharad David" userId="c51a885d-243f-43b5-8752-5e4087bafa25" providerId="ADAL" clId="{3016A046-5128-40F2-952C-AC0B28EC1093}" dt="2020-02-24T18:34:47.172" v="1793" actId="47"/>
        <pc:sldMkLst>
          <pc:docMk/>
          <pc:sldMk cId="331250862" sldId="276"/>
        </pc:sldMkLst>
        <pc:spChg chg="mod">
          <ac:chgData name="Angharad David" userId="c51a885d-243f-43b5-8752-5e4087bafa25" providerId="ADAL" clId="{3016A046-5128-40F2-952C-AC0B28EC1093}" dt="2020-02-12T11:40:01.814" v="1513" actId="113"/>
          <ac:spMkLst>
            <pc:docMk/>
            <pc:sldMk cId="331250862" sldId="276"/>
            <ac:spMk id="2" creationId="{00000000-0000-0000-0000-000000000000}"/>
          </ac:spMkLst>
        </pc:spChg>
      </pc:sldChg>
      <pc:sldChg chg="add del">
        <pc:chgData name="Angharad David" userId="c51a885d-243f-43b5-8752-5e4087bafa25" providerId="ADAL" clId="{3016A046-5128-40F2-952C-AC0B28EC1093}" dt="2020-02-24T18:28:14.641" v="1671" actId="47"/>
        <pc:sldMkLst>
          <pc:docMk/>
          <pc:sldMk cId="1040813229" sldId="277"/>
        </pc:sldMkLst>
      </pc:sldChg>
      <pc:sldChg chg="modSp add">
        <pc:chgData name="Angharad David" userId="c51a885d-243f-43b5-8752-5e4087bafa25" providerId="ADAL" clId="{3016A046-5128-40F2-952C-AC0B28EC1093}" dt="2020-02-24T20:07:46.396" v="3547" actId="207"/>
        <pc:sldMkLst>
          <pc:docMk/>
          <pc:sldMk cId="3334975020" sldId="277"/>
        </pc:sldMkLst>
        <pc:spChg chg="mod">
          <ac:chgData name="Angharad David" userId="c51a885d-243f-43b5-8752-5e4087bafa25" providerId="ADAL" clId="{3016A046-5128-40F2-952C-AC0B28EC1093}" dt="2020-02-24T20:07:46.396" v="3547" actId="207"/>
          <ac:spMkLst>
            <pc:docMk/>
            <pc:sldMk cId="3334975020" sldId="277"/>
            <ac:spMk id="2" creationId="{00000000-0000-0000-0000-000000000000}"/>
          </ac:spMkLst>
        </pc:spChg>
      </pc:sldChg>
      <pc:sldChg chg="addSp modSp add">
        <pc:chgData name="Angharad David" userId="c51a885d-243f-43b5-8752-5e4087bafa25" providerId="ADAL" clId="{3016A046-5128-40F2-952C-AC0B28EC1093}" dt="2020-02-25T13:04:38.764" v="3681" actId="20577"/>
        <pc:sldMkLst>
          <pc:docMk/>
          <pc:sldMk cId="1605361849" sldId="278"/>
        </pc:sldMkLst>
        <pc:spChg chg="add mod">
          <ac:chgData name="Angharad David" userId="c51a885d-243f-43b5-8752-5e4087bafa25" providerId="ADAL" clId="{3016A046-5128-40F2-952C-AC0B28EC1093}" dt="2020-02-25T13:04:38.764" v="3681" actId="20577"/>
          <ac:spMkLst>
            <pc:docMk/>
            <pc:sldMk cId="1605361849" sldId="278"/>
            <ac:spMk id="2" creationId="{CEC9F78D-71C6-421E-801B-038088CBB1F5}"/>
          </ac:spMkLst>
        </pc:spChg>
      </pc:sldChg>
    </pc:docChg>
  </pc:docChgLst>
  <pc:docChgLst>
    <pc:chgData name="Angharad David" userId="c51a885d-243f-43b5-8752-5e4087bafa25" providerId="ADAL" clId="{D3995131-2016-446A-B7C8-C85E5F9D0A6E}"/>
    <pc:docChg chg="modSld">
      <pc:chgData name="Angharad David" userId="c51a885d-243f-43b5-8752-5e4087bafa25" providerId="ADAL" clId="{D3995131-2016-446A-B7C8-C85E5F9D0A6E}" dt="2020-04-21T10:28:16.244" v="3" actId="20577"/>
      <pc:docMkLst>
        <pc:docMk/>
      </pc:docMkLst>
      <pc:sldChg chg="modSp">
        <pc:chgData name="Angharad David" userId="c51a885d-243f-43b5-8752-5e4087bafa25" providerId="ADAL" clId="{D3995131-2016-446A-B7C8-C85E5F9D0A6E}" dt="2020-04-21T10:28:16.244" v="3" actId="20577"/>
        <pc:sldMkLst>
          <pc:docMk/>
          <pc:sldMk cId="2101641492" sldId="275"/>
        </pc:sldMkLst>
        <pc:spChg chg="mod">
          <ac:chgData name="Angharad David" userId="c51a885d-243f-43b5-8752-5e4087bafa25" providerId="ADAL" clId="{D3995131-2016-446A-B7C8-C85E5F9D0A6E}" dt="2020-04-21T10:28:16.244" v="3" actId="20577"/>
          <ac:spMkLst>
            <pc:docMk/>
            <pc:sldMk cId="2101641492" sldId="275"/>
            <ac:spMk id="6" creationId="{5B439E32-7EA7-4E19-935B-07E363F8E14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8CFB2-654E-4A3C-847B-42AF7E2C0B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6EC114-9A2D-4389-80D6-B7E0576C78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253DCB-8D83-485B-8E4D-E97D82FBA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40FA-99D4-41E5-88AE-95A6DBEA9B9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CAAD98-824F-47C7-AEE9-57DFCFF15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904067-48AE-49A1-AA50-4FF75BA71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E778-B108-43BB-9522-6CB55E288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885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9FD64-DE61-4053-8D96-9FCBBB9FC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48D12-5870-4623-96DA-CB5AE2D4C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715A63-7AB2-4042-B945-BCC94AE930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40FA-99D4-41E5-88AE-95A6DBEA9B9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4CC84-F915-4499-BF84-B39B92C5D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6478E-0209-45CF-A3B5-920DB8831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E778-B108-43BB-9522-6CB55E288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290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9CEDB-1962-4525-BD09-1EA9AF0B5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A1628D-4531-4CA4-84D1-1048B8C29F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F58391-7A5C-4EEF-99A7-7602C6F47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40FA-99D4-41E5-88AE-95A6DBEA9B9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214D0-7E01-4598-B8E5-BB35025E3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2CABAB-27ED-461F-86DC-8D1D296B9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E778-B108-43BB-9522-6CB55E288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316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BD764-EA4D-4678-8045-139277091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33736-4AA5-41AE-9B4F-CC9C100277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91B166-4039-4DE9-A059-DDB816B7D4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5C15C8-DCF5-43B9-B9FB-BC5238978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40FA-99D4-41E5-88AE-95A6DBEA9B9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624EC3-7D4C-4FCD-927C-C57556B1F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E3E03D-3582-49B8-A1C4-986ED7833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E778-B108-43BB-9522-6CB55E288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929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F7B0C-B05E-49FB-A3E1-E82547457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9BDC61-73C7-407B-A85E-58100108E0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7BC013-9A96-48CF-8C59-E44373F8E4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21F826-6308-4C87-BA83-B0599F5D96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50AF90-E46F-4037-AED3-95FD2B5189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7B9691-4A9B-41DA-9BAE-36E736C06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40FA-99D4-41E5-88AE-95A6DBEA9B9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A450D7-22C2-4660-AB88-65D29D801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F2ACA5-C5B2-4D71-B93B-7594355D7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E778-B108-43BB-9522-6CB55E288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133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F869C-5681-4652-B5B1-F520C6666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80D915-F1C9-4351-83E7-60DD0ECBD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40FA-99D4-41E5-88AE-95A6DBEA9B9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A393F7-BD4E-4193-9354-07EB66132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75CA9E-10C0-47C1-8462-CFFE4D22A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E778-B108-43BB-9522-6CB55E288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300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58CDEB-959F-4F7C-AC2B-2B79DFABD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40FA-99D4-41E5-88AE-95A6DBEA9B9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4B3A6A-0327-4D13-AFD4-2FAAA0756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18C63B-1C47-412E-9F02-F604DB96F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E778-B108-43BB-9522-6CB55E288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64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2E227-340D-47A3-A5CC-501CA2068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897D6-AA6A-4A23-BB96-A99F6C9E8F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BBC3A5-CA3A-48DC-9952-DA63AAADDE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8B3C75-C3CA-4947-94E4-CA740AC74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40FA-99D4-41E5-88AE-95A6DBEA9B9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037763-0D8B-4171-B730-41F3D474B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F6BB4A-A55E-47E2-8821-C6C6085A1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E778-B108-43BB-9522-6CB55E288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290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A8088-7AF7-48FE-85BE-07FFE9849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FA3478-96E3-469B-A0C4-1C3AF4FF4F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9D86C5-EA95-41E8-B1AA-33805E8DC2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68F1A2-A1A7-43D9-A648-2594607EB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40FA-99D4-41E5-88AE-95A6DBEA9B9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8AF621-03AE-4E5A-B1DE-E3E8172DF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168DC2-F435-48A8-B857-C92BEF295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E778-B108-43BB-9522-6CB55E288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119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E4314-106C-4DC1-9D8C-16AFCA85E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ECAF2C-F5E3-4E9B-AC6A-5E19DF54F5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778B8-E888-4381-AB9B-6F76AE49C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40FA-99D4-41E5-88AE-95A6DBEA9B9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9CFB43-0BDE-4149-88C2-88008FD08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4F4DC-3BF8-48FA-B784-20641E019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E778-B108-43BB-9522-6CB55E288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664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4526EA-21CF-43D0-BB34-3E6A38784B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6C91A7-FA06-45CA-B88A-2D6C076D80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FE4331-BEF3-4ADF-B26E-6B3282EDB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440FA-99D4-41E5-88AE-95A6DBEA9B9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BE5250-48DD-4709-9BF8-3B9856824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31786-545A-4A09-BB2F-A000AF23C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E778-B108-43BB-9522-6CB55E288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721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7C577D-2A26-404D-91A3-A62AA75DE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297304-D81A-4D1C-83F0-E5D5D3F54D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32F27E-91A9-44A1-B622-F6DF869EDB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7440FA-99D4-41E5-88AE-95A6DBEA9B9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36C8DA-4DA0-4A31-8351-4E7CC971A6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D29F08-3F81-44FA-BE56-548E2B87DF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52E778-B108-43BB-9522-6CB55E288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352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7A86E25B-9CF3-4736-A230-6F83DB2BA7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573" b="9070"/>
          <a:stretch/>
        </p:blipFill>
        <p:spPr>
          <a:xfrm>
            <a:off x="20" y="10"/>
            <a:ext cx="6095980" cy="3428990"/>
          </a:xfrm>
          <a:prstGeom prst="rect">
            <a:avLst/>
          </a:prstGeom>
        </p:spPr>
      </p:pic>
      <p:pic>
        <p:nvPicPr>
          <p:cNvPr id="13" name="Picture 12" descr="A large crowd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6B76B9E5-36EB-4FD6-B195-0AF87E943F8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3"/>
          <a:stretch/>
        </p:blipFill>
        <p:spPr>
          <a:xfrm>
            <a:off x="6096000" y="10"/>
            <a:ext cx="6096000" cy="3428990"/>
          </a:xfrm>
          <a:prstGeom prst="rect">
            <a:avLst/>
          </a:prstGeom>
        </p:spPr>
      </p:pic>
      <p:pic>
        <p:nvPicPr>
          <p:cNvPr id="7" name="Picture 6" descr="A crowd of people at a beach&#10;&#10;Description automatically generated">
            <a:extLst>
              <a:ext uri="{FF2B5EF4-FFF2-40B4-BE49-F238E27FC236}">
                <a16:creationId xmlns:a16="http://schemas.microsoft.com/office/drawing/2014/main" id="{3A33731A-8C67-45C2-9B5E-C19C7A4E0F1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3429000"/>
            <a:ext cx="6095980" cy="3429000"/>
          </a:xfrm>
          <a:prstGeom prst="rect">
            <a:avLst/>
          </a:prstGeom>
        </p:spPr>
      </p:pic>
      <p:pic>
        <p:nvPicPr>
          <p:cNvPr id="9" name="Picture 8" descr="A large crowd of people&#10;&#10;Description automatically generated">
            <a:extLst>
              <a:ext uri="{FF2B5EF4-FFF2-40B4-BE49-F238E27FC236}">
                <a16:creationId xmlns:a16="http://schemas.microsoft.com/office/drawing/2014/main" id="{332AEB0F-650D-4275-BE4C-48C33DD6F52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6000" y="3429000"/>
            <a:ext cx="6096000" cy="3429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409915" y="1742916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ame 20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971277" y="1304278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B439E32-7EA7-4E19-935B-07E363F8E142}"/>
              </a:ext>
            </a:extLst>
          </p:cNvPr>
          <p:cNvSpPr/>
          <p:nvPr/>
        </p:nvSpPr>
        <p:spPr>
          <a:xfrm>
            <a:off x="4179221" y="2414518"/>
            <a:ext cx="389451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altLang="en-US" sz="3600" dirty="0">
                <a:solidFill>
                  <a:srgbClr val="222222"/>
                </a:solidFill>
                <a:latin typeface="inherit"/>
                <a:cs typeface="Arial" panose="020B0604020202020204" pitchFamily="34" charset="0"/>
              </a:rPr>
              <a:t>Beth ydych chi'n meddwl byddwn ni'n dysgu amdano heddiw?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101641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7A86E25B-9CF3-4736-A230-6F83DB2BA7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573" b="9070"/>
          <a:stretch/>
        </p:blipFill>
        <p:spPr>
          <a:xfrm>
            <a:off x="20" y="10"/>
            <a:ext cx="6095980" cy="3428990"/>
          </a:xfrm>
          <a:prstGeom prst="rect">
            <a:avLst/>
          </a:prstGeom>
        </p:spPr>
      </p:pic>
      <p:pic>
        <p:nvPicPr>
          <p:cNvPr id="13" name="Picture 12" descr="A large crowd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6B76B9E5-36EB-4FD6-B195-0AF87E943F8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3"/>
          <a:stretch/>
        </p:blipFill>
        <p:spPr>
          <a:xfrm>
            <a:off x="6096000" y="10"/>
            <a:ext cx="6096000" cy="3428990"/>
          </a:xfrm>
          <a:prstGeom prst="rect">
            <a:avLst/>
          </a:prstGeom>
        </p:spPr>
      </p:pic>
      <p:pic>
        <p:nvPicPr>
          <p:cNvPr id="7" name="Picture 6" descr="A crowd of people at a beach&#10;&#10;Description automatically generated">
            <a:extLst>
              <a:ext uri="{FF2B5EF4-FFF2-40B4-BE49-F238E27FC236}">
                <a16:creationId xmlns:a16="http://schemas.microsoft.com/office/drawing/2014/main" id="{3A33731A-8C67-45C2-9B5E-C19C7A4E0F1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3429000"/>
            <a:ext cx="6095980" cy="3429000"/>
          </a:xfrm>
          <a:prstGeom prst="rect">
            <a:avLst/>
          </a:prstGeom>
        </p:spPr>
      </p:pic>
      <p:pic>
        <p:nvPicPr>
          <p:cNvPr id="9" name="Picture 8" descr="A large crowd of people&#10;&#10;Description automatically generated">
            <a:extLst>
              <a:ext uri="{FF2B5EF4-FFF2-40B4-BE49-F238E27FC236}">
                <a16:creationId xmlns:a16="http://schemas.microsoft.com/office/drawing/2014/main" id="{332AEB0F-650D-4275-BE4C-48C33DD6F52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6000" y="3429000"/>
            <a:ext cx="6096000" cy="3429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409915" y="1742916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ame 20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971277" y="1304278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3520" y="1928842"/>
            <a:ext cx="4124960" cy="2692400"/>
          </a:xfrm>
          <a:noFill/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</a:rPr>
              <a:t>Tourism!</a:t>
            </a:r>
            <a:br>
              <a:rPr lang="en-GB" sz="4800" b="1" dirty="0">
                <a:solidFill>
                  <a:srgbClr val="002060"/>
                </a:solidFill>
              </a:rPr>
            </a:br>
            <a:br>
              <a:rPr lang="en-GB" sz="4800" b="1" dirty="0">
                <a:solidFill>
                  <a:srgbClr val="002060"/>
                </a:solidFill>
              </a:rPr>
            </a:br>
            <a:r>
              <a:rPr lang="en-GB" sz="4800" dirty="0" err="1">
                <a:solidFill>
                  <a:srgbClr val="002060"/>
                </a:solidFill>
              </a:rPr>
              <a:t>Twristiaeth</a:t>
            </a:r>
            <a:r>
              <a:rPr lang="en-GB" sz="4800" dirty="0">
                <a:solidFill>
                  <a:srgbClr val="002060"/>
                </a:solidFill>
              </a:rPr>
              <a:t>!</a:t>
            </a:r>
            <a:endParaRPr lang="en-GB" sz="4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4975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each with a pier in front of a body of water&#10;&#10;Description automatically generated">
            <a:extLst>
              <a:ext uri="{FF2B5EF4-FFF2-40B4-BE49-F238E27FC236}">
                <a16:creationId xmlns:a16="http://schemas.microsoft.com/office/drawing/2014/main" id="{146CEB55-1CD2-4798-BC86-586AF944455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0033"/>
          <a:stretch/>
        </p:blipFill>
        <p:spPr>
          <a:xfrm>
            <a:off x="-4243" y="10"/>
            <a:ext cx="12196243" cy="6857990"/>
          </a:xfrm>
          <a:prstGeom prst="rect">
            <a:avLst/>
          </a:prstGeom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5707F116-8EC0-4822-9067-186AC8C96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38684" y="1316432"/>
            <a:ext cx="4225136" cy="422513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87" name="Freeform: Shape 86">
            <a:extLst>
              <a:ext uri="{FF2B5EF4-FFF2-40B4-BE49-F238E27FC236}">
                <a16:creationId xmlns:a16="http://schemas.microsoft.com/office/drawing/2014/main" id="{49F1A7E4-819D-4D21-8E8B-32671A9F9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563919" y="753376"/>
            <a:ext cx="5353835" cy="5353835"/>
          </a:xfrm>
          <a:custGeom>
            <a:avLst/>
            <a:gdLst>
              <a:gd name="connsiteX0" fmla="*/ 690507 w 5353835"/>
              <a:gd name="connsiteY0" fmla="*/ 5273742 h 5353835"/>
              <a:gd name="connsiteX1" fmla="*/ 4938299 w 5353835"/>
              <a:gd name="connsiteY1" fmla="*/ 5273742 h 5353835"/>
              <a:gd name="connsiteX2" fmla="*/ 4858206 w 5353835"/>
              <a:gd name="connsiteY2" fmla="*/ 5353835 h 5353835"/>
              <a:gd name="connsiteX3" fmla="*/ 770600 w 5353835"/>
              <a:gd name="connsiteY3" fmla="*/ 5353835 h 5353835"/>
              <a:gd name="connsiteX4" fmla="*/ 433255 w 5353835"/>
              <a:gd name="connsiteY4" fmla="*/ 80093 h 5353835"/>
              <a:gd name="connsiteX5" fmla="*/ 513348 w 5353835"/>
              <a:gd name="connsiteY5" fmla="*/ 0 h 5353835"/>
              <a:gd name="connsiteX6" fmla="*/ 5353835 w 5353835"/>
              <a:gd name="connsiteY6" fmla="*/ 0 h 5353835"/>
              <a:gd name="connsiteX7" fmla="*/ 5353835 w 5353835"/>
              <a:gd name="connsiteY7" fmla="*/ 4858206 h 5353835"/>
              <a:gd name="connsiteX8" fmla="*/ 5273742 w 5353835"/>
              <a:gd name="connsiteY8" fmla="*/ 4938299 h 5353835"/>
              <a:gd name="connsiteX9" fmla="*/ 5273742 w 5353835"/>
              <a:gd name="connsiteY9" fmla="*/ 80093 h 5353835"/>
              <a:gd name="connsiteX10" fmla="*/ 0 w 5353835"/>
              <a:gd name="connsiteY10" fmla="*/ 513348 h 5353835"/>
              <a:gd name="connsiteX11" fmla="*/ 80093 w 5353835"/>
              <a:gd name="connsiteY11" fmla="*/ 433255 h 5353835"/>
              <a:gd name="connsiteX12" fmla="*/ 80093 w 5353835"/>
              <a:gd name="connsiteY12" fmla="*/ 4663328 h 5353835"/>
              <a:gd name="connsiteX13" fmla="*/ 0 w 5353835"/>
              <a:gd name="connsiteY13" fmla="*/ 4583235 h 5353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53835" h="5353835">
                <a:moveTo>
                  <a:pt x="690507" y="5273742"/>
                </a:moveTo>
                <a:lnTo>
                  <a:pt x="4938299" y="5273742"/>
                </a:lnTo>
                <a:lnTo>
                  <a:pt x="4858206" y="5353835"/>
                </a:lnTo>
                <a:lnTo>
                  <a:pt x="770600" y="5353835"/>
                </a:lnTo>
                <a:close/>
                <a:moveTo>
                  <a:pt x="433255" y="80093"/>
                </a:moveTo>
                <a:lnTo>
                  <a:pt x="513348" y="0"/>
                </a:lnTo>
                <a:lnTo>
                  <a:pt x="5353835" y="0"/>
                </a:lnTo>
                <a:lnTo>
                  <a:pt x="5353835" y="4858206"/>
                </a:lnTo>
                <a:lnTo>
                  <a:pt x="5273742" y="4938299"/>
                </a:lnTo>
                <a:lnTo>
                  <a:pt x="5273742" y="80093"/>
                </a:lnTo>
                <a:close/>
                <a:moveTo>
                  <a:pt x="0" y="513348"/>
                </a:moveTo>
                <a:lnTo>
                  <a:pt x="80093" y="433255"/>
                </a:lnTo>
                <a:lnTo>
                  <a:pt x="80093" y="4663328"/>
                </a:lnTo>
                <a:lnTo>
                  <a:pt x="0" y="45832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33B478-F8EA-4A6F-919D-15CE09FA5B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3660" y="2127406"/>
            <a:ext cx="4684659" cy="2312514"/>
          </a:xfrm>
          <a:noFill/>
        </p:spPr>
        <p:txBody>
          <a:bodyPr anchor="ctr">
            <a:noAutofit/>
          </a:bodyPr>
          <a:lstStyle/>
          <a:p>
            <a:r>
              <a:rPr lang="en-GB" sz="3600" b="1" dirty="0">
                <a:solidFill>
                  <a:srgbClr val="080808"/>
                </a:solidFill>
              </a:rPr>
              <a:t>Nod y </a:t>
            </a:r>
            <a:r>
              <a:rPr lang="en-GB" sz="3600" b="1" dirty="0" err="1">
                <a:solidFill>
                  <a:srgbClr val="080808"/>
                </a:solidFill>
              </a:rPr>
              <a:t>wers</a:t>
            </a:r>
            <a:r>
              <a:rPr lang="en-GB" sz="3600" b="1" dirty="0">
                <a:solidFill>
                  <a:srgbClr val="080808"/>
                </a:solidFill>
              </a:rPr>
              <a:t>: </a:t>
            </a:r>
            <a:br>
              <a:rPr lang="en-GB" sz="3600" b="1" dirty="0">
                <a:solidFill>
                  <a:srgbClr val="080808"/>
                </a:solidFill>
              </a:rPr>
            </a:br>
            <a:r>
              <a:rPr lang="en-GB" sz="3600" b="1" dirty="0">
                <a:solidFill>
                  <a:srgbClr val="080808"/>
                </a:solidFill>
              </a:rPr>
              <a:t>Lesson Objective:</a:t>
            </a:r>
            <a:br>
              <a:rPr lang="en-GB" sz="3600" b="1" dirty="0">
                <a:solidFill>
                  <a:srgbClr val="080808"/>
                </a:solidFill>
              </a:rPr>
            </a:br>
            <a:br>
              <a:rPr lang="en-GB" sz="3600" b="1" dirty="0">
                <a:solidFill>
                  <a:srgbClr val="080808"/>
                </a:solidFill>
              </a:rPr>
            </a:br>
            <a:r>
              <a:rPr lang="en-GB" sz="3600" b="1" dirty="0">
                <a:solidFill>
                  <a:srgbClr val="080808"/>
                </a:solidFill>
              </a:rPr>
              <a:t>To learn the advantages of tourism in Goa.</a:t>
            </a:r>
          </a:p>
        </p:txBody>
      </p:sp>
    </p:spTree>
    <p:extLst>
      <p:ext uri="{BB962C8B-B14F-4D97-AF65-F5344CB8AC3E}">
        <p14:creationId xmlns:p14="http://schemas.microsoft.com/office/powerpoint/2010/main" val="1431764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55C314A-1A7D-4B3E-8611-FF8B8C4B1899}"/>
              </a:ext>
            </a:extLst>
          </p:cNvPr>
          <p:cNvSpPr txBox="1"/>
          <p:nvPr/>
        </p:nvSpPr>
        <p:spPr>
          <a:xfrm>
            <a:off x="838199" y="291090"/>
            <a:ext cx="10784841" cy="9220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Ble</a:t>
            </a:r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8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mae</a:t>
            </a:r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Goa?	Where is Goa?</a:t>
            </a:r>
          </a:p>
        </p:txBody>
      </p:sp>
      <p:pic>
        <p:nvPicPr>
          <p:cNvPr id="4" name="Picture 3" descr="A close up of a map&#10;&#10;Description automatically generated">
            <a:extLst>
              <a:ext uri="{FF2B5EF4-FFF2-40B4-BE49-F238E27FC236}">
                <a16:creationId xmlns:a16="http://schemas.microsoft.com/office/drawing/2014/main" id="{8E6FDBC0-3313-4C7B-84E9-4C66AC5F85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13" y="1219200"/>
            <a:ext cx="8920737" cy="5537199"/>
          </a:xfrm>
          <a:prstGeom prst="rect">
            <a:avLst/>
          </a:prstGeom>
        </p:spPr>
      </p:pic>
      <p:pic>
        <p:nvPicPr>
          <p:cNvPr id="6" name="Picture 5" descr="A close up of a map&#10;&#10;Description automatically generated">
            <a:extLst>
              <a:ext uri="{FF2B5EF4-FFF2-40B4-BE49-F238E27FC236}">
                <a16:creationId xmlns:a16="http://schemas.microsoft.com/office/drawing/2014/main" id="{83A330B5-1481-4E30-A6DB-CC0856A033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4750" y="1213168"/>
            <a:ext cx="3043237" cy="333851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D6BC859-5329-4F99-A3C5-508C9982F049}"/>
              </a:ext>
            </a:extLst>
          </p:cNvPr>
          <p:cNvSpPr/>
          <p:nvPr/>
        </p:nvSpPr>
        <p:spPr>
          <a:xfrm>
            <a:off x="6187440" y="291090"/>
            <a:ext cx="3952240" cy="922078"/>
          </a:xfrm>
          <a:prstGeom prst="rect">
            <a:avLst/>
          </a:prstGeom>
          <a:solidFill>
            <a:srgbClr val="BDD7EE"/>
          </a:solidFill>
          <a:ln>
            <a:solidFill>
              <a:srgbClr val="BDD7E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447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ED58721-C1BB-4C55-98F3-2823B6F4A4DF}"/>
              </a:ext>
            </a:extLst>
          </p:cNvPr>
          <p:cNvSpPr txBox="1"/>
          <p:nvPr/>
        </p:nvSpPr>
        <p:spPr>
          <a:xfrm>
            <a:off x="52489" y="226047"/>
            <a:ext cx="117044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Beth </a:t>
            </a:r>
            <a:r>
              <a:rPr lang="en-GB" sz="4000" b="1" dirty="0" err="1"/>
              <a:t>ydych</a:t>
            </a:r>
            <a:r>
              <a:rPr lang="en-GB" sz="4000" b="1" dirty="0"/>
              <a:t> </a:t>
            </a:r>
            <a:r>
              <a:rPr lang="en-GB" sz="4000" b="1" dirty="0" err="1"/>
              <a:t>chi’n</a:t>
            </a:r>
            <a:r>
              <a:rPr lang="en-GB" sz="4000" b="1" dirty="0"/>
              <a:t> </a:t>
            </a:r>
            <a:r>
              <a:rPr lang="en-GB" sz="4000" b="1" dirty="0" err="1"/>
              <a:t>gallu</a:t>
            </a:r>
            <a:r>
              <a:rPr lang="en-GB" sz="4000" b="1" dirty="0"/>
              <a:t> </a:t>
            </a:r>
            <a:r>
              <a:rPr lang="en-GB" sz="4000" b="1" dirty="0" err="1"/>
              <a:t>gweld</a:t>
            </a:r>
            <a:r>
              <a:rPr lang="en-GB" sz="4000" b="1" dirty="0"/>
              <a:t> </a:t>
            </a:r>
            <a:r>
              <a:rPr lang="en-GB" sz="4000" b="1" dirty="0" err="1"/>
              <a:t>yn</a:t>
            </a:r>
            <a:r>
              <a:rPr lang="en-GB" sz="4000" b="1" dirty="0"/>
              <a:t> y </a:t>
            </a:r>
            <a:r>
              <a:rPr lang="en-GB" sz="4000" b="1" dirty="0" err="1"/>
              <a:t>lluniau</a:t>
            </a:r>
            <a:r>
              <a:rPr lang="en-GB" sz="4000" b="1" dirty="0"/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2B8D2D0-76E8-4C90-BC17-480434E727FE}"/>
              </a:ext>
            </a:extLst>
          </p:cNvPr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700" y="1633153"/>
            <a:ext cx="6157811" cy="5210671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Image preview">
            <a:extLst>
              <a:ext uri="{FF2B5EF4-FFF2-40B4-BE49-F238E27FC236}">
                <a16:creationId xmlns:a16="http://schemas.microsoft.com/office/drawing/2014/main" id="{D2E4221D-1BDC-408F-B0E7-58F7ABD441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9" y="1647329"/>
            <a:ext cx="5929211" cy="5210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7278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ED58721-C1BB-4C55-98F3-2823B6F4A4DF}"/>
              </a:ext>
            </a:extLst>
          </p:cNvPr>
          <p:cNvSpPr txBox="1"/>
          <p:nvPr/>
        </p:nvSpPr>
        <p:spPr>
          <a:xfrm>
            <a:off x="133350" y="83244"/>
            <a:ext cx="118198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How do you think the resort is </a:t>
            </a:r>
            <a:r>
              <a:rPr lang="en-GB" sz="3200" b="1" dirty="0"/>
              <a:t>helping</a:t>
            </a:r>
            <a:r>
              <a:rPr lang="en-GB" sz="3200" dirty="0"/>
              <a:t> the local people in Goa?</a:t>
            </a:r>
            <a:br>
              <a:rPr lang="en-GB" sz="3200" dirty="0"/>
            </a:br>
            <a:endParaRPr lang="en-GB" sz="3200" dirty="0"/>
          </a:p>
          <a:p>
            <a:pPr algn="ctr"/>
            <a:r>
              <a:rPr lang="en-GB" sz="3200" dirty="0" err="1"/>
              <a:t>Sut</a:t>
            </a:r>
            <a:r>
              <a:rPr lang="en-GB" sz="3200" dirty="0"/>
              <a:t> </a:t>
            </a:r>
            <a:r>
              <a:rPr lang="en-GB" sz="3200" dirty="0" err="1"/>
              <a:t>ydych</a:t>
            </a:r>
            <a:r>
              <a:rPr lang="en-GB" sz="3200" dirty="0"/>
              <a:t> </a:t>
            </a:r>
            <a:r>
              <a:rPr lang="en-GB" sz="3200" dirty="0" err="1"/>
              <a:t>chi’n</a:t>
            </a:r>
            <a:r>
              <a:rPr lang="en-GB" sz="3200" dirty="0"/>
              <a:t> </a:t>
            </a:r>
            <a:r>
              <a:rPr lang="en-GB" sz="3200" dirty="0" err="1"/>
              <a:t>meddwl</a:t>
            </a:r>
            <a:r>
              <a:rPr lang="en-GB" sz="3200" dirty="0"/>
              <a:t> bod </a:t>
            </a:r>
            <a:r>
              <a:rPr lang="en-GB" sz="3200" dirty="0" err="1"/>
              <a:t>mae’r</a:t>
            </a:r>
            <a:r>
              <a:rPr lang="en-GB" sz="3200" dirty="0"/>
              <a:t> </a:t>
            </a:r>
            <a:r>
              <a:rPr lang="en-GB" sz="3200" dirty="0" err="1"/>
              <a:t>gwesty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b="1" dirty="0" err="1"/>
              <a:t>helpu’r</a:t>
            </a:r>
            <a:r>
              <a:rPr lang="en-GB" sz="3200" dirty="0"/>
              <a:t> </a:t>
            </a:r>
            <a:r>
              <a:rPr lang="en-GB" sz="3200" dirty="0" err="1"/>
              <a:t>bobl</a:t>
            </a:r>
            <a:r>
              <a:rPr lang="en-GB" sz="3200" dirty="0"/>
              <a:t> </a:t>
            </a:r>
            <a:r>
              <a:rPr lang="en-GB" sz="3200" dirty="0" err="1"/>
              <a:t>lleol</a:t>
            </a:r>
            <a:r>
              <a:rPr lang="en-GB" sz="3200" dirty="0"/>
              <a:t>?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3FBABD2-19BD-44FB-AF79-E25B3DA0D599}"/>
              </a:ext>
            </a:extLst>
          </p:cNvPr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1120" y="1932306"/>
            <a:ext cx="5770880" cy="491938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preview">
            <a:extLst>
              <a:ext uri="{FF2B5EF4-FFF2-40B4-BE49-F238E27FC236}">
                <a16:creationId xmlns:a16="http://schemas.microsoft.com/office/drawing/2014/main" id="{293BF786-A2DA-43AB-8642-465785629B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38611"/>
            <a:ext cx="6421120" cy="4919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35337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38DE2EB-AA90-4A12-BCB5-E3E6E8755E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8961"/>
            <a:ext cx="12192000" cy="62251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88BE88-FDB2-4E5E-A6BC-14C83938A38B}"/>
              </a:ext>
            </a:extLst>
          </p:cNvPr>
          <p:cNvSpPr txBox="1"/>
          <p:nvPr/>
        </p:nvSpPr>
        <p:spPr>
          <a:xfrm>
            <a:off x="2510384" y="1867407"/>
            <a:ext cx="7171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can you see in the images of a holiday resort in Goa?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D7E831C-98B3-4F79-96FB-2143E7A69C3E}"/>
              </a:ext>
            </a:extLst>
          </p:cNvPr>
          <p:cNvSpPr/>
          <p:nvPr/>
        </p:nvSpPr>
        <p:spPr>
          <a:xfrm>
            <a:off x="220696" y="711597"/>
            <a:ext cx="1180937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/>
              <a:t>How do you think the resort may be helping the local people in Goa?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C1F4075-768E-4307-901F-567A10EBDF6B}"/>
              </a:ext>
            </a:extLst>
          </p:cNvPr>
          <p:cNvSpPr txBox="1"/>
          <p:nvPr/>
        </p:nvSpPr>
        <p:spPr>
          <a:xfrm>
            <a:off x="381000" y="1177398"/>
            <a:ext cx="9848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</a:rPr>
              <a:t>Ysgrifennwch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</a:rPr>
              <a:t> y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</a:rPr>
              <a:t>bocs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</a:rPr>
              <a:t>yma</a:t>
            </a:r>
            <a:endParaRPr lang="en-GB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143D0C-F150-498D-AC7E-905E68E70AB4}"/>
              </a:ext>
            </a:extLst>
          </p:cNvPr>
          <p:cNvSpPr txBox="1"/>
          <p:nvPr/>
        </p:nvSpPr>
        <p:spPr>
          <a:xfrm>
            <a:off x="381000" y="2495550"/>
            <a:ext cx="1676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solidFill>
                  <a:srgbClr val="0070C0"/>
                </a:solidFill>
              </a:rPr>
              <a:t>swyddi</a:t>
            </a:r>
            <a:endParaRPr lang="en-GB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476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38DE2EB-AA90-4A12-BCB5-E3E6E8755E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8961"/>
            <a:ext cx="12192000" cy="62251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88BE88-FDB2-4E5E-A6BC-14C83938A38B}"/>
              </a:ext>
            </a:extLst>
          </p:cNvPr>
          <p:cNvSpPr txBox="1"/>
          <p:nvPr/>
        </p:nvSpPr>
        <p:spPr>
          <a:xfrm>
            <a:off x="2510384" y="1867407"/>
            <a:ext cx="7171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can you see in the images of a holiday resort in Goa?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D7E831C-98B3-4F79-96FB-2143E7A69C3E}"/>
              </a:ext>
            </a:extLst>
          </p:cNvPr>
          <p:cNvSpPr/>
          <p:nvPr/>
        </p:nvSpPr>
        <p:spPr>
          <a:xfrm>
            <a:off x="220696" y="711597"/>
            <a:ext cx="1180937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/>
              <a:t>How do you think the resort may be helping the local people in Goa?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B42CD1-1AAB-420A-B771-EF2F70B98069}"/>
              </a:ext>
            </a:extLst>
          </p:cNvPr>
          <p:cNvSpPr txBox="1"/>
          <p:nvPr/>
        </p:nvSpPr>
        <p:spPr>
          <a:xfrm>
            <a:off x="542925" y="1324043"/>
            <a:ext cx="1676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solidFill>
                  <a:srgbClr val="0070C0"/>
                </a:solidFill>
              </a:rPr>
              <a:t>swyddi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E1ED93-A880-4A2B-AECB-F7DB47A1F6BE}"/>
              </a:ext>
            </a:extLst>
          </p:cNvPr>
          <p:cNvSpPr txBox="1"/>
          <p:nvPr/>
        </p:nvSpPr>
        <p:spPr>
          <a:xfrm>
            <a:off x="371475" y="2475587"/>
            <a:ext cx="1676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solidFill>
                  <a:srgbClr val="0070C0"/>
                </a:solidFill>
              </a:rPr>
              <a:t>Mwy</a:t>
            </a:r>
            <a:r>
              <a:rPr lang="en-GB" sz="3200" dirty="0">
                <a:solidFill>
                  <a:srgbClr val="0070C0"/>
                </a:solidFill>
              </a:rPr>
              <a:t> o </a:t>
            </a:r>
            <a:r>
              <a:rPr lang="en-GB" sz="3200" dirty="0" err="1">
                <a:solidFill>
                  <a:srgbClr val="0070C0"/>
                </a:solidFill>
              </a:rPr>
              <a:t>arian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i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wario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AF490B-87C5-452A-B9BF-DD7382BCF3DF}"/>
              </a:ext>
            </a:extLst>
          </p:cNvPr>
          <p:cNvSpPr txBox="1"/>
          <p:nvPr/>
        </p:nvSpPr>
        <p:spPr>
          <a:xfrm>
            <a:off x="282341" y="4502905"/>
            <a:ext cx="21700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100" dirty="0" err="1">
                <a:solidFill>
                  <a:srgbClr val="0070C0"/>
                </a:solidFill>
              </a:rPr>
              <a:t>Mwy</a:t>
            </a:r>
            <a:r>
              <a:rPr lang="en-GB" sz="3100" dirty="0">
                <a:solidFill>
                  <a:srgbClr val="0070C0"/>
                </a:solidFill>
              </a:rPr>
              <a:t> o </a:t>
            </a:r>
            <a:r>
              <a:rPr lang="en-GB" sz="3100" dirty="0" err="1">
                <a:solidFill>
                  <a:srgbClr val="0070C0"/>
                </a:solidFill>
              </a:rPr>
              <a:t>arian</a:t>
            </a:r>
            <a:r>
              <a:rPr lang="en-GB" sz="3100" dirty="0">
                <a:solidFill>
                  <a:srgbClr val="0070C0"/>
                </a:solidFill>
              </a:rPr>
              <a:t> </a:t>
            </a:r>
            <a:r>
              <a:rPr lang="en-GB" sz="3100" dirty="0" err="1">
                <a:solidFill>
                  <a:srgbClr val="0070C0"/>
                </a:solidFill>
              </a:rPr>
              <a:t>i’r</a:t>
            </a:r>
            <a:r>
              <a:rPr lang="en-GB" sz="3100" dirty="0">
                <a:solidFill>
                  <a:srgbClr val="0070C0"/>
                </a:solidFill>
              </a:rPr>
              <a:t> </a:t>
            </a:r>
            <a:r>
              <a:rPr lang="en-GB" sz="3100" dirty="0" err="1">
                <a:solidFill>
                  <a:srgbClr val="0070C0"/>
                </a:solidFill>
              </a:rPr>
              <a:t>llywodraith</a:t>
            </a:r>
            <a:r>
              <a:rPr lang="en-GB" sz="3100" dirty="0">
                <a:solidFill>
                  <a:srgbClr val="0070C0"/>
                </a:solidFill>
              </a:rPr>
              <a:t> </a:t>
            </a:r>
            <a:r>
              <a:rPr lang="en-GB" sz="3100" dirty="0" err="1">
                <a:solidFill>
                  <a:srgbClr val="0070C0"/>
                </a:solidFill>
              </a:rPr>
              <a:t>gwario</a:t>
            </a:r>
            <a:endParaRPr lang="en-GB" sz="3100" dirty="0">
              <a:solidFill>
                <a:srgbClr val="0070C0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51F69CA-6C28-4B6F-BBFE-000A7C8F14A4}"/>
              </a:ext>
            </a:extLst>
          </p:cNvPr>
          <p:cNvSpPr/>
          <p:nvPr/>
        </p:nvSpPr>
        <p:spPr>
          <a:xfrm>
            <a:off x="8694941" y="1199043"/>
            <a:ext cx="31255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err="1">
                <a:solidFill>
                  <a:srgbClr val="0070C0"/>
                </a:solidFill>
                <a:latin typeface="arial" panose="020B0604020202020204" pitchFamily="34" charset="0"/>
              </a:rPr>
              <a:t>Cyhoeddusrwydd</a:t>
            </a:r>
            <a:endParaRPr lang="en-GB" sz="28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ABA70C-2C57-497C-854B-E389135A1031}"/>
              </a:ext>
            </a:extLst>
          </p:cNvPr>
          <p:cNvSpPr txBox="1"/>
          <p:nvPr/>
        </p:nvSpPr>
        <p:spPr>
          <a:xfrm>
            <a:off x="9972675" y="3209925"/>
            <a:ext cx="16764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solidFill>
                  <a:srgbClr val="0070C0"/>
                </a:solidFill>
              </a:rPr>
              <a:t>Mwy</a:t>
            </a:r>
            <a:r>
              <a:rPr lang="en-GB" sz="3200" dirty="0">
                <a:solidFill>
                  <a:srgbClr val="0070C0"/>
                </a:solidFill>
              </a:rPr>
              <a:t> o </a:t>
            </a:r>
            <a:r>
              <a:rPr lang="en-GB" sz="3200" dirty="0" err="1">
                <a:solidFill>
                  <a:srgbClr val="0070C0"/>
                </a:solidFill>
              </a:rPr>
              <a:t>westai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yn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dod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i’r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ardal</a:t>
            </a:r>
            <a:r>
              <a:rPr lang="en-GB" sz="3200" dirty="0">
                <a:solidFill>
                  <a:srgbClr val="0070C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1018570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38DE2EB-AA90-4A12-BCB5-E3E6E8755E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52475"/>
            <a:ext cx="12192000" cy="60416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88BE88-FDB2-4E5E-A6BC-14C83938A38B}"/>
              </a:ext>
            </a:extLst>
          </p:cNvPr>
          <p:cNvSpPr txBox="1"/>
          <p:nvPr/>
        </p:nvSpPr>
        <p:spPr>
          <a:xfrm>
            <a:off x="2510384" y="2010282"/>
            <a:ext cx="71712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can you see in the images of a holiday resort in Goa?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D7E831C-98B3-4F79-96FB-2143E7A69C3E}"/>
              </a:ext>
            </a:extLst>
          </p:cNvPr>
          <p:cNvSpPr/>
          <p:nvPr/>
        </p:nvSpPr>
        <p:spPr>
          <a:xfrm>
            <a:off x="0" y="0"/>
            <a:ext cx="12192000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700" b="1" dirty="0" err="1">
                <a:solidFill>
                  <a:srgbClr val="CC3399"/>
                </a:solidFill>
              </a:rPr>
              <a:t>Gwers</a:t>
            </a:r>
            <a:r>
              <a:rPr lang="en-GB" sz="2700" b="1" dirty="0">
                <a:solidFill>
                  <a:srgbClr val="CC3399"/>
                </a:solidFill>
              </a:rPr>
              <a:t> </a:t>
            </a:r>
            <a:r>
              <a:rPr lang="en-GB" sz="2700" b="1" dirty="0" err="1">
                <a:solidFill>
                  <a:srgbClr val="CC3399"/>
                </a:solidFill>
              </a:rPr>
              <a:t>nesaf</a:t>
            </a:r>
            <a:r>
              <a:rPr lang="en-GB" sz="2700" b="1" dirty="0">
                <a:solidFill>
                  <a:srgbClr val="CC3399"/>
                </a:solidFill>
              </a:rPr>
              <a:t> - How do you think the resort may be a problem for the local people?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E4E2A13-B3EB-4977-8204-32276C421DC6}"/>
              </a:ext>
            </a:extLst>
          </p:cNvPr>
          <p:cNvSpPr/>
          <p:nvPr/>
        </p:nvSpPr>
        <p:spPr>
          <a:xfrm>
            <a:off x="267510" y="1057275"/>
            <a:ext cx="118093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How do you think the resort may be helping the local people in Goa? </a:t>
            </a:r>
          </a:p>
        </p:txBody>
      </p:sp>
    </p:spTree>
    <p:extLst>
      <p:ext uri="{BB962C8B-B14F-4D97-AF65-F5344CB8AC3E}">
        <p14:creationId xmlns:p14="http://schemas.microsoft.com/office/powerpoint/2010/main" val="11436151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FEACF4-8B87-45B7-8C33-33CB9C520BC9}"/>
              </a:ext>
            </a:extLst>
          </p:cNvPr>
          <p:cNvSpPr txBox="1"/>
          <p:nvPr/>
        </p:nvSpPr>
        <p:spPr>
          <a:xfrm>
            <a:off x="390525" y="335845"/>
            <a:ext cx="11477625" cy="618630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en-GB" sz="3600" dirty="0"/>
          </a:p>
          <a:p>
            <a:pPr algn="ctr"/>
            <a:r>
              <a:rPr lang="en-GB" sz="3600" dirty="0" err="1"/>
              <a:t>Ysgrifennwch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</a:t>
            </a:r>
            <a:r>
              <a:rPr lang="en-GB" sz="3600" dirty="0" err="1"/>
              <a:t>eich</a:t>
            </a:r>
            <a:r>
              <a:rPr lang="en-GB" sz="3600" dirty="0"/>
              <a:t> post-its:</a:t>
            </a:r>
          </a:p>
          <a:p>
            <a:pPr algn="ctr"/>
            <a:endParaRPr lang="en-GB" sz="3600" dirty="0"/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1 </a:t>
            </a:r>
            <a:r>
              <a:rPr lang="en-GB" sz="3600" dirty="0" err="1"/>
              <a:t>peth</a:t>
            </a:r>
            <a:r>
              <a:rPr lang="en-GB" sz="3600" dirty="0"/>
              <a:t> </a:t>
            </a:r>
            <a:r>
              <a:rPr lang="en-GB" sz="3600" dirty="0" err="1"/>
              <a:t>rydych</a:t>
            </a:r>
            <a:r>
              <a:rPr lang="en-GB" sz="3600" dirty="0"/>
              <a:t> chi </a:t>
            </a:r>
            <a:r>
              <a:rPr lang="en-GB" sz="3600" dirty="0" err="1"/>
              <a:t>wedi</a:t>
            </a:r>
            <a:r>
              <a:rPr lang="en-GB" sz="3600" dirty="0"/>
              <a:t> </a:t>
            </a:r>
            <a:r>
              <a:rPr lang="en-GB" sz="3600" dirty="0" err="1"/>
              <a:t>dysgu</a:t>
            </a:r>
            <a:r>
              <a:rPr lang="en-GB" sz="3600" dirty="0"/>
              <a:t> </a:t>
            </a:r>
            <a:r>
              <a:rPr lang="en-GB" sz="3600" dirty="0" err="1"/>
              <a:t>heddiw</a:t>
            </a:r>
            <a:br>
              <a:rPr lang="en-GB" sz="3600" dirty="0"/>
            </a:br>
            <a:endParaRPr lang="en-GB" sz="3600" dirty="0"/>
          </a:p>
          <a:p>
            <a:pPr algn="ctr"/>
            <a:r>
              <a:rPr lang="en-GB" sz="3600" dirty="0"/>
              <a:t>ac</a:t>
            </a:r>
            <a:br>
              <a:rPr lang="en-GB" sz="3600" dirty="0"/>
            </a:br>
            <a:endParaRPr lang="en-GB" sz="3600" dirty="0"/>
          </a:p>
          <a:p>
            <a:pPr algn="ctr"/>
            <a:r>
              <a:rPr lang="en-GB" sz="3600" dirty="0"/>
              <a:t>1 </a:t>
            </a:r>
            <a:r>
              <a:rPr lang="en-GB" sz="3600" dirty="0" err="1"/>
              <a:t>gair</a:t>
            </a:r>
            <a:r>
              <a:rPr lang="en-GB" sz="3600" dirty="0"/>
              <a:t> Cymraeg </a:t>
            </a:r>
            <a:r>
              <a:rPr lang="en-GB" sz="3600" dirty="0" err="1"/>
              <a:t>rydych</a:t>
            </a:r>
            <a:r>
              <a:rPr lang="en-GB" sz="3600" dirty="0"/>
              <a:t> chi </a:t>
            </a:r>
            <a:r>
              <a:rPr lang="en-GB" sz="3600" dirty="0" err="1"/>
              <a:t>wedi</a:t>
            </a:r>
            <a:r>
              <a:rPr lang="en-GB" sz="3600" dirty="0"/>
              <a:t> </a:t>
            </a:r>
            <a:r>
              <a:rPr lang="en-GB" sz="3600" dirty="0" err="1"/>
              <a:t>dysgu</a:t>
            </a:r>
            <a:r>
              <a:rPr lang="en-GB" sz="3600" dirty="0"/>
              <a:t> </a:t>
            </a:r>
            <a:r>
              <a:rPr lang="en-GB" sz="3600" dirty="0" err="1"/>
              <a:t>heddiw</a:t>
            </a:r>
            <a:endParaRPr lang="en-GB" sz="3600" dirty="0"/>
          </a:p>
          <a:p>
            <a:pPr algn="ctr"/>
            <a:endParaRPr lang="en-GB" sz="3600" dirty="0"/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9590947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13" ma:contentTypeDescription="Create a new document." ma:contentTypeScope="" ma:versionID="8b8015b7b948760284e625ce0a498b86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c860d750b081b74fd50f2f680e64d486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973E5D0-C815-46A3-B850-03327FDC1D5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EF928429-BD63-4BB0-919B-DCB9F47CB85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0F281AF-1D94-423A-93E6-FBF2EE2C85E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235</Words>
  <Application>Microsoft Office PowerPoint</Application>
  <PresentationFormat>Widescreen</PresentationFormat>
  <Paragraphs>28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arial</vt:lpstr>
      <vt:lpstr>Calibri</vt:lpstr>
      <vt:lpstr>Calibri Light</vt:lpstr>
      <vt:lpstr>inherit</vt:lpstr>
      <vt:lpstr>Office Theme</vt:lpstr>
      <vt:lpstr>PowerPoint Presentation</vt:lpstr>
      <vt:lpstr>Tourism!  Twristiaeth!</vt:lpstr>
      <vt:lpstr>Nod y wers:  Lesson Objective:  To learn the advantages of tourism in Goa.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Angharad David</dc:creator>
  <cp:lastModifiedBy>Angharad David</cp:lastModifiedBy>
  <cp:revision>1</cp:revision>
  <dcterms:created xsi:type="dcterms:W3CDTF">2020-02-11T21:12:20Z</dcterms:created>
  <dcterms:modified xsi:type="dcterms:W3CDTF">2020-04-21T10:28:25Z</dcterms:modified>
</cp:coreProperties>
</file>