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7" r:id="rId2"/>
    <p:sldId id="260" r:id="rId3"/>
    <p:sldId id="262" r:id="rId4"/>
    <p:sldId id="263" r:id="rId5"/>
    <p:sldId id="270" r:id="rId6"/>
    <p:sldId id="266" r:id="rId7"/>
    <p:sldId id="271" r:id="rId8"/>
    <p:sldId id="268" r:id="rId9"/>
    <p:sldId id="272"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93612F-9019-268D-78BC-097C62BB9AE1}" v="463" dt="2023-06-17T22:39:11.868"/>
    <p1510:client id="{EC18280A-8A1F-04BD-CA4B-B19E7E5882B0}" v="1009" dt="2023-06-22T23:50:52.768"/>
    <p1510:client id="{EF32B22B-312C-6E57-6339-3713CAB1955E}" v="5511" dt="2023-06-22T21:58:10.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ida Yasmin (1813926)" userId="S::1813926@student.uwtsd.ac.uk::8c185648-8c0c-4547-b8a6-02944a676a8c" providerId="AD" clId="Web-{EC18280A-8A1F-04BD-CA4B-B19E7E5882B0}"/>
    <pc:docChg chg="addSld delSld modSld sldOrd">
      <pc:chgData name="Shahida Yasmin (1813926)" userId="S::1813926@student.uwtsd.ac.uk::8c185648-8c0c-4547-b8a6-02944a676a8c" providerId="AD" clId="Web-{EC18280A-8A1F-04BD-CA4B-B19E7E5882B0}" dt="2023-06-22T23:50:52.768" v="741" actId="20577"/>
      <pc:docMkLst>
        <pc:docMk/>
      </pc:docMkLst>
      <pc:sldChg chg="modSp">
        <pc:chgData name="Shahida Yasmin (1813926)" userId="S::1813926@student.uwtsd.ac.uk::8c185648-8c0c-4547-b8a6-02944a676a8c" providerId="AD" clId="Web-{EC18280A-8A1F-04BD-CA4B-B19E7E5882B0}" dt="2023-06-22T23:39:00.308" v="737" actId="20577"/>
        <pc:sldMkLst>
          <pc:docMk/>
          <pc:sldMk cId="301788158" sldId="257"/>
        </pc:sldMkLst>
        <pc:spChg chg="mod">
          <ac:chgData name="Shahida Yasmin (1813926)" userId="S::1813926@student.uwtsd.ac.uk::8c185648-8c0c-4547-b8a6-02944a676a8c" providerId="AD" clId="Web-{EC18280A-8A1F-04BD-CA4B-B19E7E5882B0}" dt="2023-06-22T22:52:45.352" v="713" actId="20577"/>
          <ac:spMkLst>
            <pc:docMk/>
            <pc:sldMk cId="301788158" sldId="257"/>
            <ac:spMk id="2" creationId="{00000000-0000-0000-0000-000000000000}"/>
          </ac:spMkLst>
        </pc:spChg>
        <pc:spChg chg="mod">
          <ac:chgData name="Shahida Yasmin (1813926)" userId="S::1813926@student.uwtsd.ac.uk::8c185648-8c0c-4547-b8a6-02944a676a8c" providerId="AD" clId="Web-{EC18280A-8A1F-04BD-CA4B-B19E7E5882B0}" dt="2023-06-22T22:52:36.555" v="712" actId="1076"/>
          <ac:spMkLst>
            <pc:docMk/>
            <pc:sldMk cId="301788158" sldId="257"/>
            <ac:spMk id="28" creationId="{F7A3CBE7-B9C4-A3D6-1E36-ED34E2A832A8}"/>
          </ac:spMkLst>
        </pc:spChg>
        <pc:spChg chg="mod">
          <ac:chgData name="Shahida Yasmin (1813926)" userId="S::1813926@student.uwtsd.ac.uk::8c185648-8c0c-4547-b8a6-02944a676a8c" providerId="AD" clId="Web-{EC18280A-8A1F-04BD-CA4B-B19E7E5882B0}" dt="2023-06-22T23:39:00.308" v="737" actId="20577"/>
          <ac:spMkLst>
            <pc:docMk/>
            <pc:sldMk cId="301788158" sldId="257"/>
            <ac:spMk id="30" creationId="{DA62720B-FD1F-957C-E722-0B4B2D822A27}"/>
          </ac:spMkLst>
        </pc:spChg>
      </pc:sldChg>
      <pc:sldChg chg="del">
        <pc:chgData name="Shahida Yasmin (1813926)" userId="S::1813926@student.uwtsd.ac.uk::8c185648-8c0c-4547-b8a6-02944a676a8c" providerId="AD" clId="Web-{EC18280A-8A1F-04BD-CA4B-B19E7E5882B0}" dt="2023-06-22T22:47:20.537" v="684"/>
        <pc:sldMkLst>
          <pc:docMk/>
          <pc:sldMk cId="1334655455" sldId="258"/>
        </pc:sldMkLst>
      </pc:sldChg>
      <pc:sldChg chg="modSp">
        <pc:chgData name="Shahida Yasmin (1813926)" userId="S::1813926@student.uwtsd.ac.uk::8c185648-8c0c-4547-b8a6-02944a676a8c" providerId="AD" clId="Web-{EC18280A-8A1F-04BD-CA4B-B19E7E5882B0}" dt="2023-06-22T22:59:15.470" v="733" actId="20577"/>
        <pc:sldMkLst>
          <pc:docMk/>
          <pc:sldMk cId="1408094325" sldId="260"/>
        </pc:sldMkLst>
        <pc:spChg chg="mod">
          <ac:chgData name="Shahida Yasmin (1813926)" userId="S::1813926@student.uwtsd.ac.uk::8c185648-8c0c-4547-b8a6-02944a676a8c" providerId="AD" clId="Web-{EC18280A-8A1F-04BD-CA4B-B19E7E5882B0}" dt="2023-06-22T22:59:15.470" v="733" actId="20577"/>
          <ac:spMkLst>
            <pc:docMk/>
            <pc:sldMk cId="1408094325" sldId="260"/>
            <ac:spMk id="21" creationId="{DB4C9249-D159-CF50-7989-AB8DA39E462F}"/>
          </ac:spMkLst>
        </pc:spChg>
      </pc:sldChg>
      <pc:sldChg chg="modSp">
        <pc:chgData name="Shahida Yasmin (1813926)" userId="S::1813926@student.uwtsd.ac.uk::8c185648-8c0c-4547-b8a6-02944a676a8c" providerId="AD" clId="Web-{EC18280A-8A1F-04BD-CA4B-B19E7E5882B0}" dt="2023-06-22T22:38:47.553" v="486" actId="20577"/>
        <pc:sldMkLst>
          <pc:docMk/>
          <pc:sldMk cId="1718464481" sldId="264"/>
        </pc:sldMkLst>
        <pc:spChg chg="mod">
          <ac:chgData name="Shahida Yasmin (1813926)" userId="S::1813926@student.uwtsd.ac.uk::8c185648-8c0c-4547-b8a6-02944a676a8c" providerId="AD" clId="Web-{EC18280A-8A1F-04BD-CA4B-B19E7E5882B0}" dt="2023-06-22T22:38:47.553" v="486" actId="20577"/>
          <ac:spMkLst>
            <pc:docMk/>
            <pc:sldMk cId="1718464481" sldId="264"/>
            <ac:spMk id="7" creationId="{AE014CD8-2383-4E69-7947-21DE2444BE23}"/>
          </ac:spMkLst>
        </pc:spChg>
      </pc:sldChg>
      <pc:sldChg chg="ord">
        <pc:chgData name="Shahida Yasmin (1813926)" userId="S::1813926@student.uwtsd.ac.uk::8c185648-8c0c-4547-b8a6-02944a676a8c" providerId="AD" clId="Web-{EC18280A-8A1F-04BD-CA4B-B19E7E5882B0}" dt="2023-06-22T23:44:48.941" v="739"/>
        <pc:sldMkLst>
          <pc:docMk/>
          <pc:sldMk cId="2723890003" sldId="266"/>
        </pc:sldMkLst>
      </pc:sldChg>
      <pc:sldChg chg="addSp modSp del">
        <pc:chgData name="Shahida Yasmin (1813926)" userId="S::1813926@student.uwtsd.ac.uk::8c185648-8c0c-4547-b8a6-02944a676a8c" providerId="AD" clId="Web-{EC18280A-8A1F-04BD-CA4B-B19E7E5882B0}" dt="2023-06-22T22:28:15.569" v="263"/>
        <pc:sldMkLst>
          <pc:docMk/>
          <pc:sldMk cId="1676913842" sldId="267"/>
        </pc:sldMkLst>
        <pc:spChg chg="add mod">
          <ac:chgData name="Shahida Yasmin (1813926)" userId="S::1813926@student.uwtsd.ac.uk::8c185648-8c0c-4547-b8a6-02944a676a8c" providerId="AD" clId="Web-{EC18280A-8A1F-04BD-CA4B-B19E7E5882B0}" dt="2023-06-22T22:16:37.772" v="10" actId="1076"/>
          <ac:spMkLst>
            <pc:docMk/>
            <pc:sldMk cId="1676913842" sldId="267"/>
            <ac:spMk id="2" creationId="{7C367BB3-CB6D-F18A-4D52-DB8341429319}"/>
          </ac:spMkLst>
        </pc:spChg>
        <pc:spChg chg="mod">
          <ac:chgData name="Shahida Yasmin (1813926)" userId="S::1813926@student.uwtsd.ac.uk::8c185648-8c0c-4547-b8a6-02944a676a8c" providerId="AD" clId="Web-{EC18280A-8A1F-04BD-CA4B-B19E7E5882B0}" dt="2023-06-22T22:16:30.257" v="9" actId="20577"/>
          <ac:spMkLst>
            <pc:docMk/>
            <pc:sldMk cId="1676913842" sldId="267"/>
            <ac:spMk id="5" creationId="{B8E25B68-FD74-FBCC-FF10-D636DB937B28}"/>
          </ac:spMkLst>
        </pc:spChg>
      </pc:sldChg>
      <pc:sldChg chg="addSp delSp modSp mod setBg">
        <pc:chgData name="Shahida Yasmin (1813926)" userId="S::1813926@student.uwtsd.ac.uk::8c185648-8c0c-4547-b8a6-02944a676a8c" providerId="AD" clId="Web-{EC18280A-8A1F-04BD-CA4B-B19E7E5882B0}" dt="2023-06-22T22:51:21.350" v="699" actId="1076"/>
        <pc:sldMkLst>
          <pc:docMk/>
          <pc:sldMk cId="4056697232" sldId="268"/>
        </pc:sldMkLst>
        <pc:spChg chg="add mod">
          <ac:chgData name="Shahida Yasmin (1813926)" userId="S::1813926@student.uwtsd.ac.uk::8c185648-8c0c-4547-b8a6-02944a676a8c" providerId="AD" clId="Web-{EC18280A-8A1F-04BD-CA4B-B19E7E5882B0}" dt="2023-06-22T22:35:50.781" v="445" actId="1076"/>
          <ac:spMkLst>
            <pc:docMk/>
            <pc:sldMk cId="4056697232" sldId="268"/>
            <ac:spMk id="4" creationId="{AED739D0-1643-4F10-350E-49999C094DA7}"/>
          </ac:spMkLst>
        </pc:spChg>
        <pc:spChg chg="add mod">
          <ac:chgData name="Shahida Yasmin (1813926)" userId="S::1813926@student.uwtsd.ac.uk::8c185648-8c0c-4547-b8a6-02944a676a8c" providerId="AD" clId="Web-{EC18280A-8A1F-04BD-CA4B-B19E7E5882B0}" dt="2023-06-22T22:35:00.968" v="430" actId="1076"/>
          <ac:spMkLst>
            <pc:docMk/>
            <pc:sldMk cId="4056697232" sldId="268"/>
            <ac:spMk id="5" creationId="{1D865FF9-2C4B-1996-993F-A2A88EE16C0D}"/>
          </ac:spMkLst>
        </pc:spChg>
        <pc:spChg chg="del mod ord">
          <ac:chgData name="Shahida Yasmin (1813926)" userId="S::1813926@student.uwtsd.ac.uk::8c185648-8c0c-4547-b8a6-02944a676a8c" providerId="AD" clId="Web-{EC18280A-8A1F-04BD-CA4B-B19E7E5882B0}" dt="2023-06-22T22:30:26.415" v="304"/>
          <ac:spMkLst>
            <pc:docMk/>
            <pc:sldMk cId="4056697232" sldId="268"/>
            <ac:spMk id="6" creationId="{8F5CB859-C51D-DCB2-B6F0-16C16802B793}"/>
          </ac:spMkLst>
        </pc:spChg>
        <pc:spChg chg="add mod">
          <ac:chgData name="Shahida Yasmin (1813926)" userId="S::1813926@student.uwtsd.ac.uk::8c185648-8c0c-4547-b8a6-02944a676a8c" providerId="AD" clId="Web-{EC18280A-8A1F-04BD-CA4B-B19E7E5882B0}" dt="2023-06-22T22:35:35.672" v="444" actId="1076"/>
          <ac:spMkLst>
            <pc:docMk/>
            <pc:sldMk cId="4056697232" sldId="268"/>
            <ac:spMk id="7" creationId="{FCC70E83-9E36-9BB7-3C7B-E137E84FC7AF}"/>
          </ac:spMkLst>
        </pc:spChg>
        <pc:spChg chg="add mod">
          <ac:chgData name="Shahida Yasmin (1813926)" userId="S::1813926@student.uwtsd.ac.uk::8c185648-8c0c-4547-b8a6-02944a676a8c" providerId="AD" clId="Web-{EC18280A-8A1F-04BD-CA4B-B19E7E5882B0}" dt="2023-06-22T22:51:21.350" v="699" actId="1076"/>
          <ac:spMkLst>
            <pc:docMk/>
            <pc:sldMk cId="4056697232" sldId="268"/>
            <ac:spMk id="9" creationId="{D0682AD8-C936-6D98-9560-E45EE68BB7A8}"/>
          </ac:spMkLst>
        </pc:spChg>
        <pc:spChg chg="del">
          <ac:chgData name="Shahida Yasmin (1813926)" userId="S::1813926@student.uwtsd.ac.uk::8c185648-8c0c-4547-b8a6-02944a676a8c" providerId="AD" clId="Web-{EC18280A-8A1F-04BD-CA4B-B19E7E5882B0}" dt="2023-06-22T22:28:22.709" v="264"/>
          <ac:spMkLst>
            <pc:docMk/>
            <pc:sldMk cId="4056697232" sldId="268"/>
            <ac:spMk id="10" creationId="{E4EF8F09-3687-C29B-C415-A308D240443F}"/>
          </ac:spMkLst>
        </pc:spChg>
        <pc:spChg chg="add del">
          <ac:chgData name="Shahida Yasmin (1813926)" userId="S::1813926@student.uwtsd.ac.uk::8c185648-8c0c-4547-b8a6-02944a676a8c" providerId="AD" clId="Web-{EC18280A-8A1F-04BD-CA4B-B19E7E5882B0}" dt="2023-06-22T22:29:16.695" v="271"/>
          <ac:spMkLst>
            <pc:docMk/>
            <pc:sldMk cId="4056697232" sldId="268"/>
            <ac:spMk id="11" creationId="{1CDD8E39-EA14-4679-9655-1BFF5A7B63EE}"/>
          </ac:spMkLst>
        </pc:spChg>
        <pc:spChg chg="add mod">
          <ac:chgData name="Shahida Yasmin (1813926)" userId="S::1813926@student.uwtsd.ac.uk::8c185648-8c0c-4547-b8a6-02944a676a8c" providerId="AD" clId="Web-{EC18280A-8A1F-04BD-CA4B-B19E7E5882B0}" dt="2023-06-22T22:35:53.156" v="446" actId="1076"/>
          <ac:spMkLst>
            <pc:docMk/>
            <pc:sldMk cId="4056697232" sldId="268"/>
            <ac:spMk id="12" creationId="{7E91A991-EA8F-1513-0353-59AE4FAB866F}"/>
          </ac:spMkLst>
        </pc:spChg>
        <pc:spChg chg="add mod">
          <ac:chgData name="Shahida Yasmin (1813926)" userId="S::1813926@student.uwtsd.ac.uk::8c185648-8c0c-4547-b8a6-02944a676a8c" providerId="AD" clId="Web-{EC18280A-8A1F-04BD-CA4B-B19E7E5882B0}" dt="2023-06-22T22:35:22.593" v="439" actId="1076"/>
          <ac:spMkLst>
            <pc:docMk/>
            <pc:sldMk cId="4056697232" sldId="268"/>
            <ac:spMk id="13" creationId="{35529D97-67E9-58EB-70EA-A16A6F619080}"/>
          </ac:spMkLst>
        </pc:spChg>
        <pc:spChg chg="add">
          <ac:chgData name="Shahida Yasmin (1813926)" userId="S::1813926@student.uwtsd.ac.uk::8c185648-8c0c-4547-b8a6-02944a676a8c" providerId="AD" clId="Web-{EC18280A-8A1F-04BD-CA4B-B19E7E5882B0}" dt="2023-06-22T22:29:16.695" v="271"/>
          <ac:spMkLst>
            <pc:docMk/>
            <pc:sldMk cId="4056697232" sldId="268"/>
            <ac:spMk id="16" creationId="{79BB35BC-D5C2-4C8B-A22A-A71E6191913B}"/>
          </ac:spMkLst>
        </pc:spChg>
        <pc:picChg chg="add mod">
          <ac:chgData name="Shahida Yasmin (1813926)" userId="S::1813926@student.uwtsd.ac.uk::8c185648-8c0c-4547-b8a6-02944a676a8c" providerId="AD" clId="Web-{EC18280A-8A1F-04BD-CA4B-B19E7E5882B0}" dt="2023-06-22T22:29:16.695" v="271"/>
          <ac:picMkLst>
            <pc:docMk/>
            <pc:sldMk cId="4056697232" sldId="268"/>
            <ac:picMk id="3" creationId="{3116D683-4AE8-6D5E-3BAC-29B9677F2CFF}"/>
          </ac:picMkLst>
        </pc:picChg>
        <pc:picChg chg="del">
          <ac:chgData name="Shahida Yasmin (1813926)" userId="S::1813926@student.uwtsd.ac.uk::8c185648-8c0c-4547-b8a6-02944a676a8c" providerId="AD" clId="Web-{EC18280A-8A1F-04BD-CA4B-B19E7E5882B0}" dt="2023-06-22T22:28:22.709" v="265"/>
          <ac:picMkLst>
            <pc:docMk/>
            <pc:sldMk cId="4056697232" sldId="268"/>
            <ac:picMk id="8" creationId="{FB21A8D7-649B-2EDA-83E2-B7CACE3C1B28}"/>
          </ac:picMkLst>
        </pc:picChg>
      </pc:sldChg>
      <pc:sldChg chg="addSp modSp del">
        <pc:chgData name="Shahida Yasmin (1813926)" userId="S::1813926@student.uwtsd.ac.uk::8c185648-8c0c-4547-b8a6-02944a676a8c" providerId="AD" clId="Web-{EC18280A-8A1F-04BD-CA4B-B19E7E5882B0}" dt="2023-06-22T22:47:27.252" v="685"/>
        <pc:sldMkLst>
          <pc:docMk/>
          <pc:sldMk cId="3673258447" sldId="269"/>
        </pc:sldMkLst>
        <pc:spChg chg="mod">
          <ac:chgData name="Shahida Yasmin (1813926)" userId="S::1813926@student.uwtsd.ac.uk::8c185648-8c0c-4547-b8a6-02944a676a8c" providerId="AD" clId="Web-{EC18280A-8A1F-04BD-CA4B-B19E7E5882B0}" dt="2023-06-22T22:39:01.663" v="499" actId="20577"/>
          <ac:spMkLst>
            <pc:docMk/>
            <pc:sldMk cId="3673258447" sldId="269"/>
            <ac:spMk id="4" creationId="{5C9F4F25-2E87-8095-A5CD-AD8F94FA93A0}"/>
          </ac:spMkLst>
        </pc:spChg>
        <pc:picChg chg="add mod">
          <ac:chgData name="Shahida Yasmin (1813926)" userId="S::1813926@student.uwtsd.ac.uk::8c185648-8c0c-4547-b8a6-02944a676a8c" providerId="AD" clId="Web-{EC18280A-8A1F-04BD-CA4B-B19E7E5882B0}" dt="2023-06-22T22:39:23.898" v="503" actId="1076"/>
          <ac:picMkLst>
            <pc:docMk/>
            <pc:sldMk cId="3673258447" sldId="269"/>
            <ac:picMk id="3" creationId="{19A9C16C-7F13-C7E0-B75A-B67A78C33C3D}"/>
          </ac:picMkLst>
        </pc:picChg>
      </pc:sldChg>
      <pc:sldChg chg="addSp delSp modSp add ord replId">
        <pc:chgData name="Shahida Yasmin (1813926)" userId="S::1813926@student.uwtsd.ac.uk::8c185648-8c0c-4547-b8a6-02944a676a8c" providerId="AD" clId="Web-{EC18280A-8A1F-04BD-CA4B-B19E7E5882B0}" dt="2023-06-22T23:50:52.768" v="741" actId="20577"/>
        <pc:sldMkLst>
          <pc:docMk/>
          <pc:sldMk cId="381919196" sldId="271"/>
        </pc:sldMkLst>
        <pc:spChg chg="add mod">
          <ac:chgData name="Shahida Yasmin (1813926)" userId="S::1813926@student.uwtsd.ac.uk::8c185648-8c0c-4547-b8a6-02944a676a8c" providerId="AD" clId="Web-{EC18280A-8A1F-04BD-CA4B-B19E7E5882B0}" dt="2023-06-22T22:28:07.537" v="262" actId="1076"/>
          <ac:spMkLst>
            <pc:docMk/>
            <pc:sldMk cId="381919196" sldId="271"/>
            <ac:spMk id="2" creationId="{AFB92BF8-1FC7-43B9-F6F1-D2070EF1098E}"/>
          </ac:spMkLst>
        </pc:spChg>
        <pc:spChg chg="add mod">
          <ac:chgData name="Shahida Yasmin (1813926)" userId="S::1813926@student.uwtsd.ac.uk::8c185648-8c0c-4547-b8a6-02944a676a8c" providerId="AD" clId="Web-{EC18280A-8A1F-04BD-CA4B-B19E7E5882B0}" dt="2023-06-22T23:50:52.768" v="741" actId="20577"/>
          <ac:spMkLst>
            <pc:docMk/>
            <pc:sldMk cId="381919196" sldId="271"/>
            <ac:spMk id="3" creationId="{3672BF4F-9A90-547A-C5BE-7ABFCA7C140C}"/>
          </ac:spMkLst>
        </pc:spChg>
        <pc:spChg chg="add mod">
          <ac:chgData name="Shahida Yasmin (1813926)" userId="S::1813926@student.uwtsd.ac.uk::8c185648-8c0c-4547-b8a6-02944a676a8c" providerId="AD" clId="Web-{EC18280A-8A1F-04BD-CA4B-B19E7E5882B0}" dt="2023-06-22T22:37:48.708" v="474" actId="1076"/>
          <ac:spMkLst>
            <pc:docMk/>
            <pc:sldMk cId="381919196" sldId="271"/>
            <ac:spMk id="4" creationId="{B0D9F8D5-DCDA-CE5D-2176-37BD8BCF0106}"/>
          </ac:spMkLst>
        </pc:spChg>
        <pc:spChg chg="add mod">
          <ac:chgData name="Shahida Yasmin (1813926)" userId="S::1813926@student.uwtsd.ac.uk::8c185648-8c0c-4547-b8a6-02944a676a8c" providerId="AD" clId="Web-{EC18280A-8A1F-04BD-CA4B-B19E7E5882B0}" dt="2023-06-22T22:37:26.145" v="468" actId="1076"/>
          <ac:spMkLst>
            <pc:docMk/>
            <pc:sldMk cId="381919196" sldId="271"/>
            <ac:spMk id="6" creationId="{3EF105B1-2F16-F534-005E-8CAF1452E75F}"/>
          </ac:spMkLst>
        </pc:spChg>
        <pc:spChg chg="add mod">
          <ac:chgData name="Shahida Yasmin (1813926)" userId="S::1813926@student.uwtsd.ac.uk::8c185648-8c0c-4547-b8a6-02944a676a8c" providerId="AD" clId="Web-{EC18280A-8A1F-04BD-CA4B-B19E7E5882B0}" dt="2023-06-22T22:38:24.459" v="482" actId="20577"/>
          <ac:spMkLst>
            <pc:docMk/>
            <pc:sldMk cId="381919196" sldId="271"/>
            <ac:spMk id="8" creationId="{3216F7B1-4C6D-9FFB-4F34-8794C82AB7BF}"/>
          </ac:spMkLst>
        </pc:spChg>
        <pc:spChg chg="add mod">
          <ac:chgData name="Shahida Yasmin (1813926)" userId="S::1813926@student.uwtsd.ac.uk::8c185648-8c0c-4547-b8a6-02944a676a8c" providerId="AD" clId="Web-{EC18280A-8A1F-04BD-CA4B-B19E7E5882B0}" dt="2023-06-22T22:37:21.489" v="467" actId="14100"/>
          <ac:spMkLst>
            <pc:docMk/>
            <pc:sldMk cId="381919196" sldId="271"/>
            <ac:spMk id="9" creationId="{031F22C1-5040-D5C5-37B3-2B58ED57F44A}"/>
          </ac:spMkLst>
        </pc:spChg>
        <pc:spChg chg="add mod">
          <ac:chgData name="Shahida Yasmin (1813926)" userId="S::1813926@student.uwtsd.ac.uk::8c185648-8c0c-4547-b8a6-02944a676a8c" providerId="AD" clId="Web-{EC18280A-8A1F-04BD-CA4B-B19E7E5882B0}" dt="2023-06-22T22:38:12.349" v="479" actId="1076"/>
          <ac:spMkLst>
            <pc:docMk/>
            <pc:sldMk cId="381919196" sldId="271"/>
            <ac:spMk id="10" creationId="{DA624E8E-C376-99F3-FA8B-F35297DBFAAA}"/>
          </ac:spMkLst>
        </pc:spChg>
        <pc:spChg chg="add del mod">
          <ac:chgData name="Shahida Yasmin (1813926)" userId="S::1813926@student.uwtsd.ac.uk::8c185648-8c0c-4547-b8a6-02944a676a8c" providerId="AD" clId="Web-{EC18280A-8A1F-04BD-CA4B-B19E7E5882B0}" dt="2023-06-22T22:22:56.546" v="158"/>
          <ac:spMkLst>
            <pc:docMk/>
            <pc:sldMk cId="381919196" sldId="271"/>
            <ac:spMk id="11" creationId="{F270ADF9-9570-D4EE-FE61-BFC52304565B}"/>
          </ac:spMkLst>
        </pc:spChg>
        <pc:spChg chg="add mod">
          <ac:chgData name="Shahida Yasmin (1813926)" userId="S::1813926@student.uwtsd.ac.uk::8c185648-8c0c-4547-b8a6-02944a676a8c" providerId="AD" clId="Web-{EC18280A-8A1F-04BD-CA4B-B19E7E5882B0}" dt="2023-06-22T22:38:28.131" v="484" actId="20577"/>
          <ac:spMkLst>
            <pc:docMk/>
            <pc:sldMk cId="381919196" sldId="271"/>
            <ac:spMk id="12" creationId="{3ACDB837-0E1C-7E46-429F-1009A39BE0AF}"/>
          </ac:spMkLst>
        </pc:spChg>
        <pc:spChg chg="add del">
          <ac:chgData name="Shahida Yasmin (1813926)" userId="S::1813926@student.uwtsd.ac.uk::8c185648-8c0c-4547-b8a6-02944a676a8c" providerId="AD" clId="Web-{EC18280A-8A1F-04BD-CA4B-B19E7E5882B0}" dt="2023-06-22T22:24:52.392" v="207"/>
          <ac:spMkLst>
            <pc:docMk/>
            <pc:sldMk cId="381919196" sldId="271"/>
            <ac:spMk id="13" creationId="{780BF758-C5D0-248D-AC7C-783066531983}"/>
          </ac:spMkLst>
        </pc:spChg>
        <pc:spChg chg="add mod ord">
          <ac:chgData name="Shahida Yasmin (1813926)" userId="S::1813926@student.uwtsd.ac.uk::8c185648-8c0c-4547-b8a6-02944a676a8c" providerId="AD" clId="Web-{EC18280A-8A1F-04BD-CA4B-B19E7E5882B0}" dt="2023-06-22T22:27:35.755" v="247" actId="14100"/>
          <ac:spMkLst>
            <pc:docMk/>
            <pc:sldMk cId="381919196" sldId="271"/>
            <ac:spMk id="15" creationId="{70762CA1-CA46-FC6A-46A8-054E39CB9BCE}"/>
          </ac:spMkLst>
        </pc:spChg>
        <pc:spChg chg="add del">
          <ac:chgData name="Shahida Yasmin (1813926)" userId="S::1813926@student.uwtsd.ac.uk::8c185648-8c0c-4547-b8a6-02944a676a8c" providerId="AD" clId="Web-{EC18280A-8A1F-04BD-CA4B-B19E7E5882B0}" dt="2023-06-22T22:17:24.977" v="26"/>
          <ac:spMkLst>
            <pc:docMk/>
            <pc:sldMk cId="381919196" sldId="271"/>
            <ac:spMk id="17" creationId="{81BBBDF8-90FD-DD94-51F3-41359C53CE2C}"/>
          </ac:spMkLst>
        </pc:spChg>
        <pc:spChg chg="add mod">
          <ac:chgData name="Shahida Yasmin (1813926)" userId="S::1813926@student.uwtsd.ac.uk::8c185648-8c0c-4547-b8a6-02944a676a8c" providerId="AD" clId="Web-{EC18280A-8A1F-04BD-CA4B-B19E7E5882B0}" dt="2023-06-22T22:27:54.896" v="254" actId="20577"/>
          <ac:spMkLst>
            <pc:docMk/>
            <pc:sldMk cId="381919196" sldId="271"/>
            <ac:spMk id="20" creationId="{F2B872B8-73D2-5F98-09C4-3E07FFD68A78}"/>
          </ac:spMkLst>
        </pc:spChg>
        <pc:spChg chg="add del">
          <ac:chgData name="Shahida Yasmin (1813926)" userId="S::1813926@student.uwtsd.ac.uk::8c185648-8c0c-4547-b8a6-02944a676a8c" providerId="AD" clId="Web-{EC18280A-8A1F-04BD-CA4B-B19E7E5882B0}" dt="2023-06-22T22:17:21.476" v="23"/>
          <ac:spMkLst>
            <pc:docMk/>
            <pc:sldMk cId="381919196" sldId="271"/>
            <ac:spMk id="21" creationId="{DB4C9249-D159-CF50-7989-AB8DA39E462F}"/>
          </ac:spMkLst>
        </pc:spChg>
        <pc:spChg chg="add del">
          <ac:chgData name="Shahida Yasmin (1813926)" userId="S::1813926@student.uwtsd.ac.uk::8c185648-8c0c-4547-b8a6-02944a676a8c" providerId="AD" clId="Web-{EC18280A-8A1F-04BD-CA4B-B19E7E5882B0}" dt="2023-06-22T22:17:24.977" v="25"/>
          <ac:spMkLst>
            <pc:docMk/>
            <pc:sldMk cId="381919196" sldId="271"/>
            <ac:spMk id="22" creationId="{7624725C-2C9B-441E-0D23-CF1524BE2651}"/>
          </ac:spMkLst>
        </pc:spChg>
        <pc:spChg chg="add del">
          <ac:chgData name="Shahida Yasmin (1813926)" userId="S::1813926@student.uwtsd.ac.uk::8c185648-8c0c-4547-b8a6-02944a676a8c" providerId="AD" clId="Web-{EC18280A-8A1F-04BD-CA4B-B19E7E5882B0}" dt="2023-06-22T22:17:24.977" v="24"/>
          <ac:spMkLst>
            <pc:docMk/>
            <pc:sldMk cId="381919196" sldId="271"/>
            <ac:spMk id="24" creationId="{C9793C44-459B-0535-04FB-FEC844F31EF6}"/>
          </ac:spMkLst>
        </pc:spChg>
        <pc:spChg chg="add del">
          <ac:chgData name="Shahida Yasmin (1813926)" userId="S::1813926@student.uwtsd.ac.uk::8c185648-8c0c-4547-b8a6-02944a676a8c" providerId="AD" clId="Web-{EC18280A-8A1F-04BD-CA4B-B19E7E5882B0}" dt="2023-06-22T22:17:17.711" v="18"/>
          <ac:spMkLst>
            <pc:docMk/>
            <pc:sldMk cId="381919196" sldId="271"/>
            <ac:spMk id="25" creationId="{E9DCA5EA-C9F1-43F7-8CD9-E7D77919EBE7}"/>
          </ac:spMkLst>
        </pc:spChg>
        <pc:picChg chg="ord">
          <ac:chgData name="Shahida Yasmin (1813926)" userId="S::1813926@student.uwtsd.ac.uk::8c185648-8c0c-4547-b8a6-02944a676a8c" providerId="AD" clId="Web-{EC18280A-8A1F-04BD-CA4B-B19E7E5882B0}" dt="2023-06-22T22:25:36.112" v="213"/>
          <ac:picMkLst>
            <pc:docMk/>
            <pc:sldMk cId="381919196" sldId="271"/>
            <ac:picMk id="14" creationId="{522E3F3F-6F99-C5A9-A472-1F7E4955DDBE}"/>
          </ac:picMkLst>
        </pc:picChg>
        <pc:picChg chg="add mod">
          <ac:chgData name="Shahida Yasmin (1813926)" userId="S::1813926@student.uwtsd.ac.uk::8c185648-8c0c-4547-b8a6-02944a676a8c" providerId="AD" clId="Web-{EC18280A-8A1F-04BD-CA4B-B19E7E5882B0}" dt="2023-06-22T22:38:19.756" v="480" actId="1076"/>
          <ac:picMkLst>
            <pc:docMk/>
            <pc:sldMk cId="381919196" sldId="271"/>
            <ac:picMk id="18" creationId="{082FEDBA-A25A-CF37-842F-89DB9708CE9B}"/>
          </ac:picMkLst>
        </pc:picChg>
      </pc:sldChg>
      <pc:sldChg chg="addSp delSp modSp new mod setBg">
        <pc:chgData name="Shahida Yasmin (1813926)" userId="S::1813926@student.uwtsd.ac.uk::8c185648-8c0c-4547-b8a6-02944a676a8c" providerId="AD" clId="Web-{EC18280A-8A1F-04BD-CA4B-B19E7E5882B0}" dt="2023-06-22T22:51:54.757" v="708" actId="1076"/>
        <pc:sldMkLst>
          <pc:docMk/>
          <pc:sldMk cId="553351966" sldId="272"/>
        </pc:sldMkLst>
        <pc:spChg chg="del">
          <ac:chgData name="Shahida Yasmin (1813926)" userId="S::1813926@student.uwtsd.ac.uk::8c185648-8c0c-4547-b8a6-02944a676a8c" providerId="AD" clId="Web-{EC18280A-8A1F-04BD-CA4B-B19E7E5882B0}" dt="2023-06-22T22:39:39.289" v="506"/>
          <ac:spMkLst>
            <pc:docMk/>
            <pc:sldMk cId="553351966" sldId="272"/>
            <ac:spMk id="2" creationId="{A9FC64D6-52FB-52CB-9F6B-71CDC2874289}"/>
          </ac:spMkLst>
        </pc:spChg>
        <pc:spChg chg="del">
          <ac:chgData name="Shahida Yasmin (1813926)" userId="S::1813926@student.uwtsd.ac.uk::8c185648-8c0c-4547-b8a6-02944a676a8c" providerId="AD" clId="Web-{EC18280A-8A1F-04BD-CA4B-B19E7E5882B0}" dt="2023-06-22T22:39:39.289" v="505"/>
          <ac:spMkLst>
            <pc:docMk/>
            <pc:sldMk cId="553351966" sldId="272"/>
            <ac:spMk id="3" creationId="{E4BD5488-4F78-240D-90F9-8CAB5797A644}"/>
          </ac:spMkLst>
        </pc:spChg>
        <pc:spChg chg="add mod">
          <ac:chgData name="Shahida Yasmin (1813926)" userId="S::1813926@student.uwtsd.ac.uk::8c185648-8c0c-4547-b8a6-02944a676a8c" providerId="AD" clId="Web-{EC18280A-8A1F-04BD-CA4B-B19E7E5882B0}" dt="2023-06-22T22:49:44.458" v="686" actId="20577"/>
          <ac:spMkLst>
            <pc:docMk/>
            <pc:sldMk cId="553351966" sldId="272"/>
            <ac:spMk id="7" creationId="{82518D3C-44C3-23D8-19BA-15EABC68E011}"/>
          </ac:spMkLst>
        </pc:spChg>
        <pc:spChg chg="add mod">
          <ac:chgData name="Shahida Yasmin (1813926)" userId="S::1813926@student.uwtsd.ac.uk::8c185648-8c0c-4547-b8a6-02944a676a8c" providerId="AD" clId="Web-{EC18280A-8A1F-04BD-CA4B-B19E7E5882B0}" dt="2023-06-22T22:47:11.704" v="682" actId="14100"/>
          <ac:spMkLst>
            <pc:docMk/>
            <pc:sldMk cId="553351966" sldId="272"/>
            <ac:spMk id="8" creationId="{B1E89D91-18F3-7891-F8DC-481B93D2394A}"/>
          </ac:spMkLst>
        </pc:spChg>
        <pc:spChg chg="add mod">
          <ac:chgData name="Shahida Yasmin (1813926)" userId="S::1813926@student.uwtsd.ac.uk::8c185648-8c0c-4547-b8a6-02944a676a8c" providerId="AD" clId="Web-{EC18280A-8A1F-04BD-CA4B-B19E7E5882B0}" dt="2023-06-22T22:51:54.757" v="708" actId="1076"/>
          <ac:spMkLst>
            <pc:docMk/>
            <pc:sldMk cId="553351966" sldId="272"/>
            <ac:spMk id="9" creationId="{26343BF8-3D8A-0201-FC9F-DA1FC1404DC3}"/>
          </ac:spMkLst>
        </pc:spChg>
        <pc:spChg chg="add mod">
          <ac:chgData name="Shahida Yasmin (1813926)" userId="S::1813926@student.uwtsd.ac.uk::8c185648-8c0c-4547-b8a6-02944a676a8c" providerId="AD" clId="Web-{EC18280A-8A1F-04BD-CA4B-B19E7E5882B0}" dt="2023-06-22T22:49:48.755" v="687" actId="20577"/>
          <ac:spMkLst>
            <pc:docMk/>
            <pc:sldMk cId="553351966" sldId="272"/>
            <ac:spMk id="10" creationId="{321C2FE5-A17E-760F-2829-832C0EBEBBB1}"/>
          </ac:spMkLst>
        </pc:spChg>
        <pc:spChg chg="add">
          <ac:chgData name="Shahida Yasmin (1813926)" userId="S::1813926@student.uwtsd.ac.uk::8c185648-8c0c-4547-b8a6-02944a676a8c" providerId="AD" clId="Web-{EC18280A-8A1F-04BD-CA4B-B19E7E5882B0}" dt="2023-06-22T22:40:15.492" v="509"/>
          <ac:spMkLst>
            <pc:docMk/>
            <pc:sldMk cId="553351966" sldId="272"/>
            <ac:spMk id="12" creationId="{1CDD8E39-EA14-4679-9655-1BFF5A7B63EE}"/>
          </ac:spMkLst>
        </pc:spChg>
        <pc:picChg chg="add mod">
          <ac:chgData name="Shahida Yasmin (1813926)" userId="S::1813926@student.uwtsd.ac.uk::8c185648-8c0c-4547-b8a6-02944a676a8c" providerId="AD" clId="Web-{EC18280A-8A1F-04BD-CA4B-B19E7E5882B0}" dt="2023-06-22T22:46:38.251" v="672" actId="1076"/>
          <ac:picMkLst>
            <pc:docMk/>
            <pc:sldMk cId="553351966" sldId="272"/>
            <ac:picMk id="5" creationId="{C3880120-15CB-C726-847F-94404B3C3034}"/>
          </ac:picMkLst>
        </pc:picChg>
      </pc:sldChg>
    </pc:docChg>
  </pc:docChgLst>
  <pc:docChgLst>
    <pc:chgData name="Shahida Yasmin (1813926)" userId="S::1813926@student.uwtsd.ac.uk::8c185648-8c0c-4547-b8a6-02944a676a8c" providerId="AD" clId="Web-{EF32B22B-312C-6E57-6339-3713CAB1955E}"/>
    <pc:docChg chg="addSld delSld modSld sldOrd addMainMaster delMainMaster">
      <pc:chgData name="Shahida Yasmin (1813926)" userId="S::1813926@student.uwtsd.ac.uk::8c185648-8c0c-4547-b8a6-02944a676a8c" providerId="AD" clId="Web-{EF32B22B-312C-6E57-6339-3713CAB1955E}" dt="2023-06-22T21:58:10.340" v="3541" actId="1076"/>
      <pc:docMkLst>
        <pc:docMk/>
      </pc:docMkLst>
      <pc:sldChg chg="del mod ord modClrScheme chgLayout">
        <pc:chgData name="Shahida Yasmin (1813926)" userId="S::1813926@student.uwtsd.ac.uk::8c185648-8c0c-4547-b8a6-02944a676a8c" providerId="AD" clId="Web-{EF32B22B-312C-6E57-6339-3713CAB1955E}" dt="2023-06-22T21:42:33.602" v="3354"/>
        <pc:sldMkLst>
          <pc:docMk/>
          <pc:sldMk cId="109857222" sldId="256"/>
        </pc:sldMkLst>
      </pc:sldChg>
      <pc:sldChg chg="addSp delSp modSp mod setBg modClrScheme setClrOvrMap delDesignElem chgLayout">
        <pc:chgData name="Shahida Yasmin (1813926)" userId="S::1813926@student.uwtsd.ac.uk::8c185648-8c0c-4547-b8a6-02944a676a8c" providerId="AD" clId="Web-{EF32B22B-312C-6E57-6339-3713CAB1955E}" dt="2023-06-22T17:41:47.515" v="1197" actId="20577"/>
        <pc:sldMkLst>
          <pc:docMk/>
          <pc:sldMk cId="301788158" sldId="257"/>
        </pc:sldMkLst>
        <pc:spChg chg="mod ord">
          <ac:chgData name="Shahida Yasmin (1813926)" userId="S::1813926@student.uwtsd.ac.uk::8c185648-8c0c-4547-b8a6-02944a676a8c" providerId="AD" clId="Web-{EF32B22B-312C-6E57-6339-3713CAB1955E}" dt="2023-06-22T15:47:57.990" v="522" actId="20577"/>
          <ac:spMkLst>
            <pc:docMk/>
            <pc:sldMk cId="301788158" sldId="257"/>
            <ac:spMk id="2" creationId="{00000000-0000-0000-0000-000000000000}"/>
          </ac:spMkLst>
        </pc:spChg>
        <pc:spChg chg="del mod ord">
          <ac:chgData name="Shahida Yasmin (1813926)" userId="S::1813926@student.uwtsd.ac.uk::8c185648-8c0c-4547-b8a6-02944a676a8c" providerId="AD" clId="Web-{EF32B22B-312C-6E57-6339-3713CAB1955E}" dt="2023-06-22T15:11:55.261" v="166"/>
          <ac:spMkLst>
            <pc:docMk/>
            <pc:sldMk cId="301788158" sldId="257"/>
            <ac:spMk id="3" creationId="{00000000-0000-0000-0000-000000000000}"/>
          </ac:spMkLst>
        </pc:spChg>
        <pc:spChg chg="add del">
          <ac:chgData name="Shahida Yasmin (1813926)" userId="S::1813926@student.uwtsd.ac.uk::8c185648-8c0c-4547-b8a6-02944a676a8c" providerId="AD" clId="Web-{EF32B22B-312C-6E57-6339-3713CAB1955E}" dt="2023-06-22T15:04:15.545" v="54"/>
          <ac:spMkLst>
            <pc:docMk/>
            <pc:sldMk cId="301788158" sldId="257"/>
            <ac:spMk id="6" creationId="{71B2258F-86CA-4D4D-8270-BC05FCDEBFB3}"/>
          </ac:spMkLst>
        </pc:spChg>
        <pc:spChg chg="add del">
          <ac:chgData name="Shahida Yasmin (1813926)" userId="S::1813926@student.uwtsd.ac.uk::8c185648-8c0c-4547-b8a6-02944a676a8c" providerId="AD" clId="Web-{EF32B22B-312C-6E57-6339-3713CAB1955E}" dt="2023-06-22T15:16:47.076" v="195"/>
          <ac:spMkLst>
            <pc:docMk/>
            <pc:sldMk cId="301788158" sldId="257"/>
            <ac:spMk id="7" creationId="{491A5E26-1F21-459D-8C03-ADB057B09066}"/>
          </ac:spMkLst>
        </pc:spChg>
        <pc:spChg chg="add del">
          <ac:chgData name="Shahida Yasmin (1813926)" userId="S::1813926@student.uwtsd.ac.uk::8c185648-8c0c-4547-b8a6-02944a676a8c" providerId="AD" clId="Web-{EF32B22B-312C-6E57-6339-3713CAB1955E}" dt="2023-06-22T15:00:14.358" v="2"/>
          <ac:spMkLst>
            <pc:docMk/>
            <pc:sldMk cId="301788158" sldId="257"/>
            <ac:spMk id="9" creationId="{D36F3EEA-55D4-4677-80E7-92D00B8F343B}"/>
          </ac:spMkLst>
        </pc:spChg>
        <pc:spChg chg="add del">
          <ac:chgData name="Shahida Yasmin (1813926)" userId="S::1813926@student.uwtsd.ac.uk::8c185648-8c0c-4547-b8a6-02944a676a8c" providerId="AD" clId="Web-{EF32B22B-312C-6E57-6339-3713CAB1955E}" dt="2023-06-22T15:02:36.914" v="17"/>
          <ac:spMkLst>
            <pc:docMk/>
            <pc:sldMk cId="301788158" sldId="257"/>
            <ac:spMk id="10" creationId="{04812C46-200A-4DEB-A05E-3ED6C68C2387}"/>
          </ac:spMkLst>
        </pc:spChg>
        <pc:spChg chg="add del">
          <ac:chgData name="Shahida Yasmin (1813926)" userId="S::1813926@student.uwtsd.ac.uk::8c185648-8c0c-4547-b8a6-02944a676a8c" providerId="AD" clId="Web-{EF32B22B-312C-6E57-6339-3713CAB1955E}" dt="2023-06-22T15:00:14.358" v="2"/>
          <ac:spMkLst>
            <pc:docMk/>
            <pc:sldMk cId="301788158" sldId="257"/>
            <ac:spMk id="11" creationId="{C91E93A7-6C7F-4F77-9CB0-280D958EF4D2}"/>
          </ac:spMkLst>
        </pc:spChg>
        <pc:spChg chg="add del">
          <ac:chgData name="Shahida Yasmin (1813926)" userId="S::1813926@student.uwtsd.ac.uk::8c185648-8c0c-4547-b8a6-02944a676a8c" providerId="AD" clId="Web-{EF32B22B-312C-6E57-6339-3713CAB1955E}" dt="2023-06-22T15:02:36.914" v="17"/>
          <ac:spMkLst>
            <pc:docMk/>
            <pc:sldMk cId="301788158" sldId="257"/>
            <ac:spMk id="12" creationId="{D1EA859B-E555-4109-94F3-6700E046E008}"/>
          </ac:spMkLst>
        </pc:spChg>
        <pc:spChg chg="add del">
          <ac:chgData name="Shahida Yasmin (1813926)" userId="S::1813926@student.uwtsd.ac.uk::8c185648-8c0c-4547-b8a6-02944a676a8c" providerId="AD" clId="Web-{EF32B22B-312C-6E57-6339-3713CAB1955E}" dt="2023-06-22T15:00:14.358" v="2"/>
          <ac:spMkLst>
            <pc:docMk/>
            <pc:sldMk cId="301788158" sldId="257"/>
            <ac:spMk id="13" creationId="{E4F17063-EDA4-417B-946F-BA357F3B390D}"/>
          </ac:spMkLst>
        </pc:spChg>
        <pc:spChg chg="add del">
          <ac:chgData name="Shahida Yasmin (1813926)" userId="S::1813926@student.uwtsd.ac.uk::8c185648-8c0c-4547-b8a6-02944a676a8c" providerId="AD" clId="Web-{EF32B22B-312C-6E57-6339-3713CAB1955E}" dt="2023-06-22T15:02:41.805" v="19"/>
          <ac:spMkLst>
            <pc:docMk/>
            <pc:sldMk cId="301788158" sldId="257"/>
            <ac:spMk id="14" creationId="{96CF2A2B-0745-440C-9224-C5C6A0A4286F}"/>
          </ac:spMkLst>
        </pc:spChg>
        <pc:spChg chg="add del">
          <ac:chgData name="Shahida Yasmin (1813926)" userId="S::1813926@student.uwtsd.ac.uk::8c185648-8c0c-4547-b8a6-02944a676a8c" providerId="AD" clId="Web-{EF32B22B-312C-6E57-6339-3713CAB1955E}" dt="2023-06-22T15:02:41.805" v="19"/>
          <ac:spMkLst>
            <pc:docMk/>
            <pc:sldMk cId="301788158" sldId="257"/>
            <ac:spMk id="15" creationId="{75BE6D6B-84C9-4D2B-97EB-773B7369EF82}"/>
          </ac:spMkLst>
        </pc:spChg>
        <pc:spChg chg="add del">
          <ac:chgData name="Shahida Yasmin (1813926)" userId="S::1813926@student.uwtsd.ac.uk::8c185648-8c0c-4547-b8a6-02944a676a8c" providerId="AD" clId="Web-{EF32B22B-312C-6E57-6339-3713CAB1955E}" dt="2023-06-22T15:02:44.852" v="21"/>
          <ac:spMkLst>
            <pc:docMk/>
            <pc:sldMk cId="301788158" sldId="257"/>
            <ac:spMk id="17" creationId="{04812C46-200A-4DEB-A05E-3ED6C68C2387}"/>
          </ac:spMkLst>
        </pc:spChg>
        <pc:spChg chg="add del">
          <ac:chgData name="Shahida Yasmin (1813926)" userId="S::1813926@student.uwtsd.ac.uk::8c185648-8c0c-4547-b8a6-02944a676a8c" providerId="AD" clId="Web-{EF32B22B-312C-6E57-6339-3713CAB1955E}" dt="2023-06-22T15:02:44.852" v="21"/>
          <ac:spMkLst>
            <pc:docMk/>
            <pc:sldMk cId="301788158" sldId="257"/>
            <ac:spMk id="18" creationId="{D1EA859B-E555-4109-94F3-6700E046E008}"/>
          </ac:spMkLst>
        </pc:spChg>
        <pc:spChg chg="add del">
          <ac:chgData name="Shahida Yasmin (1813926)" userId="S::1813926@student.uwtsd.ac.uk::8c185648-8c0c-4547-b8a6-02944a676a8c" providerId="AD" clId="Web-{EF32B22B-312C-6E57-6339-3713CAB1955E}" dt="2023-06-22T15:00:17.014" v="4"/>
          <ac:spMkLst>
            <pc:docMk/>
            <pc:sldMk cId="301788158" sldId="257"/>
            <ac:spMk id="19" creationId="{20E145FF-1D18-4246-A2BA-9F6B4D53364C}"/>
          </ac:spMkLst>
        </pc:spChg>
        <pc:spChg chg="add del">
          <ac:chgData name="Shahida Yasmin (1813926)" userId="S::1813926@student.uwtsd.ac.uk::8c185648-8c0c-4547-b8a6-02944a676a8c" providerId="AD" clId="Web-{EF32B22B-312C-6E57-6339-3713CAB1955E}" dt="2023-06-22T15:02:47.274" v="23"/>
          <ac:spMkLst>
            <pc:docMk/>
            <pc:sldMk cId="301788158" sldId="257"/>
            <ac:spMk id="20" creationId="{96CF2A2B-0745-440C-9224-C5C6A0A4286F}"/>
          </ac:spMkLst>
        </pc:spChg>
        <pc:spChg chg="add del">
          <ac:chgData name="Shahida Yasmin (1813926)" userId="S::1813926@student.uwtsd.ac.uk::8c185648-8c0c-4547-b8a6-02944a676a8c" providerId="AD" clId="Web-{EF32B22B-312C-6E57-6339-3713CAB1955E}" dt="2023-06-22T15:00:17.014" v="4"/>
          <ac:spMkLst>
            <pc:docMk/>
            <pc:sldMk cId="301788158" sldId="257"/>
            <ac:spMk id="21" creationId="{B219AE65-9B94-44EA-BEF3-EF4BFA169C81}"/>
          </ac:spMkLst>
        </pc:spChg>
        <pc:spChg chg="add del">
          <ac:chgData name="Shahida Yasmin (1813926)" userId="S::1813926@student.uwtsd.ac.uk::8c185648-8c0c-4547-b8a6-02944a676a8c" providerId="AD" clId="Web-{EF32B22B-312C-6E57-6339-3713CAB1955E}" dt="2023-06-22T15:02:47.274" v="23"/>
          <ac:spMkLst>
            <pc:docMk/>
            <pc:sldMk cId="301788158" sldId="257"/>
            <ac:spMk id="22" creationId="{75BE6D6B-84C9-4D2B-97EB-773B7369EF82}"/>
          </ac:spMkLst>
        </pc:spChg>
        <pc:spChg chg="add del">
          <ac:chgData name="Shahida Yasmin (1813926)" userId="S::1813926@student.uwtsd.ac.uk::8c185648-8c0c-4547-b8a6-02944a676a8c" providerId="AD" clId="Web-{EF32B22B-312C-6E57-6339-3713CAB1955E}" dt="2023-06-22T15:00:17.014" v="4"/>
          <ac:spMkLst>
            <pc:docMk/>
            <pc:sldMk cId="301788158" sldId="257"/>
            <ac:spMk id="23" creationId="{F0C81A57-9CD5-461B-8FFE-4A8CB6CFBE01}"/>
          </ac:spMkLst>
        </pc:spChg>
        <pc:spChg chg="add del">
          <ac:chgData name="Shahida Yasmin (1813926)" userId="S::1813926@student.uwtsd.ac.uk::8c185648-8c0c-4547-b8a6-02944a676a8c" providerId="AD" clId="Web-{EF32B22B-312C-6E57-6339-3713CAB1955E}" dt="2023-06-22T15:04:08.888" v="51"/>
          <ac:spMkLst>
            <pc:docMk/>
            <pc:sldMk cId="301788158" sldId="257"/>
            <ac:spMk id="24" creationId="{04812C46-200A-4DEB-A05E-3ED6C68C2387}"/>
          </ac:spMkLst>
        </pc:spChg>
        <pc:spChg chg="add del">
          <ac:chgData name="Shahida Yasmin (1813926)" userId="S::1813926@student.uwtsd.ac.uk::8c185648-8c0c-4547-b8a6-02944a676a8c" providerId="AD" clId="Web-{EF32B22B-312C-6E57-6339-3713CAB1955E}" dt="2023-06-22T15:04:08.888" v="51"/>
          <ac:spMkLst>
            <pc:docMk/>
            <pc:sldMk cId="301788158" sldId="257"/>
            <ac:spMk id="26" creationId="{D1EA859B-E555-4109-94F3-6700E046E008}"/>
          </ac:spMkLst>
        </pc:spChg>
        <pc:spChg chg="add mod">
          <ac:chgData name="Shahida Yasmin (1813926)" userId="S::1813926@student.uwtsd.ac.uk::8c185648-8c0c-4547-b8a6-02944a676a8c" providerId="AD" clId="Web-{EF32B22B-312C-6E57-6339-3713CAB1955E}" dt="2023-06-22T17:41:47.515" v="1197" actId="20577"/>
          <ac:spMkLst>
            <pc:docMk/>
            <pc:sldMk cId="301788158" sldId="257"/>
            <ac:spMk id="28" creationId="{F7A3CBE7-B9C4-A3D6-1E36-ED34E2A832A8}"/>
          </ac:spMkLst>
        </pc:spChg>
        <pc:spChg chg="add mod">
          <ac:chgData name="Shahida Yasmin (1813926)" userId="S::1813926@student.uwtsd.ac.uk::8c185648-8c0c-4547-b8a6-02944a676a8c" providerId="AD" clId="Web-{EF32B22B-312C-6E57-6339-3713CAB1955E}" dt="2023-06-22T17:41:35.108" v="1196" actId="20577"/>
          <ac:spMkLst>
            <pc:docMk/>
            <pc:sldMk cId="301788158" sldId="257"/>
            <ac:spMk id="30" creationId="{DA62720B-FD1F-957C-E722-0B4B2D822A27}"/>
          </ac:spMkLst>
        </pc:spChg>
        <pc:spChg chg="add del">
          <ac:chgData name="Shahida Yasmin (1813926)" userId="S::1813926@student.uwtsd.ac.uk::8c185648-8c0c-4547-b8a6-02944a676a8c" providerId="AD" clId="Web-{EF32B22B-312C-6E57-6339-3713CAB1955E}" dt="2023-06-22T15:01:26.941" v="10"/>
          <ac:spMkLst>
            <pc:docMk/>
            <pc:sldMk cId="301788158" sldId="257"/>
            <ac:spMk id="31" creationId="{491A5E26-1F21-459D-8C03-ADB057B09066}"/>
          </ac:spMkLst>
        </pc:spChg>
        <pc:spChg chg="add del mod">
          <ac:chgData name="Shahida Yasmin (1813926)" userId="S::1813926@student.uwtsd.ac.uk::8c185648-8c0c-4547-b8a6-02944a676a8c" providerId="AD" clId="Web-{EF32B22B-312C-6E57-6339-3713CAB1955E}" dt="2023-06-22T15:12:00.371" v="168"/>
          <ac:spMkLst>
            <pc:docMk/>
            <pc:sldMk cId="301788158" sldId="257"/>
            <ac:spMk id="34" creationId="{1B640B27-2E94-E4B9-5178-A5375E50144E}"/>
          </ac:spMkLst>
        </pc:spChg>
        <pc:grpChg chg="add del">
          <ac:chgData name="Shahida Yasmin (1813926)" userId="S::1813926@student.uwtsd.ac.uk::8c185648-8c0c-4547-b8a6-02944a676a8c" providerId="AD" clId="Web-{EF32B22B-312C-6E57-6339-3713CAB1955E}" dt="2023-06-22T15:00:17.014" v="4"/>
          <ac:grpSpMkLst>
            <pc:docMk/>
            <pc:sldMk cId="301788158" sldId="257"/>
            <ac:grpSpMk id="8" creationId="{7084313B-C03D-4981-9786-879159A60395}"/>
          </ac:grpSpMkLst>
        </pc:grpChg>
        <pc:grpChg chg="add del">
          <ac:chgData name="Shahida Yasmin (1813926)" userId="S::1813926@student.uwtsd.ac.uk::8c185648-8c0c-4547-b8a6-02944a676a8c" providerId="AD" clId="Web-{EF32B22B-312C-6E57-6339-3713CAB1955E}" dt="2023-06-22T15:00:17.014" v="4"/>
          <ac:grpSpMkLst>
            <pc:docMk/>
            <pc:sldMk cId="301788158" sldId="257"/>
            <ac:grpSpMk id="25" creationId="{3086C462-37F4-494D-8292-CCB95221CC1A}"/>
          </ac:grpSpMkLst>
        </pc:grpChg>
        <pc:picChg chg="add del mod ord">
          <ac:chgData name="Shahida Yasmin (1813926)" userId="S::1813926@student.uwtsd.ac.uk::8c185648-8c0c-4547-b8a6-02944a676a8c" providerId="AD" clId="Web-{EF32B22B-312C-6E57-6339-3713CAB1955E}" dt="2023-06-22T15:04:17.889" v="55"/>
          <ac:picMkLst>
            <pc:docMk/>
            <pc:sldMk cId="301788158" sldId="257"/>
            <ac:picMk id="4" creationId="{08CC711C-7802-D948-C7EE-BC026D2CE173}"/>
          </ac:picMkLst>
        </pc:picChg>
        <pc:picChg chg="add del">
          <ac:chgData name="Shahida Yasmin (1813926)" userId="S::1813926@student.uwtsd.ac.uk::8c185648-8c0c-4547-b8a6-02944a676a8c" providerId="AD" clId="Web-{EF32B22B-312C-6E57-6339-3713CAB1955E}" dt="2023-06-22T15:00:14.358" v="2"/>
          <ac:picMkLst>
            <pc:docMk/>
            <pc:sldMk cId="301788158" sldId="257"/>
            <ac:picMk id="5" creationId="{6ADB22E1-C76D-2115-6107-5865884533B4}"/>
          </ac:picMkLst>
        </pc:picChg>
        <pc:picChg chg="add">
          <ac:chgData name="Shahida Yasmin (1813926)" userId="S::1813926@student.uwtsd.ac.uk::8c185648-8c0c-4547-b8a6-02944a676a8c" providerId="AD" clId="Web-{EF32B22B-312C-6E57-6339-3713CAB1955E}" dt="2023-06-22T15:04:49.891" v="57"/>
          <ac:picMkLst>
            <pc:docMk/>
            <pc:sldMk cId="301788158" sldId="257"/>
            <ac:picMk id="16" creationId="{632CD26C-F617-2426-B3BA-784073279BC0}"/>
          </ac:picMkLst>
        </pc:picChg>
        <pc:picChg chg="add del">
          <ac:chgData name="Shahida Yasmin (1813926)" userId="S::1813926@student.uwtsd.ac.uk::8c185648-8c0c-4547-b8a6-02944a676a8c" providerId="AD" clId="Web-{EF32B22B-312C-6E57-6339-3713CAB1955E}" dt="2023-06-22T15:01:26.941" v="10"/>
          <ac:picMkLst>
            <pc:docMk/>
            <pc:sldMk cId="301788158" sldId="257"/>
            <ac:picMk id="32" creationId="{1E98F756-3D48-A37E-5ECB-B8F427CDFBDB}"/>
          </ac:picMkLst>
        </pc:picChg>
        <pc:cxnChg chg="add del">
          <ac:chgData name="Shahida Yasmin (1813926)" userId="S::1813926@student.uwtsd.ac.uk::8c185648-8c0c-4547-b8a6-02944a676a8c" providerId="AD" clId="Web-{EF32B22B-312C-6E57-6339-3713CAB1955E}" dt="2023-06-22T15:00:17.014" v="4"/>
          <ac:cxnSpMkLst>
            <pc:docMk/>
            <pc:sldMk cId="301788158" sldId="257"/>
            <ac:cxnSpMk id="29" creationId="{AD23B2CD-009B-425A-9616-1E1AD1D5AB46}"/>
          </ac:cxnSpMkLst>
        </pc:cxnChg>
      </pc:sldChg>
      <pc:sldChg chg="addSp delSp modSp mod ord setBg modClrScheme delDesignElem chgLayout">
        <pc:chgData name="Shahida Yasmin (1813926)" userId="S::1813926@student.uwtsd.ac.uk::8c185648-8c0c-4547-b8a6-02944a676a8c" providerId="AD" clId="Web-{EF32B22B-312C-6E57-6339-3713CAB1955E}" dt="2023-06-22T17:26:52.940" v="1058"/>
        <pc:sldMkLst>
          <pc:docMk/>
          <pc:sldMk cId="1334655455" sldId="258"/>
        </pc:sldMkLst>
        <pc:spChg chg="mod ord">
          <ac:chgData name="Shahida Yasmin (1813926)" userId="S::1813926@student.uwtsd.ac.uk::8c185648-8c0c-4547-b8a6-02944a676a8c" providerId="AD" clId="Web-{EF32B22B-312C-6E57-6339-3713CAB1955E}" dt="2023-06-22T17:26:52.940" v="1058"/>
          <ac:spMkLst>
            <pc:docMk/>
            <pc:sldMk cId="1334655455" sldId="258"/>
            <ac:spMk id="2" creationId="{589EE3BB-4546-E461-DC2D-AAC7284FCB4C}"/>
          </ac:spMkLst>
        </pc:spChg>
        <pc:spChg chg="mod ord">
          <ac:chgData name="Shahida Yasmin (1813926)" userId="S::1813926@student.uwtsd.ac.uk::8c185648-8c0c-4547-b8a6-02944a676a8c" providerId="AD" clId="Web-{EF32B22B-312C-6E57-6339-3713CAB1955E}" dt="2023-06-22T17:26:52.940" v="1058"/>
          <ac:spMkLst>
            <pc:docMk/>
            <pc:sldMk cId="1334655455" sldId="258"/>
            <ac:spMk id="3" creationId="{B2C246F2-6936-6B85-5AB5-64641DE849B4}"/>
          </ac:spMkLst>
        </pc:spChg>
        <pc:spChg chg="add del mod">
          <ac:chgData name="Shahida Yasmin (1813926)" userId="S::1813926@student.uwtsd.ac.uk::8c185648-8c0c-4547-b8a6-02944a676a8c" providerId="AD" clId="Web-{EF32B22B-312C-6E57-6339-3713CAB1955E}" dt="2023-06-22T17:26:46.018" v="1057"/>
          <ac:spMkLst>
            <pc:docMk/>
            <pc:sldMk cId="1334655455" sldId="258"/>
            <ac:spMk id="8" creationId="{6B84495E-724C-3200-7D23-2ED631B597A1}"/>
          </ac:spMkLst>
        </pc:spChg>
        <pc:spChg chg="add del">
          <ac:chgData name="Shahida Yasmin (1813926)" userId="S::1813926@student.uwtsd.ac.uk::8c185648-8c0c-4547-b8a6-02944a676a8c" providerId="AD" clId="Web-{EF32B22B-312C-6E57-6339-3713CAB1955E}" dt="2023-06-22T15:16:47.076" v="195"/>
          <ac:spMkLst>
            <pc:docMk/>
            <pc:sldMk cId="1334655455" sldId="258"/>
            <ac:spMk id="8" creationId="{712E451E-151A-4910-BF41-6A040B65982B}"/>
          </ac:spMkLst>
        </pc:spChg>
        <pc:spChg chg="add del">
          <ac:chgData name="Shahida Yasmin (1813926)" userId="S::1813926@student.uwtsd.ac.uk::8c185648-8c0c-4547-b8a6-02944a676a8c" providerId="AD" clId="Web-{EF32B22B-312C-6E57-6339-3713CAB1955E}" dt="2023-06-22T15:04:10.123" v="52"/>
          <ac:spMkLst>
            <pc:docMk/>
            <pc:sldMk cId="1334655455" sldId="258"/>
            <ac:spMk id="9" creationId="{D009D6D5-DAC2-4A8B-A17A-E206B9012D09}"/>
          </ac:spMkLst>
        </pc:spChg>
        <pc:spChg chg="add del">
          <ac:chgData name="Shahida Yasmin (1813926)" userId="S::1813926@student.uwtsd.ac.uk::8c185648-8c0c-4547-b8a6-02944a676a8c" providerId="AD" clId="Web-{EF32B22B-312C-6E57-6339-3713CAB1955E}" dt="2023-06-22T15:16:47.076" v="195"/>
          <ac:spMkLst>
            <pc:docMk/>
            <pc:sldMk cId="1334655455" sldId="258"/>
            <ac:spMk id="10" creationId="{C296EFE4-A70C-4388-9A15-3F657B6615FD}"/>
          </ac:spMkLst>
        </pc:spChg>
        <pc:spChg chg="add">
          <ac:chgData name="Shahida Yasmin (1813926)" userId="S::1813926@student.uwtsd.ac.uk::8c185648-8c0c-4547-b8a6-02944a676a8c" providerId="AD" clId="Web-{EF32B22B-312C-6E57-6339-3713CAB1955E}" dt="2023-06-22T17:26:52.940" v="1058"/>
          <ac:spMkLst>
            <pc:docMk/>
            <pc:sldMk cId="1334655455" sldId="258"/>
            <ac:spMk id="11" creationId="{D009D6D5-DAC2-4A8B-A17A-E206B9012D09}"/>
          </ac:spMkLst>
        </pc:spChg>
        <pc:spChg chg="add del">
          <ac:chgData name="Shahida Yasmin (1813926)" userId="S::1813926@student.uwtsd.ac.uk::8c185648-8c0c-4547-b8a6-02944a676a8c" providerId="AD" clId="Web-{EF32B22B-312C-6E57-6339-3713CAB1955E}" dt="2023-06-22T15:16:47.076" v="195"/>
          <ac:spMkLst>
            <pc:docMk/>
            <pc:sldMk cId="1334655455" sldId="258"/>
            <ac:spMk id="12" creationId="{425EBAFC-9388-432A-BCFD-EEA2F410D8EC}"/>
          </ac:spMkLst>
        </pc:spChg>
        <pc:picChg chg="add del mod">
          <ac:chgData name="Shahida Yasmin (1813926)" userId="S::1813926@student.uwtsd.ac.uk::8c185648-8c0c-4547-b8a6-02944a676a8c" providerId="AD" clId="Web-{EF32B22B-312C-6E57-6339-3713CAB1955E}" dt="2023-06-22T15:04:13.498" v="53"/>
          <ac:picMkLst>
            <pc:docMk/>
            <pc:sldMk cId="1334655455" sldId="258"/>
            <ac:picMk id="4" creationId="{0C62D7B0-AFFF-A260-E5D9-68996CF246A7}"/>
          </ac:picMkLst>
        </pc:picChg>
        <pc:picChg chg="add del">
          <ac:chgData name="Shahida Yasmin (1813926)" userId="S::1813926@student.uwtsd.ac.uk::8c185648-8c0c-4547-b8a6-02944a676a8c" providerId="AD" clId="Web-{EF32B22B-312C-6E57-6339-3713CAB1955E}" dt="2023-06-22T17:22:32.964" v="1022"/>
          <ac:picMkLst>
            <pc:docMk/>
            <pc:sldMk cId="1334655455" sldId="258"/>
            <ac:picMk id="5" creationId="{6407B806-871C-76A9-4332-59B665BE141C}"/>
          </ac:picMkLst>
        </pc:picChg>
        <pc:picChg chg="add mod">
          <ac:chgData name="Shahida Yasmin (1813926)" userId="S::1813926@student.uwtsd.ac.uk::8c185648-8c0c-4547-b8a6-02944a676a8c" providerId="AD" clId="Web-{EF32B22B-312C-6E57-6339-3713CAB1955E}" dt="2023-06-22T17:26:52.940" v="1058"/>
          <ac:picMkLst>
            <pc:docMk/>
            <pc:sldMk cId="1334655455" sldId="258"/>
            <ac:picMk id="6" creationId="{ED585D61-0124-E7C0-C8C8-6285BE598D56}"/>
          </ac:picMkLst>
        </pc:picChg>
      </pc:sldChg>
      <pc:sldChg chg="addSp delSp modSp new del">
        <pc:chgData name="Shahida Yasmin (1813926)" userId="S::1813926@student.uwtsd.ac.uk::8c185648-8c0c-4547-b8a6-02944a676a8c" providerId="AD" clId="Web-{EF32B22B-312C-6E57-6339-3713CAB1955E}" dt="2023-06-22T16:43:27.806" v="523"/>
        <pc:sldMkLst>
          <pc:docMk/>
          <pc:sldMk cId="4006138695" sldId="259"/>
        </pc:sldMkLst>
        <pc:spChg chg="del">
          <ac:chgData name="Shahida Yasmin (1813926)" userId="S::1813926@student.uwtsd.ac.uk::8c185648-8c0c-4547-b8a6-02944a676a8c" providerId="AD" clId="Web-{EF32B22B-312C-6E57-6339-3713CAB1955E}" dt="2023-06-22T15:17:28.985" v="202"/>
          <ac:spMkLst>
            <pc:docMk/>
            <pc:sldMk cId="4006138695" sldId="259"/>
            <ac:spMk id="2" creationId="{03CCEBEA-D37C-4350-B499-8BCBEFAF61DB}"/>
          </ac:spMkLst>
        </pc:spChg>
        <pc:spChg chg="del">
          <ac:chgData name="Shahida Yasmin (1813926)" userId="S::1813926@student.uwtsd.ac.uk::8c185648-8c0c-4547-b8a6-02944a676a8c" providerId="AD" clId="Web-{EF32B22B-312C-6E57-6339-3713CAB1955E}" dt="2023-06-22T15:17:28.985" v="201"/>
          <ac:spMkLst>
            <pc:docMk/>
            <pc:sldMk cId="4006138695" sldId="259"/>
            <ac:spMk id="3" creationId="{2F855037-FD52-F238-D8F5-AA63A0AC69DF}"/>
          </ac:spMkLst>
        </pc:spChg>
        <pc:spChg chg="add mod">
          <ac:chgData name="Shahida Yasmin (1813926)" userId="S::1813926@student.uwtsd.ac.uk::8c185648-8c0c-4547-b8a6-02944a676a8c" providerId="AD" clId="Web-{EF32B22B-312C-6E57-6339-3713CAB1955E}" dt="2023-06-22T15:18:11.050" v="205" actId="20577"/>
          <ac:spMkLst>
            <pc:docMk/>
            <pc:sldMk cId="4006138695" sldId="259"/>
            <ac:spMk id="4" creationId="{43F741FA-0A5C-119E-F63F-7ACF2784F49E}"/>
          </ac:spMkLst>
        </pc:spChg>
        <pc:spChg chg="add">
          <ac:chgData name="Shahida Yasmin (1813926)" userId="S::1813926@student.uwtsd.ac.uk::8c185648-8c0c-4547-b8a6-02944a676a8c" providerId="AD" clId="Web-{EF32B22B-312C-6E57-6339-3713CAB1955E}" dt="2023-06-22T15:18:22.910" v="206"/>
          <ac:spMkLst>
            <pc:docMk/>
            <pc:sldMk cId="4006138695" sldId="259"/>
            <ac:spMk id="5" creationId="{786ECACD-D835-E412-0F39-A1D3DCDDE19E}"/>
          </ac:spMkLst>
        </pc:spChg>
        <pc:spChg chg="add">
          <ac:chgData name="Shahida Yasmin (1813926)" userId="S::1813926@student.uwtsd.ac.uk::8c185648-8c0c-4547-b8a6-02944a676a8c" providerId="AD" clId="Web-{EF32B22B-312C-6E57-6339-3713CAB1955E}" dt="2023-06-22T15:18:35.818" v="207"/>
          <ac:spMkLst>
            <pc:docMk/>
            <pc:sldMk cId="4006138695" sldId="259"/>
            <ac:spMk id="6" creationId="{B46251B7-1B52-3065-7486-67653FDCE6C0}"/>
          </ac:spMkLst>
        </pc:spChg>
        <pc:spChg chg="add del">
          <ac:chgData name="Shahida Yasmin (1813926)" userId="S::1813926@student.uwtsd.ac.uk::8c185648-8c0c-4547-b8a6-02944a676a8c" providerId="AD" clId="Web-{EF32B22B-312C-6E57-6339-3713CAB1955E}" dt="2023-06-22T15:33:46.640" v="239"/>
          <ac:spMkLst>
            <pc:docMk/>
            <pc:sldMk cId="4006138695" sldId="259"/>
            <ac:spMk id="10" creationId="{43303C5D-39D5-0601-21F9-6CC0C82EDCDF}"/>
          </ac:spMkLst>
        </pc:spChg>
        <pc:spChg chg="add del mod">
          <ac:chgData name="Shahida Yasmin (1813926)" userId="S::1813926@student.uwtsd.ac.uk::8c185648-8c0c-4547-b8a6-02944a676a8c" providerId="AD" clId="Web-{EF32B22B-312C-6E57-6339-3713CAB1955E}" dt="2023-06-22T15:31:43.695" v="219"/>
          <ac:spMkLst>
            <pc:docMk/>
            <pc:sldMk cId="4006138695" sldId="259"/>
            <ac:spMk id="12" creationId="{F243A0E2-7C9D-C2E5-EF8E-803042D2F49C}"/>
          </ac:spMkLst>
        </pc:spChg>
        <pc:picChg chg="add del mod">
          <ac:chgData name="Shahida Yasmin (1813926)" userId="S::1813926@student.uwtsd.ac.uk::8c185648-8c0c-4547-b8a6-02944a676a8c" providerId="AD" clId="Web-{EF32B22B-312C-6E57-6339-3713CAB1955E}" dt="2023-06-22T15:33:38.640" v="238"/>
          <ac:picMkLst>
            <pc:docMk/>
            <pc:sldMk cId="4006138695" sldId="259"/>
            <ac:picMk id="8" creationId="{6E2A485B-3B47-4A8D-E382-108137CE107D}"/>
          </ac:picMkLst>
        </pc:picChg>
        <pc:picChg chg="add mod">
          <ac:chgData name="Shahida Yasmin (1813926)" userId="S::1813926@student.uwtsd.ac.uk::8c185648-8c0c-4547-b8a6-02944a676a8c" providerId="AD" clId="Web-{EF32B22B-312C-6E57-6339-3713CAB1955E}" dt="2023-06-22T15:19:26.211" v="212" actId="1076"/>
          <ac:picMkLst>
            <pc:docMk/>
            <pc:sldMk cId="4006138695" sldId="259"/>
            <ac:picMk id="9" creationId="{AF94A037-D83B-AE51-24E9-2FE7B6DE849A}"/>
          </ac:picMkLst>
        </pc:picChg>
        <pc:picChg chg="add del mod ord">
          <ac:chgData name="Shahida Yasmin (1813926)" userId="S::1813926@student.uwtsd.ac.uk::8c185648-8c0c-4547-b8a6-02944a676a8c" providerId="AD" clId="Web-{EF32B22B-312C-6E57-6339-3713CAB1955E}" dt="2023-06-22T15:32:32.573" v="232"/>
          <ac:picMkLst>
            <pc:docMk/>
            <pc:sldMk cId="4006138695" sldId="259"/>
            <ac:picMk id="11" creationId="{FD45FC28-B358-307B-4056-D9E146E3FA1E}"/>
          </ac:picMkLst>
        </pc:picChg>
        <pc:picChg chg="add del mod">
          <ac:chgData name="Shahida Yasmin (1813926)" userId="S::1813926@student.uwtsd.ac.uk::8c185648-8c0c-4547-b8a6-02944a676a8c" providerId="AD" clId="Web-{EF32B22B-312C-6E57-6339-3713CAB1955E}" dt="2023-06-22T15:33:36.827" v="237"/>
          <ac:picMkLst>
            <pc:docMk/>
            <pc:sldMk cId="4006138695" sldId="259"/>
            <ac:picMk id="14" creationId="{96E358D9-F8BF-395F-D655-035ABD30D987}"/>
          </ac:picMkLst>
        </pc:picChg>
        <pc:cxnChg chg="add">
          <ac:chgData name="Shahida Yasmin (1813926)" userId="S::1813926@student.uwtsd.ac.uk::8c185648-8c0c-4547-b8a6-02944a676a8c" providerId="AD" clId="Web-{EF32B22B-312C-6E57-6339-3713CAB1955E}" dt="2023-06-22T15:19:01.788" v="210"/>
          <ac:cxnSpMkLst>
            <pc:docMk/>
            <pc:sldMk cId="4006138695" sldId="259"/>
            <ac:cxnSpMk id="7" creationId="{B66B4905-8C4B-B436-33D8-AE8BD0C34730}"/>
          </ac:cxnSpMkLst>
        </pc:cxnChg>
      </pc:sldChg>
      <pc:sldChg chg="add del replId">
        <pc:chgData name="Shahida Yasmin (1813926)" userId="S::1813926@student.uwtsd.ac.uk::8c185648-8c0c-4547-b8a6-02944a676a8c" providerId="AD" clId="Web-{EF32B22B-312C-6E57-6339-3713CAB1955E}" dt="2023-06-22T15:18:50.928" v="209"/>
        <pc:sldMkLst>
          <pc:docMk/>
          <pc:sldMk cId="1041490026" sldId="260"/>
        </pc:sldMkLst>
      </pc:sldChg>
      <pc:sldChg chg="addSp delSp modSp new mod setBg">
        <pc:chgData name="Shahida Yasmin (1813926)" userId="S::1813926@student.uwtsd.ac.uk::8c185648-8c0c-4547-b8a6-02944a676a8c" providerId="AD" clId="Web-{EF32B22B-312C-6E57-6339-3713CAB1955E}" dt="2023-06-22T15:47:29.192" v="514"/>
        <pc:sldMkLst>
          <pc:docMk/>
          <pc:sldMk cId="1408094325" sldId="260"/>
        </pc:sldMkLst>
        <pc:spChg chg="del">
          <ac:chgData name="Shahida Yasmin (1813926)" userId="S::1813926@student.uwtsd.ac.uk::8c185648-8c0c-4547-b8a6-02944a676a8c" providerId="AD" clId="Web-{EF32B22B-312C-6E57-6339-3713CAB1955E}" dt="2023-06-22T15:33:57.078" v="242"/>
          <ac:spMkLst>
            <pc:docMk/>
            <pc:sldMk cId="1408094325" sldId="260"/>
            <ac:spMk id="2" creationId="{2D03CA0F-F3E3-3F10-BB26-EA7C672D0160}"/>
          </ac:spMkLst>
        </pc:spChg>
        <pc:spChg chg="del">
          <ac:chgData name="Shahida Yasmin (1813926)" userId="S::1813926@student.uwtsd.ac.uk::8c185648-8c0c-4547-b8a6-02944a676a8c" providerId="AD" clId="Web-{EF32B22B-312C-6E57-6339-3713CAB1955E}" dt="2023-06-22T15:33:57.078" v="241"/>
          <ac:spMkLst>
            <pc:docMk/>
            <pc:sldMk cId="1408094325" sldId="260"/>
            <ac:spMk id="3" creationId="{BE3F6BF5-E1A7-9F87-FAEC-D72657CBE8B0}"/>
          </ac:spMkLst>
        </pc:spChg>
        <pc:spChg chg="add del">
          <ac:chgData name="Shahida Yasmin (1813926)" userId="S::1813926@student.uwtsd.ac.uk::8c185648-8c0c-4547-b8a6-02944a676a8c" providerId="AD" clId="Web-{EF32B22B-312C-6E57-6339-3713CAB1955E}" dt="2023-06-22T15:34:17.064" v="249"/>
          <ac:spMkLst>
            <pc:docMk/>
            <pc:sldMk cId="1408094325" sldId="260"/>
            <ac:spMk id="7" creationId="{529DB196-C797-ED8F-64CA-4C44CEB282C5}"/>
          </ac:spMkLst>
        </pc:spChg>
        <pc:spChg chg="add del">
          <ac:chgData name="Shahida Yasmin (1813926)" userId="S::1813926@student.uwtsd.ac.uk::8c185648-8c0c-4547-b8a6-02944a676a8c" providerId="AD" clId="Web-{EF32B22B-312C-6E57-6339-3713CAB1955E}" dt="2023-06-22T15:34:17.064" v="248"/>
          <ac:spMkLst>
            <pc:docMk/>
            <pc:sldMk cId="1408094325" sldId="260"/>
            <ac:spMk id="9" creationId="{0DF9FBCC-5BBF-AB2E-5C7E-12524C0A76B1}"/>
          </ac:spMkLst>
        </pc:spChg>
        <pc:spChg chg="add del">
          <ac:chgData name="Shahida Yasmin (1813926)" userId="S::1813926@student.uwtsd.ac.uk::8c185648-8c0c-4547-b8a6-02944a676a8c" providerId="AD" clId="Web-{EF32B22B-312C-6E57-6339-3713CAB1955E}" dt="2023-06-22T15:35:48.867" v="255"/>
          <ac:spMkLst>
            <pc:docMk/>
            <pc:sldMk cId="1408094325" sldId="260"/>
            <ac:spMk id="10" creationId="{E559D998-AB6C-46E1-B394-118E9A1E2D62}"/>
          </ac:spMkLst>
        </pc:spChg>
        <pc:spChg chg="add del">
          <ac:chgData name="Shahida Yasmin (1813926)" userId="S::1813926@student.uwtsd.ac.uk::8c185648-8c0c-4547-b8a6-02944a676a8c" providerId="AD" clId="Web-{EF32B22B-312C-6E57-6339-3713CAB1955E}" dt="2023-06-22T15:34:17.064" v="247"/>
          <ac:spMkLst>
            <pc:docMk/>
            <pc:sldMk cId="1408094325" sldId="260"/>
            <ac:spMk id="11" creationId="{88F819D2-7EAA-7947-CD0F-B1B357CCEEE5}"/>
          </ac:spMkLst>
        </pc:spChg>
        <pc:spChg chg="add del mod">
          <ac:chgData name="Shahida Yasmin (1813926)" userId="S::1813926@student.uwtsd.ac.uk::8c185648-8c0c-4547-b8a6-02944a676a8c" providerId="AD" clId="Web-{EF32B22B-312C-6E57-6339-3713CAB1955E}" dt="2023-06-22T15:35:44.851" v="254"/>
          <ac:spMkLst>
            <pc:docMk/>
            <pc:sldMk cId="1408094325" sldId="260"/>
            <ac:spMk id="12" creationId="{A47F6184-ACC9-7BF8-2AB7-5DAD66AD4105}"/>
          </ac:spMkLst>
        </pc:spChg>
        <pc:spChg chg="add del">
          <ac:chgData name="Shahida Yasmin (1813926)" userId="S::1813926@student.uwtsd.ac.uk::8c185648-8c0c-4547-b8a6-02944a676a8c" providerId="AD" clId="Web-{EF32B22B-312C-6E57-6339-3713CAB1955E}" dt="2023-06-22T15:36:21.040" v="259"/>
          <ac:spMkLst>
            <pc:docMk/>
            <pc:sldMk cId="1408094325" sldId="260"/>
            <ac:spMk id="15" creationId="{3B432D73-5C38-474F-AF96-A3228731BF36}"/>
          </ac:spMkLst>
        </pc:spChg>
        <pc:spChg chg="add mod">
          <ac:chgData name="Shahida Yasmin (1813926)" userId="S::1813926@student.uwtsd.ac.uk::8c185648-8c0c-4547-b8a6-02944a676a8c" providerId="AD" clId="Web-{EF32B22B-312C-6E57-6339-3713CAB1955E}" dt="2023-06-22T15:47:06.753" v="508" actId="1076"/>
          <ac:spMkLst>
            <pc:docMk/>
            <pc:sldMk cId="1408094325" sldId="260"/>
            <ac:spMk id="17" creationId="{81BBBDF8-90FD-DD94-51F3-41359C53CE2C}"/>
          </ac:spMkLst>
        </pc:spChg>
        <pc:spChg chg="add del mod">
          <ac:chgData name="Shahida Yasmin (1813926)" userId="S::1813926@student.uwtsd.ac.uk::8c185648-8c0c-4547-b8a6-02944a676a8c" providerId="AD" clId="Web-{EF32B22B-312C-6E57-6339-3713CAB1955E}" dt="2023-06-22T15:44:15.648" v="483"/>
          <ac:spMkLst>
            <pc:docMk/>
            <pc:sldMk cId="1408094325" sldId="260"/>
            <ac:spMk id="19" creationId="{18185B38-533C-0484-6CF0-39829A5045E9}"/>
          </ac:spMkLst>
        </pc:spChg>
        <pc:spChg chg="add del">
          <ac:chgData name="Shahida Yasmin (1813926)" userId="S::1813926@student.uwtsd.ac.uk::8c185648-8c0c-4547-b8a6-02944a676a8c" providerId="AD" clId="Web-{EF32B22B-312C-6E57-6339-3713CAB1955E}" dt="2023-06-22T15:37:21.700" v="264"/>
          <ac:spMkLst>
            <pc:docMk/>
            <pc:sldMk cId="1408094325" sldId="260"/>
            <ac:spMk id="20" creationId="{22C6C9C9-83BF-4A6C-A1BF-C1735C61B4FF}"/>
          </ac:spMkLst>
        </pc:spChg>
        <pc:spChg chg="add mod">
          <ac:chgData name="Shahida Yasmin (1813926)" userId="S::1813926@student.uwtsd.ac.uk::8c185648-8c0c-4547-b8a6-02944a676a8c" providerId="AD" clId="Web-{EF32B22B-312C-6E57-6339-3713CAB1955E}" dt="2023-06-22T15:47:26.238" v="513" actId="1076"/>
          <ac:spMkLst>
            <pc:docMk/>
            <pc:sldMk cId="1408094325" sldId="260"/>
            <ac:spMk id="21" creationId="{DB4C9249-D159-CF50-7989-AB8DA39E462F}"/>
          </ac:spMkLst>
        </pc:spChg>
        <pc:spChg chg="add mod">
          <ac:chgData name="Shahida Yasmin (1813926)" userId="S::1813926@student.uwtsd.ac.uk::8c185648-8c0c-4547-b8a6-02944a676a8c" providerId="AD" clId="Web-{EF32B22B-312C-6E57-6339-3713CAB1955E}" dt="2023-06-22T15:47:11.753" v="509" actId="1076"/>
          <ac:spMkLst>
            <pc:docMk/>
            <pc:sldMk cId="1408094325" sldId="260"/>
            <ac:spMk id="22" creationId="{7624725C-2C9B-441E-0D23-CF1524BE2651}"/>
          </ac:spMkLst>
        </pc:spChg>
        <pc:spChg chg="add mod">
          <ac:chgData name="Shahida Yasmin (1813926)" userId="S::1813926@student.uwtsd.ac.uk::8c185648-8c0c-4547-b8a6-02944a676a8c" providerId="AD" clId="Web-{EF32B22B-312C-6E57-6339-3713CAB1955E}" dt="2023-06-22T15:47:15.753" v="510" actId="1076"/>
          <ac:spMkLst>
            <pc:docMk/>
            <pc:sldMk cId="1408094325" sldId="260"/>
            <ac:spMk id="24" creationId="{C9793C44-459B-0535-04FB-FEC844F31EF6}"/>
          </ac:spMkLst>
        </pc:spChg>
        <pc:spChg chg="add">
          <ac:chgData name="Shahida Yasmin (1813926)" userId="S::1813926@student.uwtsd.ac.uk::8c185648-8c0c-4547-b8a6-02944a676a8c" providerId="AD" clId="Web-{EF32B22B-312C-6E57-6339-3713CAB1955E}" dt="2023-06-22T15:37:21.700" v="264"/>
          <ac:spMkLst>
            <pc:docMk/>
            <pc:sldMk cId="1408094325" sldId="260"/>
            <ac:spMk id="25" creationId="{E9DCA5EA-C9F1-43F7-8CD9-E7D77919EBE7}"/>
          </ac:spMkLst>
        </pc:spChg>
        <pc:picChg chg="add del mod ord modCrop">
          <ac:chgData name="Shahida Yasmin (1813926)" userId="S::1813926@student.uwtsd.ac.uk::8c185648-8c0c-4547-b8a6-02944a676a8c" providerId="AD" clId="Web-{EF32B22B-312C-6E57-6339-3713CAB1955E}" dt="2023-06-22T15:47:29.192" v="514"/>
          <ac:picMkLst>
            <pc:docMk/>
            <pc:sldMk cId="1408094325" sldId="260"/>
            <ac:picMk id="5" creationId="{985F8279-5280-F705-7F37-B8CD00561F84}"/>
          </ac:picMkLst>
        </pc:picChg>
        <pc:picChg chg="add mod">
          <ac:chgData name="Shahida Yasmin (1813926)" userId="S::1813926@student.uwtsd.ac.uk::8c185648-8c0c-4547-b8a6-02944a676a8c" providerId="AD" clId="Web-{EF32B22B-312C-6E57-6339-3713CAB1955E}" dt="2023-06-22T15:38:11.688" v="272" actId="1076"/>
          <ac:picMkLst>
            <pc:docMk/>
            <pc:sldMk cId="1408094325" sldId="260"/>
            <ac:picMk id="14" creationId="{522E3F3F-6F99-C5A9-A472-1F7E4955DDBE}"/>
          </ac:picMkLst>
        </pc:picChg>
      </pc:sldChg>
      <pc:sldChg chg="addSp delSp modSp new del">
        <pc:chgData name="Shahida Yasmin (1813926)" userId="S::1813926@student.uwtsd.ac.uk::8c185648-8c0c-4547-b8a6-02944a676a8c" providerId="AD" clId="Web-{EF32B22B-312C-6E57-6339-3713CAB1955E}" dt="2023-06-22T17:06:09.656" v="781"/>
        <pc:sldMkLst>
          <pc:docMk/>
          <pc:sldMk cId="985338174" sldId="261"/>
        </pc:sldMkLst>
        <pc:spChg chg="del">
          <ac:chgData name="Shahida Yasmin (1813926)" userId="S::1813926@student.uwtsd.ac.uk::8c185648-8c0c-4547-b8a6-02944a676a8c" providerId="AD" clId="Web-{EF32B22B-312C-6E57-6339-3713CAB1955E}" dt="2023-06-22T16:43:43.978" v="526"/>
          <ac:spMkLst>
            <pc:docMk/>
            <pc:sldMk cId="985338174" sldId="261"/>
            <ac:spMk id="2" creationId="{93313E5F-C8D0-1B4B-4636-DFBE54187AD8}"/>
          </ac:spMkLst>
        </pc:spChg>
        <pc:spChg chg="del">
          <ac:chgData name="Shahida Yasmin (1813926)" userId="S::1813926@student.uwtsd.ac.uk::8c185648-8c0c-4547-b8a6-02944a676a8c" providerId="AD" clId="Web-{EF32B22B-312C-6E57-6339-3713CAB1955E}" dt="2023-06-22T16:43:43.978" v="525"/>
          <ac:spMkLst>
            <pc:docMk/>
            <pc:sldMk cId="985338174" sldId="261"/>
            <ac:spMk id="3" creationId="{E356E713-BDDD-E959-535B-206A82B5EB2D}"/>
          </ac:spMkLst>
        </pc:spChg>
        <pc:spChg chg="add mod">
          <ac:chgData name="Shahida Yasmin (1813926)" userId="S::1813926@student.uwtsd.ac.uk::8c185648-8c0c-4547-b8a6-02944a676a8c" providerId="AD" clId="Web-{EF32B22B-312C-6E57-6339-3713CAB1955E}" dt="2023-06-22T16:55:57.686" v="638" actId="20577"/>
          <ac:spMkLst>
            <pc:docMk/>
            <pc:sldMk cId="985338174" sldId="261"/>
            <ac:spMk id="6" creationId="{DDFF3694-32BE-1F5E-ABAA-DE38AA0046DE}"/>
          </ac:spMkLst>
        </pc:spChg>
        <pc:spChg chg="add del mod">
          <ac:chgData name="Shahida Yasmin (1813926)" userId="S::1813926@student.uwtsd.ac.uk::8c185648-8c0c-4547-b8a6-02944a676a8c" providerId="AD" clId="Web-{EF32B22B-312C-6E57-6339-3713CAB1955E}" dt="2023-06-22T16:46:48.296" v="553"/>
          <ac:spMkLst>
            <pc:docMk/>
            <pc:sldMk cId="985338174" sldId="261"/>
            <ac:spMk id="7" creationId="{27A104BF-1363-8EA9-13A0-FBBDD5B0F100}"/>
          </ac:spMkLst>
        </pc:spChg>
        <pc:spChg chg="add mod">
          <ac:chgData name="Shahida Yasmin (1813926)" userId="S::1813926@student.uwtsd.ac.uk::8c185648-8c0c-4547-b8a6-02944a676a8c" providerId="AD" clId="Web-{EF32B22B-312C-6E57-6339-3713CAB1955E}" dt="2023-06-22T16:57:06.469" v="654" actId="20577"/>
          <ac:spMkLst>
            <pc:docMk/>
            <pc:sldMk cId="985338174" sldId="261"/>
            <ac:spMk id="8" creationId="{B71BF24E-EE4D-5995-9F96-3C00055D053C}"/>
          </ac:spMkLst>
        </pc:spChg>
        <pc:spChg chg="add mod">
          <ac:chgData name="Shahida Yasmin (1813926)" userId="S::1813926@student.uwtsd.ac.uk::8c185648-8c0c-4547-b8a6-02944a676a8c" providerId="AD" clId="Web-{EF32B22B-312C-6E57-6339-3713CAB1955E}" dt="2023-06-22T16:55:36.357" v="630" actId="14100"/>
          <ac:spMkLst>
            <pc:docMk/>
            <pc:sldMk cId="985338174" sldId="261"/>
            <ac:spMk id="9" creationId="{CDAFFB88-9848-DD63-9459-122DCDBC2578}"/>
          </ac:spMkLst>
        </pc:spChg>
        <pc:spChg chg="add mod">
          <ac:chgData name="Shahida Yasmin (1813926)" userId="S::1813926@student.uwtsd.ac.uk::8c185648-8c0c-4547-b8a6-02944a676a8c" providerId="AD" clId="Web-{EF32B22B-312C-6E57-6339-3713CAB1955E}" dt="2023-06-22T16:57:00.813" v="652" actId="1076"/>
          <ac:spMkLst>
            <pc:docMk/>
            <pc:sldMk cId="985338174" sldId="261"/>
            <ac:spMk id="10" creationId="{77012059-5F33-3F4F-1760-83E855EE9D3C}"/>
          </ac:spMkLst>
        </pc:spChg>
        <pc:spChg chg="add mod">
          <ac:chgData name="Shahida Yasmin (1813926)" userId="S::1813926@student.uwtsd.ac.uk::8c185648-8c0c-4547-b8a6-02944a676a8c" providerId="AD" clId="Web-{EF32B22B-312C-6E57-6339-3713CAB1955E}" dt="2023-06-22T16:56:54.313" v="651" actId="20577"/>
          <ac:spMkLst>
            <pc:docMk/>
            <pc:sldMk cId="985338174" sldId="261"/>
            <ac:spMk id="11" creationId="{A575658E-B041-7D94-DEA6-EB8C5761FF4F}"/>
          </ac:spMkLst>
        </pc:spChg>
        <pc:spChg chg="add mod ord">
          <ac:chgData name="Shahida Yasmin (1813926)" userId="S::1813926@student.uwtsd.ac.uk::8c185648-8c0c-4547-b8a6-02944a676a8c" providerId="AD" clId="Web-{EF32B22B-312C-6E57-6339-3713CAB1955E}" dt="2023-06-22T16:54:58.403" v="620"/>
          <ac:spMkLst>
            <pc:docMk/>
            <pc:sldMk cId="985338174" sldId="261"/>
            <ac:spMk id="12" creationId="{C3A96D37-5C71-8BCC-5870-0353ECD15330}"/>
          </ac:spMkLst>
        </pc:spChg>
        <pc:picChg chg="add mod">
          <ac:chgData name="Shahida Yasmin (1813926)" userId="S::1813926@student.uwtsd.ac.uk::8c185648-8c0c-4547-b8a6-02944a676a8c" providerId="AD" clId="Web-{EF32B22B-312C-6E57-6339-3713CAB1955E}" dt="2023-06-22T16:56:10.515" v="640" actId="14100"/>
          <ac:picMkLst>
            <pc:docMk/>
            <pc:sldMk cId="985338174" sldId="261"/>
            <ac:picMk id="5" creationId="{E6CEE67A-8AC2-ECB7-567C-F70C23CE5D9B}"/>
          </ac:picMkLst>
        </pc:picChg>
      </pc:sldChg>
      <pc:sldChg chg="addSp delSp modSp new mod ord setBg">
        <pc:chgData name="Shahida Yasmin (1813926)" userId="S::1813926@student.uwtsd.ac.uk::8c185648-8c0c-4547-b8a6-02944a676a8c" providerId="AD" clId="Web-{EF32B22B-312C-6E57-6339-3713CAB1955E}" dt="2023-06-22T17:06:03.640" v="780" actId="1076"/>
        <pc:sldMkLst>
          <pc:docMk/>
          <pc:sldMk cId="925446732" sldId="262"/>
        </pc:sldMkLst>
        <pc:spChg chg="del">
          <ac:chgData name="Shahida Yasmin (1813926)" userId="S::1813926@student.uwtsd.ac.uk::8c185648-8c0c-4547-b8a6-02944a676a8c" providerId="AD" clId="Web-{EF32B22B-312C-6E57-6339-3713CAB1955E}" dt="2023-06-22T16:57:43.001" v="656"/>
          <ac:spMkLst>
            <pc:docMk/>
            <pc:sldMk cId="925446732" sldId="262"/>
            <ac:spMk id="2" creationId="{8E17C260-A357-04CA-0F01-94F17F9AED5C}"/>
          </ac:spMkLst>
        </pc:spChg>
        <pc:spChg chg="del">
          <ac:chgData name="Shahida Yasmin (1813926)" userId="S::1813926@student.uwtsd.ac.uk::8c185648-8c0c-4547-b8a6-02944a676a8c" providerId="AD" clId="Web-{EF32B22B-312C-6E57-6339-3713CAB1955E}" dt="2023-06-22T16:57:43.001" v="655"/>
          <ac:spMkLst>
            <pc:docMk/>
            <pc:sldMk cId="925446732" sldId="262"/>
            <ac:spMk id="3" creationId="{68C38E6E-B774-9DE9-7788-D5821AB0F569}"/>
          </ac:spMkLst>
        </pc:spChg>
        <pc:spChg chg="add mod">
          <ac:chgData name="Shahida Yasmin (1813926)" userId="S::1813926@student.uwtsd.ac.uk::8c185648-8c0c-4547-b8a6-02944a676a8c" providerId="AD" clId="Web-{EF32B22B-312C-6E57-6339-3713CAB1955E}" dt="2023-06-22T17:01:25.273" v="704" actId="1076"/>
          <ac:spMkLst>
            <pc:docMk/>
            <pc:sldMk cId="925446732" sldId="262"/>
            <ac:spMk id="6" creationId="{3764D8C6-000A-310C-8437-5246668C761A}"/>
          </ac:spMkLst>
        </pc:spChg>
        <pc:spChg chg="add del">
          <ac:chgData name="Shahida Yasmin (1813926)" userId="S::1813926@student.uwtsd.ac.uk::8c185648-8c0c-4547-b8a6-02944a676a8c" providerId="AD" clId="Web-{EF32B22B-312C-6E57-6339-3713CAB1955E}" dt="2023-06-22T17:00:38.491" v="689"/>
          <ac:spMkLst>
            <pc:docMk/>
            <pc:sldMk cId="925446732" sldId="262"/>
            <ac:spMk id="8" creationId="{BEFB37E7-718C-4FAC-201A-63F557477A97}"/>
          </ac:spMkLst>
        </pc:spChg>
        <pc:spChg chg="add mod">
          <ac:chgData name="Shahida Yasmin (1813926)" userId="S::1813926@student.uwtsd.ac.uk::8c185648-8c0c-4547-b8a6-02944a676a8c" providerId="AD" clId="Web-{EF32B22B-312C-6E57-6339-3713CAB1955E}" dt="2023-06-22T17:04:59.060" v="768" actId="1076"/>
          <ac:spMkLst>
            <pc:docMk/>
            <pc:sldMk cId="925446732" sldId="262"/>
            <ac:spMk id="12" creationId="{414D6EFC-80DE-66AF-84D1-C36B6E80F7A3}"/>
          </ac:spMkLst>
        </pc:spChg>
        <pc:spChg chg="add mod">
          <ac:chgData name="Shahida Yasmin (1813926)" userId="S::1813926@student.uwtsd.ac.uk::8c185648-8c0c-4547-b8a6-02944a676a8c" providerId="AD" clId="Web-{EF32B22B-312C-6E57-6339-3713CAB1955E}" dt="2023-06-22T17:05:52.515" v="779" actId="14100"/>
          <ac:spMkLst>
            <pc:docMk/>
            <pc:sldMk cId="925446732" sldId="262"/>
            <ac:spMk id="14" creationId="{2E841C06-C949-AAD7-A0D4-F6F314B0000C}"/>
          </ac:spMkLst>
        </pc:spChg>
        <pc:spChg chg="add mod">
          <ac:chgData name="Shahida Yasmin (1813926)" userId="S::1813926@student.uwtsd.ac.uk::8c185648-8c0c-4547-b8a6-02944a676a8c" providerId="AD" clId="Web-{EF32B22B-312C-6E57-6339-3713CAB1955E}" dt="2023-06-22T17:02:45.869" v="735" actId="1076"/>
          <ac:spMkLst>
            <pc:docMk/>
            <pc:sldMk cId="925446732" sldId="262"/>
            <ac:spMk id="16" creationId="{6F298AFB-128F-196E-C748-C3191F92E2BA}"/>
          </ac:spMkLst>
        </pc:spChg>
        <pc:spChg chg="add mod">
          <ac:chgData name="Shahida Yasmin (1813926)" userId="S::1813926@student.uwtsd.ac.uk::8c185648-8c0c-4547-b8a6-02944a676a8c" providerId="AD" clId="Web-{EF32B22B-312C-6E57-6339-3713CAB1955E}" dt="2023-06-22T17:05:35.421" v="776" actId="1076"/>
          <ac:spMkLst>
            <pc:docMk/>
            <pc:sldMk cId="925446732" sldId="262"/>
            <ac:spMk id="18" creationId="{1C266147-AFD0-53A4-CFE2-D1B283BAE5F4}"/>
          </ac:spMkLst>
        </pc:spChg>
        <pc:spChg chg="add mod">
          <ac:chgData name="Shahida Yasmin (1813926)" userId="S::1813926@student.uwtsd.ac.uk::8c185648-8c0c-4547-b8a6-02944a676a8c" providerId="AD" clId="Web-{EF32B22B-312C-6E57-6339-3713CAB1955E}" dt="2023-06-22T17:05:39.577" v="777" actId="1076"/>
          <ac:spMkLst>
            <pc:docMk/>
            <pc:sldMk cId="925446732" sldId="262"/>
            <ac:spMk id="20" creationId="{98161328-D504-B4AB-DFF7-AF033B363A49}"/>
          </ac:spMkLst>
        </pc:spChg>
        <pc:spChg chg="add mod">
          <ac:chgData name="Shahida Yasmin (1813926)" userId="S::1813926@student.uwtsd.ac.uk::8c185648-8c0c-4547-b8a6-02944a676a8c" providerId="AD" clId="Web-{EF32B22B-312C-6E57-6339-3713CAB1955E}" dt="2023-06-22T17:06:03.640" v="780" actId="1076"/>
          <ac:spMkLst>
            <pc:docMk/>
            <pc:sldMk cId="925446732" sldId="262"/>
            <ac:spMk id="21" creationId="{2F43C70E-D72D-1A0D-D7BE-7463F6C57855}"/>
          </ac:spMkLst>
        </pc:spChg>
        <pc:picChg chg="add mod">
          <ac:chgData name="Shahida Yasmin (1813926)" userId="S::1813926@student.uwtsd.ac.uk::8c185648-8c0c-4547-b8a6-02944a676a8c" providerId="AD" clId="Web-{EF32B22B-312C-6E57-6339-3713CAB1955E}" dt="2023-06-22T16:59:52.146" v="673" actId="1076"/>
          <ac:picMkLst>
            <pc:docMk/>
            <pc:sldMk cId="925446732" sldId="262"/>
            <ac:picMk id="5" creationId="{C19B8877-0B56-45C7-61CC-82C33086B1E5}"/>
          </ac:picMkLst>
        </pc:picChg>
        <pc:picChg chg="add del">
          <ac:chgData name="Shahida Yasmin (1813926)" userId="S::1813926@student.uwtsd.ac.uk::8c185648-8c0c-4547-b8a6-02944a676a8c" providerId="AD" clId="Web-{EF32B22B-312C-6E57-6339-3713CAB1955E}" dt="2023-06-22T17:00:08.834" v="681"/>
          <ac:picMkLst>
            <pc:docMk/>
            <pc:sldMk cId="925446732" sldId="262"/>
            <ac:picMk id="10" creationId="{D1DB9B58-7E83-D82B-E46E-83C6267608BC}"/>
          </ac:picMkLst>
        </pc:picChg>
      </pc:sldChg>
      <pc:sldChg chg="addSp delSp modSp new mod ord setBg">
        <pc:chgData name="Shahida Yasmin (1813926)" userId="S::1813926@student.uwtsd.ac.uk::8c185648-8c0c-4547-b8a6-02944a676a8c" providerId="AD" clId="Web-{EF32B22B-312C-6E57-6339-3713CAB1955E}" dt="2023-06-22T21:54:49.567" v="3507" actId="1076"/>
        <pc:sldMkLst>
          <pc:docMk/>
          <pc:sldMk cId="1897292674" sldId="263"/>
        </pc:sldMkLst>
        <pc:spChg chg="del">
          <ac:chgData name="Shahida Yasmin (1813926)" userId="S::1813926@student.uwtsd.ac.uk::8c185648-8c0c-4547-b8a6-02944a676a8c" providerId="AD" clId="Web-{EF32B22B-312C-6E57-6339-3713CAB1955E}" dt="2023-06-22T17:07:02.798" v="785"/>
          <ac:spMkLst>
            <pc:docMk/>
            <pc:sldMk cId="1897292674" sldId="263"/>
            <ac:spMk id="2" creationId="{BCCF0AED-3190-548F-CEE6-D9129F0AFCAF}"/>
          </ac:spMkLst>
        </pc:spChg>
        <pc:spChg chg="del">
          <ac:chgData name="Shahida Yasmin (1813926)" userId="S::1813926@student.uwtsd.ac.uk::8c185648-8c0c-4547-b8a6-02944a676a8c" providerId="AD" clId="Web-{EF32B22B-312C-6E57-6339-3713CAB1955E}" dt="2023-06-22T17:07:02.798" v="784"/>
          <ac:spMkLst>
            <pc:docMk/>
            <pc:sldMk cId="1897292674" sldId="263"/>
            <ac:spMk id="3" creationId="{1E17EC09-6DCC-2E3A-7929-4D50093AD34D}"/>
          </ac:spMkLst>
        </pc:spChg>
        <pc:spChg chg="add mod ord">
          <ac:chgData name="Shahida Yasmin (1813926)" userId="S::1813926@student.uwtsd.ac.uk::8c185648-8c0c-4547-b8a6-02944a676a8c" providerId="AD" clId="Web-{EF32B22B-312C-6E57-6339-3713CAB1955E}" dt="2023-06-22T17:20:34.461" v="994" actId="20577"/>
          <ac:spMkLst>
            <pc:docMk/>
            <pc:sldMk cId="1897292674" sldId="263"/>
            <ac:spMk id="4" creationId="{5362441B-0709-A3F2-EE15-1F635F4036B3}"/>
          </ac:spMkLst>
        </pc:spChg>
        <pc:spChg chg="add del mod">
          <ac:chgData name="Shahida Yasmin (1813926)" userId="S::1813926@student.uwtsd.ac.uk::8c185648-8c0c-4547-b8a6-02944a676a8c" providerId="AD" clId="Web-{EF32B22B-312C-6E57-6339-3713CAB1955E}" dt="2023-06-22T17:11:24.587" v="824"/>
          <ac:spMkLst>
            <pc:docMk/>
            <pc:sldMk cId="1897292674" sldId="263"/>
            <ac:spMk id="7" creationId="{25BD8A32-BF32-18F0-E8F6-5734794D6FAC}"/>
          </ac:spMkLst>
        </pc:spChg>
        <pc:spChg chg="add del mod">
          <ac:chgData name="Shahida Yasmin (1813926)" userId="S::1813926@student.uwtsd.ac.uk::8c185648-8c0c-4547-b8a6-02944a676a8c" providerId="AD" clId="Web-{EF32B22B-312C-6E57-6339-3713CAB1955E}" dt="2023-06-22T17:11:11.211" v="822"/>
          <ac:spMkLst>
            <pc:docMk/>
            <pc:sldMk cId="1897292674" sldId="263"/>
            <ac:spMk id="8" creationId="{982F62AF-FB8D-2E56-9668-1F50D9063C40}"/>
          </ac:spMkLst>
        </pc:spChg>
        <pc:spChg chg="add mod">
          <ac:chgData name="Shahida Yasmin (1813926)" userId="S::1813926@student.uwtsd.ac.uk::8c185648-8c0c-4547-b8a6-02944a676a8c" providerId="AD" clId="Web-{EF32B22B-312C-6E57-6339-3713CAB1955E}" dt="2023-06-22T17:20:50.836" v="998" actId="20577"/>
          <ac:spMkLst>
            <pc:docMk/>
            <pc:sldMk cId="1897292674" sldId="263"/>
            <ac:spMk id="10" creationId="{4272FD06-DE58-3C61-75C0-97CB00B8C816}"/>
          </ac:spMkLst>
        </pc:spChg>
        <pc:spChg chg="add del">
          <ac:chgData name="Shahida Yasmin (1813926)" userId="S::1813926@student.uwtsd.ac.uk::8c185648-8c0c-4547-b8a6-02944a676a8c" providerId="AD" clId="Web-{EF32B22B-312C-6E57-6339-3713CAB1955E}" dt="2023-06-22T17:11:27.852" v="825"/>
          <ac:spMkLst>
            <pc:docMk/>
            <pc:sldMk cId="1897292674" sldId="263"/>
            <ac:spMk id="11" creationId="{23E547B5-89CF-4EC0-96DE-25771AED0799}"/>
          </ac:spMkLst>
        </pc:spChg>
        <pc:spChg chg="add del">
          <ac:chgData name="Shahida Yasmin (1813926)" userId="S::1813926@student.uwtsd.ac.uk::8c185648-8c0c-4547-b8a6-02944a676a8c" providerId="AD" clId="Web-{EF32B22B-312C-6E57-6339-3713CAB1955E}" dt="2023-06-22T17:11:27.852" v="825"/>
          <ac:spMkLst>
            <pc:docMk/>
            <pc:sldMk cId="1897292674" sldId="263"/>
            <ac:spMk id="13" creationId="{3F0B8CEB-8279-4E5E-A0CE-1FC9F71736F2}"/>
          </ac:spMkLst>
        </pc:spChg>
        <pc:spChg chg="add del mod">
          <ac:chgData name="Shahida Yasmin (1813926)" userId="S::1813926@student.uwtsd.ac.uk::8c185648-8c0c-4547-b8a6-02944a676a8c" providerId="AD" clId="Web-{EF32B22B-312C-6E57-6339-3713CAB1955E}" dt="2023-06-22T17:18:29.973" v="962"/>
          <ac:spMkLst>
            <pc:docMk/>
            <pc:sldMk cId="1897292674" sldId="263"/>
            <ac:spMk id="14" creationId="{84666913-C3F2-287E-C22A-A91968424DC6}"/>
          </ac:spMkLst>
        </pc:spChg>
        <pc:spChg chg="add mod">
          <ac:chgData name="Shahida Yasmin (1813926)" userId="S::1813926@student.uwtsd.ac.uk::8c185648-8c0c-4547-b8a6-02944a676a8c" providerId="AD" clId="Web-{EF32B22B-312C-6E57-6339-3713CAB1955E}" dt="2023-06-22T17:20:44.446" v="996" actId="20577"/>
          <ac:spMkLst>
            <pc:docMk/>
            <pc:sldMk cId="1897292674" sldId="263"/>
            <ac:spMk id="15" creationId="{FE390B6A-12F4-372F-7DEB-7850EB8E9D01}"/>
          </ac:spMkLst>
        </pc:spChg>
        <pc:spChg chg="add del">
          <ac:chgData name="Shahida Yasmin (1813926)" userId="S::1813926@student.uwtsd.ac.uk::8c185648-8c0c-4547-b8a6-02944a676a8c" providerId="AD" clId="Web-{EF32B22B-312C-6E57-6339-3713CAB1955E}" dt="2023-06-22T17:11:58.384" v="827"/>
          <ac:spMkLst>
            <pc:docMk/>
            <pc:sldMk cId="1897292674" sldId="263"/>
            <ac:spMk id="18" creationId="{8FC9BE17-9A7B-462D-AE50-3D8777387304}"/>
          </ac:spMkLst>
        </pc:spChg>
        <pc:spChg chg="add mod ord">
          <ac:chgData name="Shahida Yasmin (1813926)" userId="S::1813926@student.uwtsd.ac.uk::8c185648-8c0c-4547-b8a6-02944a676a8c" providerId="AD" clId="Web-{EF32B22B-312C-6E57-6339-3713CAB1955E}" dt="2023-06-22T17:22:21.917" v="1020" actId="14100"/>
          <ac:spMkLst>
            <pc:docMk/>
            <pc:sldMk cId="1897292674" sldId="263"/>
            <ac:spMk id="19" creationId="{C24FD588-439F-6C2E-F43F-8975AB99FEB5}"/>
          </ac:spMkLst>
        </pc:spChg>
        <pc:spChg chg="add del">
          <ac:chgData name="Shahida Yasmin (1813926)" userId="S::1813926@student.uwtsd.ac.uk::8c185648-8c0c-4547-b8a6-02944a676a8c" providerId="AD" clId="Web-{EF32B22B-312C-6E57-6339-3713CAB1955E}" dt="2023-06-22T17:11:58.384" v="827"/>
          <ac:spMkLst>
            <pc:docMk/>
            <pc:sldMk cId="1897292674" sldId="263"/>
            <ac:spMk id="20" creationId="{3EBE8569-6AEC-4B8C-8D53-2DE337CDBA65}"/>
          </ac:spMkLst>
        </pc:spChg>
        <pc:spChg chg="add del">
          <ac:chgData name="Shahida Yasmin (1813926)" userId="S::1813926@student.uwtsd.ac.uk::8c185648-8c0c-4547-b8a6-02944a676a8c" providerId="AD" clId="Web-{EF32B22B-312C-6E57-6339-3713CAB1955E}" dt="2023-06-22T17:11:58.384" v="827"/>
          <ac:spMkLst>
            <pc:docMk/>
            <pc:sldMk cId="1897292674" sldId="263"/>
            <ac:spMk id="22" creationId="{55D4142C-5077-457F-A6AD-3FECFDB39685}"/>
          </ac:spMkLst>
        </pc:spChg>
        <pc:spChg chg="add del">
          <ac:chgData name="Shahida Yasmin (1813926)" userId="S::1813926@student.uwtsd.ac.uk::8c185648-8c0c-4547-b8a6-02944a676a8c" providerId="AD" clId="Web-{EF32B22B-312C-6E57-6339-3713CAB1955E}" dt="2023-06-22T17:11:58.384" v="827"/>
          <ac:spMkLst>
            <pc:docMk/>
            <pc:sldMk cId="1897292674" sldId="263"/>
            <ac:spMk id="24" creationId="{7A5F0580-5EE9-419F-96EE-B6529EF6E7D0}"/>
          </ac:spMkLst>
        </pc:spChg>
        <pc:spChg chg="add">
          <ac:chgData name="Shahida Yasmin (1813926)" userId="S::1813926@student.uwtsd.ac.uk::8c185648-8c0c-4547-b8a6-02944a676a8c" providerId="AD" clId="Web-{EF32B22B-312C-6E57-6339-3713CAB1955E}" dt="2023-06-22T17:11:58.384" v="827"/>
          <ac:spMkLst>
            <pc:docMk/>
            <pc:sldMk cId="1897292674" sldId="263"/>
            <ac:spMk id="29" creationId="{04812C46-200A-4DEB-A05E-3ED6C68C2387}"/>
          </ac:spMkLst>
        </pc:spChg>
        <pc:spChg chg="add">
          <ac:chgData name="Shahida Yasmin (1813926)" userId="S::1813926@student.uwtsd.ac.uk::8c185648-8c0c-4547-b8a6-02944a676a8c" providerId="AD" clId="Web-{EF32B22B-312C-6E57-6339-3713CAB1955E}" dt="2023-06-22T17:11:58.384" v="827"/>
          <ac:spMkLst>
            <pc:docMk/>
            <pc:sldMk cId="1897292674" sldId="263"/>
            <ac:spMk id="31" creationId="{D1EA859B-E555-4109-94F3-6700E046E008}"/>
          </ac:spMkLst>
        </pc:spChg>
        <pc:picChg chg="add mod">
          <ac:chgData name="Shahida Yasmin (1813926)" userId="S::1813926@student.uwtsd.ac.uk::8c185648-8c0c-4547-b8a6-02944a676a8c" providerId="AD" clId="Web-{EF32B22B-312C-6E57-6339-3713CAB1955E}" dt="2023-06-22T21:54:49.567" v="3507" actId="1076"/>
          <ac:picMkLst>
            <pc:docMk/>
            <pc:sldMk cId="1897292674" sldId="263"/>
            <ac:picMk id="6" creationId="{88E13952-CCB2-9E1B-8EDD-8BF4B9BA9E32}"/>
          </ac:picMkLst>
        </pc:picChg>
        <pc:picChg chg="add del mod">
          <ac:chgData name="Shahida Yasmin (1813926)" userId="S::1813926@student.uwtsd.ac.uk::8c185648-8c0c-4547-b8a6-02944a676a8c" providerId="AD" clId="Web-{EF32B22B-312C-6E57-6339-3713CAB1955E}" dt="2023-06-22T17:10:50.367" v="819"/>
          <ac:picMkLst>
            <pc:docMk/>
            <pc:sldMk cId="1897292674" sldId="263"/>
            <ac:picMk id="9" creationId="{6EB69390-F0CA-C587-13CB-CDF7214374C4}"/>
          </ac:picMkLst>
        </pc:picChg>
        <pc:picChg chg="add mod">
          <ac:chgData name="Shahida Yasmin (1813926)" userId="S::1813926@student.uwtsd.ac.uk::8c185648-8c0c-4547-b8a6-02944a676a8c" providerId="AD" clId="Web-{EF32B22B-312C-6E57-6339-3713CAB1955E}" dt="2023-06-22T17:22:24.886" v="1021" actId="1076"/>
          <ac:picMkLst>
            <pc:docMk/>
            <pc:sldMk cId="1897292674" sldId="263"/>
            <ac:picMk id="17" creationId="{14B96605-3C84-745D-0C55-1E351C278E12}"/>
          </ac:picMkLst>
        </pc:picChg>
      </pc:sldChg>
      <pc:sldChg chg="addSp delSp modSp new mod ord setBg">
        <pc:chgData name="Shahida Yasmin (1813926)" userId="S::1813926@student.uwtsd.ac.uk::8c185648-8c0c-4547-b8a6-02944a676a8c" providerId="AD" clId="Web-{EF32B22B-312C-6E57-6339-3713CAB1955E}" dt="2023-06-22T21:50:46.042" v="3484" actId="14100"/>
        <pc:sldMkLst>
          <pc:docMk/>
          <pc:sldMk cId="1718464481" sldId="264"/>
        </pc:sldMkLst>
        <pc:spChg chg="del">
          <ac:chgData name="Shahida Yasmin (1813926)" userId="S::1813926@student.uwtsd.ac.uk::8c185648-8c0c-4547-b8a6-02944a676a8c" providerId="AD" clId="Web-{EF32B22B-312C-6E57-6339-3713CAB1955E}" dt="2023-06-22T17:22:41.793" v="1025"/>
          <ac:spMkLst>
            <pc:docMk/>
            <pc:sldMk cId="1718464481" sldId="264"/>
            <ac:spMk id="2" creationId="{B2205F6D-4BBE-81B0-D88A-F53793283879}"/>
          </ac:spMkLst>
        </pc:spChg>
        <pc:spChg chg="del">
          <ac:chgData name="Shahida Yasmin (1813926)" userId="S::1813926@student.uwtsd.ac.uk::8c185648-8c0c-4547-b8a6-02944a676a8c" providerId="AD" clId="Web-{EF32B22B-312C-6E57-6339-3713CAB1955E}" dt="2023-06-22T17:22:41.793" v="1024"/>
          <ac:spMkLst>
            <pc:docMk/>
            <pc:sldMk cId="1718464481" sldId="264"/>
            <ac:spMk id="3" creationId="{F32F12D3-995F-E4C9-4014-9318E587B489}"/>
          </ac:spMkLst>
        </pc:spChg>
        <pc:spChg chg="add mod">
          <ac:chgData name="Shahida Yasmin (1813926)" userId="S::1813926@student.uwtsd.ac.uk::8c185648-8c0c-4547-b8a6-02944a676a8c" providerId="AD" clId="Web-{EF32B22B-312C-6E57-6339-3713CAB1955E}" dt="2023-06-22T21:49:43.602" v="3461"/>
          <ac:spMkLst>
            <pc:docMk/>
            <pc:sldMk cId="1718464481" sldId="264"/>
            <ac:spMk id="6" creationId="{9308A9A6-C603-2369-E38D-7248E039669A}"/>
          </ac:spMkLst>
        </pc:spChg>
        <pc:spChg chg="add mod ord">
          <ac:chgData name="Shahida Yasmin (1813926)" userId="S::1813926@student.uwtsd.ac.uk::8c185648-8c0c-4547-b8a6-02944a676a8c" providerId="AD" clId="Web-{EF32B22B-312C-6E57-6339-3713CAB1955E}" dt="2023-06-22T21:50:46.042" v="3484" actId="14100"/>
          <ac:spMkLst>
            <pc:docMk/>
            <pc:sldMk cId="1718464481" sldId="264"/>
            <ac:spMk id="7" creationId="{AE014CD8-2383-4E69-7947-21DE2444BE23}"/>
          </ac:spMkLst>
        </pc:spChg>
        <pc:spChg chg="add del">
          <ac:chgData name="Shahida Yasmin (1813926)" userId="S::1813926@student.uwtsd.ac.uk::8c185648-8c0c-4547-b8a6-02944a676a8c" providerId="AD" clId="Web-{EF32B22B-312C-6E57-6339-3713CAB1955E}" dt="2023-06-22T17:24:15.279" v="1030"/>
          <ac:spMkLst>
            <pc:docMk/>
            <pc:sldMk cId="1718464481" sldId="264"/>
            <ac:spMk id="12" creationId="{D009D6D5-DAC2-4A8B-A17A-E206B9012D09}"/>
          </ac:spMkLst>
        </pc:spChg>
        <pc:spChg chg="add del">
          <ac:chgData name="Shahida Yasmin (1813926)" userId="S::1813926@student.uwtsd.ac.uk::8c185648-8c0c-4547-b8a6-02944a676a8c" providerId="AD" clId="Web-{EF32B22B-312C-6E57-6339-3713CAB1955E}" dt="2023-06-22T17:27:22.691" v="1059"/>
          <ac:spMkLst>
            <pc:docMk/>
            <pc:sldMk cId="1718464481" sldId="264"/>
            <ac:spMk id="17" creationId="{79BB35BC-D5C2-4C8B-A22A-A71E6191913B}"/>
          </ac:spMkLst>
        </pc:spChg>
        <pc:spChg chg="add del">
          <ac:chgData name="Shahida Yasmin (1813926)" userId="S::1813926@student.uwtsd.ac.uk::8c185648-8c0c-4547-b8a6-02944a676a8c" providerId="AD" clId="Web-{EF32B22B-312C-6E57-6339-3713CAB1955E}" dt="2023-06-22T21:49:43.602" v="3461"/>
          <ac:spMkLst>
            <pc:docMk/>
            <pc:sldMk cId="1718464481" sldId="264"/>
            <ac:spMk id="22" creationId="{D009D6D5-DAC2-4A8B-A17A-E206B9012D09}"/>
          </ac:spMkLst>
        </pc:spChg>
        <pc:spChg chg="add del">
          <ac:chgData name="Shahida Yasmin (1813926)" userId="S::1813926@student.uwtsd.ac.uk::8c185648-8c0c-4547-b8a6-02944a676a8c" providerId="AD" clId="Web-{EF32B22B-312C-6E57-6339-3713CAB1955E}" dt="2023-06-22T21:49:43.602" v="3461"/>
          <ac:spMkLst>
            <pc:docMk/>
            <pc:sldMk cId="1718464481" sldId="264"/>
            <ac:spMk id="27" creationId="{5D13CC36-B950-4F02-9BAF-9A7EB267398C}"/>
          </ac:spMkLst>
        </pc:spChg>
        <pc:spChg chg="add del">
          <ac:chgData name="Shahida Yasmin (1813926)" userId="S::1813926@student.uwtsd.ac.uk::8c185648-8c0c-4547-b8a6-02944a676a8c" providerId="AD" clId="Web-{EF32B22B-312C-6E57-6339-3713CAB1955E}" dt="2023-06-22T21:49:43.602" v="3461"/>
          <ac:spMkLst>
            <pc:docMk/>
            <pc:sldMk cId="1718464481" sldId="264"/>
            <ac:spMk id="29" creationId="{D1BDED99-B35B-4FEE-A274-8E8DB6FEEECF}"/>
          </ac:spMkLst>
        </pc:spChg>
        <pc:picChg chg="add mod ord">
          <ac:chgData name="Shahida Yasmin (1813926)" userId="S::1813926@student.uwtsd.ac.uk::8c185648-8c0c-4547-b8a6-02944a676a8c" providerId="AD" clId="Web-{EF32B22B-312C-6E57-6339-3713CAB1955E}" dt="2023-06-22T21:49:43.602" v="3461"/>
          <ac:picMkLst>
            <pc:docMk/>
            <pc:sldMk cId="1718464481" sldId="264"/>
            <ac:picMk id="5" creationId="{8916F21E-6706-2653-8BC9-F4F77419CCAD}"/>
          </ac:picMkLst>
        </pc:picChg>
      </pc:sldChg>
      <pc:sldChg chg="addSp delSp modSp new del">
        <pc:chgData name="Shahida Yasmin (1813926)" userId="S::1813926@student.uwtsd.ac.uk::8c185648-8c0c-4547-b8a6-02944a676a8c" providerId="AD" clId="Web-{EF32B22B-312C-6E57-6339-3713CAB1955E}" dt="2023-06-22T21:42:15.460" v="3353"/>
        <pc:sldMkLst>
          <pc:docMk/>
          <pc:sldMk cId="2474719157" sldId="265"/>
        </pc:sldMkLst>
        <pc:spChg chg="del">
          <ac:chgData name="Shahida Yasmin (1813926)" userId="S::1813926@student.uwtsd.ac.uk::8c185648-8c0c-4547-b8a6-02944a676a8c" providerId="AD" clId="Web-{EF32B22B-312C-6E57-6339-3713CAB1955E}" dt="2023-06-22T17:28:04.864" v="1073"/>
          <ac:spMkLst>
            <pc:docMk/>
            <pc:sldMk cId="2474719157" sldId="265"/>
            <ac:spMk id="2" creationId="{50986A81-1845-83CC-6BCA-9377DC0C3D6E}"/>
          </ac:spMkLst>
        </pc:spChg>
        <pc:spChg chg="del">
          <ac:chgData name="Shahida Yasmin (1813926)" userId="S::1813926@student.uwtsd.ac.uk::8c185648-8c0c-4547-b8a6-02944a676a8c" providerId="AD" clId="Web-{EF32B22B-312C-6E57-6339-3713CAB1955E}" dt="2023-06-22T17:28:04.864" v="1072"/>
          <ac:spMkLst>
            <pc:docMk/>
            <pc:sldMk cId="2474719157" sldId="265"/>
            <ac:spMk id="3" creationId="{0C04B956-6954-C840-510C-FD96664365D3}"/>
          </ac:spMkLst>
        </pc:spChg>
        <pc:spChg chg="add mod">
          <ac:chgData name="Shahida Yasmin (1813926)" userId="S::1813926@student.uwtsd.ac.uk::8c185648-8c0c-4547-b8a6-02944a676a8c" providerId="AD" clId="Web-{EF32B22B-312C-6E57-6339-3713CAB1955E}" dt="2023-06-22T17:48:34.240" v="1201" actId="20577"/>
          <ac:spMkLst>
            <pc:docMk/>
            <pc:sldMk cId="2474719157" sldId="265"/>
            <ac:spMk id="4" creationId="{0F6C3C00-9ABE-65FD-AA8C-C32D4C81A83B}"/>
          </ac:spMkLst>
        </pc:spChg>
        <pc:spChg chg="add del mod">
          <ac:chgData name="Shahida Yasmin (1813926)" userId="S::1813926@student.uwtsd.ac.uk::8c185648-8c0c-4547-b8a6-02944a676a8c" providerId="AD" clId="Web-{EF32B22B-312C-6E57-6339-3713CAB1955E}" dt="2023-06-22T17:30:11.621" v="1109"/>
          <ac:spMkLst>
            <pc:docMk/>
            <pc:sldMk cId="2474719157" sldId="265"/>
            <ac:spMk id="5" creationId="{640DA0B9-0530-F89B-8239-76CEADBAFBA6}"/>
          </ac:spMkLst>
        </pc:spChg>
        <pc:spChg chg="add mod">
          <ac:chgData name="Shahida Yasmin (1813926)" userId="S::1813926@student.uwtsd.ac.uk::8c185648-8c0c-4547-b8a6-02944a676a8c" providerId="AD" clId="Web-{EF32B22B-312C-6E57-6339-3713CAB1955E}" dt="2023-06-22T17:32:42.891" v="1127" actId="14100"/>
          <ac:spMkLst>
            <pc:docMk/>
            <pc:sldMk cId="2474719157" sldId="265"/>
            <ac:spMk id="6" creationId="{E3273991-5CBF-F54C-46EB-866D48F0C34D}"/>
          </ac:spMkLst>
        </pc:spChg>
        <pc:spChg chg="add mod">
          <ac:chgData name="Shahida Yasmin (1813926)" userId="S::1813926@student.uwtsd.ac.uk::8c185648-8c0c-4547-b8a6-02944a676a8c" providerId="AD" clId="Web-{EF32B22B-312C-6E57-6339-3713CAB1955E}" dt="2023-06-22T17:31:53.733" v="1116" actId="1076"/>
          <ac:spMkLst>
            <pc:docMk/>
            <pc:sldMk cId="2474719157" sldId="265"/>
            <ac:spMk id="7" creationId="{DB1171CD-9331-A75E-9151-D542E7094C47}"/>
          </ac:spMkLst>
        </pc:spChg>
        <pc:picChg chg="add del ord">
          <ac:chgData name="Shahida Yasmin (1813926)" userId="S::1813926@student.uwtsd.ac.uk::8c185648-8c0c-4547-b8a6-02944a676a8c" providerId="AD" clId="Web-{EF32B22B-312C-6E57-6339-3713CAB1955E}" dt="2023-06-22T21:32:23.391" v="3149"/>
          <ac:picMkLst>
            <pc:docMk/>
            <pc:sldMk cId="2474719157" sldId="265"/>
            <ac:picMk id="3" creationId="{21F7D7F3-9655-28F5-8D21-586FB6CD5191}"/>
          </ac:picMkLst>
        </pc:picChg>
        <pc:picChg chg="add del">
          <ac:chgData name="Shahida Yasmin (1813926)" userId="S::1813926@student.uwtsd.ac.uk::8c185648-8c0c-4547-b8a6-02944a676a8c" providerId="AD" clId="Web-{EF32B22B-312C-6E57-6339-3713CAB1955E}" dt="2023-06-22T17:30:46.106" v="1115"/>
          <ac:picMkLst>
            <pc:docMk/>
            <pc:sldMk cId="2474719157" sldId="265"/>
            <ac:picMk id="9" creationId="{B6BD677D-8D2D-F33B-DFA6-0C7B0BC74BC4}"/>
          </ac:picMkLst>
        </pc:picChg>
      </pc:sldChg>
      <pc:sldChg chg="addSp delSp modSp new mod setBg">
        <pc:chgData name="Shahida Yasmin (1813926)" userId="S::1813926@student.uwtsd.ac.uk::8c185648-8c0c-4547-b8a6-02944a676a8c" providerId="AD" clId="Web-{EF32B22B-312C-6E57-6339-3713CAB1955E}" dt="2023-06-22T21:47:06.940" v="3437" actId="1076"/>
        <pc:sldMkLst>
          <pc:docMk/>
          <pc:sldMk cId="2723890003" sldId="266"/>
        </pc:sldMkLst>
        <pc:spChg chg="add del mod">
          <ac:chgData name="Shahida Yasmin (1813926)" userId="S::1813926@student.uwtsd.ac.uk::8c185648-8c0c-4547-b8a6-02944a676a8c" providerId="AD" clId="Web-{EF32B22B-312C-6E57-6339-3713CAB1955E}" dt="2023-06-22T17:33:43.080" v="1140"/>
          <ac:spMkLst>
            <pc:docMk/>
            <pc:sldMk cId="2723890003" sldId="266"/>
            <ac:spMk id="2" creationId="{549F9DEB-9FA2-4D88-1D3C-C5585F6A5D5E}"/>
          </ac:spMkLst>
        </pc:spChg>
        <pc:spChg chg="add mod">
          <ac:chgData name="Shahida Yasmin (1813926)" userId="S::1813926@student.uwtsd.ac.uk::8c185648-8c0c-4547-b8a6-02944a676a8c" providerId="AD" clId="Web-{EF32B22B-312C-6E57-6339-3713CAB1955E}" dt="2023-06-22T21:47:06.940" v="3437" actId="1076"/>
          <ac:spMkLst>
            <pc:docMk/>
            <pc:sldMk cId="2723890003" sldId="266"/>
            <ac:spMk id="2" creationId="{C686E6BF-03C1-C61A-E9A1-756B717B2D5B}"/>
          </ac:spMkLst>
        </pc:spChg>
        <pc:spChg chg="add del mod">
          <ac:chgData name="Shahida Yasmin (1813926)" userId="S::1813926@student.uwtsd.ac.uk::8c185648-8c0c-4547-b8a6-02944a676a8c" providerId="AD" clId="Web-{EF32B22B-312C-6E57-6339-3713CAB1955E}" dt="2023-06-22T17:33:43.080" v="1139"/>
          <ac:spMkLst>
            <pc:docMk/>
            <pc:sldMk cId="2723890003" sldId="266"/>
            <ac:spMk id="3" creationId="{A78F20E4-DAB7-F7B3-9EB6-6BD06699C7CD}"/>
          </ac:spMkLst>
        </pc:spChg>
        <pc:spChg chg="add del mod">
          <ac:chgData name="Shahida Yasmin (1813926)" userId="S::1813926@student.uwtsd.ac.uk::8c185648-8c0c-4547-b8a6-02944a676a8c" providerId="AD" clId="Web-{EF32B22B-312C-6E57-6339-3713CAB1955E}" dt="2023-06-22T21:44:12.355" v="3388"/>
          <ac:spMkLst>
            <pc:docMk/>
            <pc:sldMk cId="2723890003" sldId="266"/>
            <ac:spMk id="6" creationId="{2944B92E-F84F-D451-D4DA-E22FA2BBF370}"/>
          </ac:spMkLst>
        </pc:spChg>
        <pc:spChg chg="add del">
          <ac:chgData name="Shahida Yasmin (1813926)" userId="S::1813926@student.uwtsd.ac.uk::8c185648-8c0c-4547-b8a6-02944a676a8c" providerId="AD" clId="Web-{EF32B22B-312C-6E57-6339-3713CAB1955E}" dt="2023-06-22T17:36:32.960" v="1164"/>
          <ac:spMkLst>
            <pc:docMk/>
            <pc:sldMk cId="2723890003" sldId="266"/>
            <ac:spMk id="7" creationId="{C95CD000-36FB-4C41-E02B-FBF7A4CEFB20}"/>
          </ac:spMkLst>
        </pc:spChg>
        <pc:spChg chg="add del">
          <ac:chgData name="Shahida Yasmin (1813926)" userId="S::1813926@student.uwtsd.ac.uk::8c185648-8c0c-4547-b8a6-02944a676a8c" providerId="AD" clId="Web-{EF32B22B-312C-6E57-6339-3713CAB1955E}" dt="2023-06-22T17:34:34.847" v="1145"/>
          <ac:spMkLst>
            <pc:docMk/>
            <pc:sldMk cId="2723890003" sldId="266"/>
            <ac:spMk id="8" creationId="{C9A36457-A5F4-4103-A443-02581C09185B}"/>
          </ac:spMkLst>
        </pc:spChg>
        <pc:spChg chg="add del mod">
          <ac:chgData name="Shahida Yasmin (1813926)" userId="S::1813926@student.uwtsd.ac.uk::8c185648-8c0c-4547-b8a6-02944a676a8c" providerId="AD" clId="Web-{EF32B22B-312C-6E57-6339-3713CAB1955E}" dt="2023-06-22T17:36:32.960" v="1163"/>
          <ac:spMkLst>
            <pc:docMk/>
            <pc:sldMk cId="2723890003" sldId="266"/>
            <ac:spMk id="9" creationId="{3F1B3846-1FDA-D654-D4AF-78233337FE6B}"/>
          </ac:spMkLst>
        </pc:spChg>
        <pc:spChg chg="add del">
          <ac:chgData name="Shahida Yasmin (1813926)" userId="S::1813926@student.uwtsd.ac.uk::8c185648-8c0c-4547-b8a6-02944a676a8c" providerId="AD" clId="Web-{EF32B22B-312C-6E57-6339-3713CAB1955E}" dt="2023-06-22T17:34:24.565" v="1143"/>
          <ac:spMkLst>
            <pc:docMk/>
            <pc:sldMk cId="2723890003" sldId="266"/>
            <ac:spMk id="10" creationId="{DC5FB7E8-B636-40FA-BE8D-48145C0F5C57}"/>
          </ac:spMkLst>
        </pc:spChg>
        <pc:spChg chg="add del">
          <ac:chgData name="Shahida Yasmin (1813926)" userId="S::1813926@student.uwtsd.ac.uk::8c185648-8c0c-4547-b8a6-02944a676a8c" providerId="AD" clId="Web-{EF32B22B-312C-6E57-6339-3713CAB1955E}" dt="2023-06-22T17:36:32.960" v="1162"/>
          <ac:spMkLst>
            <pc:docMk/>
            <pc:sldMk cId="2723890003" sldId="266"/>
            <ac:spMk id="11" creationId="{25DE2D7D-6780-D365-1F35-FC8682AA37D1}"/>
          </ac:spMkLst>
        </pc:spChg>
        <pc:spChg chg="add del">
          <ac:chgData name="Shahida Yasmin (1813926)" userId="S::1813926@student.uwtsd.ac.uk::8c185648-8c0c-4547-b8a6-02944a676a8c" providerId="AD" clId="Web-{EF32B22B-312C-6E57-6339-3713CAB1955E}" dt="2023-06-22T17:34:34.847" v="1145"/>
          <ac:spMkLst>
            <pc:docMk/>
            <pc:sldMk cId="2723890003" sldId="266"/>
            <ac:spMk id="12" creationId="{142DCE2C-2863-46FA-9BE7-24365A24D9BA}"/>
          </ac:spMkLst>
        </pc:spChg>
        <pc:spChg chg="add del">
          <ac:chgData name="Shahida Yasmin (1813926)" userId="S::1813926@student.uwtsd.ac.uk::8c185648-8c0c-4547-b8a6-02944a676a8c" providerId="AD" clId="Web-{EF32B22B-312C-6E57-6339-3713CAB1955E}" dt="2023-06-22T17:36:32.960" v="1161"/>
          <ac:spMkLst>
            <pc:docMk/>
            <pc:sldMk cId="2723890003" sldId="266"/>
            <ac:spMk id="13" creationId="{ED4199A3-477B-B303-60E2-73D7AA051DBC}"/>
          </ac:spMkLst>
        </pc:spChg>
        <pc:spChg chg="add del">
          <ac:chgData name="Shahida Yasmin (1813926)" userId="S::1813926@student.uwtsd.ac.uk::8c185648-8c0c-4547-b8a6-02944a676a8c" providerId="AD" clId="Web-{EF32B22B-312C-6E57-6339-3713CAB1955E}" dt="2023-06-22T17:35:54.130" v="1150"/>
          <ac:spMkLst>
            <pc:docMk/>
            <pc:sldMk cId="2723890003" sldId="266"/>
            <ac:spMk id="17" creationId="{E559D998-AB6C-46E1-B394-118E9A1E2D62}"/>
          </ac:spMkLst>
        </pc:spChg>
        <pc:spChg chg="add">
          <ac:chgData name="Shahida Yasmin (1813926)" userId="S::1813926@student.uwtsd.ac.uk::8c185648-8c0c-4547-b8a6-02944a676a8c" providerId="AD" clId="Web-{EF32B22B-312C-6E57-6339-3713CAB1955E}" dt="2023-06-22T17:35:54.130" v="1150"/>
          <ac:spMkLst>
            <pc:docMk/>
            <pc:sldMk cId="2723890003" sldId="266"/>
            <ac:spMk id="22" creationId="{04C21BAE-6866-4C7A-A7EC-C1B2E572D5BE}"/>
          </ac:spMkLst>
        </pc:spChg>
        <pc:spChg chg="add">
          <ac:chgData name="Shahida Yasmin (1813926)" userId="S::1813926@student.uwtsd.ac.uk::8c185648-8c0c-4547-b8a6-02944a676a8c" providerId="AD" clId="Web-{EF32B22B-312C-6E57-6339-3713CAB1955E}" dt="2023-06-22T17:35:54.130" v="1150"/>
          <ac:spMkLst>
            <pc:docMk/>
            <pc:sldMk cId="2723890003" sldId="266"/>
            <ac:spMk id="24" creationId="{7E7D0C94-08B4-48AE-8813-CC4D60294F42}"/>
          </ac:spMkLst>
        </pc:spChg>
        <pc:spChg chg="add">
          <ac:chgData name="Shahida Yasmin (1813926)" userId="S::1813926@student.uwtsd.ac.uk::8c185648-8c0c-4547-b8a6-02944a676a8c" providerId="AD" clId="Web-{EF32B22B-312C-6E57-6339-3713CAB1955E}" dt="2023-06-22T17:35:54.130" v="1150"/>
          <ac:spMkLst>
            <pc:docMk/>
            <pc:sldMk cId="2723890003" sldId="266"/>
            <ac:spMk id="26" creationId="{DD0D366F-455D-4298-97E9-89785ADAEC06}"/>
          </ac:spMkLst>
        </pc:spChg>
        <pc:spChg chg="add">
          <ac:chgData name="Shahida Yasmin (1813926)" userId="S::1813926@student.uwtsd.ac.uk::8c185648-8c0c-4547-b8a6-02944a676a8c" providerId="AD" clId="Web-{EF32B22B-312C-6E57-6339-3713CAB1955E}" dt="2023-06-22T17:35:54.130" v="1150"/>
          <ac:spMkLst>
            <pc:docMk/>
            <pc:sldMk cId="2723890003" sldId="266"/>
            <ac:spMk id="28" creationId="{F0C518C2-0AA4-470C-87B9-9CBF428FBA25}"/>
          </ac:spMkLst>
        </pc:spChg>
        <pc:picChg chg="add mod ord">
          <ac:chgData name="Shahida Yasmin (1813926)" userId="S::1813926@student.uwtsd.ac.uk::8c185648-8c0c-4547-b8a6-02944a676a8c" providerId="AD" clId="Web-{EF32B22B-312C-6E57-6339-3713CAB1955E}" dt="2023-06-22T17:36:37.241" v="1166" actId="1076"/>
          <ac:picMkLst>
            <pc:docMk/>
            <pc:sldMk cId="2723890003" sldId="266"/>
            <ac:picMk id="5" creationId="{CE4C03B6-544B-C3FE-63B0-6362C2D73F76}"/>
          </ac:picMkLst>
        </pc:picChg>
      </pc:sldChg>
      <pc:sldChg chg="addSp delSp modSp new mod setBg">
        <pc:chgData name="Shahida Yasmin (1813926)" userId="S::1813926@student.uwtsd.ac.uk::8c185648-8c0c-4547-b8a6-02944a676a8c" providerId="AD" clId="Web-{EF32B22B-312C-6E57-6339-3713CAB1955E}" dt="2023-06-22T21:58:10.340" v="3541" actId="1076"/>
        <pc:sldMkLst>
          <pc:docMk/>
          <pc:sldMk cId="1676913842" sldId="267"/>
        </pc:sldMkLst>
        <pc:spChg chg="del">
          <ac:chgData name="Shahida Yasmin (1813926)" userId="S::1813926@student.uwtsd.ac.uk::8c185648-8c0c-4547-b8a6-02944a676a8c" providerId="AD" clId="Web-{EF32B22B-312C-6E57-6339-3713CAB1955E}" dt="2023-06-22T18:00:00.587" v="1204"/>
          <ac:spMkLst>
            <pc:docMk/>
            <pc:sldMk cId="1676913842" sldId="267"/>
            <ac:spMk id="2" creationId="{21B293F0-DFAD-0137-15BB-59030F7887E1}"/>
          </ac:spMkLst>
        </pc:spChg>
        <pc:spChg chg="add del mod">
          <ac:chgData name="Shahida Yasmin (1813926)" userId="S::1813926@student.uwtsd.ac.uk::8c185648-8c0c-4547-b8a6-02944a676a8c" providerId="AD" clId="Web-{EF32B22B-312C-6E57-6339-3713CAB1955E}" dt="2023-06-22T21:51:26.622" v="3486"/>
          <ac:spMkLst>
            <pc:docMk/>
            <pc:sldMk cId="1676913842" sldId="267"/>
            <ac:spMk id="2" creationId="{D57873E9-3707-686F-AC8D-EF83474C2EB3}"/>
          </ac:spMkLst>
        </pc:spChg>
        <pc:spChg chg="del">
          <ac:chgData name="Shahida Yasmin (1813926)" userId="S::1813926@student.uwtsd.ac.uk::8c185648-8c0c-4547-b8a6-02944a676a8c" providerId="AD" clId="Web-{EF32B22B-312C-6E57-6339-3713CAB1955E}" dt="2023-06-22T18:00:00.587" v="1203"/>
          <ac:spMkLst>
            <pc:docMk/>
            <pc:sldMk cId="1676913842" sldId="267"/>
            <ac:spMk id="3" creationId="{439ED9D7-132A-A0FC-C751-0C5E018293EC}"/>
          </ac:spMkLst>
        </pc:spChg>
        <pc:spChg chg="add del mod">
          <ac:chgData name="Shahida Yasmin (1813926)" userId="S::1813926@student.uwtsd.ac.uk::8c185648-8c0c-4547-b8a6-02944a676a8c" providerId="AD" clId="Web-{EF32B22B-312C-6E57-6339-3713CAB1955E}" dt="2023-06-22T19:06:09.486" v="1707"/>
          <ac:spMkLst>
            <pc:docMk/>
            <pc:sldMk cId="1676913842" sldId="267"/>
            <ac:spMk id="4" creationId="{1BA98A2B-7848-B8C6-5BDC-A96A81ABA1C8}"/>
          </ac:spMkLst>
        </pc:spChg>
        <pc:spChg chg="add del mod">
          <ac:chgData name="Shahida Yasmin (1813926)" userId="S::1813926@student.uwtsd.ac.uk::8c185648-8c0c-4547-b8a6-02944a676a8c" providerId="AD" clId="Web-{EF32B22B-312C-6E57-6339-3713CAB1955E}" dt="2023-06-22T21:51:38.685" v="3489"/>
          <ac:spMkLst>
            <pc:docMk/>
            <pc:sldMk cId="1676913842" sldId="267"/>
            <ac:spMk id="4" creationId="{C0AB613E-CBB2-CC05-FC7F-C4618E4E0328}"/>
          </ac:spMkLst>
        </pc:spChg>
        <pc:spChg chg="add mod">
          <ac:chgData name="Shahida Yasmin (1813926)" userId="S::1813926@student.uwtsd.ac.uk::8c185648-8c0c-4547-b8a6-02944a676a8c" providerId="AD" clId="Web-{EF32B22B-312C-6E57-6339-3713CAB1955E}" dt="2023-06-22T21:57:52.949" v="3538" actId="20577"/>
          <ac:spMkLst>
            <pc:docMk/>
            <pc:sldMk cId="1676913842" sldId="267"/>
            <ac:spMk id="5" creationId="{B8E25B68-FD74-FBCC-FF10-D636DB937B28}"/>
          </ac:spMkLst>
        </pc:spChg>
        <pc:spChg chg="add mod">
          <ac:chgData name="Shahida Yasmin (1813926)" userId="S::1813926@student.uwtsd.ac.uk::8c185648-8c0c-4547-b8a6-02944a676a8c" providerId="AD" clId="Web-{EF32B22B-312C-6E57-6339-3713CAB1955E}" dt="2023-06-22T21:57:36.698" v="3534" actId="1076"/>
          <ac:spMkLst>
            <pc:docMk/>
            <pc:sldMk cId="1676913842" sldId="267"/>
            <ac:spMk id="8" creationId="{525C6F13-2E0B-5CC9-23B2-2812B6AFADA0}"/>
          </ac:spMkLst>
        </pc:spChg>
        <pc:spChg chg="add mod">
          <ac:chgData name="Shahida Yasmin (1813926)" userId="S::1813926@student.uwtsd.ac.uk::8c185648-8c0c-4547-b8a6-02944a676a8c" providerId="AD" clId="Web-{EF32B22B-312C-6E57-6339-3713CAB1955E}" dt="2023-06-22T21:58:10.340" v="3541" actId="1076"/>
          <ac:spMkLst>
            <pc:docMk/>
            <pc:sldMk cId="1676913842" sldId="267"/>
            <ac:spMk id="9" creationId="{50D4CF76-7642-FFB0-F314-3C4B49F0FCA0}"/>
          </ac:spMkLst>
        </pc:spChg>
        <pc:spChg chg="add del">
          <ac:chgData name="Shahida Yasmin (1813926)" userId="S::1813926@student.uwtsd.ac.uk::8c185648-8c0c-4547-b8a6-02944a676a8c" providerId="AD" clId="Web-{EF32B22B-312C-6E57-6339-3713CAB1955E}" dt="2023-06-22T21:56:12.054" v="3513"/>
          <ac:spMkLst>
            <pc:docMk/>
            <pc:sldMk cId="1676913842" sldId="267"/>
            <ac:spMk id="12" creationId="{F821940F-7A1D-4ACC-85B4-A932898ABB37}"/>
          </ac:spMkLst>
        </pc:spChg>
        <pc:spChg chg="add del">
          <ac:chgData name="Shahida Yasmin (1813926)" userId="S::1813926@student.uwtsd.ac.uk::8c185648-8c0c-4547-b8a6-02944a676a8c" providerId="AD" clId="Web-{EF32B22B-312C-6E57-6339-3713CAB1955E}" dt="2023-06-22T21:56:12.054" v="3513"/>
          <ac:spMkLst>
            <pc:docMk/>
            <pc:sldMk cId="1676913842" sldId="267"/>
            <ac:spMk id="14" creationId="{16674508-81D3-48CF-96BF-7FC60EAA572A}"/>
          </ac:spMkLst>
        </pc:spChg>
        <pc:spChg chg="add">
          <ac:chgData name="Shahida Yasmin (1813926)" userId="S::1813926@student.uwtsd.ac.uk::8c185648-8c0c-4547-b8a6-02944a676a8c" providerId="AD" clId="Web-{EF32B22B-312C-6E57-6339-3713CAB1955E}" dt="2023-06-22T21:56:12.054" v="3513"/>
          <ac:spMkLst>
            <pc:docMk/>
            <pc:sldMk cId="1676913842" sldId="267"/>
            <ac:spMk id="19" creationId="{9F79630B-0F0B-446E-A637-38FA8F61D10E}"/>
          </ac:spMkLst>
        </pc:spChg>
        <pc:spChg chg="add">
          <ac:chgData name="Shahida Yasmin (1813926)" userId="S::1813926@student.uwtsd.ac.uk::8c185648-8c0c-4547-b8a6-02944a676a8c" providerId="AD" clId="Web-{EF32B22B-312C-6E57-6339-3713CAB1955E}" dt="2023-06-22T21:56:12.054" v="3513"/>
          <ac:spMkLst>
            <pc:docMk/>
            <pc:sldMk cId="1676913842" sldId="267"/>
            <ac:spMk id="21" creationId="{B3437C99-FC8E-4311-B48A-F0C4C329B154}"/>
          </ac:spMkLst>
        </pc:spChg>
        <pc:picChg chg="add del mod">
          <ac:chgData name="Shahida Yasmin (1813926)" userId="S::1813926@student.uwtsd.ac.uk::8c185648-8c0c-4547-b8a6-02944a676a8c" providerId="AD" clId="Web-{EF32B22B-312C-6E57-6339-3713CAB1955E}" dt="2023-06-22T21:51:38.685" v="3490"/>
          <ac:picMkLst>
            <pc:docMk/>
            <pc:sldMk cId="1676913842" sldId="267"/>
            <ac:picMk id="3" creationId="{6CA268A7-686B-3563-A4ED-83093618B19E}"/>
          </ac:picMkLst>
        </pc:picChg>
        <pc:picChg chg="add mod">
          <ac:chgData name="Shahida Yasmin (1813926)" userId="S::1813926@student.uwtsd.ac.uk::8c185648-8c0c-4547-b8a6-02944a676a8c" providerId="AD" clId="Web-{EF32B22B-312C-6E57-6339-3713CAB1955E}" dt="2023-06-22T21:56:12.054" v="3513"/>
          <ac:picMkLst>
            <pc:docMk/>
            <pc:sldMk cId="1676913842" sldId="267"/>
            <ac:picMk id="7" creationId="{CD7DF595-6DD7-E61B-7515-51DF36CCB713}"/>
          </ac:picMkLst>
        </pc:picChg>
      </pc:sldChg>
      <pc:sldChg chg="addSp delSp modSp new">
        <pc:chgData name="Shahida Yasmin (1813926)" userId="S::1813926@student.uwtsd.ac.uk::8c185648-8c0c-4547-b8a6-02944a676a8c" providerId="AD" clId="Web-{EF32B22B-312C-6E57-6339-3713CAB1955E}" dt="2023-06-22T21:51:34.434" v="3488"/>
        <pc:sldMkLst>
          <pc:docMk/>
          <pc:sldMk cId="4056697232" sldId="268"/>
        </pc:sldMkLst>
        <pc:spChg chg="del">
          <ac:chgData name="Shahida Yasmin (1813926)" userId="S::1813926@student.uwtsd.ac.uk::8c185648-8c0c-4547-b8a6-02944a676a8c" providerId="AD" clId="Web-{EF32B22B-312C-6E57-6339-3713CAB1955E}" dt="2023-06-22T20:10:05.587" v="2002"/>
          <ac:spMkLst>
            <pc:docMk/>
            <pc:sldMk cId="4056697232" sldId="268"/>
            <ac:spMk id="2" creationId="{67CAFB79-948A-B1BF-9AF2-0AF0C27823D7}"/>
          </ac:spMkLst>
        </pc:spChg>
        <pc:spChg chg="del">
          <ac:chgData name="Shahida Yasmin (1813926)" userId="S::1813926@student.uwtsd.ac.uk::8c185648-8c0c-4547-b8a6-02944a676a8c" providerId="AD" clId="Web-{EF32B22B-312C-6E57-6339-3713CAB1955E}" dt="2023-06-22T20:10:05.587" v="2001"/>
          <ac:spMkLst>
            <pc:docMk/>
            <pc:sldMk cId="4056697232" sldId="268"/>
            <ac:spMk id="3" creationId="{F33A6FE6-32AA-78F6-8BAA-FBEDF0A6A937}"/>
          </ac:spMkLst>
        </pc:spChg>
        <pc:spChg chg="add del">
          <ac:chgData name="Shahida Yasmin (1813926)" userId="S::1813926@student.uwtsd.ac.uk::8c185648-8c0c-4547-b8a6-02944a676a8c" providerId="AD" clId="Web-{EF32B22B-312C-6E57-6339-3713CAB1955E}" dt="2023-06-22T20:09:38.820" v="1998"/>
          <ac:spMkLst>
            <pc:docMk/>
            <pc:sldMk cId="4056697232" sldId="268"/>
            <ac:spMk id="4" creationId="{2DB2F3CF-ED7A-8FC0-191B-3CE8A711426D}"/>
          </ac:spMkLst>
        </pc:spChg>
        <pc:spChg chg="add del">
          <ac:chgData name="Shahida Yasmin (1813926)" userId="S::1813926@student.uwtsd.ac.uk::8c185648-8c0c-4547-b8a6-02944a676a8c" providerId="AD" clId="Web-{EF32B22B-312C-6E57-6339-3713CAB1955E}" dt="2023-06-22T20:10:05.587" v="2000"/>
          <ac:spMkLst>
            <pc:docMk/>
            <pc:sldMk cId="4056697232" sldId="268"/>
            <ac:spMk id="5" creationId="{BF36CF24-8151-9C86-067E-C2C40669A770}"/>
          </ac:spMkLst>
        </pc:spChg>
        <pc:spChg chg="add mod">
          <ac:chgData name="Shahida Yasmin (1813926)" userId="S::1813926@student.uwtsd.ac.uk::8c185648-8c0c-4547-b8a6-02944a676a8c" providerId="AD" clId="Web-{EF32B22B-312C-6E57-6339-3713CAB1955E}" dt="2023-06-22T21:08:31.100" v="2877" actId="20577"/>
          <ac:spMkLst>
            <pc:docMk/>
            <pc:sldMk cId="4056697232" sldId="268"/>
            <ac:spMk id="6" creationId="{8F5CB859-C51D-DCB2-B6F0-16C16802B793}"/>
          </ac:spMkLst>
        </pc:spChg>
        <pc:spChg chg="add">
          <ac:chgData name="Shahida Yasmin (1813926)" userId="S::1813926@student.uwtsd.ac.uk::8c185648-8c0c-4547-b8a6-02944a676a8c" providerId="AD" clId="Web-{EF32B22B-312C-6E57-6339-3713CAB1955E}" dt="2023-06-22T21:51:34.434" v="3488"/>
          <ac:spMkLst>
            <pc:docMk/>
            <pc:sldMk cId="4056697232" sldId="268"/>
            <ac:spMk id="10" creationId="{E4EF8F09-3687-C29B-C415-A308D240443F}"/>
          </ac:spMkLst>
        </pc:spChg>
        <pc:picChg chg="add">
          <ac:chgData name="Shahida Yasmin (1813926)" userId="S::1813926@student.uwtsd.ac.uk::8c185648-8c0c-4547-b8a6-02944a676a8c" providerId="AD" clId="Web-{EF32B22B-312C-6E57-6339-3713CAB1955E}" dt="2023-06-22T21:51:34.434" v="3487"/>
          <ac:picMkLst>
            <pc:docMk/>
            <pc:sldMk cId="4056697232" sldId="268"/>
            <ac:picMk id="8" creationId="{FB21A8D7-649B-2EDA-83E2-B7CACE3C1B28}"/>
          </ac:picMkLst>
        </pc:picChg>
      </pc:sldChg>
      <pc:sldChg chg="new del">
        <pc:chgData name="Shahida Yasmin (1813926)" userId="S::1813926@student.uwtsd.ac.uk::8c185648-8c0c-4547-b8a6-02944a676a8c" providerId="AD" clId="Web-{EF32B22B-312C-6E57-6339-3713CAB1955E}" dt="2023-06-22T20:55:24.130" v="2686"/>
        <pc:sldMkLst>
          <pc:docMk/>
          <pc:sldMk cId="1665674975" sldId="269"/>
        </pc:sldMkLst>
      </pc:sldChg>
      <pc:sldChg chg="addSp delSp modSp new">
        <pc:chgData name="Shahida Yasmin (1813926)" userId="S::1813926@student.uwtsd.ac.uk::8c185648-8c0c-4547-b8a6-02944a676a8c" providerId="AD" clId="Web-{EF32B22B-312C-6E57-6339-3713CAB1955E}" dt="2023-06-22T21:54:07.956" v="3503" actId="20577"/>
        <pc:sldMkLst>
          <pc:docMk/>
          <pc:sldMk cId="3673258447" sldId="269"/>
        </pc:sldMkLst>
        <pc:spChg chg="del">
          <ac:chgData name="Shahida Yasmin (1813926)" userId="S::1813926@student.uwtsd.ac.uk::8c185648-8c0c-4547-b8a6-02944a676a8c" providerId="AD" clId="Web-{EF32B22B-312C-6E57-6339-3713CAB1955E}" dt="2023-06-22T20:55:41.349" v="2689"/>
          <ac:spMkLst>
            <pc:docMk/>
            <pc:sldMk cId="3673258447" sldId="269"/>
            <ac:spMk id="2" creationId="{AD3F8BEC-CB01-1A78-3249-4D2DB6F5BAF7}"/>
          </ac:spMkLst>
        </pc:spChg>
        <pc:spChg chg="del">
          <ac:chgData name="Shahida Yasmin (1813926)" userId="S::1813926@student.uwtsd.ac.uk::8c185648-8c0c-4547-b8a6-02944a676a8c" providerId="AD" clId="Web-{EF32B22B-312C-6E57-6339-3713CAB1955E}" dt="2023-06-22T20:55:41.349" v="2688"/>
          <ac:spMkLst>
            <pc:docMk/>
            <pc:sldMk cId="3673258447" sldId="269"/>
            <ac:spMk id="3" creationId="{C167F7C9-AAE2-0A07-EB53-D4829949B577}"/>
          </ac:spMkLst>
        </pc:spChg>
        <pc:spChg chg="add mod">
          <ac:chgData name="Shahida Yasmin (1813926)" userId="S::1813926@student.uwtsd.ac.uk::8c185648-8c0c-4547-b8a6-02944a676a8c" providerId="AD" clId="Web-{EF32B22B-312C-6E57-6339-3713CAB1955E}" dt="2023-06-22T21:54:07.956" v="3503" actId="20577"/>
          <ac:spMkLst>
            <pc:docMk/>
            <pc:sldMk cId="3673258447" sldId="269"/>
            <ac:spMk id="4" creationId="{5C9F4F25-2E87-8095-A5CD-AD8F94FA93A0}"/>
          </ac:spMkLst>
        </pc:spChg>
      </pc:sldChg>
      <pc:sldChg chg="addSp delSp modSp new mod setBg">
        <pc:chgData name="Shahida Yasmin (1813926)" userId="S::1813926@student.uwtsd.ac.uk::8c185648-8c0c-4547-b8a6-02944a676a8c" providerId="AD" clId="Web-{EF32B22B-312C-6E57-6339-3713CAB1955E}" dt="2023-06-22T21:47:57.520" v="3444" actId="20577"/>
        <pc:sldMkLst>
          <pc:docMk/>
          <pc:sldMk cId="3456924278" sldId="270"/>
        </pc:sldMkLst>
        <pc:spChg chg="del">
          <ac:chgData name="Shahida Yasmin (1813926)" userId="S::1813926@student.uwtsd.ac.uk::8c185648-8c0c-4547-b8a6-02944a676a8c" providerId="AD" clId="Web-{EF32B22B-312C-6E57-6339-3713CAB1955E}" dt="2023-06-22T21:31:08.841" v="3139"/>
          <ac:spMkLst>
            <pc:docMk/>
            <pc:sldMk cId="3456924278" sldId="270"/>
            <ac:spMk id="2" creationId="{09491E4B-E961-D033-6676-8F29399B7A22}"/>
          </ac:spMkLst>
        </pc:spChg>
        <pc:spChg chg="del">
          <ac:chgData name="Shahida Yasmin (1813926)" userId="S::1813926@student.uwtsd.ac.uk::8c185648-8c0c-4547-b8a6-02944a676a8c" providerId="AD" clId="Web-{EF32B22B-312C-6E57-6339-3713CAB1955E}" dt="2023-06-22T21:31:08.841" v="3138"/>
          <ac:spMkLst>
            <pc:docMk/>
            <pc:sldMk cId="3456924278" sldId="270"/>
            <ac:spMk id="3" creationId="{D8955A36-48CB-9775-08A0-336164878023}"/>
          </ac:spMkLst>
        </pc:spChg>
        <pc:spChg chg="add mod">
          <ac:chgData name="Shahida Yasmin (1813926)" userId="S::1813926@student.uwtsd.ac.uk::8c185648-8c0c-4547-b8a6-02944a676a8c" providerId="AD" clId="Web-{EF32B22B-312C-6E57-6339-3713CAB1955E}" dt="2023-06-22T21:47:57.520" v="3444" actId="20577"/>
          <ac:spMkLst>
            <pc:docMk/>
            <pc:sldMk cId="3456924278" sldId="270"/>
            <ac:spMk id="7" creationId="{7E8C66D3-6D92-6FED-7889-A9520150FB0E}"/>
          </ac:spMkLst>
        </pc:spChg>
        <pc:spChg chg="add del mod">
          <ac:chgData name="Shahida Yasmin (1813926)" userId="S::1813926@student.uwtsd.ac.uk::8c185648-8c0c-4547-b8a6-02944a676a8c" providerId="AD" clId="Web-{EF32B22B-312C-6E57-6339-3713CAB1955E}" dt="2023-06-22T21:34:28.224" v="3220"/>
          <ac:spMkLst>
            <pc:docMk/>
            <pc:sldMk cId="3456924278" sldId="270"/>
            <ac:spMk id="9" creationId="{5DBDA5FE-F972-4E09-17E2-D999F6797A4C}"/>
          </ac:spMkLst>
        </pc:spChg>
        <pc:spChg chg="add mod">
          <ac:chgData name="Shahida Yasmin (1813926)" userId="S::1813926@student.uwtsd.ac.uk::8c185648-8c0c-4547-b8a6-02944a676a8c" providerId="AD" clId="Web-{EF32B22B-312C-6E57-6339-3713CAB1955E}" dt="2023-06-22T21:47:50.582" v="3440" actId="1076"/>
          <ac:spMkLst>
            <pc:docMk/>
            <pc:sldMk cId="3456924278" sldId="270"/>
            <ac:spMk id="10" creationId="{AFDA7AEE-E3BC-9E38-FE6C-B7F672D02767}"/>
          </ac:spMkLst>
        </pc:spChg>
        <pc:spChg chg="add del">
          <ac:chgData name="Shahida Yasmin (1813926)" userId="S::1813926@student.uwtsd.ac.uk::8c185648-8c0c-4547-b8a6-02944a676a8c" providerId="AD" clId="Web-{EF32B22B-312C-6E57-6339-3713CAB1955E}" dt="2023-06-22T21:31:59.921" v="3143"/>
          <ac:spMkLst>
            <pc:docMk/>
            <pc:sldMk cId="3456924278" sldId="270"/>
            <ac:spMk id="12" creationId="{04812C46-200A-4DEB-A05E-3ED6C68C2387}"/>
          </ac:spMkLst>
        </pc:spChg>
        <pc:spChg chg="add mod">
          <ac:chgData name="Shahida Yasmin (1813926)" userId="S::1813926@student.uwtsd.ac.uk::8c185648-8c0c-4547-b8a6-02944a676a8c" providerId="AD" clId="Web-{EF32B22B-312C-6E57-6339-3713CAB1955E}" dt="2023-06-22T21:47:42.332" v="3439" actId="20577"/>
          <ac:spMkLst>
            <pc:docMk/>
            <pc:sldMk cId="3456924278" sldId="270"/>
            <ac:spMk id="13" creationId="{7AE4A9FC-6026-5BFD-E758-3E5AC8A9DD9B}"/>
          </ac:spMkLst>
        </pc:spChg>
        <pc:spChg chg="add del">
          <ac:chgData name="Shahida Yasmin (1813926)" userId="S::1813926@student.uwtsd.ac.uk::8c185648-8c0c-4547-b8a6-02944a676a8c" providerId="AD" clId="Web-{EF32B22B-312C-6E57-6339-3713CAB1955E}" dt="2023-06-22T21:31:59.921" v="3143"/>
          <ac:spMkLst>
            <pc:docMk/>
            <pc:sldMk cId="3456924278" sldId="270"/>
            <ac:spMk id="14" creationId="{D1EA859B-E555-4109-94F3-6700E046E008}"/>
          </ac:spMkLst>
        </pc:spChg>
        <pc:spChg chg="add mod">
          <ac:chgData name="Shahida Yasmin (1813926)" userId="S::1813926@student.uwtsd.ac.uk::8c185648-8c0c-4547-b8a6-02944a676a8c" providerId="AD" clId="Web-{EF32B22B-312C-6E57-6339-3713CAB1955E}" dt="2023-06-22T21:47:50.598" v="3441" actId="1076"/>
          <ac:spMkLst>
            <pc:docMk/>
            <pc:sldMk cId="3456924278" sldId="270"/>
            <ac:spMk id="15" creationId="{80DD0A94-5C41-0A0D-51F2-CF6875403BF1}"/>
          </ac:spMkLst>
        </pc:spChg>
        <pc:spChg chg="add">
          <ac:chgData name="Shahida Yasmin (1813926)" userId="S::1813926@student.uwtsd.ac.uk::8c185648-8c0c-4547-b8a6-02944a676a8c" providerId="AD" clId="Web-{EF32B22B-312C-6E57-6339-3713CAB1955E}" dt="2023-06-22T21:31:59.937" v="3144"/>
          <ac:spMkLst>
            <pc:docMk/>
            <pc:sldMk cId="3456924278" sldId="270"/>
            <ac:spMk id="16" creationId="{DCD6552F-C98B-4FBA-842F-3EF2D5ACA1FF}"/>
          </ac:spMkLst>
        </pc:spChg>
        <pc:spChg chg="add">
          <ac:chgData name="Shahida Yasmin (1813926)" userId="S::1813926@student.uwtsd.ac.uk::8c185648-8c0c-4547-b8a6-02944a676a8c" providerId="AD" clId="Web-{EF32B22B-312C-6E57-6339-3713CAB1955E}" dt="2023-06-22T21:31:59.937" v="3144"/>
          <ac:spMkLst>
            <pc:docMk/>
            <pc:sldMk cId="3456924278" sldId="270"/>
            <ac:spMk id="17" creationId="{04C21BAE-6866-4C7A-A7EC-C1B2E572D5BE}"/>
          </ac:spMkLst>
        </pc:spChg>
        <pc:spChg chg="add">
          <ac:chgData name="Shahida Yasmin (1813926)" userId="S::1813926@student.uwtsd.ac.uk::8c185648-8c0c-4547-b8a6-02944a676a8c" providerId="AD" clId="Web-{EF32B22B-312C-6E57-6339-3713CAB1955E}" dt="2023-06-22T21:31:59.937" v="3144"/>
          <ac:spMkLst>
            <pc:docMk/>
            <pc:sldMk cId="3456924278" sldId="270"/>
            <ac:spMk id="18" creationId="{F0C518C2-0AA4-470C-87B9-9CBF428FBA25}"/>
          </ac:spMkLst>
        </pc:spChg>
        <pc:spChg chg="add">
          <ac:chgData name="Shahida Yasmin (1813926)" userId="S::1813926@student.uwtsd.ac.uk::8c185648-8c0c-4547-b8a6-02944a676a8c" providerId="AD" clId="Web-{EF32B22B-312C-6E57-6339-3713CAB1955E}" dt="2023-06-22T21:31:59.937" v="3144"/>
          <ac:spMkLst>
            <pc:docMk/>
            <pc:sldMk cId="3456924278" sldId="270"/>
            <ac:spMk id="19" creationId="{C74F2646-08C7-4051-81DA-751C43A03FC1}"/>
          </ac:spMkLst>
        </pc:spChg>
        <pc:spChg chg="add mod">
          <ac:chgData name="Shahida Yasmin (1813926)" userId="S::1813926@student.uwtsd.ac.uk::8c185648-8c0c-4547-b8a6-02944a676a8c" providerId="AD" clId="Web-{EF32B22B-312C-6E57-6339-3713CAB1955E}" dt="2023-06-22T21:47:50.614" v="3442" actId="1076"/>
          <ac:spMkLst>
            <pc:docMk/>
            <pc:sldMk cId="3456924278" sldId="270"/>
            <ac:spMk id="20" creationId="{44FD765C-B866-1E90-BC8D-5E45DF6FE5DF}"/>
          </ac:spMkLst>
        </pc:spChg>
        <pc:picChg chg="add mod">
          <ac:chgData name="Shahida Yasmin (1813926)" userId="S::1813926@student.uwtsd.ac.uk::8c185648-8c0c-4547-b8a6-02944a676a8c" providerId="AD" clId="Web-{EF32B22B-312C-6E57-6339-3713CAB1955E}" dt="2023-06-22T21:31:59.937" v="3144"/>
          <ac:picMkLst>
            <pc:docMk/>
            <pc:sldMk cId="3456924278" sldId="270"/>
            <ac:picMk id="5" creationId="{D54FFE74-DE48-ACC8-66E0-1FB349F1AC13}"/>
          </ac:picMkLst>
        </pc:picChg>
      </pc:sldChg>
      <pc:sldMasterChg chg="add del addSldLayout delSldLayout">
        <pc:chgData name="Shahida Yasmin (1813926)" userId="S::1813926@student.uwtsd.ac.uk::8c185648-8c0c-4547-b8a6-02944a676a8c" providerId="AD" clId="Web-{EF32B22B-312C-6E57-6339-3713CAB1955E}" dt="2023-06-22T15:04:42.609" v="56"/>
        <pc:sldMasterMkLst>
          <pc:docMk/>
          <pc:sldMasterMk cId="2460954070" sldId="2147483660"/>
        </pc:sldMasterMkLst>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2385387890" sldId="2147483661"/>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949138452" sldId="2147483662"/>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2591524520" sldId="2147483663"/>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1203092039" sldId="2147483664"/>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733172339" sldId="2147483665"/>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210312558" sldId="2147483666"/>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146388984" sldId="2147483667"/>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171841454" sldId="2147483668"/>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1718958274" sldId="2147483669"/>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2202905451" sldId="2147483670"/>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60"/>
            <pc:sldLayoutMk cId="3479445657" sldId="2147483671"/>
          </pc:sldLayoutMkLst>
        </pc:sldLayoutChg>
      </pc:sldMasterChg>
      <pc:sldMasterChg chg="add del addSldLayout delSldLayout">
        <pc:chgData name="Shahida Yasmin (1813926)" userId="S::1813926@student.uwtsd.ac.uk::8c185648-8c0c-4547-b8a6-02944a676a8c" providerId="AD" clId="Web-{EF32B22B-312C-6E57-6339-3713CAB1955E}" dt="2023-06-22T15:04:42.609" v="56"/>
        <pc:sldMasterMkLst>
          <pc:docMk/>
          <pc:sldMasterMk cId="2460954070" sldId="2147483672"/>
        </pc:sldMasterMkLst>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2385387890" sldId="2147483673"/>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949138452" sldId="2147483674"/>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2591524520" sldId="2147483675"/>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1203092039" sldId="2147483676"/>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733172339" sldId="2147483677"/>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210312558" sldId="2147483678"/>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146388984" sldId="2147483679"/>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171841454" sldId="2147483680"/>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1718958274" sldId="2147483681"/>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2202905451" sldId="2147483682"/>
          </pc:sldLayoutMkLst>
        </pc:sldLayoutChg>
        <pc:sldLayoutChg chg="add del">
          <pc:chgData name="Shahida Yasmin (1813926)" userId="S::1813926@student.uwtsd.ac.uk::8c185648-8c0c-4547-b8a6-02944a676a8c" providerId="AD" clId="Web-{EF32B22B-312C-6E57-6339-3713CAB1955E}" dt="2023-06-22T15:04:42.609" v="56"/>
          <pc:sldLayoutMkLst>
            <pc:docMk/>
            <pc:sldMasterMk cId="2460954070" sldId="2147483672"/>
            <pc:sldLayoutMk cId="3479445657" sldId="2147483683"/>
          </pc:sldLayoutMkLst>
        </pc:sldLayoutChg>
      </pc:sldMasterChg>
      <pc:sldMasterChg chg="add del addSldLayout delSldLayout modSldLayout">
        <pc:chgData name="Shahida Yasmin (1813926)" userId="S::1813926@student.uwtsd.ac.uk::8c185648-8c0c-4547-b8a6-02944a676a8c" providerId="AD" clId="Web-{EF32B22B-312C-6E57-6339-3713CAB1955E}" dt="2023-06-22T15:01:28.066" v="11"/>
        <pc:sldMasterMkLst>
          <pc:docMk/>
          <pc:sldMasterMk cId="1202346652" sldId="2147483684"/>
        </pc:sldMasterMkLst>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630076036" sldId="2147483685"/>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884621172" sldId="2147483686"/>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2196943808" sldId="2147483687"/>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1021949844" sldId="2147483688"/>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2209668206" sldId="2147483689"/>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1197228997" sldId="2147483690"/>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684379075" sldId="2147483691"/>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75682438" sldId="2147483692"/>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2080045250" sldId="2147483693"/>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562487608" sldId="2147483694"/>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2879885070" sldId="2147483695"/>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250037437" sldId="2147483696"/>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869889514" sldId="2147483697"/>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668469131" sldId="2147483698"/>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1339682164" sldId="2147483699"/>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890143271" sldId="2147483700"/>
          </pc:sldLayoutMkLst>
        </pc:sldLayoutChg>
        <pc:sldLayoutChg chg="add del mod replId">
          <pc:chgData name="Shahida Yasmin (1813926)" userId="S::1813926@student.uwtsd.ac.uk::8c185648-8c0c-4547-b8a6-02944a676a8c" providerId="AD" clId="Web-{EF32B22B-312C-6E57-6339-3713CAB1955E}" dt="2023-06-22T15:01:28.066" v="11"/>
          <pc:sldLayoutMkLst>
            <pc:docMk/>
            <pc:sldMasterMk cId="1202346652" sldId="2147483684"/>
            <pc:sldLayoutMk cId="3637569019" sldId="2147483701"/>
          </pc:sldLayoutMkLst>
        </pc:sldLayoutChg>
      </pc:sldMasterChg>
      <pc:sldMasterChg chg="add del addSldLayout delSldLayout modSldLayout">
        <pc:chgData name="Shahida Yasmin (1813926)" userId="S::1813926@student.uwtsd.ac.uk::8c185648-8c0c-4547-b8a6-02944a676a8c" providerId="AD" clId="Web-{EF32B22B-312C-6E57-6339-3713CAB1955E}" dt="2023-06-22T15:16:47.076" v="195"/>
        <pc:sldMasterMkLst>
          <pc:docMk/>
          <pc:sldMasterMk cId="3432309135" sldId="2147483684"/>
        </pc:sldMasterMkLst>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604653649" sldId="2147483685"/>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790075023" sldId="2147483686"/>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84066739" sldId="2147483687"/>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4006665024" sldId="2147483688"/>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475234521" sldId="2147483689"/>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822224261" sldId="2147483690"/>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340020663" sldId="2147483691"/>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569874089" sldId="2147483692"/>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267241578" sldId="2147483693"/>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068002185" sldId="2147483694"/>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308269909" sldId="2147483695"/>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383458803" sldId="2147483696"/>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1003942866" sldId="2147483697"/>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844035369" sldId="2147483698"/>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195594252" sldId="2147483699"/>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210118392" sldId="2147483700"/>
          </pc:sldLayoutMkLst>
        </pc:sldLayoutChg>
        <pc:sldLayoutChg chg="add del mod replId">
          <pc:chgData name="Shahida Yasmin (1813926)" userId="S::1813926@student.uwtsd.ac.uk::8c185648-8c0c-4547-b8a6-02944a676a8c" providerId="AD" clId="Web-{EF32B22B-312C-6E57-6339-3713CAB1955E}" dt="2023-06-22T15:16:47.076" v="195"/>
          <pc:sldLayoutMkLst>
            <pc:docMk/>
            <pc:sldMasterMk cId="3432309135" sldId="2147483684"/>
            <pc:sldLayoutMk cId="1619805347" sldId="2147483701"/>
          </pc:sldLayoutMkLst>
        </pc:sldLayoutChg>
      </pc:sldMasterChg>
      <pc:sldMasterChg chg="add addSldLayout modSldLayout">
        <pc:chgData name="Shahida Yasmin (1813926)" userId="S::1813926@student.uwtsd.ac.uk::8c185648-8c0c-4547-b8a6-02944a676a8c" providerId="AD" clId="Web-{EF32B22B-312C-6E57-6339-3713CAB1955E}" dt="2023-06-22T15:16:47.076" v="195"/>
        <pc:sldMasterMkLst>
          <pc:docMk/>
          <pc:sldMasterMk cId="1639424841" sldId="2147483702"/>
        </pc:sldMasterMkLst>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3303152614" sldId="2147483703"/>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421179024" sldId="2147483704"/>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3156511652" sldId="2147483705"/>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1676990294" sldId="2147483706"/>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221300637" sldId="2147483707"/>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4183611010" sldId="2147483708"/>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2024068445" sldId="2147483709"/>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2685022812" sldId="2147483710"/>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698314656" sldId="2147483711"/>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451068225" sldId="2147483712"/>
          </pc:sldLayoutMkLst>
        </pc:sldLayoutChg>
        <pc:sldLayoutChg chg="add mod replId">
          <pc:chgData name="Shahida Yasmin (1813926)" userId="S::1813926@student.uwtsd.ac.uk::8c185648-8c0c-4547-b8a6-02944a676a8c" providerId="AD" clId="Web-{EF32B22B-312C-6E57-6339-3713CAB1955E}" dt="2023-06-22T15:16:47.076" v="195"/>
          <pc:sldLayoutMkLst>
            <pc:docMk/>
            <pc:sldMasterMk cId="1639424841" sldId="2147483702"/>
            <pc:sldLayoutMk cId="748942744" sldId="2147483713"/>
          </pc:sldLayoutMkLst>
        </pc:sldLayoutChg>
      </pc:sldMasterChg>
      <pc:sldMasterChg chg="add del addSldLayout delSldLayout modSldLayout">
        <pc:chgData name="Shahida Yasmin (1813926)" userId="S::1813926@student.uwtsd.ac.uk::8c185648-8c0c-4547-b8a6-02944a676a8c" providerId="AD" clId="Web-{EF32B22B-312C-6E57-6339-3713CAB1955E}" dt="2023-06-22T15:16:14.887" v="193"/>
        <pc:sldMasterMkLst>
          <pc:docMk/>
          <pc:sldMasterMk cId="4025602346" sldId="2147483702"/>
        </pc:sldMasterMkLst>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3495579898" sldId="2147483703"/>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2987708307" sldId="2147483704"/>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1773211467" sldId="2147483705"/>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2834348812" sldId="2147483706"/>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3604759234" sldId="2147483707"/>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2817983901" sldId="2147483708"/>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1084995247" sldId="2147483709"/>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2919898617" sldId="2147483710"/>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3536049375" sldId="2147483711"/>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709719388" sldId="2147483712"/>
          </pc:sldLayoutMkLst>
        </pc:sldLayoutChg>
        <pc:sldLayoutChg chg="add del mod replId">
          <pc:chgData name="Shahida Yasmin (1813926)" userId="S::1813926@student.uwtsd.ac.uk::8c185648-8c0c-4547-b8a6-02944a676a8c" providerId="AD" clId="Web-{EF32B22B-312C-6E57-6339-3713CAB1955E}" dt="2023-06-22T15:16:14.887" v="193"/>
          <pc:sldLayoutMkLst>
            <pc:docMk/>
            <pc:sldMasterMk cId="4025602346" sldId="2147483702"/>
            <pc:sldLayoutMk cId="1662252223" sldId="2147483713"/>
          </pc:sldLayoutMkLst>
        </pc:sldLayoutChg>
      </pc:sldMasterChg>
    </pc:docChg>
  </pc:docChgLst>
  <pc:docChgLst>
    <pc:chgData name="Shahida Yasmin (1813926)" userId="S::1813926@student.uwtsd.ac.uk::8c185648-8c0c-4547-b8a6-02944a676a8c" providerId="AD" clId="Web-{7D93612F-9019-268D-78BC-097C62BB9AE1}"/>
    <pc:docChg chg="addSld modSld sldOrd addMainMaster">
      <pc:chgData name="Shahida Yasmin (1813926)" userId="S::1813926@student.uwtsd.ac.uk::8c185648-8c0c-4547-b8a6-02944a676a8c" providerId="AD" clId="Web-{7D93612F-9019-268D-78BC-097C62BB9AE1}" dt="2023-06-17T22:39:11.868" v="479" actId="20577"/>
      <pc:docMkLst>
        <pc:docMk/>
      </pc:docMkLst>
      <pc:sldChg chg="addSp delSp modSp ord">
        <pc:chgData name="Shahida Yasmin (1813926)" userId="S::1813926@student.uwtsd.ac.uk::8c185648-8c0c-4547-b8a6-02944a676a8c" providerId="AD" clId="Web-{7D93612F-9019-268D-78BC-097C62BB9AE1}" dt="2023-06-17T22:11:27.008" v="402"/>
        <pc:sldMkLst>
          <pc:docMk/>
          <pc:sldMk cId="109857222" sldId="256"/>
        </pc:sldMkLst>
        <pc:spChg chg="del">
          <ac:chgData name="Shahida Yasmin (1813926)" userId="S::1813926@student.uwtsd.ac.uk::8c185648-8c0c-4547-b8a6-02944a676a8c" providerId="AD" clId="Web-{7D93612F-9019-268D-78BC-097C62BB9AE1}" dt="2023-06-12T18:42:52.850" v="1"/>
          <ac:spMkLst>
            <pc:docMk/>
            <pc:sldMk cId="109857222" sldId="256"/>
            <ac:spMk id="2" creationId="{00000000-0000-0000-0000-000000000000}"/>
          </ac:spMkLst>
        </pc:spChg>
        <pc:spChg chg="add mod">
          <ac:chgData name="Shahida Yasmin (1813926)" userId="S::1813926@student.uwtsd.ac.uk::8c185648-8c0c-4547-b8a6-02944a676a8c" providerId="AD" clId="Web-{7D93612F-9019-268D-78BC-097C62BB9AE1}" dt="2023-06-17T22:11:27.008" v="402"/>
          <ac:spMkLst>
            <pc:docMk/>
            <pc:sldMk cId="109857222" sldId="256"/>
            <ac:spMk id="2" creationId="{D50B1799-75A7-7815-FBA0-C78178E537C1}"/>
          </ac:spMkLst>
        </pc:spChg>
        <pc:spChg chg="del">
          <ac:chgData name="Shahida Yasmin (1813926)" userId="S::1813926@student.uwtsd.ac.uk::8c185648-8c0c-4547-b8a6-02944a676a8c" providerId="AD" clId="Web-{7D93612F-9019-268D-78BC-097C62BB9AE1}" dt="2023-06-12T18:42:52.850" v="0"/>
          <ac:spMkLst>
            <pc:docMk/>
            <pc:sldMk cId="109857222" sldId="256"/>
            <ac:spMk id="3" creationId="{00000000-0000-0000-0000-000000000000}"/>
          </ac:spMkLst>
        </pc:spChg>
      </pc:sldChg>
      <pc:sldChg chg="add">
        <pc:chgData name="Shahida Yasmin (1813926)" userId="S::1813926@student.uwtsd.ac.uk::8c185648-8c0c-4547-b8a6-02944a676a8c" providerId="AD" clId="Web-{7D93612F-9019-268D-78BC-097C62BB9AE1}" dt="2023-06-12T18:43:29.601" v="2"/>
        <pc:sldMkLst>
          <pc:docMk/>
          <pc:sldMk cId="301788158" sldId="257"/>
        </pc:sldMkLst>
      </pc:sldChg>
      <pc:sldChg chg="modSp add">
        <pc:chgData name="Shahida Yasmin (1813926)" userId="S::1813926@student.uwtsd.ac.uk::8c185648-8c0c-4547-b8a6-02944a676a8c" providerId="AD" clId="Web-{7D93612F-9019-268D-78BC-097C62BB9AE1}" dt="2023-06-17T22:39:11.868" v="479" actId="20577"/>
        <pc:sldMkLst>
          <pc:docMk/>
          <pc:sldMk cId="1334655455" sldId="258"/>
        </pc:sldMkLst>
        <pc:spChg chg="mod">
          <ac:chgData name="Shahida Yasmin (1813926)" userId="S::1813926@student.uwtsd.ac.uk::8c185648-8c0c-4547-b8a6-02944a676a8c" providerId="AD" clId="Web-{7D93612F-9019-268D-78BC-097C62BB9AE1}" dt="2023-06-17T21:49:29.363" v="191" actId="1076"/>
          <ac:spMkLst>
            <pc:docMk/>
            <pc:sldMk cId="1334655455" sldId="258"/>
            <ac:spMk id="2" creationId="{589EE3BB-4546-E461-DC2D-AAC7284FCB4C}"/>
          </ac:spMkLst>
        </pc:spChg>
        <pc:spChg chg="mod">
          <ac:chgData name="Shahida Yasmin (1813926)" userId="S::1813926@student.uwtsd.ac.uk::8c185648-8c0c-4547-b8a6-02944a676a8c" providerId="AD" clId="Web-{7D93612F-9019-268D-78BC-097C62BB9AE1}" dt="2023-06-17T22:39:11.868" v="479" actId="20577"/>
          <ac:spMkLst>
            <pc:docMk/>
            <pc:sldMk cId="1334655455" sldId="258"/>
            <ac:spMk id="3" creationId="{B2C246F2-6936-6B85-5AB5-64641DE849B4}"/>
          </ac:spMkLst>
        </pc:spChg>
      </pc:sldChg>
      <pc:sldMasterChg chg="add addSldLayout">
        <pc:chgData name="Shahida Yasmin (1813926)" userId="S::1813926@student.uwtsd.ac.uk::8c185648-8c0c-4547-b8a6-02944a676a8c" providerId="AD" clId="Web-{7D93612F-9019-268D-78BC-097C62BB9AE1}" dt="2023-06-12T18:43:29.601" v="2"/>
        <pc:sldMasterMkLst>
          <pc:docMk/>
          <pc:sldMasterMk cId="2460954070" sldId="2147483672"/>
        </pc:sldMasterMkLst>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2385387890" sldId="2147483673"/>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949138452" sldId="2147483674"/>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2591524520" sldId="2147483675"/>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1203092039" sldId="2147483676"/>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733172339" sldId="2147483677"/>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210312558" sldId="2147483678"/>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146388984" sldId="2147483679"/>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171841454" sldId="2147483680"/>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1718958274" sldId="2147483681"/>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2202905451" sldId="2147483682"/>
          </pc:sldLayoutMkLst>
        </pc:sldLayoutChg>
        <pc:sldLayoutChg chg="add">
          <pc:chgData name="Shahida Yasmin (1813926)" userId="S::1813926@student.uwtsd.ac.uk::8c185648-8c0c-4547-b8a6-02944a676a8c" providerId="AD" clId="Web-{7D93612F-9019-268D-78BC-097C62BB9AE1}" dt="2023-06-12T18:43:29.601" v="2"/>
          <pc:sldLayoutMkLst>
            <pc:docMk/>
            <pc:sldMasterMk cId="2460954070" sldId="2147483672"/>
            <pc:sldLayoutMk cId="3479445657"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03152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179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56511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6990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300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611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406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5022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8314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1068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8942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63942484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4" descr="A hand of two adults and a kid on top of each other">
            <a:extLst>
              <a:ext uri="{FF2B5EF4-FFF2-40B4-BE49-F238E27FC236}">
                <a16:creationId xmlns:a16="http://schemas.microsoft.com/office/drawing/2014/main" id="{632CD26C-F617-2426-B3BA-784073279BC0}"/>
              </a:ext>
            </a:extLst>
          </p:cNvPr>
          <p:cNvPicPr>
            <a:picLocks noChangeAspect="1"/>
          </p:cNvPicPr>
          <p:nvPr/>
        </p:nvPicPr>
        <p:blipFill rotWithShape="1">
          <a:blip r:embed="rId2">
            <a:alphaModFix amt="40000"/>
          </a:blip>
          <a:srcRect t="15605" r="-2" b="-2"/>
          <a:stretch/>
        </p:blipFill>
        <p:spPr>
          <a:xfrm>
            <a:off x="20" y="10"/>
            <a:ext cx="12191980" cy="6857990"/>
          </a:xfrm>
          <a:prstGeom prst="rect">
            <a:avLst/>
          </a:prstGeom>
        </p:spPr>
      </p:pic>
      <p:sp>
        <p:nvSpPr>
          <p:cNvPr id="2" name="Title 1"/>
          <p:cNvSpPr>
            <a:spLocks noGrp="1"/>
          </p:cNvSpPr>
          <p:nvPr>
            <p:ph type="ctrTitle"/>
          </p:nvPr>
        </p:nvSpPr>
        <p:spPr>
          <a:xfrm>
            <a:off x="879058" y="2086595"/>
            <a:ext cx="8825658" cy="2677648"/>
          </a:xfrm>
        </p:spPr>
        <p:txBody>
          <a:bodyPr>
            <a:normAutofit/>
          </a:bodyPr>
          <a:lstStyle/>
          <a:p>
            <a:pPr algn="l"/>
            <a:r>
              <a:rPr lang="en-GB" sz="6600" b="1" i="1">
                <a:latin typeface="Calibri"/>
                <a:ea typeface="Calibri"/>
                <a:cs typeface="Calibri Light"/>
              </a:rPr>
              <a:t>CHILDREN, YOUNG </a:t>
            </a:r>
            <a:br>
              <a:rPr lang="en-GB" sz="6600" b="1" i="1">
                <a:latin typeface="+mj-ea"/>
                <a:cs typeface="Calibri Light"/>
              </a:rPr>
            </a:br>
            <a:r>
              <a:rPr lang="en-GB" sz="6600" b="1" i="1">
                <a:latin typeface="Calibri"/>
                <a:ea typeface="Calibri"/>
                <a:cs typeface="Calibri Light"/>
              </a:rPr>
              <a:t>PEOPLE &amp; FAMILIES</a:t>
            </a:r>
            <a:endParaRPr lang="en-US"/>
          </a:p>
        </p:txBody>
      </p:sp>
      <p:sp>
        <p:nvSpPr>
          <p:cNvPr id="28" name="TextBox 27">
            <a:extLst>
              <a:ext uri="{FF2B5EF4-FFF2-40B4-BE49-F238E27FC236}">
                <a16:creationId xmlns:a16="http://schemas.microsoft.com/office/drawing/2014/main" id="{F7A3CBE7-B9C4-A3D6-1E36-ED34E2A832A8}"/>
              </a:ext>
            </a:extLst>
          </p:cNvPr>
          <p:cNvSpPr txBox="1"/>
          <p:nvPr/>
        </p:nvSpPr>
        <p:spPr>
          <a:xfrm>
            <a:off x="9569828" y="5992424"/>
            <a:ext cx="348323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cap="all">
                <a:latin typeface="Calibri"/>
                <a:ea typeface="Calibri"/>
                <a:cs typeface="Segoe UI"/>
              </a:rPr>
              <a:t>MODULE: BMHP5004_BIRM</a:t>
            </a:r>
            <a:r>
              <a:rPr lang="en-US" sz="1400" b="1" i="1">
                <a:latin typeface="Calibri"/>
                <a:ea typeface="Calibri"/>
                <a:cs typeface="Segoe UI"/>
              </a:rPr>
              <a:t>​</a:t>
            </a:r>
            <a:endParaRPr lang="en-US" sz="1400" b="1" i="1">
              <a:latin typeface="Calibri"/>
              <a:ea typeface="Calibri"/>
              <a:cs typeface="Calibri"/>
            </a:endParaRPr>
          </a:p>
          <a:p>
            <a:r>
              <a:rPr lang="en-GB" sz="1400" b="1" i="1" cap="all">
                <a:latin typeface="Calibri"/>
                <a:ea typeface="Calibri"/>
                <a:cs typeface="Segoe UI"/>
              </a:rPr>
              <a:t>LECTURER: DEBORAH ODEH</a:t>
            </a:r>
            <a:r>
              <a:rPr lang="en-US" sz="1400" b="1" i="1">
                <a:latin typeface="Calibri"/>
                <a:ea typeface="Calibri"/>
                <a:cs typeface="Segoe UI"/>
              </a:rPr>
              <a:t>​</a:t>
            </a:r>
            <a:endParaRPr lang="en-US" sz="1400" b="1" i="1">
              <a:latin typeface="Calibri"/>
              <a:ea typeface="Calibri"/>
              <a:cs typeface="Calibri"/>
            </a:endParaRPr>
          </a:p>
          <a:p>
            <a:r>
              <a:rPr lang="en-GB" sz="1400" b="1" i="1" cap="all">
                <a:latin typeface="Calibri"/>
                <a:ea typeface="Calibri"/>
                <a:cs typeface="Segoe UI"/>
              </a:rPr>
              <a:t>DATE: FRIDAY 23RD JUNE 2023</a:t>
            </a:r>
          </a:p>
        </p:txBody>
      </p:sp>
      <p:sp>
        <p:nvSpPr>
          <p:cNvPr id="30" name="TextBox 29">
            <a:extLst>
              <a:ext uri="{FF2B5EF4-FFF2-40B4-BE49-F238E27FC236}">
                <a16:creationId xmlns:a16="http://schemas.microsoft.com/office/drawing/2014/main" id="{DA62720B-FD1F-957C-E722-0B4B2D822A27}"/>
              </a:ext>
            </a:extLst>
          </p:cNvPr>
          <p:cNvSpPr txBox="1"/>
          <p:nvPr/>
        </p:nvSpPr>
        <p:spPr>
          <a:xfrm>
            <a:off x="874985" y="4899085"/>
            <a:ext cx="342637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cap="all">
                <a:latin typeface="Calibri"/>
                <a:cs typeface="Segoe UI"/>
              </a:rPr>
              <a:t>SHAHIDA YASMIN – 1813926</a:t>
            </a:r>
            <a:r>
              <a:rPr lang="en-GB" sz="2000" b="1" i="1">
                <a:latin typeface="Calibri"/>
                <a:cs typeface="Segoe UI"/>
              </a:rPr>
              <a:t>​</a:t>
            </a:r>
            <a:endParaRPr lang="en-GB" sz="2000" b="1" i="1">
              <a:latin typeface="Calibri"/>
              <a:ea typeface="Calibri"/>
              <a:cs typeface="Segoe UI"/>
            </a:endParaRPr>
          </a:p>
          <a:p>
            <a:r>
              <a:rPr lang="en-GB" sz="2000" b="1" i="1" cap="all">
                <a:latin typeface="Calibri"/>
                <a:cs typeface="Segoe UI"/>
              </a:rPr>
              <a:t>ISAAC </a:t>
            </a:r>
            <a:r>
              <a:rPr lang="en-GB" sz="2000" b="1" i="1" cap="all" err="1">
                <a:latin typeface="Calibri"/>
                <a:cs typeface="Segoe UI"/>
              </a:rPr>
              <a:t>ALAke</a:t>
            </a:r>
            <a:r>
              <a:rPr lang="en-GB" sz="2000" b="1" i="1" cap="all">
                <a:latin typeface="Calibri"/>
                <a:cs typeface="Segoe UI"/>
              </a:rPr>
              <a:t> – 2132943</a:t>
            </a:r>
            <a:r>
              <a:rPr lang="en-GB" sz="2000" b="1" i="1">
                <a:latin typeface="Calibri"/>
                <a:cs typeface="Segoe UI"/>
              </a:rPr>
              <a:t>​</a:t>
            </a:r>
            <a:endParaRPr lang="en-GB" sz="2000" b="1" i="1">
              <a:latin typeface="Calibri"/>
              <a:ea typeface="Calibri"/>
              <a:cs typeface="Segoe UI"/>
            </a:endParaRPr>
          </a:p>
          <a:p>
            <a:r>
              <a:rPr lang="en-GB" sz="2000" b="1" i="1" cap="all">
                <a:latin typeface="Calibri"/>
                <a:cs typeface="Segoe UI"/>
              </a:rPr>
              <a:t>ZAHEED ULLAH - 1814933</a:t>
            </a:r>
            <a:endParaRPr lang="en-GB" sz="2000" cap="all">
              <a:latin typeface="Calibri"/>
              <a:ea typeface="Calibri"/>
              <a:cs typeface="Segoe UI"/>
            </a:endParaRPr>
          </a:p>
        </p:txBody>
      </p:sp>
    </p:spTree>
    <p:extLst>
      <p:ext uri="{BB962C8B-B14F-4D97-AF65-F5344CB8AC3E}">
        <p14:creationId xmlns:p14="http://schemas.microsoft.com/office/powerpoint/2010/main" val="3017881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4" descr="A hand of two adults and a kid on top of each other">
            <a:extLst>
              <a:ext uri="{FF2B5EF4-FFF2-40B4-BE49-F238E27FC236}">
                <a16:creationId xmlns:a16="http://schemas.microsoft.com/office/drawing/2014/main" id="{522E3F3F-6F99-C5A9-A472-1F7E4955DDBE}"/>
              </a:ext>
            </a:extLst>
          </p:cNvPr>
          <p:cNvPicPr>
            <a:picLocks noChangeAspect="1"/>
          </p:cNvPicPr>
          <p:nvPr/>
        </p:nvPicPr>
        <p:blipFill rotWithShape="1">
          <a:blip r:embed="rId2"/>
          <a:srcRect l="13317" r="13316" b="-1"/>
          <a:stretch/>
        </p:blipFill>
        <p:spPr>
          <a:xfrm>
            <a:off x="4654296" y="10"/>
            <a:ext cx="7537707" cy="6857990"/>
          </a:xfrm>
          <a:prstGeom prst="rect">
            <a:avLst/>
          </a:prstGeom>
        </p:spPr>
      </p:pic>
      <p:sp>
        <p:nvSpPr>
          <p:cNvPr id="25" name="Rectangle 24">
            <a:extLst>
              <a:ext uri="{FF2B5EF4-FFF2-40B4-BE49-F238E27FC236}">
                <a16:creationId xmlns:a16="http://schemas.microsoft.com/office/drawing/2014/main" id="{E9DCA5EA-C9F1-43F7-8CD9-E7D77919E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099" y="806357"/>
            <a:ext cx="6734553"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6">
            <a:extLst>
              <a:ext uri="{FF2B5EF4-FFF2-40B4-BE49-F238E27FC236}">
                <a16:creationId xmlns:a16="http://schemas.microsoft.com/office/drawing/2014/main" id="{81BBBDF8-90FD-DD94-51F3-41359C53CE2C}"/>
              </a:ext>
            </a:extLst>
          </p:cNvPr>
          <p:cNvSpPr>
            <a:spLocks noGrp="1"/>
          </p:cNvSpPr>
          <p:nvPr/>
        </p:nvSpPr>
        <p:spPr>
          <a:xfrm>
            <a:off x="951903" y="2025452"/>
            <a:ext cx="2907792" cy="365760"/>
          </a:xfrm>
          <a:prstGeom prst="rect">
            <a:avLst/>
          </a:prstGeom>
        </p:spPr>
        <p:txBody>
          <a:bodyPr vert="horz" lIns="0" tIns="45720" rIns="0" bIns="45720" rtlCol="0" anchor="ctr">
            <a:noAutofit/>
          </a:bodyPr>
          <a:lstStyle>
            <a:lvl1pPr algn="l" defTabSz="450430" rtl="0" eaLnBrk="1" latinLnBrk="0" hangingPunct="1">
              <a:lnSpc>
                <a:spcPct val="90000"/>
              </a:lnSpc>
              <a:spcBef>
                <a:spcPct val="0"/>
              </a:spcBef>
              <a:buNone/>
              <a:defRPr lang="en-US" sz="2000" b="1" i="0" kern="1200" spc="0" baseline="0" dirty="0">
                <a:solidFill>
                  <a:schemeClr val="accent1"/>
                </a:solidFill>
                <a:latin typeface="+mj-lt"/>
                <a:ea typeface="+mn-ea"/>
                <a:cs typeface="+mn-cs"/>
              </a:defRPr>
            </a:lvl1pPr>
          </a:lstStyle>
          <a:p>
            <a:pPr rtl="0"/>
            <a:r>
              <a:rPr lang="en-GB" i="1">
                <a:solidFill>
                  <a:schemeClr val="tx1"/>
                </a:solidFill>
                <a:latin typeface="Calibri"/>
                <a:ea typeface="Calibri"/>
                <a:cs typeface="Arial"/>
              </a:rPr>
              <a:t>Family A</a:t>
            </a:r>
          </a:p>
        </p:txBody>
      </p:sp>
      <p:sp>
        <p:nvSpPr>
          <p:cNvPr id="21" name="TextBox 20">
            <a:extLst>
              <a:ext uri="{FF2B5EF4-FFF2-40B4-BE49-F238E27FC236}">
                <a16:creationId xmlns:a16="http://schemas.microsoft.com/office/drawing/2014/main" id="{DB4C9249-D159-CF50-7989-AB8DA39E462F}"/>
              </a:ext>
            </a:extLst>
          </p:cNvPr>
          <p:cNvSpPr txBox="1"/>
          <p:nvPr/>
        </p:nvSpPr>
        <p:spPr>
          <a:xfrm>
            <a:off x="2341835" y="850681"/>
            <a:ext cx="507452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3600" b="1" i="1">
                <a:ea typeface="Calibri"/>
                <a:cs typeface="Calibri"/>
              </a:rPr>
              <a:t>ANTI – SOCIAL BEHAVIOUR TEAM</a:t>
            </a:r>
            <a:endParaRPr lang="en-US" sz="3600">
              <a:ea typeface="Calibri"/>
              <a:cs typeface="Calibri"/>
            </a:endParaRPr>
          </a:p>
        </p:txBody>
      </p:sp>
      <p:sp>
        <p:nvSpPr>
          <p:cNvPr id="22" name="TextBox 21">
            <a:extLst>
              <a:ext uri="{FF2B5EF4-FFF2-40B4-BE49-F238E27FC236}">
                <a16:creationId xmlns:a16="http://schemas.microsoft.com/office/drawing/2014/main" id="{7624725C-2C9B-441E-0D23-CF1524BE2651}"/>
              </a:ext>
            </a:extLst>
          </p:cNvPr>
          <p:cNvSpPr txBox="1"/>
          <p:nvPr/>
        </p:nvSpPr>
        <p:spPr>
          <a:xfrm>
            <a:off x="906518" y="2387819"/>
            <a:ext cx="652298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ea typeface="Calibri"/>
                <a:cs typeface="Calibri"/>
              </a:rPr>
              <a:t>The anti-social behaviour team. A primary school age boy who was viewed to be behaving disruptively. Also considered issues around domestic violence, non-payment of rent, potential parental alcohol problems and parenting issues five. Family members were identified. These were the mother and father, a teenage daughter, a primary school age daughter and the young son already mentioned.</a:t>
            </a:r>
          </a:p>
        </p:txBody>
      </p:sp>
      <p:sp>
        <p:nvSpPr>
          <p:cNvPr id="24" name="Text Placeholder 51">
            <a:extLst>
              <a:ext uri="{FF2B5EF4-FFF2-40B4-BE49-F238E27FC236}">
                <a16:creationId xmlns:a16="http://schemas.microsoft.com/office/drawing/2014/main" id="{C9793C44-459B-0535-04FB-FEC844F31EF6}"/>
              </a:ext>
            </a:extLst>
          </p:cNvPr>
          <p:cNvSpPr>
            <a:spLocks noGrp="1"/>
          </p:cNvSpPr>
          <p:nvPr/>
        </p:nvSpPr>
        <p:spPr>
          <a:xfrm>
            <a:off x="919656" y="4454037"/>
            <a:ext cx="6485899" cy="1146048"/>
          </a:xfrm>
          <a:prstGeom prst="rect">
            <a:avLst/>
          </a:prstGeom>
        </p:spPr>
        <p:txBody>
          <a:bodyPr vert="horz" lIns="91440" tIns="45720" rIns="91440" bIns="45720" rtlCol="0" anchor="t">
            <a:normAutofit/>
          </a:bodyPr>
          <a:lstStyle>
            <a:lvl1pPr marL="0" indent="0" algn="l" defTabSz="450430" rtl="0" eaLnBrk="1" latinLnBrk="0" hangingPunct="1">
              <a:lnSpc>
                <a:spcPts val="2600"/>
              </a:lnSpc>
              <a:spcBef>
                <a:spcPts val="0"/>
              </a:spcBef>
              <a:buFont typeface="Arial" panose="020B0604020202020204" pitchFamily="34" charset="0"/>
              <a:buNone/>
              <a:defRPr lang="en-US" sz="2000" b="1" i="1" kern="1200">
                <a:solidFill>
                  <a:schemeClr val="bg1"/>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algn="ctr" rtl="0"/>
            <a:r>
              <a:rPr lang="en-GB" sz="1800" b="0">
                <a:solidFill>
                  <a:schemeClr val="tx1"/>
                </a:solidFill>
              </a:rPr>
              <a:t>“An estimated 10 million people are affected by incidents of domestic abuse annually, a number that widens when silent victims, like children, are considered.”(Plumptre,2023)</a:t>
            </a:r>
            <a:endParaRPr lang="en-US" sz="1800">
              <a:solidFill>
                <a:schemeClr val="tx1"/>
              </a:solidFill>
            </a:endParaRPr>
          </a:p>
        </p:txBody>
      </p:sp>
    </p:spTree>
    <p:extLst>
      <p:ext uri="{BB962C8B-B14F-4D97-AF65-F5344CB8AC3E}">
        <p14:creationId xmlns:p14="http://schemas.microsoft.com/office/powerpoint/2010/main" val="1408094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C19B8877-0B56-45C7-61CC-82C33086B1E5}"/>
              </a:ext>
            </a:extLst>
          </p:cNvPr>
          <p:cNvPicPr>
            <a:picLocks noChangeAspect="1"/>
          </p:cNvPicPr>
          <p:nvPr/>
        </p:nvPicPr>
        <p:blipFill rotWithShape="1">
          <a:blip r:embed="rId2"/>
          <a:srcRect l="13317" r="13316" b="-1"/>
          <a:stretch/>
        </p:blipFill>
        <p:spPr>
          <a:xfrm>
            <a:off x="-968738" y="10"/>
            <a:ext cx="7537707" cy="6857990"/>
          </a:xfrm>
          <a:prstGeom prst="rect">
            <a:avLst/>
          </a:prstGeom>
        </p:spPr>
      </p:pic>
      <p:sp>
        <p:nvSpPr>
          <p:cNvPr id="6" name="Rectangle 5">
            <a:extLst>
              <a:ext uri="{FF2B5EF4-FFF2-40B4-BE49-F238E27FC236}">
                <a16:creationId xmlns:a16="http://schemas.microsoft.com/office/drawing/2014/main" id="{3764D8C6-000A-310C-8437-5246668C761A}"/>
              </a:ext>
            </a:extLst>
          </p:cNvPr>
          <p:cNvSpPr/>
          <p:nvPr/>
        </p:nvSpPr>
        <p:spPr>
          <a:xfrm>
            <a:off x="2992164" y="381000"/>
            <a:ext cx="8697309" cy="609599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atin typeface="Calibri"/>
              </a:rPr>
              <a:t>Parenting issues of Five  - Parenting issues are any difficulties or concerns that parents may face in raising their children. These include decisions about childcare, schooling, discipline, household chores, daily routines, finances, work-family balance . “Family support can include help looking after your child , such as; day care for children under 5, help with parenting such as parenting classes, courses or family support workers, practical home help or access to a children’s centre”(NHS,2023).</a:t>
            </a:r>
            <a:endParaRPr lang="en-US"/>
          </a:p>
        </p:txBody>
      </p:sp>
      <p:sp>
        <p:nvSpPr>
          <p:cNvPr id="12" name="TextBox 11">
            <a:extLst>
              <a:ext uri="{FF2B5EF4-FFF2-40B4-BE49-F238E27FC236}">
                <a16:creationId xmlns:a16="http://schemas.microsoft.com/office/drawing/2014/main" id="{414D6EFC-80DE-66AF-84D1-C36B6E80F7A3}"/>
              </a:ext>
            </a:extLst>
          </p:cNvPr>
          <p:cNvSpPr txBox="1"/>
          <p:nvPr/>
        </p:nvSpPr>
        <p:spPr>
          <a:xfrm>
            <a:off x="3103963" y="1162123"/>
            <a:ext cx="8461886" cy="984885"/>
          </a:xfrm>
          <a:prstGeom prst="rect">
            <a:avLst/>
          </a:prstGeom>
          <a:noFill/>
        </p:spPr>
        <p:txBody>
          <a:bodyPr wrap="square" lIns="91440" tIns="45720" rIns="91440" bIns="45720" anchor="t">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i="1">
                <a:latin typeface="Calibri"/>
                <a:ea typeface="Calibri"/>
                <a:cs typeface="Arial"/>
              </a:rPr>
              <a:t>Domestic violence</a:t>
            </a:r>
            <a:r>
              <a:rPr lang="en-GB" sz="1400" i="1">
                <a:latin typeface="Calibri"/>
                <a:ea typeface="Calibri"/>
                <a:cs typeface="Arial"/>
              </a:rPr>
              <a:t> – ”Exposure to violence can harm a child's emotional, psychological and even physical development” (NIJ,2023). Those that were identified is the young primary school  age son, primary school age daughter and the teenage daughter .</a:t>
            </a:r>
            <a:endParaRPr lang="en-US" sz="1400" i="1">
              <a:ea typeface="Calibri" panose="020F0502020204030204"/>
              <a:cs typeface="Calibri" panose="020F0502020204030204"/>
            </a:endParaRPr>
          </a:p>
          <a:p>
            <a:pPr marL="285750" indent="-285750" rtl="0">
              <a:buFont typeface="Calibri"/>
              <a:buChar char="-"/>
            </a:pPr>
            <a:endParaRPr lang="en-GB" sz="1600">
              <a:latin typeface="Calibri"/>
              <a:ea typeface="Calibri"/>
              <a:cs typeface="Arial" panose="020B0604020202020204" pitchFamily="34" charset="0"/>
            </a:endParaRPr>
          </a:p>
        </p:txBody>
      </p:sp>
      <p:sp>
        <p:nvSpPr>
          <p:cNvPr id="14" name="TextBox 13">
            <a:extLst>
              <a:ext uri="{FF2B5EF4-FFF2-40B4-BE49-F238E27FC236}">
                <a16:creationId xmlns:a16="http://schemas.microsoft.com/office/drawing/2014/main" id="{2E841C06-C949-AAD7-A0D4-F6F314B0000C}"/>
              </a:ext>
            </a:extLst>
          </p:cNvPr>
          <p:cNvSpPr txBox="1"/>
          <p:nvPr/>
        </p:nvSpPr>
        <p:spPr>
          <a:xfrm>
            <a:off x="3115628" y="5649445"/>
            <a:ext cx="8466924" cy="738664"/>
          </a:xfrm>
          <a:prstGeom prst="rect">
            <a:avLst/>
          </a:prstGeom>
          <a:noFill/>
        </p:spPr>
        <p:txBody>
          <a:bodyPr wrap="square" lIns="91440" tIns="45720" rIns="91440" bIns="45720" anchor="t">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0" i="1">
                <a:effectLst/>
                <a:latin typeface="Calibri"/>
                <a:ea typeface="Calibri"/>
                <a:cs typeface="Calibri"/>
              </a:rPr>
              <a:t>Children may suffer direct physical, psychological and / or emotional harm from living with domestic abuse and may also suffer harm indirectly where the domestic abuse impairs the parenting capacity of either or both of their parents (Gov.Wales,2023).</a:t>
            </a:r>
            <a:endParaRPr lang="en-US" sz="1400" i="1">
              <a:ea typeface="Calibri"/>
              <a:cs typeface="Calibri"/>
            </a:endParaRPr>
          </a:p>
        </p:txBody>
      </p:sp>
      <p:sp>
        <p:nvSpPr>
          <p:cNvPr id="16" name="TextBox 15">
            <a:extLst>
              <a:ext uri="{FF2B5EF4-FFF2-40B4-BE49-F238E27FC236}">
                <a16:creationId xmlns:a16="http://schemas.microsoft.com/office/drawing/2014/main" id="{6F298AFB-128F-196E-C748-C3191F92E2BA}"/>
              </a:ext>
            </a:extLst>
          </p:cNvPr>
          <p:cNvSpPr txBox="1"/>
          <p:nvPr/>
        </p:nvSpPr>
        <p:spPr>
          <a:xfrm>
            <a:off x="6651079" y="381000"/>
            <a:ext cx="51763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i="1">
                <a:ea typeface="Calibri"/>
                <a:cs typeface="Calibri"/>
              </a:rPr>
              <a:t>WHAT ARE THE IMPACTS?</a:t>
            </a:r>
          </a:p>
        </p:txBody>
      </p:sp>
      <p:sp>
        <p:nvSpPr>
          <p:cNvPr id="18" name="TextBox 17">
            <a:extLst>
              <a:ext uri="{FF2B5EF4-FFF2-40B4-BE49-F238E27FC236}">
                <a16:creationId xmlns:a16="http://schemas.microsoft.com/office/drawing/2014/main" id="{1C266147-AFD0-53A4-CFE2-D1B283BAE5F4}"/>
              </a:ext>
            </a:extLst>
          </p:cNvPr>
          <p:cNvSpPr txBox="1"/>
          <p:nvPr/>
        </p:nvSpPr>
        <p:spPr>
          <a:xfrm>
            <a:off x="3108434" y="2149367"/>
            <a:ext cx="85107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cs typeface="Arial"/>
              </a:rPr>
              <a:t>Non-payment of rent </a:t>
            </a:r>
            <a:r>
              <a:rPr lang="en-GB" sz="1400" i="1">
                <a:cs typeface="Arial"/>
              </a:rPr>
              <a:t>– Many families struggle to find affordable housing , moving houses can disrupt a child's education and attainment. The struggle of payment of rent can lead to more stress and anxiety for parents. “A YouGov poll for shelter found that 43% of renting families were worried about losing their home. Stressed out parents  may have less emotional space for their children”. (Darlington,2023).</a:t>
            </a:r>
            <a:r>
              <a:rPr lang="en-US" sz="1400" i="1">
                <a:cs typeface="Arial"/>
              </a:rPr>
              <a:t>​</a:t>
            </a:r>
            <a:endParaRPr lang="en-US" sz="1400" i="1">
              <a:ea typeface="Calibri" panose="020F0502020204030204"/>
              <a:cs typeface="Calibri" panose="020F0502020204030204"/>
            </a:endParaRPr>
          </a:p>
        </p:txBody>
      </p:sp>
      <p:sp>
        <p:nvSpPr>
          <p:cNvPr id="20" name="TextBox 19">
            <a:extLst>
              <a:ext uri="{FF2B5EF4-FFF2-40B4-BE49-F238E27FC236}">
                <a16:creationId xmlns:a16="http://schemas.microsoft.com/office/drawing/2014/main" id="{98161328-D504-B4AB-DFF7-AF033B363A49}"/>
              </a:ext>
            </a:extLst>
          </p:cNvPr>
          <p:cNvSpPr txBox="1"/>
          <p:nvPr/>
        </p:nvSpPr>
        <p:spPr>
          <a:xfrm>
            <a:off x="3108436" y="3305504"/>
            <a:ext cx="8523890" cy="738664"/>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t>Potential parental alcohol problems</a:t>
            </a:r>
            <a:r>
              <a:rPr lang="en-GB" sz="1400" i="1"/>
              <a:t>  - “Children exposed to violence are more likely to have difficulty in school, act aggressively, suffer from depression or other mental health problems and engage in criminal behaviour as adults”. (Birchall and Choudry,2018).</a:t>
            </a:r>
            <a:endParaRPr lang="en-US" sz="1400">
              <a:ea typeface="Calibri" panose="020F0502020204030204"/>
              <a:cs typeface="Calibri" panose="020F0502020204030204"/>
            </a:endParaRPr>
          </a:p>
        </p:txBody>
      </p:sp>
      <p:sp>
        <p:nvSpPr>
          <p:cNvPr id="21" name="TextBox 20">
            <a:extLst>
              <a:ext uri="{FF2B5EF4-FFF2-40B4-BE49-F238E27FC236}">
                <a16:creationId xmlns:a16="http://schemas.microsoft.com/office/drawing/2014/main" id="{2F43C70E-D72D-1A0D-D7BE-7463F6C57855}"/>
              </a:ext>
            </a:extLst>
          </p:cNvPr>
          <p:cNvSpPr txBox="1"/>
          <p:nvPr/>
        </p:nvSpPr>
        <p:spPr>
          <a:xfrm>
            <a:off x="3095297" y="4238296"/>
            <a:ext cx="8523888"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t>Parenting issues of Five</a:t>
            </a:r>
            <a:r>
              <a:rPr lang="en-GB" sz="1400" i="1"/>
              <a:t>  - Parenting issues are any difficulties or concerns that parents may face in raising their children. These include decisions about childcare, schooling, discipline, household chores, daily routines, finances, work-family balance . “Family support can include help looking after your child , such as; day care for children under 5, help with parenting such as parenting classes, courses or family support workers, practical home help or access to a children’s centre”(NHS,2023).</a:t>
            </a:r>
            <a:endParaRPr lang="en-US" sz="1400" i="1"/>
          </a:p>
        </p:txBody>
      </p:sp>
    </p:spTree>
    <p:extLst>
      <p:ext uri="{BB962C8B-B14F-4D97-AF65-F5344CB8AC3E}">
        <p14:creationId xmlns:p14="http://schemas.microsoft.com/office/powerpoint/2010/main" val="925446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of two adults and a kid on top of each other">
            <a:extLst>
              <a:ext uri="{FF2B5EF4-FFF2-40B4-BE49-F238E27FC236}">
                <a16:creationId xmlns:a16="http://schemas.microsoft.com/office/drawing/2014/main" id="{88E13952-CCB2-9E1B-8EDD-8BF4B9BA9E32}"/>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8">
            <a:extLst>
              <a:ext uri="{FF2B5EF4-FFF2-40B4-BE49-F238E27FC236}">
                <a16:creationId xmlns:a16="http://schemas.microsoft.com/office/drawing/2014/main" id="{5362441B-0709-A3F2-EE15-1F635F4036B3}"/>
              </a:ext>
            </a:extLst>
          </p:cNvPr>
          <p:cNvSpPr>
            <a:spLocks noGrp="1"/>
          </p:cNvSpPr>
          <p:nvPr/>
        </p:nvSpPr>
        <p:spPr>
          <a:xfrm>
            <a:off x="89338" y="1212373"/>
            <a:ext cx="5700914" cy="4202590"/>
          </a:xfrm>
          <a:prstGeom prst="rect">
            <a:avLst/>
          </a:prstGeom>
        </p:spPr>
        <p:txBody>
          <a:bodyPr vert="horz" lIns="91440" tIns="45720" rIns="91440" bIns="45720" rtlCol="0" anchor="t">
            <a:noAutofit/>
          </a:bodyPr>
          <a:lstStyle>
            <a:lvl1pPr marL="0" indent="0" algn="l" defTabSz="450430" rtl="0" eaLnBrk="1" latinLnBrk="0" hangingPunct="1">
              <a:lnSpc>
                <a:spcPct val="150000"/>
              </a:lnSpc>
              <a:spcBef>
                <a:spcPts val="1000"/>
              </a:spcBef>
              <a:buFont typeface="Arial" panose="020B0604020202020204" pitchFamily="34" charset="0"/>
              <a:buNone/>
              <a:defRPr lang="en-US" sz="1100" b="0" kern="1200" spc="0" baseline="0" dirty="0">
                <a:solidFill>
                  <a:schemeClr val="tx1">
                    <a:lumMod val="75000"/>
                    <a:lumOff val="25000"/>
                  </a:schemeClr>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defTabSz="914400">
              <a:lnSpc>
                <a:spcPct val="90000"/>
              </a:lnSpc>
            </a:pPr>
            <a:r>
              <a:rPr lang="en-US" sz="1400" b="0" i="1">
                <a:solidFill>
                  <a:schemeClr val="tx1"/>
                </a:solidFill>
                <a:effectLst/>
              </a:rPr>
              <a:t>The three identified children, including the young boy may experience some devastating effects of domestic violence such as post-traumatic stress disorder which can cause dangerous changes in the developing brains of children. According to a medical report these “changes may cause nightmares, changes in sleep patterns, anger, irritability, difficulty concentrating, and children may sometimes have the ability to re-enact aspects of the </a:t>
            </a:r>
            <a:r>
              <a:rPr lang="en-US" sz="1400" b="0" i="1" err="1">
                <a:solidFill>
                  <a:schemeClr val="tx1"/>
                </a:solidFill>
                <a:effectLst/>
              </a:rPr>
              <a:t>traumatising</a:t>
            </a:r>
            <a:r>
              <a:rPr lang="en-US" sz="1400" b="0" i="1">
                <a:solidFill>
                  <a:schemeClr val="tx1"/>
                </a:solidFill>
                <a:effectLst/>
              </a:rPr>
              <a:t> abuse observed”(Plumptre,2023).</a:t>
            </a:r>
            <a:endParaRPr lang="en-US" sz="1400" b="0" i="1">
              <a:solidFill>
                <a:schemeClr val="tx1"/>
              </a:solidFill>
              <a:effectLst/>
              <a:ea typeface="Calibri"/>
              <a:cs typeface="Calibri"/>
            </a:endParaRPr>
          </a:p>
          <a:p>
            <a:pPr defTabSz="914400">
              <a:lnSpc>
                <a:spcPct val="90000"/>
              </a:lnSpc>
            </a:pPr>
            <a:r>
              <a:rPr lang="en-US" sz="1400" b="0" i="1">
                <a:solidFill>
                  <a:schemeClr val="tx1"/>
                </a:solidFill>
                <a:effectLst/>
              </a:rPr>
              <a:t>Physical challenges such as stomach pains and headaches</a:t>
            </a:r>
            <a:r>
              <a:rPr lang="en-US" sz="1400" i="1">
                <a:solidFill>
                  <a:schemeClr val="tx1"/>
                </a:solidFill>
              </a:rPr>
              <a:t> </a:t>
            </a:r>
            <a:r>
              <a:rPr lang="en-US" sz="1400" b="0" i="1">
                <a:solidFill>
                  <a:schemeClr val="tx1"/>
                </a:solidFill>
                <a:effectLst/>
              </a:rPr>
              <a:t> would affect the children’s learning and development as school-l aged children and teens can tend to act out in reaction showing aggressive </a:t>
            </a:r>
            <a:r>
              <a:rPr lang="en-US" sz="1400" b="0" i="1" err="1">
                <a:solidFill>
                  <a:schemeClr val="tx1"/>
                </a:solidFill>
                <a:effectLst/>
              </a:rPr>
              <a:t>behaviour</a:t>
            </a:r>
            <a:r>
              <a:rPr lang="en-US" sz="1400" b="0" i="1">
                <a:solidFill>
                  <a:schemeClr val="tx1"/>
                </a:solidFill>
                <a:effectLst/>
              </a:rPr>
              <a:t> and physical abuse.</a:t>
            </a:r>
            <a:endParaRPr lang="en-US" sz="1400" b="0" i="1">
              <a:solidFill>
                <a:schemeClr val="tx1"/>
              </a:solidFill>
              <a:effectLst/>
              <a:ea typeface="Calibri"/>
              <a:cs typeface="Calibri"/>
            </a:endParaRPr>
          </a:p>
          <a:p>
            <a:pPr defTabSz="914400">
              <a:lnSpc>
                <a:spcPct val="90000"/>
              </a:lnSpc>
            </a:pPr>
            <a:r>
              <a:rPr lang="en-US" sz="1400" b="0" i="1">
                <a:solidFill>
                  <a:schemeClr val="tx1"/>
                </a:solidFill>
                <a:effectLst/>
              </a:rPr>
              <a:t>The risks of harm to children caused by domestic violence have now been </a:t>
            </a:r>
            <a:r>
              <a:rPr lang="en-US" sz="1400" b="0" i="1" err="1">
                <a:solidFill>
                  <a:schemeClr val="tx1"/>
                </a:solidFill>
                <a:effectLst/>
              </a:rPr>
              <a:t>recognised</a:t>
            </a:r>
            <a:r>
              <a:rPr lang="en-US" sz="1400" b="0" i="1">
                <a:solidFill>
                  <a:schemeClr val="tx1"/>
                </a:solidFill>
                <a:effectLst/>
              </a:rPr>
              <a:t>. An amendment to the definition of harm in the Children Act 1989 now includes ‘impairment suffered from seeing or hearing the ill treatment of another’ (Adoption and Children Act, 2002). Research with children suggests it has implications for education, health, welfare, civil and criminal justice.</a:t>
            </a:r>
            <a:r>
              <a:rPr lang="en-US" sz="1400" i="1">
                <a:solidFill>
                  <a:schemeClr val="tx1"/>
                </a:solidFill>
              </a:rPr>
              <a:t> </a:t>
            </a:r>
            <a:r>
              <a:rPr lang="en-US" sz="1400" b="0" i="1">
                <a:solidFill>
                  <a:schemeClr val="tx1"/>
                </a:solidFill>
                <a:effectLst/>
              </a:rPr>
              <a:t>This will mean that when a referral or initial assessment is made in relation to a child abuse concern, questions about domestic violence are asked. Recording and monitoring systems also need to be in place at every stage of intervention so that the extent of domestic violence can be assessed for planning and strategic purposes.</a:t>
            </a:r>
            <a:endParaRPr lang="en-US" sz="1400" b="0" i="1">
              <a:solidFill>
                <a:schemeClr val="tx1"/>
              </a:solidFill>
              <a:effectLst/>
              <a:ea typeface="Calibri"/>
              <a:cs typeface="Calibri"/>
            </a:endParaRPr>
          </a:p>
        </p:txBody>
      </p:sp>
      <p:sp>
        <p:nvSpPr>
          <p:cNvPr id="10" name="TextBox 9">
            <a:extLst>
              <a:ext uri="{FF2B5EF4-FFF2-40B4-BE49-F238E27FC236}">
                <a16:creationId xmlns:a16="http://schemas.microsoft.com/office/drawing/2014/main" id="{4272FD06-DE58-3C61-75C0-97CB00B8C816}"/>
              </a:ext>
            </a:extLst>
          </p:cNvPr>
          <p:cNvSpPr txBox="1"/>
          <p:nvPr/>
        </p:nvSpPr>
        <p:spPr>
          <a:xfrm>
            <a:off x="331733" y="3284"/>
            <a:ext cx="5291957"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i="1">
                <a:ea typeface="Calibri"/>
                <a:cs typeface="Calibri"/>
              </a:rPr>
              <a:t>WHAT ARE THE </a:t>
            </a:r>
            <a:endParaRPr lang="en-US" sz="3600">
              <a:ea typeface="Calibri"/>
              <a:cs typeface="Calibri"/>
            </a:endParaRPr>
          </a:p>
          <a:p>
            <a:pPr algn="ctr"/>
            <a:r>
              <a:rPr lang="en-US" sz="4000" b="1" i="1">
                <a:ea typeface="Calibri"/>
                <a:cs typeface="Calibri"/>
              </a:rPr>
              <a:t>IMPLICATIONS?</a:t>
            </a:r>
            <a:endParaRPr lang="en-US" sz="4000">
              <a:ea typeface="Calibri" panose="020F0502020204030204"/>
              <a:cs typeface="Calibri" panose="020F0502020204030204"/>
            </a:endParaRPr>
          </a:p>
        </p:txBody>
      </p:sp>
      <p:sp>
        <p:nvSpPr>
          <p:cNvPr id="15" name="TextBox 14">
            <a:extLst>
              <a:ext uri="{FF2B5EF4-FFF2-40B4-BE49-F238E27FC236}">
                <a16:creationId xmlns:a16="http://schemas.microsoft.com/office/drawing/2014/main" id="{FE390B6A-12F4-372F-7DEB-7850EB8E9D01}"/>
              </a:ext>
            </a:extLst>
          </p:cNvPr>
          <p:cNvSpPr txBox="1"/>
          <p:nvPr/>
        </p:nvSpPr>
        <p:spPr>
          <a:xfrm>
            <a:off x="88681" y="5793829"/>
            <a:ext cx="601388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i="1">
                <a:ea typeface="Calibri"/>
                <a:cs typeface="Calibri"/>
              </a:rPr>
              <a:t>Evaluation:</a:t>
            </a:r>
          </a:p>
          <a:p>
            <a:pPr marL="285750" indent="-285750">
              <a:buFont typeface="Calibri"/>
              <a:buChar char="-"/>
            </a:pPr>
            <a:r>
              <a:rPr lang="en-US" sz="1400" i="1">
                <a:ea typeface="Calibri"/>
                <a:cs typeface="Calibri"/>
              </a:rPr>
              <a:t>The non-payment of rent would lead to debt; eviction and you may be considered homeless</a:t>
            </a:r>
          </a:p>
          <a:p>
            <a:pPr marL="285750" indent="-285750">
              <a:buFont typeface="Calibri"/>
              <a:buChar char="-"/>
            </a:pPr>
            <a:r>
              <a:rPr lang="en-US" sz="1400" i="1">
                <a:ea typeface="Calibri"/>
                <a:cs typeface="Calibri"/>
              </a:rPr>
              <a:t>Children social services will need to be involved for the need of extra support</a:t>
            </a:r>
          </a:p>
        </p:txBody>
      </p:sp>
      <p:sp>
        <p:nvSpPr>
          <p:cNvPr id="19" name="Rectangle 18">
            <a:extLst>
              <a:ext uri="{FF2B5EF4-FFF2-40B4-BE49-F238E27FC236}">
                <a16:creationId xmlns:a16="http://schemas.microsoft.com/office/drawing/2014/main" id="{C24FD588-439F-6C2E-F43F-8975AB99FEB5}"/>
              </a:ext>
            </a:extLst>
          </p:cNvPr>
          <p:cNvSpPr/>
          <p:nvPr/>
        </p:nvSpPr>
        <p:spPr>
          <a:xfrm>
            <a:off x="8027276" y="154370"/>
            <a:ext cx="4085896" cy="21677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9" descr="A picture containing timeline&#10;&#10;Description automatically generated">
            <a:extLst>
              <a:ext uri="{FF2B5EF4-FFF2-40B4-BE49-F238E27FC236}">
                <a16:creationId xmlns:a16="http://schemas.microsoft.com/office/drawing/2014/main" id="{14B96605-3C84-745D-0C55-1E351C278E12}"/>
              </a:ext>
            </a:extLst>
          </p:cNvPr>
          <p:cNvPicPr>
            <a:picLocks noChangeAspect="1"/>
          </p:cNvPicPr>
          <p:nvPr/>
        </p:nvPicPr>
        <p:blipFill>
          <a:blip r:embed="rId3"/>
          <a:stretch>
            <a:fillRect/>
          </a:stretch>
        </p:blipFill>
        <p:spPr>
          <a:xfrm>
            <a:off x="8166538" y="234176"/>
            <a:ext cx="3820510" cy="1949030"/>
          </a:xfrm>
          <a:prstGeom prst="rect">
            <a:avLst/>
          </a:prstGeom>
        </p:spPr>
      </p:pic>
    </p:spTree>
    <p:extLst>
      <p:ext uri="{BB962C8B-B14F-4D97-AF65-F5344CB8AC3E}">
        <p14:creationId xmlns:p14="http://schemas.microsoft.com/office/powerpoint/2010/main" val="1897292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D54FFE74-DE48-ACC8-66E0-1FB349F1AC13}"/>
              </a:ext>
            </a:extLst>
          </p:cNvPr>
          <p:cNvPicPr>
            <a:picLocks noChangeAspect="1"/>
          </p:cNvPicPr>
          <p:nvPr/>
        </p:nvPicPr>
        <p:blipFill rotWithShape="1">
          <a:blip r:embed="rId2"/>
          <a:srcRect t="15730"/>
          <a:stretch/>
        </p:blipFill>
        <p:spPr>
          <a:xfrm>
            <a:off x="1" y="1"/>
            <a:ext cx="12192000" cy="6857999"/>
          </a:xfrm>
          <a:prstGeom prst="rect">
            <a:avLst/>
          </a:prstGeom>
        </p:spPr>
      </p:pic>
      <p:sp>
        <p:nvSpPr>
          <p:cNvPr id="19" name="Freeform: Shape 13">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14">
            <a:extLst>
              <a:ext uri="{FF2B5EF4-FFF2-40B4-BE49-F238E27FC236}">
                <a16:creationId xmlns:a16="http://schemas.microsoft.com/office/drawing/2014/main" id="{7E8C66D3-6D92-6FED-7889-A9520150FB0E}"/>
              </a:ext>
            </a:extLst>
          </p:cNvPr>
          <p:cNvSpPr>
            <a:spLocks noGrp="1"/>
          </p:cNvSpPr>
          <p:nvPr/>
        </p:nvSpPr>
        <p:spPr>
          <a:xfrm>
            <a:off x="723091" y="3327026"/>
            <a:ext cx="6569510" cy="2520471"/>
          </a:xfrm>
          <a:prstGeom prst="rect">
            <a:avLst/>
          </a:prstGeom>
        </p:spPr>
        <p:txBody>
          <a:bodyPr vert="horz" lIns="91440" tIns="45720" rIns="91440" bIns="45720" rtlCol="0" anchor="ctr">
            <a:normAutofit/>
          </a:bodyPr>
          <a:lstStyle>
            <a:lvl1pPr marL="0" indent="0" algn="l" defTabSz="450430" rtl="0" eaLnBrk="1" latinLnBrk="0" hangingPunct="1">
              <a:lnSpc>
                <a:spcPct val="150000"/>
              </a:lnSpc>
              <a:spcBef>
                <a:spcPts val="1000"/>
              </a:spcBef>
              <a:buFont typeface="Arial" panose="020B0604020202020204" pitchFamily="34" charset="0"/>
              <a:buNone/>
              <a:defRPr lang="en-US" sz="1100" kern="1200">
                <a:solidFill>
                  <a:schemeClr val="bg1"/>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defTabSz="914400">
              <a:lnSpc>
                <a:spcPct val="90000"/>
              </a:lnSpc>
            </a:pPr>
            <a:r>
              <a:rPr lang="en-US" sz="1400" b="1" i="1">
                <a:solidFill>
                  <a:schemeClr val="tx1"/>
                </a:solidFill>
              </a:rPr>
              <a:t>“Children are individuals and may respond to witnessing abuse in different ways”. (Royal College of Psychiatrist ,2004).</a:t>
            </a:r>
            <a:endParaRPr lang="en-US" sz="1400" b="1" i="1">
              <a:solidFill>
                <a:schemeClr val="tx1"/>
              </a:solidFill>
              <a:ea typeface="Calibri"/>
              <a:cs typeface="Calibri"/>
            </a:endParaRPr>
          </a:p>
          <a:p>
            <a:pPr marL="171450" indent="-171450" defTabSz="914400">
              <a:lnSpc>
                <a:spcPct val="100000"/>
              </a:lnSpc>
              <a:buChar char="•"/>
            </a:pPr>
            <a:r>
              <a:rPr lang="en-US" sz="1400" i="1">
                <a:solidFill>
                  <a:schemeClr val="tx1"/>
                </a:solidFill>
              </a:rPr>
              <a:t>They may become anxious or depressed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difficulty sleeping.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have nightmares or flashbacks.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can be easily startled</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temper tantrums and problems with school.</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a lower sense of self-worth</a:t>
            </a:r>
            <a:endParaRPr lang="en-US" sz="1400" i="1">
              <a:solidFill>
                <a:schemeClr val="tx1"/>
              </a:solidFill>
              <a:ea typeface="Calibri"/>
              <a:cs typeface="Calibri"/>
            </a:endParaRPr>
          </a:p>
        </p:txBody>
      </p:sp>
      <p:sp>
        <p:nvSpPr>
          <p:cNvPr id="10" name="TextBox 9">
            <a:extLst>
              <a:ext uri="{FF2B5EF4-FFF2-40B4-BE49-F238E27FC236}">
                <a16:creationId xmlns:a16="http://schemas.microsoft.com/office/drawing/2014/main" id="{AFDA7AEE-E3BC-9E38-FE6C-B7F672D02767}"/>
              </a:ext>
            </a:extLst>
          </p:cNvPr>
          <p:cNvSpPr txBox="1"/>
          <p:nvPr/>
        </p:nvSpPr>
        <p:spPr>
          <a:xfrm>
            <a:off x="787213" y="1504389"/>
            <a:ext cx="6768352" cy="167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ea typeface="Calibri"/>
                <a:cs typeface="Calibri"/>
              </a:rPr>
              <a:t>The environments they are raised in, affects the children development and mental health by various factors, including the relationships they build and the experience that have in that environment.  Child development refers to:</a:t>
            </a:r>
          </a:p>
          <a:p>
            <a:pPr marL="285750" indent="-285750">
              <a:lnSpc>
                <a:spcPct val="150000"/>
              </a:lnSpc>
              <a:buFont typeface="Arial"/>
              <a:buChar char="•"/>
            </a:pPr>
            <a:r>
              <a:rPr lang="en-US" sz="1400" b="1" i="1">
                <a:ea typeface="Calibri"/>
                <a:cs typeface="Calibri"/>
              </a:rPr>
              <a:t>Physical</a:t>
            </a:r>
          </a:p>
          <a:p>
            <a:pPr marL="285750" indent="-285750">
              <a:lnSpc>
                <a:spcPct val="150000"/>
              </a:lnSpc>
              <a:buFont typeface="Arial"/>
              <a:buChar char="•"/>
            </a:pPr>
            <a:r>
              <a:rPr lang="en-US" sz="1400" b="1" i="1">
                <a:ea typeface="Calibri"/>
                <a:cs typeface="Calibri"/>
              </a:rPr>
              <a:t>Emotional</a:t>
            </a:r>
          </a:p>
          <a:p>
            <a:pPr marL="285750" indent="-285750">
              <a:lnSpc>
                <a:spcPct val="150000"/>
              </a:lnSpc>
              <a:buFont typeface="Arial"/>
              <a:buChar char="•"/>
            </a:pPr>
            <a:r>
              <a:rPr lang="en-US" sz="1400" b="1" i="1">
                <a:ea typeface="Calibri"/>
                <a:cs typeface="Calibri"/>
              </a:rPr>
              <a:t>Social</a:t>
            </a:r>
          </a:p>
        </p:txBody>
      </p:sp>
      <p:sp>
        <p:nvSpPr>
          <p:cNvPr id="13" name="TextBox 12">
            <a:extLst>
              <a:ext uri="{FF2B5EF4-FFF2-40B4-BE49-F238E27FC236}">
                <a16:creationId xmlns:a16="http://schemas.microsoft.com/office/drawing/2014/main" id="{7AE4A9FC-6026-5BFD-E758-3E5AC8A9DD9B}"/>
              </a:ext>
            </a:extLst>
          </p:cNvPr>
          <p:cNvSpPr txBox="1"/>
          <p:nvPr/>
        </p:nvSpPr>
        <p:spPr>
          <a:xfrm>
            <a:off x="643565" y="608403"/>
            <a:ext cx="703207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ea typeface="Calibri" panose="020F0502020204030204"/>
                <a:cs typeface="Calibri" panose="020F0502020204030204"/>
              </a:rPr>
              <a:t>HOW WILL IT AFFECT THE</a:t>
            </a:r>
            <a:endParaRPr lang="en-US" sz="2400">
              <a:ea typeface="Calibri" panose="020F0502020204030204"/>
              <a:cs typeface="Calibri" panose="020F0502020204030204"/>
            </a:endParaRPr>
          </a:p>
          <a:p>
            <a:pPr algn="ctr"/>
            <a:r>
              <a:rPr lang="en-US" sz="3200" b="1" i="1">
                <a:ea typeface="Calibri" panose="020F0502020204030204"/>
                <a:cs typeface="Calibri" panose="020F0502020204030204"/>
              </a:rPr>
              <a:t>          CHILDS DEVELOPMENT?</a:t>
            </a:r>
            <a:endParaRPr lang="en-US" sz="3200">
              <a:ea typeface="Calibri" panose="020F0502020204030204"/>
              <a:cs typeface="Calibri" panose="020F0502020204030204"/>
            </a:endParaRPr>
          </a:p>
        </p:txBody>
      </p:sp>
      <p:sp>
        <p:nvSpPr>
          <p:cNvPr id="15" name="TextBox 14">
            <a:extLst>
              <a:ext uri="{FF2B5EF4-FFF2-40B4-BE49-F238E27FC236}">
                <a16:creationId xmlns:a16="http://schemas.microsoft.com/office/drawing/2014/main" id="{80DD0A94-5C41-0A0D-51F2-CF6875403BF1}"/>
              </a:ext>
            </a:extLst>
          </p:cNvPr>
          <p:cNvSpPr txBox="1"/>
          <p:nvPr/>
        </p:nvSpPr>
        <p:spPr>
          <a:xfrm>
            <a:off x="5441576" y="2281518"/>
            <a:ext cx="1219200" cy="705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har char="•"/>
            </a:pPr>
            <a:r>
              <a:rPr lang="en-US" sz="1400" b="1" i="1">
                <a:cs typeface="Arial"/>
              </a:rPr>
              <a:t>Abuse</a:t>
            </a:r>
            <a:r>
              <a:rPr lang="en-US" sz="1400" b="1">
                <a:cs typeface="Arial"/>
              </a:rPr>
              <a:t>​</a:t>
            </a:r>
            <a:endParaRPr lang="en-US" sz="1400" b="1">
              <a:ea typeface="Calibri"/>
              <a:cs typeface="Arial"/>
            </a:endParaRPr>
          </a:p>
          <a:p>
            <a:pPr>
              <a:lnSpc>
                <a:spcPct val="150000"/>
              </a:lnSpc>
              <a:buChar char="•"/>
            </a:pPr>
            <a:r>
              <a:rPr lang="en-US" sz="1400" b="1" i="1">
                <a:cs typeface="Arial"/>
              </a:rPr>
              <a:t>Neglect </a:t>
            </a:r>
            <a:endParaRPr lang="en-US" sz="1400" b="1" i="1">
              <a:ea typeface="Calibri"/>
              <a:cs typeface="Arial"/>
            </a:endParaRPr>
          </a:p>
        </p:txBody>
      </p:sp>
      <p:sp>
        <p:nvSpPr>
          <p:cNvPr id="20" name="TextBox 19">
            <a:extLst>
              <a:ext uri="{FF2B5EF4-FFF2-40B4-BE49-F238E27FC236}">
                <a16:creationId xmlns:a16="http://schemas.microsoft.com/office/drawing/2014/main" id="{44FD765C-B866-1E90-BC8D-5E45DF6FE5DF}"/>
              </a:ext>
            </a:extLst>
          </p:cNvPr>
          <p:cNvSpPr txBox="1"/>
          <p:nvPr/>
        </p:nvSpPr>
        <p:spPr>
          <a:xfrm>
            <a:off x="3155576" y="2281518"/>
            <a:ext cx="1241612" cy="705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har char="•"/>
            </a:pPr>
            <a:r>
              <a:rPr lang="en-US" sz="1400" b="1" i="1">
                <a:cs typeface="Arial"/>
              </a:rPr>
              <a:t>Mentally</a:t>
            </a:r>
            <a:r>
              <a:rPr lang="en-US" sz="1400" b="1">
                <a:cs typeface="Arial"/>
              </a:rPr>
              <a:t>​</a:t>
            </a:r>
            <a:r>
              <a:rPr lang="en-US" sz="1400">
                <a:cs typeface="Arial"/>
              </a:rPr>
              <a:t>​</a:t>
            </a:r>
            <a:endParaRPr lang="en-US"/>
          </a:p>
          <a:p>
            <a:pPr>
              <a:lnSpc>
                <a:spcPct val="150000"/>
              </a:lnSpc>
              <a:buChar char="•"/>
            </a:pPr>
            <a:r>
              <a:rPr lang="en-US" sz="1400" b="1" i="1">
                <a:cs typeface="Arial"/>
              </a:rPr>
              <a:t>Trauma</a:t>
            </a:r>
            <a:r>
              <a:rPr lang="en-US" sz="1400" b="1">
                <a:cs typeface="Arial"/>
              </a:rPr>
              <a:t>​</a:t>
            </a:r>
            <a:endParaRPr lang="en-US" sz="1400" b="1">
              <a:ea typeface="Calibri" panose="020F0502020204030204"/>
              <a:cs typeface="Arial"/>
            </a:endParaRPr>
          </a:p>
        </p:txBody>
      </p:sp>
    </p:spTree>
    <p:extLst>
      <p:ext uri="{BB962C8B-B14F-4D97-AF65-F5344CB8AC3E}">
        <p14:creationId xmlns:p14="http://schemas.microsoft.com/office/powerpoint/2010/main" val="3456924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CE4C03B6-544B-C3FE-63B0-6362C2D73F76}"/>
              </a:ext>
            </a:extLst>
          </p:cNvPr>
          <p:cNvPicPr>
            <a:picLocks noChangeAspect="1"/>
          </p:cNvPicPr>
          <p:nvPr/>
        </p:nvPicPr>
        <p:blipFill rotWithShape="1">
          <a:blip r:embed="rId2"/>
          <a:srcRect t="15730"/>
          <a:stretch/>
        </p:blipFill>
        <p:spPr>
          <a:xfrm>
            <a:off x="20" y="10"/>
            <a:ext cx="12191980" cy="6865943"/>
          </a:xfrm>
          <a:prstGeom prst="rect">
            <a:avLst/>
          </a:prstGeom>
        </p:spPr>
      </p:pic>
      <p:sp useBgFill="1">
        <p:nvSpPr>
          <p:cNvPr id="24" name="Freeform: Shape 23">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D0D366F-455D-4298-97E9-89785ADAE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6434"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86E6BF-03C1-C61A-E9A1-756B717B2D5B}"/>
              </a:ext>
            </a:extLst>
          </p:cNvPr>
          <p:cNvSpPr txBox="1"/>
          <p:nvPr/>
        </p:nvSpPr>
        <p:spPr>
          <a:xfrm>
            <a:off x="6247280" y="935690"/>
            <a:ext cx="526116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i="1">
                <a:ea typeface="Calibri"/>
                <a:cs typeface="Calibri"/>
              </a:rPr>
              <a:t>OPTION 1: </a:t>
            </a:r>
            <a:endParaRPr lang="en-US" sz="2800" b="1">
              <a:ea typeface="Calibri"/>
              <a:cs typeface="Calibri"/>
            </a:endParaRPr>
          </a:p>
          <a:p>
            <a:pPr marL="285750" indent="-285750">
              <a:buFont typeface="Arial"/>
              <a:buChar char="•"/>
            </a:pPr>
            <a:r>
              <a:rPr lang="en-US" sz="1400" b="1" i="1">
                <a:ea typeface="Calibri"/>
                <a:cs typeface="Calibri"/>
              </a:rPr>
              <a:t>Local authority anti-alcohol rehabilitation </a:t>
            </a:r>
            <a:endParaRPr lang="en-US" sz="1400" b="1">
              <a:ea typeface="Calibri" panose="020F0502020204030204"/>
              <a:cs typeface="Calibri" panose="020F0502020204030204"/>
            </a:endParaRPr>
          </a:p>
          <a:p>
            <a:r>
              <a:rPr lang="en-US" sz="1200" i="1">
                <a:ea typeface="Calibri"/>
                <a:cs typeface="Calibri"/>
              </a:rPr>
              <a:t>Parents of the young boy must admit themselves to rehabilitation centers that are working towards anti-alcohol measures. The local authority must be contacted and seek help for supporting and aiding the parents in terminating alcohol usage (Barbosa et al., 2022). The parents must </a:t>
            </a:r>
            <a:r>
              <a:rPr lang="en-US" sz="1200" i="1" err="1">
                <a:ea typeface="Calibri"/>
                <a:cs typeface="Calibri"/>
              </a:rPr>
              <a:t>enrol</a:t>
            </a:r>
            <a:r>
              <a:rPr lang="en-US" sz="1200" i="1">
                <a:ea typeface="Calibri"/>
                <a:cs typeface="Calibri"/>
              </a:rPr>
              <a:t> themselves in prevention programs that help in raising awareness about the risks associated with alcohol abuse. Simultaneously, the local authorities can indulge the parents in detoxification procedure, which includes safely managing withdrawal symptoms under medical supervision. The parents will also participate in group therapy in the rehab for allowing them to share and develop social skills.  </a:t>
            </a:r>
          </a:p>
          <a:p>
            <a:endParaRPr lang="en-US" sz="1200" i="1">
              <a:ea typeface="Calibri"/>
              <a:cs typeface="Calibri"/>
            </a:endParaRPr>
          </a:p>
          <a:p>
            <a:pPr algn="ctr"/>
            <a:r>
              <a:rPr lang="en-US" sz="2800" b="1" i="1">
                <a:ea typeface="Calibri"/>
                <a:cs typeface="Calibri"/>
              </a:rPr>
              <a:t>OPTION 2 :</a:t>
            </a:r>
          </a:p>
          <a:p>
            <a:pPr marL="285750" indent="-285750">
              <a:buFont typeface="Arial"/>
              <a:buChar char="•"/>
            </a:pPr>
            <a:r>
              <a:rPr lang="en-US" sz="1400" b="1" i="1">
                <a:ea typeface="Calibri"/>
                <a:cs typeface="Calibri"/>
              </a:rPr>
              <a:t>The mental well-being of the child by the school authority </a:t>
            </a:r>
          </a:p>
          <a:p>
            <a:r>
              <a:rPr lang="en-US" sz="1200" i="1">
                <a:ea typeface="Calibri"/>
                <a:cs typeface="Calibri"/>
              </a:rPr>
              <a:t>The mental well-being of the boy child by the school authority would help the child to overcome the current diverse situation. Katz et al. (2020) stated that it would be beneficial for the child if he could get therapy from a psychologist. Based on this factor, it might be the best option if the school authority could book an appointment with a psychologist. The psychologist could highlight the current mental state of the child regarding the diverse situation at his home. This approach would help the child to get steady recovery from his mental state.  </a:t>
            </a:r>
          </a:p>
        </p:txBody>
      </p:sp>
    </p:spTree>
    <p:extLst>
      <p:ext uri="{BB962C8B-B14F-4D97-AF65-F5344CB8AC3E}">
        <p14:creationId xmlns:p14="http://schemas.microsoft.com/office/powerpoint/2010/main" val="2723890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4" descr="A hand of two adults and a kid on top of each other">
            <a:extLst>
              <a:ext uri="{FF2B5EF4-FFF2-40B4-BE49-F238E27FC236}">
                <a16:creationId xmlns:a16="http://schemas.microsoft.com/office/drawing/2014/main" id="{522E3F3F-6F99-C5A9-A472-1F7E4955DDBE}"/>
              </a:ext>
            </a:extLst>
          </p:cNvPr>
          <p:cNvPicPr>
            <a:picLocks noChangeAspect="1"/>
          </p:cNvPicPr>
          <p:nvPr/>
        </p:nvPicPr>
        <p:blipFill rotWithShape="1">
          <a:blip r:embed="rId2"/>
          <a:srcRect l="13317" r="13316" b="-1"/>
          <a:stretch/>
        </p:blipFill>
        <p:spPr>
          <a:xfrm>
            <a:off x="4654296" y="10"/>
            <a:ext cx="7537707" cy="6857990"/>
          </a:xfrm>
          <a:prstGeom prst="rect">
            <a:avLst/>
          </a:prstGeom>
        </p:spPr>
      </p:pic>
      <p:sp>
        <p:nvSpPr>
          <p:cNvPr id="15" name="Rectangle 14">
            <a:extLst>
              <a:ext uri="{FF2B5EF4-FFF2-40B4-BE49-F238E27FC236}">
                <a16:creationId xmlns:a16="http://schemas.microsoft.com/office/drawing/2014/main" id="{70762CA1-CA46-FC6A-46A8-054E39CB9BCE}"/>
              </a:ext>
            </a:extLst>
          </p:cNvPr>
          <p:cNvSpPr/>
          <p:nvPr/>
        </p:nvSpPr>
        <p:spPr>
          <a:xfrm>
            <a:off x="529167" y="493889"/>
            <a:ext cx="9087554" cy="592666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9DCA5EA-C9F1-43F7-8CD9-E7D77919E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099" y="806357"/>
            <a:ext cx="6734553"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B92BF8-1FC7-43B9-F6F1-D2070EF1098E}"/>
              </a:ext>
            </a:extLst>
          </p:cNvPr>
          <p:cNvSpPr txBox="1"/>
          <p:nvPr/>
        </p:nvSpPr>
        <p:spPr>
          <a:xfrm>
            <a:off x="860375" y="723296"/>
            <a:ext cx="822476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ea typeface="Calibri"/>
                <a:cs typeface="Calibri"/>
              </a:rPr>
              <a:t>What teams/services should be involved in this case?</a:t>
            </a:r>
            <a:endParaRPr lang="en-US" sz="2800">
              <a:ea typeface="Calibri"/>
              <a:cs typeface="Calibri"/>
            </a:endParaRPr>
          </a:p>
        </p:txBody>
      </p:sp>
      <p:sp>
        <p:nvSpPr>
          <p:cNvPr id="3" name="TextBox 2">
            <a:extLst>
              <a:ext uri="{FF2B5EF4-FFF2-40B4-BE49-F238E27FC236}">
                <a16:creationId xmlns:a16="http://schemas.microsoft.com/office/drawing/2014/main" id="{3672BF4F-9A90-547A-C5BE-7ABFCA7C140C}"/>
              </a:ext>
            </a:extLst>
          </p:cNvPr>
          <p:cNvSpPr txBox="1"/>
          <p:nvPr/>
        </p:nvSpPr>
        <p:spPr>
          <a:xfrm>
            <a:off x="708631" y="1710730"/>
            <a:ext cx="6166513"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cs typeface="Arial"/>
              </a:rPr>
              <a:t>Partnership with:​</a:t>
            </a:r>
            <a:endParaRPr lang="en-US" sz="1100" i="1">
              <a:ea typeface="Calibri"/>
              <a:cs typeface="Arial"/>
            </a:endParaRPr>
          </a:p>
          <a:p>
            <a:pPr marL="1085850" lvl="2" indent="-171450">
              <a:buFont typeface="Arial"/>
              <a:buChar char="•"/>
            </a:pPr>
            <a:r>
              <a:rPr lang="en-US" sz="1100" i="1">
                <a:cs typeface="Arial"/>
              </a:rPr>
              <a:t>The Child​</a:t>
            </a:r>
            <a:endParaRPr lang="en-US" sz="1100" i="1">
              <a:ea typeface="Calibri"/>
              <a:cs typeface="Arial"/>
            </a:endParaRPr>
          </a:p>
          <a:p>
            <a:pPr marL="1085850" lvl="2" indent="-171450">
              <a:buFont typeface="Arial"/>
              <a:buChar char="•"/>
            </a:pPr>
            <a:r>
              <a:rPr lang="en-US" sz="1100" i="1">
                <a:cs typeface="Arial"/>
              </a:rPr>
              <a:t>Anti-social </a:t>
            </a:r>
            <a:r>
              <a:rPr lang="en-US" sz="1100" i="1" err="1">
                <a:cs typeface="Arial"/>
              </a:rPr>
              <a:t>behaviour</a:t>
            </a:r>
            <a:r>
              <a:rPr lang="en-US" sz="1100" i="1">
                <a:cs typeface="Arial"/>
              </a:rPr>
              <a:t> team​</a:t>
            </a:r>
            <a:endParaRPr lang="en-US" sz="1100" i="1">
              <a:ea typeface="Calibri"/>
              <a:cs typeface="Arial"/>
            </a:endParaRPr>
          </a:p>
          <a:p>
            <a:pPr marL="1085850" lvl="2" indent="-171450">
              <a:buFont typeface="Arial"/>
              <a:buChar char="•"/>
            </a:pPr>
            <a:r>
              <a:rPr lang="en-US" sz="1100" i="1">
                <a:cs typeface="Arial"/>
              </a:rPr>
              <a:t>General Practitioner​</a:t>
            </a:r>
            <a:endParaRPr lang="en-US" sz="1100" i="1">
              <a:ea typeface="Calibri"/>
              <a:cs typeface="Arial"/>
            </a:endParaRPr>
          </a:p>
          <a:p>
            <a:pPr marL="1085850" lvl="2" indent="-171450">
              <a:buFont typeface="Arial"/>
              <a:buChar char="•"/>
            </a:pPr>
            <a:r>
              <a:rPr lang="en-US" sz="1100" i="1">
                <a:cs typeface="Arial"/>
              </a:rPr>
              <a:t>UNCRC​</a:t>
            </a:r>
            <a:endParaRPr lang="en-US" sz="1100" i="1">
              <a:ea typeface="Calibri"/>
              <a:cs typeface="Arial"/>
            </a:endParaRPr>
          </a:p>
          <a:p>
            <a:pPr marL="1085850" lvl="2" indent="-171450">
              <a:buFont typeface="Arial"/>
              <a:buChar char="•"/>
            </a:pPr>
            <a:r>
              <a:rPr lang="en-US" sz="1100" i="1">
                <a:cs typeface="Arial"/>
              </a:rPr>
              <a:t>Local Authority​</a:t>
            </a:r>
            <a:endParaRPr lang="en-US" sz="1100" i="1">
              <a:ea typeface="Calibri"/>
              <a:cs typeface="Arial"/>
            </a:endParaRPr>
          </a:p>
          <a:p>
            <a:pPr marL="1543050" lvl="3" indent="-171450">
              <a:buFont typeface="Arial"/>
              <a:buChar char="•"/>
            </a:pPr>
            <a:r>
              <a:rPr lang="en-US" sz="1100" i="1">
                <a:cs typeface="Arial"/>
              </a:rPr>
              <a:t>Children Social Services​</a:t>
            </a:r>
            <a:endParaRPr lang="en-US" sz="1100" i="1">
              <a:ea typeface="Calibri"/>
              <a:cs typeface="Arial"/>
            </a:endParaRPr>
          </a:p>
          <a:p>
            <a:pPr marL="1543050" lvl="3" indent="-171450">
              <a:buFont typeface="Arial"/>
              <a:buChar char="•"/>
            </a:pPr>
            <a:r>
              <a:rPr lang="en-US" sz="1100" i="1">
                <a:cs typeface="Arial"/>
              </a:rPr>
              <a:t>School/Education Department​</a:t>
            </a:r>
            <a:endParaRPr lang="en-US" sz="1100" i="1">
              <a:ea typeface="Calibri"/>
              <a:cs typeface="Arial"/>
            </a:endParaRPr>
          </a:p>
          <a:p>
            <a:pPr marL="1543050" lvl="3" indent="-171450">
              <a:buFont typeface="Arial"/>
              <a:buChar char="•"/>
            </a:pPr>
            <a:r>
              <a:rPr lang="en-US" sz="1100" i="1">
                <a:cs typeface="Arial"/>
              </a:rPr>
              <a:t>Counselling/Mentoring​</a:t>
            </a:r>
            <a:endParaRPr lang="en-US" sz="1100" i="1">
              <a:ea typeface="Calibri"/>
              <a:cs typeface="Arial"/>
            </a:endParaRPr>
          </a:p>
          <a:p>
            <a:pPr marL="1543050" lvl="3" indent="-171450">
              <a:buFont typeface="Arial"/>
              <a:buChar char="•"/>
            </a:pPr>
            <a:r>
              <a:rPr lang="en-US" sz="1100" i="1">
                <a:cs typeface="Arial"/>
              </a:rPr>
              <a:t>Family therapy​) ​</a:t>
            </a:r>
            <a:endParaRPr lang="en-US" sz="1100" i="1">
              <a:ea typeface="Calibri"/>
              <a:cs typeface="Arial"/>
            </a:endParaRPr>
          </a:p>
        </p:txBody>
      </p:sp>
      <p:sp>
        <p:nvSpPr>
          <p:cNvPr id="4" name="TextBox 3">
            <a:extLst>
              <a:ext uri="{FF2B5EF4-FFF2-40B4-BE49-F238E27FC236}">
                <a16:creationId xmlns:a16="http://schemas.microsoft.com/office/drawing/2014/main" id="{B0D9F8D5-DCDA-CE5D-2176-37BD8BCF0106}"/>
              </a:ext>
            </a:extLst>
          </p:cNvPr>
          <p:cNvSpPr txBox="1"/>
          <p:nvPr/>
        </p:nvSpPr>
        <p:spPr>
          <a:xfrm>
            <a:off x="705681" y="1332467"/>
            <a:ext cx="36604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ANTI-SOCIAL BEHAVIOUR​</a:t>
            </a:r>
            <a:endParaRPr lang="en-US" sz="2400" b="1" i="1">
              <a:ea typeface="Calibri"/>
              <a:cs typeface="Calibri"/>
            </a:endParaRPr>
          </a:p>
        </p:txBody>
      </p:sp>
      <p:sp>
        <p:nvSpPr>
          <p:cNvPr id="6" name="TextBox 5">
            <a:extLst>
              <a:ext uri="{FF2B5EF4-FFF2-40B4-BE49-F238E27FC236}">
                <a16:creationId xmlns:a16="http://schemas.microsoft.com/office/drawing/2014/main" id="{3EF105B1-2F16-F534-005E-8CAF1452E75F}"/>
              </a:ext>
            </a:extLst>
          </p:cNvPr>
          <p:cNvSpPr txBox="1"/>
          <p:nvPr/>
        </p:nvSpPr>
        <p:spPr>
          <a:xfrm>
            <a:off x="702733" y="4117623"/>
            <a:ext cx="3420533"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Arial"/>
              </a:rPr>
              <a:t>Partnership with:​</a:t>
            </a:r>
            <a:endParaRPr lang="en-US" sz="1100">
              <a:ea typeface="Calibri"/>
              <a:cs typeface="Arial"/>
            </a:endParaRPr>
          </a:p>
          <a:p>
            <a:pPr lvl="2">
              <a:buChar char="•"/>
            </a:pPr>
            <a:r>
              <a:rPr lang="en-US" sz="1100">
                <a:cs typeface="Arial"/>
              </a:rPr>
              <a:t>Spouse/Partner​</a:t>
            </a:r>
            <a:endParaRPr lang="en-US" sz="1100">
              <a:ea typeface="Calibri"/>
              <a:cs typeface="Arial"/>
            </a:endParaRPr>
          </a:p>
          <a:p>
            <a:pPr lvl="2">
              <a:buChar char="•"/>
            </a:pPr>
            <a:r>
              <a:rPr lang="en-US" sz="1100">
                <a:cs typeface="Arial"/>
              </a:rPr>
              <a:t>Police​</a:t>
            </a:r>
            <a:endParaRPr lang="en-US" sz="1100">
              <a:ea typeface="Calibri"/>
              <a:cs typeface="Arial"/>
            </a:endParaRPr>
          </a:p>
          <a:p>
            <a:pPr lvl="2">
              <a:buChar char="•"/>
            </a:pPr>
            <a:r>
              <a:rPr lang="en-US" sz="1100">
                <a:cs typeface="Arial"/>
              </a:rPr>
              <a:t>Local Authority​</a:t>
            </a:r>
            <a:endParaRPr lang="en-US" sz="1100">
              <a:ea typeface="Calibri"/>
              <a:cs typeface="Arial"/>
            </a:endParaRPr>
          </a:p>
          <a:p>
            <a:pPr lvl="3">
              <a:buChar char="•"/>
            </a:pPr>
            <a:r>
              <a:rPr lang="en-US" sz="1100">
                <a:cs typeface="Arial"/>
              </a:rPr>
              <a:t>Adult Social Services​</a:t>
            </a:r>
            <a:endParaRPr lang="en-US" sz="1100">
              <a:ea typeface="Calibri"/>
              <a:cs typeface="Arial"/>
            </a:endParaRPr>
          </a:p>
          <a:p>
            <a:pPr lvl="3">
              <a:buChar char="•"/>
            </a:pPr>
            <a:r>
              <a:rPr lang="en-US" sz="1100">
                <a:cs typeface="Arial"/>
              </a:rPr>
              <a:t>Housing​</a:t>
            </a:r>
            <a:endParaRPr lang="en-US" sz="1100">
              <a:ea typeface="Calibri"/>
              <a:cs typeface="Arial"/>
            </a:endParaRPr>
          </a:p>
          <a:p>
            <a:pPr lvl="3">
              <a:buChar char="•"/>
            </a:pPr>
            <a:r>
              <a:rPr lang="en-US" sz="1100">
                <a:cs typeface="Arial"/>
              </a:rPr>
              <a:t>Counselling ​</a:t>
            </a:r>
            <a:endParaRPr lang="en-US" sz="1100">
              <a:ea typeface="Calibri"/>
              <a:cs typeface="Arial"/>
            </a:endParaRPr>
          </a:p>
          <a:p>
            <a:pPr lvl="2">
              <a:buChar char="•"/>
            </a:pPr>
            <a:r>
              <a:rPr lang="en-US" sz="1100">
                <a:cs typeface="Arial"/>
              </a:rPr>
              <a:t>Woman's Aid/Domestic Abuse Charities or </a:t>
            </a:r>
            <a:r>
              <a:rPr lang="en-US" sz="1100" err="1">
                <a:cs typeface="Arial"/>
              </a:rPr>
              <a:t>Organisations</a:t>
            </a:r>
            <a:r>
              <a:rPr lang="en-US" sz="1100">
                <a:cs typeface="Arial"/>
              </a:rPr>
              <a:t>​</a:t>
            </a:r>
            <a:endParaRPr lang="en-US" sz="1100">
              <a:ea typeface="Calibri"/>
              <a:cs typeface="Arial"/>
            </a:endParaRPr>
          </a:p>
        </p:txBody>
      </p:sp>
      <p:sp>
        <p:nvSpPr>
          <p:cNvPr id="8" name="TextBox 7">
            <a:extLst>
              <a:ext uri="{FF2B5EF4-FFF2-40B4-BE49-F238E27FC236}">
                <a16:creationId xmlns:a16="http://schemas.microsoft.com/office/drawing/2014/main" id="{3216F7B1-4C6D-9FFB-4F34-8794C82AB7BF}"/>
              </a:ext>
            </a:extLst>
          </p:cNvPr>
          <p:cNvSpPr txBox="1"/>
          <p:nvPr/>
        </p:nvSpPr>
        <p:spPr>
          <a:xfrm>
            <a:off x="5359401" y="1718734"/>
            <a:ext cx="27432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cs typeface="Arial"/>
              </a:rPr>
              <a:t>Partnership with:​</a:t>
            </a:r>
            <a:endParaRPr lang="en-US" sz="1100" i="1">
              <a:ea typeface="Calibri"/>
              <a:cs typeface="Calibri"/>
            </a:endParaRPr>
          </a:p>
          <a:p>
            <a:pPr marL="1085850" lvl="2" indent="-171450">
              <a:buFont typeface="Arial"/>
              <a:buChar char="•"/>
            </a:pPr>
            <a:r>
              <a:rPr lang="en-US" sz="1100" i="1">
                <a:cs typeface="Arial"/>
              </a:rPr>
              <a:t>Local Authority​</a:t>
            </a:r>
            <a:endParaRPr lang="en-US" sz="1100" i="1">
              <a:ea typeface="Calibri"/>
              <a:cs typeface="Arial"/>
            </a:endParaRPr>
          </a:p>
          <a:p>
            <a:pPr marL="1085850" lvl="2" indent="-171450">
              <a:buFont typeface="Arial"/>
              <a:buChar char="•"/>
            </a:pPr>
            <a:r>
              <a:rPr lang="en-US" sz="1100" i="1">
                <a:cs typeface="Arial"/>
              </a:rPr>
              <a:t>Landlord</a:t>
            </a:r>
            <a:endParaRPr lang="en-US" sz="1100">
              <a:ea typeface="Calibri"/>
              <a:cs typeface="Arial"/>
            </a:endParaRPr>
          </a:p>
        </p:txBody>
      </p:sp>
      <p:sp>
        <p:nvSpPr>
          <p:cNvPr id="9" name="TextBox 8">
            <a:extLst>
              <a:ext uri="{FF2B5EF4-FFF2-40B4-BE49-F238E27FC236}">
                <a16:creationId xmlns:a16="http://schemas.microsoft.com/office/drawing/2014/main" id="{031F22C1-5040-D5C5-37B3-2B58ED57F44A}"/>
              </a:ext>
            </a:extLst>
          </p:cNvPr>
          <p:cNvSpPr txBox="1"/>
          <p:nvPr/>
        </p:nvSpPr>
        <p:spPr>
          <a:xfrm>
            <a:off x="646289" y="3680177"/>
            <a:ext cx="29266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DOMESTIC VIOLENCE</a:t>
            </a:r>
            <a:r>
              <a:rPr lang="en-US" sz="2400" i="1"/>
              <a:t>​</a:t>
            </a:r>
            <a:endParaRPr lang="en-US" sz="2400" i="1">
              <a:ea typeface="Calibri"/>
              <a:cs typeface="Calibri"/>
            </a:endParaRPr>
          </a:p>
        </p:txBody>
      </p:sp>
      <p:sp>
        <p:nvSpPr>
          <p:cNvPr id="10" name="TextBox 9">
            <a:extLst>
              <a:ext uri="{FF2B5EF4-FFF2-40B4-BE49-F238E27FC236}">
                <a16:creationId xmlns:a16="http://schemas.microsoft.com/office/drawing/2014/main" id="{DA624E8E-C376-99F3-FA8B-F35297DBFAAA}"/>
              </a:ext>
            </a:extLst>
          </p:cNvPr>
          <p:cNvSpPr txBox="1"/>
          <p:nvPr/>
        </p:nvSpPr>
        <p:spPr>
          <a:xfrm>
            <a:off x="5302957" y="1394177"/>
            <a:ext cx="35616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NON-PAYMENT OF RENT​</a:t>
            </a:r>
            <a:endParaRPr lang="en-US" sz="2400" b="1" i="1">
              <a:ea typeface="Calibri"/>
              <a:cs typeface="Calibri"/>
            </a:endParaRPr>
          </a:p>
        </p:txBody>
      </p:sp>
      <p:sp>
        <p:nvSpPr>
          <p:cNvPr id="12" name="TextBox 11">
            <a:extLst>
              <a:ext uri="{FF2B5EF4-FFF2-40B4-BE49-F238E27FC236}">
                <a16:creationId xmlns:a16="http://schemas.microsoft.com/office/drawing/2014/main" id="{3ACDB837-0E1C-7E46-429F-1009A39BE0AF}"/>
              </a:ext>
            </a:extLst>
          </p:cNvPr>
          <p:cNvSpPr txBox="1"/>
          <p:nvPr/>
        </p:nvSpPr>
        <p:spPr>
          <a:xfrm>
            <a:off x="7151510" y="2734735"/>
            <a:ext cx="210819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i="1"/>
              <a:t>"A home that is constantly filled with stressful incidents, domestic violence, ​​unstable conditions or generally lacking a feeling of calm and safety." </a:t>
            </a:r>
            <a:endParaRPr lang="en-US" sz="1600">
              <a:ea typeface="Calibri"/>
              <a:cs typeface="Calibri"/>
            </a:endParaRPr>
          </a:p>
          <a:p>
            <a:pPr algn="ctr"/>
            <a:r>
              <a:rPr lang="en-US" sz="1600" b="1" i="1"/>
              <a:t>(Parenting first cry.com, 2020) ​</a:t>
            </a:r>
            <a:endParaRPr lang="en-US" sz="1600">
              <a:ea typeface="Calibri"/>
              <a:cs typeface="Calibri"/>
            </a:endParaRPr>
          </a:p>
        </p:txBody>
      </p:sp>
      <p:pic>
        <p:nvPicPr>
          <p:cNvPr id="18" name="Picture 3" descr="Text&#10;&#10;Description automatically generated">
            <a:extLst>
              <a:ext uri="{FF2B5EF4-FFF2-40B4-BE49-F238E27FC236}">
                <a16:creationId xmlns:a16="http://schemas.microsoft.com/office/drawing/2014/main" id="{082FEDBA-A25A-CF37-842F-89DB9708CE9B}"/>
              </a:ext>
            </a:extLst>
          </p:cNvPr>
          <p:cNvPicPr>
            <a:picLocks noChangeAspect="1"/>
          </p:cNvPicPr>
          <p:nvPr/>
        </p:nvPicPr>
        <p:blipFill>
          <a:blip r:embed="rId3"/>
          <a:stretch>
            <a:fillRect/>
          </a:stretch>
        </p:blipFill>
        <p:spPr>
          <a:xfrm>
            <a:off x="4246282" y="2690824"/>
            <a:ext cx="2636539" cy="3735378"/>
          </a:xfrm>
          <a:prstGeom prst="rect">
            <a:avLst/>
          </a:prstGeom>
        </p:spPr>
      </p:pic>
      <p:sp>
        <p:nvSpPr>
          <p:cNvPr id="20" name="TextBox 19">
            <a:extLst>
              <a:ext uri="{FF2B5EF4-FFF2-40B4-BE49-F238E27FC236}">
                <a16:creationId xmlns:a16="http://schemas.microsoft.com/office/drawing/2014/main" id="{F2B872B8-73D2-5F98-09C4-3E07FFD68A78}"/>
              </a:ext>
            </a:extLst>
          </p:cNvPr>
          <p:cNvSpPr txBox="1"/>
          <p:nvPr/>
        </p:nvSpPr>
        <p:spPr>
          <a:xfrm>
            <a:off x="6881759" y="5993384"/>
            <a:ext cx="219915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i="1">
                <a:ea typeface="Calibri"/>
                <a:cs typeface="Calibri"/>
              </a:rPr>
              <a:t>(Bham City Council, 2016)</a:t>
            </a:r>
          </a:p>
        </p:txBody>
      </p:sp>
    </p:spTree>
    <p:extLst>
      <p:ext uri="{BB962C8B-B14F-4D97-AF65-F5344CB8AC3E}">
        <p14:creationId xmlns:p14="http://schemas.microsoft.com/office/powerpoint/2010/main" val="381919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hand of two adults and a kid on top of each other">
            <a:extLst>
              <a:ext uri="{FF2B5EF4-FFF2-40B4-BE49-F238E27FC236}">
                <a16:creationId xmlns:a16="http://schemas.microsoft.com/office/drawing/2014/main" id="{3116D683-4AE8-6D5E-3BAC-29B9677F2CFF}"/>
              </a:ext>
            </a:extLst>
          </p:cNvPr>
          <p:cNvPicPr>
            <a:picLocks noChangeAspect="1"/>
          </p:cNvPicPr>
          <p:nvPr/>
        </p:nvPicPr>
        <p:blipFill rotWithShape="1">
          <a:blip r:embed="rId2"/>
          <a:srcRect l="23657" r="16809"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TextBox 3">
            <a:extLst>
              <a:ext uri="{FF2B5EF4-FFF2-40B4-BE49-F238E27FC236}">
                <a16:creationId xmlns:a16="http://schemas.microsoft.com/office/drawing/2014/main" id="{AED739D0-1643-4F10-350E-49999C094DA7}"/>
              </a:ext>
            </a:extLst>
          </p:cNvPr>
          <p:cNvSpPr txBox="1"/>
          <p:nvPr/>
        </p:nvSpPr>
        <p:spPr>
          <a:xfrm>
            <a:off x="5613400" y="138288"/>
            <a:ext cx="549486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t>PARENTAL ALCOHOL PROBLEM</a:t>
            </a:r>
            <a:endParaRPr lang="en-US" sz="2800" b="1" i="1">
              <a:ea typeface="Calibri"/>
              <a:cs typeface="Calibri"/>
            </a:endParaRPr>
          </a:p>
        </p:txBody>
      </p:sp>
      <p:sp>
        <p:nvSpPr>
          <p:cNvPr id="5" name="TextBox 4">
            <a:extLst>
              <a:ext uri="{FF2B5EF4-FFF2-40B4-BE49-F238E27FC236}">
                <a16:creationId xmlns:a16="http://schemas.microsoft.com/office/drawing/2014/main" id="{1D865FF9-2C4B-1996-993F-A2A88EE16C0D}"/>
              </a:ext>
            </a:extLst>
          </p:cNvPr>
          <p:cNvSpPr txBox="1"/>
          <p:nvPr/>
        </p:nvSpPr>
        <p:spPr>
          <a:xfrm>
            <a:off x="8435623" y="589845"/>
            <a:ext cx="302542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Segoe UI"/>
              </a:rPr>
              <a:t>Partnership with:​</a:t>
            </a:r>
            <a:endParaRPr lang="en-US" sz="1200">
              <a:ea typeface="Calibri"/>
              <a:cs typeface="Segoe UI"/>
            </a:endParaRPr>
          </a:p>
          <a:p>
            <a:pPr marL="1085850" lvl="2" indent="-171450">
              <a:buFont typeface="Arial"/>
              <a:buChar char="•"/>
            </a:pPr>
            <a:r>
              <a:rPr lang="en-US" sz="1200">
                <a:cs typeface="Arial"/>
              </a:rPr>
              <a:t>Partner/Spouse​</a:t>
            </a:r>
            <a:endParaRPr lang="en-US" sz="1200">
              <a:ea typeface="Calibri"/>
              <a:cs typeface="Arial"/>
            </a:endParaRPr>
          </a:p>
          <a:p>
            <a:pPr marL="1085850" lvl="2" indent="-171450">
              <a:buFont typeface="Arial"/>
              <a:buChar char="•"/>
            </a:pPr>
            <a:r>
              <a:rPr lang="en-US" sz="1200">
                <a:cs typeface="Arial"/>
              </a:rPr>
              <a:t>General Practitioner​</a:t>
            </a:r>
            <a:endParaRPr lang="en-US" sz="1200">
              <a:ea typeface="Calibri"/>
              <a:cs typeface="Arial"/>
            </a:endParaRPr>
          </a:p>
          <a:p>
            <a:pPr marL="1085850" lvl="2" indent="-171450">
              <a:buFont typeface="Arial"/>
              <a:buChar char="•"/>
            </a:pPr>
            <a:r>
              <a:rPr lang="en-US" sz="1200">
                <a:cs typeface="Arial"/>
              </a:rPr>
              <a:t>Alcohol support groups​</a:t>
            </a:r>
            <a:endParaRPr lang="en-US" sz="1200">
              <a:ea typeface="Calibri"/>
              <a:cs typeface="Arial"/>
            </a:endParaRPr>
          </a:p>
          <a:p>
            <a:pPr marL="1085850" lvl="2" indent="-171450">
              <a:buFont typeface="Arial"/>
              <a:buChar char="•"/>
            </a:pPr>
            <a:r>
              <a:rPr lang="en-US" sz="1200">
                <a:cs typeface="Arial"/>
              </a:rPr>
              <a:t>Rehab Centre​</a:t>
            </a:r>
            <a:endParaRPr lang="en-US" sz="1200">
              <a:ea typeface="Calibri"/>
              <a:cs typeface="Arial"/>
            </a:endParaRPr>
          </a:p>
          <a:p>
            <a:pPr marL="1085850" lvl="2" indent="-171450">
              <a:buFont typeface="Arial"/>
              <a:buChar char="•"/>
            </a:pPr>
            <a:r>
              <a:rPr lang="en-US" sz="1200">
                <a:cs typeface="Arial"/>
              </a:rPr>
              <a:t>Local Authority​</a:t>
            </a:r>
            <a:endParaRPr lang="en-US" sz="1200">
              <a:ea typeface="Calibri"/>
              <a:cs typeface="Arial"/>
            </a:endParaRPr>
          </a:p>
          <a:p>
            <a:pPr marL="1543050" lvl="3" indent="-171450">
              <a:buFont typeface="Arial"/>
              <a:buChar char="•"/>
            </a:pPr>
            <a:r>
              <a:rPr lang="en-US" sz="1200">
                <a:cs typeface="Arial"/>
              </a:rPr>
              <a:t>Social Worker​</a:t>
            </a:r>
            <a:endParaRPr lang="en-US" sz="1200">
              <a:ea typeface="Calibri"/>
              <a:cs typeface="Arial"/>
            </a:endParaRPr>
          </a:p>
          <a:p>
            <a:pPr marL="1543050" lvl="3" indent="-171450">
              <a:buFont typeface="Arial"/>
              <a:buChar char="•"/>
            </a:pPr>
            <a:r>
              <a:rPr lang="en-US" sz="1200">
                <a:cs typeface="Arial"/>
              </a:rPr>
              <a:t>Alcohol Counsellor</a:t>
            </a:r>
            <a:endParaRPr lang="en-US" sz="1200">
              <a:ea typeface="Calibri"/>
              <a:cs typeface="Arial"/>
            </a:endParaRPr>
          </a:p>
        </p:txBody>
      </p:sp>
      <p:sp>
        <p:nvSpPr>
          <p:cNvPr id="7" name="TextBox 6">
            <a:extLst>
              <a:ext uri="{FF2B5EF4-FFF2-40B4-BE49-F238E27FC236}">
                <a16:creationId xmlns:a16="http://schemas.microsoft.com/office/drawing/2014/main" id="{FCC70E83-9E36-9BB7-3C7B-E137E84FC7AF}"/>
              </a:ext>
            </a:extLst>
          </p:cNvPr>
          <p:cNvSpPr txBox="1"/>
          <p:nvPr/>
        </p:nvSpPr>
        <p:spPr>
          <a:xfrm>
            <a:off x="4837288" y="5105400"/>
            <a:ext cx="6426199"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085850" lvl="2" indent="-171450">
              <a:buFont typeface="Arial"/>
              <a:buChar char="•"/>
            </a:pPr>
            <a:r>
              <a:rPr lang="en-US" sz="1300">
                <a:cs typeface="Arial"/>
              </a:rPr>
              <a:t>Get help for their young son​</a:t>
            </a:r>
            <a:endParaRPr lang="en-US" sz="1300">
              <a:ea typeface="Calibri"/>
              <a:cs typeface="Arial"/>
            </a:endParaRPr>
          </a:p>
          <a:p>
            <a:pPr marL="1085850" lvl="2" indent="-171450">
              <a:buFont typeface="Arial"/>
              <a:buChar char="•"/>
            </a:pPr>
            <a:r>
              <a:rPr lang="en-US" sz="1300">
                <a:cs typeface="Arial"/>
              </a:rPr>
              <a:t>Improve home environment​</a:t>
            </a:r>
            <a:endParaRPr lang="en-US" sz="1300">
              <a:ea typeface="Calibri"/>
              <a:cs typeface="Arial"/>
            </a:endParaRPr>
          </a:p>
          <a:p>
            <a:pPr marL="1085850" lvl="2" indent="-171450">
              <a:buFont typeface="Arial"/>
              <a:buChar char="•"/>
            </a:pPr>
            <a:r>
              <a:rPr lang="en-US" sz="1300">
                <a:cs typeface="Arial"/>
              </a:rPr>
              <a:t>Seek Counselling ​</a:t>
            </a:r>
            <a:endParaRPr lang="en-US" sz="1300">
              <a:ea typeface="Calibri"/>
              <a:cs typeface="Arial"/>
            </a:endParaRPr>
          </a:p>
          <a:p>
            <a:pPr marL="1085850" lvl="2" indent="-171450">
              <a:buFont typeface="Arial"/>
              <a:buChar char="•"/>
            </a:pPr>
            <a:r>
              <a:rPr lang="en-US" sz="1300">
                <a:cs typeface="Arial"/>
              </a:rPr>
              <a:t>Live separately due to Domestic Violence​</a:t>
            </a:r>
            <a:endParaRPr lang="en-US" sz="1300">
              <a:ea typeface="Calibri"/>
              <a:cs typeface="Arial"/>
            </a:endParaRPr>
          </a:p>
          <a:p>
            <a:pPr marL="1085850" lvl="2" indent="-171450">
              <a:buFont typeface="Arial"/>
              <a:buChar char="•"/>
            </a:pPr>
            <a:r>
              <a:rPr lang="en-US" sz="1300">
                <a:cs typeface="Arial"/>
              </a:rPr>
              <a:t>Sort their rent arrears out​</a:t>
            </a:r>
            <a:endParaRPr lang="en-US" sz="1300">
              <a:ea typeface="Calibri"/>
              <a:cs typeface="Arial"/>
            </a:endParaRPr>
          </a:p>
          <a:p>
            <a:pPr marL="1085850" lvl="2" indent="-171450">
              <a:buFont typeface="Arial"/>
              <a:buChar char="•"/>
            </a:pPr>
            <a:r>
              <a:rPr lang="en-US" sz="1300">
                <a:cs typeface="Arial"/>
              </a:rPr>
              <a:t>Go to Rehab for alcohol problem​</a:t>
            </a:r>
            <a:endParaRPr lang="en-US" sz="1300">
              <a:ea typeface="Calibri"/>
              <a:cs typeface="Arial"/>
            </a:endParaRPr>
          </a:p>
          <a:p>
            <a:pPr marL="1085850" lvl="2" indent="-171450">
              <a:buFont typeface="Arial"/>
              <a:buChar char="•"/>
            </a:pPr>
            <a:r>
              <a:rPr lang="en-US" sz="1300">
                <a:cs typeface="Arial"/>
              </a:rPr>
              <a:t>Get help with parenting issues​</a:t>
            </a:r>
            <a:endParaRPr lang="en-US" sz="1300">
              <a:ea typeface="Calibri"/>
              <a:cs typeface="Arial"/>
            </a:endParaRPr>
          </a:p>
          <a:p>
            <a:pPr marL="1085850" lvl="2" indent="-171450">
              <a:buFont typeface="Arial"/>
              <a:buChar char="•"/>
            </a:pPr>
            <a:r>
              <a:rPr lang="en-US" sz="1300">
                <a:cs typeface="Arial"/>
              </a:rPr>
              <a:t>Keep problems away from the children</a:t>
            </a:r>
            <a:endParaRPr lang="en-US" sz="1300">
              <a:ea typeface="Calibri"/>
              <a:cs typeface="Arial"/>
            </a:endParaRPr>
          </a:p>
        </p:txBody>
      </p:sp>
      <p:sp>
        <p:nvSpPr>
          <p:cNvPr id="9" name="TextBox 8">
            <a:extLst>
              <a:ext uri="{FF2B5EF4-FFF2-40B4-BE49-F238E27FC236}">
                <a16:creationId xmlns:a16="http://schemas.microsoft.com/office/drawing/2014/main" id="{D0682AD8-C936-6D98-9560-E45EE68BB7A8}"/>
              </a:ext>
            </a:extLst>
          </p:cNvPr>
          <p:cNvSpPr txBox="1"/>
          <p:nvPr/>
        </p:nvSpPr>
        <p:spPr>
          <a:xfrm>
            <a:off x="7151511" y="2621844"/>
            <a:ext cx="4111977"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Arial"/>
              </a:rPr>
              <a:t>Partnership with: ​</a:t>
            </a:r>
            <a:endParaRPr lang="en-US">
              <a:ea typeface="Calibri" panose="020F0502020204030204"/>
              <a:cs typeface="Calibri" panose="020F0502020204030204"/>
            </a:endParaRPr>
          </a:p>
          <a:p>
            <a:pPr marL="1085850" lvl="2" indent="-171450">
              <a:buFont typeface="Arial"/>
              <a:buChar char="•"/>
            </a:pPr>
            <a:r>
              <a:rPr lang="en-US" sz="1100">
                <a:cs typeface="Arial"/>
              </a:rPr>
              <a:t>Partner/Spouse​</a:t>
            </a:r>
            <a:endParaRPr lang="en-US" sz="1100">
              <a:ea typeface="Calibri"/>
              <a:cs typeface="Arial"/>
            </a:endParaRPr>
          </a:p>
          <a:p>
            <a:pPr marL="1085850" lvl="2" indent="-171450">
              <a:buFont typeface="Arial"/>
              <a:buChar char="•"/>
            </a:pPr>
            <a:r>
              <a:rPr lang="en-US" sz="1100">
                <a:cs typeface="Arial"/>
              </a:rPr>
              <a:t>Local Authority​</a:t>
            </a:r>
            <a:endParaRPr lang="en-US" sz="1100">
              <a:ea typeface="Calibri"/>
              <a:cs typeface="Arial"/>
            </a:endParaRPr>
          </a:p>
          <a:p>
            <a:pPr marL="1543050" lvl="3" indent="-171450">
              <a:buFont typeface="Arial"/>
              <a:buChar char="•"/>
            </a:pPr>
            <a:r>
              <a:rPr lang="en-US" sz="1100">
                <a:cs typeface="Arial"/>
              </a:rPr>
              <a:t>School/Education Department​</a:t>
            </a:r>
            <a:endParaRPr lang="en-US" sz="1100">
              <a:ea typeface="Calibri"/>
              <a:cs typeface="Arial"/>
            </a:endParaRPr>
          </a:p>
          <a:p>
            <a:pPr marL="1543050" lvl="3" indent="-171450">
              <a:buFont typeface="Arial"/>
              <a:buChar char="•"/>
            </a:pPr>
            <a:r>
              <a:rPr lang="en-US" sz="1100">
                <a:cs typeface="Arial"/>
              </a:rPr>
              <a:t>Social Worker​</a:t>
            </a:r>
            <a:endParaRPr lang="en-US" sz="1100">
              <a:ea typeface="Calibri"/>
              <a:cs typeface="Arial"/>
            </a:endParaRPr>
          </a:p>
          <a:p>
            <a:pPr marL="1543050" lvl="3" indent="-171450">
              <a:buFont typeface="Arial"/>
              <a:buChar char="•"/>
            </a:pPr>
            <a:r>
              <a:rPr lang="en-US" sz="1100">
                <a:cs typeface="Arial"/>
              </a:rPr>
              <a:t>Counselling​</a:t>
            </a:r>
            <a:endParaRPr lang="en-US" sz="1100">
              <a:ea typeface="Calibri"/>
              <a:cs typeface="Arial"/>
            </a:endParaRPr>
          </a:p>
          <a:p>
            <a:pPr marL="1085850" lvl="2" indent="-171450">
              <a:buFont typeface="Arial"/>
              <a:buChar char="•"/>
            </a:pPr>
            <a:r>
              <a:rPr lang="en-US" sz="1100">
                <a:cs typeface="Arial"/>
              </a:rPr>
              <a:t>General Practitioner​</a:t>
            </a:r>
            <a:endParaRPr lang="en-US" sz="1100">
              <a:ea typeface="Calibri"/>
              <a:cs typeface="Arial"/>
            </a:endParaRPr>
          </a:p>
          <a:p>
            <a:pPr marL="1085850" lvl="2" indent="-171450">
              <a:buFont typeface="Arial"/>
              <a:buChar char="•"/>
            </a:pPr>
            <a:r>
              <a:rPr lang="en-US" sz="1100">
                <a:cs typeface="Arial"/>
              </a:rPr>
              <a:t>NSPCC – help for parents​</a:t>
            </a:r>
            <a:endParaRPr lang="en-US" sz="1100">
              <a:ea typeface="Calibri"/>
              <a:cs typeface="Arial"/>
            </a:endParaRPr>
          </a:p>
          <a:p>
            <a:pPr marL="1085850" lvl="2" indent="-171450">
              <a:buFont typeface="Arial"/>
              <a:buChar char="•"/>
            </a:pPr>
            <a:r>
              <a:rPr lang="en-US" sz="1100">
                <a:cs typeface="Arial"/>
              </a:rPr>
              <a:t>NHS – Advice for parents</a:t>
            </a:r>
            <a:endParaRPr lang="en-US" sz="1100">
              <a:ea typeface="Calibri"/>
              <a:cs typeface="Arial"/>
            </a:endParaRPr>
          </a:p>
        </p:txBody>
      </p:sp>
      <p:sp>
        <p:nvSpPr>
          <p:cNvPr id="12" name="TextBox 11">
            <a:extLst>
              <a:ext uri="{FF2B5EF4-FFF2-40B4-BE49-F238E27FC236}">
                <a16:creationId xmlns:a16="http://schemas.microsoft.com/office/drawing/2014/main" id="{7E91A991-EA8F-1513-0353-59AE4FAB866F}"/>
              </a:ext>
            </a:extLst>
          </p:cNvPr>
          <p:cNvSpPr txBox="1"/>
          <p:nvPr/>
        </p:nvSpPr>
        <p:spPr>
          <a:xfrm>
            <a:off x="6290734" y="2099734"/>
            <a:ext cx="430953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t>PARENTING ISSUES</a:t>
            </a:r>
            <a:r>
              <a:rPr lang="en-US" sz="2800" i="1"/>
              <a:t>​</a:t>
            </a:r>
            <a:endParaRPr lang="en-US" sz="2800" i="1">
              <a:ea typeface="Calibri"/>
              <a:cs typeface="Calibri"/>
            </a:endParaRPr>
          </a:p>
        </p:txBody>
      </p:sp>
      <p:sp>
        <p:nvSpPr>
          <p:cNvPr id="13" name="TextBox 12">
            <a:extLst>
              <a:ext uri="{FF2B5EF4-FFF2-40B4-BE49-F238E27FC236}">
                <a16:creationId xmlns:a16="http://schemas.microsoft.com/office/drawing/2014/main" id="{35529D97-67E9-58EB-70EA-A16A6F619080}"/>
              </a:ext>
            </a:extLst>
          </p:cNvPr>
          <p:cNvSpPr txBox="1"/>
          <p:nvPr/>
        </p:nvSpPr>
        <p:spPr>
          <a:xfrm>
            <a:off x="5274734" y="4315178"/>
            <a:ext cx="64967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t>WHAT ACTIONS AND RECOMMENDATIONS WOULD YOU SUGGEST FOR THE ADULTS IN THE FAMILY? AND WHY?</a:t>
            </a:r>
            <a:r>
              <a:rPr lang="en-US" i="1"/>
              <a:t>​</a:t>
            </a:r>
            <a:endParaRPr lang="en-US">
              <a:ea typeface="Calibri" panose="020F0502020204030204"/>
              <a:cs typeface="Calibri" panose="020F0502020204030204"/>
            </a:endParaRPr>
          </a:p>
        </p:txBody>
      </p:sp>
    </p:spTree>
    <p:extLst>
      <p:ext uri="{BB962C8B-B14F-4D97-AF65-F5344CB8AC3E}">
        <p14:creationId xmlns:p14="http://schemas.microsoft.com/office/powerpoint/2010/main" val="4056697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C3880120-15CB-C726-847F-94404B3C3034}"/>
              </a:ext>
            </a:extLst>
          </p:cNvPr>
          <p:cNvPicPr>
            <a:picLocks noChangeAspect="1"/>
          </p:cNvPicPr>
          <p:nvPr/>
        </p:nvPicPr>
        <p:blipFill rotWithShape="1">
          <a:blip r:embed="rId2"/>
          <a:srcRect t="15730"/>
          <a:stretch/>
        </p:blipFill>
        <p:spPr>
          <a:xfrm>
            <a:off x="20" y="10"/>
            <a:ext cx="12191980" cy="6865943"/>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7" name="TextBox 6">
            <a:extLst>
              <a:ext uri="{FF2B5EF4-FFF2-40B4-BE49-F238E27FC236}">
                <a16:creationId xmlns:a16="http://schemas.microsoft.com/office/drawing/2014/main" id="{82518D3C-44C3-23D8-19BA-15EABC68E011}"/>
              </a:ext>
            </a:extLst>
          </p:cNvPr>
          <p:cNvSpPr txBox="1"/>
          <p:nvPr/>
        </p:nvSpPr>
        <p:spPr>
          <a:xfrm>
            <a:off x="5646486" y="3922889"/>
            <a:ext cx="2659312" cy="10974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171450" indent="-228600">
              <a:lnSpc>
                <a:spcPct val="90000"/>
              </a:lnSpc>
              <a:spcAft>
                <a:spcPts val="600"/>
              </a:spcAft>
              <a:buFont typeface="Arial" panose="020B0604020202020204" pitchFamily="34" charset="0"/>
              <a:buChar char="•"/>
            </a:pPr>
            <a:r>
              <a:rPr lang="en-US" sz="1200" i="1"/>
              <a:t>See General Practitioner</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Get counselling</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Improve home environment</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Give the children TLC</a:t>
            </a:r>
            <a:endParaRPr lang="en-US" sz="1200" i="1">
              <a:ea typeface="Calibri"/>
              <a:cs typeface="Calibri"/>
            </a:endParaRPr>
          </a:p>
          <a:p>
            <a:pPr indent="-228600">
              <a:lnSpc>
                <a:spcPct val="90000"/>
              </a:lnSpc>
              <a:spcAft>
                <a:spcPts val="600"/>
              </a:spcAft>
              <a:buFont typeface="Arial" panose="020B0604020202020204" pitchFamily="34" charset="0"/>
              <a:buChar char="•"/>
            </a:pPr>
            <a:endParaRPr lang="en-US" sz="1200">
              <a:ea typeface="Calibri"/>
              <a:cs typeface="Calibri"/>
            </a:endParaRPr>
          </a:p>
        </p:txBody>
      </p:sp>
      <p:sp>
        <p:nvSpPr>
          <p:cNvPr id="8" name="TextBox 7">
            <a:extLst>
              <a:ext uri="{FF2B5EF4-FFF2-40B4-BE49-F238E27FC236}">
                <a16:creationId xmlns:a16="http://schemas.microsoft.com/office/drawing/2014/main" id="{B1E89D91-18F3-7891-F8DC-481B93D2394A}"/>
              </a:ext>
            </a:extLst>
          </p:cNvPr>
          <p:cNvSpPr txBox="1"/>
          <p:nvPr/>
        </p:nvSpPr>
        <p:spPr>
          <a:xfrm>
            <a:off x="6601177" y="2946400"/>
            <a:ext cx="419664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cs typeface="Arial"/>
              </a:rPr>
              <a:t>WHAT ACTIONS AND RECOMMENDATIONS WOULD YOU SUGGEST FOR THE CHILDREN? AND WHY?</a:t>
            </a:r>
            <a:endParaRPr lang="en-US" b="1">
              <a:ea typeface="Calibri"/>
              <a:cs typeface="Arial"/>
            </a:endParaRPr>
          </a:p>
        </p:txBody>
      </p:sp>
      <p:sp>
        <p:nvSpPr>
          <p:cNvPr id="9" name="TextBox 8">
            <a:extLst>
              <a:ext uri="{FF2B5EF4-FFF2-40B4-BE49-F238E27FC236}">
                <a16:creationId xmlns:a16="http://schemas.microsoft.com/office/drawing/2014/main" id="{26343BF8-3D8A-0201-FC9F-DA1FC1404DC3}"/>
              </a:ext>
            </a:extLst>
          </p:cNvPr>
          <p:cNvSpPr txBox="1"/>
          <p:nvPr/>
        </p:nvSpPr>
        <p:spPr>
          <a:xfrm>
            <a:off x="5444066" y="5175956"/>
            <a:ext cx="573475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cs typeface="Arial"/>
              </a:rPr>
              <a:t>RECOMMENDATION :</a:t>
            </a:r>
            <a:endParaRPr lang="en-US" b="1" i="1">
              <a:ea typeface="Calibri"/>
              <a:cs typeface="Arial"/>
            </a:endParaRPr>
          </a:p>
          <a:p>
            <a:pPr lvl="1"/>
            <a:r>
              <a:rPr lang="en-US" sz="1200" i="1">
                <a:ea typeface="Calibri"/>
                <a:cs typeface="Arial"/>
              </a:rPr>
              <a:t>Draw up a plan in partnership with the relevant teams/ services and work together by setting goals to get to the bottom of the family's problems.</a:t>
            </a:r>
          </a:p>
          <a:p>
            <a:endParaRPr lang="en-US" sz="1600" b="1" i="1">
              <a:ea typeface="Calibri"/>
              <a:cs typeface="Arial"/>
            </a:endParaRPr>
          </a:p>
          <a:p>
            <a:r>
              <a:rPr lang="en-US" sz="1600" b="1" i="1">
                <a:cs typeface="Arial"/>
              </a:rPr>
              <a:t>Early intervention would have been better and most likely, would have prevented the numerous problems within this unique family.</a:t>
            </a:r>
            <a:endParaRPr lang="en-US" sz="1600" b="1" i="1">
              <a:ea typeface="Calibri" panose="020F0502020204030204"/>
              <a:cs typeface="Arial"/>
            </a:endParaRPr>
          </a:p>
        </p:txBody>
      </p:sp>
      <p:sp>
        <p:nvSpPr>
          <p:cNvPr id="10" name="TextBox 9">
            <a:extLst>
              <a:ext uri="{FF2B5EF4-FFF2-40B4-BE49-F238E27FC236}">
                <a16:creationId xmlns:a16="http://schemas.microsoft.com/office/drawing/2014/main" id="{321C2FE5-A17E-760F-2829-832C0EBEBBB1}"/>
              </a:ext>
            </a:extLst>
          </p:cNvPr>
          <p:cNvSpPr txBox="1"/>
          <p:nvPr/>
        </p:nvSpPr>
        <p:spPr>
          <a:xfrm>
            <a:off x="8689622" y="3920067"/>
            <a:ext cx="3265311" cy="8947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50000"/>
              </a:lnSpc>
              <a:buFont typeface="Arial"/>
              <a:buChar char="•"/>
            </a:pPr>
            <a:r>
              <a:rPr lang="en-US" sz="1200" i="1">
                <a:cs typeface="Arial"/>
              </a:rPr>
              <a:t>Need a loving home and family​</a:t>
            </a:r>
            <a:endParaRPr lang="en-US" i="1">
              <a:ea typeface="Calibri" panose="020F0502020204030204"/>
              <a:cs typeface="Calibri" panose="020F0502020204030204"/>
            </a:endParaRPr>
          </a:p>
          <a:p>
            <a:pPr marL="171450" indent="-171450">
              <a:lnSpc>
                <a:spcPct val="150000"/>
              </a:lnSpc>
              <a:buFont typeface="Arial"/>
              <a:buChar char="•"/>
            </a:pPr>
            <a:r>
              <a:rPr lang="en-US" sz="1200" i="1">
                <a:cs typeface="Arial"/>
              </a:rPr>
              <a:t>Attend Youth Centre​</a:t>
            </a:r>
            <a:endParaRPr lang="en-US" sz="1200" i="1">
              <a:ea typeface="Calibri" panose="020F0502020204030204"/>
              <a:cs typeface="Arial"/>
            </a:endParaRPr>
          </a:p>
          <a:p>
            <a:pPr marL="171450" indent="-171450">
              <a:lnSpc>
                <a:spcPct val="150000"/>
              </a:lnSpc>
              <a:buFont typeface="Arial"/>
              <a:buChar char="•"/>
            </a:pPr>
            <a:r>
              <a:rPr lang="en-US" sz="1200" i="1">
                <a:cs typeface="Arial"/>
              </a:rPr>
              <a:t>Look into new sports/hobbies</a:t>
            </a:r>
            <a:endParaRPr lang="en-US" sz="1200" i="1">
              <a:ea typeface="Calibri" panose="020F0502020204030204"/>
              <a:cs typeface="Arial"/>
            </a:endParaRPr>
          </a:p>
        </p:txBody>
      </p:sp>
    </p:spTree>
    <p:extLst>
      <p:ext uri="{BB962C8B-B14F-4D97-AF65-F5344CB8AC3E}">
        <p14:creationId xmlns:p14="http://schemas.microsoft.com/office/powerpoint/2010/main" val="553351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1">
            <a:extLst>
              <a:ext uri="{FF2B5EF4-FFF2-40B4-BE49-F238E27FC236}">
                <a16:creationId xmlns:a16="http://schemas.microsoft.com/office/drawing/2014/main" id="{9308A9A6-C603-2369-E38D-7248E039669A}"/>
              </a:ext>
            </a:extLst>
          </p:cNvPr>
          <p:cNvSpPr>
            <a:spLocks noGrp="1"/>
          </p:cNvSpPr>
          <p:nvPr/>
        </p:nvSpPr>
        <p:spPr>
          <a:xfrm>
            <a:off x="2822028" y="-2737"/>
            <a:ext cx="4397350" cy="821960"/>
          </a:xfrm>
          <a:prstGeom prst="rect">
            <a:avLst/>
          </a:prstGeom>
        </p:spPr>
        <p:txBody>
          <a:bodyPr vert="horz" lIns="91440" tIns="45720" rIns="91440" bIns="45720" rtlCol="0" anchor="ctr">
            <a:noAutofit/>
          </a:bodyPr>
          <a:lstStyle>
            <a:lvl1pPr marL="0" indent="0" algn="ctr" defTabSz="450430" rtl="0" eaLnBrk="1" latinLnBrk="0" hangingPunct="1">
              <a:lnSpc>
                <a:spcPts val="4000"/>
              </a:lnSpc>
              <a:spcBef>
                <a:spcPts val="0"/>
              </a:spcBef>
              <a:buFont typeface="Arial" panose="020B0604020202020204" pitchFamily="34" charset="0"/>
              <a:buNone/>
              <a:defRPr lang="en-US" sz="4000" b="1" kern="1200" cap="all" baseline="0">
                <a:solidFill>
                  <a:schemeClr val="bg1"/>
                </a:solidFill>
                <a:latin typeface="+mj-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algn="l" defTabSz="914400">
              <a:lnSpc>
                <a:spcPct val="90000"/>
              </a:lnSpc>
              <a:spcBef>
                <a:spcPct val="0"/>
              </a:spcBef>
              <a:spcAft>
                <a:spcPts val="600"/>
              </a:spcAft>
            </a:pPr>
            <a:r>
              <a:rPr lang="en-US" sz="4800" i="1">
                <a:solidFill>
                  <a:schemeClr val="tx1"/>
                </a:solidFill>
                <a:latin typeface="Calibri"/>
                <a:ea typeface="Calibri"/>
                <a:cs typeface="Calibri"/>
              </a:rPr>
              <a:t>References</a:t>
            </a:r>
          </a:p>
        </p:txBody>
      </p:sp>
      <p:sp>
        <p:nvSpPr>
          <p:cNvPr id="7" name="Text Placeholder 18">
            <a:extLst>
              <a:ext uri="{FF2B5EF4-FFF2-40B4-BE49-F238E27FC236}">
                <a16:creationId xmlns:a16="http://schemas.microsoft.com/office/drawing/2014/main" id="{AE014CD8-2383-4E69-7947-21DE2444BE23}"/>
              </a:ext>
            </a:extLst>
          </p:cNvPr>
          <p:cNvSpPr>
            <a:spLocks noGrp="1"/>
          </p:cNvSpPr>
          <p:nvPr/>
        </p:nvSpPr>
        <p:spPr>
          <a:xfrm>
            <a:off x="155028" y="888124"/>
            <a:ext cx="6458930" cy="5233195"/>
          </a:xfrm>
          <a:prstGeom prst="rect">
            <a:avLst/>
          </a:prstGeom>
        </p:spPr>
        <p:txBody>
          <a:bodyPr vert="horz" lIns="91440" tIns="45720" rIns="91440" bIns="45720" rtlCol="0" anchor="t">
            <a:noAutofit/>
          </a:bodyPr>
          <a:lstStyle>
            <a:lvl1pPr marL="0" indent="0" algn="l" defTabSz="450430" rtl="0" eaLnBrk="1" latinLnBrk="0" hangingPunct="1">
              <a:lnSpc>
                <a:spcPct val="100000"/>
              </a:lnSpc>
              <a:spcBef>
                <a:spcPts val="0"/>
              </a:spcBef>
              <a:buFont typeface="Arial" panose="020B0604020202020204" pitchFamily="34" charset="0"/>
              <a:buNone/>
              <a:defRPr lang="en-US" sz="2400" b="1" i="0" kern="1200" cap="all" baseline="0">
                <a:solidFill>
                  <a:schemeClr val="bg1"/>
                </a:solidFill>
                <a:latin typeface="+mj-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a:t>
            </a:r>
            <a:r>
              <a:rPr lang="en-US" sz="800" i="1">
                <a:solidFill>
                  <a:schemeClr val="tx1"/>
                </a:solidFill>
                <a:latin typeface="+mn-lt"/>
              </a:rPr>
              <a:t>2023</a:t>
            </a:r>
            <a:r>
              <a:rPr lang="en-US" sz="800" i="1">
                <a:solidFill>
                  <a:schemeClr val="tx1"/>
                </a:solidFill>
                <a:effectLst/>
                <a:latin typeface="+mn-lt"/>
              </a:rPr>
              <a:t> NHS choices. Available at: https://www.nhs.uk/conditions/social-care-and-support-guide/caring-for-children-and-young-people/children-and-young-peoples-services/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Children England (2018) End unfair evictions so children in private renting families can benefit from Secure Homes, Children England. Available at: https://www.childrenengland.org.uk/blog/end-unfair-evictions-for-children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Impact on children and young people (2023) Women’s Aid. Available at: https://www.womensaid.org.uk/information-support/what-is-domestic-abuse/impact-on-children-and-young-people/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Jane, B. and Sonia, C. (2023) Evidence hub: ‘what about my right not to be abused?’ domestic abuse, human rights and the family courts, Women’s Aid. Available at: https://www.womensaid.org.uk/domestic-abuse-human-rights-and-the-family-courts/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NIJ (2023) Children exposed to violence, National Institute of Justice. Available at: https://nij.ojp.gov/topics/articles/children-exposed-violence#:~:text=%5B1%5D%20Exposure%20to%20violence%20can,in%20criminal%20behavior%20as%20adults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err="1">
                <a:solidFill>
                  <a:schemeClr val="tx1"/>
                </a:solidFill>
                <a:effectLst/>
                <a:latin typeface="+mn-lt"/>
              </a:rPr>
              <a:t>Plumptre</a:t>
            </a:r>
            <a:r>
              <a:rPr lang="en-US" sz="800" i="1">
                <a:solidFill>
                  <a:schemeClr val="tx1"/>
                </a:solidFill>
                <a:effectLst/>
                <a:latin typeface="+mn-lt"/>
              </a:rPr>
              <a:t>, E. (2023) How witnessing domestic violence affects children, Very well Mind. Available at: https://www.verywellmind.com/the-impact-of-domestic-violence-on-children-5207940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latin typeface="+mn-lt"/>
                <a:ea typeface="Calibri"/>
                <a:cs typeface="Calibri"/>
              </a:rPr>
              <a:t>Barbosa, J.D.S.P., Pereira, L.C., Salgado, F.X.C., da Silva, R.M. and </a:t>
            </a:r>
            <a:r>
              <a:rPr lang="en-US" sz="800" i="1" err="1">
                <a:solidFill>
                  <a:schemeClr val="tx1"/>
                </a:solidFill>
                <a:latin typeface="+mn-lt"/>
                <a:ea typeface="Calibri"/>
                <a:cs typeface="Calibri"/>
              </a:rPr>
              <a:t>Karnikowski</a:t>
            </a:r>
            <a:r>
              <a:rPr lang="en-US" sz="800" i="1">
                <a:solidFill>
                  <a:schemeClr val="tx1"/>
                </a:solidFill>
                <a:latin typeface="+mn-lt"/>
                <a:ea typeface="Calibri"/>
                <a:cs typeface="Calibri"/>
              </a:rPr>
              <a:t>, M.G.D.O. (2022). An Assessment of Mortality among Elderly Brazilians from Alcohol Abuse Diseases: A Longitudinal Study from 1996 to 2019. International Journal of Environmental Research and Public Health, 19(20), p.13467.</a:t>
            </a:r>
          </a:p>
          <a:p>
            <a:pPr indent="-228600" defTabSz="914400">
              <a:lnSpc>
                <a:spcPct val="90000"/>
              </a:lnSpc>
              <a:spcAft>
                <a:spcPts val="600"/>
              </a:spcAft>
              <a:buFont typeface="Arial" panose="020B0604020202020204" pitchFamily="34" charset="0"/>
              <a:buChar char="•"/>
            </a:pPr>
            <a:endParaRPr lang="en-US" sz="800" i="1">
              <a:solidFill>
                <a:schemeClr val="tx1"/>
              </a:solidFill>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latin typeface="+mn-lt"/>
                <a:ea typeface="Calibri"/>
                <a:cs typeface="Calibri"/>
              </a:rPr>
              <a:t>Katz, E., </a:t>
            </a:r>
            <a:r>
              <a:rPr lang="en-US" sz="800" i="1" err="1">
                <a:solidFill>
                  <a:schemeClr val="tx1"/>
                </a:solidFill>
                <a:latin typeface="+mn-lt"/>
                <a:ea typeface="Calibri"/>
                <a:cs typeface="Calibri"/>
              </a:rPr>
              <a:t>Nikupeteri</a:t>
            </a:r>
            <a:r>
              <a:rPr lang="en-US" sz="800" i="1">
                <a:solidFill>
                  <a:schemeClr val="tx1"/>
                </a:solidFill>
                <a:latin typeface="+mn-lt"/>
                <a:ea typeface="Calibri"/>
                <a:cs typeface="Calibri"/>
              </a:rPr>
              <a:t>, A. and Laitinen, M. (2020). When coercive control continues to harm children: Post‐separation fathering, stalking and domestic violence. Child abuse review, 29(4), pp.310-324.</a:t>
            </a:r>
          </a:p>
          <a:p>
            <a:pPr indent="-228600" defTabSz="914400">
              <a:lnSpc>
                <a:spcPct val="90000"/>
              </a:lnSpc>
              <a:spcAft>
                <a:spcPts val="600"/>
              </a:spcAft>
              <a:buChar char="•"/>
            </a:pPr>
            <a:endParaRPr lang="en-US" sz="800">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a:solidFill>
                  <a:schemeClr val="tx1"/>
                </a:solidFill>
                <a:latin typeface="+mn-lt"/>
                <a:ea typeface="Calibri"/>
                <a:cs typeface="Calibri"/>
              </a:rPr>
              <a:t>Parenting first cry.com (2020) Antisocial </a:t>
            </a:r>
            <a:r>
              <a:rPr lang="en-US" sz="800" err="1">
                <a:solidFill>
                  <a:schemeClr val="tx1"/>
                </a:solidFill>
                <a:latin typeface="+mn-lt"/>
                <a:ea typeface="Calibri"/>
                <a:cs typeface="Calibri"/>
              </a:rPr>
              <a:t>Behaviour</a:t>
            </a:r>
            <a:r>
              <a:rPr lang="en-US" sz="800">
                <a:solidFill>
                  <a:schemeClr val="tx1"/>
                </a:solidFill>
                <a:latin typeface="+mn-lt"/>
                <a:ea typeface="Calibri"/>
                <a:cs typeface="Calibri"/>
              </a:rPr>
              <a:t> in Children. Available at: https://parenting.firstcry.com/articles/antisocial-behaviour-in-children-causes-risks-and-ways-to-deal-with-it/ (Accessed: 22 June 2023)</a:t>
            </a:r>
          </a:p>
          <a:p>
            <a:pPr indent="-228600" defTabSz="914400">
              <a:lnSpc>
                <a:spcPct val="90000"/>
              </a:lnSpc>
              <a:spcAft>
                <a:spcPts val="600"/>
              </a:spcAft>
              <a:buChar char="•"/>
            </a:pPr>
            <a:endParaRPr lang="en-US" sz="800">
              <a:solidFill>
                <a:schemeClr val="tx1"/>
              </a:solidFill>
              <a:latin typeface="+mn-lt"/>
              <a:ea typeface="Calibri"/>
              <a:cs typeface="Calibri"/>
            </a:endParaRPr>
          </a:p>
          <a:p>
            <a:pPr indent="-228600" defTabSz="914400">
              <a:lnSpc>
                <a:spcPct val="90000"/>
              </a:lnSpc>
              <a:spcAft>
                <a:spcPts val="600"/>
              </a:spcAft>
              <a:buChar char="•"/>
            </a:pPr>
            <a:r>
              <a:rPr lang="en-US" sz="800">
                <a:solidFill>
                  <a:schemeClr val="tx1"/>
                </a:solidFill>
                <a:latin typeface="+mn-lt"/>
                <a:ea typeface="Calibri"/>
                <a:cs typeface="Calibri"/>
              </a:rPr>
              <a:t>Parenting first cry.com (2020) Antisocial </a:t>
            </a:r>
            <a:r>
              <a:rPr lang="en-US" sz="800" err="1">
                <a:solidFill>
                  <a:schemeClr val="tx1"/>
                </a:solidFill>
                <a:latin typeface="+mn-lt"/>
                <a:ea typeface="Calibri"/>
                <a:cs typeface="Calibri"/>
              </a:rPr>
              <a:t>Behaviour</a:t>
            </a:r>
            <a:r>
              <a:rPr lang="en-US" sz="800">
                <a:solidFill>
                  <a:schemeClr val="tx1"/>
                </a:solidFill>
                <a:latin typeface="+mn-lt"/>
                <a:ea typeface="Calibri"/>
                <a:cs typeface="Calibri"/>
              </a:rPr>
              <a:t> in Children. Available at: https://parenting.firstcry.com/articles/antisocial-behaviour-in-children-causes-risks-and-ways-to-deal-with-it/ (Accessed: 22 June 2023)</a:t>
            </a:r>
          </a:p>
          <a:p>
            <a:pPr indent="-228600" defTabSz="914400">
              <a:lnSpc>
                <a:spcPct val="90000"/>
              </a:lnSpc>
              <a:spcAft>
                <a:spcPts val="600"/>
              </a:spcAft>
              <a:buChar char="•"/>
            </a:pPr>
            <a:endParaRPr lang="en-US" sz="800">
              <a:solidFill>
                <a:schemeClr val="tx1"/>
              </a:solidFill>
              <a:latin typeface="+mn-lt"/>
              <a:ea typeface="Calibri"/>
              <a:cs typeface="Calibri"/>
            </a:endParaRPr>
          </a:p>
          <a:p>
            <a:pPr indent="-228600" defTabSz="914400">
              <a:lnSpc>
                <a:spcPct val="90000"/>
              </a:lnSpc>
              <a:spcAft>
                <a:spcPts val="600"/>
              </a:spcAft>
              <a:buChar char="•"/>
            </a:pPr>
            <a:r>
              <a:rPr lang="en-US" sz="800">
                <a:solidFill>
                  <a:schemeClr val="tx1"/>
                </a:solidFill>
                <a:latin typeface="+mn-lt"/>
                <a:ea typeface="Calibri"/>
                <a:cs typeface="Calibri"/>
              </a:rPr>
              <a:t>Bham City Council (2016) Developing a new Domestic Abuse Strategy </a:t>
            </a:r>
            <a:r>
              <a:rPr lang="en-US" sz="800" err="1">
                <a:solidFill>
                  <a:schemeClr val="tx1"/>
                </a:solidFill>
                <a:latin typeface="+mn-lt"/>
                <a:ea typeface="Calibri"/>
                <a:cs typeface="Calibri"/>
              </a:rPr>
              <a:t>for#Brum</a:t>
            </a:r>
            <a:r>
              <a:rPr lang="en-US" sz="800">
                <a:solidFill>
                  <a:schemeClr val="tx1"/>
                </a:solidFill>
                <a:latin typeface="+mn-lt"/>
                <a:ea typeface="Calibri"/>
                <a:cs typeface="Calibri"/>
              </a:rPr>
              <a:t>. Available at: https://twitter.com/BhamCityCouncil/status/732942116641472512 (Accessed: 22 June 2023)</a:t>
            </a:r>
          </a:p>
          <a:p>
            <a:pPr indent="-228600" defTabSz="914400">
              <a:lnSpc>
                <a:spcPct val="90000"/>
              </a:lnSpc>
              <a:spcAft>
                <a:spcPts val="600"/>
              </a:spcAft>
              <a:buChar char="•"/>
            </a:pPr>
            <a:endParaRPr lang="en-US" sz="600">
              <a:solidFill>
                <a:schemeClr val="tx1"/>
              </a:solidFill>
              <a:latin typeface="+mn-lt"/>
              <a:ea typeface="Calibri"/>
              <a:cs typeface="Calibri"/>
            </a:endParaRPr>
          </a:p>
        </p:txBody>
      </p:sp>
      <p:pic>
        <p:nvPicPr>
          <p:cNvPr id="5" name="Picture 4" descr="A hand of two adults and a kid on top of each other">
            <a:extLst>
              <a:ext uri="{FF2B5EF4-FFF2-40B4-BE49-F238E27FC236}">
                <a16:creationId xmlns:a16="http://schemas.microsoft.com/office/drawing/2014/main" id="{8916F21E-6706-2653-8BC9-F4F77419CCAD}"/>
              </a:ext>
            </a:extLst>
          </p:cNvPr>
          <p:cNvPicPr>
            <a:picLocks noChangeAspect="1"/>
          </p:cNvPicPr>
          <p:nvPr/>
        </p:nvPicPr>
        <p:blipFill rotWithShape="1">
          <a:blip r:embed="rId2"/>
          <a:srcRect l="24405" r="1755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184644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CHILDREN, YOUNG  PEOPLE &amp; FAMILIES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2023-06-12T18:42:28Z</dcterms:created>
  <dcterms:modified xsi:type="dcterms:W3CDTF">2023-06-22T23:51:50Z</dcterms:modified>
</cp:coreProperties>
</file>