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5" autoAdjust="0"/>
    <p:restoredTop sz="94660"/>
  </p:normalViewPr>
  <p:slideViewPr>
    <p:cSldViewPr snapToGrid="0">
      <p:cViewPr>
        <p:scale>
          <a:sx n="92" d="100"/>
          <a:sy n="92" d="100"/>
        </p:scale>
        <p:origin x="6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851D9-21E2-64AD-F15B-65DA155472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4B4C89-DA34-F076-C0CC-84A860367A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5AA6C-6317-0C22-55E5-0B4EDE209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E51B4-1657-1C13-2019-A538C8A21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68D7E-61E9-5266-4438-D9AFA2C20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839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C63FF-DC94-49F6-3847-9FB158E83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9FBD9-C892-9396-F860-771443B81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EFB0B-B591-93ED-4D69-CA7D87311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6514-4DA4-AB0A-841C-B2512DD6E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396EDF-6C67-0626-E9AE-BAF949CAF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758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A2B9D-9403-F783-9AD1-41AC3F2C1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423A7-71F2-9CC7-8C05-2F39A5728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2D63D-5335-898B-8490-D31E52C00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B2CBE-A354-3B43-F599-F6295F50C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0A8C5-9682-C975-0C47-DD67F54B4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388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E880B-6963-29B2-ADA7-2D6964343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E273D-1C9C-602C-7D2C-3416535AFF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BDBBA7-0A31-B7BA-4267-9703B16C1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89ECE7-1911-3337-BE78-67762F2A8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D6BD80-FDB9-A70B-DF93-AEBFE1BE7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442934-A522-8254-655E-700C44910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7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C624F-256A-AEBB-AAA7-A5BA174A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B0C37D-7967-025D-044F-2679041616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0F0398-8D32-15CF-B511-405E35B36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4C12FB-8E56-F947-9F50-999A709857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C3CF0E-B0F3-7E24-9AAB-651D5312E7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BEEC87-FB5E-F96B-F6EE-145C67F64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8645B-373E-9677-8A6B-BFE5016E4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D20F53-8DA0-1E3A-CF0E-C3490921C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04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D3432-C871-0C29-3866-6D0204E51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9573D9-5C2A-AD81-E77C-5F45B8611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432747-AE86-3F63-4CCB-EDEB74476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52129F-867A-5FD6-B99D-0D483B9DB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6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087B1A-E475-188B-B940-8862BEF42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6B02A2-EA1A-008E-AA96-543EABF22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626E2E-6B7D-4F82-6CD1-7259778B7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603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3CEC4-CEC8-53CD-E984-7ACE3B6F8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707F9-DA3F-DFAA-DD4D-0C80BB38D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0AF3E6-BFD8-73C1-99C8-A09A3C98F4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A51884-2213-A00A-AF01-C4391BDAF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54A4AF-9768-0AD2-7E40-AE9027EA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231138-6498-C9B7-E2E7-4BAF7C16F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14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C867-5AD2-6101-0F82-58E08FBDA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2D80C4-4FCB-6BAF-ABFD-82311C4598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01FA16-1B54-7701-CE39-B9E3C7360C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48A488-7436-DD09-3264-41E1197E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2FA4D3-C695-7FEE-18FC-E9950349D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839534-148E-44A1-9FB3-8794D8AA0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3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46346-3D7B-49FF-5C89-10BA270E0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B73EFF-C469-CDF4-2E98-3ED113C79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B4626-A754-6175-1746-7E31DABC8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B8E43-5B35-776B-5E7B-82998654C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2A327-D589-F18D-C48A-BF463645D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97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F3D6A7-0603-43CD-EC54-60E371223F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6B8B3E-E28C-19B3-C7E8-A0A64E8EDC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66036-1FDB-478B-663B-0829E148A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7A93E-EB2E-EFEA-2389-6B287A3D5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447B4-4444-5BDB-43E3-843B54D2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859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B10048-8768-79AB-8B9E-25EC3F2F8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B2A60-90DC-F0C5-2657-915CB9C2D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75228-DFC2-AAEB-6925-39802F5E3C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0B949-649B-44CF-8A0C-CD697B126156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91993-E6BD-B62D-9308-04AFF7FD65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536B0-E9EC-1B7A-A368-E3A0E3684C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F79E9-82D7-4D26-AADB-890CC3594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747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30AFA-E2A0-696C-57DA-149508BF86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Constructors in C++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921D30-65A3-3959-3FD5-ED8E8D8293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31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0F759-148C-322C-5BF7-031BCDB6B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Automatically initializing attributes upon </a:t>
            </a:r>
            <a:r>
              <a:rPr lang="en-GB" dirty="0" err="1"/>
              <a:t>instantialtion</a:t>
            </a:r>
            <a:r>
              <a:rPr lang="en-GB" dirty="0"/>
              <a:t> of object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F9F0D-C26D-BCD8-522D-3A1A0B51F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 far we have initialized objects using set() mutator method calls.</a:t>
            </a:r>
          </a:p>
          <a:p>
            <a:pPr marL="0" indent="0">
              <a:buNone/>
            </a:pPr>
            <a:r>
              <a:rPr lang="en-GB" dirty="0"/>
              <a:t>Recall we initialized a box to have width = 20, height = 30 and depth = 10.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Wouldn’t it be nice to initialize these on first instantiation of an object?</a:t>
            </a:r>
          </a:p>
          <a:p>
            <a:pPr marL="0" indent="0">
              <a:buNone/>
            </a:pPr>
            <a:r>
              <a:rPr lang="en-GB" dirty="0"/>
              <a:t>Yes, and we use constructors to do this.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25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A2E910-9B79-4121-D841-226DE155F9C6}"/>
              </a:ext>
            </a:extLst>
          </p:cNvPr>
          <p:cNvSpPr txBox="1"/>
          <p:nvPr/>
        </p:nvSpPr>
        <p:spPr>
          <a:xfrm>
            <a:off x="327313" y="1126659"/>
            <a:ext cx="555913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//The Box Class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class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{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public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); 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volume(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w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width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w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setHeight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){height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setDepth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depth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getHeight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getDepth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private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width;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depth;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};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CE81-33BE-340E-39A2-BC06ADE25B88}"/>
              </a:ext>
            </a:extLst>
          </p:cNvPr>
          <p:cNvSpPr txBox="1"/>
          <p:nvPr/>
        </p:nvSpPr>
        <p:spPr>
          <a:xfrm>
            <a:off x="6655376" y="1537855"/>
            <a:ext cx="50395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::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</a:t>
            </a:r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//Constructor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width = 20; height = 30; depth = 10;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::volume(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width * height * depth;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93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6811350-3882-A6B4-B2BD-E0A5D59FE704}"/>
              </a:ext>
            </a:extLst>
          </p:cNvPr>
          <p:cNvSpPr txBox="1"/>
          <p:nvPr/>
        </p:nvSpPr>
        <p:spPr>
          <a:xfrm>
            <a:off x="1510579" y="1346906"/>
            <a:ext cx="6096866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#include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&lt;iostream&gt;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using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namespace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std;</a:t>
            </a:r>
          </a:p>
          <a:p>
            <a:endParaRPr lang="en-GB" sz="1800" dirty="0">
              <a:solidFill>
                <a:srgbClr val="0000FF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main(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</a:t>
            </a: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yourBox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= 0;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myBox.setWidth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(15.0);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vol =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myBox.volume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();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cout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"my box's vol is "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endl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vol =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yourBox.volume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();</a:t>
            </a:r>
          </a:p>
          <a:p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cout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"Your box's vol is "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endl;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0;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450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3D1A3-555E-F5B8-CF1C-CA6C110AD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Constructors with parameters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BB3D8-E437-7733-AE8C-370D36BB6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Constructors can also take parameters AND can be </a:t>
            </a:r>
            <a:r>
              <a:rPr lang="en-GB" dirty="0" err="1"/>
              <a:t>overidden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37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A2E910-9B79-4121-D841-226DE155F9C6}"/>
              </a:ext>
            </a:extLst>
          </p:cNvPr>
          <p:cNvSpPr txBox="1"/>
          <p:nvPr/>
        </p:nvSpPr>
        <p:spPr>
          <a:xfrm>
            <a:off x="327313" y="1126659"/>
            <a:ext cx="6089073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//The Box Class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class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{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public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); 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dirty="0">
                <a:solidFill>
                  <a:srgbClr val="0000FF"/>
                </a:solidFill>
                <a:latin typeface="Cascadia Mono" panose="020B0609020000020004" pitchFamily="49" charset="0"/>
              </a:rPr>
              <a:t>double, double, 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); </a:t>
            </a:r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</a:t>
            </a:r>
            <a:r>
              <a:rPr lang="en-GB" sz="1800" dirty="0" err="1">
                <a:solidFill>
                  <a:srgbClr val="008000"/>
                </a:solidFill>
                <a:latin typeface="Cascadia Mono" panose="020B0609020000020004" pitchFamily="49" charset="0"/>
              </a:rPr>
              <a:t>Overiding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volume(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w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width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w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setHeight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){height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setDepth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depth = </a:t>
            </a:r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getHeight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getDepth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 {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height;}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private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width;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height;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depth;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};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CE81-33BE-340E-39A2-BC06ADE25B88}"/>
              </a:ext>
            </a:extLst>
          </p:cNvPr>
          <p:cNvSpPr txBox="1"/>
          <p:nvPr/>
        </p:nvSpPr>
        <p:spPr>
          <a:xfrm>
            <a:off x="5985164" y="1537855"/>
            <a:ext cx="570980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//Constructor 1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::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width = 20; height = 30; depth = 10;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</a:p>
          <a:p>
            <a:r>
              <a:rPr lang="en-GB" sz="1800" dirty="0">
                <a:solidFill>
                  <a:srgbClr val="008000"/>
                </a:solidFill>
                <a:latin typeface="Cascadia Mono" panose="020B0609020000020004" pitchFamily="49" charset="0"/>
              </a:rPr>
              <a:t>//Constructor 2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::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cBox</a:t>
            </a:r>
            <a:r>
              <a:rPr lang="en-GB" dirty="0">
                <a:solidFill>
                  <a:srgbClr val="000000"/>
                </a:solidFill>
                <a:latin typeface="Cascadia Mono" panose="020B0609020000020004" pitchFamily="49" charset="0"/>
              </a:rPr>
              <a:t>( double </a:t>
            </a:r>
            <a:r>
              <a:rPr lang="en-GB" dirty="0" err="1">
                <a:solidFill>
                  <a:srgbClr val="000000"/>
                </a:solidFill>
                <a:latin typeface="Cascadia Mono" panose="020B0609020000020004" pitchFamily="49" charset="0"/>
              </a:rPr>
              <a:t>w,double</a:t>
            </a:r>
            <a:r>
              <a:rPr lang="en-GB" dirty="0">
                <a:solidFill>
                  <a:srgbClr val="000000"/>
                </a:solidFill>
                <a:latin typeface="Cascadia Mono" panose="020B0609020000020004" pitchFamily="49" charset="0"/>
              </a:rPr>
              <a:t> h, double 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width = w; height = h; depth = d;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::volume(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width * height * depth;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9166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6811350-3882-A6B4-B2BD-E0A5D59FE704}"/>
              </a:ext>
            </a:extLst>
          </p:cNvPr>
          <p:cNvSpPr txBox="1"/>
          <p:nvPr/>
        </p:nvSpPr>
        <p:spPr>
          <a:xfrm>
            <a:off x="1510579" y="1346906"/>
            <a:ext cx="6096866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808080"/>
                </a:solidFill>
                <a:latin typeface="Cascadia Mono" panose="020B0609020000020004" pitchFamily="49" charset="0"/>
              </a:rPr>
              <a:t>#include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&lt;iostream&gt;</a:t>
            </a:r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using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namespace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std;</a:t>
            </a:r>
          </a:p>
          <a:p>
            <a:endParaRPr lang="en-GB" sz="1800" dirty="0">
              <a:solidFill>
                <a:srgbClr val="0000FF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main(</a:t>
            </a:r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)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{</a:t>
            </a: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</a:t>
            </a:r>
          </a:p>
          <a:p>
            <a:r>
              <a:rPr lang="en-GB" sz="1800" dirty="0" err="1">
                <a:solidFill>
                  <a:srgbClr val="2B91AF"/>
                </a:solidFill>
                <a:latin typeface="Cascadia Mono" panose="020B0609020000020004" pitchFamily="49" charset="0"/>
              </a:rPr>
              <a:t>cBox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yourBox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(1.0,2.0,3.0);</a:t>
            </a: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double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= 0.0;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myBox.setWidth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(15.0);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vol =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myBox.volume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();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cout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"my box's vol is "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</a:t>
            </a:r>
            <a:r>
              <a:rPr lang="en-GB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endl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vol = </a:t>
            </a:r>
            <a:r>
              <a:rPr lang="en-GB" sz="1800" dirty="0" err="1">
                <a:solidFill>
                  <a:srgbClr val="000000"/>
                </a:solidFill>
                <a:latin typeface="Cascadia Mono" panose="020B0609020000020004" pitchFamily="49" charset="0"/>
              </a:rPr>
              <a:t>yourBox.volume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();</a:t>
            </a:r>
          </a:p>
          <a:p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cout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ascadia Mono" panose="020B0609020000020004" pitchFamily="49" charset="0"/>
              </a:rPr>
              <a:t>"Your box's vol is "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vol </a:t>
            </a:r>
            <a:r>
              <a:rPr lang="nl-NL" sz="1800" dirty="0">
                <a:solidFill>
                  <a:srgbClr val="008080"/>
                </a:solidFill>
                <a:latin typeface="Cascadia Mono" panose="020B0609020000020004" pitchFamily="49" charset="0"/>
              </a:rPr>
              <a:t>&lt;&lt;</a:t>
            </a:r>
            <a:r>
              <a:rPr lang="nl-NL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endl;</a:t>
            </a:r>
          </a:p>
          <a:p>
            <a:endParaRPr lang="en-GB" sz="1800" dirty="0">
              <a:solidFill>
                <a:srgbClr val="000000"/>
              </a:solidFill>
              <a:latin typeface="Cascadia Mono" panose="020B0609020000020004" pitchFamily="49" charset="0"/>
            </a:endParaRPr>
          </a:p>
          <a:p>
            <a:r>
              <a:rPr lang="en-GB" sz="1800" dirty="0">
                <a:solidFill>
                  <a:srgbClr val="0000FF"/>
                </a:solidFill>
                <a:latin typeface="Cascadia Mono" panose="020B0609020000020004" pitchFamily="49" charset="0"/>
              </a:rPr>
              <a:t>return</a:t>
            </a:r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 0;</a:t>
            </a:r>
          </a:p>
          <a:p>
            <a:r>
              <a:rPr lang="en-GB" sz="1800" dirty="0">
                <a:solidFill>
                  <a:srgbClr val="000000"/>
                </a:solidFill>
                <a:latin typeface="Cascadia Mono" panose="020B0609020000020004" pitchFamily="49" charset="0"/>
              </a:rPr>
              <a:t>}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118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524</Words>
  <Application>Microsoft Office PowerPoint</Application>
  <PresentationFormat>Widescreen</PresentationFormat>
  <Paragraphs>103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Cascadia Mono</vt:lpstr>
      <vt:lpstr>Office Theme</vt:lpstr>
      <vt:lpstr>Constructors in C++</vt:lpstr>
      <vt:lpstr>Automatically initializing attributes upon instantialtion of object</vt:lpstr>
      <vt:lpstr>PowerPoint Presentation</vt:lpstr>
      <vt:lpstr>PowerPoint Presentation</vt:lpstr>
      <vt:lpstr>Constructors with parameters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Constructors in C++</dc:title>
  <dc:creator>Gordon Dickers</dc:creator>
  <cp:lastModifiedBy>Gordon Dickers</cp:lastModifiedBy>
  <cp:revision>1</cp:revision>
  <dcterms:created xsi:type="dcterms:W3CDTF">2024-02-21T13:22:24Z</dcterms:created>
  <dcterms:modified xsi:type="dcterms:W3CDTF">2024-02-21T13:48:59Z</dcterms:modified>
</cp:coreProperties>
</file>