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1" r:id="rId1"/>
  </p:sldMasterIdLst>
  <p:notesMasterIdLst>
    <p:notesMasterId r:id="rId3"/>
  </p:notesMasterIdLst>
  <p:sldIdLst>
    <p:sldId id="256" r:id="rId2"/>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ra Terzi" initials="LT" lastIdx="2" clrIdx="0">
    <p:extLst>
      <p:ext uri="{19B8F6BF-5375-455C-9EA6-DF929625EA0E}">
        <p15:presenceInfo xmlns:p15="http://schemas.microsoft.com/office/powerpoint/2012/main" userId="ba3d1e021108efa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27" d="100"/>
          <a:sy n="27" d="100"/>
        </p:scale>
        <p:origin x="123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809BA4-36CD-4437-88D5-A079A21BA5E2}" type="datetimeFigureOut">
              <a:rPr lang="en-US" smtClean="0"/>
              <a:t>5/10/2019</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D074FB-C9B0-4F9E-9E2A-923F533D8852}" type="slidenum">
              <a:rPr lang="en-US" smtClean="0"/>
              <a:t>‹#›</a:t>
            </a:fld>
            <a:endParaRPr lang="en-US"/>
          </a:p>
        </p:txBody>
      </p:sp>
    </p:spTree>
    <p:extLst>
      <p:ext uri="{BB962C8B-B14F-4D97-AF65-F5344CB8AC3E}">
        <p14:creationId xmlns:p14="http://schemas.microsoft.com/office/powerpoint/2010/main" val="3845494045"/>
      </p:ext>
    </p:extLst>
  </p:cSld>
  <p:clrMap bg1="lt1" tx1="dk1" bg2="lt2" tx2="dk2" accent1="accent1" accent2="accent2" accent3="accent3" accent4="accent4" accent5="accent5" accent6="accent6" hlink="hlink" folHlink="folHlink"/>
  <p:notesStyle>
    <a:lvl1pPr marL="0" algn="l" defTabSz="2479853" rtl="0" eaLnBrk="1" latinLnBrk="0" hangingPunct="1">
      <a:defRPr sz="3254" kern="1200">
        <a:solidFill>
          <a:schemeClr val="tx1"/>
        </a:solidFill>
        <a:latin typeface="+mn-lt"/>
        <a:ea typeface="+mn-ea"/>
        <a:cs typeface="+mn-cs"/>
      </a:defRPr>
    </a:lvl1pPr>
    <a:lvl2pPr marL="1239926" algn="l" defTabSz="2479853" rtl="0" eaLnBrk="1" latinLnBrk="0" hangingPunct="1">
      <a:defRPr sz="3254" kern="1200">
        <a:solidFill>
          <a:schemeClr val="tx1"/>
        </a:solidFill>
        <a:latin typeface="+mn-lt"/>
        <a:ea typeface="+mn-ea"/>
        <a:cs typeface="+mn-cs"/>
      </a:defRPr>
    </a:lvl2pPr>
    <a:lvl3pPr marL="2479853" algn="l" defTabSz="2479853" rtl="0" eaLnBrk="1" latinLnBrk="0" hangingPunct="1">
      <a:defRPr sz="3254" kern="1200">
        <a:solidFill>
          <a:schemeClr val="tx1"/>
        </a:solidFill>
        <a:latin typeface="+mn-lt"/>
        <a:ea typeface="+mn-ea"/>
        <a:cs typeface="+mn-cs"/>
      </a:defRPr>
    </a:lvl3pPr>
    <a:lvl4pPr marL="3719779" algn="l" defTabSz="2479853" rtl="0" eaLnBrk="1" latinLnBrk="0" hangingPunct="1">
      <a:defRPr sz="3254" kern="1200">
        <a:solidFill>
          <a:schemeClr val="tx1"/>
        </a:solidFill>
        <a:latin typeface="+mn-lt"/>
        <a:ea typeface="+mn-ea"/>
        <a:cs typeface="+mn-cs"/>
      </a:defRPr>
    </a:lvl4pPr>
    <a:lvl5pPr marL="4959706" algn="l" defTabSz="2479853" rtl="0" eaLnBrk="1" latinLnBrk="0" hangingPunct="1">
      <a:defRPr sz="3254" kern="1200">
        <a:solidFill>
          <a:schemeClr val="tx1"/>
        </a:solidFill>
        <a:latin typeface="+mn-lt"/>
        <a:ea typeface="+mn-ea"/>
        <a:cs typeface="+mn-cs"/>
      </a:defRPr>
    </a:lvl5pPr>
    <a:lvl6pPr marL="6199632" algn="l" defTabSz="2479853" rtl="0" eaLnBrk="1" latinLnBrk="0" hangingPunct="1">
      <a:defRPr sz="3254" kern="1200">
        <a:solidFill>
          <a:schemeClr val="tx1"/>
        </a:solidFill>
        <a:latin typeface="+mn-lt"/>
        <a:ea typeface="+mn-ea"/>
        <a:cs typeface="+mn-cs"/>
      </a:defRPr>
    </a:lvl6pPr>
    <a:lvl7pPr marL="7439558" algn="l" defTabSz="2479853" rtl="0" eaLnBrk="1" latinLnBrk="0" hangingPunct="1">
      <a:defRPr sz="3254" kern="1200">
        <a:solidFill>
          <a:schemeClr val="tx1"/>
        </a:solidFill>
        <a:latin typeface="+mn-lt"/>
        <a:ea typeface="+mn-ea"/>
        <a:cs typeface="+mn-cs"/>
      </a:defRPr>
    </a:lvl7pPr>
    <a:lvl8pPr marL="8679485" algn="l" defTabSz="2479853" rtl="0" eaLnBrk="1" latinLnBrk="0" hangingPunct="1">
      <a:defRPr sz="3254" kern="1200">
        <a:solidFill>
          <a:schemeClr val="tx1"/>
        </a:solidFill>
        <a:latin typeface="+mn-lt"/>
        <a:ea typeface="+mn-ea"/>
        <a:cs typeface="+mn-cs"/>
      </a:defRPr>
    </a:lvl8pPr>
    <a:lvl9pPr marL="9919411" algn="l" defTabSz="2479853" rtl="0" eaLnBrk="1" latinLnBrk="0" hangingPunct="1">
      <a:defRPr sz="325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11986" y="1859524"/>
            <a:ext cx="24860296" cy="10027326"/>
          </a:xfrm>
        </p:spPr>
        <p:txBody>
          <a:bodyPr anchor="b">
            <a:normAutofit/>
          </a:bodyPr>
          <a:lstStyle>
            <a:lvl1pPr algn="ctr">
              <a:defRPr sz="1248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2711986" y="12124584"/>
            <a:ext cx="24860296" cy="6923411"/>
          </a:xfrm>
        </p:spPr>
        <p:txBody>
          <a:bodyPr anchor="t">
            <a:normAutofit/>
          </a:bodyPr>
          <a:lstStyle>
            <a:lvl1pPr marL="0" indent="0" algn="ctr">
              <a:buNone/>
              <a:defRPr sz="5616">
                <a:gradFill flip="none" rotWithShape="1">
                  <a:gsLst>
                    <a:gs pos="0">
                      <a:schemeClr val="tx1"/>
                    </a:gs>
                    <a:gs pos="100000">
                      <a:schemeClr val="tx1">
                        <a:lumMod val="75000"/>
                      </a:schemeClr>
                    </a:gs>
                  </a:gsLst>
                  <a:lin ang="0" scaled="1"/>
                  <a:tileRect/>
                </a:gradFill>
              </a:defRPr>
            </a:lvl1pPr>
            <a:lvl2pPr marL="1426418" indent="0" algn="ctr">
              <a:buNone/>
              <a:defRPr>
                <a:solidFill>
                  <a:schemeClr val="tx1">
                    <a:tint val="75000"/>
                  </a:schemeClr>
                </a:solidFill>
              </a:defRPr>
            </a:lvl2pPr>
            <a:lvl3pPr marL="2852837" indent="0" algn="ctr">
              <a:buNone/>
              <a:defRPr>
                <a:solidFill>
                  <a:schemeClr val="tx1">
                    <a:tint val="75000"/>
                  </a:schemeClr>
                </a:solidFill>
              </a:defRPr>
            </a:lvl3pPr>
            <a:lvl4pPr marL="4279255" indent="0" algn="ctr">
              <a:buNone/>
              <a:defRPr>
                <a:solidFill>
                  <a:schemeClr val="tx1">
                    <a:tint val="75000"/>
                  </a:schemeClr>
                </a:solidFill>
              </a:defRPr>
            </a:lvl4pPr>
            <a:lvl5pPr marL="5705673" indent="0" algn="ctr">
              <a:buNone/>
              <a:defRPr>
                <a:solidFill>
                  <a:schemeClr val="tx1">
                    <a:tint val="75000"/>
                  </a:schemeClr>
                </a:solidFill>
              </a:defRPr>
            </a:lvl5pPr>
            <a:lvl6pPr marL="7132091" indent="0" algn="ctr">
              <a:buNone/>
              <a:defRPr>
                <a:solidFill>
                  <a:schemeClr val="tx1">
                    <a:tint val="75000"/>
                  </a:schemeClr>
                </a:solidFill>
              </a:defRPr>
            </a:lvl6pPr>
            <a:lvl7pPr marL="8558510" indent="0" algn="ctr">
              <a:buNone/>
              <a:defRPr>
                <a:solidFill>
                  <a:schemeClr val="tx1">
                    <a:tint val="75000"/>
                  </a:schemeClr>
                </a:solidFill>
              </a:defRPr>
            </a:lvl7pPr>
            <a:lvl8pPr marL="9984928" indent="0" algn="ctr">
              <a:buNone/>
              <a:defRPr>
                <a:solidFill>
                  <a:schemeClr val="tx1">
                    <a:tint val="75000"/>
                  </a:schemeClr>
                </a:solidFill>
              </a:defRPr>
            </a:lvl8pPr>
            <a:lvl9pPr marL="1141134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7936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6328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11986" y="10204276"/>
            <a:ext cx="24860296" cy="5688543"/>
          </a:xfrm>
        </p:spPr>
        <p:txBody>
          <a:bodyPr anchor="b">
            <a:normAutofit/>
          </a:bodyPr>
          <a:lstStyle>
            <a:lvl1pPr algn="r">
              <a:defRPr sz="8736" b="0" cap="all"/>
            </a:lvl1pPr>
          </a:lstStyle>
          <a:p>
            <a:r>
              <a:rPr lang="en-US"/>
              <a:t>Click to edit Master title style</a:t>
            </a:r>
            <a:endParaRPr lang="en-US" dirty="0"/>
          </a:p>
        </p:txBody>
      </p:sp>
      <p:sp>
        <p:nvSpPr>
          <p:cNvPr id="3" name="Text Placeholder 2"/>
          <p:cNvSpPr>
            <a:spLocks noGrp="1"/>
          </p:cNvSpPr>
          <p:nvPr>
            <p:ph type="body" idx="1"/>
          </p:nvPr>
        </p:nvSpPr>
        <p:spPr>
          <a:xfrm>
            <a:off x="2711986" y="15923414"/>
            <a:ext cx="24860296" cy="3114448"/>
          </a:xfrm>
        </p:spPr>
        <p:txBody>
          <a:bodyPr anchor="t">
            <a:normAutofit/>
          </a:bodyPr>
          <a:lstStyle>
            <a:lvl1pPr marL="0" indent="0" algn="r">
              <a:buNone/>
              <a:defRPr sz="5616">
                <a:gradFill flip="none" rotWithShape="1">
                  <a:gsLst>
                    <a:gs pos="0">
                      <a:schemeClr val="tx1"/>
                    </a:gs>
                    <a:gs pos="100000">
                      <a:schemeClr val="tx1">
                        <a:lumMod val="75000"/>
                      </a:schemeClr>
                    </a:gs>
                  </a:gsLst>
                  <a:lin ang="5400000" scaled="0"/>
                  <a:tileRect/>
                </a:gra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64683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08787" y="6429813"/>
            <a:ext cx="12197848" cy="12577379"/>
          </a:xfrm>
        </p:spPr>
        <p:txBody>
          <a:bodyPr>
            <a:normAutofit/>
          </a:bodyPr>
          <a:lstStyle>
            <a:lvl1pPr>
              <a:defRPr sz="4992"/>
            </a:lvl1pPr>
            <a:lvl2pPr>
              <a:defRPr sz="4368"/>
            </a:lvl2pPr>
            <a:lvl3pPr>
              <a:defRPr sz="3744"/>
            </a:lvl3pPr>
            <a:lvl4pPr>
              <a:defRPr sz="3432"/>
            </a:lvl4pPr>
            <a:lvl5pPr>
              <a:defRPr sz="3432"/>
            </a:lvl5pPr>
            <a:lvl6pPr>
              <a:defRPr sz="3432"/>
            </a:lvl6pPr>
            <a:lvl7pPr>
              <a:defRPr sz="3432"/>
            </a:lvl7pPr>
            <a:lvl8pPr>
              <a:defRPr sz="3432"/>
            </a:lvl8pPr>
            <a:lvl9pPr>
              <a:defRPr sz="34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60644" y="6429811"/>
            <a:ext cx="12211637" cy="12577376"/>
          </a:xfrm>
        </p:spPr>
        <p:txBody>
          <a:bodyPr>
            <a:normAutofit/>
          </a:bodyPr>
          <a:lstStyle>
            <a:lvl1pPr>
              <a:defRPr sz="4992"/>
            </a:lvl1pPr>
            <a:lvl2pPr>
              <a:defRPr sz="4368"/>
            </a:lvl2pPr>
            <a:lvl3pPr>
              <a:defRPr sz="3744"/>
            </a:lvl3pPr>
            <a:lvl4pPr>
              <a:defRPr sz="3432"/>
            </a:lvl4pPr>
            <a:lvl5pPr>
              <a:defRPr sz="3432"/>
            </a:lvl5pPr>
            <a:lvl6pPr>
              <a:defRPr sz="3432"/>
            </a:lvl6pPr>
            <a:lvl7pPr>
              <a:defRPr sz="3432"/>
            </a:lvl7pPr>
            <a:lvl8pPr>
              <a:defRPr sz="3432"/>
            </a:lvl8pPr>
            <a:lvl9pPr>
              <a:defRPr sz="34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48704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3661951" y="6429811"/>
            <a:ext cx="11244680" cy="2288752"/>
          </a:xfrm>
        </p:spPr>
        <p:txBody>
          <a:bodyPr anchor="b">
            <a:noAutofit/>
          </a:bodyPr>
          <a:lstStyle>
            <a:lvl1pPr marL="0" indent="0">
              <a:buNone/>
              <a:defRPr sz="6864"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4" name="Content Placeholder 3"/>
          <p:cNvSpPr>
            <a:spLocks noGrp="1"/>
          </p:cNvSpPr>
          <p:nvPr>
            <p:ph sz="half" idx="2"/>
          </p:nvPr>
        </p:nvSpPr>
        <p:spPr>
          <a:xfrm>
            <a:off x="2708787" y="8692148"/>
            <a:ext cx="12197848" cy="10345716"/>
          </a:xfrm>
        </p:spPr>
        <p:txBody>
          <a:bodyPr anchor="t">
            <a:normAutofit/>
          </a:bodyPr>
          <a:lstStyle>
            <a:lvl1pPr>
              <a:defRPr sz="4992"/>
            </a:lvl1pPr>
            <a:lvl2pPr>
              <a:defRPr sz="4368"/>
            </a:lvl2pPr>
            <a:lvl3pPr>
              <a:defRPr sz="3744"/>
            </a:lvl3pPr>
            <a:lvl4pPr>
              <a:defRPr sz="3432"/>
            </a:lvl4pPr>
            <a:lvl5pPr>
              <a:defRPr sz="3432"/>
            </a:lvl5pPr>
            <a:lvl6pPr>
              <a:defRPr sz="3432"/>
            </a:lvl6pPr>
            <a:lvl7pPr>
              <a:defRPr sz="3432"/>
            </a:lvl7pPr>
            <a:lvl8pPr>
              <a:defRPr sz="3432"/>
            </a:lvl8pPr>
            <a:lvl9pPr>
              <a:defRPr sz="34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252938" y="6429813"/>
            <a:ext cx="11319345" cy="2262335"/>
          </a:xfrm>
        </p:spPr>
        <p:txBody>
          <a:bodyPr anchor="b">
            <a:noAutofit/>
          </a:bodyPr>
          <a:lstStyle>
            <a:lvl1pPr marL="0" indent="0">
              <a:buNone/>
              <a:defRPr sz="6864" b="0"/>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6" name="Content Placeholder 5"/>
          <p:cNvSpPr>
            <a:spLocks noGrp="1"/>
          </p:cNvSpPr>
          <p:nvPr>
            <p:ph sz="quarter" idx="4"/>
          </p:nvPr>
        </p:nvSpPr>
        <p:spPr>
          <a:xfrm>
            <a:off x="15322858" y="8692148"/>
            <a:ext cx="12252288" cy="10345716"/>
          </a:xfrm>
        </p:spPr>
        <p:txBody>
          <a:bodyPr anchor="t">
            <a:normAutofit/>
          </a:bodyPr>
          <a:lstStyle>
            <a:lvl1pPr>
              <a:defRPr sz="4992"/>
            </a:lvl1pPr>
            <a:lvl2pPr>
              <a:defRPr sz="4368"/>
            </a:lvl2pPr>
            <a:lvl3pPr>
              <a:defRPr sz="3744"/>
            </a:lvl3pPr>
            <a:lvl4pPr>
              <a:defRPr sz="3432"/>
            </a:lvl4pPr>
            <a:lvl5pPr>
              <a:defRPr sz="3432"/>
            </a:lvl5pPr>
            <a:lvl6pPr>
              <a:defRPr sz="3432"/>
            </a:lvl6pPr>
            <a:lvl7pPr>
              <a:defRPr sz="3432"/>
            </a:lvl7pPr>
            <a:lvl8pPr>
              <a:defRPr sz="3432"/>
            </a:lvl8pPr>
            <a:lvl9pPr>
              <a:defRPr sz="34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7967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8112"/>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2790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9008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08787" y="5475213"/>
            <a:ext cx="9034911" cy="4279265"/>
          </a:xfrm>
        </p:spPr>
        <p:txBody>
          <a:bodyPr anchor="b">
            <a:normAutofit/>
          </a:bodyPr>
          <a:lstStyle>
            <a:lvl1pPr algn="l">
              <a:defRPr sz="6864" b="0"/>
            </a:lvl1pPr>
          </a:lstStyle>
          <a:p>
            <a:r>
              <a:rPr lang="en-US"/>
              <a:t>Click to edit Master title style</a:t>
            </a:r>
            <a:endParaRPr lang="en-US" dirty="0"/>
          </a:p>
        </p:txBody>
      </p:sp>
      <p:sp>
        <p:nvSpPr>
          <p:cNvPr id="3" name="Content Placeholder 2"/>
          <p:cNvSpPr>
            <a:spLocks noGrp="1"/>
          </p:cNvSpPr>
          <p:nvPr>
            <p:ph idx="1"/>
          </p:nvPr>
        </p:nvSpPr>
        <p:spPr>
          <a:xfrm>
            <a:off x="12673779" y="1859523"/>
            <a:ext cx="14898503" cy="17178338"/>
          </a:xfrm>
        </p:spPr>
        <p:txBody>
          <a:bodyPr anchor="ctr">
            <a:normAutofit/>
          </a:bodyPr>
          <a:lstStyle>
            <a:lvl1pPr>
              <a:defRPr sz="5616"/>
            </a:lvl1pPr>
            <a:lvl2pPr>
              <a:defRPr sz="4992"/>
            </a:lvl2pPr>
            <a:lvl3pPr>
              <a:defRPr sz="4368"/>
            </a:lvl3pPr>
            <a:lvl4pPr>
              <a:defRPr sz="3744"/>
            </a:lvl4pPr>
            <a:lvl5pPr>
              <a:defRPr sz="3432"/>
            </a:lvl5pPr>
            <a:lvl6pPr>
              <a:defRPr sz="3432"/>
            </a:lvl6pPr>
            <a:lvl7pPr>
              <a:defRPr sz="3432"/>
            </a:lvl7pPr>
            <a:lvl8pPr>
              <a:defRPr sz="3432"/>
            </a:lvl8pPr>
            <a:lvl9pPr>
              <a:defRPr sz="34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08787" y="9754478"/>
            <a:ext cx="9034911" cy="5705687"/>
          </a:xfrm>
        </p:spPr>
        <p:txBody>
          <a:bodyPr>
            <a:normAutofit/>
          </a:bodyPr>
          <a:lstStyle>
            <a:lvl1pPr marL="0" indent="0">
              <a:buNone/>
              <a:defRPr sz="4992"/>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0401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08787" y="5922424"/>
            <a:ext cx="14643095" cy="4279265"/>
          </a:xfrm>
        </p:spPr>
        <p:txBody>
          <a:bodyPr anchor="b">
            <a:normAutofit/>
          </a:bodyPr>
          <a:lstStyle>
            <a:lvl1pPr algn="l">
              <a:defRPr sz="7488"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8256496" y="-57057"/>
            <a:ext cx="8275379" cy="21538967"/>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US"/>
              <a:t>Click icon to add picture</a:t>
            </a:r>
            <a:endParaRPr lang="en-US" dirty="0"/>
          </a:p>
        </p:txBody>
      </p:sp>
      <p:sp>
        <p:nvSpPr>
          <p:cNvPr id="4" name="Text Placeholder 3"/>
          <p:cNvSpPr>
            <a:spLocks noGrp="1"/>
          </p:cNvSpPr>
          <p:nvPr>
            <p:ph type="body" sz="half" idx="2"/>
          </p:nvPr>
        </p:nvSpPr>
        <p:spPr>
          <a:xfrm>
            <a:off x="2705381" y="10201688"/>
            <a:ext cx="14643095" cy="5705687"/>
          </a:xfrm>
        </p:spPr>
        <p:txBody>
          <a:bodyPr>
            <a:normAutofit/>
          </a:bodyPr>
          <a:lstStyle>
            <a:lvl1pPr marL="0" indent="0">
              <a:buNone/>
              <a:defRPr sz="4992"/>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a:xfrm>
            <a:off x="14973592" y="19285223"/>
            <a:ext cx="2378292" cy="1139156"/>
          </a:xfrm>
        </p:spPr>
        <p:txBody>
          <a:bodyPr/>
          <a:lstStyle/>
          <a:p>
            <a:fld id="{48A87A34-81AB-432B-8DAE-1953F412C126}" type="datetimeFigureOut">
              <a:rPr lang="en-US" smtClean="0"/>
              <a:t>5/10/2019</a:t>
            </a:fld>
            <a:endParaRPr lang="en-US" dirty="0"/>
          </a:p>
        </p:txBody>
      </p:sp>
      <p:sp>
        <p:nvSpPr>
          <p:cNvPr id="6" name="Footer Placeholder 5"/>
          <p:cNvSpPr>
            <a:spLocks noGrp="1"/>
          </p:cNvSpPr>
          <p:nvPr>
            <p:ph type="ftr" sz="quarter" idx="11"/>
          </p:nvPr>
        </p:nvSpPr>
        <p:spPr>
          <a:xfrm>
            <a:off x="2708789" y="19285223"/>
            <a:ext cx="12264800" cy="1139156"/>
          </a:xfrm>
        </p:spPr>
        <p:txBody>
          <a:bodyPr/>
          <a:lstStyle/>
          <a:p>
            <a:endParaRPr lang="en-US" dirty="0"/>
          </a:p>
        </p:txBody>
      </p:sp>
      <p:sp>
        <p:nvSpPr>
          <p:cNvPr id="7" name="Slide Number Placeholder 6"/>
          <p:cNvSpPr>
            <a:spLocks noGrp="1"/>
          </p:cNvSpPr>
          <p:nvPr>
            <p:ph type="sldNum" sz="quarter" idx="12"/>
          </p:nvPr>
        </p:nvSpPr>
        <p:spPr>
          <a:xfrm>
            <a:off x="26560864" y="19285221"/>
            <a:ext cx="1010187" cy="102723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0786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37576" y="13657349"/>
            <a:ext cx="24537568" cy="2831332"/>
          </a:xfrm>
        </p:spPr>
        <p:txBody>
          <a:bodyPr anchor="b">
            <a:normAutofit/>
          </a:bodyPr>
          <a:lstStyle>
            <a:lvl1pPr algn="l">
              <a:defRPr sz="624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037580" y="3108014"/>
            <a:ext cx="24168230" cy="930083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4992"/>
            </a:lvl1pPr>
            <a:lvl2pPr marL="1426418" indent="0">
              <a:buNone/>
              <a:defRPr sz="4992"/>
            </a:lvl2pPr>
            <a:lvl3pPr marL="2852837" indent="0">
              <a:buNone/>
              <a:defRPr sz="4992"/>
            </a:lvl3pPr>
            <a:lvl4pPr marL="4279255" indent="0">
              <a:buNone/>
              <a:defRPr sz="4992"/>
            </a:lvl4pPr>
            <a:lvl5pPr marL="5705673" indent="0">
              <a:buNone/>
              <a:defRPr sz="4992"/>
            </a:lvl5pPr>
            <a:lvl6pPr marL="7132091" indent="0">
              <a:buNone/>
              <a:defRPr sz="4992"/>
            </a:lvl6pPr>
            <a:lvl7pPr marL="8558510" indent="0">
              <a:buNone/>
              <a:defRPr sz="4992"/>
            </a:lvl7pPr>
            <a:lvl8pPr marL="9984928" indent="0">
              <a:buNone/>
              <a:defRPr sz="4992"/>
            </a:lvl8pPr>
            <a:lvl9pPr marL="11411346" indent="0">
              <a:buNone/>
              <a:defRPr sz="4992"/>
            </a:lvl9pPr>
          </a:lstStyle>
          <a:p>
            <a:r>
              <a:rPr lang="en-US"/>
              <a:t>Click icon to add picture</a:t>
            </a:r>
            <a:endParaRPr lang="en-US" dirty="0"/>
          </a:p>
        </p:txBody>
      </p:sp>
      <p:sp>
        <p:nvSpPr>
          <p:cNvPr id="4" name="Text Placeholder 3"/>
          <p:cNvSpPr>
            <a:spLocks noGrp="1"/>
          </p:cNvSpPr>
          <p:nvPr>
            <p:ph type="body" sz="half" idx="2"/>
          </p:nvPr>
        </p:nvSpPr>
        <p:spPr>
          <a:xfrm>
            <a:off x="3037576" y="16488679"/>
            <a:ext cx="24537568" cy="2549183"/>
          </a:xfrm>
        </p:spPr>
        <p:txBody>
          <a:bodyPr>
            <a:normAutofit/>
          </a:bodyPr>
          <a:lstStyle>
            <a:lvl1pPr marL="0" indent="0">
              <a:buNone/>
              <a:defRPr sz="4368"/>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5/10/2019</a:t>
            </a:fld>
            <a:endParaRPr lang="en-US" dirty="0"/>
          </a:p>
        </p:txBody>
      </p:sp>
      <p:sp>
        <p:nvSpPr>
          <p:cNvPr id="6" name="Footer Placeholder 5"/>
          <p:cNvSpPr>
            <a:spLocks noGrp="1"/>
          </p:cNvSpPr>
          <p:nvPr>
            <p:ph type="ftr" sz="quarter" idx="11"/>
          </p:nvPr>
        </p:nvSpPr>
        <p:spPr>
          <a:xfrm>
            <a:off x="3037578" y="19285223"/>
            <a:ext cx="17666761" cy="1139156"/>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93848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08785" y="1859521"/>
            <a:ext cx="24863501" cy="9789589"/>
          </a:xfrm>
        </p:spPr>
        <p:txBody>
          <a:bodyPr anchor="ctr">
            <a:normAutofit/>
          </a:bodyPr>
          <a:lstStyle>
            <a:lvl1pPr algn="l">
              <a:defRPr sz="8736" b="0" cap="all"/>
            </a:lvl1pPr>
          </a:lstStyle>
          <a:p>
            <a:r>
              <a:rPr lang="en-US"/>
              <a:t>Click to edit Master title style</a:t>
            </a:r>
            <a:endParaRPr lang="en-US" dirty="0"/>
          </a:p>
        </p:txBody>
      </p:sp>
      <p:sp>
        <p:nvSpPr>
          <p:cNvPr id="3" name="Text Placeholder 2"/>
          <p:cNvSpPr>
            <a:spLocks noGrp="1"/>
          </p:cNvSpPr>
          <p:nvPr>
            <p:ph type="body" idx="1"/>
          </p:nvPr>
        </p:nvSpPr>
        <p:spPr>
          <a:xfrm>
            <a:off x="2708785" y="13551006"/>
            <a:ext cx="24863501" cy="5486856"/>
          </a:xfrm>
        </p:spPr>
        <p:txBody>
          <a:bodyPr anchor="ctr">
            <a:normAutofit/>
          </a:bodyPr>
          <a:lstStyle>
            <a:lvl1pPr marL="0" indent="0" algn="l">
              <a:buNone/>
              <a:defRPr sz="5616">
                <a:gradFill flip="none" rotWithShape="1">
                  <a:gsLst>
                    <a:gs pos="0">
                      <a:schemeClr val="tx1"/>
                    </a:gs>
                    <a:gs pos="100000">
                      <a:schemeClr val="tx1">
                        <a:lumMod val="75000"/>
                      </a:schemeClr>
                    </a:gs>
                  </a:gsLst>
                  <a:lin ang="5400000" scaled="0"/>
                  <a:tileRect/>
                </a:gra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90011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932480" y="2683981"/>
            <a:ext cx="1513758" cy="1824447"/>
          </a:xfrm>
          <a:prstGeom prst="rect">
            <a:avLst/>
          </a:prstGeom>
        </p:spPr>
        <p:txBody>
          <a:bodyPr vert="horz" lIns="285284" tIns="142642" rIns="285284" bIns="14264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59" dirty="0">
                <a:solidFill>
                  <a:schemeClr val="accent1"/>
                </a:solidFill>
              </a:rPr>
              <a:t>“</a:t>
            </a:r>
          </a:p>
        </p:txBody>
      </p:sp>
      <p:sp>
        <p:nvSpPr>
          <p:cNvPr id="15" name="TextBox 14"/>
          <p:cNvSpPr txBox="1"/>
          <p:nvPr/>
        </p:nvSpPr>
        <p:spPr>
          <a:xfrm>
            <a:off x="26112550" y="9315803"/>
            <a:ext cx="1513758" cy="1824447"/>
          </a:xfrm>
          <a:prstGeom prst="rect">
            <a:avLst/>
          </a:prstGeom>
        </p:spPr>
        <p:txBody>
          <a:bodyPr vert="horz" lIns="285284" tIns="142642" rIns="285284" bIns="14264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59" dirty="0">
                <a:solidFill>
                  <a:schemeClr val="accent1"/>
                </a:solidFill>
              </a:rPr>
              <a:t>”</a:t>
            </a:r>
          </a:p>
        </p:txBody>
      </p:sp>
      <p:sp>
        <p:nvSpPr>
          <p:cNvPr id="2" name="Title 1"/>
          <p:cNvSpPr>
            <a:spLocks noGrp="1"/>
          </p:cNvSpPr>
          <p:nvPr>
            <p:ph type="title"/>
          </p:nvPr>
        </p:nvSpPr>
        <p:spPr>
          <a:xfrm>
            <a:off x="3591235" y="1859522"/>
            <a:ext cx="23084805" cy="9497245"/>
          </a:xfrm>
        </p:spPr>
        <p:txBody>
          <a:bodyPr anchor="ctr">
            <a:normAutofit/>
          </a:bodyPr>
          <a:lstStyle>
            <a:lvl1pPr algn="l">
              <a:defRPr sz="8736"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158891" y="11389553"/>
            <a:ext cx="21949494" cy="1188685"/>
          </a:xfrm>
        </p:spPr>
        <p:txBody>
          <a:bodyPr anchor="ctr">
            <a:normAutofit/>
          </a:bodyPr>
          <a:lstStyle>
            <a:lvl1pPr marL="0" indent="0">
              <a:buFontTx/>
              <a:buNone/>
              <a:defRPr sz="4368"/>
            </a:lvl1pPr>
            <a:lvl2pPr marL="1426418" indent="0">
              <a:buFontTx/>
              <a:buNone/>
              <a:defRPr/>
            </a:lvl2pPr>
            <a:lvl3pPr marL="2852837" indent="0">
              <a:buFontTx/>
              <a:buNone/>
              <a:defRPr/>
            </a:lvl3pPr>
            <a:lvl4pPr marL="4279255" indent="0">
              <a:buFontTx/>
              <a:buNone/>
              <a:defRPr/>
            </a:lvl4pPr>
            <a:lvl5pPr marL="5705673" indent="0">
              <a:buFontTx/>
              <a:buNone/>
              <a:defRPr/>
            </a:lvl5pPr>
          </a:lstStyle>
          <a:p>
            <a:pPr lvl="0"/>
            <a:r>
              <a:rPr lang="en-US"/>
              <a:t>Click to edit Master text styles</a:t>
            </a:r>
          </a:p>
        </p:txBody>
      </p:sp>
      <p:sp>
        <p:nvSpPr>
          <p:cNvPr id="3" name="Text Placeholder 2"/>
          <p:cNvSpPr>
            <a:spLocks noGrp="1"/>
          </p:cNvSpPr>
          <p:nvPr>
            <p:ph type="body" idx="1"/>
          </p:nvPr>
        </p:nvSpPr>
        <p:spPr>
          <a:xfrm>
            <a:off x="2708787" y="14480133"/>
            <a:ext cx="24863497" cy="4517002"/>
          </a:xfrm>
        </p:spPr>
        <p:txBody>
          <a:bodyPr anchor="ctr">
            <a:normAutofit/>
          </a:bodyPr>
          <a:lstStyle>
            <a:lvl1pPr marL="0" indent="0" algn="l">
              <a:buNone/>
              <a:defRPr sz="5616">
                <a:gradFill flip="none" rotWithShape="1">
                  <a:gsLst>
                    <a:gs pos="0">
                      <a:schemeClr val="tx1"/>
                    </a:gs>
                    <a:gs pos="100000">
                      <a:schemeClr val="tx1">
                        <a:lumMod val="75000"/>
                      </a:schemeClr>
                    </a:gs>
                  </a:gsLst>
                  <a:lin ang="0" scaled="1"/>
                  <a:tileRect/>
                </a:gra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832328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08786" y="11242792"/>
            <a:ext cx="24866360" cy="4582520"/>
          </a:xfrm>
        </p:spPr>
        <p:txBody>
          <a:bodyPr anchor="b">
            <a:normAutofit/>
          </a:bodyPr>
          <a:lstStyle>
            <a:lvl1pPr algn="l">
              <a:defRPr sz="8736" b="0" cap="all"/>
            </a:lvl1pPr>
          </a:lstStyle>
          <a:p>
            <a:r>
              <a:rPr lang="en-US"/>
              <a:t>Click to edit Master title style</a:t>
            </a:r>
            <a:endParaRPr lang="en-US" dirty="0"/>
          </a:p>
        </p:txBody>
      </p:sp>
      <p:sp>
        <p:nvSpPr>
          <p:cNvPr id="3" name="Text Placeholder 2"/>
          <p:cNvSpPr>
            <a:spLocks noGrp="1"/>
          </p:cNvSpPr>
          <p:nvPr>
            <p:ph type="body" idx="1"/>
          </p:nvPr>
        </p:nvSpPr>
        <p:spPr>
          <a:xfrm>
            <a:off x="2717618" y="15825312"/>
            <a:ext cx="24866364" cy="3212550"/>
          </a:xfrm>
        </p:spPr>
        <p:txBody>
          <a:bodyPr anchor="t">
            <a:normAutofit/>
          </a:bodyPr>
          <a:lstStyle>
            <a:lvl1pPr marL="0" indent="0" algn="l">
              <a:buNone/>
              <a:defRPr sz="5616">
                <a:gradFill flip="none" rotWithShape="1">
                  <a:gsLst>
                    <a:gs pos="0">
                      <a:schemeClr val="tx1"/>
                    </a:gs>
                    <a:gs pos="100000">
                      <a:schemeClr val="tx1">
                        <a:lumMod val="75000"/>
                      </a:schemeClr>
                    </a:gs>
                  </a:gsLst>
                  <a:lin ang="5400000" scaled="0"/>
                  <a:tileRect/>
                </a:gra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81477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1932480" y="2351945"/>
            <a:ext cx="1513758" cy="1824447"/>
          </a:xfrm>
          <a:prstGeom prst="rect">
            <a:avLst/>
          </a:prstGeom>
        </p:spPr>
        <p:txBody>
          <a:bodyPr vert="horz" lIns="285284" tIns="142642" rIns="285284" bIns="14264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24959" dirty="0">
                <a:solidFill>
                  <a:schemeClr val="accent1"/>
                </a:solidFill>
              </a:rPr>
              <a:t>“</a:t>
            </a:r>
          </a:p>
        </p:txBody>
      </p:sp>
      <p:sp>
        <p:nvSpPr>
          <p:cNvPr id="16" name="TextBox 15"/>
          <p:cNvSpPr txBox="1"/>
          <p:nvPr/>
        </p:nvSpPr>
        <p:spPr>
          <a:xfrm>
            <a:off x="26108360" y="8983767"/>
            <a:ext cx="1513758" cy="1824447"/>
          </a:xfrm>
          <a:prstGeom prst="rect">
            <a:avLst/>
          </a:prstGeom>
        </p:spPr>
        <p:txBody>
          <a:bodyPr vert="horz" lIns="285284" tIns="142642" rIns="285284" bIns="14264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24959" dirty="0">
                <a:solidFill>
                  <a:schemeClr val="accent1"/>
                </a:solidFill>
              </a:rPr>
              <a:t>”</a:t>
            </a:r>
          </a:p>
        </p:txBody>
      </p:sp>
      <p:sp>
        <p:nvSpPr>
          <p:cNvPr id="2" name="Title 1"/>
          <p:cNvSpPr>
            <a:spLocks noGrp="1"/>
          </p:cNvSpPr>
          <p:nvPr>
            <p:ph type="title"/>
          </p:nvPr>
        </p:nvSpPr>
        <p:spPr>
          <a:xfrm>
            <a:off x="3591235" y="1859522"/>
            <a:ext cx="23084805" cy="8874168"/>
          </a:xfrm>
        </p:spPr>
        <p:txBody>
          <a:bodyPr anchor="ctr">
            <a:normAutofit/>
          </a:bodyPr>
          <a:lstStyle>
            <a:lvl1pPr algn="l">
              <a:defRPr sz="8736"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708786" y="12124584"/>
            <a:ext cx="24866360" cy="3287328"/>
          </a:xfrm>
        </p:spPr>
        <p:txBody>
          <a:bodyPr vert="horz" lIns="91440" tIns="45720" rIns="91440" bIns="45720" rtlCol="0" anchor="b">
            <a:normAutofit/>
          </a:bodyPr>
          <a:lstStyle>
            <a:lvl1pPr>
              <a:buNone/>
              <a:defRPr lang="en-US" sz="6240" b="0" cap="all" dirty="0">
                <a:ln w="3175" cmpd="sng">
                  <a:noFill/>
                </a:ln>
                <a:gradFill flip="none" rotWithShape="1">
                  <a:gsLst>
                    <a:gs pos="0">
                      <a:schemeClr val="tx1"/>
                    </a:gs>
                    <a:gs pos="100000">
                      <a:schemeClr val="tx1">
                        <a:lumMod val="75000"/>
                      </a:schemeClr>
                    </a:gs>
                  </a:gsLst>
                  <a:lin ang="0" scaled="1"/>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708786" y="15411912"/>
            <a:ext cx="24866360" cy="3625950"/>
          </a:xfrm>
        </p:spPr>
        <p:txBody>
          <a:bodyPr anchor="t">
            <a:normAutofit/>
          </a:bodyPr>
          <a:lstStyle>
            <a:lvl1pPr marL="0" indent="0" algn="l">
              <a:buNone/>
              <a:defRPr sz="4992">
                <a:gradFill flip="none" rotWithShape="1">
                  <a:gsLst>
                    <a:gs pos="0">
                      <a:schemeClr val="tx1"/>
                    </a:gs>
                    <a:gs pos="100000">
                      <a:schemeClr val="tx1">
                        <a:lumMod val="75000"/>
                      </a:schemeClr>
                    </a:gs>
                  </a:gsLst>
                  <a:lin ang="5400000" scaled="0"/>
                  <a:tileRect/>
                </a:gradFill>
              </a:defRPr>
            </a:lvl1pPr>
            <a:lvl2pPr marL="1426418" indent="0">
              <a:buNone/>
              <a:defRPr sz="4992">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92654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08784" y="1859522"/>
            <a:ext cx="24863497" cy="8600908"/>
          </a:xfrm>
        </p:spPr>
        <p:txBody>
          <a:bodyPr vert="horz" lIns="91440" tIns="45720" rIns="91440" bIns="45720" rtlCol="0" anchor="ctr">
            <a:normAutofit/>
          </a:bodyPr>
          <a:lstStyle>
            <a:lvl1pPr>
              <a:defRPr lang="en-US" sz="8736"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2708784" y="11490436"/>
            <a:ext cx="24863497" cy="3273666"/>
          </a:xfrm>
        </p:spPr>
        <p:txBody>
          <a:bodyPr vert="horz" lIns="91440" tIns="45720" rIns="91440" bIns="45720" rtlCol="0" anchor="b">
            <a:normAutofit/>
          </a:bodyPr>
          <a:lstStyle>
            <a:lvl1pPr>
              <a:buNone/>
              <a:defRPr lang="en-US" sz="7488"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2708785" y="14764101"/>
            <a:ext cx="24863494" cy="4273761"/>
          </a:xfrm>
        </p:spPr>
        <p:txBody>
          <a:bodyPr anchor="t">
            <a:normAutofit/>
          </a:bodyPr>
          <a:lstStyle>
            <a:lvl1pPr marL="0" indent="0" algn="l">
              <a:buNone/>
              <a:defRPr sz="4992">
                <a:gradFill flip="none" rotWithShape="1">
                  <a:gsLst>
                    <a:gs pos="0">
                      <a:schemeClr val="tx1"/>
                    </a:gs>
                    <a:gs pos="100000">
                      <a:schemeClr val="tx1">
                        <a:lumMod val="75000"/>
                      </a:schemeClr>
                    </a:gs>
                  </a:gsLst>
                  <a:lin ang="5400000" scaled="0"/>
                  <a:tileRect/>
                </a:gradFill>
              </a:defRPr>
            </a:lvl1pPr>
            <a:lvl2pPr marL="1426418" indent="0">
              <a:buNone/>
              <a:defRPr sz="4992">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61431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2708787" y="1859521"/>
            <a:ext cx="24863497" cy="4094816"/>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95440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86609" y="1859521"/>
            <a:ext cx="5885674" cy="1717834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708787" y="1859521"/>
            <a:ext cx="18616284" cy="1717834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52946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08787" y="1859521"/>
            <a:ext cx="24863497" cy="40948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708789" y="6429811"/>
            <a:ext cx="24863494" cy="1260805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1686609" y="19275601"/>
            <a:ext cx="4261595" cy="1139156"/>
          </a:xfrm>
          <a:prstGeom prst="rect">
            <a:avLst/>
          </a:prstGeom>
        </p:spPr>
        <p:txBody>
          <a:bodyPr vert="horz" lIns="91440" tIns="45720" rIns="91440" bIns="45720" rtlCol="0" anchor="ctr"/>
          <a:lstStyle>
            <a:lvl1pPr algn="r">
              <a:defRPr sz="2496" b="1" i="0">
                <a:solidFill>
                  <a:schemeClr val="tx1">
                    <a:lumMod val="75000"/>
                  </a:schemeClr>
                </a:solidFill>
                <a:effectLst>
                  <a:outerShdw blurRad="50800" dist="38100" dir="2700000" algn="tl" rotWithShape="0">
                    <a:srgbClr val="000000">
                      <a:alpha val="43000"/>
                    </a:srgbClr>
                  </a:outerShdw>
                </a:effectLst>
                <a:latin typeface="+mn-lt"/>
              </a:defRPr>
            </a:lvl1pPr>
          </a:lstStyle>
          <a:p>
            <a:fld id="{48A87A34-81AB-432B-8DAE-1953F412C126}" type="datetimeFigureOut">
              <a:rPr lang="en-US" smtClean="0"/>
              <a:pPr/>
              <a:t>5/10/2019</a:t>
            </a:fld>
            <a:endParaRPr lang="en-US" dirty="0"/>
          </a:p>
        </p:txBody>
      </p:sp>
      <p:sp>
        <p:nvSpPr>
          <p:cNvPr id="5" name="Footer Placeholder 4"/>
          <p:cNvSpPr>
            <a:spLocks noGrp="1"/>
          </p:cNvSpPr>
          <p:nvPr>
            <p:ph type="ftr" sz="quarter" idx="3"/>
          </p:nvPr>
        </p:nvSpPr>
        <p:spPr>
          <a:xfrm>
            <a:off x="2708787" y="19275601"/>
            <a:ext cx="18616284" cy="1139156"/>
          </a:xfrm>
          <a:prstGeom prst="rect">
            <a:avLst/>
          </a:prstGeom>
        </p:spPr>
        <p:txBody>
          <a:bodyPr vert="horz" lIns="91440" tIns="45720" rIns="91440" bIns="45720" rtlCol="0" anchor="ctr"/>
          <a:lstStyle>
            <a:lvl1pPr algn="l">
              <a:defRPr sz="2496"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26206490" y="19275601"/>
            <a:ext cx="1368657" cy="1139156"/>
          </a:xfrm>
          <a:prstGeom prst="rect">
            <a:avLst/>
          </a:prstGeom>
        </p:spPr>
        <p:txBody>
          <a:bodyPr vert="horz" lIns="91440" tIns="45720" rIns="91440" bIns="45720" rtlCol="0" anchor="ctr"/>
          <a:lstStyle>
            <a:lvl1pPr algn="r">
              <a:defRPr sz="2496" b="1" i="0">
                <a:solidFill>
                  <a:schemeClr val="tx1">
                    <a:lumMod val="75000"/>
                  </a:schemeClr>
                </a:solidFill>
                <a:effectLst>
                  <a:outerShdw blurRad="50800" dist="38100" dir="2700000" algn="tl" rotWithShape="0">
                    <a:srgbClr val="000000">
                      <a:alpha val="43000"/>
                    </a:srgbClr>
                  </a:outerShdw>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85205731"/>
      </p:ext>
    </p:extLst>
  </p:cSld>
  <p:clrMap bg1="dk1" tx1="lt1" bg2="dk2" tx2="lt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 id="2147483797" r:id="rId16"/>
    <p:sldLayoutId id="2147483798" r:id="rId17"/>
  </p:sldLayoutIdLst>
  <p:txStyles>
    <p:titleStyle>
      <a:lvl1pPr algn="l" defTabSz="1426418" rtl="0" eaLnBrk="1" latinLnBrk="0" hangingPunct="1">
        <a:spcBef>
          <a:spcPct val="0"/>
        </a:spcBef>
        <a:buNone/>
        <a:defRPr sz="8736" kern="1200" cap="all">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91511" indent="-891511" algn="l" defTabSz="1426418" rtl="0" eaLnBrk="1" latinLnBrk="0" hangingPunct="1">
        <a:spcBef>
          <a:spcPct val="20000"/>
        </a:spcBef>
        <a:spcAft>
          <a:spcPts val="1872"/>
        </a:spcAft>
        <a:buClr>
          <a:schemeClr val="tx1"/>
        </a:buClr>
        <a:buSzPct val="130000"/>
        <a:buFont typeface="Arial"/>
        <a:buChar char="•"/>
        <a:defRPr sz="5616"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2317930" indent="-891511" algn="l" defTabSz="1426418" rtl="0" eaLnBrk="1" latinLnBrk="0" hangingPunct="1">
        <a:spcBef>
          <a:spcPct val="20000"/>
        </a:spcBef>
        <a:spcAft>
          <a:spcPts val="1872"/>
        </a:spcAft>
        <a:buClr>
          <a:schemeClr val="tx1"/>
        </a:buClr>
        <a:buSzPct val="130000"/>
        <a:buFont typeface="Arial"/>
        <a:buChar char="•"/>
        <a:defRPr sz="4992"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3744348" indent="-891511" algn="l" defTabSz="1426418" rtl="0" eaLnBrk="1" latinLnBrk="0" hangingPunct="1">
        <a:spcBef>
          <a:spcPct val="20000"/>
        </a:spcBef>
        <a:spcAft>
          <a:spcPts val="1872"/>
        </a:spcAft>
        <a:buClr>
          <a:schemeClr val="tx1"/>
        </a:buClr>
        <a:buSzPct val="130000"/>
        <a:buFont typeface="Arial"/>
        <a:buChar char="•"/>
        <a:defRPr sz="4368"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4814162" indent="-534907" algn="l" defTabSz="1426418" rtl="0" eaLnBrk="1" latinLnBrk="0" hangingPunct="1">
        <a:spcBef>
          <a:spcPct val="20000"/>
        </a:spcBef>
        <a:spcAft>
          <a:spcPts val="1872"/>
        </a:spcAft>
        <a:buClr>
          <a:schemeClr val="tx1"/>
        </a:buClr>
        <a:buSzPct val="130000"/>
        <a:buFont typeface="Arial"/>
        <a:buChar char="•"/>
        <a:defRPr sz="4368"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6240580" indent="-534907" algn="l" defTabSz="1426418" rtl="0" eaLnBrk="1" latinLnBrk="0" hangingPunct="1">
        <a:spcBef>
          <a:spcPct val="20000"/>
        </a:spcBef>
        <a:spcAft>
          <a:spcPts val="1872"/>
        </a:spcAft>
        <a:buClr>
          <a:schemeClr val="tx1"/>
        </a:buClr>
        <a:buSzPct val="130000"/>
        <a:buFont typeface="Arial"/>
        <a:buChar char="•"/>
        <a:defRPr sz="3744"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7845301" indent="-713209" algn="l" defTabSz="1426418" rtl="0" eaLnBrk="1" latinLnBrk="0" hangingPunct="1">
        <a:spcBef>
          <a:spcPct val="20000"/>
        </a:spcBef>
        <a:spcAft>
          <a:spcPts val="1872"/>
        </a:spcAft>
        <a:buClr>
          <a:schemeClr val="tx1"/>
        </a:buClr>
        <a:buSzPct val="130000"/>
        <a:buFont typeface="Arial"/>
        <a:buChar char="•"/>
        <a:defRPr sz="3432"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9271719" indent="-713209" algn="l" defTabSz="1426418" rtl="0" eaLnBrk="1" latinLnBrk="0" hangingPunct="1">
        <a:spcBef>
          <a:spcPct val="20000"/>
        </a:spcBef>
        <a:spcAft>
          <a:spcPts val="1872"/>
        </a:spcAft>
        <a:buClr>
          <a:schemeClr val="tx1"/>
        </a:buClr>
        <a:buSzPct val="130000"/>
        <a:buFont typeface="Arial"/>
        <a:buChar char="•"/>
        <a:defRPr sz="3432"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10698137" indent="-713209" algn="l" defTabSz="1426418" rtl="0" eaLnBrk="1" latinLnBrk="0" hangingPunct="1">
        <a:spcBef>
          <a:spcPct val="20000"/>
        </a:spcBef>
        <a:spcAft>
          <a:spcPts val="1872"/>
        </a:spcAft>
        <a:buClr>
          <a:schemeClr val="tx1"/>
        </a:buClr>
        <a:buSzPct val="130000"/>
        <a:buFont typeface="Arial"/>
        <a:buChar char="•"/>
        <a:defRPr sz="3432"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12124555" indent="-713209" algn="l" defTabSz="1426418" rtl="0" eaLnBrk="1" latinLnBrk="0" hangingPunct="1">
        <a:spcBef>
          <a:spcPct val="20000"/>
        </a:spcBef>
        <a:spcAft>
          <a:spcPts val="1872"/>
        </a:spcAft>
        <a:buClr>
          <a:schemeClr val="tx1"/>
        </a:buClr>
        <a:buSzPct val="100000"/>
        <a:buFont typeface="Arial"/>
        <a:buChar char="•"/>
        <a:defRPr sz="3432" kern="1200" cap="small">
          <a:gradFill flip="none" rotWithShape="1">
            <a:gsLst>
              <a:gs pos="0">
                <a:schemeClr val="tx1"/>
              </a:gs>
              <a:gs pos="100000">
                <a:schemeClr val="tx1">
                  <a:lumMod val="75000"/>
                </a:schemeClr>
              </a:gs>
            </a:gsLst>
            <a:lin ang="540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1426418" rtl="0" eaLnBrk="1" latinLnBrk="0" hangingPunct="1">
        <a:defRPr sz="5616" kern="1200">
          <a:solidFill>
            <a:schemeClr val="tx1"/>
          </a:solidFill>
          <a:latin typeface="+mn-lt"/>
          <a:ea typeface="+mn-ea"/>
          <a:cs typeface="+mn-cs"/>
        </a:defRPr>
      </a:lvl1pPr>
      <a:lvl2pPr marL="1426418" algn="l" defTabSz="1426418" rtl="0" eaLnBrk="1" latinLnBrk="0" hangingPunct="1">
        <a:defRPr sz="5616" kern="1200">
          <a:solidFill>
            <a:schemeClr val="tx1"/>
          </a:solidFill>
          <a:latin typeface="+mn-lt"/>
          <a:ea typeface="+mn-ea"/>
          <a:cs typeface="+mn-cs"/>
        </a:defRPr>
      </a:lvl2pPr>
      <a:lvl3pPr marL="2852837" algn="l" defTabSz="1426418" rtl="0" eaLnBrk="1" latinLnBrk="0" hangingPunct="1">
        <a:defRPr sz="5616" kern="1200">
          <a:solidFill>
            <a:schemeClr val="tx1"/>
          </a:solidFill>
          <a:latin typeface="+mn-lt"/>
          <a:ea typeface="+mn-ea"/>
          <a:cs typeface="+mn-cs"/>
        </a:defRPr>
      </a:lvl3pPr>
      <a:lvl4pPr marL="4279255" algn="l" defTabSz="1426418" rtl="0" eaLnBrk="1" latinLnBrk="0" hangingPunct="1">
        <a:defRPr sz="5616" kern="1200">
          <a:solidFill>
            <a:schemeClr val="tx1"/>
          </a:solidFill>
          <a:latin typeface="+mn-lt"/>
          <a:ea typeface="+mn-ea"/>
          <a:cs typeface="+mn-cs"/>
        </a:defRPr>
      </a:lvl4pPr>
      <a:lvl5pPr marL="5705673" algn="l" defTabSz="1426418" rtl="0" eaLnBrk="1" latinLnBrk="0" hangingPunct="1">
        <a:defRPr sz="5616" kern="1200">
          <a:solidFill>
            <a:schemeClr val="tx1"/>
          </a:solidFill>
          <a:latin typeface="+mn-lt"/>
          <a:ea typeface="+mn-ea"/>
          <a:cs typeface="+mn-cs"/>
        </a:defRPr>
      </a:lvl5pPr>
      <a:lvl6pPr marL="7132091" algn="l" defTabSz="1426418" rtl="0" eaLnBrk="1" latinLnBrk="0" hangingPunct="1">
        <a:defRPr sz="5616" kern="1200">
          <a:solidFill>
            <a:schemeClr val="tx1"/>
          </a:solidFill>
          <a:latin typeface="+mn-lt"/>
          <a:ea typeface="+mn-ea"/>
          <a:cs typeface="+mn-cs"/>
        </a:defRPr>
      </a:lvl6pPr>
      <a:lvl7pPr marL="8558510" algn="l" defTabSz="1426418" rtl="0" eaLnBrk="1" latinLnBrk="0" hangingPunct="1">
        <a:defRPr sz="5616" kern="1200">
          <a:solidFill>
            <a:schemeClr val="tx1"/>
          </a:solidFill>
          <a:latin typeface="+mn-lt"/>
          <a:ea typeface="+mn-ea"/>
          <a:cs typeface="+mn-cs"/>
        </a:defRPr>
      </a:lvl7pPr>
      <a:lvl8pPr marL="9984928" algn="l" defTabSz="1426418" rtl="0" eaLnBrk="1" latinLnBrk="0" hangingPunct="1">
        <a:defRPr sz="5616" kern="1200">
          <a:solidFill>
            <a:schemeClr val="tx1"/>
          </a:solidFill>
          <a:latin typeface="+mn-lt"/>
          <a:ea typeface="+mn-ea"/>
          <a:cs typeface="+mn-cs"/>
        </a:defRPr>
      </a:lvl8pPr>
      <a:lvl9pPr marL="11411346" algn="l" defTabSz="1426418"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oi.org/10.1007/s10940-014-9236-3"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www.forbes.com/sites/quora/2017/05/18/how-do-researchers-evaluate-the-effectiveness-of-police-worn-body-cameras/#8b8aa595498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D04FC-4EB4-4E0E-97A9-0D3CA3134B0A}"/>
              </a:ext>
            </a:extLst>
          </p:cNvPr>
          <p:cNvSpPr>
            <a:spLocks noGrp="1"/>
          </p:cNvSpPr>
          <p:nvPr>
            <p:ph type="ctrTitle"/>
          </p:nvPr>
        </p:nvSpPr>
        <p:spPr>
          <a:xfrm>
            <a:off x="7802881" y="-277092"/>
            <a:ext cx="22464394" cy="3305175"/>
          </a:xfrm>
          <a:solidFill>
            <a:schemeClr val="tx1"/>
          </a:solidFill>
        </p:spPr>
        <p:txBody>
          <a:bodyPr>
            <a:noAutofit/>
          </a:bodyPr>
          <a:lstStyle/>
          <a:p>
            <a:r>
              <a:rPr lang="en-US" sz="8800" dirty="0">
                <a:solidFill>
                  <a:schemeClr val="bg1"/>
                </a:solidFill>
              </a:rPr>
              <a:t>A STUDY ON THE ENVIRONMENT CREATED WHILST WEARING A BODY CAMERA</a:t>
            </a:r>
          </a:p>
        </p:txBody>
      </p:sp>
      <p:pic>
        <p:nvPicPr>
          <p:cNvPr id="1032" name="Picture 8" descr="Image result for uwtsd logo no background">
            <a:extLst>
              <a:ext uri="{FF2B5EF4-FFF2-40B4-BE49-F238E27FC236}">
                <a16:creationId xmlns:a16="http://schemas.microsoft.com/office/drawing/2014/main" id="{EB72C9DF-0F3B-45C2-AF2E-4EDC69588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5052"/>
            <a:ext cx="7802881" cy="31231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C8E73E-CA04-471F-8D82-4B00E54D8418}"/>
              </a:ext>
            </a:extLst>
          </p:cNvPr>
          <p:cNvSpPr txBox="1"/>
          <p:nvPr/>
        </p:nvSpPr>
        <p:spPr>
          <a:xfrm>
            <a:off x="0" y="3544025"/>
            <a:ext cx="30267275" cy="707886"/>
          </a:xfrm>
          <a:prstGeom prst="rect">
            <a:avLst/>
          </a:prstGeom>
          <a:solidFill>
            <a:schemeClr val="tx1"/>
          </a:solidFill>
        </p:spPr>
        <p:txBody>
          <a:bodyPr wrap="square" rtlCol="0">
            <a:spAutoFit/>
          </a:bodyPr>
          <a:lstStyle/>
          <a:p>
            <a:pPr algn="ctr"/>
            <a:r>
              <a:rPr lang="en-US" sz="4000" dirty="0">
                <a:solidFill>
                  <a:schemeClr val="bg1"/>
                </a:solidFill>
              </a:rPr>
              <a:t>Lara Terzi			-		lterzi.148014@student.uwtsd.ac.uk		-		University of Wales Trinity Saint David, Swansea, SA1 8EW</a:t>
            </a:r>
          </a:p>
        </p:txBody>
      </p:sp>
      <p:cxnSp>
        <p:nvCxnSpPr>
          <p:cNvPr id="6" name="Straight Connector 5">
            <a:extLst>
              <a:ext uri="{FF2B5EF4-FFF2-40B4-BE49-F238E27FC236}">
                <a16:creationId xmlns:a16="http://schemas.microsoft.com/office/drawing/2014/main" id="{B57A982E-A95C-467E-86D5-B0E666F250BD}"/>
              </a:ext>
            </a:extLst>
          </p:cNvPr>
          <p:cNvCxnSpPr/>
          <p:nvPr/>
        </p:nvCxnSpPr>
        <p:spPr>
          <a:xfrm>
            <a:off x="0" y="3299691"/>
            <a:ext cx="3026727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8F343EE-000D-4BFD-A455-6B126AE1EF16}"/>
              </a:ext>
            </a:extLst>
          </p:cNvPr>
          <p:cNvCxnSpPr/>
          <p:nvPr/>
        </p:nvCxnSpPr>
        <p:spPr>
          <a:xfrm>
            <a:off x="0" y="4442691"/>
            <a:ext cx="30267275" cy="0"/>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7CD5459-B990-4260-A46E-AB1602D8072C}"/>
              </a:ext>
            </a:extLst>
          </p:cNvPr>
          <p:cNvSpPr txBox="1"/>
          <p:nvPr/>
        </p:nvSpPr>
        <p:spPr>
          <a:xfrm>
            <a:off x="2" y="4758241"/>
            <a:ext cx="9058270" cy="1015663"/>
          </a:xfrm>
          <a:prstGeom prst="rect">
            <a:avLst/>
          </a:prstGeom>
          <a:solidFill>
            <a:schemeClr val="tx1"/>
          </a:solidFill>
        </p:spPr>
        <p:txBody>
          <a:bodyPr wrap="square" rtlCol="0">
            <a:spAutoFit/>
          </a:bodyPr>
          <a:lstStyle/>
          <a:p>
            <a:pPr algn="ctr"/>
            <a:r>
              <a:rPr lang="en-US" sz="6000" dirty="0">
                <a:solidFill>
                  <a:schemeClr val="bg1"/>
                </a:solidFill>
              </a:rPr>
              <a:t>Introduction</a:t>
            </a:r>
          </a:p>
        </p:txBody>
      </p:sp>
      <p:sp>
        <p:nvSpPr>
          <p:cNvPr id="10" name="TextBox 9">
            <a:extLst>
              <a:ext uri="{FF2B5EF4-FFF2-40B4-BE49-F238E27FC236}">
                <a16:creationId xmlns:a16="http://schemas.microsoft.com/office/drawing/2014/main" id="{8610FF7A-034D-4E68-9F9F-5FFC3DB9FE24}"/>
              </a:ext>
            </a:extLst>
          </p:cNvPr>
          <p:cNvSpPr txBox="1"/>
          <p:nvPr/>
        </p:nvSpPr>
        <p:spPr>
          <a:xfrm>
            <a:off x="0" y="5900159"/>
            <a:ext cx="9201145" cy="5324535"/>
          </a:xfrm>
          <a:prstGeom prst="rect">
            <a:avLst/>
          </a:prstGeom>
          <a:noFill/>
        </p:spPr>
        <p:txBody>
          <a:bodyPr wrap="square" rtlCol="0">
            <a:spAutoFit/>
          </a:bodyPr>
          <a:lstStyle/>
          <a:p>
            <a:pPr algn="just"/>
            <a:r>
              <a:rPr lang="en-US" sz="2000" dirty="0">
                <a:solidFill>
                  <a:schemeClr val="bg1"/>
                </a:solidFill>
              </a:rPr>
              <a:t>We live in a unstable world, in a time where violence occurs everywhere, every day. When planning this dissertation, it was hoped that the thesis question would be relevant to our world’s possible sustainability, and would be a step in the right direction when it comes to human kind’s survival. As such, it was decided that it was important to find out what effects body cameras have on the public. To do so, a body camera protype was built and tested with 8 different candidates. As travelling to Pakistan was necessary at the time, it was decided that testing the apparatus in different countries would be very advantageous to this project. This is </a:t>
            </a:r>
            <a:r>
              <a:rPr lang="en-US" sz="2000">
                <a:solidFill>
                  <a:schemeClr val="bg1"/>
                </a:solidFill>
              </a:rPr>
              <a:t>due to </a:t>
            </a:r>
            <a:r>
              <a:rPr lang="en-US" sz="2000" dirty="0">
                <a:solidFill>
                  <a:schemeClr val="bg1"/>
                </a:solidFill>
              </a:rPr>
              <a:t>countries’ having different cultural, social, and economic backgrounds, all of which would allow for a more rounded set of results. When testing this product, it was important to test it with not only the more vulnerable of the human species, but also other groups. This was done to ensured that the data collected came not only from one social group, but also from many others. Different social groups will have different views and collecting them all is the only way to achieve all possibilities of emotions.</a:t>
            </a:r>
          </a:p>
        </p:txBody>
      </p:sp>
      <p:sp>
        <p:nvSpPr>
          <p:cNvPr id="11" name="TextBox 10">
            <a:extLst>
              <a:ext uri="{FF2B5EF4-FFF2-40B4-BE49-F238E27FC236}">
                <a16:creationId xmlns:a16="http://schemas.microsoft.com/office/drawing/2014/main" id="{4A9F2C58-B044-498D-8C18-1B96A70C4544}"/>
              </a:ext>
            </a:extLst>
          </p:cNvPr>
          <p:cNvSpPr txBox="1"/>
          <p:nvPr/>
        </p:nvSpPr>
        <p:spPr>
          <a:xfrm>
            <a:off x="0" y="11352138"/>
            <a:ext cx="9058272" cy="1015663"/>
          </a:xfrm>
          <a:prstGeom prst="rect">
            <a:avLst/>
          </a:prstGeom>
          <a:solidFill>
            <a:schemeClr val="tx1"/>
          </a:solidFill>
        </p:spPr>
        <p:txBody>
          <a:bodyPr wrap="square" rtlCol="0">
            <a:spAutoFit/>
          </a:bodyPr>
          <a:lstStyle/>
          <a:p>
            <a:pPr algn="ctr"/>
            <a:r>
              <a:rPr lang="en-US" sz="6000" dirty="0">
                <a:solidFill>
                  <a:schemeClr val="bg1"/>
                </a:solidFill>
              </a:rPr>
              <a:t>Aims and Objectives</a:t>
            </a:r>
          </a:p>
        </p:txBody>
      </p:sp>
      <p:sp>
        <p:nvSpPr>
          <p:cNvPr id="12" name="TextBox 11">
            <a:extLst>
              <a:ext uri="{FF2B5EF4-FFF2-40B4-BE49-F238E27FC236}">
                <a16:creationId xmlns:a16="http://schemas.microsoft.com/office/drawing/2014/main" id="{4EB1052C-5CCF-4927-9398-FD2853E856D2}"/>
              </a:ext>
            </a:extLst>
          </p:cNvPr>
          <p:cNvSpPr txBox="1"/>
          <p:nvPr/>
        </p:nvSpPr>
        <p:spPr>
          <a:xfrm>
            <a:off x="10470354" y="4733988"/>
            <a:ext cx="9201151" cy="1015663"/>
          </a:xfrm>
          <a:prstGeom prst="rect">
            <a:avLst/>
          </a:prstGeom>
          <a:noFill/>
        </p:spPr>
        <p:txBody>
          <a:bodyPr wrap="square" rtlCol="0">
            <a:spAutoFit/>
          </a:bodyPr>
          <a:lstStyle/>
          <a:p>
            <a:pPr algn="ctr"/>
            <a:r>
              <a:rPr lang="en-US" sz="6000" dirty="0">
                <a:solidFill>
                  <a:schemeClr val="bg1"/>
                </a:solidFill>
              </a:rPr>
              <a:t>Literature Review Results</a:t>
            </a:r>
          </a:p>
        </p:txBody>
      </p:sp>
      <p:sp>
        <p:nvSpPr>
          <p:cNvPr id="13" name="TextBox 12">
            <a:extLst>
              <a:ext uri="{FF2B5EF4-FFF2-40B4-BE49-F238E27FC236}">
                <a16:creationId xmlns:a16="http://schemas.microsoft.com/office/drawing/2014/main" id="{BCB51495-C84C-484F-9093-34C0DA839EA3}"/>
              </a:ext>
            </a:extLst>
          </p:cNvPr>
          <p:cNvSpPr txBox="1"/>
          <p:nvPr/>
        </p:nvSpPr>
        <p:spPr>
          <a:xfrm>
            <a:off x="10470355" y="11016892"/>
            <a:ext cx="9201151" cy="1015663"/>
          </a:xfrm>
          <a:prstGeom prst="rect">
            <a:avLst/>
          </a:prstGeom>
          <a:noFill/>
        </p:spPr>
        <p:txBody>
          <a:bodyPr wrap="square" rtlCol="0">
            <a:spAutoFit/>
          </a:bodyPr>
          <a:lstStyle/>
          <a:p>
            <a:pPr algn="ctr"/>
            <a:r>
              <a:rPr lang="en-US" sz="6000" dirty="0">
                <a:solidFill>
                  <a:schemeClr val="bg1"/>
                </a:solidFill>
              </a:rPr>
              <a:t>Project Results</a:t>
            </a:r>
          </a:p>
        </p:txBody>
      </p:sp>
      <p:sp>
        <p:nvSpPr>
          <p:cNvPr id="14" name="TextBox 13">
            <a:extLst>
              <a:ext uri="{FF2B5EF4-FFF2-40B4-BE49-F238E27FC236}">
                <a16:creationId xmlns:a16="http://schemas.microsoft.com/office/drawing/2014/main" id="{411DE22E-D591-4F7E-B100-4DADB4076C75}"/>
              </a:ext>
            </a:extLst>
          </p:cNvPr>
          <p:cNvSpPr txBox="1"/>
          <p:nvPr/>
        </p:nvSpPr>
        <p:spPr>
          <a:xfrm>
            <a:off x="21066123" y="4760065"/>
            <a:ext cx="9201152" cy="1015663"/>
          </a:xfrm>
          <a:prstGeom prst="rect">
            <a:avLst/>
          </a:prstGeom>
          <a:solidFill>
            <a:schemeClr val="tx1"/>
          </a:solidFill>
        </p:spPr>
        <p:txBody>
          <a:bodyPr wrap="square" rtlCol="0">
            <a:spAutoFit/>
          </a:bodyPr>
          <a:lstStyle/>
          <a:p>
            <a:pPr algn="ctr"/>
            <a:r>
              <a:rPr lang="en-US" sz="6000" dirty="0">
                <a:solidFill>
                  <a:schemeClr val="bg1"/>
                </a:solidFill>
              </a:rPr>
              <a:t>Recommendations</a:t>
            </a:r>
          </a:p>
        </p:txBody>
      </p:sp>
      <p:sp>
        <p:nvSpPr>
          <p:cNvPr id="15" name="TextBox 14">
            <a:extLst>
              <a:ext uri="{FF2B5EF4-FFF2-40B4-BE49-F238E27FC236}">
                <a16:creationId xmlns:a16="http://schemas.microsoft.com/office/drawing/2014/main" id="{530FE0D7-3292-466F-99E3-0F168BBEB62F}"/>
              </a:ext>
            </a:extLst>
          </p:cNvPr>
          <p:cNvSpPr txBox="1"/>
          <p:nvPr/>
        </p:nvSpPr>
        <p:spPr>
          <a:xfrm>
            <a:off x="21066123" y="12904504"/>
            <a:ext cx="9201152" cy="1015663"/>
          </a:xfrm>
          <a:prstGeom prst="rect">
            <a:avLst/>
          </a:prstGeom>
          <a:solidFill>
            <a:schemeClr val="tx1"/>
          </a:solidFill>
        </p:spPr>
        <p:txBody>
          <a:bodyPr wrap="square" rtlCol="0">
            <a:spAutoFit/>
          </a:bodyPr>
          <a:lstStyle/>
          <a:p>
            <a:pPr algn="ctr"/>
            <a:r>
              <a:rPr lang="en-US" sz="6000" dirty="0">
                <a:solidFill>
                  <a:schemeClr val="bg1"/>
                </a:solidFill>
              </a:rPr>
              <a:t>Hardware and Software</a:t>
            </a:r>
          </a:p>
        </p:txBody>
      </p:sp>
      <p:sp>
        <p:nvSpPr>
          <p:cNvPr id="16" name="TextBox 15">
            <a:extLst>
              <a:ext uri="{FF2B5EF4-FFF2-40B4-BE49-F238E27FC236}">
                <a16:creationId xmlns:a16="http://schemas.microsoft.com/office/drawing/2014/main" id="{6C7A7ACC-90DA-46BA-8A02-365099BCA764}"/>
              </a:ext>
            </a:extLst>
          </p:cNvPr>
          <p:cNvSpPr txBox="1"/>
          <p:nvPr/>
        </p:nvSpPr>
        <p:spPr>
          <a:xfrm>
            <a:off x="-1" y="15518589"/>
            <a:ext cx="9058273" cy="1015663"/>
          </a:xfrm>
          <a:prstGeom prst="rect">
            <a:avLst/>
          </a:prstGeom>
          <a:solidFill>
            <a:schemeClr val="tx1"/>
          </a:solidFill>
        </p:spPr>
        <p:txBody>
          <a:bodyPr wrap="square" rtlCol="0">
            <a:spAutoFit/>
          </a:bodyPr>
          <a:lstStyle/>
          <a:p>
            <a:pPr algn="ctr"/>
            <a:r>
              <a:rPr lang="en-US" sz="6000" dirty="0">
                <a:solidFill>
                  <a:schemeClr val="bg1"/>
                </a:solidFill>
              </a:rPr>
              <a:t>References</a:t>
            </a:r>
          </a:p>
        </p:txBody>
      </p:sp>
      <p:sp>
        <p:nvSpPr>
          <p:cNvPr id="17" name="TextBox 16">
            <a:extLst>
              <a:ext uri="{FF2B5EF4-FFF2-40B4-BE49-F238E27FC236}">
                <a16:creationId xmlns:a16="http://schemas.microsoft.com/office/drawing/2014/main" id="{9F2C2293-A701-454B-B1EC-D9ADCCE84439}"/>
              </a:ext>
            </a:extLst>
          </p:cNvPr>
          <p:cNvSpPr txBox="1"/>
          <p:nvPr/>
        </p:nvSpPr>
        <p:spPr>
          <a:xfrm>
            <a:off x="0" y="20606657"/>
            <a:ext cx="30267274" cy="789668"/>
          </a:xfrm>
          <a:prstGeom prst="rect">
            <a:avLst/>
          </a:prstGeom>
          <a:solidFill>
            <a:schemeClr val="tx1"/>
          </a:solidFill>
        </p:spPr>
        <p:txBody>
          <a:bodyPr wrap="square" rtlCol="0">
            <a:spAutoFit/>
          </a:bodyPr>
          <a:lstStyle/>
          <a:p>
            <a:endParaRPr lang="en-US" dirty="0"/>
          </a:p>
        </p:txBody>
      </p:sp>
      <p:sp>
        <p:nvSpPr>
          <p:cNvPr id="19" name="TextBox 18">
            <a:extLst>
              <a:ext uri="{FF2B5EF4-FFF2-40B4-BE49-F238E27FC236}">
                <a16:creationId xmlns:a16="http://schemas.microsoft.com/office/drawing/2014/main" id="{15030392-DAD9-434C-A92C-077D333EB7B4}"/>
              </a:ext>
            </a:extLst>
          </p:cNvPr>
          <p:cNvSpPr txBox="1"/>
          <p:nvPr/>
        </p:nvSpPr>
        <p:spPr>
          <a:xfrm>
            <a:off x="0" y="12679270"/>
            <a:ext cx="9058272" cy="2554545"/>
          </a:xfrm>
          <a:prstGeom prst="rect">
            <a:avLst/>
          </a:prstGeom>
          <a:noFill/>
        </p:spPr>
        <p:txBody>
          <a:bodyPr wrap="square" rtlCol="0">
            <a:spAutoFit/>
          </a:bodyPr>
          <a:lstStyle/>
          <a:p>
            <a:pPr marL="457200" indent="-457200" algn="just" fontAlgn="base">
              <a:buFont typeface="Arial" panose="020B0604020202020204" pitchFamily="34" charset="0"/>
              <a:buChar char="•"/>
            </a:pPr>
            <a:r>
              <a:rPr lang="en-GB" sz="2000" dirty="0">
                <a:solidFill>
                  <a:schemeClr val="bg1"/>
                </a:solidFill>
              </a:rPr>
              <a:t>To explore how body cameras affect specific human emotions.</a:t>
            </a:r>
          </a:p>
          <a:p>
            <a:pPr marL="457200" indent="-457200" algn="just" fontAlgn="base">
              <a:buFont typeface="Arial" panose="020B0604020202020204" pitchFamily="34" charset="0"/>
              <a:buChar char="•"/>
            </a:pPr>
            <a:r>
              <a:rPr lang="en-GB" sz="2000" dirty="0">
                <a:solidFill>
                  <a:schemeClr val="bg1"/>
                </a:solidFill>
              </a:rPr>
              <a:t>To analyse different controlled trials and examine the data.</a:t>
            </a:r>
          </a:p>
          <a:p>
            <a:pPr marL="457200" indent="-457200" algn="just" fontAlgn="base">
              <a:buFont typeface="Arial" panose="020B0604020202020204" pitchFamily="34" charset="0"/>
              <a:buChar char="•"/>
            </a:pPr>
            <a:r>
              <a:rPr lang="en-GB" sz="2000" dirty="0">
                <a:solidFill>
                  <a:schemeClr val="bg1"/>
                </a:solidFill>
              </a:rPr>
              <a:t>To build a wearable live streaming camera prototype.</a:t>
            </a:r>
          </a:p>
          <a:p>
            <a:pPr marL="457200" indent="-457200" algn="just" fontAlgn="base">
              <a:buFont typeface="Arial" panose="020B0604020202020204" pitchFamily="34" charset="0"/>
              <a:buChar char="•"/>
            </a:pPr>
            <a:r>
              <a:rPr lang="en-GB" sz="2000" dirty="0">
                <a:solidFill>
                  <a:schemeClr val="bg1"/>
                </a:solidFill>
              </a:rPr>
              <a:t>To test said prototype and acquire the data.</a:t>
            </a:r>
          </a:p>
          <a:p>
            <a:pPr marL="457200" indent="-457200" algn="just" fontAlgn="base">
              <a:buFont typeface="Arial" panose="020B0604020202020204" pitchFamily="34" charset="0"/>
              <a:buChar char="•"/>
            </a:pPr>
            <a:r>
              <a:rPr lang="en-GB" sz="2000" dirty="0">
                <a:solidFill>
                  <a:schemeClr val="bg1"/>
                </a:solidFill>
              </a:rPr>
              <a:t>To compare the controlled trials’ data with the data acquired by the questionnaires and interviews.</a:t>
            </a:r>
          </a:p>
          <a:p>
            <a:pPr marL="457200" indent="-457200" algn="just" fontAlgn="base">
              <a:buFont typeface="Arial" panose="020B0604020202020204" pitchFamily="34" charset="0"/>
              <a:buChar char="•"/>
            </a:pPr>
            <a:r>
              <a:rPr lang="en-GB" sz="2000" dirty="0">
                <a:solidFill>
                  <a:schemeClr val="bg1"/>
                </a:solidFill>
              </a:rPr>
              <a:t>To determine whether body cameras worn by the public do create a safer environment.</a:t>
            </a:r>
          </a:p>
        </p:txBody>
      </p:sp>
      <p:sp>
        <p:nvSpPr>
          <p:cNvPr id="22" name="TextBox 21">
            <a:extLst>
              <a:ext uri="{FF2B5EF4-FFF2-40B4-BE49-F238E27FC236}">
                <a16:creationId xmlns:a16="http://schemas.microsoft.com/office/drawing/2014/main" id="{25122332-BC37-40C9-94CB-7325FE09219E}"/>
              </a:ext>
            </a:extLst>
          </p:cNvPr>
          <p:cNvSpPr txBox="1"/>
          <p:nvPr/>
        </p:nvSpPr>
        <p:spPr>
          <a:xfrm>
            <a:off x="0" y="16948343"/>
            <a:ext cx="9201145" cy="3477875"/>
          </a:xfrm>
          <a:prstGeom prst="rect">
            <a:avLst/>
          </a:prstGeom>
          <a:noFill/>
        </p:spPr>
        <p:txBody>
          <a:bodyPr wrap="square" rtlCol="0">
            <a:spAutoFit/>
          </a:bodyPr>
          <a:lstStyle/>
          <a:p>
            <a:pPr marL="285750" indent="-285750" algn="just">
              <a:buFont typeface="Arial" panose="020B0604020202020204" pitchFamily="34" charset="0"/>
              <a:buChar char="•"/>
            </a:pPr>
            <a:r>
              <a:rPr lang="en-US" sz="2000" dirty="0">
                <a:solidFill>
                  <a:schemeClr val="bg1"/>
                </a:solidFill>
              </a:rPr>
              <a:t> B. Ariel, W. A. Farrar, A. Sutherland. (11 November 2014). The Effects of Police Body-Worn Cameras on Use of Force and Citizens’ Complaints Against the Police: A </a:t>
            </a:r>
            <a:r>
              <a:rPr lang="en-US" sz="2000" dirty="0" err="1">
                <a:solidFill>
                  <a:schemeClr val="bg1"/>
                </a:solidFill>
              </a:rPr>
              <a:t>Randomised</a:t>
            </a:r>
            <a:r>
              <a:rPr lang="en-US" sz="2000" dirty="0">
                <a:solidFill>
                  <a:schemeClr val="bg1"/>
                </a:solidFill>
              </a:rPr>
              <a:t> Control Trial [online]. Available: </a:t>
            </a:r>
            <a:r>
              <a:rPr lang="en-US" sz="2000" u="sng" dirty="0">
                <a:solidFill>
                  <a:schemeClr val="bg1"/>
                </a:solidFill>
                <a:hlinkClick r:id="rId3">
                  <a:extLst>
                    <a:ext uri="{A12FA001-AC4F-418D-AE19-62706E023703}">
                      <ahyp:hlinkClr xmlns:ahyp="http://schemas.microsoft.com/office/drawing/2018/hyperlinkcolor" val="tx"/>
                    </a:ext>
                  </a:extLst>
                </a:hlinkClick>
              </a:rPr>
              <a:t>https://doi.org/10.1007/s10940-014-9236-3</a:t>
            </a:r>
            <a:r>
              <a:rPr lang="en-US" sz="2000" dirty="0">
                <a:solidFill>
                  <a:schemeClr val="bg1"/>
                </a:solidFill>
              </a:rPr>
              <a:t>  </a:t>
            </a:r>
          </a:p>
          <a:p>
            <a:pPr marL="285750" indent="-285750" algn="just">
              <a:buFont typeface="Arial" panose="020B0604020202020204" pitchFamily="34" charset="0"/>
              <a:buChar char="•"/>
            </a:pPr>
            <a:r>
              <a:rPr lang="en-US" sz="2000" dirty="0">
                <a:solidFill>
                  <a:schemeClr val="bg1"/>
                </a:solidFill>
              </a:rPr>
              <a:t>D. </a:t>
            </a:r>
            <a:r>
              <a:rPr lang="en-US" sz="2000" dirty="0" err="1">
                <a:solidFill>
                  <a:schemeClr val="bg1"/>
                </a:solidFill>
              </a:rPr>
              <a:t>Henstock</a:t>
            </a:r>
            <a:r>
              <a:rPr lang="en-US" sz="2000" dirty="0">
                <a:solidFill>
                  <a:schemeClr val="bg1"/>
                </a:solidFill>
              </a:rPr>
              <a:t>, “Testing the Effects of Body Worn Video on Police Use of Force during Arrest: A </a:t>
            </a:r>
            <a:r>
              <a:rPr lang="en-US" sz="2000" dirty="0" err="1">
                <a:solidFill>
                  <a:schemeClr val="bg1"/>
                </a:solidFill>
              </a:rPr>
              <a:t>Randomised</a:t>
            </a:r>
            <a:r>
              <a:rPr lang="en-US" sz="2000" dirty="0">
                <a:solidFill>
                  <a:schemeClr val="bg1"/>
                </a:solidFill>
              </a:rPr>
              <a:t> Controlled Trial”, 2015.</a:t>
            </a:r>
          </a:p>
          <a:p>
            <a:pPr marL="285750" indent="-285750" algn="just">
              <a:buFont typeface="Arial" panose="020B0604020202020204" pitchFamily="34" charset="0"/>
              <a:buChar char="•"/>
            </a:pPr>
            <a:r>
              <a:rPr lang="en-US" sz="2000" dirty="0">
                <a:solidFill>
                  <a:schemeClr val="bg1"/>
                </a:solidFill>
              </a:rPr>
              <a:t>J. </a:t>
            </a:r>
            <a:r>
              <a:rPr lang="en-US" sz="2000" dirty="0" err="1">
                <a:solidFill>
                  <a:schemeClr val="bg1"/>
                </a:solidFill>
              </a:rPr>
              <a:t>Doleac</a:t>
            </a:r>
            <a:r>
              <a:rPr lang="en-US" sz="2000" dirty="0">
                <a:solidFill>
                  <a:schemeClr val="bg1"/>
                </a:solidFill>
              </a:rPr>
              <a:t>. (18, May, 2017). How Do Researchers Evaluate the Effectiveness of Body Worn Cameras [online]. Available: </a:t>
            </a:r>
            <a:r>
              <a:rPr lang="en-US" sz="2000" u="sng" dirty="0">
                <a:solidFill>
                  <a:schemeClr val="bg1"/>
                </a:solidFill>
                <a:hlinkClick r:id="rId4">
                  <a:extLst>
                    <a:ext uri="{A12FA001-AC4F-418D-AE19-62706E023703}">
                      <ahyp:hlinkClr xmlns:ahyp="http://schemas.microsoft.com/office/drawing/2018/hyperlinkcolor" val="tx"/>
                    </a:ext>
                  </a:extLst>
                </a:hlinkClick>
              </a:rPr>
              <a:t>https://www.forbes.com/sites/quora/2017/05/18/how-do-researchers-evaluate-the-effectiveness-of-police-worn-body-cameras/#8b8aa595498a</a:t>
            </a:r>
            <a:r>
              <a:rPr lang="en-US" sz="2000" dirty="0">
                <a:solidFill>
                  <a:schemeClr val="bg1"/>
                </a:solidFill>
              </a:rPr>
              <a:t> </a:t>
            </a:r>
          </a:p>
        </p:txBody>
      </p:sp>
      <p:sp>
        <p:nvSpPr>
          <p:cNvPr id="23" name="TextBox 22">
            <a:extLst>
              <a:ext uri="{FF2B5EF4-FFF2-40B4-BE49-F238E27FC236}">
                <a16:creationId xmlns:a16="http://schemas.microsoft.com/office/drawing/2014/main" id="{D8C1EA86-79F5-4DEA-84F0-0E1D4AFBD8D2}"/>
              </a:ext>
            </a:extLst>
          </p:cNvPr>
          <p:cNvSpPr txBox="1"/>
          <p:nvPr/>
        </p:nvSpPr>
        <p:spPr>
          <a:xfrm>
            <a:off x="10024263" y="12070412"/>
            <a:ext cx="10058401" cy="7786747"/>
          </a:xfrm>
          <a:prstGeom prst="rect">
            <a:avLst/>
          </a:prstGeom>
          <a:solidFill>
            <a:schemeClr val="tx1"/>
          </a:solidFill>
        </p:spPr>
        <p:txBody>
          <a:bodyPr wrap="square" rtlCol="0">
            <a:spAutoFit/>
          </a:bodyPr>
          <a:lstStyle/>
          <a:p>
            <a:pPr algn="just"/>
            <a:r>
              <a:rPr lang="en-US" sz="2000" dirty="0">
                <a:solidFill>
                  <a:schemeClr val="bg1"/>
                </a:solidFill>
              </a:rPr>
              <a:t>To test the kind of environment created whilst wearing body cameras, it is important to research what kind of emotions humans feel when they are being filmed. As such, the testing portion of this project involved 8 candidates from two different countries and different sexes testing out the self-built body camera prototype over the span of a month in their own country. This testing method was imagined to be the most advantageous as not only was the testing done with citizens from different cultural and social backgrounds, but the different candidates’ sexes ensured that all points of views would be regarded when it came to this project. After the testing period of two days, each candidate was given a survey to complete and was interviewed to ensure all possible emotions were captured. </a:t>
            </a:r>
          </a:p>
          <a:p>
            <a:pPr algn="just"/>
            <a:r>
              <a:rPr lang="en-US" sz="2000" dirty="0">
                <a:solidFill>
                  <a:schemeClr val="bg1"/>
                </a:solidFill>
              </a:rPr>
              <a:t>Whilst analyzing the results of the survey and interview, it was discovered that 25% of the candidates felt slightly uncomfortable and scared when first wearing the device. Consequently, it was stated that 87.5% of the candidates felt the public noticed the device but did nothing about it, including law enforcement. When it came to actually wearing the device, it was discovered that 100% of the candidates felt the device took up too much space to be used daily, however, 50% of the candidates mentioned that they would recommend this or a similar product to their friends and loved ones as a preventive measure.</a:t>
            </a:r>
          </a:p>
          <a:p>
            <a:pPr algn="just"/>
            <a:r>
              <a:rPr lang="en-US" sz="2000" dirty="0">
                <a:solidFill>
                  <a:schemeClr val="bg1"/>
                </a:solidFill>
              </a:rPr>
              <a:t>These results in company with the results of the literature review conclude that body worn cameras have a positive effect on the public, both whilst being worn by public officials and by the people. This is most probably due to the fact that humans do not want to be held accountable for theirs sins. In this day and age, cameras are used as proof during court cases and as such criminals are as careful as possible when it comes to being filmed. </a:t>
            </a:r>
          </a:p>
        </p:txBody>
      </p:sp>
      <p:sp>
        <p:nvSpPr>
          <p:cNvPr id="28" name="TextBox 27">
            <a:extLst>
              <a:ext uri="{FF2B5EF4-FFF2-40B4-BE49-F238E27FC236}">
                <a16:creationId xmlns:a16="http://schemas.microsoft.com/office/drawing/2014/main" id="{BB526949-AC68-4178-8CBB-EFD52590652E}"/>
              </a:ext>
            </a:extLst>
          </p:cNvPr>
          <p:cNvSpPr txBox="1"/>
          <p:nvPr/>
        </p:nvSpPr>
        <p:spPr>
          <a:xfrm>
            <a:off x="10041728" y="5826486"/>
            <a:ext cx="10058401" cy="5016758"/>
          </a:xfrm>
          <a:prstGeom prst="rect">
            <a:avLst/>
          </a:prstGeom>
          <a:solidFill>
            <a:schemeClr val="tx1"/>
          </a:solidFill>
        </p:spPr>
        <p:txBody>
          <a:bodyPr wrap="square" rtlCol="0">
            <a:spAutoFit/>
          </a:bodyPr>
          <a:lstStyle/>
          <a:p>
            <a:pPr algn="just"/>
            <a:r>
              <a:rPr lang="en-US" sz="2000" dirty="0">
                <a:solidFill>
                  <a:schemeClr val="bg1"/>
                </a:solidFill>
              </a:rPr>
              <a:t>Having read a large number of controlled trails held around the Western hemisphere, it is safe to assume that body worn cameras have a very positive effect on British citizens, at least when being worn by law enforcement. The controlled trials held in the United Kingdom’s results concluded that complaints against police decreased by 90% for the departments testing the product, dropping from 0.7 complaints per 1,000 contacts to 0.07 per 1,000 contacts. Furthermore, different trials concluded that police body worn cameras accounted for a 50% reduction in police brutality and a 65% decrease in recorded injuries during arrests. Whilst investigating the controlled trials held in the United States, finding numerical results proved a struggle. Having said this, the majority of the controlled trials held in the United States concluded a positive effect on American citizens as well, although the one controlled trial which did not seem to have positive feedback claimed their results were not enough to make a solid conclusion. Having read through all these trials, one can safely assume that body worn cameras’ effects are somewhat positive when it comes to the environment they creates. </a:t>
            </a:r>
          </a:p>
        </p:txBody>
      </p:sp>
      <p:sp>
        <p:nvSpPr>
          <p:cNvPr id="24" name="TextBox 23">
            <a:extLst>
              <a:ext uri="{FF2B5EF4-FFF2-40B4-BE49-F238E27FC236}">
                <a16:creationId xmlns:a16="http://schemas.microsoft.com/office/drawing/2014/main" id="{C175BC24-869C-4029-AB70-0103140A8190}"/>
              </a:ext>
            </a:extLst>
          </p:cNvPr>
          <p:cNvSpPr txBox="1"/>
          <p:nvPr/>
        </p:nvSpPr>
        <p:spPr>
          <a:xfrm>
            <a:off x="21066126" y="5900159"/>
            <a:ext cx="9201149" cy="6863417"/>
          </a:xfrm>
          <a:prstGeom prst="rect">
            <a:avLst/>
          </a:prstGeom>
          <a:noFill/>
        </p:spPr>
        <p:txBody>
          <a:bodyPr wrap="square" rtlCol="0">
            <a:spAutoFit/>
          </a:bodyPr>
          <a:lstStyle/>
          <a:p>
            <a:pPr algn="just"/>
            <a:r>
              <a:rPr lang="en-US" sz="2000" dirty="0">
                <a:solidFill>
                  <a:schemeClr val="bg1"/>
                </a:solidFill>
              </a:rPr>
              <a:t>As the data regarding this project is so limited, it would be in human kind’s best interest to ensure that more controlled trials are held around the world. Whilst researching the already existing material on this subject, it became evident that these types of controlled trials have only been done in the Western hemisphere, making the effects that cameras have on humans in other countries assumptions. </a:t>
            </a:r>
          </a:p>
          <a:p>
            <a:pPr algn="just"/>
            <a:r>
              <a:rPr lang="en-US" sz="2000" dirty="0">
                <a:solidFill>
                  <a:schemeClr val="bg1"/>
                </a:solidFill>
              </a:rPr>
              <a:t>If one were to recreate this project, it would be advantageous to allow more time for testing, with a larger scale of candidates. It is unusual for one to behave negatively when they know they are being watched but that does not mean it does not happen at all. As such, having a larger scale of candidates allows all emotive possibilities. Furthermore, this project would severely advance if the candidates chosen originated from not only two different cultural and social backgrounds but from multiple diverse groups. As humans become the unique people they are by learning from those around them, it is safe to assume that different people would also have different opinions and views. As such, testing this or a similar apparatus with different groups would allow for more views and opinions to be heard, achieving additional results which could be critical to this study. Lastly, as it is imperative to know what kind of environment is created whilst wearing body cameras, it might be beneficial to insert a more visible LED light to the device, to ensure the public knows they are being filmed.</a:t>
            </a:r>
          </a:p>
        </p:txBody>
      </p:sp>
      <p:sp>
        <p:nvSpPr>
          <p:cNvPr id="25" name="TextBox 24">
            <a:extLst>
              <a:ext uri="{FF2B5EF4-FFF2-40B4-BE49-F238E27FC236}">
                <a16:creationId xmlns:a16="http://schemas.microsoft.com/office/drawing/2014/main" id="{2B161CF7-BD48-412B-9832-A2DC4F1AC6EA}"/>
              </a:ext>
            </a:extLst>
          </p:cNvPr>
          <p:cNvSpPr txBox="1"/>
          <p:nvPr/>
        </p:nvSpPr>
        <p:spPr>
          <a:xfrm>
            <a:off x="21066126" y="14100606"/>
            <a:ext cx="9201149" cy="5940088"/>
          </a:xfrm>
          <a:prstGeom prst="rect">
            <a:avLst/>
          </a:prstGeom>
          <a:noFill/>
        </p:spPr>
        <p:txBody>
          <a:bodyPr wrap="square" rtlCol="0">
            <a:spAutoFit/>
          </a:bodyPr>
          <a:lstStyle/>
          <a:p>
            <a:pPr algn="just"/>
            <a:r>
              <a:rPr lang="en-US" sz="2000" dirty="0">
                <a:solidFill>
                  <a:schemeClr val="bg1"/>
                </a:solidFill>
              </a:rPr>
              <a:t>Whilst researching the perfect hardware to use for this project, many single board computer brands were considered, for example, Arduino, Raspberry Pi, Tinker board, and </a:t>
            </a:r>
            <a:r>
              <a:rPr lang="en-US" sz="2000" dirty="0" err="1">
                <a:solidFill>
                  <a:schemeClr val="bg1"/>
                </a:solidFill>
              </a:rPr>
              <a:t>Odroid</a:t>
            </a:r>
            <a:r>
              <a:rPr lang="en-US" sz="2000" dirty="0">
                <a:solidFill>
                  <a:schemeClr val="bg1"/>
                </a:solidFill>
              </a:rPr>
              <a:t>. However, when it came to necessity of performance and price range, the Raspberry Pi 3 model b+ was chosen, not only due to its performance and size, but also due to the Raspberry Pi sale that allowed the purchase of the model 3 b+ for half of its original price. Once the single board computer was chosen, the device’s internet connectivity was planned. As such, the project went from using a GMS module to allow the insert of a sim card internet access, to connecting to the internet via </a:t>
            </a:r>
            <a:r>
              <a:rPr lang="en-US" sz="2000" dirty="0" err="1">
                <a:solidFill>
                  <a:schemeClr val="bg1"/>
                </a:solidFill>
              </a:rPr>
              <a:t>WiFi</a:t>
            </a:r>
            <a:r>
              <a:rPr lang="en-US" sz="2000" dirty="0">
                <a:solidFill>
                  <a:schemeClr val="bg1"/>
                </a:solidFill>
              </a:rPr>
              <a:t> with each of the candidate’s mobile hotspots.</a:t>
            </a:r>
          </a:p>
          <a:p>
            <a:pPr algn="just"/>
            <a:r>
              <a:rPr lang="en-US" sz="2000" dirty="0">
                <a:solidFill>
                  <a:schemeClr val="bg1"/>
                </a:solidFill>
              </a:rPr>
              <a:t>The software chosen for this project came from the applicability of Linux operating systems. The Raspberry Pi brand compiled a Linux-based operating system called Raspbian to operate their devices. This allowed a simple navigation of the already known system. The language used to program the body camera prototype was Python 3. This was due to Python’s simplicity when it came to using different libraries. Python allowed a simple use of different pre-written functions which severely decreased the time taken for writing the program.</a:t>
            </a:r>
          </a:p>
        </p:txBody>
      </p:sp>
    </p:spTree>
    <p:extLst>
      <p:ext uri="{BB962C8B-B14F-4D97-AF65-F5344CB8AC3E}">
        <p14:creationId xmlns:p14="http://schemas.microsoft.com/office/powerpoint/2010/main" val="35725245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188</TotalTime>
  <Words>1432</Words>
  <Application>Microsoft Office PowerPoint</Application>
  <PresentationFormat>Custom</PresentationFormat>
  <Paragraphs>27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Century Gothic</vt:lpstr>
      <vt:lpstr>Mesh</vt:lpstr>
      <vt:lpstr>A STUDY ON THE ENVIRONMENT CREATED WHILST WEARING A BODY CAMERA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Lara Terzi</dc:creator>
  <cp:lastModifiedBy>Lara Terzi</cp:lastModifiedBy>
  <cp:revision>31</cp:revision>
  <dcterms:created xsi:type="dcterms:W3CDTF">2019-05-10T08:57:05Z</dcterms:created>
  <dcterms:modified xsi:type="dcterms:W3CDTF">2019-05-10T12:05:31Z</dcterms:modified>
</cp:coreProperties>
</file>