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56" r:id="rId6"/>
    <p:sldId id="284" r:id="rId7"/>
    <p:sldId id="288" r:id="rId8"/>
    <p:sldId id="278" r:id="rId9"/>
    <p:sldId id="285" r:id="rId10"/>
    <p:sldId id="279" r:id="rId11"/>
    <p:sldId id="286" r:id="rId12"/>
    <p:sldId id="280" r:id="rId13"/>
    <p:sldId id="287" r:id="rId14"/>
    <p:sldId id="282" r:id="rId15"/>
    <p:sldId id="283"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B2B0A-0172-3344-A18D-52EBCDB9D109}" v="8" dt="2025-11-12T21:45:15.570"/>
    <p1510:client id="{743282B9-DEAE-61BC-6050-A94869B40E47}" v="5" dt="2025-11-13T09:25:53.2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by Cowley (2323943)" userId="d29bb0dc-6019-4aa2-aa54-06f8d1f8e23f" providerId="ADAL" clId="{8AB0B366-A773-4C50-B318-79A12B9BA0F8}"/>
    <pc:docChg chg="modSld">
      <pc:chgData name="Toby Cowley (2323943)" userId="d29bb0dc-6019-4aa2-aa54-06f8d1f8e23f" providerId="ADAL" clId="{8AB0B366-A773-4C50-B318-79A12B9BA0F8}" dt="2025-11-12T21:45:15.570" v="7" actId="20577"/>
      <pc:docMkLst>
        <pc:docMk/>
      </pc:docMkLst>
      <pc:sldChg chg="modSp mod">
        <pc:chgData name="Toby Cowley (2323943)" userId="d29bb0dc-6019-4aa2-aa54-06f8d1f8e23f" providerId="ADAL" clId="{8AB0B366-A773-4C50-B318-79A12B9BA0F8}" dt="2025-11-12T21:45:15.570" v="7" actId="20577"/>
        <pc:sldMkLst>
          <pc:docMk/>
          <pc:sldMk cId="665794307" sldId="282"/>
        </pc:sldMkLst>
        <pc:spChg chg="mod">
          <ac:chgData name="Toby Cowley (2323943)" userId="d29bb0dc-6019-4aa2-aa54-06f8d1f8e23f" providerId="ADAL" clId="{8AB0B366-A773-4C50-B318-79A12B9BA0F8}" dt="2025-11-12T21:45:15.570" v="7" actId="20577"/>
          <ac:spMkLst>
            <pc:docMk/>
            <pc:sldMk cId="665794307" sldId="282"/>
            <ac:spMk id="3" creationId="{B81567CC-0949-5D26-64C0-5A61C92FF082}"/>
          </ac:spMkLst>
        </pc:spChg>
      </pc:sldChg>
    </pc:docChg>
  </pc:docChgLst>
  <pc:docChgLst>
    <pc:chgData clId="Web-{474A7439-B66A-F2D2-D6BB-0D6554A110A9}"/>
    <pc:docChg chg="modSld">
      <pc:chgData name="" userId="" providerId="" clId="Web-{474A7439-B66A-F2D2-D6BB-0D6554A110A9}" dt="2025-11-12T21:38:34.642" v="0" actId="20577"/>
      <pc:docMkLst>
        <pc:docMk/>
      </pc:docMkLst>
      <pc:sldChg chg="modSp">
        <pc:chgData name="" userId="" providerId="" clId="Web-{474A7439-B66A-F2D2-D6BB-0D6554A110A9}" dt="2025-11-12T21:38:34.642" v="0" actId="20577"/>
        <pc:sldMkLst>
          <pc:docMk/>
          <pc:sldMk cId="665794307" sldId="282"/>
        </pc:sldMkLst>
        <pc:spChg chg="mod">
          <ac:chgData name="" userId="" providerId="" clId="Web-{474A7439-B66A-F2D2-D6BB-0D6554A110A9}" dt="2025-11-12T21:38:34.642" v="0" actId="20577"/>
          <ac:spMkLst>
            <pc:docMk/>
            <pc:sldMk cId="665794307" sldId="282"/>
            <ac:spMk id="3" creationId="{B81567CC-0949-5D26-64C0-5A61C92FF082}"/>
          </ac:spMkLst>
        </pc:spChg>
      </pc:sldChg>
    </pc:docChg>
  </pc:docChgLst>
  <pc:docChgLst>
    <pc:chgData name="Veronica Andreia Pestana Ornelas (2510177)" userId="S::2510177@student.uwtsd.ac.uk::e1edaecc-53fa-4864-8fc1-1c3f69d79c71" providerId="AD" clId="Web-{743282B9-DEAE-61BC-6050-A94869B40E47}"/>
    <pc:docChg chg="modSld">
      <pc:chgData name="Veronica Andreia Pestana Ornelas (2510177)" userId="S::2510177@student.uwtsd.ac.uk::e1edaecc-53fa-4864-8fc1-1c3f69d79c71" providerId="AD" clId="Web-{743282B9-DEAE-61BC-6050-A94869B40E47}" dt="2025-11-13T09:25:53.246" v="6" actId="20577"/>
      <pc:docMkLst>
        <pc:docMk/>
      </pc:docMkLst>
      <pc:sldChg chg="modSp">
        <pc:chgData name="Veronica Andreia Pestana Ornelas (2510177)" userId="S::2510177@student.uwtsd.ac.uk::e1edaecc-53fa-4864-8fc1-1c3f69d79c71" providerId="AD" clId="Web-{743282B9-DEAE-61BC-6050-A94869B40E47}" dt="2025-11-13T09:25:53.246" v="6" actId="20577"/>
        <pc:sldMkLst>
          <pc:docMk/>
          <pc:sldMk cId="910340256" sldId="283"/>
        </pc:sldMkLst>
        <pc:spChg chg="mod">
          <ac:chgData name="Veronica Andreia Pestana Ornelas (2510177)" userId="S::2510177@student.uwtsd.ac.uk::e1edaecc-53fa-4864-8fc1-1c3f69d79c71" providerId="AD" clId="Web-{743282B9-DEAE-61BC-6050-A94869B40E47}" dt="2025-11-13T09:25:53.246" v="6" actId="20577"/>
          <ac:spMkLst>
            <pc:docMk/>
            <pc:sldMk cId="910340256" sldId="283"/>
            <ac:spMk id="3" creationId="{A9C9E669-D8B9-1A47-49A1-33E198BBF41E}"/>
          </ac:spMkLst>
        </pc:spChg>
      </pc:sldChg>
    </pc:docChg>
  </pc:docChgLst>
  <pc:docChgLst>
    <pc:chgData name="Ejiroghene Barbara Onyeme Campbell (2516659)" userId="39de4ae0-8073-4243-935b-21523eb1581e" providerId="ADAL" clId="{7DA2B396-BCEF-4C4D-8E5B-6653C8CF8BBD}"/>
    <pc:docChg chg="undo redo custSel addSld delSld modSld sldOrd">
      <pc:chgData name="Ejiroghene Barbara Onyeme Campbell (2516659)" userId="39de4ae0-8073-4243-935b-21523eb1581e" providerId="ADAL" clId="{7DA2B396-BCEF-4C4D-8E5B-6653C8CF8BBD}" dt="2025-11-12T21:25:39.438" v="2768" actId="20577"/>
      <pc:docMkLst>
        <pc:docMk/>
      </pc:docMkLst>
      <pc:sldChg chg="del">
        <pc:chgData name="Ejiroghene Barbara Onyeme Campbell (2516659)" userId="39de4ae0-8073-4243-935b-21523eb1581e" providerId="ADAL" clId="{7DA2B396-BCEF-4C4D-8E5B-6653C8CF8BBD}" dt="2025-11-11T21:49:31.729" v="2231" actId="2696"/>
        <pc:sldMkLst>
          <pc:docMk/>
          <pc:sldMk cId="32416441" sldId="276"/>
        </pc:sldMkLst>
      </pc:sldChg>
      <pc:sldChg chg="addSp delSp modSp mod">
        <pc:chgData name="Ejiroghene Barbara Onyeme Campbell (2516659)" userId="39de4ae0-8073-4243-935b-21523eb1581e" providerId="ADAL" clId="{7DA2B396-BCEF-4C4D-8E5B-6653C8CF8BBD}" dt="2025-11-11T22:22:18.711" v="2618" actId="20577"/>
        <pc:sldMkLst>
          <pc:docMk/>
          <pc:sldMk cId="90993077" sldId="278"/>
        </pc:sldMkLst>
        <pc:spChg chg="mod">
          <ac:chgData name="Ejiroghene Barbara Onyeme Campbell (2516659)" userId="39de4ae0-8073-4243-935b-21523eb1581e" providerId="ADAL" clId="{7DA2B396-BCEF-4C4D-8E5B-6653C8CF8BBD}" dt="2025-11-11T22:22:18.711" v="2618" actId="20577"/>
          <ac:spMkLst>
            <pc:docMk/>
            <pc:sldMk cId="90993077" sldId="278"/>
            <ac:spMk id="2" creationId="{25427FD0-029D-10B5-C2D3-AB3C78D986CB}"/>
          </ac:spMkLst>
        </pc:spChg>
        <pc:spChg chg="mod">
          <ac:chgData name="Ejiroghene Barbara Onyeme Campbell (2516659)" userId="39de4ae0-8073-4243-935b-21523eb1581e" providerId="ADAL" clId="{7DA2B396-BCEF-4C4D-8E5B-6653C8CF8BBD}" dt="2025-11-11T21:47:12.681" v="2229" actId="26606"/>
          <ac:spMkLst>
            <pc:docMk/>
            <pc:sldMk cId="90993077" sldId="278"/>
            <ac:spMk id="3" creationId="{BA399E23-AC4E-FD0B-03C4-77BE3599F132}"/>
          </ac:spMkLst>
        </pc:spChg>
        <pc:spChg chg="add del">
          <ac:chgData name="Ejiroghene Barbara Onyeme Campbell (2516659)" userId="39de4ae0-8073-4243-935b-21523eb1581e" providerId="ADAL" clId="{7DA2B396-BCEF-4C4D-8E5B-6653C8CF8BBD}" dt="2025-11-11T21:47:12.681" v="2229" actId="26606"/>
          <ac:spMkLst>
            <pc:docMk/>
            <pc:sldMk cId="90993077" sldId="278"/>
            <ac:spMk id="57" creationId="{45D37F4E-DDB4-456B-97E0-9937730A039F}"/>
          </ac:spMkLst>
        </pc:spChg>
        <pc:spChg chg="add del">
          <ac:chgData name="Ejiroghene Barbara Onyeme Campbell (2516659)" userId="39de4ae0-8073-4243-935b-21523eb1581e" providerId="ADAL" clId="{7DA2B396-BCEF-4C4D-8E5B-6653C8CF8BBD}" dt="2025-11-11T21:47:12.681" v="2229" actId="26606"/>
          <ac:spMkLst>
            <pc:docMk/>
            <pc:sldMk cId="90993077" sldId="278"/>
            <ac:spMk id="58" creationId="{B2DD41CD-8F47-4F56-AD12-4E2FF7696987}"/>
          </ac:spMkLst>
        </pc:spChg>
        <pc:spChg chg="add del">
          <ac:chgData name="Ejiroghene Barbara Onyeme Campbell (2516659)" userId="39de4ae0-8073-4243-935b-21523eb1581e" providerId="ADAL" clId="{7DA2B396-BCEF-4C4D-8E5B-6653C8CF8BBD}" dt="2025-11-11T21:47:12.681" v="2229" actId="26606"/>
          <ac:spMkLst>
            <pc:docMk/>
            <pc:sldMk cId="90993077" sldId="278"/>
            <ac:spMk id="63" creationId="{1CD81A2A-6ED4-4EF4-A14C-912D31E14800}"/>
          </ac:spMkLst>
        </pc:spChg>
        <pc:spChg chg="add">
          <ac:chgData name="Ejiroghene Barbara Onyeme Campbell (2516659)" userId="39de4ae0-8073-4243-935b-21523eb1581e" providerId="ADAL" clId="{7DA2B396-BCEF-4C4D-8E5B-6653C8CF8BBD}" dt="2025-11-11T21:47:01.968" v="2228" actId="26606"/>
          <ac:spMkLst>
            <pc:docMk/>
            <pc:sldMk cId="90993077" sldId="278"/>
            <ac:spMk id="65" creationId="{1661932C-CA15-4E17-B115-FAE7CBEE4789}"/>
          </ac:spMkLst>
        </pc:spChg>
        <pc:spChg chg="add del">
          <ac:chgData name="Ejiroghene Barbara Onyeme Campbell (2516659)" userId="39de4ae0-8073-4243-935b-21523eb1581e" providerId="ADAL" clId="{7DA2B396-BCEF-4C4D-8E5B-6653C8CF8BBD}" dt="2025-11-11T21:47:12.681" v="2229" actId="26606"/>
          <ac:spMkLst>
            <pc:docMk/>
            <pc:sldMk cId="90993077" sldId="278"/>
            <ac:spMk id="67" creationId="{8590ADD5-9383-4D3D-9047-3DA2593CCB5D}"/>
          </ac:spMkLst>
        </pc:spChg>
        <pc:spChg chg="del">
          <ac:chgData name="Ejiroghene Barbara Onyeme Campbell (2516659)" userId="39de4ae0-8073-4243-935b-21523eb1581e" providerId="ADAL" clId="{7DA2B396-BCEF-4C4D-8E5B-6653C8CF8BBD}" dt="2025-11-11T21:47:12.681" v="2229" actId="26606"/>
          <ac:spMkLst>
            <pc:docMk/>
            <pc:sldMk cId="90993077" sldId="278"/>
            <ac:spMk id="69" creationId="{DABE3E45-88CF-45D8-8D40-C773324D93F6}"/>
          </ac:spMkLst>
        </pc:spChg>
        <pc:spChg chg="add del">
          <ac:chgData name="Ejiroghene Barbara Onyeme Campbell (2516659)" userId="39de4ae0-8073-4243-935b-21523eb1581e" providerId="ADAL" clId="{7DA2B396-BCEF-4C4D-8E5B-6653C8CF8BBD}" dt="2025-11-11T21:47:12.681" v="2229" actId="26606"/>
          <ac:spMkLst>
            <pc:docMk/>
            <pc:sldMk cId="90993077" sldId="278"/>
            <ac:spMk id="73" creationId="{B91ECDA9-56DC-4270-8F33-01C5637B8CEB}"/>
          </ac:spMkLst>
        </pc:spChg>
        <pc:spChg chg="add del">
          <ac:chgData name="Ejiroghene Barbara Onyeme Campbell (2516659)" userId="39de4ae0-8073-4243-935b-21523eb1581e" providerId="ADAL" clId="{7DA2B396-BCEF-4C4D-8E5B-6653C8CF8BBD}" dt="2025-11-11T21:47:12.681" v="2229" actId="26606"/>
          <ac:spMkLst>
            <pc:docMk/>
            <pc:sldMk cId="90993077" sldId="278"/>
            <ac:spMk id="75" creationId="{75F47824-961D-465D-84F9-EAE11BC6173B}"/>
          </ac:spMkLst>
        </pc:spChg>
        <pc:spChg chg="add del">
          <ac:chgData name="Ejiroghene Barbara Onyeme Campbell (2516659)" userId="39de4ae0-8073-4243-935b-21523eb1581e" providerId="ADAL" clId="{7DA2B396-BCEF-4C4D-8E5B-6653C8CF8BBD}" dt="2025-11-11T21:47:12.681" v="2229" actId="26606"/>
          <ac:spMkLst>
            <pc:docMk/>
            <pc:sldMk cId="90993077" sldId="278"/>
            <ac:spMk id="77" creationId="{FEC9DA3E-C1D7-472D-B7C0-F71AE41FBA23}"/>
          </ac:spMkLst>
        </pc:spChg>
      </pc:sldChg>
      <pc:sldChg chg="addSp delSp modSp mod setBg">
        <pc:chgData name="Ejiroghene Barbara Onyeme Campbell (2516659)" userId="39de4ae0-8073-4243-935b-21523eb1581e" providerId="ADAL" clId="{7DA2B396-BCEF-4C4D-8E5B-6653C8CF8BBD}" dt="2025-11-11T21:46:28.851" v="2227" actId="1076"/>
        <pc:sldMkLst>
          <pc:docMk/>
          <pc:sldMk cId="477121963" sldId="279"/>
        </pc:sldMkLst>
        <pc:spChg chg="mod">
          <ac:chgData name="Ejiroghene Barbara Onyeme Campbell (2516659)" userId="39de4ae0-8073-4243-935b-21523eb1581e" providerId="ADAL" clId="{7DA2B396-BCEF-4C4D-8E5B-6653C8CF8BBD}" dt="2025-11-11T21:46:28.851" v="2227" actId="1076"/>
          <ac:spMkLst>
            <pc:docMk/>
            <pc:sldMk cId="477121963" sldId="279"/>
            <ac:spMk id="2" creationId="{B6C173C0-AC73-C234-5FCD-37078E6FBA8B}"/>
          </ac:spMkLst>
        </pc:spChg>
        <pc:spChg chg="del mod ord">
          <ac:chgData name="Ejiroghene Barbara Onyeme Campbell (2516659)" userId="39de4ae0-8073-4243-935b-21523eb1581e" providerId="ADAL" clId="{7DA2B396-BCEF-4C4D-8E5B-6653C8CF8BBD}" dt="2025-11-11T21:44:15.916" v="2193" actId="478"/>
          <ac:spMkLst>
            <pc:docMk/>
            <pc:sldMk cId="477121963" sldId="279"/>
            <ac:spMk id="3" creationId="{1535A29A-8F6A-40B2-078A-46F62ED8BAB8}"/>
          </ac:spMkLst>
        </pc:spChg>
        <pc:spChg chg="add mod">
          <ac:chgData name="Ejiroghene Barbara Onyeme Campbell (2516659)" userId="39de4ae0-8073-4243-935b-21523eb1581e" providerId="ADAL" clId="{7DA2B396-BCEF-4C4D-8E5B-6653C8CF8BBD}" dt="2025-11-11T21:46:25.509" v="2225" actId="26606"/>
          <ac:spMkLst>
            <pc:docMk/>
            <pc:sldMk cId="477121963" sldId="279"/>
            <ac:spMk id="9" creationId="{3651B025-5FDF-5ED8-C9EE-E2587AFE7A44}"/>
          </ac:spMkLst>
        </pc:spChg>
        <pc:spChg chg="add del">
          <ac:chgData name="Ejiroghene Barbara Onyeme Campbell (2516659)" userId="39de4ae0-8073-4243-935b-21523eb1581e" providerId="ADAL" clId="{7DA2B396-BCEF-4C4D-8E5B-6653C8CF8BBD}" dt="2025-11-11T21:39:47.911" v="2110" actId="26606"/>
          <ac:spMkLst>
            <pc:docMk/>
            <pc:sldMk cId="477121963" sldId="279"/>
            <ac:spMk id="12" creationId="{45D37F4E-DDB4-456B-97E0-9937730A039F}"/>
          </ac:spMkLst>
        </pc:spChg>
        <pc:spChg chg="add del">
          <ac:chgData name="Ejiroghene Barbara Onyeme Campbell (2516659)" userId="39de4ae0-8073-4243-935b-21523eb1581e" providerId="ADAL" clId="{7DA2B396-BCEF-4C4D-8E5B-6653C8CF8BBD}" dt="2025-11-11T21:39:47.911" v="2110" actId="26606"/>
          <ac:spMkLst>
            <pc:docMk/>
            <pc:sldMk cId="477121963" sldId="279"/>
            <ac:spMk id="14" creationId="{B2DD41CD-8F47-4F56-AD12-4E2FF7696987}"/>
          </ac:spMkLst>
        </pc:spChg>
        <pc:spChg chg="add del">
          <ac:chgData name="Ejiroghene Barbara Onyeme Campbell (2516659)" userId="39de4ae0-8073-4243-935b-21523eb1581e" providerId="ADAL" clId="{7DA2B396-BCEF-4C4D-8E5B-6653C8CF8BBD}" dt="2025-11-11T21:40:12.112" v="2120" actId="26606"/>
          <ac:spMkLst>
            <pc:docMk/>
            <pc:sldMk cId="477121963" sldId="279"/>
            <ac:spMk id="16" creationId="{B7D3B4FC-79F4-47D2-9D79-DA876E6AD813}"/>
          </ac:spMkLst>
        </pc:spChg>
        <pc:spChg chg="add del">
          <ac:chgData name="Ejiroghene Barbara Onyeme Campbell (2516659)" userId="39de4ae0-8073-4243-935b-21523eb1581e" providerId="ADAL" clId="{7DA2B396-BCEF-4C4D-8E5B-6653C8CF8BBD}" dt="2025-11-11T21:39:53.123" v="2112" actId="26606"/>
          <ac:spMkLst>
            <pc:docMk/>
            <pc:sldMk cId="477121963" sldId="279"/>
            <ac:spMk id="17" creationId="{6EFC920F-B85A-4068-BD93-41064EDE93D3}"/>
          </ac:spMkLst>
        </pc:spChg>
        <pc:spChg chg="add del">
          <ac:chgData name="Ejiroghene Barbara Onyeme Campbell (2516659)" userId="39de4ae0-8073-4243-935b-21523eb1581e" providerId="ADAL" clId="{7DA2B396-BCEF-4C4D-8E5B-6653C8CF8BBD}" dt="2025-11-11T21:39:53.123" v="2112" actId="26606"/>
          <ac:spMkLst>
            <pc:docMk/>
            <pc:sldMk cId="477121963" sldId="279"/>
            <ac:spMk id="18" creationId="{CBC4F608-B4B8-48C3-9572-C0F061B1CD99}"/>
          </ac:spMkLst>
        </pc:spChg>
        <pc:spChg chg="add del">
          <ac:chgData name="Ejiroghene Barbara Onyeme Campbell (2516659)" userId="39de4ae0-8073-4243-935b-21523eb1581e" providerId="ADAL" clId="{7DA2B396-BCEF-4C4D-8E5B-6653C8CF8BBD}" dt="2025-11-11T21:39:53.123" v="2112" actId="26606"/>
          <ac:spMkLst>
            <pc:docMk/>
            <pc:sldMk cId="477121963" sldId="279"/>
            <ac:spMk id="20" creationId="{1382A32C-5B0C-4B1C-A074-76C6DBCC9F87}"/>
          </ac:spMkLst>
        </pc:spChg>
        <pc:spChg chg="add del">
          <ac:chgData name="Ejiroghene Barbara Onyeme Campbell (2516659)" userId="39de4ae0-8073-4243-935b-21523eb1581e" providerId="ADAL" clId="{7DA2B396-BCEF-4C4D-8E5B-6653C8CF8BBD}" dt="2025-11-11T21:39:54.569" v="2114" actId="26606"/>
          <ac:spMkLst>
            <pc:docMk/>
            <pc:sldMk cId="477121963" sldId="279"/>
            <ac:spMk id="22" creationId="{3346177D-ADC4-4968-B747-5CFCD390B5B9}"/>
          </ac:spMkLst>
        </pc:spChg>
        <pc:spChg chg="add del">
          <ac:chgData name="Ejiroghene Barbara Onyeme Campbell (2516659)" userId="39de4ae0-8073-4243-935b-21523eb1581e" providerId="ADAL" clId="{7DA2B396-BCEF-4C4D-8E5B-6653C8CF8BBD}" dt="2025-11-11T21:39:54.569" v="2114" actId="26606"/>
          <ac:spMkLst>
            <pc:docMk/>
            <pc:sldMk cId="477121963" sldId="279"/>
            <ac:spMk id="23" creationId="{0844A943-BF79-4FEA-ABB1-3BD54D236606}"/>
          </ac:spMkLst>
        </pc:spChg>
        <pc:spChg chg="add del">
          <ac:chgData name="Ejiroghene Barbara Onyeme Campbell (2516659)" userId="39de4ae0-8073-4243-935b-21523eb1581e" providerId="ADAL" clId="{7DA2B396-BCEF-4C4D-8E5B-6653C8CF8BBD}" dt="2025-11-11T21:39:54.569" v="2114" actId="26606"/>
          <ac:spMkLst>
            <pc:docMk/>
            <pc:sldMk cId="477121963" sldId="279"/>
            <ac:spMk id="24" creationId="{6437CC72-F4A8-4DC3-AFAB-D22C482C8100}"/>
          </ac:spMkLst>
        </pc:spChg>
        <pc:spChg chg="add del">
          <ac:chgData name="Ejiroghene Barbara Onyeme Campbell (2516659)" userId="39de4ae0-8073-4243-935b-21523eb1581e" providerId="ADAL" clId="{7DA2B396-BCEF-4C4D-8E5B-6653C8CF8BBD}" dt="2025-11-11T21:40:01.787" v="2116" actId="26606"/>
          <ac:spMkLst>
            <pc:docMk/>
            <pc:sldMk cId="477121963" sldId="279"/>
            <ac:spMk id="26" creationId="{6EFC920F-B85A-4068-BD93-41064EDE93D3}"/>
          </ac:spMkLst>
        </pc:spChg>
        <pc:spChg chg="add del">
          <ac:chgData name="Ejiroghene Barbara Onyeme Campbell (2516659)" userId="39de4ae0-8073-4243-935b-21523eb1581e" providerId="ADAL" clId="{7DA2B396-BCEF-4C4D-8E5B-6653C8CF8BBD}" dt="2025-11-11T21:40:01.787" v="2116" actId="26606"/>
          <ac:spMkLst>
            <pc:docMk/>
            <pc:sldMk cId="477121963" sldId="279"/>
            <ac:spMk id="28" creationId="{CBC4F608-B4B8-48C3-9572-C0F061B1CD99}"/>
          </ac:spMkLst>
        </pc:spChg>
        <pc:spChg chg="add del">
          <ac:chgData name="Ejiroghene Barbara Onyeme Campbell (2516659)" userId="39de4ae0-8073-4243-935b-21523eb1581e" providerId="ADAL" clId="{7DA2B396-BCEF-4C4D-8E5B-6653C8CF8BBD}" dt="2025-11-11T21:40:01.787" v="2116" actId="26606"/>
          <ac:spMkLst>
            <pc:docMk/>
            <pc:sldMk cId="477121963" sldId="279"/>
            <ac:spMk id="29" creationId="{1382A32C-5B0C-4B1C-A074-76C6DBCC9F87}"/>
          </ac:spMkLst>
        </pc:spChg>
        <pc:spChg chg="add del">
          <ac:chgData name="Ejiroghene Barbara Onyeme Campbell (2516659)" userId="39de4ae0-8073-4243-935b-21523eb1581e" providerId="ADAL" clId="{7DA2B396-BCEF-4C4D-8E5B-6653C8CF8BBD}" dt="2025-11-11T21:40:07.933" v="2118" actId="26606"/>
          <ac:spMkLst>
            <pc:docMk/>
            <pc:sldMk cId="477121963" sldId="279"/>
            <ac:spMk id="31" creationId="{AF6CB648-9554-488A-B457-99CAAD1DA528}"/>
          </ac:spMkLst>
        </pc:spChg>
        <pc:spChg chg="add del">
          <ac:chgData name="Ejiroghene Barbara Onyeme Campbell (2516659)" userId="39de4ae0-8073-4243-935b-21523eb1581e" providerId="ADAL" clId="{7DA2B396-BCEF-4C4D-8E5B-6653C8CF8BBD}" dt="2025-11-11T21:40:07.933" v="2118" actId="26606"/>
          <ac:spMkLst>
            <pc:docMk/>
            <pc:sldMk cId="477121963" sldId="279"/>
            <ac:spMk id="32" creationId="{E1ED8A68-A582-AC62-104E-E319E9DB340C}"/>
          </ac:spMkLst>
        </pc:spChg>
        <pc:spChg chg="add del">
          <ac:chgData name="Ejiroghene Barbara Onyeme Campbell (2516659)" userId="39de4ae0-8073-4243-935b-21523eb1581e" providerId="ADAL" clId="{7DA2B396-BCEF-4C4D-8E5B-6653C8CF8BBD}" dt="2025-11-11T21:40:12.112" v="2120" actId="26606"/>
          <ac:spMkLst>
            <pc:docMk/>
            <pc:sldMk cId="477121963" sldId="279"/>
            <ac:spMk id="34" creationId="{B86AA2DA-281A-4806-8977-D617AEAC830F}"/>
          </ac:spMkLst>
        </pc:spChg>
        <pc:spChg chg="add del">
          <ac:chgData name="Ejiroghene Barbara Onyeme Campbell (2516659)" userId="39de4ae0-8073-4243-935b-21523eb1581e" providerId="ADAL" clId="{7DA2B396-BCEF-4C4D-8E5B-6653C8CF8BBD}" dt="2025-11-11T21:40:12.112" v="2120" actId="26606"/>
          <ac:spMkLst>
            <pc:docMk/>
            <pc:sldMk cId="477121963" sldId="279"/>
            <ac:spMk id="35" creationId="{64185774-6FC0-4B8D-A8DB-A8854688960B}"/>
          </ac:spMkLst>
        </pc:spChg>
        <pc:spChg chg="add del">
          <ac:chgData name="Ejiroghene Barbara Onyeme Campbell (2516659)" userId="39de4ae0-8073-4243-935b-21523eb1581e" providerId="ADAL" clId="{7DA2B396-BCEF-4C4D-8E5B-6653C8CF8BBD}" dt="2025-11-11T21:40:12.112" v="2120" actId="26606"/>
          <ac:spMkLst>
            <pc:docMk/>
            <pc:sldMk cId="477121963" sldId="279"/>
            <ac:spMk id="36" creationId="{2775D660-3127-4688-9782-F7C4639B1691}"/>
          </ac:spMkLst>
        </pc:spChg>
        <pc:spChg chg="add del">
          <ac:chgData name="Ejiroghene Barbara Onyeme Campbell (2516659)" userId="39de4ae0-8073-4243-935b-21523eb1581e" providerId="ADAL" clId="{7DA2B396-BCEF-4C4D-8E5B-6653C8CF8BBD}" dt="2025-11-11T21:40:29.058" v="2122" actId="26606"/>
          <ac:spMkLst>
            <pc:docMk/>
            <pc:sldMk cId="477121963" sldId="279"/>
            <ac:spMk id="38" creationId="{B6FACB3C-9069-4791-BC5C-0DB7CD19B853}"/>
          </ac:spMkLst>
        </pc:spChg>
        <pc:spChg chg="add del">
          <ac:chgData name="Ejiroghene Barbara Onyeme Campbell (2516659)" userId="39de4ae0-8073-4243-935b-21523eb1581e" providerId="ADAL" clId="{7DA2B396-BCEF-4C4D-8E5B-6653C8CF8BBD}" dt="2025-11-11T21:40:29.058" v="2122" actId="26606"/>
          <ac:spMkLst>
            <pc:docMk/>
            <pc:sldMk cId="477121963" sldId="279"/>
            <ac:spMk id="39" creationId="{71F2038E-D777-4B76-81DD-DD13EE91B9DD}"/>
          </ac:spMkLst>
        </pc:spChg>
        <pc:spChg chg="add del">
          <ac:chgData name="Ejiroghene Barbara Onyeme Campbell (2516659)" userId="39de4ae0-8073-4243-935b-21523eb1581e" providerId="ADAL" clId="{7DA2B396-BCEF-4C4D-8E5B-6653C8CF8BBD}" dt="2025-11-11T21:40:37.882" v="2124" actId="26606"/>
          <ac:spMkLst>
            <pc:docMk/>
            <pc:sldMk cId="477121963" sldId="279"/>
            <ac:spMk id="46" creationId="{6EFC920F-B85A-4068-BD93-41064EDE93D3}"/>
          </ac:spMkLst>
        </pc:spChg>
        <pc:spChg chg="add del">
          <ac:chgData name="Ejiroghene Barbara Onyeme Campbell (2516659)" userId="39de4ae0-8073-4243-935b-21523eb1581e" providerId="ADAL" clId="{7DA2B396-BCEF-4C4D-8E5B-6653C8CF8BBD}" dt="2025-11-11T21:40:37.882" v="2124" actId="26606"/>
          <ac:spMkLst>
            <pc:docMk/>
            <pc:sldMk cId="477121963" sldId="279"/>
            <ac:spMk id="49" creationId="{CBC4F608-B4B8-48C3-9572-C0F061B1CD99}"/>
          </ac:spMkLst>
        </pc:spChg>
        <pc:spChg chg="add del">
          <ac:chgData name="Ejiroghene Barbara Onyeme Campbell (2516659)" userId="39de4ae0-8073-4243-935b-21523eb1581e" providerId="ADAL" clId="{7DA2B396-BCEF-4C4D-8E5B-6653C8CF8BBD}" dt="2025-11-11T21:40:37.882" v="2124" actId="26606"/>
          <ac:spMkLst>
            <pc:docMk/>
            <pc:sldMk cId="477121963" sldId="279"/>
            <ac:spMk id="50" creationId="{1382A32C-5B0C-4B1C-A074-76C6DBCC9F87}"/>
          </ac:spMkLst>
        </pc:spChg>
        <pc:spChg chg="add del">
          <ac:chgData name="Ejiroghene Barbara Onyeme Campbell (2516659)" userId="39de4ae0-8073-4243-935b-21523eb1581e" providerId="ADAL" clId="{7DA2B396-BCEF-4C4D-8E5B-6653C8CF8BBD}" dt="2025-11-11T21:40:53.240" v="2126" actId="26606"/>
          <ac:spMkLst>
            <pc:docMk/>
            <pc:sldMk cId="477121963" sldId="279"/>
            <ac:spMk id="52" creationId="{45D37F4E-DDB4-456B-97E0-9937730A039F}"/>
          </ac:spMkLst>
        </pc:spChg>
        <pc:spChg chg="add del">
          <ac:chgData name="Ejiroghene Barbara Onyeme Campbell (2516659)" userId="39de4ae0-8073-4243-935b-21523eb1581e" providerId="ADAL" clId="{7DA2B396-BCEF-4C4D-8E5B-6653C8CF8BBD}" dt="2025-11-11T21:40:53.240" v="2126" actId="26606"/>
          <ac:spMkLst>
            <pc:docMk/>
            <pc:sldMk cId="477121963" sldId="279"/>
            <ac:spMk id="53" creationId="{B2DD41CD-8F47-4F56-AD12-4E2FF7696987}"/>
          </ac:spMkLst>
        </pc:spChg>
        <pc:spChg chg="add del">
          <ac:chgData name="Ejiroghene Barbara Onyeme Campbell (2516659)" userId="39de4ae0-8073-4243-935b-21523eb1581e" providerId="ADAL" clId="{7DA2B396-BCEF-4C4D-8E5B-6653C8CF8BBD}" dt="2025-11-11T21:46:25.509" v="2225" actId="26606"/>
          <ac:spMkLst>
            <pc:docMk/>
            <pc:sldMk cId="477121963" sldId="279"/>
            <ac:spMk id="55" creationId="{6EFC920F-B85A-4068-BD93-41064EDE93D3}"/>
          </ac:spMkLst>
        </pc:spChg>
        <pc:spChg chg="add del">
          <ac:chgData name="Ejiroghene Barbara Onyeme Campbell (2516659)" userId="39de4ae0-8073-4243-935b-21523eb1581e" providerId="ADAL" clId="{7DA2B396-BCEF-4C4D-8E5B-6653C8CF8BBD}" dt="2025-11-11T21:46:25.509" v="2225" actId="26606"/>
          <ac:spMkLst>
            <pc:docMk/>
            <pc:sldMk cId="477121963" sldId="279"/>
            <ac:spMk id="58" creationId="{CBC4F608-B4B8-48C3-9572-C0F061B1CD99}"/>
          </ac:spMkLst>
        </pc:spChg>
        <pc:spChg chg="add del">
          <ac:chgData name="Ejiroghene Barbara Onyeme Campbell (2516659)" userId="39de4ae0-8073-4243-935b-21523eb1581e" providerId="ADAL" clId="{7DA2B396-BCEF-4C4D-8E5B-6653C8CF8BBD}" dt="2025-11-11T21:46:25.509" v="2225" actId="26606"/>
          <ac:spMkLst>
            <pc:docMk/>
            <pc:sldMk cId="477121963" sldId="279"/>
            <ac:spMk id="59" creationId="{1382A32C-5B0C-4B1C-A074-76C6DBCC9F87}"/>
          </ac:spMkLst>
        </pc:spChg>
        <pc:spChg chg="add del">
          <ac:chgData name="Ejiroghene Barbara Onyeme Campbell (2516659)" userId="39de4ae0-8073-4243-935b-21523eb1581e" providerId="ADAL" clId="{7DA2B396-BCEF-4C4D-8E5B-6653C8CF8BBD}" dt="2025-11-11T21:46:14.557" v="2215" actId="26606"/>
          <ac:spMkLst>
            <pc:docMk/>
            <pc:sldMk cId="477121963" sldId="279"/>
            <ac:spMk id="64" creationId="{201CC55D-ED54-4C5C-95E6-10947BD1103B}"/>
          </ac:spMkLst>
        </pc:spChg>
        <pc:spChg chg="add del">
          <ac:chgData name="Ejiroghene Barbara Onyeme Campbell (2516659)" userId="39de4ae0-8073-4243-935b-21523eb1581e" providerId="ADAL" clId="{7DA2B396-BCEF-4C4D-8E5B-6653C8CF8BBD}" dt="2025-11-11T21:46:14.557" v="2215" actId="26606"/>
          <ac:spMkLst>
            <pc:docMk/>
            <pc:sldMk cId="477121963" sldId="279"/>
            <ac:spMk id="70" creationId="{3873B707-463F-40B0-8227-E8CC6C67EB25}"/>
          </ac:spMkLst>
        </pc:spChg>
        <pc:spChg chg="add del">
          <ac:chgData name="Ejiroghene Barbara Onyeme Campbell (2516659)" userId="39de4ae0-8073-4243-935b-21523eb1581e" providerId="ADAL" clId="{7DA2B396-BCEF-4C4D-8E5B-6653C8CF8BBD}" dt="2025-11-11T21:46:14.557" v="2215" actId="26606"/>
          <ac:spMkLst>
            <pc:docMk/>
            <pc:sldMk cId="477121963" sldId="279"/>
            <ac:spMk id="72" creationId="{C13237C8-E62C-4F0D-A318-BD6FB6C2D138}"/>
          </ac:spMkLst>
        </pc:spChg>
        <pc:spChg chg="add del">
          <ac:chgData name="Ejiroghene Barbara Onyeme Campbell (2516659)" userId="39de4ae0-8073-4243-935b-21523eb1581e" providerId="ADAL" clId="{7DA2B396-BCEF-4C4D-8E5B-6653C8CF8BBD}" dt="2025-11-11T21:46:14.557" v="2215" actId="26606"/>
          <ac:spMkLst>
            <pc:docMk/>
            <pc:sldMk cId="477121963" sldId="279"/>
            <ac:spMk id="74" creationId="{19C9EAEA-39D0-4B0E-A0EB-51E7B26740B1}"/>
          </ac:spMkLst>
        </pc:spChg>
        <pc:spChg chg="add del">
          <ac:chgData name="Ejiroghene Barbara Onyeme Campbell (2516659)" userId="39de4ae0-8073-4243-935b-21523eb1581e" providerId="ADAL" clId="{7DA2B396-BCEF-4C4D-8E5B-6653C8CF8BBD}" dt="2025-11-11T21:46:16.776" v="2217" actId="26606"/>
          <ac:spMkLst>
            <pc:docMk/>
            <pc:sldMk cId="477121963" sldId="279"/>
            <ac:spMk id="76" creationId="{6EFC920F-B85A-4068-BD93-41064EDE93D3}"/>
          </ac:spMkLst>
        </pc:spChg>
        <pc:spChg chg="add del">
          <ac:chgData name="Ejiroghene Barbara Onyeme Campbell (2516659)" userId="39de4ae0-8073-4243-935b-21523eb1581e" providerId="ADAL" clId="{7DA2B396-BCEF-4C4D-8E5B-6653C8CF8BBD}" dt="2025-11-11T21:46:16.776" v="2217" actId="26606"/>
          <ac:spMkLst>
            <pc:docMk/>
            <pc:sldMk cId="477121963" sldId="279"/>
            <ac:spMk id="80" creationId="{CBC4F608-B4B8-48C3-9572-C0F061B1CD99}"/>
          </ac:spMkLst>
        </pc:spChg>
        <pc:spChg chg="add del">
          <ac:chgData name="Ejiroghene Barbara Onyeme Campbell (2516659)" userId="39de4ae0-8073-4243-935b-21523eb1581e" providerId="ADAL" clId="{7DA2B396-BCEF-4C4D-8E5B-6653C8CF8BBD}" dt="2025-11-11T21:46:16.776" v="2217" actId="26606"/>
          <ac:spMkLst>
            <pc:docMk/>
            <pc:sldMk cId="477121963" sldId="279"/>
            <ac:spMk id="81" creationId="{1382A32C-5B0C-4B1C-A074-76C6DBCC9F87}"/>
          </ac:spMkLst>
        </pc:spChg>
        <pc:spChg chg="add del">
          <ac:chgData name="Ejiroghene Barbara Onyeme Campbell (2516659)" userId="39de4ae0-8073-4243-935b-21523eb1581e" providerId="ADAL" clId="{7DA2B396-BCEF-4C4D-8E5B-6653C8CF8BBD}" dt="2025-11-11T21:46:18.979" v="2219" actId="26606"/>
          <ac:spMkLst>
            <pc:docMk/>
            <pc:sldMk cId="477121963" sldId="279"/>
            <ac:spMk id="83" creationId="{201CC55D-ED54-4C5C-95E6-10947BD1103B}"/>
          </ac:spMkLst>
        </pc:spChg>
        <pc:spChg chg="add del">
          <ac:chgData name="Ejiroghene Barbara Onyeme Campbell (2516659)" userId="39de4ae0-8073-4243-935b-21523eb1581e" providerId="ADAL" clId="{7DA2B396-BCEF-4C4D-8E5B-6653C8CF8BBD}" dt="2025-11-11T21:46:18.979" v="2219" actId="26606"/>
          <ac:spMkLst>
            <pc:docMk/>
            <pc:sldMk cId="477121963" sldId="279"/>
            <ac:spMk id="85" creationId="{3873B707-463F-40B0-8227-E8CC6C67EB25}"/>
          </ac:spMkLst>
        </pc:spChg>
        <pc:spChg chg="add del">
          <ac:chgData name="Ejiroghene Barbara Onyeme Campbell (2516659)" userId="39de4ae0-8073-4243-935b-21523eb1581e" providerId="ADAL" clId="{7DA2B396-BCEF-4C4D-8E5B-6653C8CF8BBD}" dt="2025-11-11T21:46:18.979" v="2219" actId="26606"/>
          <ac:spMkLst>
            <pc:docMk/>
            <pc:sldMk cId="477121963" sldId="279"/>
            <ac:spMk id="86" creationId="{C13237C8-E62C-4F0D-A318-BD6FB6C2D138}"/>
          </ac:spMkLst>
        </pc:spChg>
        <pc:spChg chg="add del">
          <ac:chgData name="Ejiroghene Barbara Onyeme Campbell (2516659)" userId="39de4ae0-8073-4243-935b-21523eb1581e" providerId="ADAL" clId="{7DA2B396-BCEF-4C4D-8E5B-6653C8CF8BBD}" dt="2025-11-11T21:46:18.979" v="2219" actId="26606"/>
          <ac:spMkLst>
            <pc:docMk/>
            <pc:sldMk cId="477121963" sldId="279"/>
            <ac:spMk id="87" creationId="{19C9EAEA-39D0-4B0E-A0EB-51E7B26740B1}"/>
          </ac:spMkLst>
        </pc:spChg>
        <pc:spChg chg="add del">
          <ac:chgData name="Ejiroghene Barbara Onyeme Campbell (2516659)" userId="39de4ae0-8073-4243-935b-21523eb1581e" providerId="ADAL" clId="{7DA2B396-BCEF-4C4D-8E5B-6653C8CF8BBD}" dt="2025-11-11T21:46:20.623" v="2221" actId="26606"/>
          <ac:spMkLst>
            <pc:docMk/>
            <pc:sldMk cId="477121963" sldId="279"/>
            <ac:spMk id="89" creationId="{6EFC920F-B85A-4068-BD93-41064EDE93D3}"/>
          </ac:spMkLst>
        </pc:spChg>
        <pc:spChg chg="add del">
          <ac:chgData name="Ejiroghene Barbara Onyeme Campbell (2516659)" userId="39de4ae0-8073-4243-935b-21523eb1581e" providerId="ADAL" clId="{7DA2B396-BCEF-4C4D-8E5B-6653C8CF8BBD}" dt="2025-11-11T21:46:20.623" v="2221" actId="26606"/>
          <ac:spMkLst>
            <pc:docMk/>
            <pc:sldMk cId="477121963" sldId="279"/>
            <ac:spMk id="93" creationId="{CBC4F608-B4B8-48C3-9572-C0F061B1CD99}"/>
          </ac:spMkLst>
        </pc:spChg>
        <pc:spChg chg="add del">
          <ac:chgData name="Ejiroghene Barbara Onyeme Campbell (2516659)" userId="39de4ae0-8073-4243-935b-21523eb1581e" providerId="ADAL" clId="{7DA2B396-BCEF-4C4D-8E5B-6653C8CF8BBD}" dt="2025-11-11T21:46:20.623" v="2221" actId="26606"/>
          <ac:spMkLst>
            <pc:docMk/>
            <pc:sldMk cId="477121963" sldId="279"/>
            <ac:spMk id="94" creationId="{1382A32C-5B0C-4B1C-A074-76C6DBCC9F87}"/>
          </ac:spMkLst>
        </pc:spChg>
        <pc:spChg chg="add del">
          <ac:chgData name="Ejiroghene Barbara Onyeme Campbell (2516659)" userId="39de4ae0-8073-4243-935b-21523eb1581e" providerId="ADAL" clId="{7DA2B396-BCEF-4C4D-8E5B-6653C8CF8BBD}" dt="2025-11-11T21:46:21.925" v="2223" actId="26606"/>
          <ac:spMkLst>
            <pc:docMk/>
            <pc:sldMk cId="477121963" sldId="279"/>
            <ac:spMk id="96" creationId="{201CC55D-ED54-4C5C-95E6-10947BD1103B}"/>
          </ac:spMkLst>
        </pc:spChg>
        <pc:spChg chg="add del">
          <ac:chgData name="Ejiroghene Barbara Onyeme Campbell (2516659)" userId="39de4ae0-8073-4243-935b-21523eb1581e" providerId="ADAL" clId="{7DA2B396-BCEF-4C4D-8E5B-6653C8CF8BBD}" dt="2025-11-11T21:46:21.925" v="2223" actId="26606"/>
          <ac:spMkLst>
            <pc:docMk/>
            <pc:sldMk cId="477121963" sldId="279"/>
            <ac:spMk id="98" creationId="{3873B707-463F-40B0-8227-E8CC6C67EB25}"/>
          </ac:spMkLst>
        </pc:spChg>
        <pc:spChg chg="add del">
          <ac:chgData name="Ejiroghene Barbara Onyeme Campbell (2516659)" userId="39de4ae0-8073-4243-935b-21523eb1581e" providerId="ADAL" clId="{7DA2B396-BCEF-4C4D-8E5B-6653C8CF8BBD}" dt="2025-11-11T21:46:21.925" v="2223" actId="26606"/>
          <ac:spMkLst>
            <pc:docMk/>
            <pc:sldMk cId="477121963" sldId="279"/>
            <ac:spMk id="99" creationId="{C13237C8-E62C-4F0D-A318-BD6FB6C2D138}"/>
          </ac:spMkLst>
        </pc:spChg>
        <pc:spChg chg="add del">
          <ac:chgData name="Ejiroghene Barbara Onyeme Campbell (2516659)" userId="39de4ae0-8073-4243-935b-21523eb1581e" providerId="ADAL" clId="{7DA2B396-BCEF-4C4D-8E5B-6653C8CF8BBD}" dt="2025-11-11T21:46:21.925" v="2223" actId="26606"/>
          <ac:spMkLst>
            <pc:docMk/>
            <pc:sldMk cId="477121963" sldId="279"/>
            <ac:spMk id="100" creationId="{19C9EAEA-39D0-4B0E-A0EB-51E7B26740B1}"/>
          </ac:spMkLst>
        </pc:spChg>
        <pc:spChg chg="add del">
          <ac:chgData name="Ejiroghene Barbara Onyeme Campbell (2516659)" userId="39de4ae0-8073-4243-935b-21523eb1581e" providerId="ADAL" clId="{7DA2B396-BCEF-4C4D-8E5B-6653C8CF8BBD}" dt="2025-11-11T21:46:25.509" v="2225" actId="26606"/>
          <ac:spMkLst>
            <pc:docMk/>
            <pc:sldMk cId="477121963" sldId="279"/>
            <ac:spMk id="102" creationId="{6EFC920F-B85A-4068-BD93-41064EDE93D3}"/>
          </ac:spMkLst>
        </pc:spChg>
        <pc:spChg chg="add del">
          <ac:chgData name="Ejiroghene Barbara Onyeme Campbell (2516659)" userId="39de4ae0-8073-4243-935b-21523eb1581e" providerId="ADAL" clId="{7DA2B396-BCEF-4C4D-8E5B-6653C8CF8BBD}" dt="2025-11-11T21:46:25.509" v="2225" actId="26606"/>
          <ac:spMkLst>
            <pc:docMk/>
            <pc:sldMk cId="477121963" sldId="279"/>
            <ac:spMk id="106" creationId="{CBC4F608-B4B8-48C3-9572-C0F061B1CD99}"/>
          </ac:spMkLst>
        </pc:spChg>
        <pc:spChg chg="add del">
          <ac:chgData name="Ejiroghene Barbara Onyeme Campbell (2516659)" userId="39de4ae0-8073-4243-935b-21523eb1581e" providerId="ADAL" clId="{7DA2B396-BCEF-4C4D-8E5B-6653C8CF8BBD}" dt="2025-11-11T21:46:25.509" v="2225" actId="26606"/>
          <ac:spMkLst>
            <pc:docMk/>
            <pc:sldMk cId="477121963" sldId="279"/>
            <ac:spMk id="107" creationId="{1382A32C-5B0C-4B1C-A074-76C6DBCC9F87}"/>
          </ac:spMkLst>
        </pc:spChg>
        <pc:grpChg chg="add del">
          <ac:chgData name="Ejiroghene Barbara Onyeme Campbell (2516659)" userId="39de4ae0-8073-4243-935b-21523eb1581e" providerId="ADAL" clId="{7DA2B396-BCEF-4C4D-8E5B-6653C8CF8BBD}" dt="2025-11-11T21:39:53.123" v="2112" actId="26606"/>
          <ac:grpSpMkLst>
            <pc:docMk/>
            <pc:sldMk cId="477121963" sldId="279"/>
            <ac:grpSpMk id="19" creationId="{1C559108-BBAE-426C-8564-051D2BA6DDC8}"/>
          </ac:grpSpMkLst>
        </pc:grpChg>
        <pc:grpChg chg="add del">
          <ac:chgData name="Ejiroghene Barbara Onyeme Campbell (2516659)" userId="39de4ae0-8073-4243-935b-21523eb1581e" providerId="ADAL" clId="{7DA2B396-BCEF-4C4D-8E5B-6653C8CF8BBD}" dt="2025-11-11T21:40:01.787" v="2116" actId="26606"/>
          <ac:grpSpMkLst>
            <pc:docMk/>
            <pc:sldMk cId="477121963" sldId="279"/>
            <ac:grpSpMk id="27" creationId="{1C559108-BBAE-426C-8564-051D2BA6DDC8}"/>
          </ac:grpSpMkLst>
        </pc:grpChg>
        <pc:grpChg chg="add del">
          <ac:chgData name="Ejiroghene Barbara Onyeme Campbell (2516659)" userId="39de4ae0-8073-4243-935b-21523eb1581e" providerId="ADAL" clId="{7DA2B396-BCEF-4C4D-8E5B-6653C8CF8BBD}" dt="2025-11-11T21:40:29.058" v="2122" actId="26606"/>
          <ac:grpSpMkLst>
            <pc:docMk/>
            <pc:sldMk cId="477121963" sldId="279"/>
            <ac:grpSpMk id="40" creationId="{DD354807-230F-4402-B1B9-F733A8F1F190}"/>
          </ac:grpSpMkLst>
        </pc:grpChg>
        <pc:grpChg chg="add del">
          <ac:chgData name="Ejiroghene Barbara Onyeme Campbell (2516659)" userId="39de4ae0-8073-4243-935b-21523eb1581e" providerId="ADAL" clId="{7DA2B396-BCEF-4C4D-8E5B-6653C8CF8BBD}" dt="2025-11-11T21:40:37.882" v="2124" actId="26606"/>
          <ac:grpSpMkLst>
            <pc:docMk/>
            <pc:sldMk cId="477121963" sldId="279"/>
            <ac:grpSpMk id="47" creationId="{1C559108-BBAE-426C-8564-051D2BA6DDC8}"/>
          </ac:grpSpMkLst>
        </pc:grpChg>
        <pc:grpChg chg="add del">
          <ac:chgData name="Ejiroghene Barbara Onyeme Campbell (2516659)" userId="39de4ae0-8073-4243-935b-21523eb1581e" providerId="ADAL" clId="{7DA2B396-BCEF-4C4D-8E5B-6653C8CF8BBD}" dt="2025-11-11T21:46:25.509" v="2225" actId="26606"/>
          <ac:grpSpMkLst>
            <pc:docMk/>
            <pc:sldMk cId="477121963" sldId="279"/>
            <ac:grpSpMk id="56" creationId="{1C559108-BBAE-426C-8564-051D2BA6DDC8}"/>
          </ac:grpSpMkLst>
        </pc:grpChg>
        <pc:grpChg chg="add del">
          <ac:chgData name="Ejiroghene Barbara Onyeme Campbell (2516659)" userId="39de4ae0-8073-4243-935b-21523eb1581e" providerId="ADAL" clId="{7DA2B396-BCEF-4C4D-8E5B-6653C8CF8BBD}" dt="2025-11-11T21:46:16.776" v="2217" actId="26606"/>
          <ac:grpSpMkLst>
            <pc:docMk/>
            <pc:sldMk cId="477121963" sldId="279"/>
            <ac:grpSpMk id="77" creationId="{1C559108-BBAE-426C-8564-051D2BA6DDC8}"/>
          </ac:grpSpMkLst>
        </pc:grpChg>
        <pc:grpChg chg="add del">
          <ac:chgData name="Ejiroghene Barbara Onyeme Campbell (2516659)" userId="39de4ae0-8073-4243-935b-21523eb1581e" providerId="ADAL" clId="{7DA2B396-BCEF-4C4D-8E5B-6653C8CF8BBD}" dt="2025-11-11T21:46:20.623" v="2221" actId="26606"/>
          <ac:grpSpMkLst>
            <pc:docMk/>
            <pc:sldMk cId="477121963" sldId="279"/>
            <ac:grpSpMk id="90" creationId="{1C559108-BBAE-426C-8564-051D2BA6DDC8}"/>
          </ac:grpSpMkLst>
        </pc:grpChg>
        <pc:picChg chg="add del mod">
          <ac:chgData name="Ejiroghene Barbara Onyeme Campbell (2516659)" userId="39de4ae0-8073-4243-935b-21523eb1581e" providerId="ADAL" clId="{7DA2B396-BCEF-4C4D-8E5B-6653C8CF8BBD}" dt="2025-11-11T21:38:47.667" v="2091" actId="478"/>
          <ac:picMkLst>
            <pc:docMk/>
            <pc:sldMk cId="477121963" sldId="279"/>
            <ac:picMk id="5" creationId="{6E1A6445-4F73-60D1-C102-02FE6DF8F5E1}"/>
          </ac:picMkLst>
        </pc:picChg>
        <pc:picChg chg="add mod ord">
          <ac:chgData name="Ejiroghene Barbara Onyeme Campbell (2516659)" userId="39de4ae0-8073-4243-935b-21523eb1581e" providerId="ADAL" clId="{7DA2B396-BCEF-4C4D-8E5B-6653C8CF8BBD}" dt="2025-11-11T21:46:25.509" v="2225" actId="26606"/>
          <ac:picMkLst>
            <pc:docMk/>
            <pc:sldMk cId="477121963" sldId="279"/>
            <ac:picMk id="7" creationId="{A550E5FF-4EF3-9DD6-01D9-DB9A4ECC646D}"/>
          </ac:picMkLst>
        </pc:picChg>
      </pc:sldChg>
      <pc:sldChg chg="addSp delSp modSp mod">
        <pc:chgData name="Ejiroghene Barbara Onyeme Campbell (2516659)" userId="39de4ae0-8073-4243-935b-21523eb1581e" providerId="ADAL" clId="{7DA2B396-BCEF-4C4D-8E5B-6653C8CF8BBD}" dt="2025-11-11T21:47:48.933" v="2230" actId="26606"/>
        <pc:sldMkLst>
          <pc:docMk/>
          <pc:sldMk cId="2637146616" sldId="280"/>
        </pc:sldMkLst>
        <pc:spChg chg="mod">
          <ac:chgData name="Ejiroghene Barbara Onyeme Campbell (2516659)" userId="39de4ae0-8073-4243-935b-21523eb1581e" providerId="ADAL" clId="{7DA2B396-BCEF-4C4D-8E5B-6653C8CF8BBD}" dt="2025-11-11T21:47:48.933" v="2230" actId="26606"/>
          <ac:spMkLst>
            <pc:docMk/>
            <pc:sldMk cId="2637146616" sldId="280"/>
            <ac:spMk id="2" creationId="{6E0F5868-2650-0C20-7350-BB62E2FE158A}"/>
          </ac:spMkLst>
        </pc:spChg>
        <pc:spChg chg="mod">
          <ac:chgData name="Ejiroghene Barbara Onyeme Campbell (2516659)" userId="39de4ae0-8073-4243-935b-21523eb1581e" providerId="ADAL" clId="{7DA2B396-BCEF-4C4D-8E5B-6653C8CF8BBD}" dt="2025-11-11T21:47:48.933" v="2230" actId="26606"/>
          <ac:spMkLst>
            <pc:docMk/>
            <pc:sldMk cId="2637146616" sldId="280"/>
            <ac:spMk id="3" creationId="{21133BE0-F079-8F70-1C6E-68D31389D151}"/>
          </ac:spMkLst>
        </pc:spChg>
        <pc:spChg chg="del">
          <ac:chgData name="Ejiroghene Barbara Onyeme Campbell (2516659)" userId="39de4ae0-8073-4243-935b-21523eb1581e" providerId="ADAL" clId="{7DA2B396-BCEF-4C4D-8E5B-6653C8CF8BBD}" dt="2025-11-11T21:47:48.933" v="2230" actId="26606"/>
          <ac:spMkLst>
            <pc:docMk/>
            <pc:sldMk cId="2637146616" sldId="280"/>
            <ac:spMk id="10" creationId="{245A9F99-D9B1-4094-A2E2-B90AC1DB7B9C}"/>
          </ac:spMkLst>
        </pc:spChg>
        <pc:spChg chg="add">
          <ac:chgData name="Ejiroghene Barbara Onyeme Campbell (2516659)" userId="39de4ae0-8073-4243-935b-21523eb1581e" providerId="ADAL" clId="{7DA2B396-BCEF-4C4D-8E5B-6653C8CF8BBD}" dt="2025-11-11T21:47:48.933" v="2230" actId="26606"/>
          <ac:spMkLst>
            <pc:docMk/>
            <pc:sldMk cId="2637146616" sldId="280"/>
            <ac:spMk id="22" creationId="{1CD81A2A-6ED4-4EF4-A14C-912D31E14800}"/>
          </ac:spMkLst>
        </pc:spChg>
        <pc:spChg chg="add">
          <ac:chgData name="Ejiroghene Barbara Onyeme Campbell (2516659)" userId="39de4ae0-8073-4243-935b-21523eb1581e" providerId="ADAL" clId="{7DA2B396-BCEF-4C4D-8E5B-6653C8CF8BBD}" dt="2025-11-11T21:47:48.933" v="2230" actId="26606"/>
          <ac:spMkLst>
            <pc:docMk/>
            <pc:sldMk cId="2637146616" sldId="280"/>
            <ac:spMk id="24" creationId="{1661932C-CA15-4E17-B115-FAE7CBEE4789}"/>
          </ac:spMkLst>
        </pc:spChg>
        <pc:spChg chg="add">
          <ac:chgData name="Ejiroghene Barbara Onyeme Campbell (2516659)" userId="39de4ae0-8073-4243-935b-21523eb1581e" providerId="ADAL" clId="{7DA2B396-BCEF-4C4D-8E5B-6653C8CF8BBD}" dt="2025-11-11T21:47:48.933" v="2230" actId="26606"/>
          <ac:spMkLst>
            <pc:docMk/>
            <pc:sldMk cId="2637146616" sldId="280"/>
            <ac:spMk id="26" creationId="{8590ADD5-9383-4D3D-9047-3DA2593CCB5D}"/>
          </ac:spMkLst>
        </pc:spChg>
        <pc:spChg chg="add">
          <ac:chgData name="Ejiroghene Barbara Onyeme Campbell (2516659)" userId="39de4ae0-8073-4243-935b-21523eb1581e" providerId="ADAL" clId="{7DA2B396-BCEF-4C4D-8E5B-6653C8CF8BBD}" dt="2025-11-11T21:47:48.933" v="2230" actId="26606"/>
          <ac:spMkLst>
            <pc:docMk/>
            <pc:sldMk cId="2637146616" sldId="280"/>
            <ac:spMk id="28" creationId="{DABE3E45-88CF-45D8-8D40-C773324D93F6}"/>
          </ac:spMkLst>
        </pc:spChg>
        <pc:spChg chg="add">
          <ac:chgData name="Ejiroghene Barbara Onyeme Campbell (2516659)" userId="39de4ae0-8073-4243-935b-21523eb1581e" providerId="ADAL" clId="{7DA2B396-BCEF-4C4D-8E5B-6653C8CF8BBD}" dt="2025-11-11T21:47:48.933" v="2230" actId="26606"/>
          <ac:spMkLst>
            <pc:docMk/>
            <pc:sldMk cId="2637146616" sldId="280"/>
            <ac:spMk id="32" creationId="{B91ECDA9-56DC-4270-8F33-01C5637B8CEB}"/>
          </ac:spMkLst>
        </pc:spChg>
        <pc:spChg chg="add">
          <ac:chgData name="Ejiroghene Barbara Onyeme Campbell (2516659)" userId="39de4ae0-8073-4243-935b-21523eb1581e" providerId="ADAL" clId="{7DA2B396-BCEF-4C4D-8E5B-6653C8CF8BBD}" dt="2025-11-11T21:47:48.933" v="2230" actId="26606"/>
          <ac:spMkLst>
            <pc:docMk/>
            <pc:sldMk cId="2637146616" sldId="280"/>
            <ac:spMk id="34" creationId="{75F47824-961D-465D-84F9-EAE11BC6173B}"/>
          </ac:spMkLst>
        </pc:spChg>
        <pc:spChg chg="add">
          <ac:chgData name="Ejiroghene Barbara Onyeme Campbell (2516659)" userId="39de4ae0-8073-4243-935b-21523eb1581e" providerId="ADAL" clId="{7DA2B396-BCEF-4C4D-8E5B-6653C8CF8BBD}" dt="2025-11-11T21:47:48.933" v="2230" actId="26606"/>
          <ac:spMkLst>
            <pc:docMk/>
            <pc:sldMk cId="2637146616" sldId="280"/>
            <ac:spMk id="36" creationId="{FEC9DA3E-C1D7-472D-B7C0-F71AE41FBA23}"/>
          </ac:spMkLst>
        </pc:spChg>
      </pc:sldChg>
      <pc:sldChg chg="modSp mod">
        <pc:chgData name="Ejiroghene Barbara Onyeme Campbell (2516659)" userId="39de4ae0-8073-4243-935b-21523eb1581e" providerId="ADAL" clId="{7DA2B396-BCEF-4C4D-8E5B-6653C8CF8BBD}" dt="2025-11-12T21:25:39.438" v="2768" actId="20577"/>
        <pc:sldMkLst>
          <pc:docMk/>
          <pc:sldMk cId="665794307" sldId="282"/>
        </pc:sldMkLst>
        <pc:spChg chg="mod">
          <ac:chgData name="Ejiroghene Barbara Onyeme Campbell (2516659)" userId="39de4ae0-8073-4243-935b-21523eb1581e" providerId="ADAL" clId="{7DA2B396-BCEF-4C4D-8E5B-6653C8CF8BBD}" dt="2025-11-11T19:16:27.507" v="672" actId="1076"/>
          <ac:spMkLst>
            <pc:docMk/>
            <pc:sldMk cId="665794307" sldId="282"/>
            <ac:spMk id="2" creationId="{F162E42E-3F9C-2838-6033-F0B4DE020F91}"/>
          </ac:spMkLst>
        </pc:spChg>
        <pc:spChg chg="mod">
          <ac:chgData name="Ejiroghene Barbara Onyeme Campbell (2516659)" userId="39de4ae0-8073-4243-935b-21523eb1581e" providerId="ADAL" clId="{7DA2B396-BCEF-4C4D-8E5B-6653C8CF8BBD}" dt="2025-11-12T21:25:39.438" v="2768" actId="20577"/>
          <ac:spMkLst>
            <pc:docMk/>
            <pc:sldMk cId="665794307" sldId="282"/>
            <ac:spMk id="3" creationId="{B81567CC-0949-5D26-64C0-5A61C92FF082}"/>
          </ac:spMkLst>
        </pc:spChg>
      </pc:sldChg>
      <pc:sldChg chg="modSp mod">
        <pc:chgData name="Ejiroghene Barbara Onyeme Campbell (2516659)" userId="39de4ae0-8073-4243-935b-21523eb1581e" providerId="ADAL" clId="{7DA2B396-BCEF-4C4D-8E5B-6653C8CF8BBD}" dt="2025-11-11T21:30:34.615" v="2066" actId="20577"/>
        <pc:sldMkLst>
          <pc:docMk/>
          <pc:sldMk cId="910340256" sldId="283"/>
        </pc:sldMkLst>
        <pc:spChg chg="mod">
          <ac:chgData name="Ejiroghene Barbara Onyeme Campbell (2516659)" userId="39de4ae0-8073-4243-935b-21523eb1581e" providerId="ADAL" clId="{7DA2B396-BCEF-4C4D-8E5B-6653C8CF8BBD}" dt="2025-11-11T21:30:34.615" v="2066" actId="20577"/>
          <ac:spMkLst>
            <pc:docMk/>
            <pc:sldMk cId="910340256" sldId="283"/>
            <ac:spMk id="3" creationId="{A9C9E669-D8B9-1A47-49A1-33E198BBF41E}"/>
          </ac:spMkLst>
        </pc:spChg>
      </pc:sldChg>
      <pc:sldChg chg="modSp mod">
        <pc:chgData name="Ejiroghene Barbara Onyeme Campbell (2516659)" userId="39de4ae0-8073-4243-935b-21523eb1581e" providerId="ADAL" clId="{7DA2B396-BCEF-4C4D-8E5B-6653C8CF8BBD}" dt="2025-11-11T21:28:04.645" v="1952" actId="1076"/>
        <pc:sldMkLst>
          <pc:docMk/>
          <pc:sldMk cId="770023769" sldId="285"/>
        </pc:sldMkLst>
        <pc:spChg chg="mod">
          <ac:chgData name="Ejiroghene Barbara Onyeme Campbell (2516659)" userId="39de4ae0-8073-4243-935b-21523eb1581e" providerId="ADAL" clId="{7DA2B396-BCEF-4C4D-8E5B-6653C8CF8BBD}" dt="2025-11-11T21:28:04.645" v="1952" actId="1076"/>
          <ac:spMkLst>
            <pc:docMk/>
            <pc:sldMk cId="770023769" sldId="285"/>
            <ac:spMk id="2" creationId="{00000000-0000-0000-0000-000000000000}"/>
          </ac:spMkLst>
        </pc:spChg>
        <pc:graphicFrameChg chg="mod modGraphic">
          <ac:chgData name="Ejiroghene Barbara Onyeme Campbell (2516659)" userId="39de4ae0-8073-4243-935b-21523eb1581e" providerId="ADAL" clId="{7DA2B396-BCEF-4C4D-8E5B-6653C8CF8BBD}" dt="2025-11-11T21:27:51.280" v="1951" actId="1076"/>
          <ac:graphicFrameMkLst>
            <pc:docMk/>
            <pc:sldMk cId="770023769" sldId="285"/>
            <ac:graphicFrameMk id="4" creationId="{A64DB64C-E671-A417-9015-08B4C86E157F}"/>
          </ac:graphicFrameMkLst>
        </pc:graphicFrameChg>
      </pc:sldChg>
      <pc:sldChg chg="modSp mod">
        <pc:chgData name="Ejiroghene Barbara Onyeme Campbell (2516659)" userId="39de4ae0-8073-4243-935b-21523eb1581e" providerId="ADAL" clId="{7DA2B396-BCEF-4C4D-8E5B-6653C8CF8BBD}" dt="2025-11-11T21:29:09.330" v="2007" actId="20577"/>
        <pc:sldMkLst>
          <pc:docMk/>
          <pc:sldMk cId="681798775" sldId="286"/>
        </pc:sldMkLst>
        <pc:graphicFrameChg chg="modGraphic">
          <ac:chgData name="Ejiroghene Barbara Onyeme Campbell (2516659)" userId="39de4ae0-8073-4243-935b-21523eb1581e" providerId="ADAL" clId="{7DA2B396-BCEF-4C4D-8E5B-6653C8CF8BBD}" dt="2025-11-11T21:29:09.330" v="2007" actId="20577"/>
          <ac:graphicFrameMkLst>
            <pc:docMk/>
            <pc:sldMk cId="681798775" sldId="286"/>
            <ac:graphicFrameMk id="4" creationId="{EB545995-7888-F44D-8084-FEE7A2A240AE}"/>
          </ac:graphicFrameMkLst>
        </pc:graphicFrameChg>
      </pc:sldChg>
      <pc:sldChg chg="modSp mod">
        <pc:chgData name="Ejiroghene Barbara Onyeme Campbell (2516659)" userId="39de4ae0-8073-4243-935b-21523eb1581e" providerId="ADAL" clId="{7DA2B396-BCEF-4C4D-8E5B-6653C8CF8BBD}" dt="2025-11-12T21:24:31.416" v="2765" actId="20577"/>
        <pc:sldMkLst>
          <pc:docMk/>
          <pc:sldMk cId="2124799149" sldId="287"/>
        </pc:sldMkLst>
        <pc:spChg chg="mod">
          <ac:chgData name="Ejiroghene Barbara Onyeme Campbell (2516659)" userId="39de4ae0-8073-4243-935b-21523eb1581e" providerId="ADAL" clId="{7DA2B396-BCEF-4C4D-8E5B-6653C8CF8BBD}" dt="2025-11-11T21:59:45.970" v="2295" actId="20577"/>
          <ac:spMkLst>
            <pc:docMk/>
            <pc:sldMk cId="2124799149" sldId="287"/>
            <ac:spMk id="2" creationId="{00000000-0000-0000-0000-000000000000}"/>
          </ac:spMkLst>
        </pc:spChg>
        <pc:graphicFrameChg chg="mod modGraphic">
          <ac:chgData name="Ejiroghene Barbara Onyeme Campbell (2516659)" userId="39de4ae0-8073-4243-935b-21523eb1581e" providerId="ADAL" clId="{7DA2B396-BCEF-4C4D-8E5B-6653C8CF8BBD}" dt="2025-11-12T21:24:31.416" v="2765" actId="20577"/>
          <ac:graphicFrameMkLst>
            <pc:docMk/>
            <pc:sldMk cId="2124799149" sldId="287"/>
            <ac:graphicFrameMk id="4" creationId="{5FBFC99D-F557-0659-9C26-414FE315456D}"/>
          </ac:graphicFrameMkLst>
        </pc:graphicFrameChg>
        <pc:graphicFrameChg chg="mod modGraphic">
          <ac:chgData name="Ejiroghene Barbara Onyeme Campbell (2516659)" userId="39de4ae0-8073-4243-935b-21523eb1581e" providerId="ADAL" clId="{7DA2B396-BCEF-4C4D-8E5B-6653C8CF8BBD}" dt="2025-11-11T19:10:20.752" v="178" actId="1076"/>
          <ac:graphicFrameMkLst>
            <pc:docMk/>
            <pc:sldMk cId="2124799149" sldId="287"/>
            <ac:graphicFrameMk id="5" creationId="{1B74CCE2-A0D6-CAA2-8303-2D5D2BDFF2E9}"/>
          </ac:graphicFrameMkLst>
        </pc:graphicFrameChg>
      </pc:sldChg>
      <pc:sldChg chg="modSp del mod">
        <pc:chgData name="Ejiroghene Barbara Onyeme Campbell (2516659)" userId="39de4ae0-8073-4243-935b-21523eb1581e" providerId="ADAL" clId="{7DA2B396-BCEF-4C4D-8E5B-6653C8CF8BBD}" dt="2025-11-11T21:58:14.795" v="2232" actId="2696"/>
        <pc:sldMkLst>
          <pc:docMk/>
          <pc:sldMk cId="3801104677" sldId="288"/>
        </pc:sldMkLst>
        <pc:spChg chg="mod">
          <ac:chgData name="Ejiroghene Barbara Onyeme Campbell (2516659)" userId="39de4ae0-8073-4243-935b-21523eb1581e" providerId="ADAL" clId="{7DA2B396-BCEF-4C4D-8E5B-6653C8CF8BBD}" dt="2025-11-11T21:20:17.567" v="1925" actId="20577"/>
          <ac:spMkLst>
            <pc:docMk/>
            <pc:sldMk cId="3801104677" sldId="288"/>
            <ac:spMk id="3" creationId="{B075BA25-2AF0-E4F7-2C79-43C44FABACB3}"/>
          </ac:spMkLst>
        </pc:spChg>
      </pc:sldChg>
      <pc:sldChg chg="addSp delSp modSp new mod ord setBg">
        <pc:chgData name="Ejiroghene Barbara Onyeme Campbell (2516659)" userId="39de4ae0-8073-4243-935b-21523eb1581e" providerId="ADAL" clId="{7DA2B396-BCEF-4C4D-8E5B-6653C8CF8BBD}" dt="2025-11-11T22:28:06.901" v="2736" actId="27636"/>
        <pc:sldMkLst>
          <pc:docMk/>
          <pc:sldMk cId="4162414734" sldId="288"/>
        </pc:sldMkLst>
        <pc:spChg chg="mod">
          <ac:chgData name="Ejiroghene Barbara Onyeme Campbell (2516659)" userId="39de4ae0-8073-4243-935b-21523eb1581e" providerId="ADAL" clId="{7DA2B396-BCEF-4C4D-8E5B-6653C8CF8BBD}" dt="2025-11-11T22:25:16.315" v="2707" actId="26606"/>
          <ac:spMkLst>
            <pc:docMk/>
            <pc:sldMk cId="4162414734" sldId="288"/>
            <ac:spMk id="2" creationId="{AD4F80CE-91B6-34D5-A724-5CB80DC9C9FA}"/>
          </ac:spMkLst>
        </pc:spChg>
        <pc:spChg chg="add del mod">
          <ac:chgData name="Ejiroghene Barbara Onyeme Campbell (2516659)" userId="39de4ae0-8073-4243-935b-21523eb1581e" providerId="ADAL" clId="{7DA2B396-BCEF-4C4D-8E5B-6653C8CF8BBD}" dt="2025-11-11T22:28:06.901" v="2736" actId="27636"/>
          <ac:spMkLst>
            <pc:docMk/>
            <pc:sldMk cId="4162414734" sldId="288"/>
            <ac:spMk id="3" creationId="{C78A5B90-704D-6590-FA48-BB0B3FE6D443}"/>
          </ac:spMkLst>
        </pc:spChg>
        <pc:spChg chg="add del">
          <ac:chgData name="Ejiroghene Barbara Onyeme Campbell (2516659)" userId="39de4ae0-8073-4243-935b-21523eb1581e" providerId="ADAL" clId="{7DA2B396-BCEF-4C4D-8E5B-6653C8CF8BBD}" dt="2025-11-11T22:24:40.872" v="2701" actId="26606"/>
          <ac:spMkLst>
            <pc:docMk/>
            <pc:sldMk cId="4162414734" sldId="288"/>
            <ac:spMk id="8" creationId="{907EF6B7-1338-4443-8C46-6A318D952DFD}"/>
          </ac:spMkLst>
        </pc:spChg>
        <pc:spChg chg="add del">
          <ac:chgData name="Ejiroghene Barbara Onyeme Campbell (2516659)" userId="39de4ae0-8073-4243-935b-21523eb1581e" providerId="ADAL" clId="{7DA2B396-BCEF-4C4D-8E5B-6653C8CF8BBD}" dt="2025-11-11T22:24:40.872" v="2701" actId="26606"/>
          <ac:spMkLst>
            <pc:docMk/>
            <pc:sldMk cId="4162414734" sldId="288"/>
            <ac:spMk id="10" creationId="{DAAE4CDD-124C-4DCF-9584-B6033B545DD5}"/>
          </ac:spMkLst>
        </pc:spChg>
        <pc:spChg chg="add del">
          <ac:chgData name="Ejiroghene Barbara Onyeme Campbell (2516659)" userId="39de4ae0-8073-4243-935b-21523eb1581e" providerId="ADAL" clId="{7DA2B396-BCEF-4C4D-8E5B-6653C8CF8BBD}" dt="2025-11-11T22:24:40.872" v="2701" actId="26606"/>
          <ac:spMkLst>
            <pc:docMk/>
            <pc:sldMk cId="4162414734" sldId="288"/>
            <ac:spMk id="12" creationId="{081E4A58-353D-44AE-B2FC-2A74E2E400F7}"/>
          </ac:spMkLst>
        </pc:spChg>
        <pc:spChg chg="add del">
          <ac:chgData name="Ejiroghene Barbara Onyeme Campbell (2516659)" userId="39de4ae0-8073-4243-935b-21523eb1581e" providerId="ADAL" clId="{7DA2B396-BCEF-4C4D-8E5B-6653C8CF8BBD}" dt="2025-11-11T22:24:42.175" v="2703" actId="26606"/>
          <ac:spMkLst>
            <pc:docMk/>
            <pc:sldMk cId="4162414734" sldId="288"/>
            <ac:spMk id="14" creationId="{E51BA4DF-2BD4-4EC2-B1DB-B27C8AC71864}"/>
          </ac:spMkLst>
        </pc:spChg>
        <pc:spChg chg="add del">
          <ac:chgData name="Ejiroghene Barbara Onyeme Campbell (2516659)" userId="39de4ae0-8073-4243-935b-21523eb1581e" providerId="ADAL" clId="{7DA2B396-BCEF-4C4D-8E5B-6653C8CF8BBD}" dt="2025-11-11T22:24:58.118" v="2705" actId="26606"/>
          <ac:spMkLst>
            <pc:docMk/>
            <pc:sldMk cId="4162414734" sldId="288"/>
            <ac:spMk id="16" creationId="{D93394DA-E684-47C2-9020-13225823F40A}"/>
          </ac:spMkLst>
        </pc:spChg>
        <pc:spChg chg="add del">
          <ac:chgData name="Ejiroghene Barbara Onyeme Campbell (2516659)" userId="39de4ae0-8073-4243-935b-21523eb1581e" providerId="ADAL" clId="{7DA2B396-BCEF-4C4D-8E5B-6653C8CF8BBD}" dt="2025-11-11T22:25:16.315" v="2707" actId="26606"/>
          <ac:spMkLst>
            <pc:docMk/>
            <pc:sldMk cId="4162414734" sldId="288"/>
            <ac:spMk id="20" creationId="{18873D23-2DCF-4B31-A009-95721C06E8E1}"/>
          </ac:spMkLst>
        </pc:spChg>
        <pc:spChg chg="add del">
          <ac:chgData name="Ejiroghene Barbara Onyeme Campbell (2516659)" userId="39de4ae0-8073-4243-935b-21523eb1581e" providerId="ADAL" clId="{7DA2B396-BCEF-4C4D-8E5B-6653C8CF8BBD}" dt="2025-11-11T22:25:16.315" v="2707" actId="26606"/>
          <ac:spMkLst>
            <pc:docMk/>
            <pc:sldMk cId="4162414734" sldId="288"/>
            <ac:spMk id="21" creationId="{C13EF075-D4EF-4929-ADBC-91B27DA19955}"/>
          </ac:spMkLst>
        </pc:spChg>
        <pc:spChg chg="add del">
          <ac:chgData name="Ejiroghene Barbara Onyeme Campbell (2516659)" userId="39de4ae0-8073-4243-935b-21523eb1581e" providerId="ADAL" clId="{7DA2B396-BCEF-4C4D-8E5B-6653C8CF8BBD}" dt="2025-11-11T22:25:16.315" v="2707" actId="26606"/>
          <ac:spMkLst>
            <pc:docMk/>
            <pc:sldMk cId="4162414734" sldId="288"/>
            <ac:spMk id="25" creationId="{C78A5B90-704D-6590-FA48-BB0B3FE6D443}"/>
          </ac:spMkLst>
        </pc:spChg>
        <pc:grpChg chg="add del">
          <ac:chgData name="Ejiroghene Barbara Onyeme Campbell (2516659)" userId="39de4ae0-8073-4243-935b-21523eb1581e" providerId="ADAL" clId="{7DA2B396-BCEF-4C4D-8E5B-6653C8CF8BBD}" dt="2025-11-11T22:25:16.315" v="2707" actId="26606"/>
          <ac:grpSpMkLst>
            <pc:docMk/>
            <pc:sldMk cId="4162414734" sldId="288"/>
            <ac:grpSpMk id="22" creationId="{DAA26DFA-AAB2-4973-9C17-16D587C7B198}"/>
          </ac:grpSpMkLst>
        </pc:grpChg>
        <pc:graphicFrameChg chg="add del">
          <ac:chgData name="Ejiroghene Barbara Onyeme Campbell (2516659)" userId="39de4ae0-8073-4243-935b-21523eb1581e" providerId="ADAL" clId="{7DA2B396-BCEF-4C4D-8E5B-6653C8CF8BBD}" dt="2025-11-11T22:24:42.175" v="2703" actId="26606"/>
          <ac:graphicFrameMkLst>
            <pc:docMk/>
            <pc:sldMk cId="4162414734" sldId="288"/>
            <ac:graphicFrameMk id="5" creationId="{CB964023-C747-1F13-1F92-A1630A183636}"/>
          </ac:graphicFrameMkLst>
        </pc:graphicFrameChg>
        <pc:graphicFrameChg chg="add del">
          <ac:chgData name="Ejiroghene Barbara Onyeme Campbell (2516659)" userId="39de4ae0-8073-4243-935b-21523eb1581e" providerId="ADAL" clId="{7DA2B396-BCEF-4C4D-8E5B-6653C8CF8BBD}" dt="2025-11-11T22:24:58.118" v="2705" actId="26606"/>
          <ac:graphicFrameMkLst>
            <pc:docMk/>
            <pc:sldMk cId="4162414734" sldId="288"/>
            <ac:graphicFrameMk id="18" creationId="{1648B943-5886-FF5A-DFF2-AC704276BCD1}"/>
          </ac:graphicFrameMkLst>
        </pc:graphicFrameChg>
        <pc:picChg chg="add del">
          <ac:chgData name="Ejiroghene Barbara Onyeme Campbell (2516659)" userId="39de4ae0-8073-4243-935b-21523eb1581e" providerId="ADAL" clId="{7DA2B396-BCEF-4C4D-8E5B-6653C8CF8BBD}" dt="2025-11-11T22:24:42.175" v="2703" actId="26606"/>
          <ac:picMkLst>
            <pc:docMk/>
            <pc:sldMk cId="4162414734" sldId="288"/>
            <ac:picMk id="6" creationId="{ECC7004C-7518-6BAF-9028-83CF133E0231}"/>
          </ac:picMkLst>
        </pc:picChg>
        <pc:picChg chg="add del">
          <ac:chgData name="Ejiroghene Barbara Onyeme Campbell (2516659)" userId="39de4ae0-8073-4243-935b-21523eb1581e" providerId="ADAL" clId="{7DA2B396-BCEF-4C4D-8E5B-6653C8CF8BBD}" dt="2025-11-11T22:24:58.118" v="2705" actId="26606"/>
          <ac:picMkLst>
            <pc:docMk/>
            <pc:sldMk cId="4162414734" sldId="288"/>
            <ac:picMk id="17" creationId="{A79BB57B-203D-EA6A-5714-8A98ACD685E7}"/>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4CC1A1B-FBAD-46B6-AF88-BC9ECD80FA33}" type="doc">
      <dgm:prSet loTypeId="urn:microsoft.com/office/officeart/2016/7/layout/RepeatingBendingProcessNew" loCatId="process" qsTypeId="urn:microsoft.com/office/officeart/2005/8/quickstyle/simple5" qsCatId="simple" csTypeId="urn:microsoft.com/office/officeart/2005/8/colors/colorful1" csCatId="colorful" phldr="1"/>
      <dgm:spPr/>
      <dgm:t>
        <a:bodyPr/>
        <a:lstStyle/>
        <a:p>
          <a:endParaRPr lang="en-US"/>
        </a:p>
      </dgm:t>
    </dgm:pt>
    <dgm:pt modelId="{2C11D3B7-5CE1-4462-AC8A-96FBBAAF71B6}">
      <dgm:prSet/>
      <dgm:spPr/>
      <dgm:t>
        <a:bodyPr/>
        <a:lstStyle/>
        <a:p>
          <a:r>
            <a:rPr lang="en-GB"/>
            <a:t>Introduction - Explanation of MS EXCEL </a:t>
          </a:r>
          <a:endParaRPr lang="en-US"/>
        </a:p>
      </dgm:t>
    </dgm:pt>
    <dgm:pt modelId="{D6F344FB-F8F7-4A5F-BE28-1BCA40AB5BC3}" type="parTrans" cxnId="{F0E86620-11C2-4E5C-9624-8E3D999A0A68}">
      <dgm:prSet/>
      <dgm:spPr/>
      <dgm:t>
        <a:bodyPr/>
        <a:lstStyle/>
        <a:p>
          <a:endParaRPr lang="en-US"/>
        </a:p>
      </dgm:t>
    </dgm:pt>
    <dgm:pt modelId="{1BC9A5A1-8D73-4509-9A5F-7613D6E238E7}" type="sibTrans" cxnId="{F0E86620-11C2-4E5C-9624-8E3D999A0A68}">
      <dgm:prSet/>
      <dgm:spPr/>
      <dgm:t>
        <a:bodyPr/>
        <a:lstStyle/>
        <a:p>
          <a:endParaRPr lang="en-US"/>
        </a:p>
      </dgm:t>
    </dgm:pt>
    <dgm:pt modelId="{C2283ED7-0278-4D0F-8C10-DBD4BBD66CB5}">
      <dgm:prSet/>
      <dgm:spPr/>
      <dgm:t>
        <a:bodyPr/>
        <a:lstStyle/>
        <a:p>
          <a:r>
            <a:rPr lang="en-GB"/>
            <a:t>Benefits and Limitations within Sunrise Residential Care Home</a:t>
          </a:r>
          <a:endParaRPr lang="en-US"/>
        </a:p>
      </dgm:t>
    </dgm:pt>
    <dgm:pt modelId="{C0D374BD-2B47-4E9D-A608-604C203E9C68}" type="parTrans" cxnId="{73915F11-5834-4700-8F50-AB97D7843AB6}">
      <dgm:prSet/>
      <dgm:spPr/>
      <dgm:t>
        <a:bodyPr/>
        <a:lstStyle/>
        <a:p>
          <a:endParaRPr lang="en-US"/>
        </a:p>
      </dgm:t>
    </dgm:pt>
    <dgm:pt modelId="{3DCFCF3E-816B-4AE3-B92C-B29DCC66D62E}" type="sibTrans" cxnId="{73915F11-5834-4700-8F50-AB97D7843AB6}">
      <dgm:prSet/>
      <dgm:spPr/>
      <dgm:t>
        <a:bodyPr/>
        <a:lstStyle/>
        <a:p>
          <a:endParaRPr lang="en-US"/>
        </a:p>
      </dgm:t>
    </dgm:pt>
    <dgm:pt modelId="{6A22260A-CF5A-4DCD-A865-3FA1966C5F6B}">
      <dgm:prSet/>
      <dgm:spPr/>
      <dgm:t>
        <a:bodyPr/>
        <a:lstStyle/>
        <a:p>
          <a:r>
            <a:rPr lang="en-GB"/>
            <a:t>REASONS FOR CHOOSING MS EXCEL</a:t>
          </a:r>
          <a:endParaRPr lang="en-US"/>
        </a:p>
      </dgm:t>
    </dgm:pt>
    <dgm:pt modelId="{4C3428C4-58AB-4626-8EF8-AB5FB45CFA53}" type="parTrans" cxnId="{FC7CA187-521B-41D4-B832-4A380CE8B45D}">
      <dgm:prSet/>
      <dgm:spPr/>
      <dgm:t>
        <a:bodyPr/>
        <a:lstStyle/>
        <a:p>
          <a:endParaRPr lang="en-US"/>
        </a:p>
      </dgm:t>
    </dgm:pt>
    <dgm:pt modelId="{7F2C82F1-F74E-4D68-9463-18B17380B782}" type="sibTrans" cxnId="{FC7CA187-521B-41D4-B832-4A380CE8B45D}">
      <dgm:prSet/>
      <dgm:spPr/>
      <dgm:t>
        <a:bodyPr/>
        <a:lstStyle/>
        <a:p>
          <a:endParaRPr lang="en-US"/>
        </a:p>
      </dgm:t>
    </dgm:pt>
    <dgm:pt modelId="{9EFB225C-3B79-4888-8033-3ED120331F5E}">
      <dgm:prSet/>
      <dgm:spPr/>
      <dgm:t>
        <a:bodyPr/>
        <a:lstStyle/>
        <a:p>
          <a:r>
            <a:rPr lang="en-GB"/>
            <a:t>Evaluation of the chosen communication or collaboration tool </a:t>
          </a:r>
          <a:endParaRPr lang="en-US"/>
        </a:p>
      </dgm:t>
    </dgm:pt>
    <dgm:pt modelId="{CA0A00FE-7565-4DB3-AD82-CFBDAE31EC20}" type="parTrans" cxnId="{5E1DF754-6C0E-43CF-AD48-6ABF7E8C16AF}">
      <dgm:prSet/>
      <dgm:spPr/>
      <dgm:t>
        <a:bodyPr/>
        <a:lstStyle/>
        <a:p>
          <a:endParaRPr lang="en-US"/>
        </a:p>
      </dgm:t>
    </dgm:pt>
    <dgm:pt modelId="{2AD17FAD-5CEE-46F5-8E08-EB8BA58F1C2B}" type="sibTrans" cxnId="{5E1DF754-6C0E-43CF-AD48-6ABF7E8C16AF}">
      <dgm:prSet/>
      <dgm:spPr/>
      <dgm:t>
        <a:bodyPr/>
        <a:lstStyle/>
        <a:p>
          <a:endParaRPr lang="en-US"/>
        </a:p>
      </dgm:t>
    </dgm:pt>
    <dgm:pt modelId="{BF8ED714-1329-4FDA-9286-F4ABB8E7BBE8}">
      <dgm:prSet/>
      <dgm:spPr/>
      <dgm:t>
        <a:bodyPr/>
        <a:lstStyle/>
        <a:p>
          <a:r>
            <a:rPr lang="en-GB"/>
            <a:t>Benefits and Limitations within Sunrise Residential Care Home</a:t>
          </a:r>
          <a:endParaRPr lang="en-US"/>
        </a:p>
      </dgm:t>
    </dgm:pt>
    <dgm:pt modelId="{97075552-0A8D-4691-BDA2-2EF4C8ECAC8F}" type="parTrans" cxnId="{DEC60164-AEE4-47BF-90E6-C474F8757AA3}">
      <dgm:prSet/>
      <dgm:spPr/>
      <dgm:t>
        <a:bodyPr/>
        <a:lstStyle/>
        <a:p>
          <a:endParaRPr lang="en-US"/>
        </a:p>
      </dgm:t>
    </dgm:pt>
    <dgm:pt modelId="{794F98EF-8F60-404A-8E47-F75A0AD88C2A}" type="sibTrans" cxnId="{DEC60164-AEE4-47BF-90E6-C474F8757AA3}">
      <dgm:prSet/>
      <dgm:spPr/>
      <dgm:t>
        <a:bodyPr/>
        <a:lstStyle/>
        <a:p>
          <a:endParaRPr lang="en-US"/>
        </a:p>
      </dgm:t>
    </dgm:pt>
    <dgm:pt modelId="{B92C4C80-B6C5-4A6F-894D-CEEC710E3ABE}">
      <dgm:prSet/>
      <dgm:spPr/>
      <dgm:t>
        <a:bodyPr/>
        <a:lstStyle/>
        <a:p>
          <a:r>
            <a:rPr lang="en-GB"/>
            <a:t>COMMUNICATION AND COLLABORATION TOOLS</a:t>
          </a:r>
          <a:endParaRPr lang="en-US"/>
        </a:p>
      </dgm:t>
    </dgm:pt>
    <dgm:pt modelId="{F2EC251C-B22E-4A8A-AA80-F02A37C0A928}" type="parTrans" cxnId="{ABE215C4-DAA7-4ABF-9070-75242E480429}">
      <dgm:prSet/>
      <dgm:spPr/>
      <dgm:t>
        <a:bodyPr/>
        <a:lstStyle/>
        <a:p>
          <a:endParaRPr lang="en-US"/>
        </a:p>
      </dgm:t>
    </dgm:pt>
    <dgm:pt modelId="{6662E2BD-1136-497E-B172-466B7E375E34}" type="sibTrans" cxnId="{ABE215C4-DAA7-4ABF-9070-75242E480429}">
      <dgm:prSet/>
      <dgm:spPr/>
      <dgm:t>
        <a:bodyPr/>
        <a:lstStyle/>
        <a:p>
          <a:endParaRPr lang="en-US"/>
        </a:p>
      </dgm:t>
    </dgm:pt>
    <dgm:pt modelId="{A7B511B8-DBF8-44E6-9499-0C359277BE71}">
      <dgm:prSet/>
      <dgm:spPr/>
      <dgm:t>
        <a:bodyPr/>
        <a:lstStyle/>
        <a:p>
          <a:r>
            <a:rPr lang="en-GB"/>
            <a:t>Impact of limited digital skills or literacy </a:t>
          </a:r>
          <a:endParaRPr lang="en-US"/>
        </a:p>
      </dgm:t>
    </dgm:pt>
    <dgm:pt modelId="{CC8FD055-D180-442C-A7C1-700BA00DD6CB}" type="parTrans" cxnId="{55481F26-A7A7-473E-AB1E-3F238322CB94}">
      <dgm:prSet/>
      <dgm:spPr/>
      <dgm:t>
        <a:bodyPr/>
        <a:lstStyle/>
        <a:p>
          <a:endParaRPr lang="en-US"/>
        </a:p>
      </dgm:t>
    </dgm:pt>
    <dgm:pt modelId="{2328B784-8FCF-47ED-95DD-55EFB0322C1C}" type="sibTrans" cxnId="{55481F26-A7A7-473E-AB1E-3F238322CB94}">
      <dgm:prSet/>
      <dgm:spPr/>
      <dgm:t>
        <a:bodyPr/>
        <a:lstStyle/>
        <a:p>
          <a:endParaRPr lang="en-US"/>
        </a:p>
      </dgm:t>
    </dgm:pt>
    <dgm:pt modelId="{F88BDCB0-E5B0-4C01-BB07-2B9564DFFD12}">
      <dgm:prSet/>
      <dgm:spPr/>
      <dgm:t>
        <a:bodyPr/>
        <a:lstStyle/>
        <a:p>
          <a:r>
            <a:rPr lang="en-GB"/>
            <a:t>Checklist for digital safety practices </a:t>
          </a:r>
          <a:endParaRPr lang="en-US"/>
        </a:p>
      </dgm:t>
    </dgm:pt>
    <dgm:pt modelId="{0473D793-EDA5-4A70-9A8C-6707952A5F87}" type="parTrans" cxnId="{51F533FC-ACD8-4BE0-BAB9-F35E4E9F0A65}">
      <dgm:prSet/>
      <dgm:spPr/>
      <dgm:t>
        <a:bodyPr/>
        <a:lstStyle/>
        <a:p>
          <a:endParaRPr lang="en-US"/>
        </a:p>
      </dgm:t>
    </dgm:pt>
    <dgm:pt modelId="{FC658CEB-CDBC-458A-AD0B-43BF64D22ADE}" type="sibTrans" cxnId="{51F533FC-ACD8-4BE0-BAB9-F35E4E9F0A65}">
      <dgm:prSet/>
      <dgm:spPr/>
      <dgm:t>
        <a:bodyPr/>
        <a:lstStyle/>
        <a:p>
          <a:endParaRPr lang="en-US"/>
        </a:p>
      </dgm:t>
    </dgm:pt>
    <dgm:pt modelId="{EB6A9AA4-5E07-4EB1-8F6C-4694ADBFCBB6}">
      <dgm:prSet/>
      <dgm:spPr/>
      <dgm:t>
        <a:bodyPr/>
        <a:lstStyle/>
        <a:p>
          <a:r>
            <a:rPr lang="en-GB"/>
            <a:t>Conclusion </a:t>
          </a:r>
          <a:endParaRPr lang="en-US"/>
        </a:p>
      </dgm:t>
    </dgm:pt>
    <dgm:pt modelId="{46D6E86E-BAB2-4B05-9E84-060DC1F54B0C}" type="parTrans" cxnId="{487CACC0-34B6-4B4C-87B2-AD9439860E30}">
      <dgm:prSet/>
      <dgm:spPr/>
      <dgm:t>
        <a:bodyPr/>
        <a:lstStyle/>
        <a:p>
          <a:endParaRPr lang="en-US"/>
        </a:p>
      </dgm:t>
    </dgm:pt>
    <dgm:pt modelId="{7F24BE43-3CF8-4F73-963A-CB045128737A}" type="sibTrans" cxnId="{487CACC0-34B6-4B4C-87B2-AD9439860E30}">
      <dgm:prSet/>
      <dgm:spPr/>
      <dgm:t>
        <a:bodyPr/>
        <a:lstStyle/>
        <a:p>
          <a:endParaRPr lang="en-US"/>
        </a:p>
      </dgm:t>
    </dgm:pt>
    <dgm:pt modelId="{089EACCA-5F6C-4EF9-8AB2-99398E204E4F}">
      <dgm:prSet/>
      <dgm:spPr/>
      <dgm:t>
        <a:bodyPr/>
        <a:lstStyle/>
        <a:p>
          <a:r>
            <a:rPr lang="en-US"/>
            <a:t>REFERENCE </a:t>
          </a:r>
        </a:p>
      </dgm:t>
    </dgm:pt>
    <dgm:pt modelId="{78E9348A-77F2-477F-8B75-D3A0F8F7AEFA}" type="parTrans" cxnId="{F9F16A2F-9DF1-4DB5-B18C-2AA19043A3CF}">
      <dgm:prSet/>
      <dgm:spPr/>
      <dgm:t>
        <a:bodyPr/>
        <a:lstStyle/>
        <a:p>
          <a:endParaRPr lang="en-GB"/>
        </a:p>
      </dgm:t>
    </dgm:pt>
    <dgm:pt modelId="{6390E8F7-66C1-4148-B17B-5E31D9B64455}" type="sibTrans" cxnId="{F9F16A2F-9DF1-4DB5-B18C-2AA19043A3CF}">
      <dgm:prSet/>
      <dgm:spPr/>
      <dgm:t>
        <a:bodyPr/>
        <a:lstStyle/>
        <a:p>
          <a:endParaRPr lang="en-GB"/>
        </a:p>
      </dgm:t>
    </dgm:pt>
    <dgm:pt modelId="{9DD0C95F-4C6D-4A27-A675-725AC7169D26}" type="pres">
      <dgm:prSet presAssocID="{84CC1A1B-FBAD-46B6-AF88-BC9ECD80FA33}" presName="Name0" presStyleCnt="0">
        <dgm:presLayoutVars>
          <dgm:dir/>
          <dgm:resizeHandles val="exact"/>
        </dgm:presLayoutVars>
      </dgm:prSet>
      <dgm:spPr/>
    </dgm:pt>
    <dgm:pt modelId="{477C5500-3674-4E21-BA3E-4BC0E070D7CE}" type="pres">
      <dgm:prSet presAssocID="{2C11D3B7-5CE1-4462-AC8A-96FBBAAF71B6}" presName="node" presStyleLbl="node1" presStyleIdx="0" presStyleCnt="6">
        <dgm:presLayoutVars>
          <dgm:bulletEnabled val="1"/>
        </dgm:presLayoutVars>
      </dgm:prSet>
      <dgm:spPr/>
    </dgm:pt>
    <dgm:pt modelId="{CD522382-90E3-41AB-A13E-22E2B4FB463C}" type="pres">
      <dgm:prSet presAssocID="{1BC9A5A1-8D73-4509-9A5F-7613D6E238E7}" presName="sibTrans" presStyleLbl="sibTrans1D1" presStyleIdx="0" presStyleCnt="5"/>
      <dgm:spPr/>
    </dgm:pt>
    <dgm:pt modelId="{1DA84666-601C-48A8-8A3D-2F2288FAA12C}" type="pres">
      <dgm:prSet presAssocID="{1BC9A5A1-8D73-4509-9A5F-7613D6E238E7}" presName="connectorText" presStyleLbl="sibTrans1D1" presStyleIdx="0" presStyleCnt="5"/>
      <dgm:spPr/>
    </dgm:pt>
    <dgm:pt modelId="{D4B626D4-4E30-4A50-92C5-62C2D41F0562}" type="pres">
      <dgm:prSet presAssocID="{9EFB225C-3B79-4888-8033-3ED120331F5E}" presName="node" presStyleLbl="node1" presStyleIdx="1" presStyleCnt="6">
        <dgm:presLayoutVars>
          <dgm:bulletEnabled val="1"/>
        </dgm:presLayoutVars>
      </dgm:prSet>
      <dgm:spPr/>
    </dgm:pt>
    <dgm:pt modelId="{F2893484-E768-4856-AA1A-F692F58EA42C}" type="pres">
      <dgm:prSet presAssocID="{2AD17FAD-5CEE-46F5-8E08-EB8BA58F1C2B}" presName="sibTrans" presStyleLbl="sibTrans1D1" presStyleIdx="1" presStyleCnt="5"/>
      <dgm:spPr/>
    </dgm:pt>
    <dgm:pt modelId="{EDAD7E3C-E44C-48E2-AE7E-FFD6336BC46A}" type="pres">
      <dgm:prSet presAssocID="{2AD17FAD-5CEE-46F5-8E08-EB8BA58F1C2B}" presName="connectorText" presStyleLbl="sibTrans1D1" presStyleIdx="1" presStyleCnt="5"/>
      <dgm:spPr/>
    </dgm:pt>
    <dgm:pt modelId="{6D0B2F5A-FB83-4F1A-ABA7-B7BA3E2AA75D}" type="pres">
      <dgm:prSet presAssocID="{A7B511B8-DBF8-44E6-9499-0C359277BE71}" presName="node" presStyleLbl="node1" presStyleIdx="2" presStyleCnt="6">
        <dgm:presLayoutVars>
          <dgm:bulletEnabled val="1"/>
        </dgm:presLayoutVars>
      </dgm:prSet>
      <dgm:spPr/>
    </dgm:pt>
    <dgm:pt modelId="{43CE32CF-39F7-4056-8D79-613E5862AE63}" type="pres">
      <dgm:prSet presAssocID="{2328B784-8FCF-47ED-95DD-55EFB0322C1C}" presName="sibTrans" presStyleLbl="sibTrans1D1" presStyleIdx="2" presStyleCnt="5"/>
      <dgm:spPr/>
    </dgm:pt>
    <dgm:pt modelId="{54821ECC-D972-49B7-9FDF-C976610604A5}" type="pres">
      <dgm:prSet presAssocID="{2328B784-8FCF-47ED-95DD-55EFB0322C1C}" presName="connectorText" presStyleLbl="sibTrans1D1" presStyleIdx="2" presStyleCnt="5"/>
      <dgm:spPr/>
    </dgm:pt>
    <dgm:pt modelId="{C6FDFED5-8510-41A7-AD70-C7C864E3DE53}" type="pres">
      <dgm:prSet presAssocID="{F88BDCB0-E5B0-4C01-BB07-2B9564DFFD12}" presName="node" presStyleLbl="node1" presStyleIdx="3" presStyleCnt="6">
        <dgm:presLayoutVars>
          <dgm:bulletEnabled val="1"/>
        </dgm:presLayoutVars>
      </dgm:prSet>
      <dgm:spPr/>
    </dgm:pt>
    <dgm:pt modelId="{3423F628-CFD3-4F37-9BEA-C880CA95866A}" type="pres">
      <dgm:prSet presAssocID="{FC658CEB-CDBC-458A-AD0B-43BF64D22ADE}" presName="sibTrans" presStyleLbl="sibTrans1D1" presStyleIdx="3" presStyleCnt="5"/>
      <dgm:spPr/>
    </dgm:pt>
    <dgm:pt modelId="{90624686-B646-43C9-8D75-D41FBEE680BE}" type="pres">
      <dgm:prSet presAssocID="{FC658CEB-CDBC-458A-AD0B-43BF64D22ADE}" presName="connectorText" presStyleLbl="sibTrans1D1" presStyleIdx="3" presStyleCnt="5"/>
      <dgm:spPr/>
    </dgm:pt>
    <dgm:pt modelId="{31A9512B-8FD0-49DA-A71F-6EF65D5B38C8}" type="pres">
      <dgm:prSet presAssocID="{EB6A9AA4-5E07-4EB1-8F6C-4694ADBFCBB6}" presName="node" presStyleLbl="node1" presStyleIdx="4" presStyleCnt="6">
        <dgm:presLayoutVars>
          <dgm:bulletEnabled val="1"/>
        </dgm:presLayoutVars>
      </dgm:prSet>
      <dgm:spPr/>
    </dgm:pt>
    <dgm:pt modelId="{E52ACA82-3476-4D75-9541-ECA507B3624D}" type="pres">
      <dgm:prSet presAssocID="{7F24BE43-3CF8-4F73-963A-CB045128737A}" presName="sibTrans" presStyleLbl="sibTrans1D1" presStyleIdx="4" presStyleCnt="5"/>
      <dgm:spPr/>
    </dgm:pt>
    <dgm:pt modelId="{A1CA3389-4DCB-467F-B24F-80BE75E584DA}" type="pres">
      <dgm:prSet presAssocID="{7F24BE43-3CF8-4F73-963A-CB045128737A}" presName="connectorText" presStyleLbl="sibTrans1D1" presStyleIdx="4" presStyleCnt="5"/>
      <dgm:spPr/>
    </dgm:pt>
    <dgm:pt modelId="{BE6B1BD8-115D-4FCD-B202-D8B7AACB964C}" type="pres">
      <dgm:prSet presAssocID="{089EACCA-5F6C-4EF9-8AB2-99398E204E4F}" presName="node" presStyleLbl="node1" presStyleIdx="5" presStyleCnt="6">
        <dgm:presLayoutVars>
          <dgm:bulletEnabled val="1"/>
        </dgm:presLayoutVars>
      </dgm:prSet>
      <dgm:spPr/>
    </dgm:pt>
  </dgm:ptLst>
  <dgm:cxnLst>
    <dgm:cxn modelId="{872C8A00-70AF-4340-A45E-A43D3A8BD6A4}" type="presOf" srcId="{FC658CEB-CDBC-458A-AD0B-43BF64D22ADE}" destId="{3423F628-CFD3-4F37-9BEA-C880CA95866A}" srcOrd="0" destOrd="0" presId="urn:microsoft.com/office/officeart/2016/7/layout/RepeatingBendingProcessNew"/>
    <dgm:cxn modelId="{ADA3E507-7A67-43EB-9AA0-68A9E18E40DF}" type="presOf" srcId="{FC658CEB-CDBC-458A-AD0B-43BF64D22ADE}" destId="{90624686-B646-43C9-8D75-D41FBEE680BE}" srcOrd="1" destOrd="0" presId="urn:microsoft.com/office/officeart/2016/7/layout/RepeatingBendingProcessNew"/>
    <dgm:cxn modelId="{CF50FB0F-816B-4F06-A615-E86113E15574}" type="presOf" srcId="{7F24BE43-3CF8-4F73-963A-CB045128737A}" destId="{A1CA3389-4DCB-467F-B24F-80BE75E584DA}" srcOrd="1" destOrd="0" presId="urn:microsoft.com/office/officeart/2016/7/layout/RepeatingBendingProcessNew"/>
    <dgm:cxn modelId="{73915F11-5834-4700-8F50-AB97D7843AB6}" srcId="{2C11D3B7-5CE1-4462-AC8A-96FBBAAF71B6}" destId="{C2283ED7-0278-4D0F-8C10-DBD4BBD66CB5}" srcOrd="0" destOrd="0" parTransId="{C0D374BD-2B47-4E9D-A608-604C203E9C68}" sibTransId="{3DCFCF3E-816B-4AE3-B92C-B29DCC66D62E}"/>
    <dgm:cxn modelId="{7D1E4211-632D-4E09-B441-66B1D7E77AA7}" type="presOf" srcId="{C2283ED7-0278-4D0F-8C10-DBD4BBD66CB5}" destId="{477C5500-3674-4E21-BA3E-4BC0E070D7CE}" srcOrd="0" destOrd="1" presId="urn:microsoft.com/office/officeart/2016/7/layout/RepeatingBendingProcessNew"/>
    <dgm:cxn modelId="{29FA0615-DBED-4F73-8E46-BC88C32F7F90}" type="presOf" srcId="{A7B511B8-DBF8-44E6-9499-0C359277BE71}" destId="{6D0B2F5A-FB83-4F1A-ABA7-B7BA3E2AA75D}" srcOrd="0" destOrd="0" presId="urn:microsoft.com/office/officeart/2016/7/layout/RepeatingBendingProcessNew"/>
    <dgm:cxn modelId="{F0E86620-11C2-4E5C-9624-8E3D999A0A68}" srcId="{84CC1A1B-FBAD-46B6-AF88-BC9ECD80FA33}" destId="{2C11D3B7-5CE1-4462-AC8A-96FBBAAF71B6}" srcOrd="0" destOrd="0" parTransId="{D6F344FB-F8F7-4A5F-BE28-1BCA40AB5BC3}" sibTransId="{1BC9A5A1-8D73-4509-9A5F-7613D6E238E7}"/>
    <dgm:cxn modelId="{55481F26-A7A7-473E-AB1E-3F238322CB94}" srcId="{84CC1A1B-FBAD-46B6-AF88-BC9ECD80FA33}" destId="{A7B511B8-DBF8-44E6-9499-0C359277BE71}" srcOrd="2" destOrd="0" parTransId="{CC8FD055-D180-442C-A7C1-700BA00DD6CB}" sibTransId="{2328B784-8FCF-47ED-95DD-55EFB0322C1C}"/>
    <dgm:cxn modelId="{F9F16A2F-9DF1-4DB5-B18C-2AA19043A3CF}" srcId="{84CC1A1B-FBAD-46B6-AF88-BC9ECD80FA33}" destId="{089EACCA-5F6C-4EF9-8AB2-99398E204E4F}" srcOrd="5" destOrd="0" parTransId="{78E9348A-77F2-477F-8B75-D3A0F8F7AEFA}" sibTransId="{6390E8F7-66C1-4148-B17B-5E31D9B64455}"/>
    <dgm:cxn modelId="{6FA45B37-6803-4FEE-B9B7-60DF0743788B}" type="presOf" srcId="{EB6A9AA4-5E07-4EB1-8F6C-4694ADBFCBB6}" destId="{31A9512B-8FD0-49DA-A71F-6EF65D5B38C8}" srcOrd="0" destOrd="0" presId="urn:microsoft.com/office/officeart/2016/7/layout/RepeatingBendingProcessNew"/>
    <dgm:cxn modelId="{80A80C3C-54C6-4C43-9ABF-F25C593676B9}" type="presOf" srcId="{2328B784-8FCF-47ED-95DD-55EFB0322C1C}" destId="{43CE32CF-39F7-4056-8D79-613E5862AE63}" srcOrd="0" destOrd="0" presId="urn:microsoft.com/office/officeart/2016/7/layout/RepeatingBendingProcessNew"/>
    <dgm:cxn modelId="{DEC60164-AEE4-47BF-90E6-C474F8757AA3}" srcId="{9EFB225C-3B79-4888-8033-3ED120331F5E}" destId="{BF8ED714-1329-4FDA-9286-F4ABB8E7BBE8}" srcOrd="0" destOrd="0" parTransId="{97075552-0A8D-4691-BDA2-2EF4C8ECAC8F}" sibTransId="{794F98EF-8F60-404A-8E47-F75A0AD88C2A}"/>
    <dgm:cxn modelId="{15DC9171-C857-474B-A063-CCDF070DF1AE}" type="presOf" srcId="{2AD17FAD-5CEE-46F5-8E08-EB8BA58F1C2B}" destId="{EDAD7E3C-E44C-48E2-AE7E-FFD6336BC46A}" srcOrd="1" destOrd="0" presId="urn:microsoft.com/office/officeart/2016/7/layout/RepeatingBendingProcessNew"/>
    <dgm:cxn modelId="{6F0B6D52-A1EE-44CC-B4E7-B2B212D7903D}" type="presOf" srcId="{F88BDCB0-E5B0-4C01-BB07-2B9564DFFD12}" destId="{C6FDFED5-8510-41A7-AD70-C7C864E3DE53}" srcOrd="0" destOrd="0" presId="urn:microsoft.com/office/officeart/2016/7/layout/RepeatingBendingProcessNew"/>
    <dgm:cxn modelId="{5E1DF754-6C0E-43CF-AD48-6ABF7E8C16AF}" srcId="{84CC1A1B-FBAD-46B6-AF88-BC9ECD80FA33}" destId="{9EFB225C-3B79-4888-8033-3ED120331F5E}" srcOrd="1" destOrd="0" parTransId="{CA0A00FE-7565-4DB3-AD82-CFBDAE31EC20}" sibTransId="{2AD17FAD-5CEE-46F5-8E08-EB8BA58F1C2B}"/>
    <dgm:cxn modelId="{ABCEFD55-8595-4DDF-8656-909910066E97}" type="presOf" srcId="{089EACCA-5F6C-4EF9-8AB2-99398E204E4F}" destId="{BE6B1BD8-115D-4FCD-B202-D8B7AACB964C}" srcOrd="0" destOrd="0" presId="urn:microsoft.com/office/officeart/2016/7/layout/RepeatingBendingProcessNew"/>
    <dgm:cxn modelId="{955CF657-83EF-4110-BF6D-FD6FB6870B40}" type="presOf" srcId="{1BC9A5A1-8D73-4509-9A5F-7613D6E238E7}" destId="{1DA84666-601C-48A8-8A3D-2F2288FAA12C}" srcOrd="1" destOrd="0" presId="urn:microsoft.com/office/officeart/2016/7/layout/RepeatingBendingProcessNew"/>
    <dgm:cxn modelId="{A89A5D7A-043E-4A92-B010-500E968617FA}" type="presOf" srcId="{2328B784-8FCF-47ED-95DD-55EFB0322C1C}" destId="{54821ECC-D972-49B7-9FDF-C976610604A5}" srcOrd="1" destOrd="0" presId="urn:microsoft.com/office/officeart/2016/7/layout/RepeatingBendingProcessNew"/>
    <dgm:cxn modelId="{C8E6467B-45DA-499D-A1CB-98910134B9E9}" type="presOf" srcId="{2AD17FAD-5CEE-46F5-8E08-EB8BA58F1C2B}" destId="{F2893484-E768-4856-AA1A-F692F58EA42C}" srcOrd="0" destOrd="0" presId="urn:microsoft.com/office/officeart/2016/7/layout/RepeatingBendingProcessNew"/>
    <dgm:cxn modelId="{408D3E85-C98A-4E66-A461-AB3C92565C33}" type="presOf" srcId="{7F24BE43-3CF8-4F73-963A-CB045128737A}" destId="{E52ACA82-3476-4D75-9541-ECA507B3624D}" srcOrd="0" destOrd="0" presId="urn:microsoft.com/office/officeart/2016/7/layout/RepeatingBendingProcessNew"/>
    <dgm:cxn modelId="{FC7CA187-521B-41D4-B832-4A380CE8B45D}" srcId="{2C11D3B7-5CE1-4462-AC8A-96FBBAAF71B6}" destId="{6A22260A-CF5A-4DCD-A865-3FA1966C5F6B}" srcOrd="1" destOrd="0" parTransId="{4C3428C4-58AB-4626-8EF8-AB5FB45CFA53}" sibTransId="{7F2C82F1-F74E-4D68-9463-18B17380B782}"/>
    <dgm:cxn modelId="{AC2D7299-EB03-4D00-86CB-F389B54174DE}" type="presOf" srcId="{BF8ED714-1329-4FDA-9286-F4ABB8E7BBE8}" destId="{D4B626D4-4E30-4A50-92C5-62C2D41F0562}" srcOrd="0" destOrd="1" presId="urn:microsoft.com/office/officeart/2016/7/layout/RepeatingBendingProcessNew"/>
    <dgm:cxn modelId="{3B8106B7-4E1F-4DEE-A146-62702D371A1B}" type="presOf" srcId="{84CC1A1B-FBAD-46B6-AF88-BC9ECD80FA33}" destId="{9DD0C95F-4C6D-4A27-A675-725AC7169D26}" srcOrd="0" destOrd="0" presId="urn:microsoft.com/office/officeart/2016/7/layout/RepeatingBendingProcessNew"/>
    <dgm:cxn modelId="{487CACC0-34B6-4B4C-87B2-AD9439860E30}" srcId="{84CC1A1B-FBAD-46B6-AF88-BC9ECD80FA33}" destId="{EB6A9AA4-5E07-4EB1-8F6C-4694ADBFCBB6}" srcOrd="4" destOrd="0" parTransId="{46D6E86E-BAB2-4B05-9E84-060DC1F54B0C}" sibTransId="{7F24BE43-3CF8-4F73-963A-CB045128737A}"/>
    <dgm:cxn modelId="{ABE215C4-DAA7-4ABF-9070-75242E480429}" srcId="{9EFB225C-3B79-4888-8033-3ED120331F5E}" destId="{B92C4C80-B6C5-4A6F-894D-CEEC710E3ABE}" srcOrd="1" destOrd="0" parTransId="{F2EC251C-B22E-4A8A-AA80-F02A37C0A928}" sibTransId="{6662E2BD-1136-497E-B172-466B7E375E34}"/>
    <dgm:cxn modelId="{4889FFCC-D80D-4654-A1F0-EDEDF7BC3189}" type="presOf" srcId="{6A22260A-CF5A-4DCD-A865-3FA1966C5F6B}" destId="{477C5500-3674-4E21-BA3E-4BC0E070D7CE}" srcOrd="0" destOrd="2" presId="urn:microsoft.com/office/officeart/2016/7/layout/RepeatingBendingProcessNew"/>
    <dgm:cxn modelId="{EE02FBD5-BB2C-4B9D-9DC6-AEE099DEB1AB}" type="presOf" srcId="{2C11D3B7-5CE1-4462-AC8A-96FBBAAF71B6}" destId="{477C5500-3674-4E21-BA3E-4BC0E070D7CE}" srcOrd="0" destOrd="0" presId="urn:microsoft.com/office/officeart/2016/7/layout/RepeatingBendingProcessNew"/>
    <dgm:cxn modelId="{72AD44E9-80F1-464C-A9F1-6903472154E0}" type="presOf" srcId="{9EFB225C-3B79-4888-8033-3ED120331F5E}" destId="{D4B626D4-4E30-4A50-92C5-62C2D41F0562}" srcOrd="0" destOrd="0" presId="urn:microsoft.com/office/officeart/2016/7/layout/RepeatingBendingProcessNew"/>
    <dgm:cxn modelId="{A3ED75EB-E9B0-41BB-8D35-4EF0E28046A3}" type="presOf" srcId="{1BC9A5A1-8D73-4509-9A5F-7613D6E238E7}" destId="{CD522382-90E3-41AB-A13E-22E2B4FB463C}" srcOrd="0" destOrd="0" presId="urn:microsoft.com/office/officeart/2016/7/layout/RepeatingBendingProcessNew"/>
    <dgm:cxn modelId="{4A2574F7-657C-4A3A-A1E0-0B580BE67371}" type="presOf" srcId="{B92C4C80-B6C5-4A6F-894D-CEEC710E3ABE}" destId="{D4B626D4-4E30-4A50-92C5-62C2D41F0562}" srcOrd="0" destOrd="2" presId="urn:microsoft.com/office/officeart/2016/7/layout/RepeatingBendingProcessNew"/>
    <dgm:cxn modelId="{51F533FC-ACD8-4BE0-BAB9-F35E4E9F0A65}" srcId="{84CC1A1B-FBAD-46B6-AF88-BC9ECD80FA33}" destId="{F88BDCB0-E5B0-4C01-BB07-2B9564DFFD12}" srcOrd="3" destOrd="0" parTransId="{0473D793-EDA5-4A70-9A8C-6707952A5F87}" sibTransId="{FC658CEB-CDBC-458A-AD0B-43BF64D22ADE}"/>
    <dgm:cxn modelId="{1B56A7B6-898A-44DB-B8ED-100EBB6808DE}" type="presParOf" srcId="{9DD0C95F-4C6D-4A27-A675-725AC7169D26}" destId="{477C5500-3674-4E21-BA3E-4BC0E070D7CE}" srcOrd="0" destOrd="0" presId="urn:microsoft.com/office/officeart/2016/7/layout/RepeatingBendingProcessNew"/>
    <dgm:cxn modelId="{44B256C3-FB41-4F8B-8435-49FC2DFA4FDE}" type="presParOf" srcId="{9DD0C95F-4C6D-4A27-A675-725AC7169D26}" destId="{CD522382-90E3-41AB-A13E-22E2B4FB463C}" srcOrd="1" destOrd="0" presId="urn:microsoft.com/office/officeart/2016/7/layout/RepeatingBendingProcessNew"/>
    <dgm:cxn modelId="{191F6AEB-B00D-49CD-91F5-3B3CD8414FFD}" type="presParOf" srcId="{CD522382-90E3-41AB-A13E-22E2B4FB463C}" destId="{1DA84666-601C-48A8-8A3D-2F2288FAA12C}" srcOrd="0" destOrd="0" presId="urn:microsoft.com/office/officeart/2016/7/layout/RepeatingBendingProcessNew"/>
    <dgm:cxn modelId="{848BB129-0E1F-4371-8249-23885D1ACA0F}" type="presParOf" srcId="{9DD0C95F-4C6D-4A27-A675-725AC7169D26}" destId="{D4B626D4-4E30-4A50-92C5-62C2D41F0562}" srcOrd="2" destOrd="0" presId="urn:microsoft.com/office/officeart/2016/7/layout/RepeatingBendingProcessNew"/>
    <dgm:cxn modelId="{D55B20B6-76F9-41B7-BF8B-3B5FDAAD285E}" type="presParOf" srcId="{9DD0C95F-4C6D-4A27-A675-725AC7169D26}" destId="{F2893484-E768-4856-AA1A-F692F58EA42C}" srcOrd="3" destOrd="0" presId="urn:microsoft.com/office/officeart/2016/7/layout/RepeatingBendingProcessNew"/>
    <dgm:cxn modelId="{AEB5665F-42D4-4D9A-B15F-98A0FCC7358C}" type="presParOf" srcId="{F2893484-E768-4856-AA1A-F692F58EA42C}" destId="{EDAD7E3C-E44C-48E2-AE7E-FFD6336BC46A}" srcOrd="0" destOrd="0" presId="urn:microsoft.com/office/officeart/2016/7/layout/RepeatingBendingProcessNew"/>
    <dgm:cxn modelId="{E41083F0-8D48-454E-A8EB-1960FD787E52}" type="presParOf" srcId="{9DD0C95F-4C6D-4A27-A675-725AC7169D26}" destId="{6D0B2F5A-FB83-4F1A-ABA7-B7BA3E2AA75D}" srcOrd="4" destOrd="0" presId="urn:microsoft.com/office/officeart/2016/7/layout/RepeatingBendingProcessNew"/>
    <dgm:cxn modelId="{62E52807-CEA3-4C1A-B411-3A673DB499CB}" type="presParOf" srcId="{9DD0C95F-4C6D-4A27-A675-725AC7169D26}" destId="{43CE32CF-39F7-4056-8D79-613E5862AE63}" srcOrd="5" destOrd="0" presId="urn:microsoft.com/office/officeart/2016/7/layout/RepeatingBendingProcessNew"/>
    <dgm:cxn modelId="{10C5249F-E248-4E37-8160-56C6BB060F8E}" type="presParOf" srcId="{43CE32CF-39F7-4056-8D79-613E5862AE63}" destId="{54821ECC-D972-49B7-9FDF-C976610604A5}" srcOrd="0" destOrd="0" presId="urn:microsoft.com/office/officeart/2016/7/layout/RepeatingBendingProcessNew"/>
    <dgm:cxn modelId="{E81AC26A-AB88-43D9-99DD-397235A138B5}" type="presParOf" srcId="{9DD0C95F-4C6D-4A27-A675-725AC7169D26}" destId="{C6FDFED5-8510-41A7-AD70-C7C864E3DE53}" srcOrd="6" destOrd="0" presId="urn:microsoft.com/office/officeart/2016/7/layout/RepeatingBendingProcessNew"/>
    <dgm:cxn modelId="{A832A2A1-8BC9-42BC-9B66-1FDD69B01920}" type="presParOf" srcId="{9DD0C95F-4C6D-4A27-A675-725AC7169D26}" destId="{3423F628-CFD3-4F37-9BEA-C880CA95866A}" srcOrd="7" destOrd="0" presId="urn:microsoft.com/office/officeart/2016/7/layout/RepeatingBendingProcessNew"/>
    <dgm:cxn modelId="{0EBC6857-7FDD-4D20-8CDC-B570F705889E}" type="presParOf" srcId="{3423F628-CFD3-4F37-9BEA-C880CA95866A}" destId="{90624686-B646-43C9-8D75-D41FBEE680BE}" srcOrd="0" destOrd="0" presId="urn:microsoft.com/office/officeart/2016/7/layout/RepeatingBendingProcessNew"/>
    <dgm:cxn modelId="{4DCC9A97-38A1-43F9-87A8-F5B66054F632}" type="presParOf" srcId="{9DD0C95F-4C6D-4A27-A675-725AC7169D26}" destId="{31A9512B-8FD0-49DA-A71F-6EF65D5B38C8}" srcOrd="8" destOrd="0" presId="urn:microsoft.com/office/officeart/2016/7/layout/RepeatingBendingProcessNew"/>
    <dgm:cxn modelId="{98EC69CF-20ED-49B2-A066-94E0BC71A461}" type="presParOf" srcId="{9DD0C95F-4C6D-4A27-A675-725AC7169D26}" destId="{E52ACA82-3476-4D75-9541-ECA507B3624D}" srcOrd="9" destOrd="0" presId="urn:microsoft.com/office/officeart/2016/7/layout/RepeatingBendingProcessNew"/>
    <dgm:cxn modelId="{E6730E3D-95E5-49ED-9D21-B6F93FAF7BFA}" type="presParOf" srcId="{E52ACA82-3476-4D75-9541-ECA507B3624D}" destId="{A1CA3389-4DCB-467F-B24F-80BE75E584DA}" srcOrd="0" destOrd="0" presId="urn:microsoft.com/office/officeart/2016/7/layout/RepeatingBendingProcessNew"/>
    <dgm:cxn modelId="{0DD41F6D-B6A3-4201-A983-A12E14C8E063}" type="presParOf" srcId="{9DD0C95F-4C6D-4A27-A675-725AC7169D26}" destId="{BE6B1BD8-115D-4FCD-B202-D8B7AACB964C}"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522382-90E3-41AB-A13E-22E2B4FB463C}">
      <dsp:nvSpPr>
        <dsp:cNvPr id="0" name=""/>
        <dsp:cNvSpPr/>
      </dsp:nvSpPr>
      <dsp:spPr>
        <a:xfrm>
          <a:off x="3040792" y="870618"/>
          <a:ext cx="667342" cy="91440"/>
        </a:xfrm>
        <a:custGeom>
          <a:avLst/>
          <a:gdLst/>
          <a:ahLst/>
          <a:cxnLst/>
          <a:rect l="0" t="0" r="0" b="0"/>
          <a:pathLst>
            <a:path>
              <a:moveTo>
                <a:pt x="0" y="45720"/>
              </a:moveTo>
              <a:lnTo>
                <a:pt x="667342" y="45720"/>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57014" y="912848"/>
        <a:ext cx="34897" cy="6979"/>
      </dsp:txXfrm>
    </dsp:sp>
    <dsp:sp modelId="{477C5500-3674-4E21-BA3E-4BC0E070D7CE}">
      <dsp:nvSpPr>
        <dsp:cNvPr id="0" name=""/>
        <dsp:cNvSpPr/>
      </dsp:nvSpPr>
      <dsp:spPr>
        <a:xfrm>
          <a:off x="8061" y="5979"/>
          <a:ext cx="3034531" cy="1820718"/>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48695" tIns="156081" rIns="148695" bIns="156081" numCol="1" spcCol="1270" anchor="t" anchorCtr="0">
          <a:noAutofit/>
        </a:bodyPr>
        <a:lstStyle/>
        <a:p>
          <a:pPr marL="0" lvl="0" indent="0" algn="l" defTabSz="711200">
            <a:lnSpc>
              <a:spcPct val="90000"/>
            </a:lnSpc>
            <a:spcBef>
              <a:spcPct val="0"/>
            </a:spcBef>
            <a:spcAft>
              <a:spcPct val="35000"/>
            </a:spcAft>
            <a:buNone/>
          </a:pPr>
          <a:r>
            <a:rPr lang="en-GB" sz="1600" kern="1200"/>
            <a:t>Introduction - Explanation of MS EXCEL </a:t>
          </a:r>
          <a:endParaRPr lang="en-US" sz="1600" kern="1200"/>
        </a:p>
        <a:p>
          <a:pPr marL="114300" lvl="1" indent="-114300" algn="l" defTabSz="533400">
            <a:lnSpc>
              <a:spcPct val="90000"/>
            </a:lnSpc>
            <a:spcBef>
              <a:spcPct val="0"/>
            </a:spcBef>
            <a:spcAft>
              <a:spcPct val="15000"/>
            </a:spcAft>
            <a:buChar char="•"/>
          </a:pPr>
          <a:r>
            <a:rPr lang="en-GB" sz="1200" kern="1200"/>
            <a:t>Benefits and Limitations within Sunrise Residential Care Home</a:t>
          </a:r>
          <a:endParaRPr lang="en-US" sz="1200" kern="1200"/>
        </a:p>
        <a:p>
          <a:pPr marL="114300" lvl="1" indent="-114300" algn="l" defTabSz="533400">
            <a:lnSpc>
              <a:spcPct val="90000"/>
            </a:lnSpc>
            <a:spcBef>
              <a:spcPct val="0"/>
            </a:spcBef>
            <a:spcAft>
              <a:spcPct val="15000"/>
            </a:spcAft>
            <a:buChar char="•"/>
          </a:pPr>
          <a:r>
            <a:rPr lang="en-GB" sz="1200" kern="1200"/>
            <a:t>REASONS FOR CHOOSING MS EXCEL</a:t>
          </a:r>
          <a:endParaRPr lang="en-US" sz="1200" kern="1200"/>
        </a:p>
      </dsp:txBody>
      <dsp:txXfrm>
        <a:off x="8061" y="5979"/>
        <a:ext cx="3034531" cy="1820718"/>
      </dsp:txXfrm>
    </dsp:sp>
    <dsp:sp modelId="{F2893484-E768-4856-AA1A-F692F58EA42C}">
      <dsp:nvSpPr>
        <dsp:cNvPr id="0" name=""/>
        <dsp:cNvSpPr/>
      </dsp:nvSpPr>
      <dsp:spPr>
        <a:xfrm>
          <a:off x="6773265" y="870618"/>
          <a:ext cx="667342" cy="91440"/>
        </a:xfrm>
        <a:custGeom>
          <a:avLst/>
          <a:gdLst/>
          <a:ahLst/>
          <a:cxnLst/>
          <a:rect l="0" t="0" r="0" b="0"/>
          <a:pathLst>
            <a:path>
              <a:moveTo>
                <a:pt x="0" y="45720"/>
              </a:moveTo>
              <a:lnTo>
                <a:pt x="667342" y="45720"/>
              </a:lnTo>
            </a:path>
          </a:pathLst>
        </a:custGeom>
        <a:noFill/>
        <a:ln w="1270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089488" y="912848"/>
        <a:ext cx="34897" cy="6979"/>
      </dsp:txXfrm>
    </dsp:sp>
    <dsp:sp modelId="{D4B626D4-4E30-4A50-92C5-62C2D41F0562}">
      <dsp:nvSpPr>
        <dsp:cNvPr id="0" name=""/>
        <dsp:cNvSpPr/>
      </dsp:nvSpPr>
      <dsp:spPr>
        <a:xfrm>
          <a:off x="3740534" y="5979"/>
          <a:ext cx="3034531" cy="1820718"/>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48695" tIns="156081" rIns="148695" bIns="156081" numCol="1" spcCol="1270" anchor="t" anchorCtr="0">
          <a:noAutofit/>
        </a:bodyPr>
        <a:lstStyle/>
        <a:p>
          <a:pPr marL="0" lvl="0" indent="0" algn="l" defTabSz="711200">
            <a:lnSpc>
              <a:spcPct val="90000"/>
            </a:lnSpc>
            <a:spcBef>
              <a:spcPct val="0"/>
            </a:spcBef>
            <a:spcAft>
              <a:spcPct val="35000"/>
            </a:spcAft>
            <a:buNone/>
          </a:pPr>
          <a:r>
            <a:rPr lang="en-GB" sz="1600" kern="1200"/>
            <a:t>Evaluation of the chosen communication or collaboration tool </a:t>
          </a:r>
          <a:endParaRPr lang="en-US" sz="1600" kern="1200"/>
        </a:p>
        <a:p>
          <a:pPr marL="114300" lvl="1" indent="-114300" algn="l" defTabSz="533400">
            <a:lnSpc>
              <a:spcPct val="90000"/>
            </a:lnSpc>
            <a:spcBef>
              <a:spcPct val="0"/>
            </a:spcBef>
            <a:spcAft>
              <a:spcPct val="15000"/>
            </a:spcAft>
            <a:buChar char="•"/>
          </a:pPr>
          <a:r>
            <a:rPr lang="en-GB" sz="1200" kern="1200"/>
            <a:t>Benefits and Limitations within Sunrise Residential Care Home</a:t>
          </a:r>
          <a:endParaRPr lang="en-US" sz="1200" kern="1200"/>
        </a:p>
        <a:p>
          <a:pPr marL="114300" lvl="1" indent="-114300" algn="l" defTabSz="533400">
            <a:lnSpc>
              <a:spcPct val="90000"/>
            </a:lnSpc>
            <a:spcBef>
              <a:spcPct val="0"/>
            </a:spcBef>
            <a:spcAft>
              <a:spcPct val="15000"/>
            </a:spcAft>
            <a:buChar char="•"/>
          </a:pPr>
          <a:r>
            <a:rPr lang="en-GB" sz="1200" kern="1200"/>
            <a:t>COMMUNICATION AND COLLABORATION TOOLS</a:t>
          </a:r>
          <a:endParaRPr lang="en-US" sz="1200" kern="1200"/>
        </a:p>
      </dsp:txBody>
      <dsp:txXfrm>
        <a:off x="3740534" y="5979"/>
        <a:ext cx="3034531" cy="1820718"/>
      </dsp:txXfrm>
    </dsp:sp>
    <dsp:sp modelId="{43CE32CF-39F7-4056-8D79-613E5862AE63}">
      <dsp:nvSpPr>
        <dsp:cNvPr id="0" name=""/>
        <dsp:cNvSpPr/>
      </dsp:nvSpPr>
      <dsp:spPr>
        <a:xfrm>
          <a:off x="1525326" y="1824897"/>
          <a:ext cx="7464946" cy="667342"/>
        </a:xfrm>
        <a:custGeom>
          <a:avLst/>
          <a:gdLst/>
          <a:ahLst/>
          <a:cxnLst/>
          <a:rect l="0" t="0" r="0" b="0"/>
          <a:pathLst>
            <a:path>
              <a:moveTo>
                <a:pt x="7464946" y="0"/>
              </a:moveTo>
              <a:lnTo>
                <a:pt x="7464946" y="350771"/>
              </a:lnTo>
              <a:lnTo>
                <a:pt x="0" y="350771"/>
              </a:lnTo>
              <a:lnTo>
                <a:pt x="0" y="667342"/>
              </a:lnTo>
            </a:path>
          </a:pathLst>
        </a:custGeom>
        <a:noFill/>
        <a:ln w="1270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70362" y="2155079"/>
        <a:ext cx="374875" cy="6979"/>
      </dsp:txXfrm>
    </dsp:sp>
    <dsp:sp modelId="{6D0B2F5A-FB83-4F1A-ABA7-B7BA3E2AA75D}">
      <dsp:nvSpPr>
        <dsp:cNvPr id="0" name=""/>
        <dsp:cNvSpPr/>
      </dsp:nvSpPr>
      <dsp:spPr>
        <a:xfrm>
          <a:off x="7473007" y="5979"/>
          <a:ext cx="3034531" cy="1820718"/>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711200">
            <a:lnSpc>
              <a:spcPct val="90000"/>
            </a:lnSpc>
            <a:spcBef>
              <a:spcPct val="0"/>
            </a:spcBef>
            <a:spcAft>
              <a:spcPct val="35000"/>
            </a:spcAft>
            <a:buNone/>
          </a:pPr>
          <a:r>
            <a:rPr lang="en-GB" sz="1600" kern="1200"/>
            <a:t>Impact of limited digital skills or literacy </a:t>
          </a:r>
          <a:endParaRPr lang="en-US" sz="1600" kern="1200"/>
        </a:p>
      </dsp:txBody>
      <dsp:txXfrm>
        <a:off x="7473007" y="5979"/>
        <a:ext cx="3034531" cy="1820718"/>
      </dsp:txXfrm>
    </dsp:sp>
    <dsp:sp modelId="{3423F628-CFD3-4F37-9BEA-C880CA95866A}">
      <dsp:nvSpPr>
        <dsp:cNvPr id="0" name=""/>
        <dsp:cNvSpPr/>
      </dsp:nvSpPr>
      <dsp:spPr>
        <a:xfrm>
          <a:off x="3040792" y="3389279"/>
          <a:ext cx="667342" cy="91440"/>
        </a:xfrm>
        <a:custGeom>
          <a:avLst/>
          <a:gdLst/>
          <a:ahLst/>
          <a:cxnLst/>
          <a:rect l="0" t="0" r="0" b="0"/>
          <a:pathLst>
            <a:path>
              <a:moveTo>
                <a:pt x="0" y="45720"/>
              </a:moveTo>
              <a:lnTo>
                <a:pt x="667342" y="45720"/>
              </a:lnTo>
            </a:path>
          </a:pathLst>
        </a:custGeom>
        <a:noFill/>
        <a:ln w="1270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57014" y="3431509"/>
        <a:ext cx="34897" cy="6979"/>
      </dsp:txXfrm>
    </dsp:sp>
    <dsp:sp modelId="{C6FDFED5-8510-41A7-AD70-C7C864E3DE53}">
      <dsp:nvSpPr>
        <dsp:cNvPr id="0" name=""/>
        <dsp:cNvSpPr/>
      </dsp:nvSpPr>
      <dsp:spPr>
        <a:xfrm>
          <a:off x="8061" y="2524640"/>
          <a:ext cx="3034531" cy="1820718"/>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711200">
            <a:lnSpc>
              <a:spcPct val="90000"/>
            </a:lnSpc>
            <a:spcBef>
              <a:spcPct val="0"/>
            </a:spcBef>
            <a:spcAft>
              <a:spcPct val="35000"/>
            </a:spcAft>
            <a:buNone/>
          </a:pPr>
          <a:r>
            <a:rPr lang="en-GB" sz="1600" kern="1200"/>
            <a:t>Checklist for digital safety practices </a:t>
          </a:r>
          <a:endParaRPr lang="en-US" sz="1600" kern="1200"/>
        </a:p>
      </dsp:txBody>
      <dsp:txXfrm>
        <a:off x="8061" y="2524640"/>
        <a:ext cx="3034531" cy="1820718"/>
      </dsp:txXfrm>
    </dsp:sp>
    <dsp:sp modelId="{E52ACA82-3476-4D75-9541-ECA507B3624D}">
      <dsp:nvSpPr>
        <dsp:cNvPr id="0" name=""/>
        <dsp:cNvSpPr/>
      </dsp:nvSpPr>
      <dsp:spPr>
        <a:xfrm>
          <a:off x="6773265" y="3389279"/>
          <a:ext cx="667342" cy="91440"/>
        </a:xfrm>
        <a:custGeom>
          <a:avLst/>
          <a:gdLst/>
          <a:ahLst/>
          <a:cxnLst/>
          <a:rect l="0" t="0" r="0" b="0"/>
          <a:pathLst>
            <a:path>
              <a:moveTo>
                <a:pt x="0" y="45720"/>
              </a:moveTo>
              <a:lnTo>
                <a:pt x="667342" y="45720"/>
              </a:lnTo>
            </a:path>
          </a:pathLst>
        </a:custGeom>
        <a:noFill/>
        <a:ln w="12700" cap="flat" cmpd="sng" algn="ctr">
          <a:solidFill>
            <a:schemeClr val="accent6">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089488" y="3431509"/>
        <a:ext cx="34897" cy="6979"/>
      </dsp:txXfrm>
    </dsp:sp>
    <dsp:sp modelId="{31A9512B-8FD0-49DA-A71F-6EF65D5B38C8}">
      <dsp:nvSpPr>
        <dsp:cNvPr id="0" name=""/>
        <dsp:cNvSpPr/>
      </dsp:nvSpPr>
      <dsp:spPr>
        <a:xfrm>
          <a:off x="3740534" y="2524640"/>
          <a:ext cx="3034531" cy="1820718"/>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711200">
            <a:lnSpc>
              <a:spcPct val="90000"/>
            </a:lnSpc>
            <a:spcBef>
              <a:spcPct val="0"/>
            </a:spcBef>
            <a:spcAft>
              <a:spcPct val="35000"/>
            </a:spcAft>
            <a:buNone/>
          </a:pPr>
          <a:r>
            <a:rPr lang="en-GB" sz="1600" kern="1200"/>
            <a:t>Conclusion </a:t>
          </a:r>
          <a:endParaRPr lang="en-US" sz="1600" kern="1200"/>
        </a:p>
      </dsp:txBody>
      <dsp:txXfrm>
        <a:off x="3740534" y="2524640"/>
        <a:ext cx="3034531" cy="1820718"/>
      </dsp:txXfrm>
    </dsp:sp>
    <dsp:sp modelId="{BE6B1BD8-115D-4FCD-B202-D8B7AACB964C}">
      <dsp:nvSpPr>
        <dsp:cNvPr id="0" name=""/>
        <dsp:cNvSpPr/>
      </dsp:nvSpPr>
      <dsp:spPr>
        <a:xfrm>
          <a:off x="7473007" y="2524640"/>
          <a:ext cx="3034531" cy="1820718"/>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711200">
            <a:lnSpc>
              <a:spcPct val="90000"/>
            </a:lnSpc>
            <a:spcBef>
              <a:spcPct val="0"/>
            </a:spcBef>
            <a:spcAft>
              <a:spcPct val="35000"/>
            </a:spcAft>
            <a:buNone/>
          </a:pPr>
          <a:r>
            <a:rPr lang="en-US" sz="1600" kern="1200"/>
            <a:t>REFERENCE </a:t>
          </a:r>
        </a:p>
      </dsp:txBody>
      <dsp:txXfrm>
        <a:off x="7473007" y="2524640"/>
        <a:ext cx="3034531" cy="1820718"/>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4BEA6-40FB-57B2-AB01-8AB51A2F115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320B890-ABF2-C859-67FB-89613770650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33A40C1-5F91-2E8B-0923-F784B5074DE1}"/>
              </a:ext>
            </a:extLst>
          </p:cNvPr>
          <p:cNvSpPr>
            <a:spLocks noGrp="1"/>
          </p:cNvSpPr>
          <p:nvPr>
            <p:ph type="dt" sz="half" idx="10"/>
          </p:nvPr>
        </p:nvSpPr>
        <p:spPr/>
        <p:txBody>
          <a:bodyPr/>
          <a:lstStyle/>
          <a:p>
            <a:fld id="{1094C089-3582-44F6-A52C-A0943213FCFA}" type="datetimeFigureOut">
              <a:rPr lang="en-GB" smtClean="0"/>
              <a:t>14/11/2025</a:t>
            </a:fld>
            <a:endParaRPr lang="en-GB"/>
          </a:p>
        </p:txBody>
      </p:sp>
      <p:sp>
        <p:nvSpPr>
          <p:cNvPr id="5" name="Footer Placeholder 4">
            <a:extLst>
              <a:ext uri="{FF2B5EF4-FFF2-40B4-BE49-F238E27FC236}">
                <a16:creationId xmlns:a16="http://schemas.microsoft.com/office/drawing/2014/main" id="{E6F3684E-D906-D58F-400C-DFD3148EA7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8D7C23-C4FB-1716-8A08-BED94ED6AEC6}"/>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3478306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F226B-65AC-6E8B-BA3E-FE49E582447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3C72F33-7169-CEE6-70CC-0FB02C49494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E32537-E794-137E-365B-B6053AD77B00}"/>
              </a:ext>
            </a:extLst>
          </p:cNvPr>
          <p:cNvSpPr>
            <a:spLocks noGrp="1"/>
          </p:cNvSpPr>
          <p:nvPr>
            <p:ph type="dt" sz="half" idx="10"/>
          </p:nvPr>
        </p:nvSpPr>
        <p:spPr/>
        <p:txBody>
          <a:bodyPr/>
          <a:lstStyle/>
          <a:p>
            <a:fld id="{1094C089-3582-44F6-A52C-A0943213FCFA}" type="datetimeFigureOut">
              <a:rPr lang="en-GB" smtClean="0"/>
              <a:t>14/11/2025</a:t>
            </a:fld>
            <a:endParaRPr lang="en-GB"/>
          </a:p>
        </p:txBody>
      </p:sp>
      <p:sp>
        <p:nvSpPr>
          <p:cNvPr id="5" name="Footer Placeholder 4">
            <a:extLst>
              <a:ext uri="{FF2B5EF4-FFF2-40B4-BE49-F238E27FC236}">
                <a16:creationId xmlns:a16="http://schemas.microsoft.com/office/drawing/2014/main" id="{801B9332-EABB-552F-9731-1DD28B0E2C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B9EDCA-6CC9-A65F-E76F-2D64EB79A290}"/>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333121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72D1B-FC1D-4D9E-2839-7DF241FA45D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6D8CCA1-E457-CAD6-8B6A-8FE4A6CE19F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05921F-9A7B-9E2E-DB49-592F282446AF}"/>
              </a:ext>
            </a:extLst>
          </p:cNvPr>
          <p:cNvSpPr>
            <a:spLocks noGrp="1"/>
          </p:cNvSpPr>
          <p:nvPr>
            <p:ph type="dt" sz="half" idx="10"/>
          </p:nvPr>
        </p:nvSpPr>
        <p:spPr/>
        <p:txBody>
          <a:bodyPr/>
          <a:lstStyle/>
          <a:p>
            <a:fld id="{1094C089-3582-44F6-A52C-A0943213FCFA}" type="datetimeFigureOut">
              <a:rPr lang="en-GB" smtClean="0"/>
              <a:t>14/11/2025</a:t>
            </a:fld>
            <a:endParaRPr lang="en-GB"/>
          </a:p>
        </p:txBody>
      </p:sp>
      <p:sp>
        <p:nvSpPr>
          <p:cNvPr id="5" name="Footer Placeholder 4">
            <a:extLst>
              <a:ext uri="{FF2B5EF4-FFF2-40B4-BE49-F238E27FC236}">
                <a16:creationId xmlns:a16="http://schemas.microsoft.com/office/drawing/2014/main" id="{19359ECB-E7F6-50E9-9818-7C7DAA3DD0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20EB4A-8C10-56CA-A417-9495F7488840}"/>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2398597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83E1E-6CB7-7C2D-571B-103C04FF46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338D68F-2D41-ACCB-5544-02CE0750652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E329A6C-4B65-43C2-798E-1002EFD6CB8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F3F0208-1EA6-E2FA-7597-D75DB9D83DC5}"/>
              </a:ext>
            </a:extLst>
          </p:cNvPr>
          <p:cNvSpPr>
            <a:spLocks noGrp="1"/>
          </p:cNvSpPr>
          <p:nvPr>
            <p:ph type="dt" sz="half" idx="10"/>
          </p:nvPr>
        </p:nvSpPr>
        <p:spPr/>
        <p:txBody>
          <a:bodyPr/>
          <a:lstStyle/>
          <a:p>
            <a:fld id="{1094C089-3582-44F6-A52C-A0943213FCFA}" type="datetimeFigureOut">
              <a:rPr lang="en-GB" smtClean="0"/>
              <a:t>14/11/2025</a:t>
            </a:fld>
            <a:endParaRPr lang="en-GB"/>
          </a:p>
        </p:txBody>
      </p:sp>
      <p:sp>
        <p:nvSpPr>
          <p:cNvPr id="6" name="Footer Placeholder 5">
            <a:extLst>
              <a:ext uri="{FF2B5EF4-FFF2-40B4-BE49-F238E27FC236}">
                <a16:creationId xmlns:a16="http://schemas.microsoft.com/office/drawing/2014/main" id="{6963286E-2F4B-F6DC-23AB-FCBEC563C1C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106A2D-253E-1BAA-3C08-A49210F86A38}"/>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626734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6B71D-BF37-F0A0-0DAF-A5D217677B0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BDC848D-8335-4306-5B8F-DCF8A060596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E89F186-7CD1-E5C0-09FC-947E9586A68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B2994D0-1C91-6C56-A1BE-2D04C74F03F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0CE2867-2593-6788-BC53-C6D5BB73596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1188C56-8836-91A9-BFE9-78E0043667F7}"/>
              </a:ext>
            </a:extLst>
          </p:cNvPr>
          <p:cNvSpPr>
            <a:spLocks noGrp="1"/>
          </p:cNvSpPr>
          <p:nvPr>
            <p:ph type="dt" sz="half" idx="10"/>
          </p:nvPr>
        </p:nvSpPr>
        <p:spPr/>
        <p:txBody>
          <a:bodyPr/>
          <a:lstStyle/>
          <a:p>
            <a:fld id="{1094C089-3582-44F6-A52C-A0943213FCFA}" type="datetimeFigureOut">
              <a:rPr lang="en-GB" smtClean="0"/>
              <a:t>14/11/2025</a:t>
            </a:fld>
            <a:endParaRPr lang="en-GB"/>
          </a:p>
        </p:txBody>
      </p:sp>
      <p:sp>
        <p:nvSpPr>
          <p:cNvPr id="8" name="Footer Placeholder 7">
            <a:extLst>
              <a:ext uri="{FF2B5EF4-FFF2-40B4-BE49-F238E27FC236}">
                <a16:creationId xmlns:a16="http://schemas.microsoft.com/office/drawing/2014/main" id="{139C8C01-11EA-82DC-D540-8A9E046BB92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5522C59-E580-8FC5-0A73-558E087EC7C9}"/>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3599820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1504E9-8AF9-CD1C-99BA-E802717241B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DDF22D1-4C72-6891-5FDA-36CB0DDD0F26}"/>
              </a:ext>
            </a:extLst>
          </p:cNvPr>
          <p:cNvSpPr>
            <a:spLocks noGrp="1"/>
          </p:cNvSpPr>
          <p:nvPr>
            <p:ph type="dt" sz="half" idx="10"/>
          </p:nvPr>
        </p:nvSpPr>
        <p:spPr/>
        <p:txBody>
          <a:bodyPr/>
          <a:lstStyle/>
          <a:p>
            <a:fld id="{1094C089-3582-44F6-A52C-A0943213FCFA}" type="datetimeFigureOut">
              <a:rPr lang="en-GB" smtClean="0"/>
              <a:t>14/11/2025</a:t>
            </a:fld>
            <a:endParaRPr lang="en-GB"/>
          </a:p>
        </p:txBody>
      </p:sp>
      <p:sp>
        <p:nvSpPr>
          <p:cNvPr id="4" name="Footer Placeholder 3">
            <a:extLst>
              <a:ext uri="{FF2B5EF4-FFF2-40B4-BE49-F238E27FC236}">
                <a16:creationId xmlns:a16="http://schemas.microsoft.com/office/drawing/2014/main" id="{B879A598-8B62-1E09-7C8E-D99C2099786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B6293E8-EBB5-3DBA-F0D8-D425A864D4BC}"/>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4593586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09C6F68-61F5-59AC-9D43-5887FFA187BD}"/>
              </a:ext>
            </a:extLst>
          </p:cNvPr>
          <p:cNvSpPr>
            <a:spLocks noGrp="1"/>
          </p:cNvSpPr>
          <p:nvPr>
            <p:ph type="dt" sz="half" idx="10"/>
          </p:nvPr>
        </p:nvSpPr>
        <p:spPr/>
        <p:txBody>
          <a:bodyPr/>
          <a:lstStyle/>
          <a:p>
            <a:fld id="{1094C089-3582-44F6-A52C-A0943213FCFA}" type="datetimeFigureOut">
              <a:rPr lang="en-GB" smtClean="0"/>
              <a:t>14/11/2025</a:t>
            </a:fld>
            <a:endParaRPr lang="en-GB"/>
          </a:p>
        </p:txBody>
      </p:sp>
      <p:sp>
        <p:nvSpPr>
          <p:cNvPr id="3" name="Footer Placeholder 2">
            <a:extLst>
              <a:ext uri="{FF2B5EF4-FFF2-40B4-BE49-F238E27FC236}">
                <a16:creationId xmlns:a16="http://schemas.microsoft.com/office/drawing/2014/main" id="{565F2C03-EC70-DF42-8321-6CB1E97D915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E69938A-050D-F32E-E727-6D523E063955}"/>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34395605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1B5E3-FE68-B6DE-8708-4D1E29061B5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F03F278-EDC3-44D0-8950-AC7BFB58FEE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4E2804D-F364-6F0C-D22B-45710D802B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00E0ED4-04A9-8B6F-750B-50B5DCF9FAF6}"/>
              </a:ext>
            </a:extLst>
          </p:cNvPr>
          <p:cNvSpPr>
            <a:spLocks noGrp="1"/>
          </p:cNvSpPr>
          <p:nvPr>
            <p:ph type="dt" sz="half" idx="10"/>
          </p:nvPr>
        </p:nvSpPr>
        <p:spPr/>
        <p:txBody>
          <a:bodyPr/>
          <a:lstStyle/>
          <a:p>
            <a:fld id="{1094C089-3582-44F6-A52C-A0943213FCFA}" type="datetimeFigureOut">
              <a:rPr lang="en-GB" smtClean="0"/>
              <a:t>14/11/2025</a:t>
            </a:fld>
            <a:endParaRPr lang="en-GB"/>
          </a:p>
        </p:txBody>
      </p:sp>
      <p:sp>
        <p:nvSpPr>
          <p:cNvPr id="6" name="Footer Placeholder 5">
            <a:extLst>
              <a:ext uri="{FF2B5EF4-FFF2-40B4-BE49-F238E27FC236}">
                <a16:creationId xmlns:a16="http://schemas.microsoft.com/office/drawing/2014/main" id="{068DAB59-17FD-2A44-7A5E-057F3021A7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460A41-C14C-2559-F449-D0D5113303BC}"/>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26788552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2AAB9-DDC8-091A-6B9A-15A9E3641E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A7A11E8-1AEC-072F-1E39-5165D63DDB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21CA9F0-6A95-35BC-E16C-CD2F307AC8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677103-069C-0B7A-9222-42F6DB85C7E2}"/>
              </a:ext>
            </a:extLst>
          </p:cNvPr>
          <p:cNvSpPr>
            <a:spLocks noGrp="1"/>
          </p:cNvSpPr>
          <p:nvPr>
            <p:ph type="dt" sz="half" idx="10"/>
          </p:nvPr>
        </p:nvSpPr>
        <p:spPr/>
        <p:txBody>
          <a:bodyPr/>
          <a:lstStyle/>
          <a:p>
            <a:fld id="{1094C089-3582-44F6-A52C-A0943213FCFA}" type="datetimeFigureOut">
              <a:rPr lang="en-GB" smtClean="0"/>
              <a:t>14/11/2025</a:t>
            </a:fld>
            <a:endParaRPr lang="en-GB"/>
          </a:p>
        </p:txBody>
      </p:sp>
      <p:sp>
        <p:nvSpPr>
          <p:cNvPr id="6" name="Footer Placeholder 5">
            <a:extLst>
              <a:ext uri="{FF2B5EF4-FFF2-40B4-BE49-F238E27FC236}">
                <a16:creationId xmlns:a16="http://schemas.microsoft.com/office/drawing/2014/main" id="{267F84A5-26BB-F82A-7469-F007C44956D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979785-7212-F314-D465-D6FAC5D3C908}"/>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18917657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1D754-D98B-F35D-898F-3ABD741C0CF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D6A56BF-2CC5-A951-F136-75982D99D26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C60752-DD17-1B78-FD09-BDD48B5B2E0C}"/>
              </a:ext>
            </a:extLst>
          </p:cNvPr>
          <p:cNvSpPr>
            <a:spLocks noGrp="1"/>
          </p:cNvSpPr>
          <p:nvPr>
            <p:ph type="dt" sz="half" idx="10"/>
          </p:nvPr>
        </p:nvSpPr>
        <p:spPr/>
        <p:txBody>
          <a:bodyPr/>
          <a:lstStyle/>
          <a:p>
            <a:fld id="{1094C089-3582-44F6-A52C-A0943213FCFA}" type="datetimeFigureOut">
              <a:rPr lang="en-GB" smtClean="0"/>
              <a:t>14/11/2025</a:t>
            </a:fld>
            <a:endParaRPr lang="en-GB"/>
          </a:p>
        </p:txBody>
      </p:sp>
      <p:sp>
        <p:nvSpPr>
          <p:cNvPr id="5" name="Footer Placeholder 4">
            <a:extLst>
              <a:ext uri="{FF2B5EF4-FFF2-40B4-BE49-F238E27FC236}">
                <a16:creationId xmlns:a16="http://schemas.microsoft.com/office/drawing/2014/main" id="{519EAAA8-2C90-BB07-FB64-55E0A9EBBF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F27B09-23F0-B576-BD8C-59C8C1D49328}"/>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3108105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8CE2230-31D3-71D3-A23E-47E1FABCA17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828CCB5-06DA-42BA-B375-AF4F336FBC8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76F436-C689-95B0-072A-FBA0E2BA6583}"/>
              </a:ext>
            </a:extLst>
          </p:cNvPr>
          <p:cNvSpPr>
            <a:spLocks noGrp="1"/>
          </p:cNvSpPr>
          <p:nvPr>
            <p:ph type="dt" sz="half" idx="10"/>
          </p:nvPr>
        </p:nvSpPr>
        <p:spPr/>
        <p:txBody>
          <a:bodyPr/>
          <a:lstStyle/>
          <a:p>
            <a:fld id="{1094C089-3582-44F6-A52C-A0943213FCFA}" type="datetimeFigureOut">
              <a:rPr lang="en-GB" smtClean="0"/>
              <a:t>14/11/2025</a:t>
            </a:fld>
            <a:endParaRPr lang="en-GB"/>
          </a:p>
        </p:txBody>
      </p:sp>
      <p:sp>
        <p:nvSpPr>
          <p:cNvPr id="5" name="Footer Placeholder 4">
            <a:extLst>
              <a:ext uri="{FF2B5EF4-FFF2-40B4-BE49-F238E27FC236}">
                <a16:creationId xmlns:a16="http://schemas.microsoft.com/office/drawing/2014/main" id="{FF1F3455-1A99-54CF-F050-38B85A6E3B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08BE59-2A8F-CDD3-6C98-68F93F232C2C}"/>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42773203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A056CFE-08C5-AD6B-4E13-915289066B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3E6C1FB-EAF1-7B59-C316-D4090AAF1A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B9900C-4BA4-075F-AE1B-67EE27B10D0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094C089-3582-44F6-A52C-A0943213FCFA}" type="datetimeFigureOut">
              <a:rPr lang="en-GB" smtClean="0"/>
              <a:t>14/11/2025</a:t>
            </a:fld>
            <a:endParaRPr lang="en-GB"/>
          </a:p>
        </p:txBody>
      </p:sp>
      <p:sp>
        <p:nvSpPr>
          <p:cNvPr id="5" name="Footer Placeholder 4">
            <a:extLst>
              <a:ext uri="{FF2B5EF4-FFF2-40B4-BE49-F238E27FC236}">
                <a16:creationId xmlns:a16="http://schemas.microsoft.com/office/drawing/2014/main" id="{E5C9CBA1-E8F5-A6F2-95E6-50DB8F7B009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AB5052B-E94F-7B48-DB1D-DD6F1C9595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4637343-0A74-448A-BC3B-0884AE5B08C2}" type="slidenum">
              <a:rPr lang="en-GB" smtClean="0"/>
              <a:t>‹#›</a:t>
            </a:fld>
            <a:endParaRPr lang="en-GB"/>
          </a:p>
        </p:txBody>
      </p:sp>
    </p:spTree>
    <p:extLst>
      <p:ext uri="{BB962C8B-B14F-4D97-AF65-F5344CB8AC3E}">
        <p14:creationId xmlns:p14="http://schemas.microsoft.com/office/powerpoint/2010/main" val="17040409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support.microsoft.com/en-gb/office/how-onedrive-safeguards-your-data-in-the-cloud-23c6ea94-3608-48d7-8bf0-80e142edd1e1" TargetMode="External"/><Relationship Id="rId2" Type="http://schemas.openxmlformats.org/officeDocument/2006/relationships/hyperlink" Target="https://support.microsoft.com/en-gb/office/what-is-onedrive-for-work-or-school-187f90af-056f-47c0-9656-cc0ddca7fdc2" TargetMode="External"/><Relationship Id="rId1" Type="http://schemas.openxmlformats.org/officeDocument/2006/relationships/slideLayout" Target="../slideLayouts/slideLayout2.xml"/><Relationship Id="rId6" Type="http://schemas.openxmlformats.org/officeDocument/2006/relationships/hyperlink" Target="https://www.skillsforcare.org.uk/" TargetMode="External"/><Relationship Id="rId5" Type="http://schemas.openxmlformats.org/officeDocument/2006/relationships/hyperlink" Target="https://www.microsoft.com/Excel" TargetMode="External"/><Relationship Id="rId4" Type="http://schemas.openxmlformats.org/officeDocument/2006/relationships/hyperlink" Target="https://support.microsoft.com/en-us/office/collaborate-from-anywhere-using-microsoft-365-ac05a41e-0b49-4420-9ebc-190ee4e744f4#:~:text=Collaborate%20as%20a%20team,you'll%20get%20it%20don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25" name="Rectangle 3124">
            <a:extLst>
              <a:ext uri="{FF2B5EF4-FFF2-40B4-BE49-F238E27FC236}">
                <a16:creationId xmlns:a16="http://schemas.microsoft.com/office/drawing/2014/main" id="{93245F62-CCC4-49E4-B95B-EA6C1E790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22F631-4028-DBAF-26B0-13D753BC2148}"/>
              </a:ext>
            </a:extLst>
          </p:cNvPr>
          <p:cNvSpPr>
            <a:spLocks noGrp="1"/>
          </p:cNvSpPr>
          <p:nvPr>
            <p:ph type="ctrTitle"/>
          </p:nvPr>
        </p:nvSpPr>
        <p:spPr>
          <a:xfrm>
            <a:off x="970285" y="2661137"/>
            <a:ext cx="10246833" cy="1535726"/>
          </a:xfrm>
        </p:spPr>
        <p:txBody>
          <a:bodyPr anchor="b">
            <a:normAutofit/>
          </a:bodyPr>
          <a:lstStyle/>
          <a:p>
            <a:r>
              <a:rPr lang="en-GB" sz="2600">
                <a:latin typeface="Arial" panose="020B0604020202020204" pitchFamily="34" charset="0"/>
                <a:cs typeface="Arial" panose="020B0604020202020204" pitchFamily="34" charset="0"/>
              </a:rPr>
              <a:t>Digital Skills and Research Methods</a:t>
            </a:r>
            <a:br>
              <a:rPr lang="en-GB" sz="2600">
                <a:latin typeface="Arial" panose="020B0604020202020204" pitchFamily="34" charset="0"/>
                <a:cs typeface="Arial" panose="020B0604020202020204" pitchFamily="34" charset="0"/>
              </a:rPr>
            </a:br>
            <a:r>
              <a:rPr lang="en-US" sz="2600" b="1" spc="-10">
                <a:effectLst/>
                <a:latin typeface="Arial" panose="020B0604020202020204" pitchFamily="34" charset="0"/>
                <a:ea typeface="Arial" panose="020B0604020202020204" pitchFamily="34" charset="0"/>
                <a:cs typeface="Arial" panose="020B0604020202020204" pitchFamily="34" charset="0"/>
              </a:rPr>
              <a:t>LCHS4007</a:t>
            </a:r>
            <a:br>
              <a:rPr lang="en-US" sz="2600" b="1" spc="-10">
                <a:effectLst/>
                <a:latin typeface="Arial" panose="020B0604020202020204" pitchFamily="34" charset="0"/>
                <a:ea typeface="Arial" panose="020B0604020202020204" pitchFamily="34" charset="0"/>
                <a:cs typeface="Arial" panose="020B0604020202020204" pitchFamily="34" charset="0"/>
              </a:rPr>
            </a:br>
            <a:br>
              <a:rPr lang="en-US" sz="2600" b="1" spc="-10">
                <a:effectLst/>
                <a:latin typeface="Arial" panose="020B0604020202020204" pitchFamily="34" charset="0"/>
                <a:ea typeface="Arial" panose="020B0604020202020204" pitchFamily="34" charset="0"/>
                <a:cs typeface="Arial" panose="020B0604020202020204" pitchFamily="34" charset="0"/>
              </a:rPr>
            </a:br>
            <a:r>
              <a:rPr lang="en-US" sz="2600" b="1" spc="-10">
                <a:effectLst/>
                <a:latin typeface="Arial" panose="020B0604020202020204" pitchFamily="34" charset="0"/>
                <a:ea typeface="Arial" panose="020B0604020202020204" pitchFamily="34" charset="0"/>
                <a:cs typeface="Arial" panose="020B0604020202020204" pitchFamily="34" charset="0"/>
              </a:rPr>
              <a:t>Assessment 1: </a:t>
            </a:r>
            <a:r>
              <a:rPr lang="en-US" sz="2600" b="1" spc="-10">
                <a:latin typeface="Arial" panose="020B0604020202020204" pitchFamily="34" charset="0"/>
                <a:ea typeface="Arial" panose="020B0604020202020204" pitchFamily="34" charset="0"/>
                <a:cs typeface="Arial" panose="020B0604020202020204" pitchFamily="34" charset="0"/>
              </a:rPr>
              <a:t>Group</a:t>
            </a:r>
            <a:r>
              <a:rPr lang="en-US" sz="2600" b="1" spc="-10">
                <a:effectLst/>
                <a:latin typeface="Arial" panose="020B0604020202020204" pitchFamily="34" charset="0"/>
                <a:ea typeface="Arial" panose="020B0604020202020204" pitchFamily="34" charset="0"/>
                <a:cs typeface="Arial" panose="020B0604020202020204" pitchFamily="34" charset="0"/>
              </a:rPr>
              <a:t> Presentation </a:t>
            </a:r>
            <a:r>
              <a:rPr lang="en-US" sz="2600" b="1" spc="-10">
                <a:latin typeface="Arial" panose="020B0604020202020204" pitchFamily="34" charset="0"/>
                <a:ea typeface="Arial" panose="020B0604020202020204" pitchFamily="34" charset="0"/>
                <a:cs typeface="Arial" panose="020B0604020202020204" pitchFamily="34" charset="0"/>
              </a:rPr>
              <a:t>6</a:t>
            </a:r>
            <a:endParaRPr lang="en-GB" sz="260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5E17B86-1AF6-8C57-4B14-0F4C5868F5C0}"/>
              </a:ext>
            </a:extLst>
          </p:cNvPr>
          <p:cNvSpPr>
            <a:spLocks noGrp="1"/>
          </p:cNvSpPr>
          <p:nvPr>
            <p:ph type="subTitle" idx="1"/>
          </p:nvPr>
        </p:nvSpPr>
        <p:spPr>
          <a:xfrm>
            <a:off x="779783" y="4614391"/>
            <a:ext cx="10627836" cy="726866"/>
          </a:xfrm>
        </p:spPr>
        <p:txBody>
          <a:bodyPr anchor="t">
            <a:normAutofit fontScale="25000" lnSpcReduction="20000"/>
          </a:bodyPr>
          <a:lstStyle/>
          <a:p>
            <a:endParaRPr lang="en-GB" sz="9600"/>
          </a:p>
          <a:p>
            <a:r>
              <a:rPr lang="en-GB" sz="9600"/>
              <a:t>Programme: Certificate of Higher Education in Health and Social Care</a:t>
            </a:r>
          </a:p>
          <a:p>
            <a:r>
              <a:rPr lang="en-GB" sz="9600"/>
              <a:t>				</a:t>
            </a:r>
          </a:p>
          <a:p>
            <a:r>
              <a:rPr lang="en-GB" sz="9600"/>
              <a:t>Lecturer name: Dr Kwame Assa-Agyei</a:t>
            </a:r>
          </a:p>
          <a:p>
            <a:endParaRPr lang="en-GB" sz="600"/>
          </a:p>
        </p:txBody>
      </p:sp>
      <p:pic>
        <p:nvPicPr>
          <p:cNvPr id="3074" name="Picture 2" descr="University of wales Logos">
            <a:extLst>
              <a:ext uri="{FF2B5EF4-FFF2-40B4-BE49-F238E27FC236}">
                <a16:creationId xmlns:a16="http://schemas.microsoft.com/office/drawing/2014/main" id="{EB2DB8C7-FBDE-53E9-BABD-14CE3F53CB2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979001" y="339935"/>
            <a:ext cx="4233997" cy="1608918"/>
          </a:xfrm>
          <a:prstGeom prst="rect">
            <a:avLst/>
          </a:prstGeom>
          <a:noFill/>
          <a:extLst>
            <a:ext uri="{909E8E84-426E-40DD-AFC4-6F175D3DCCD1}">
              <a14:hiddenFill xmlns:a14="http://schemas.microsoft.com/office/drawing/2010/main">
                <a:solidFill>
                  <a:srgbClr val="FFFFFF"/>
                </a:solidFill>
              </a14:hiddenFill>
            </a:ext>
          </a:extLst>
        </p:spPr>
      </p:pic>
      <p:sp>
        <p:nvSpPr>
          <p:cNvPr id="3126" name="sketch line">
            <a:extLst>
              <a:ext uri="{FF2B5EF4-FFF2-40B4-BE49-F238E27FC236}">
                <a16:creationId xmlns:a16="http://schemas.microsoft.com/office/drawing/2014/main" id="{E6C0DD6B-6AA3-448F-9B99-8386295BC1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5509052"/>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712499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A818FE-795F-0E4A-2DAB-A76E4C28911E}"/>
              </a:ext>
            </a:extLst>
          </p:cNvPr>
          <p:cNvSpPr>
            <a:spLocks noGrp="1"/>
          </p:cNvSpPr>
          <p:nvPr>
            <p:ph type="ctrTitle"/>
          </p:nvPr>
        </p:nvSpPr>
        <p:spPr>
          <a:xfrm>
            <a:off x="1371743" y="2773038"/>
            <a:ext cx="9448509" cy="477088"/>
          </a:xfrm>
        </p:spPr>
        <p:txBody>
          <a:bodyPr>
            <a:noAutofit/>
          </a:bodyPr>
          <a:lstStyle/>
          <a:p>
            <a:r>
              <a:rPr lang="en-GB" sz="2400" b="1"/>
              <a:t>MANAGING STAFF ROTAS AND MEDICATION RECORDS AT SUNRISE RESIDENTIAL CARE HOME USING MS EXCEL and ONEDRIVE </a:t>
            </a:r>
          </a:p>
        </p:txBody>
      </p:sp>
      <p:sp>
        <p:nvSpPr>
          <p:cNvPr id="3" name="Subtitle 2">
            <a:extLst>
              <a:ext uri="{FF2B5EF4-FFF2-40B4-BE49-F238E27FC236}">
                <a16:creationId xmlns:a16="http://schemas.microsoft.com/office/drawing/2014/main" id="{F4825D79-B6B5-F318-A12D-AA288B3D5B6B}"/>
              </a:ext>
            </a:extLst>
          </p:cNvPr>
          <p:cNvSpPr>
            <a:spLocks noGrp="1"/>
          </p:cNvSpPr>
          <p:nvPr>
            <p:ph type="subTitle" idx="1"/>
          </p:nvPr>
        </p:nvSpPr>
        <p:spPr>
          <a:xfrm>
            <a:off x="1551295" y="3338891"/>
            <a:ext cx="9144000" cy="2802601"/>
          </a:xfrm>
        </p:spPr>
        <p:txBody>
          <a:bodyPr>
            <a:normAutofit/>
          </a:bodyPr>
          <a:lstStyle/>
          <a:p>
            <a:endParaRPr lang="en-GB"/>
          </a:p>
          <a:p>
            <a:pPr algn="l"/>
            <a:r>
              <a:rPr lang="en-GB"/>
              <a:t>		</a:t>
            </a:r>
            <a:endParaRPr lang="en-GB">
              <a:solidFill>
                <a:srgbClr val="FF0000"/>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263282317"/>
              </p:ext>
            </p:extLst>
          </p:nvPr>
        </p:nvGraphicFramePr>
        <p:xfrm>
          <a:off x="2031998" y="3827687"/>
          <a:ext cx="8128000" cy="2225040"/>
        </p:xfrm>
        <a:graphic>
          <a:graphicData uri="http://schemas.openxmlformats.org/drawingml/2006/table">
            <a:tbl>
              <a:tblPr firstRow="1" bandRow="1">
                <a:tableStyleId>{D27102A9-8310-4765-A935-A1911B00CA55}</a:tableStyleId>
              </a:tblPr>
              <a:tblGrid>
                <a:gridCol w="4064000">
                  <a:extLst>
                    <a:ext uri="{9D8B030D-6E8A-4147-A177-3AD203B41FA5}">
                      <a16:colId xmlns:a16="http://schemas.microsoft.com/office/drawing/2014/main" val="20000"/>
                    </a:ext>
                  </a:extLst>
                </a:gridCol>
                <a:gridCol w="4064000">
                  <a:extLst>
                    <a:ext uri="{9D8B030D-6E8A-4147-A177-3AD203B41FA5}">
                      <a16:colId xmlns:a16="http://schemas.microsoft.com/office/drawing/2014/main" val="20001"/>
                    </a:ext>
                  </a:extLst>
                </a:gridCol>
              </a:tblGrid>
              <a:tr h="370840">
                <a:tc>
                  <a:txBody>
                    <a:bodyPr/>
                    <a:lstStyle/>
                    <a:p>
                      <a:r>
                        <a:rPr lang="en-GB"/>
                        <a:t>Student Name</a:t>
                      </a:r>
                    </a:p>
                  </a:txBody>
                  <a:tcPr/>
                </a:tc>
                <a:tc>
                  <a:txBody>
                    <a:bodyPr/>
                    <a:lstStyle/>
                    <a:p>
                      <a:r>
                        <a:rPr lang="en-GB"/>
                        <a:t>Student Number</a:t>
                      </a:r>
                    </a:p>
                  </a:txBody>
                  <a:tcPr/>
                </a:tc>
                <a:extLst>
                  <a:ext uri="{0D108BD9-81ED-4DB2-BD59-A6C34878D82A}">
                    <a16:rowId xmlns:a16="http://schemas.microsoft.com/office/drawing/2014/main" val="10000"/>
                  </a:ext>
                </a:extLst>
              </a:tr>
              <a:tr h="370840">
                <a:tc>
                  <a:txBody>
                    <a:bodyPr/>
                    <a:lstStyle/>
                    <a:p>
                      <a:r>
                        <a:rPr lang="en-GB"/>
                        <a:t>Ejiroghene Barbara Onyeme Campbell</a:t>
                      </a:r>
                    </a:p>
                  </a:txBody>
                  <a:tcPr/>
                </a:tc>
                <a:tc>
                  <a:txBody>
                    <a:bodyPr/>
                    <a:lstStyle/>
                    <a:p>
                      <a:r>
                        <a:rPr lang="en-GB"/>
                        <a:t>2516659</a:t>
                      </a:r>
                    </a:p>
                  </a:txBody>
                  <a:tcPr/>
                </a:tc>
                <a:extLst>
                  <a:ext uri="{0D108BD9-81ED-4DB2-BD59-A6C34878D82A}">
                    <a16:rowId xmlns:a16="http://schemas.microsoft.com/office/drawing/2014/main" val="10001"/>
                  </a:ext>
                </a:extLst>
              </a:tr>
              <a:tr h="370840">
                <a:tc>
                  <a:txBody>
                    <a:bodyPr/>
                    <a:lstStyle/>
                    <a:p>
                      <a:pPr marL="0" marR="0" indent="0" algn="l" rtl="0" eaLnBrk="1" fontAlgn="auto" latinLnBrk="0" hangingPunct="1">
                        <a:lnSpc>
                          <a:spcPct val="100000"/>
                        </a:lnSpc>
                        <a:spcBef>
                          <a:spcPts val="0"/>
                        </a:spcBef>
                        <a:spcAft>
                          <a:spcPts val="0"/>
                        </a:spcAft>
                        <a:buClrTx/>
                        <a:buSzTx/>
                        <a:buFontTx/>
                        <a:buNone/>
                      </a:pPr>
                      <a:r>
                        <a:rPr lang="en-GB"/>
                        <a:t>Veronica Pestana Ornelas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t>2510177</a:t>
                      </a:r>
                    </a:p>
                  </a:txBody>
                  <a:tcP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t>Patrick Idama</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t>2508543</a:t>
                      </a:r>
                    </a:p>
                  </a:txBody>
                  <a:tcP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t>Toby Cowley</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t>2323943</a:t>
                      </a:r>
                    </a:p>
                  </a:txBody>
                  <a:tcP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a:p>
                  </a:txBody>
                  <a:tcPr/>
                </a:tc>
                <a:extLst>
                  <a:ext uri="{0D108BD9-81ED-4DB2-BD59-A6C34878D82A}">
                    <a16:rowId xmlns:a16="http://schemas.microsoft.com/office/drawing/2014/main" val="10005"/>
                  </a:ext>
                </a:extLst>
              </a:tr>
            </a:tbl>
          </a:graphicData>
        </a:graphic>
      </p:graphicFrame>
      <p:pic>
        <p:nvPicPr>
          <p:cNvPr id="13" name="Picture 12" descr="A green and white logo&#10;&#10;Description automatically generated">
            <a:extLst>
              <a:ext uri="{FF2B5EF4-FFF2-40B4-BE49-F238E27FC236}">
                <a16:creationId xmlns:a16="http://schemas.microsoft.com/office/drawing/2014/main" id="{B20B48B1-C825-E806-416F-C975461396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9466" y="160274"/>
            <a:ext cx="3193068" cy="1791793"/>
          </a:xfrm>
          <a:prstGeom prst="rect">
            <a:avLst/>
          </a:prstGeom>
        </p:spPr>
      </p:pic>
    </p:spTree>
    <p:extLst>
      <p:ext uri="{BB962C8B-B14F-4D97-AF65-F5344CB8AC3E}">
        <p14:creationId xmlns:p14="http://schemas.microsoft.com/office/powerpoint/2010/main" val="30662103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0D030D-41EA-6683-2D19-1301229D7CE4}"/>
              </a:ext>
            </a:extLst>
          </p:cNvPr>
          <p:cNvPicPr>
            <a:picLocks noChangeAspect="1"/>
          </p:cNvPicPr>
          <p:nvPr/>
        </p:nvPicPr>
        <p:blipFill>
          <a:blip r:embed="rId2">
            <a:duotone>
              <a:schemeClr val="bg2">
                <a:shade val="45000"/>
                <a:satMod val="135000"/>
              </a:schemeClr>
              <a:prstClr val="white"/>
            </a:duotone>
          </a:blip>
          <a:srcRect t="8965" r="9091" b="14427"/>
          <a:stretch>
            <a:fillRect/>
          </a:stretch>
        </p:blipFill>
        <p:spPr>
          <a:xfrm>
            <a:off x="20" y="10"/>
            <a:ext cx="12191980" cy="6857990"/>
          </a:xfrm>
          <a:prstGeom prst="rect">
            <a:avLst/>
          </a:prstGeom>
        </p:spPr>
      </p:pic>
      <p:sp>
        <p:nvSpPr>
          <p:cNvPr id="15" name="Rectangle 14">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r>
              <a:rPr lang="en-GB"/>
              <a:t>Content</a:t>
            </a:r>
          </a:p>
        </p:txBody>
      </p:sp>
      <p:graphicFrame>
        <p:nvGraphicFramePr>
          <p:cNvPr id="5" name="Content Placeholder 2">
            <a:extLst>
              <a:ext uri="{FF2B5EF4-FFF2-40B4-BE49-F238E27FC236}">
                <a16:creationId xmlns:a16="http://schemas.microsoft.com/office/drawing/2014/main" id="{6AAE3EFB-CC27-C73B-FB2C-03457989E7E4}"/>
              </a:ext>
            </a:extLst>
          </p:cNvPr>
          <p:cNvGraphicFramePr>
            <a:graphicFrameLocks noGrp="1"/>
          </p:cNvGraphicFramePr>
          <p:nvPr>
            <p:ph idx="1"/>
            <p:extLst>
              <p:ext uri="{D42A27DB-BD31-4B8C-83A1-F6EECF244321}">
                <p14:modId xmlns:p14="http://schemas.microsoft.com/office/powerpoint/2010/main" val="378632776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663065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F80CE-91B6-34D5-A724-5CB80DC9C9FA}"/>
              </a:ext>
            </a:extLst>
          </p:cNvPr>
          <p:cNvSpPr>
            <a:spLocks noGrp="1"/>
          </p:cNvSpPr>
          <p:nvPr>
            <p:ph type="title"/>
          </p:nvPr>
        </p:nvSpPr>
        <p:spPr>
          <a:xfrm>
            <a:off x="838200" y="328008"/>
            <a:ext cx="5979289" cy="706057"/>
          </a:xfrm>
        </p:spPr>
        <p:txBody>
          <a:bodyPr/>
          <a:lstStyle/>
          <a:p>
            <a:r>
              <a:rPr lang="en-GB"/>
              <a:t>Introduction</a:t>
            </a:r>
          </a:p>
        </p:txBody>
      </p:sp>
      <p:sp>
        <p:nvSpPr>
          <p:cNvPr id="3" name="Content Placeholder 2">
            <a:extLst>
              <a:ext uri="{FF2B5EF4-FFF2-40B4-BE49-F238E27FC236}">
                <a16:creationId xmlns:a16="http://schemas.microsoft.com/office/drawing/2014/main" id="{C78A5B90-704D-6590-FA48-BB0B3FE6D443}"/>
              </a:ext>
            </a:extLst>
          </p:cNvPr>
          <p:cNvSpPr>
            <a:spLocks noGrp="1"/>
          </p:cNvSpPr>
          <p:nvPr>
            <p:ph idx="1"/>
          </p:nvPr>
        </p:nvSpPr>
        <p:spPr>
          <a:xfrm>
            <a:off x="838200" y="1134320"/>
            <a:ext cx="10944828" cy="5395672"/>
          </a:xfrm>
        </p:spPr>
        <p:txBody>
          <a:bodyPr>
            <a:normAutofit fontScale="70000" lnSpcReduction="20000"/>
          </a:bodyPr>
          <a:lstStyle/>
          <a:p>
            <a:pPr marL="0" indent="0">
              <a:buNone/>
            </a:pPr>
            <a:r>
              <a:rPr lang="en-GB"/>
              <a:t>High-quality elderly care </a:t>
            </a:r>
          </a:p>
          <a:p>
            <a:r>
              <a:rPr lang="en-GB"/>
              <a:t>Sunrise Residential Care Home focuses on delivering excellent care and well-being for elderly residents with professional health care support </a:t>
            </a:r>
          </a:p>
          <a:p>
            <a:pPr marL="0" indent="0">
              <a:buNone/>
            </a:pPr>
            <a:endParaRPr lang="en-GB"/>
          </a:p>
          <a:p>
            <a:pPr marL="0" indent="0">
              <a:buNone/>
            </a:pPr>
            <a:r>
              <a:rPr lang="en-GB"/>
              <a:t>Staff schedule management </a:t>
            </a:r>
          </a:p>
          <a:p>
            <a:r>
              <a:rPr lang="en-GB"/>
              <a:t>Efficient management of staff schedules is essential to ensure smooth daily operations and continuous resident care </a:t>
            </a:r>
          </a:p>
          <a:p>
            <a:pPr marL="0" indent="0">
              <a:buNone/>
            </a:pPr>
            <a:endParaRPr lang="en-GB"/>
          </a:p>
          <a:p>
            <a:pPr marL="0" indent="0">
              <a:buNone/>
            </a:pPr>
            <a:r>
              <a:rPr lang="en-GB"/>
              <a:t>Medication records keeping </a:t>
            </a:r>
          </a:p>
          <a:p>
            <a:r>
              <a:rPr lang="en-GB"/>
              <a:t>accurate medication records are crucial for residents’ safety and compliance with health care regulations </a:t>
            </a:r>
          </a:p>
          <a:p>
            <a:pPr marL="0" indent="0">
              <a:buNone/>
            </a:pPr>
            <a:endParaRPr lang="en-GB"/>
          </a:p>
          <a:p>
            <a:pPr marL="0" indent="0">
              <a:buNone/>
            </a:pPr>
            <a:r>
              <a:rPr lang="en-GB"/>
              <a:t>Digital tools for collaboration </a:t>
            </a:r>
          </a:p>
          <a:p>
            <a:r>
              <a:rPr lang="en-GB"/>
              <a:t>Using Microsoft Excel and OneDrive enhances administrative efficiency and staff collaboration in care management.</a:t>
            </a:r>
          </a:p>
          <a:p>
            <a:r>
              <a:rPr lang="en-GB"/>
              <a:t>Using Excel and OneDrive improves communication, data integrity and transparency in staff coordination </a:t>
            </a:r>
          </a:p>
        </p:txBody>
      </p:sp>
    </p:spTree>
    <p:extLst>
      <p:ext uri="{BB962C8B-B14F-4D97-AF65-F5344CB8AC3E}">
        <p14:creationId xmlns:p14="http://schemas.microsoft.com/office/powerpoint/2010/main" val="41624147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7" name="Rectangle 5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427FD0-029D-10B5-C2D3-AB3C78D986CB}"/>
              </a:ext>
            </a:extLst>
          </p:cNvPr>
          <p:cNvSpPr>
            <a:spLocks noGrp="1"/>
          </p:cNvSpPr>
          <p:nvPr>
            <p:ph type="title"/>
          </p:nvPr>
        </p:nvSpPr>
        <p:spPr>
          <a:xfrm>
            <a:off x="572493" y="238539"/>
            <a:ext cx="11018520" cy="1434415"/>
          </a:xfrm>
        </p:spPr>
        <p:txBody>
          <a:bodyPr anchor="b">
            <a:normAutofit/>
          </a:bodyPr>
          <a:lstStyle/>
          <a:p>
            <a:endParaRPr lang="en-GB" sz="5400"/>
          </a:p>
        </p:txBody>
      </p:sp>
      <p:sp>
        <p:nvSpPr>
          <p:cNvPr id="58"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A399E23-AC4E-FD0B-03C4-77BE3599F132}"/>
              </a:ext>
            </a:extLst>
          </p:cNvPr>
          <p:cNvSpPr>
            <a:spLocks noGrp="1"/>
          </p:cNvSpPr>
          <p:nvPr>
            <p:ph idx="1"/>
          </p:nvPr>
        </p:nvSpPr>
        <p:spPr>
          <a:xfrm>
            <a:off x="572493" y="2071316"/>
            <a:ext cx="6590308" cy="4354884"/>
          </a:xfrm>
        </p:spPr>
        <p:txBody>
          <a:bodyPr anchor="t">
            <a:normAutofit/>
          </a:bodyPr>
          <a:lstStyle/>
          <a:p>
            <a:r>
              <a:rPr lang="en-US" sz="2400"/>
              <a:t>Microsoft </a:t>
            </a:r>
            <a:r>
              <a:rPr lang="en-GB" sz="2400"/>
              <a:t>Excel is a program that helps people record, organise and work with information in tables made of rows and columns. It is part of the Microsoft Office suite and includes tools such as charts, tables, and formulas that make it easy to calculate numbers and analyse data. </a:t>
            </a:r>
          </a:p>
          <a:p>
            <a:r>
              <a:rPr lang="en-GB" sz="2400"/>
              <a:t>MS Excel is used to track administrative records, including staffing and scheduling, budgeting and financial management, inventory, and monitoring and reporting, such as the number of incidents or health checks completed</a:t>
            </a:r>
            <a:r>
              <a:rPr lang="en-US" sz="2400"/>
              <a:t>.</a:t>
            </a:r>
          </a:p>
        </p:txBody>
      </p:sp>
      <p:pic>
        <p:nvPicPr>
          <p:cNvPr id="7" name="Picture 6" descr="A logo of a company&#10;&#10;Description automatically generated">
            <a:extLst>
              <a:ext uri="{FF2B5EF4-FFF2-40B4-BE49-F238E27FC236}">
                <a16:creationId xmlns:a16="http://schemas.microsoft.com/office/drawing/2014/main" id="{5B4FDE90-900C-D553-81EE-7BD5A0ED2D79}"/>
              </a:ext>
            </a:extLst>
          </p:cNvPr>
          <p:cNvPicPr>
            <a:picLocks noChangeAspect="1"/>
          </p:cNvPicPr>
          <p:nvPr/>
        </p:nvPicPr>
        <p:blipFill>
          <a:blip r:embed="rId2">
            <a:extLst>
              <a:ext uri="{28A0092B-C50C-407E-A947-70E740481C1C}">
                <a14:useLocalDpi xmlns:a14="http://schemas.microsoft.com/office/drawing/2010/main" val="0"/>
              </a:ext>
            </a:extLst>
          </a:blip>
          <a:srcRect l="3608" r="551" b="-3"/>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909930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A8908DB7-C3A6-4FCB-9820-CEE02B398C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695444" y="82772"/>
            <a:ext cx="7086600" cy="1117473"/>
          </a:xfrm>
        </p:spPr>
        <p:txBody>
          <a:bodyPr anchor="ctr">
            <a:normAutofit fontScale="90000"/>
          </a:bodyPr>
          <a:lstStyle/>
          <a:p>
            <a:br>
              <a:rPr lang="en-GB" sz="3600" b="1"/>
            </a:br>
            <a:r>
              <a:rPr lang="en-GB" sz="3600" b="1"/>
              <a:t>Benefits and Limitations within Sunrise Residential Care Home and Limitations</a:t>
            </a:r>
            <a:br>
              <a:rPr lang="en-GB" sz="3600"/>
            </a:br>
            <a:endParaRPr lang="en-GB" sz="3600"/>
          </a:p>
        </p:txBody>
      </p:sp>
      <p:sp>
        <p:nvSpPr>
          <p:cNvPr id="24" name="sketch line">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267200" y="630936"/>
            <a:ext cx="18288" cy="5590381"/>
          </a:xfrm>
          <a:custGeom>
            <a:avLst/>
            <a:gdLst>
              <a:gd name="connsiteX0" fmla="*/ 0 w 18288"/>
              <a:gd name="connsiteY0" fmla="*/ 0 h 5590381"/>
              <a:gd name="connsiteX1" fmla="*/ 18288 w 18288"/>
              <a:gd name="connsiteY1" fmla="*/ 0 h 5590381"/>
              <a:gd name="connsiteX2" fmla="*/ 18288 w 18288"/>
              <a:gd name="connsiteY2" fmla="*/ 754701 h 5590381"/>
              <a:gd name="connsiteX3" fmla="*/ 18288 w 18288"/>
              <a:gd name="connsiteY3" fmla="*/ 1565307 h 5590381"/>
              <a:gd name="connsiteX4" fmla="*/ 18288 w 18288"/>
              <a:gd name="connsiteY4" fmla="*/ 2152297 h 5590381"/>
              <a:gd name="connsiteX5" fmla="*/ 18288 w 18288"/>
              <a:gd name="connsiteY5" fmla="*/ 2906998 h 5590381"/>
              <a:gd name="connsiteX6" fmla="*/ 18288 w 18288"/>
              <a:gd name="connsiteY6" fmla="*/ 3549892 h 5590381"/>
              <a:gd name="connsiteX7" fmla="*/ 18288 w 18288"/>
              <a:gd name="connsiteY7" fmla="*/ 4080978 h 5590381"/>
              <a:gd name="connsiteX8" fmla="*/ 18288 w 18288"/>
              <a:gd name="connsiteY8" fmla="*/ 4835680 h 5590381"/>
              <a:gd name="connsiteX9" fmla="*/ 18288 w 18288"/>
              <a:gd name="connsiteY9" fmla="*/ 5590381 h 5590381"/>
              <a:gd name="connsiteX10" fmla="*/ 0 w 18288"/>
              <a:gd name="connsiteY10" fmla="*/ 5590381 h 5590381"/>
              <a:gd name="connsiteX11" fmla="*/ 0 w 18288"/>
              <a:gd name="connsiteY11" fmla="*/ 4835680 h 5590381"/>
              <a:gd name="connsiteX12" fmla="*/ 0 w 18288"/>
              <a:gd name="connsiteY12" fmla="*/ 4304593 h 5590381"/>
              <a:gd name="connsiteX13" fmla="*/ 0 w 18288"/>
              <a:gd name="connsiteY13" fmla="*/ 3773507 h 5590381"/>
              <a:gd name="connsiteX14" fmla="*/ 0 w 18288"/>
              <a:gd name="connsiteY14" fmla="*/ 3186517 h 5590381"/>
              <a:gd name="connsiteX15" fmla="*/ 0 w 18288"/>
              <a:gd name="connsiteY15" fmla="*/ 2487720 h 5590381"/>
              <a:gd name="connsiteX16" fmla="*/ 0 w 18288"/>
              <a:gd name="connsiteY16" fmla="*/ 1956633 h 5590381"/>
              <a:gd name="connsiteX17" fmla="*/ 0 w 18288"/>
              <a:gd name="connsiteY17" fmla="*/ 1425547 h 5590381"/>
              <a:gd name="connsiteX18" fmla="*/ 0 w 18288"/>
              <a:gd name="connsiteY18" fmla="*/ 614942 h 5590381"/>
              <a:gd name="connsiteX19" fmla="*/ 0 w 18288"/>
              <a:gd name="connsiteY19" fmla="*/ 0 h 5590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288" h="5590381" fill="none" extrusionOk="0">
                <a:moveTo>
                  <a:pt x="0" y="0"/>
                </a:moveTo>
                <a:cubicBezTo>
                  <a:pt x="7726" y="-435"/>
                  <a:pt x="14198" y="437"/>
                  <a:pt x="18288" y="0"/>
                </a:cubicBezTo>
                <a:cubicBezTo>
                  <a:pt x="-5226" y="225076"/>
                  <a:pt x="46275" y="562283"/>
                  <a:pt x="18288" y="754701"/>
                </a:cubicBezTo>
                <a:cubicBezTo>
                  <a:pt x="-9699" y="947119"/>
                  <a:pt x="30081" y="1239251"/>
                  <a:pt x="18288" y="1565307"/>
                </a:cubicBezTo>
                <a:cubicBezTo>
                  <a:pt x="6495" y="1891363"/>
                  <a:pt x="7160" y="1999140"/>
                  <a:pt x="18288" y="2152297"/>
                </a:cubicBezTo>
                <a:cubicBezTo>
                  <a:pt x="29417" y="2305454"/>
                  <a:pt x="28705" y="2598333"/>
                  <a:pt x="18288" y="2906998"/>
                </a:cubicBezTo>
                <a:cubicBezTo>
                  <a:pt x="7871" y="3215663"/>
                  <a:pt x="35263" y="3327412"/>
                  <a:pt x="18288" y="3549892"/>
                </a:cubicBezTo>
                <a:cubicBezTo>
                  <a:pt x="1313" y="3772372"/>
                  <a:pt x="38561" y="3843836"/>
                  <a:pt x="18288" y="4080978"/>
                </a:cubicBezTo>
                <a:cubicBezTo>
                  <a:pt x="-1985" y="4318120"/>
                  <a:pt x="-3806" y="4511166"/>
                  <a:pt x="18288" y="4835680"/>
                </a:cubicBezTo>
                <a:cubicBezTo>
                  <a:pt x="40382" y="5160194"/>
                  <a:pt x="-13070" y="5401748"/>
                  <a:pt x="18288" y="5590381"/>
                </a:cubicBezTo>
                <a:cubicBezTo>
                  <a:pt x="12010" y="5589863"/>
                  <a:pt x="6799" y="5589982"/>
                  <a:pt x="0" y="5590381"/>
                </a:cubicBezTo>
                <a:cubicBezTo>
                  <a:pt x="-6480" y="5250523"/>
                  <a:pt x="-32148" y="5052531"/>
                  <a:pt x="0" y="4835680"/>
                </a:cubicBezTo>
                <a:cubicBezTo>
                  <a:pt x="32148" y="4618829"/>
                  <a:pt x="5352" y="4496374"/>
                  <a:pt x="0" y="4304593"/>
                </a:cubicBezTo>
                <a:cubicBezTo>
                  <a:pt x="-5352" y="4112812"/>
                  <a:pt x="9645" y="3919423"/>
                  <a:pt x="0" y="3773507"/>
                </a:cubicBezTo>
                <a:cubicBezTo>
                  <a:pt x="-9645" y="3627591"/>
                  <a:pt x="-10654" y="3330687"/>
                  <a:pt x="0" y="3186517"/>
                </a:cubicBezTo>
                <a:cubicBezTo>
                  <a:pt x="10654" y="3042347"/>
                  <a:pt x="18181" y="2635923"/>
                  <a:pt x="0" y="2487720"/>
                </a:cubicBezTo>
                <a:cubicBezTo>
                  <a:pt x="-18181" y="2339517"/>
                  <a:pt x="-7947" y="2113537"/>
                  <a:pt x="0" y="1956633"/>
                </a:cubicBezTo>
                <a:cubicBezTo>
                  <a:pt x="7947" y="1799729"/>
                  <a:pt x="-15145" y="1657735"/>
                  <a:pt x="0" y="1425547"/>
                </a:cubicBezTo>
                <a:cubicBezTo>
                  <a:pt x="15145" y="1193359"/>
                  <a:pt x="-23832" y="948054"/>
                  <a:pt x="0" y="614942"/>
                </a:cubicBezTo>
                <a:cubicBezTo>
                  <a:pt x="23832" y="281831"/>
                  <a:pt x="2816" y="129878"/>
                  <a:pt x="0" y="0"/>
                </a:cubicBezTo>
                <a:close/>
              </a:path>
              <a:path w="18288" h="5590381" stroke="0" extrusionOk="0">
                <a:moveTo>
                  <a:pt x="0" y="0"/>
                </a:moveTo>
                <a:cubicBezTo>
                  <a:pt x="5871" y="848"/>
                  <a:pt x="11713" y="-200"/>
                  <a:pt x="18288" y="0"/>
                </a:cubicBezTo>
                <a:cubicBezTo>
                  <a:pt x="41141" y="165299"/>
                  <a:pt x="3613" y="427555"/>
                  <a:pt x="18288" y="698798"/>
                </a:cubicBezTo>
                <a:cubicBezTo>
                  <a:pt x="32963" y="970041"/>
                  <a:pt x="19680" y="1226199"/>
                  <a:pt x="18288" y="1397595"/>
                </a:cubicBezTo>
                <a:cubicBezTo>
                  <a:pt x="16896" y="1568991"/>
                  <a:pt x="38798" y="1794517"/>
                  <a:pt x="18288" y="2152297"/>
                </a:cubicBezTo>
                <a:cubicBezTo>
                  <a:pt x="-2222" y="2510077"/>
                  <a:pt x="40846" y="2594424"/>
                  <a:pt x="18288" y="2739287"/>
                </a:cubicBezTo>
                <a:cubicBezTo>
                  <a:pt x="-4270" y="2884150"/>
                  <a:pt x="27117" y="3129706"/>
                  <a:pt x="18288" y="3493988"/>
                </a:cubicBezTo>
                <a:cubicBezTo>
                  <a:pt x="9459" y="3858270"/>
                  <a:pt x="54201" y="4041447"/>
                  <a:pt x="18288" y="4304593"/>
                </a:cubicBezTo>
                <a:cubicBezTo>
                  <a:pt x="-17625" y="4567740"/>
                  <a:pt x="49627" y="5149125"/>
                  <a:pt x="18288" y="5590381"/>
                </a:cubicBezTo>
                <a:cubicBezTo>
                  <a:pt x="10860" y="5590744"/>
                  <a:pt x="7568" y="5590157"/>
                  <a:pt x="0" y="5590381"/>
                </a:cubicBezTo>
                <a:cubicBezTo>
                  <a:pt x="36767" y="5266821"/>
                  <a:pt x="-16223" y="5116146"/>
                  <a:pt x="0" y="4835680"/>
                </a:cubicBezTo>
                <a:cubicBezTo>
                  <a:pt x="16223" y="4555214"/>
                  <a:pt x="-16316" y="4356490"/>
                  <a:pt x="0" y="4136882"/>
                </a:cubicBezTo>
                <a:cubicBezTo>
                  <a:pt x="16316" y="3917274"/>
                  <a:pt x="8005" y="3773465"/>
                  <a:pt x="0" y="3549892"/>
                </a:cubicBezTo>
                <a:cubicBezTo>
                  <a:pt x="-8005" y="3326319"/>
                  <a:pt x="27623" y="3052456"/>
                  <a:pt x="0" y="2851094"/>
                </a:cubicBezTo>
                <a:cubicBezTo>
                  <a:pt x="-27623" y="2649732"/>
                  <a:pt x="5614" y="2455815"/>
                  <a:pt x="0" y="2264104"/>
                </a:cubicBezTo>
                <a:cubicBezTo>
                  <a:pt x="-5614" y="2072393"/>
                  <a:pt x="22598" y="1990723"/>
                  <a:pt x="0" y="1733018"/>
                </a:cubicBezTo>
                <a:cubicBezTo>
                  <a:pt x="-22598" y="1475313"/>
                  <a:pt x="-6965" y="1369123"/>
                  <a:pt x="0" y="1090124"/>
                </a:cubicBezTo>
                <a:cubicBezTo>
                  <a:pt x="6965" y="811125"/>
                  <a:pt x="-19273" y="50704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3114097614">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4654296" y="4798577"/>
            <a:ext cx="6894576" cy="1428487"/>
          </a:xfrm>
        </p:spPr>
        <p:txBody>
          <a:bodyPr anchor="t">
            <a:normAutofit/>
          </a:bodyPr>
          <a:lstStyle/>
          <a:p>
            <a:pPr marL="0" indent="0">
              <a:buNone/>
            </a:pPr>
            <a:endParaRPr lang="en-GB" sz="2200"/>
          </a:p>
          <a:p>
            <a:pPr marL="0" indent="0">
              <a:buNone/>
            </a:pPr>
            <a:endParaRPr lang="en-GB" sz="2200"/>
          </a:p>
        </p:txBody>
      </p:sp>
      <p:graphicFrame>
        <p:nvGraphicFramePr>
          <p:cNvPr id="4" name="Table 3">
            <a:extLst>
              <a:ext uri="{FF2B5EF4-FFF2-40B4-BE49-F238E27FC236}">
                <a16:creationId xmlns:a16="http://schemas.microsoft.com/office/drawing/2014/main" id="{A64DB64C-E671-A417-9015-08B4C86E157F}"/>
              </a:ext>
            </a:extLst>
          </p:cNvPr>
          <p:cNvGraphicFramePr>
            <a:graphicFrameLocks noGrp="1"/>
          </p:cNvGraphicFramePr>
          <p:nvPr>
            <p:extLst>
              <p:ext uri="{D42A27DB-BD31-4B8C-83A1-F6EECF244321}">
                <p14:modId xmlns:p14="http://schemas.microsoft.com/office/powerpoint/2010/main" val="437949768"/>
              </p:ext>
            </p:extLst>
          </p:nvPr>
        </p:nvGraphicFramePr>
        <p:xfrm>
          <a:off x="4867348" y="1264515"/>
          <a:ext cx="6681524" cy="5529215"/>
        </p:xfrm>
        <a:graphic>
          <a:graphicData uri="http://schemas.openxmlformats.org/drawingml/2006/table">
            <a:tbl>
              <a:tblPr firstRow="1" bandRow="1">
                <a:tableStyleId>{5C22544A-7EE6-4342-B048-85BDC9FD1C3A}</a:tableStyleId>
              </a:tblPr>
              <a:tblGrid>
                <a:gridCol w="3440675">
                  <a:extLst>
                    <a:ext uri="{9D8B030D-6E8A-4147-A177-3AD203B41FA5}">
                      <a16:colId xmlns:a16="http://schemas.microsoft.com/office/drawing/2014/main" val="1607449065"/>
                    </a:ext>
                  </a:extLst>
                </a:gridCol>
                <a:gridCol w="3240849">
                  <a:extLst>
                    <a:ext uri="{9D8B030D-6E8A-4147-A177-3AD203B41FA5}">
                      <a16:colId xmlns:a16="http://schemas.microsoft.com/office/drawing/2014/main" val="443945616"/>
                    </a:ext>
                  </a:extLst>
                </a:gridCol>
              </a:tblGrid>
              <a:tr h="589271">
                <a:tc>
                  <a:txBody>
                    <a:bodyPr/>
                    <a:lstStyle/>
                    <a:p>
                      <a:r>
                        <a:rPr lang="en-GB" sz="2400"/>
                        <a:t>Benefits </a:t>
                      </a:r>
                    </a:p>
                  </a:txBody>
                  <a:tcPr marL="92303" marR="92303" marT="46151" marB="46151"/>
                </a:tc>
                <a:tc>
                  <a:txBody>
                    <a:bodyPr/>
                    <a:lstStyle/>
                    <a:p>
                      <a:r>
                        <a:rPr lang="en-GB" sz="2400"/>
                        <a:t>Limitations</a:t>
                      </a:r>
                    </a:p>
                  </a:txBody>
                  <a:tcPr marL="92303" marR="92303" marT="46151" marB="46151"/>
                </a:tc>
                <a:extLst>
                  <a:ext uri="{0D108BD9-81ED-4DB2-BD59-A6C34878D82A}">
                    <a16:rowId xmlns:a16="http://schemas.microsoft.com/office/drawing/2014/main" val="831906386"/>
                  </a:ext>
                </a:extLst>
              </a:tr>
              <a:tr h="480146">
                <a:tc>
                  <a:txBody>
                    <a:bodyPr/>
                    <a:lstStyle/>
                    <a:p>
                      <a:r>
                        <a:rPr lang="en-GB" sz="2000"/>
                        <a:t>Easy to use and widely available</a:t>
                      </a:r>
                    </a:p>
                  </a:txBody>
                  <a:tcPr marL="92303" marR="92303" marT="46151" marB="46151"/>
                </a:tc>
                <a:tc>
                  <a:txBody>
                    <a:bodyPr/>
                    <a:lstStyle/>
                    <a:p>
                      <a:r>
                        <a:rPr lang="en-GB" sz="2000"/>
                        <a:t>Risk of human error</a:t>
                      </a:r>
                    </a:p>
                  </a:txBody>
                  <a:tcPr marL="92303" marR="92303" marT="46151" marB="46151"/>
                </a:tc>
                <a:extLst>
                  <a:ext uri="{0D108BD9-81ED-4DB2-BD59-A6C34878D82A}">
                    <a16:rowId xmlns:a16="http://schemas.microsoft.com/office/drawing/2014/main" val="2882987392"/>
                  </a:ext>
                </a:extLst>
              </a:tr>
              <a:tr h="480146">
                <a:tc>
                  <a:txBody>
                    <a:bodyPr/>
                    <a:lstStyle/>
                    <a:p>
                      <a:r>
                        <a:rPr lang="en-GB" sz="2000"/>
                        <a:t>Saves time with built-in formulas and templates</a:t>
                      </a:r>
                    </a:p>
                  </a:txBody>
                  <a:tcPr marL="92303" marR="92303" marT="46151" marB="46151"/>
                </a:tc>
                <a:tc>
                  <a:txBody>
                    <a:bodyPr/>
                    <a:lstStyle/>
                    <a:p>
                      <a:r>
                        <a:rPr lang="en-GB" sz="2000"/>
                        <a:t>Lack of error control </a:t>
                      </a:r>
                    </a:p>
                  </a:txBody>
                  <a:tcPr marL="92303" marR="92303" marT="46151" marB="46151"/>
                </a:tc>
                <a:extLst>
                  <a:ext uri="{0D108BD9-81ED-4DB2-BD59-A6C34878D82A}">
                    <a16:rowId xmlns:a16="http://schemas.microsoft.com/office/drawing/2014/main" val="3160413561"/>
                  </a:ext>
                </a:extLst>
              </a:tr>
              <a:tr h="807519">
                <a:tc>
                  <a:txBody>
                    <a:bodyPr/>
                    <a:lstStyle/>
                    <a:p>
                      <a:r>
                        <a:rPr lang="en-GB" sz="2000"/>
                        <a:t>Cost-effective (affordable and widely available)</a:t>
                      </a:r>
                    </a:p>
                  </a:txBody>
                  <a:tcPr marL="92303" marR="92303" marT="46151" marB="46151"/>
                </a:tc>
                <a:tc>
                  <a:txBody>
                    <a:bodyPr/>
                    <a:lstStyle/>
                    <a:p>
                      <a:r>
                        <a:rPr lang="en-GB" sz="2000"/>
                        <a:t>Time consuming</a:t>
                      </a:r>
                    </a:p>
                  </a:txBody>
                  <a:tcPr marL="92303" marR="92303" marT="46151" marB="46151"/>
                </a:tc>
                <a:extLst>
                  <a:ext uri="{0D108BD9-81ED-4DB2-BD59-A6C34878D82A}">
                    <a16:rowId xmlns:a16="http://schemas.microsoft.com/office/drawing/2014/main" val="3484592418"/>
                  </a:ext>
                </a:extLst>
              </a:tr>
              <a:tr h="1462263">
                <a:tc>
                  <a:txBody>
                    <a:bodyPr/>
                    <a:lstStyle/>
                    <a:p>
                      <a:r>
                        <a:rPr lang="en-GB" sz="2000"/>
                        <a:t>Data analysis and reporting</a:t>
                      </a:r>
                    </a:p>
                  </a:txBody>
                  <a:tcPr marL="92303" marR="92303" marT="46151" marB="46151"/>
                </a:tc>
                <a:tc>
                  <a:txBody>
                    <a:bodyPr/>
                    <a:lstStyle/>
                    <a:p>
                      <a:r>
                        <a:rPr lang="en-GB" sz="2000"/>
                        <a:t>Limited data security compared to dedicated software - Data security and privacy concerns (not fully compliant with GDPR without strict controls)</a:t>
                      </a:r>
                    </a:p>
                  </a:txBody>
                  <a:tcPr marL="92303" marR="92303" marT="46151" marB="46151"/>
                </a:tc>
                <a:extLst>
                  <a:ext uri="{0D108BD9-81ED-4DB2-BD59-A6C34878D82A}">
                    <a16:rowId xmlns:a16="http://schemas.microsoft.com/office/drawing/2014/main" val="247985416"/>
                  </a:ext>
                </a:extLst>
              </a:tr>
              <a:tr h="807519">
                <a:tc>
                  <a:txBody>
                    <a:bodyPr/>
                    <a:lstStyle/>
                    <a:p>
                      <a:r>
                        <a:rPr lang="en-GB" sz="2000"/>
                        <a:t>Easy record keeping and audit trails</a:t>
                      </a:r>
                    </a:p>
                  </a:txBody>
                  <a:tcPr marL="92303" marR="92303" marT="46151" marB="46151"/>
                </a:tc>
                <a:tc>
                  <a:txBody>
                    <a:bodyPr/>
                    <a:lstStyle/>
                    <a:p>
                      <a:r>
                        <a:rPr lang="en-GB" sz="2000"/>
                        <a:t>Risk of version conflicts</a:t>
                      </a:r>
                    </a:p>
                  </a:txBody>
                  <a:tcPr marL="92303" marR="92303" marT="46151" marB="46151"/>
                </a:tc>
                <a:extLst>
                  <a:ext uri="{0D108BD9-81ED-4DB2-BD59-A6C34878D82A}">
                    <a16:rowId xmlns:a16="http://schemas.microsoft.com/office/drawing/2014/main" val="10005"/>
                  </a:ext>
                </a:extLst>
              </a:tr>
            </a:tbl>
          </a:graphicData>
        </a:graphic>
      </p:graphicFrame>
      <p:pic>
        <p:nvPicPr>
          <p:cNvPr id="7" name="Picture 6" descr="A green and white logo&#10;&#10;AI-generated content may be incorrect.">
            <a:extLst>
              <a:ext uri="{FF2B5EF4-FFF2-40B4-BE49-F238E27FC236}">
                <a16:creationId xmlns:a16="http://schemas.microsoft.com/office/drawing/2014/main" id="{AECD509F-D052-9AA7-E16E-6CADAFC4BD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63" y="2234495"/>
            <a:ext cx="3697388" cy="2383261"/>
          </a:xfrm>
          <a:prstGeom prst="rect">
            <a:avLst/>
          </a:prstGeom>
        </p:spPr>
      </p:pic>
    </p:spTree>
    <p:extLst>
      <p:ext uri="{BB962C8B-B14F-4D97-AF65-F5344CB8AC3E}">
        <p14:creationId xmlns:p14="http://schemas.microsoft.com/office/powerpoint/2010/main" val="7700237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6EFC920F-B85A-4068-BD93-41064EDE93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6" name="Group 55">
            <a:extLst>
              <a:ext uri="{FF2B5EF4-FFF2-40B4-BE49-F238E27FC236}">
                <a16:creationId xmlns:a16="http://schemas.microsoft.com/office/drawing/2014/main" id="{1C559108-BBAE-426C-8564-051D2BA6DD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15" name="Rectangle 14">
              <a:extLst>
                <a:ext uri="{FF2B5EF4-FFF2-40B4-BE49-F238E27FC236}">
                  <a16:creationId xmlns:a16="http://schemas.microsoft.com/office/drawing/2014/main" id="{42BC35EE-6650-42D2-AEFB-4B7CD1AFC9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a:extLst>
                <a:ext uri="{FF2B5EF4-FFF2-40B4-BE49-F238E27FC236}">
                  <a16:creationId xmlns:a16="http://schemas.microsoft.com/office/drawing/2014/main" id="{0952C743-9049-4DFB-878B-2AB07B6E4F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8" name="Rectangle 57">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C173C0-AC73-C234-5FCD-37078E6FBA8B}"/>
              </a:ext>
            </a:extLst>
          </p:cNvPr>
          <p:cNvSpPr>
            <a:spLocks noGrp="1"/>
          </p:cNvSpPr>
          <p:nvPr>
            <p:ph type="title"/>
          </p:nvPr>
        </p:nvSpPr>
        <p:spPr>
          <a:xfrm>
            <a:off x="1106599" y="1074390"/>
            <a:ext cx="6139575" cy="919260"/>
          </a:xfrm>
        </p:spPr>
        <p:txBody>
          <a:bodyPr anchor="b">
            <a:normAutofit/>
          </a:bodyPr>
          <a:lstStyle/>
          <a:p>
            <a:pPr algn="ctr"/>
            <a:r>
              <a:rPr lang="en-GB" sz="2900"/>
              <a:t>Communication and Collaboration tool</a:t>
            </a:r>
            <a:br>
              <a:rPr lang="en-GB" sz="2900"/>
            </a:br>
            <a:r>
              <a:rPr lang="en-GB" sz="2900"/>
              <a:t>ONEDRIVE</a:t>
            </a:r>
          </a:p>
        </p:txBody>
      </p:sp>
      <p:sp>
        <p:nvSpPr>
          <p:cNvPr id="59" name="Rectangle 58">
            <a:extLst>
              <a:ext uri="{FF2B5EF4-FFF2-40B4-BE49-F238E27FC236}">
                <a16:creationId xmlns:a16="http://schemas.microsoft.com/office/drawing/2014/main" id="{1382A32C-5B0C-4B1C-A074-76C6DBCC9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39885" y="2372170"/>
            <a:ext cx="438912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blue clouds on a white background&#10;&#10;AI-generated content may be incorrect.">
            <a:extLst>
              <a:ext uri="{FF2B5EF4-FFF2-40B4-BE49-F238E27FC236}">
                <a16:creationId xmlns:a16="http://schemas.microsoft.com/office/drawing/2014/main" id="{A550E5FF-4EF3-9DD6-01D9-DB9A4ECC646D}"/>
              </a:ext>
            </a:extLst>
          </p:cNvPr>
          <p:cNvPicPr>
            <a:picLocks noChangeAspect="1"/>
          </p:cNvPicPr>
          <p:nvPr/>
        </p:nvPicPr>
        <p:blipFill>
          <a:blip r:embed="rId2">
            <a:extLst>
              <a:ext uri="{28A0092B-C50C-407E-A947-70E740481C1C}">
                <a14:useLocalDpi xmlns:a14="http://schemas.microsoft.com/office/drawing/2010/main" val="0"/>
              </a:ext>
            </a:extLst>
          </a:blip>
          <a:srcRect t="3494" r="-2" b="-2"/>
          <a:stretch>
            <a:fillRect/>
          </a:stretch>
        </p:blipFill>
        <p:spPr>
          <a:xfrm>
            <a:off x="8222068" y="2076375"/>
            <a:ext cx="3268545" cy="3154339"/>
          </a:xfrm>
          <a:prstGeom prst="rect">
            <a:avLst/>
          </a:prstGeom>
        </p:spPr>
      </p:pic>
      <p:sp>
        <p:nvSpPr>
          <p:cNvPr id="9" name="Content Placeholder 8">
            <a:extLst>
              <a:ext uri="{FF2B5EF4-FFF2-40B4-BE49-F238E27FC236}">
                <a16:creationId xmlns:a16="http://schemas.microsoft.com/office/drawing/2014/main" id="{3651B025-5FDF-5ED8-C9EE-E2587AFE7A44}"/>
              </a:ext>
            </a:extLst>
          </p:cNvPr>
          <p:cNvSpPr>
            <a:spLocks noGrp="1"/>
          </p:cNvSpPr>
          <p:nvPr>
            <p:ph idx="1"/>
          </p:nvPr>
        </p:nvSpPr>
        <p:spPr>
          <a:xfrm>
            <a:off x="853120" y="2466844"/>
            <a:ext cx="7168304" cy="3833577"/>
          </a:xfrm>
        </p:spPr>
        <p:txBody>
          <a:bodyPr>
            <a:normAutofit fontScale="92500" lnSpcReduction="20000"/>
          </a:bodyPr>
          <a:lstStyle/>
          <a:p>
            <a:r>
              <a:rPr lang="en-GB" sz="2600"/>
              <a:t>OneDrive works smoothly with Microsoft apps like Teams and SharePoint, bringing schedules, communication and documents in one place (Microsoft,2025)</a:t>
            </a:r>
          </a:p>
          <a:p>
            <a:pPr>
              <a:buNone/>
            </a:pPr>
            <a:r>
              <a:rPr lang="en-GB" sz="2600">
                <a:latin typeface="Arial"/>
                <a:cs typeface="Arial"/>
              </a:rPr>
              <a:t>•</a:t>
            </a:r>
            <a:r>
              <a:rPr lang="en-GB" sz="2600"/>
              <a:t>  OneDrive is a cloud service that keeps residents’ data safe with features like file encryption, virus scanning and automatic backups (Microsoft,2025)</a:t>
            </a:r>
          </a:p>
          <a:p>
            <a:pPr>
              <a:buNone/>
            </a:pPr>
            <a:r>
              <a:rPr lang="en-GB" sz="2600">
                <a:latin typeface="Arial"/>
                <a:cs typeface="Arial"/>
              </a:rPr>
              <a:t>•  </a:t>
            </a:r>
            <a:r>
              <a:rPr lang="en-GB" sz="2600"/>
              <a:t>Using OneDrive for staff rotas and medications allows all staff members  to upload,store and access residents’ files from any device, making it  suitable for a care home environment (Microsoft,2025)</a:t>
            </a:r>
          </a:p>
          <a:p>
            <a:endParaRPr lang="en-GB"/>
          </a:p>
        </p:txBody>
      </p:sp>
    </p:spTree>
    <p:extLst>
      <p:ext uri="{BB962C8B-B14F-4D97-AF65-F5344CB8AC3E}">
        <p14:creationId xmlns:p14="http://schemas.microsoft.com/office/powerpoint/2010/main" val="4771219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8D502-410B-CE2B-D683-612A22B18701}"/>
              </a:ext>
            </a:extLst>
          </p:cNvPr>
          <p:cNvSpPr>
            <a:spLocks noGrp="1"/>
          </p:cNvSpPr>
          <p:nvPr>
            <p:ph type="title"/>
          </p:nvPr>
        </p:nvSpPr>
        <p:spPr/>
        <p:txBody>
          <a:bodyPr/>
          <a:lstStyle/>
          <a:p>
            <a:r>
              <a:rPr lang="en-GB"/>
              <a:t>Advantages and Limitations</a:t>
            </a:r>
          </a:p>
        </p:txBody>
      </p:sp>
      <p:graphicFrame>
        <p:nvGraphicFramePr>
          <p:cNvPr id="4" name="Content Placeholder 3">
            <a:extLst>
              <a:ext uri="{FF2B5EF4-FFF2-40B4-BE49-F238E27FC236}">
                <a16:creationId xmlns:a16="http://schemas.microsoft.com/office/drawing/2014/main" id="{EB545995-7888-F44D-8084-FEE7A2A240AE}"/>
              </a:ext>
            </a:extLst>
          </p:cNvPr>
          <p:cNvGraphicFramePr>
            <a:graphicFrameLocks noGrp="1"/>
          </p:cNvGraphicFramePr>
          <p:nvPr>
            <p:ph idx="1"/>
            <p:extLst>
              <p:ext uri="{D42A27DB-BD31-4B8C-83A1-F6EECF244321}">
                <p14:modId xmlns:p14="http://schemas.microsoft.com/office/powerpoint/2010/main" val="336403264"/>
              </p:ext>
            </p:extLst>
          </p:nvPr>
        </p:nvGraphicFramePr>
        <p:xfrm>
          <a:off x="838200" y="1825621"/>
          <a:ext cx="10515600" cy="3323984"/>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492186870"/>
                    </a:ext>
                  </a:extLst>
                </a:gridCol>
                <a:gridCol w="5257800">
                  <a:extLst>
                    <a:ext uri="{9D8B030D-6E8A-4147-A177-3AD203B41FA5}">
                      <a16:colId xmlns:a16="http://schemas.microsoft.com/office/drawing/2014/main" val="3245328862"/>
                    </a:ext>
                  </a:extLst>
                </a:gridCol>
              </a:tblGrid>
              <a:tr h="480476">
                <a:tc>
                  <a:txBody>
                    <a:bodyPr/>
                    <a:lstStyle/>
                    <a:p>
                      <a:r>
                        <a:rPr lang="en-GB"/>
                        <a:t>Advantages </a:t>
                      </a:r>
                    </a:p>
                  </a:txBody>
                  <a:tcPr/>
                </a:tc>
                <a:tc>
                  <a:txBody>
                    <a:bodyPr/>
                    <a:lstStyle/>
                    <a:p>
                      <a:r>
                        <a:rPr lang="en-GB"/>
                        <a:t>Disadvantages</a:t>
                      </a:r>
                    </a:p>
                  </a:txBody>
                  <a:tcPr/>
                </a:tc>
                <a:extLst>
                  <a:ext uri="{0D108BD9-81ED-4DB2-BD59-A6C34878D82A}">
                    <a16:rowId xmlns:a16="http://schemas.microsoft.com/office/drawing/2014/main" val="2184396433"/>
                  </a:ext>
                </a:extLst>
              </a:tr>
              <a:tr h="480476">
                <a:tc>
                  <a:txBody>
                    <a:bodyPr/>
                    <a:lstStyle/>
                    <a:p>
                      <a:r>
                        <a:rPr lang="en-GB" sz="2000"/>
                        <a:t>FACILITATES HYBRID WORKING </a:t>
                      </a:r>
                    </a:p>
                  </a:txBody>
                  <a:tcPr/>
                </a:tc>
                <a:tc>
                  <a:txBody>
                    <a:bodyPr/>
                    <a:lstStyle/>
                    <a:p>
                      <a:r>
                        <a:rPr lang="en-GB" sz="2000"/>
                        <a:t>STAFF ARE NOT GIVEN ENOUGH TRAINING</a:t>
                      </a:r>
                    </a:p>
                  </a:txBody>
                  <a:tcPr/>
                </a:tc>
                <a:extLst>
                  <a:ext uri="{0D108BD9-81ED-4DB2-BD59-A6C34878D82A}">
                    <a16:rowId xmlns:a16="http://schemas.microsoft.com/office/drawing/2014/main" val="1929977270"/>
                  </a:ext>
                </a:extLst>
              </a:tr>
              <a:tr h="480476">
                <a:tc>
                  <a:txBody>
                    <a:bodyPr/>
                    <a:lstStyle/>
                    <a:p>
                      <a:r>
                        <a:rPr lang="en-GB" sz="2000"/>
                        <a:t>BLENEDED LEARNING</a:t>
                      </a:r>
                    </a:p>
                  </a:txBody>
                  <a:tcPr/>
                </a:tc>
                <a:tc>
                  <a:txBody>
                    <a:bodyPr/>
                    <a:lstStyle/>
                    <a:p>
                      <a:r>
                        <a:rPr lang="en-GB" sz="2000"/>
                        <a:t>LACK OF RESOURCSES</a:t>
                      </a:r>
                    </a:p>
                  </a:txBody>
                  <a:tcPr/>
                </a:tc>
                <a:extLst>
                  <a:ext uri="{0D108BD9-81ED-4DB2-BD59-A6C34878D82A}">
                    <a16:rowId xmlns:a16="http://schemas.microsoft.com/office/drawing/2014/main" val="1856759452"/>
                  </a:ext>
                </a:extLst>
              </a:tr>
              <a:tr h="480476">
                <a:tc>
                  <a:txBody>
                    <a:bodyPr/>
                    <a:lstStyle/>
                    <a:p>
                      <a:r>
                        <a:rPr lang="en-GB" sz="2000"/>
                        <a:t>SECURE FILE SHARING CONTROL WHO VIEWS</a:t>
                      </a:r>
                    </a:p>
                  </a:txBody>
                  <a:tcPr/>
                </a:tc>
                <a:tc>
                  <a:txBody>
                    <a:bodyPr/>
                    <a:lstStyle/>
                    <a:p>
                      <a:r>
                        <a:rPr lang="en-GB" sz="2000"/>
                        <a:t>RELIES ON STABLE INTERNET CONNECTION </a:t>
                      </a:r>
                    </a:p>
                  </a:txBody>
                  <a:tcPr/>
                </a:tc>
                <a:extLst>
                  <a:ext uri="{0D108BD9-81ED-4DB2-BD59-A6C34878D82A}">
                    <a16:rowId xmlns:a16="http://schemas.microsoft.com/office/drawing/2014/main" val="1715959377"/>
                  </a:ext>
                </a:extLst>
              </a:tr>
              <a:tr h="480476">
                <a:tc>
                  <a:txBody>
                    <a:bodyPr/>
                    <a:lstStyle/>
                    <a:p>
                      <a:r>
                        <a:rPr lang="en-GB" sz="2000"/>
                        <a:t>USER FRIENDLY – USED AND FAMILIAR TO MANY STAFF</a:t>
                      </a:r>
                    </a:p>
                  </a:txBody>
                  <a:tcPr/>
                </a:tc>
                <a:tc>
                  <a:txBody>
                    <a:bodyPr/>
                    <a:lstStyle/>
                    <a:p>
                      <a:endParaRPr lang="en-GB" sz="2000"/>
                    </a:p>
                  </a:txBody>
                  <a:tcPr/>
                </a:tc>
                <a:extLst>
                  <a:ext uri="{0D108BD9-81ED-4DB2-BD59-A6C34878D82A}">
                    <a16:rowId xmlns:a16="http://schemas.microsoft.com/office/drawing/2014/main" val="10004"/>
                  </a:ext>
                </a:extLst>
              </a:tr>
              <a:tr h="480476">
                <a:tc>
                  <a:txBody>
                    <a:bodyPr/>
                    <a:lstStyle/>
                    <a:p>
                      <a:endParaRPr lang="en-GB"/>
                    </a:p>
                  </a:txBody>
                  <a:tcPr/>
                </a:tc>
                <a:tc>
                  <a:txBody>
                    <a:bodyPr/>
                    <a:lstStyle/>
                    <a:p>
                      <a:endParaRPr lang="en-GB"/>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681798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6E0F5868-2650-0C20-7350-BB62E2FE158A}"/>
              </a:ext>
            </a:extLst>
          </p:cNvPr>
          <p:cNvSpPr>
            <a:spLocks noGrp="1"/>
          </p:cNvSpPr>
          <p:nvPr>
            <p:ph type="title"/>
          </p:nvPr>
        </p:nvSpPr>
        <p:spPr>
          <a:xfrm>
            <a:off x="838200" y="365125"/>
            <a:ext cx="5393361" cy="1325563"/>
          </a:xfrm>
        </p:spPr>
        <p:txBody>
          <a:bodyPr>
            <a:normAutofit/>
          </a:bodyPr>
          <a:lstStyle/>
          <a:p>
            <a:r>
              <a:rPr lang="en-GB"/>
              <a:t>Digital Literacy</a:t>
            </a:r>
          </a:p>
        </p:txBody>
      </p:sp>
      <p:sp>
        <p:nvSpPr>
          <p:cNvPr id="24" name="Freeform: Shape 23">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21133BE0-F079-8F70-1C6E-68D31389D151}"/>
              </a:ext>
            </a:extLst>
          </p:cNvPr>
          <p:cNvSpPr>
            <a:spLocks noGrp="1"/>
          </p:cNvSpPr>
          <p:nvPr>
            <p:ph idx="1"/>
          </p:nvPr>
        </p:nvSpPr>
        <p:spPr>
          <a:xfrm>
            <a:off x="838200" y="1825625"/>
            <a:ext cx="5393361" cy="4351338"/>
          </a:xfrm>
        </p:spPr>
        <p:txBody>
          <a:bodyPr>
            <a:normAutofit/>
          </a:bodyPr>
          <a:lstStyle/>
          <a:p>
            <a:r>
              <a:rPr lang="en-US"/>
              <a:t>Digital literacy means being able to use computers, tablets, software, and online systems effectively and safely.</a:t>
            </a:r>
          </a:p>
          <a:p>
            <a:r>
              <a:rPr lang="en-US"/>
              <a:t>In residential care homes, staff need these skills to record information, communicate with colleagues, and deliver person-</a:t>
            </a:r>
            <a:r>
              <a:rPr lang="en-US" err="1"/>
              <a:t>centred</a:t>
            </a:r>
            <a:r>
              <a:rPr lang="en-US"/>
              <a:t> care. </a:t>
            </a:r>
            <a:endParaRPr lang="en-GB"/>
          </a:p>
        </p:txBody>
      </p:sp>
      <p:sp>
        <p:nvSpPr>
          <p:cNvPr id="26" name="Oval 25">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Computer">
            <a:extLst>
              <a:ext uri="{FF2B5EF4-FFF2-40B4-BE49-F238E27FC236}">
                <a16:creationId xmlns:a16="http://schemas.microsoft.com/office/drawing/2014/main" id="{DA085B47-F4C1-3CDC-6144-FADA270E96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887184" y="1216485"/>
            <a:ext cx="3781051" cy="3781051"/>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28" name="Freeform: Shape 27">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30" name="Straight Connector 29">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32" name="Freeform: Shape 31">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6" name="Freeform: Shape 35">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26371466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3375" y="317578"/>
            <a:ext cx="10572751" cy="640080"/>
          </a:xfrm>
        </p:spPr>
        <p:txBody>
          <a:bodyPr>
            <a:normAutofit/>
          </a:bodyPr>
          <a:lstStyle/>
          <a:p>
            <a:r>
              <a:rPr lang="en-GB" sz="2800"/>
              <a:t>         Checklist for Digital Safety at Sunrise Residential Care Home</a:t>
            </a:r>
          </a:p>
        </p:txBody>
      </p:sp>
      <p:graphicFrame>
        <p:nvGraphicFramePr>
          <p:cNvPr id="4" name="Table 3">
            <a:extLst>
              <a:ext uri="{FF2B5EF4-FFF2-40B4-BE49-F238E27FC236}">
                <a16:creationId xmlns:a16="http://schemas.microsoft.com/office/drawing/2014/main" id="{5FBFC99D-F557-0659-9C26-414FE315456D}"/>
              </a:ext>
            </a:extLst>
          </p:cNvPr>
          <p:cNvGraphicFramePr>
            <a:graphicFrameLocks noGrp="1"/>
          </p:cNvGraphicFramePr>
          <p:nvPr>
            <p:extLst>
              <p:ext uri="{D42A27DB-BD31-4B8C-83A1-F6EECF244321}">
                <p14:modId xmlns:p14="http://schemas.microsoft.com/office/powerpoint/2010/main" val="180314323"/>
              </p:ext>
            </p:extLst>
          </p:nvPr>
        </p:nvGraphicFramePr>
        <p:xfrm>
          <a:off x="440267" y="1928805"/>
          <a:ext cx="9928837" cy="4785360"/>
        </p:xfrm>
        <a:graphic>
          <a:graphicData uri="http://schemas.openxmlformats.org/drawingml/2006/table">
            <a:tbl>
              <a:tblPr firstRow="1" bandRow="1">
                <a:tableStyleId>{5C22544A-7EE6-4342-B048-85BDC9FD1C3A}</a:tableStyleId>
              </a:tblPr>
              <a:tblGrid>
                <a:gridCol w="4909163">
                  <a:extLst>
                    <a:ext uri="{9D8B030D-6E8A-4147-A177-3AD203B41FA5}">
                      <a16:colId xmlns:a16="http://schemas.microsoft.com/office/drawing/2014/main" val="256547287"/>
                    </a:ext>
                  </a:extLst>
                </a:gridCol>
                <a:gridCol w="5019674">
                  <a:extLst>
                    <a:ext uri="{9D8B030D-6E8A-4147-A177-3AD203B41FA5}">
                      <a16:colId xmlns:a16="http://schemas.microsoft.com/office/drawing/2014/main" val="3616773445"/>
                    </a:ext>
                  </a:extLst>
                </a:gridCol>
              </a:tblGrid>
              <a:tr h="370840">
                <a:tc>
                  <a:txBody>
                    <a:bodyPr/>
                    <a:lstStyle/>
                    <a:p>
                      <a:endParaRPr lang="en-GB" sz="2000"/>
                    </a:p>
                    <a:p>
                      <a:r>
                        <a:rPr lang="en-GB" sz="2000"/>
                        <a:t>Confidentiality &amp; Secure Systems</a:t>
                      </a:r>
                    </a:p>
                    <a:p>
                      <a:endParaRPr lang="en-GB"/>
                    </a:p>
                  </a:txBody>
                  <a:tcPr/>
                </a:tc>
                <a:tc>
                  <a:txBody>
                    <a:bodyPr/>
                    <a:lstStyle/>
                    <a:p>
                      <a:endParaRPr lang="en-GB" sz="2000"/>
                    </a:p>
                    <a:p>
                      <a:r>
                        <a:rPr lang="en-GB" sz="2000"/>
                        <a:t>Staff Awareness &amp; Training</a:t>
                      </a:r>
                    </a:p>
                    <a:p>
                      <a:endParaRPr lang="en-GB"/>
                    </a:p>
                  </a:txBody>
                  <a:tcPr/>
                </a:tc>
                <a:extLst>
                  <a:ext uri="{0D108BD9-81ED-4DB2-BD59-A6C34878D82A}">
                    <a16:rowId xmlns:a16="http://schemas.microsoft.com/office/drawing/2014/main" val="632984956"/>
                  </a:ext>
                </a:extLst>
              </a:tr>
              <a:tr h="370840">
                <a:tc>
                  <a:txBody>
                    <a:bodyPr/>
                    <a:lstStyle/>
                    <a:p>
                      <a:r>
                        <a:rPr lang="en-GB" sz="2000"/>
                        <a:t>☐ Use strong, private passwords</a:t>
                      </a:r>
                    </a:p>
                    <a:p>
                      <a:r>
                        <a:rPr lang="en-GB" sz="2000"/>
                        <a:t>☐ Never share login details</a:t>
                      </a:r>
                    </a:p>
                    <a:p>
                      <a:r>
                        <a:rPr lang="en-GB" sz="2000"/>
                        <a:t>☐ Lock my screen when away</a:t>
                      </a:r>
                    </a:p>
                    <a:p>
                      <a:r>
                        <a:rPr lang="en-GB" sz="2000"/>
                        <a:t>☐ Report suspicious emails</a:t>
                      </a:r>
                    </a:p>
                    <a:p>
                      <a:r>
                        <a:rPr lang="en-GB" sz="2000"/>
                        <a:t>☐ Use secure systems for resident records</a:t>
                      </a:r>
                    </a:p>
                    <a:p>
                      <a:r>
                        <a:rPr lang="en-GB" sz="2000"/>
                        <a:t>☐ Never share resident info on personal apps</a:t>
                      </a:r>
                    </a:p>
                    <a:p>
                      <a:r>
                        <a:rPr lang="en-GB" sz="2000"/>
                        <a:t>☐ Shred printed documents with sensitive data</a:t>
                      </a:r>
                    </a:p>
                  </a:txBody>
                  <a:tcPr/>
                </a:tc>
                <a:tc>
                  <a:txBody>
                    <a:bodyPr/>
                    <a:lstStyle/>
                    <a:p>
                      <a:r>
                        <a:rPr lang="en-GB" sz="2000"/>
                        <a:t>☐ Completed digital safety training</a:t>
                      </a:r>
                    </a:p>
                    <a:p>
                      <a:r>
                        <a:rPr lang="en-GB" sz="2000"/>
                        <a:t>☐ Know how to spot scams </a:t>
                      </a:r>
                    </a:p>
                    <a:p>
                      <a:r>
                        <a:rPr lang="en-GB" sz="2000"/>
                        <a:t>☐ Know who to report digital concerns to</a:t>
                      </a:r>
                    </a:p>
                    <a:p>
                      <a:r>
                        <a:rPr lang="en-GB" sz="2000"/>
                        <a:t>☐ Follow the care home’s digital safety policy</a:t>
                      </a:r>
                    </a:p>
                    <a:p>
                      <a:r>
                        <a:rPr lang="en-GB" sz="2000"/>
                        <a:t>☐ Signed the digital safety agreement</a:t>
                      </a:r>
                    </a:p>
                  </a:txBody>
                  <a:tcPr/>
                </a:tc>
                <a:extLst>
                  <a:ext uri="{0D108BD9-81ED-4DB2-BD59-A6C34878D82A}">
                    <a16:rowId xmlns:a16="http://schemas.microsoft.com/office/drawing/2014/main" val="1887088602"/>
                  </a:ext>
                </a:extLst>
              </a:tr>
              <a:tr h="370840">
                <a:tc>
                  <a:txBody>
                    <a:bodyPr/>
                    <a:lstStyle/>
                    <a:p>
                      <a:endParaRPr lang="en-GB" sz="2000"/>
                    </a:p>
                    <a:p>
                      <a:r>
                        <a:rPr lang="en-GB" sz="2000"/>
                        <a:t>Manager’s Signature: ____________________</a:t>
                      </a:r>
                    </a:p>
                    <a:p>
                      <a:endParaRPr lang="en-GB"/>
                    </a:p>
                  </a:txBody>
                  <a:tcPr/>
                </a:tc>
                <a:tc>
                  <a:txBody>
                    <a:bodyPr/>
                    <a:lstStyle/>
                    <a:p>
                      <a:endParaRPr lang="en-GB"/>
                    </a:p>
                    <a:p>
                      <a:r>
                        <a:rPr lang="en-GB" sz="2000"/>
                        <a:t>Next Review Date: ____ / ____ / ______</a:t>
                      </a:r>
                    </a:p>
                  </a:txBody>
                  <a:tcPr/>
                </a:tc>
                <a:extLst>
                  <a:ext uri="{0D108BD9-81ED-4DB2-BD59-A6C34878D82A}">
                    <a16:rowId xmlns:a16="http://schemas.microsoft.com/office/drawing/2014/main" val="892025207"/>
                  </a:ext>
                </a:extLst>
              </a:tr>
            </a:tbl>
          </a:graphicData>
        </a:graphic>
      </p:graphicFrame>
      <p:graphicFrame>
        <p:nvGraphicFramePr>
          <p:cNvPr id="5" name="Table 4">
            <a:extLst>
              <a:ext uri="{FF2B5EF4-FFF2-40B4-BE49-F238E27FC236}">
                <a16:creationId xmlns:a16="http://schemas.microsoft.com/office/drawing/2014/main" id="{1B74CCE2-A0D6-CAA2-8303-2D5D2BDFF2E9}"/>
              </a:ext>
            </a:extLst>
          </p:cNvPr>
          <p:cNvGraphicFramePr>
            <a:graphicFrameLocks noGrp="1"/>
          </p:cNvGraphicFramePr>
          <p:nvPr>
            <p:extLst>
              <p:ext uri="{D42A27DB-BD31-4B8C-83A1-F6EECF244321}">
                <p14:modId xmlns:p14="http://schemas.microsoft.com/office/powerpoint/2010/main" val="1052809173"/>
              </p:ext>
            </p:extLst>
          </p:nvPr>
        </p:nvGraphicFramePr>
        <p:xfrm>
          <a:off x="440267" y="1031822"/>
          <a:ext cx="9915524" cy="1005840"/>
        </p:xfrm>
        <a:graphic>
          <a:graphicData uri="http://schemas.openxmlformats.org/drawingml/2006/table">
            <a:tbl>
              <a:tblPr firstRow="1" bandRow="1">
                <a:tableStyleId>{5C22544A-7EE6-4342-B048-85BDC9FD1C3A}</a:tableStyleId>
              </a:tblPr>
              <a:tblGrid>
                <a:gridCol w="4895850">
                  <a:extLst>
                    <a:ext uri="{9D8B030D-6E8A-4147-A177-3AD203B41FA5}">
                      <a16:colId xmlns:a16="http://schemas.microsoft.com/office/drawing/2014/main" val="591542886"/>
                    </a:ext>
                  </a:extLst>
                </a:gridCol>
                <a:gridCol w="5019674">
                  <a:extLst>
                    <a:ext uri="{9D8B030D-6E8A-4147-A177-3AD203B41FA5}">
                      <a16:colId xmlns:a16="http://schemas.microsoft.com/office/drawing/2014/main" val="298486404"/>
                    </a:ext>
                  </a:extLst>
                </a:gridCol>
              </a:tblGrid>
              <a:tr h="604308">
                <a:tc>
                  <a:txBody>
                    <a:bodyPr/>
                    <a:lstStyle/>
                    <a:p>
                      <a:endParaRPr lang="en-GB" sz="2000"/>
                    </a:p>
                    <a:p>
                      <a:r>
                        <a:rPr lang="en-GB" sz="2000"/>
                        <a:t>Staff Name:  _______________________________ </a:t>
                      </a:r>
                    </a:p>
                  </a:txBody>
                  <a:tcPr/>
                </a:tc>
                <a:tc>
                  <a:txBody>
                    <a:bodyPr/>
                    <a:lstStyle/>
                    <a:p>
                      <a:endParaRPr lang="en-GB" sz="2000"/>
                    </a:p>
                    <a:p>
                      <a:r>
                        <a:rPr lang="en-GB" sz="2000"/>
                        <a:t>Date:  ____ / ____ / ______</a:t>
                      </a:r>
                    </a:p>
                    <a:p>
                      <a:endParaRPr lang="en-GB" sz="2000"/>
                    </a:p>
                  </a:txBody>
                  <a:tcPr/>
                </a:tc>
                <a:extLst>
                  <a:ext uri="{0D108BD9-81ED-4DB2-BD59-A6C34878D82A}">
                    <a16:rowId xmlns:a16="http://schemas.microsoft.com/office/drawing/2014/main" val="3585764640"/>
                  </a:ext>
                </a:extLst>
              </a:tr>
            </a:tbl>
          </a:graphicData>
        </a:graphic>
      </p:graphicFrame>
    </p:spTree>
    <p:extLst>
      <p:ext uri="{BB962C8B-B14F-4D97-AF65-F5344CB8AC3E}">
        <p14:creationId xmlns:p14="http://schemas.microsoft.com/office/powerpoint/2010/main" val="21247991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E42E-3F9C-2838-6033-F0B4DE020F91}"/>
              </a:ext>
            </a:extLst>
          </p:cNvPr>
          <p:cNvSpPr>
            <a:spLocks noGrp="1"/>
          </p:cNvSpPr>
          <p:nvPr>
            <p:ph type="title"/>
          </p:nvPr>
        </p:nvSpPr>
        <p:spPr>
          <a:xfrm>
            <a:off x="762000" y="114753"/>
            <a:ext cx="10515600" cy="1325563"/>
          </a:xfrm>
        </p:spPr>
        <p:txBody>
          <a:bodyPr/>
          <a:lstStyle/>
          <a:p>
            <a:r>
              <a:rPr lang="en-GB"/>
              <a:t>Conclusion</a:t>
            </a:r>
          </a:p>
        </p:txBody>
      </p:sp>
      <p:sp>
        <p:nvSpPr>
          <p:cNvPr id="3" name="Content Placeholder 2">
            <a:extLst>
              <a:ext uri="{FF2B5EF4-FFF2-40B4-BE49-F238E27FC236}">
                <a16:creationId xmlns:a16="http://schemas.microsoft.com/office/drawing/2014/main" id="{B81567CC-0949-5D26-64C0-5A61C92FF082}"/>
              </a:ext>
            </a:extLst>
          </p:cNvPr>
          <p:cNvSpPr>
            <a:spLocks noGrp="1"/>
          </p:cNvSpPr>
          <p:nvPr>
            <p:ph idx="1"/>
          </p:nvPr>
        </p:nvSpPr>
        <p:spPr>
          <a:xfrm>
            <a:off x="762000" y="1281339"/>
            <a:ext cx="10874829" cy="5222422"/>
          </a:xfrm>
        </p:spPr>
        <p:txBody>
          <a:bodyPr vert="horz" lIns="91440" tIns="45720" rIns="91440" bIns="45720" rtlCol="0" anchor="t">
            <a:noAutofit/>
          </a:bodyPr>
          <a:lstStyle/>
          <a:p>
            <a:r>
              <a:rPr lang="en-GB" sz="1800"/>
              <a:t>MS Excel is a valuable tool in Sunrise Residential care homes for managing data, staff and residents’ information</a:t>
            </a:r>
          </a:p>
          <a:p>
            <a:r>
              <a:rPr lang="en-GB" sz="1800"/>
              <a:t>Although it offers many benefits, such as efficiency and flexibility, it also has limits, especially  around data security and ease of collaboration</a:t>
            </a:r>
          </a:p>
          <a:p>
            <a:r>
              <a:rPr lang="en-GB" sz="1800"/>
              <a:t>Used correctly, Excel can improve the quality and organisation of care services</a:t>
            </a:r>
          </a:p>
          <a:p>
            <a:r>
              <a:rPr lang="en-US" sz="1800"/>
              <a:t>Excel is often used to help manage information and daily tasks. It is not a medical system, but it supports many jobs that help staff provide safe and </a:t>
            </a:r>
            <a:r>
              <a:rPr lang="en-US" sz="1800" err="1"/>
              <a:t>organised</a:t>
            </a:r>
            <a:r>
              <a:rPr lang="en-US" sz="1800"/>
              <a:t> care.</a:t>
            </a:r>
            <a:endParaRPr lang="en-GB" sz="1800"/>
          </a:p>
          <a:p>
            <a:r>
              <a:rPr lang="en-GB" sz="1800"/>
              <a:t>OneDrive – allows safe file storage and easy sharing among staff</a:t>
            </a:r>
          </a:p>
          <a:p>
            <a:r>
              <a:rPr lang="en-GB" sz="1800"/>
              <a:t>Digital Literacy provides staff with the skills to use digital tools effectively. However</a:t>
            </a:r>
            <a:r>
              <a:rPr lang="en-US" sz="1800">
                <a:solidFill>
                  <a:schemeClr val="tx2"/>
                </a:solidFill>
              </a:rPr>
              <a:t>, not all staff may be confident using digital tools, which creates challenges that affect care delivery, communication, and teamwork.</a:t>
            </a:r>
          </a:p>
          <a:p>
            <a:pPr>
              <a:buNone/>
            </a:pPr>
            <a:endParaRPr lang="en-GB" sz="1800">
              <a:ea typeface="+mn-lt"/>
              <a:cs typeface="+mn-lt"/>
            </a:endParaRPr>
          </a:p>
          <a:p>
            <a:pPr>
              <a:buNone/>
            </a:pPr>
            <a:r>
              <a:rPr lang="en-GB" sz="1800">
                <a:ea typeface="+mn-lt"/>
                <a:cs typeface="+mn-lt"/>
              </a:rPr>
              <a:t>     In summary, using Microsoft Excel and OneDrive marks a positive move towards modernising how Sunrise Residential Care Home manages its daily operations. These digital tools make it easier to organise staff rotas and medication records while improving teamwork and communication between staff members. Going forward, regular training in digital skills, stronger data protection measures, and keeping systems up to date will be important to maintain progress and continue providing high-quality, safe care.</a:t>
            </a:r>
            <a:endParaRPr lang="en-GB"/>
          </a:p>
          <a:p>
            <a:pPr marL="0" indent="0">
              <a:buNone/>
            </a:pPr>
            <a:br>
              <a:rPr lang="en-US"/>
            </a:br>
            <a:endParaRPr lang="en-US"/>
          </a:p>
        </p:txBody>
      </p:sp>
    </p:spTree>
    <p:extLst>
      <p:ext uri="{BB962C8B-B14F-4D97-AF65-F5344CB8AC3E}">
        <p14:creationId xmlns:p14="http://schemas.microsoft.com/office/powerpoint/2010/main" val="6657943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4C661-6CC5-0D06-77D7-296AD5D447D3}"/>
              </a:ext>
            </a:extLst>
          </p:cNvPr>
          <p:cNvSpPr>
            <a:spLocks noGrp="1"/>
          </p:cNvSpPr>
          <p:nvPr>
            <p:ph type="title"/>
          </p:nvPr>
        </p:nvSpPr>
        <p:spPr>
          <a:xfrm>
            <a:off x="838200" y="5691"/>
            <a:ext cx="10515600" cy="1325563"/>
          </a:xfrm>
        </p:spPr>
        <p:txBody>
          <a:bodyPr/>
          <a:lstStyle/>
          <a:p>
            <a:r>
              <a:rPr lang="en-GB"/>
              <a:t>Reference List</a:t>
            </a:r>
          </a:p>
        </p:txBody>
      </p:sp>
      <p:sp>
        <p:nvSpPr>
          <p:cNvPr id="3" name="Content Placeholder 2">
            <a:extLst>
              <a:ext uri="{FF2B5EF4-FFF2-40B4-BE49-F238E27FC236}">
                <a16:creationId xmlns:a16="http://schemas.microsoft.com/office/drawing/2014/main" id="{A9C9E669-D8B9-1A47-49A1-33E198BBF41E}"/>
              </a:ext>
            </a:extLst>
          </p:cNvPr>
          <p:cNvSpPr>
            <a:spLocks noGrp="1"/>
          </p:cNvSpPr>
          <p:nvPr>
            <p:ph idx="1"/>
          </p:nvPr>
        </p:nvSpPr>
        <p:spPr>
          <a:xfrm>
            <a:off x="838200" y="1034872"/>
            <a:ext cx="10803146" cy="5688430"/>
          </a:xfrm>
        </p:spPr>
        <p:txBody>
          <a:bodyPr vert="horz" lIns="91440" tIns="45720" rIns="91440" bIns="45720" rtlCol="0" anchor="t">
            <a:normAutofit fontScale="92500"/>
          </a:bodyPr>
          <a:lstStyle/>
          <a:p>
            <a:r>
              <a:rPr lang="en-GB" sz="2400"/>
              <a:t>Information Commissioner’s Office (ICO). (2023) Guide to the UK General Data Protection Regulation (UK GDPR). Available at: https://ico.org.uk (Accessed: 6 November 2025).</a:t>
            </a:r>
          </a:p>
          <a:p>
            <a:r>
              <a:rPr lang="en-GB" sz="2400"/>
              <a:t>Microsoft.(2025). What is OneDrive for work or school? Available at: </a:t>
            </a:r>
            <a:r>
              <a:rPr lang="en-GB" sz="2400">
                <a:ea typeface="+mn-lt"/>
                <a:cs typeface="+mn-lt"/>
                <a:hlinkClick r:id="rId2"/>
              </a:rPr>
              <a:t>What is OneDrive for work or school? - Microsoft Support</a:t>
            </a:r>
            <a:r>
              <a:rPr lang="en-GB" sz="2400">
                <a:ea typeface="+mn-lt"/>
                <a:cs typeface="+mn-lt"/>
              </a:rPr>
              <a:t> (Accessed: 10 November 2025).</a:t>
            </a:r>
            <a:endParaRPr lang="en-GB" sz="2400"/>
          </a:p>
          <a:p>
            <a:r>
              <a:rPr lang="en-GB" sz="2400"/>
              <a:t>Microsoft.(2025). How OneDrive safeguards your data in cloud. Available at: </a:t>
            </a:r>
            <a:r>
              <a:rPr lang="en-GB" sz="2400">
                <a:ea typeface="+mn-lt"/>
                <a:cs typeface="+mn-lt"/>
                <a:hlinkClick r:id="rId3"/>
              </a:rPr>
              <a:t>How OneDrive safeguards your data in the cloud - Microsoft Support</a:t>
            </a:r>
            <a:r>
              <a:rPr lang="en-GB" sz="2400">
                <a:ea typeface="+mn-lt"/>
                <a:cs typeface="+mn-lt"/>
              </a:rPr>
              <a:t> (Accessed: 10 November 2025).</a:t>
            </a:r>
            <a:endParaRPr lang="en-GB" sz="2400"/>
          </a:p>
          <a:p>
            <a:r>
              <a:rPr lang="en-GB" sz="2400"/>
              <a:t>Microsoft.(2025). Collaborate from anywhere using Microsoft 365. Available at:</a:t>
            </a:r>
            <a:r>
              <a:rPr lang="en-GB" sz="2400">
                <a:ea typeface="+mn-lt"/>
                <a:cs typeface="+mn-lt"/>
                <a:hlinkClick r:id="rId4"/>
              </a:rPr>
              <a:t>Collaborate from anywhere using Microsoft 365 - Microsoft Support</a:t>
            </a:r>
            <a:r>
              <a:rPr lang="en-GB" sz="2400">
                <a:ea typeface="+mn-lt"/>
                <a:cs typeface="+mn-lt"/>
              </a:rPr>
              <a:t> (Accessed: 10 November 2025).</a:t>
            </a:r>
          </a:p>
          <a:p>
            <a:r>
              <a:rPr lang="en-GB" sz="2400"/>
              <a:t>Microsoft. (2024). Microsoft Excel: features, benefits and uses. Microsoft Corporation. Available at: </a:t>
            </a:r>
            <a:r>
              <a:rPr lang="en-GB" sz="2400">
                <a:hlinkClick r:id="rId5">
                  <a:extLst>
                    <a:ext uri="{A12FA001-AC4F-418D-AE19-62706E023703}">
                      <ahyp:hlinkClr xmlns:ahyp="http://schemas.microsoft.com/office/drawing/2018/hyperlinkcolor" val="tx"/>
                    </a:ext>
                  </a:extLst>
                </a:hlinkClick>
              </a:rPr>
              <a:t>https://www.Microsoft.com/Excel</a:t>
            </a:r>
            <a:r>
              <a:rPr lang="en-GB" sz="2400"/>
              <a:t> (Accessed: 6 November 2025).</a:t>
            </a:r>
            <a:endParaRPr lang="en-GB"/>
          </a:p>
          <a:p>
            <a:r>
              <a:rPr lang="en-GB" sz="2400"/>
              <a:t>Skills for Care. (2023) Digital working and data security in adult social care. Available at: </a:t>
            </a:r>
            <a:r>
              <a:rPr lang="en-GB" sz="2400">
                <a:hlinkClick r:id="rId6"/>
              </a:rPr>
              <a:t>https://www.skillsforcare.org.uk</a:t>
            </a:r>
            <a:r>
              <a:rPr lang="en-GB" sz="2400"/>
              <a:t> (Accessed: 9 November 2025).</a:t>
            </a:r>
          </a:p>
        </p:txBody>
      </p:sp>
    </p:spTree>
    <p:extLst>
      <p:ext uri="{BB962C8B-B14F-4D97-AF65-F5344CB8AC3E}">
        <p14:creationId xmlns:p14="http://schemas.microsoft.com/office/powerpoint/2010/main" val="9103402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438" row="1">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E19A6579-F05A-4A35-9BFA-819076D4424D}">
  <we:reference id="wa200005566" version="3.0.0.3" store="en-GB" storeType="OMEX"/>
  <we:alternateReferences>
    <we:reference id="WA200005566" version="3.0.0.3" store="WA200005566"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0C4E9246EAD664A9A522726E403CA17" ma:contentTypeVersion="1" ma:contentTypeDescription="Create a new document." ma:contentTypeScope="" ma:versionID="2f13a4d87e60fbfb510287d241289ed4">
  <xsd:schema xmlns:xsd="http://www.w3.org/2001/XMLSchema" xmlns:xs="http://www.w3.org/2001/XMLSchema" xmlns:p="http://schemas.microsoft.com/office/2006/metadata/properties" xmlns:ns3="b4f9f7ee-5770-4a14-8925-17f3d16e50b7" targetNamespace="http://schemas.microsoft.com/office/2006/metadata/properties" ma:root="true" ma:fieldsID="928b047f9adbb2e24b6f87c4f8847987" ns3:_="">
    <xsd:import namespace="b4f9f7ee-5770-4a14-8925-17f3d16e50b7"/>
    <xsd:element name="properties">
      <xsd:complexType>
        <xsd:sequence>
          <xsd:element name="documentManagement">
            <xsd:complexType>
              <xsd:all>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f9f7ee-5770-4a14-8925-17f3d16e50b7"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883ACB0-43AD-4488-9EAE-6BEABA2FCD37}">
  <ds:schemaRefs>
    <ds:schemaRef ds:uri="http://schemas.microsoft.com/sharepoint/v3/contenttype/forms"/>
  </ds:schemaRefs>
</ds:datastoreItem>
</file>

<file path=customXml/itemProps2.xml><?xml version="1.0" encoding="utf-8"?>
<ds:datastoreItem xmlns:ds="http://schemas.openxmlformats.org/officeDocument/2006/customXml" ds:itemID="{546F1D57-3FB0-4432-AFD4-86E9A5C841D8}">
  <ds:schemaRefs>
    <ds:schemaRef ds:uri="b4f9f7ee-5770-4a14-8925-17f3d16e50b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0/xmlns/"/>
    <ds:schemaRef ds:uri="http://www.w3.org/2001/XMLSchema"/>
  </ds:schemaRefs>
</ds:datastoreItem>
</file>

<file path=customXml/itemProps3.xml><?xml version="1.0" encoding="utf-8"?>
<ds:datastoreItem xmlns:ds="http://schemas.openxmlformats.org/officeDocument/2006/customXml" ds:itemID="{D68F3496-2826-461C-A3BE-118811124913}">
  <ds:schemaRefs>
    <ds:schemaRef ds:uri="http://schemas.microsoft.com/office/2006/metadata/properties"/>
    <ds:schemaRef ds:uri="http://schemas.microsoft.com/office/infopath/2007/PartnerControls"/>
    <ds:schemaRef ds:uri="http://www.w3.org/2000/xmlns/"/>
  </ds:schemaRefs>
</ds:datastoreItem>
</file>

<file path=docProps/app.xml><?xml version="1.0" encoding="utf-8"?>
<Properties xmlns="http://schemas.openxmlformats.org/officeDocument/2006/extended-properties" xmlns:vt="http://schemas.openxmlformats.org/officeDocument/2006/docPropsVTypes">
  <TotalTime>0</TotalTime>
  <Words>1120</Words>
  <Application>Microsoft Office PowerPoint</Application>
  <PresentationFormat>Widescreen</PresentationFormat>
  <Paragraphs>116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Aptos</vt:lpstr>
      <vt:lpstr>Aptos Display</vt:lpstr>
      <vt:lpstr>Arial</vt:lpstr>
      <vt:lpstr>Office Theme</vt:lpstr>
      <vt:lpstr>Digital Skills and Research Methods LCHS4007  Assessment 1: Group Presentation 6</vt:lpstr>
      <vt:lpstr>MANAGING STAFF ROTAS AND MEDICATION RECORDS AT SUNRISE RESIDENTIAL CARE HOME USING MS EXCEL and ONEDRIVE </vt:lpstr>
      <vt:lpstr>Content</vt:lpstr>
      <vt:lpstr>Introduction</vt:lpstr>
      <vt:lpstr>PowerPoint Presentation</vt:lpstr>
      <vt:lpstr> Benefits and Limitations within Sunrise Residential Care Home and Limitations </vt:lpstr>
      <vt:lpstr>Communication and Collaboration tool ONEDRIVE</vt:lpstr>
      <vt:lpstr>Advantages and Limitations</vt:lpstr>
      <vt:lpstr>Digital Literacy</vt:lpstr>
      <vt:lpstr>         Checklist for Digital Safety at Sunrise Residential Care Home</vt:lpstr>
      <vt:lpstr>Conclusion</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Skills and Research Methods LCHS4007  Assessment 1: Group  Presentation</dc:title>
  <dc:creator>Shaila Hussain</dc:creator>
  <cp:lastModifiedBy>Ejiroghene Barbara Onyeme Campbell (2516659)</cp:lastModifiedBy>
  <cp:revision>1</cp:revision>
  <dcterms:created xsi:type="dcterms:W3CDTF">2025-07-04T16:22:41Z</dcterms:created>
  <dcterms:modified xsi:type="dcterms:W3CDTF">2025-11-14T12:22:31Z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0x01010060C4E9246EAD664A9A522726E403CA17</vt:lpwstr>
  </property>
</Properties>
</file>