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theme/theme17.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slideLayouts/slideLayout29.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Lst>
  <p:notesMasterIdLst>
    <p:notesMasterId r:id="rId44"/>
  </p:notesMasterIdLst>
  <p:sldIdLst>
    <p:sldId id="266" r:id="rId25"/>
    <p:sldId id="264" r:id="rId26"/>
    <p:sldId id="273" r:id="rId27"/>
    <p:sldId id="279" r:id="rId28"/>
    <p:sldId id="284" r:id="rId29"/>
    <p:sldId id="281" r:id="rId30"/>
    <p:sldId id="282" r:id="rId31"/>
    <p:sldId id="283" r:id="rId32"/>
    <p:sldId id="285" r:id="rId33"/>
    <p:sldId id="286" r:id="rId34"/>
    <p:sldId id="288" r:id="rId35"/>
    <p:sldId id="289" r:id="rId36"/>
    <p:sldId id="291" r:id="rId37"/>
    <p:sldId id="290" r:id="rId38"/>
    <p:sldId id="293" r:id="rId39"/>
    <p:sldId id="277" r:id="rId40"/>
    <p:sldId id="287" r:id="rId41"/>
    <p:sldId id="278" r:id="rId42"/>
    <p:sldId id="29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6E72A7-D7AA-43A3-8956-4564ED2D10A7}" v="23" dt="2024-04-17T11:04:25.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37187" autoAdjust="0"/>
  </p:normalViewPr>
  <p:slideViewPr>
    <p:cSldViewPr snapToGrid="0">
      <p:cViewPr varScale="1">
        <p:scale>
          <a:sx n="28" d="100"/>
          <a:sy n="28" d="100"/>
        </p:scale>
        <p:origin x="2112"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2.xml"/><Relationship Id="rId39" Type="http://schemas.openxmlformats.org/officeDocument/2006/relationships/slide" Target="slides/slide15.xml"/><Relationship Id="rId3" Type="http://schemas.openxmlformats.org/officeDocument/2006/relationships/customXml" Target="../customXml/item3.xml"/><Relationship Id="rId21" Type="http://schemas.openxmlformats.org/officeDocument/2006/relationships/slideMaster" Target="slideMasters/slideMaster18.xml"/><Relationship Id="rId34" Type="http://schemas.openxmlformats.org/officeDocument/2006/relationships/slide" Target="slides/slide10.xml"/><Relationship Id="rId42" Type="http://schemas.openxmlformats.org/officeDocument/2006/relationships/slide" Target="slides/slide1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5.xml"/><Relationship Id="rId41" Type="http://schemas.openxmlformats.org/officeDocument/2006/relationships/slide" Target="slides/slide17.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slide" Target="slides/slide16.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49" Type="http://schemas.microsoft.com/office/2016/11/relationships/changesInfo" Target="changesInfos/changesInfo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tableStyles" Target="tableStyles.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yston Jordan AWE" userId="acfcf501-6bbd-4eef-a49c-2eb49cffeea1" providerId="ADAL" clId="{90926409-5A56-4991-BFFB-B05398A87C34}"/>
    <pc:docChg chg="undo custSel addSld delSld modSld sldOrd">
      <pc:chgData name="Hayston Jordan AWE" userId="acfcf501-6bbd-4eef-a49c-2eb49cffeea1" providerId="ADAL" clId="{90926409-5A56-4991-BFFB-B05398A87C34}" dt="2024-04-15T14:41:17.998" v="12473" actId="20577"/>
      <pc:docMkLst>
        <pc:docMk/>
      </pc:docMkLst>
      <pc:sldChg chg="addSp delSp modSp mod">
        <pc:chgData name="Hayston Jordan AWE" userId="acfcf501-6bbd-4eef-a49c-2eb49cffeea1" providerId="ADAL" clId="{90926409-5A56-4991-BFFB-B05398A87C34}" dt="2024-04-15T12:28:00.219" v="11757" actId="1076"/>
        <pc:sldMkLst>
          <pc:docMk/>
          <pc:sldMk cId="2004502413" sldId="264"/>
        </pc:sldMkLst>
        <pc:spChg chg="mod">
          <ac:chgData name="Hayston Jordan AWE" userId="acfcf501-6bbd-4eef-a49c-2eb49cffeea1" providerId="ADAL" clId="{90926409-5A56-4991-BFFB-B05398A87C34}" dt="2024-04-09T09:05:30.623" v="1052" actId="404"/>
          <ac:spMkLst>
            <pc:docMk/>
            <pc:sldMk cId="2004502413" sldId="264"/>
            <ac:spMk id="2" creationId="{ACF345C3-FFD8-49AE-B7D0-A4DDA1E5B355}"/>
          </ac:spMkLst>
        </pc:spChg>
        <pc:spChg chg="add del mod">
          <ac:chgData name="Hayston Jordan AWE" userId="acfcf501-6bbd-4eef-a49c-2eb49cffeea1" providerId="ADAL" clId="{90926409-5A56-4991-BFFB-B05398A87C34}" dt="2024-04-15T12:27:00.550" v="11754" actId="20577"/>
          <ac:spMkLst>
            <pc:docMk/>
            <pc:sldMk cId="2004502413" sldId="264"/>
            <ac:spMk id="3" creationId="{35B80D8E-24DC-4DB6-9B28-2C3CE35E0859}"/>
          </ac:spMkLst>
        </pc:spChg>
        <pc:picChg chg="add mod">
          <ac:chgData name="Hayston Jordan AWE" userId="acfcf501-6bbd-4eef-a49c-2eb49cffeea1" providerId="ADAL" clId="{90926409-5A56-4991-BFFB-B05398A87C34}" dt="2024-04-08T10:37:49.393" v="1" actId="1076"/>
          <ac:picMkLst>
            <pc:docMk/>
            <pc:sldMk cId="2004502413" sldId="264"/>
            <ac:picMk id="4" creationId="{6CF85E71-3104-13EA-F1E9-E33D16B4EFF9}"/>
          </ac:picMkLst>
        </pc:picChg>
        <pc:picChg chg="add mod">
          <ac:chgData name="Hayston Jordan AWE" userId="acfcf501-6bbd-4eef-a49c-2eb49cffeea1" providerId="ADAL" clId="{90926409-5A56-4991-BFFB-B05398A87C34}" dt="2024-04-15T12:28:00.219" v="11757" actId="1076"/>
          <ac:picMkLst>
            <pc:docMk/>
            <pc:sldMk cId="2004502413" sldId="264"/>
            <ac:picMk id="5" creationId="{0BB4BB9C-CB96-AD47-95F7-61A1FC0A1804}"/>
          </ac:picMkLst>
        </pc:picChg>
        <pc:picChg chg="add mod">
          <ac:chgData name="Hayston Jordan AWE" userId="acfcf501-6bbd-4eef-a49c-2eb49cffeea1" providerId="ADAL" clId="{90926409-5A56-4991-BFFB-B05398A87C34}" dt="2024-04-08T14:00:17.891" v="310"/>
          <ac:picMkLst>
            <pc:docMk/>
            <pc:sldMk cId="2004502413" sldId="264"/>
            <ac:picMk id="5" creationId="{B5C37352-14F4-0875-A5B5-3BE18F928D4F}"/>
          </ac:picMkLst>
        </pc:picChg>
        <pc:picChg chg="add mod">
          <ac:chgData name="Hayston Jordan AWE" userId="acfcf501-6bbd-4eef-a49c-2eb49cffeea1" providerId="ADAL" clId="{90926409-5A56-4991-BFFB-B05398A87C34}" dt="2024-04-15T12:27:26.361" v="11755" actId="1076"/>
          <ac:picMkLst>
            <pc:docMk/>
            <pc:sldMk cId="2004502413" sldId="264"/>
            <ac:picMk id="6" creationId="{B77296C7-D6AC-69F2-3FB5-4D4BD90331FC}"/>
          </ac:picMkLst>
        </pc:picChg>
      </pc:sldChg>
      <pc:sldChg chg="addSp modSp mod">
        <pc:chgData name="Hayston Jordan AWE" userId="acfcf501-6bbd-4eef-a49c-2eb49cffeea1" providerId="ADAL" clId="{90926409-5A56-4991-BFFB-B05398A87C34}" dt="2024-04-08T12:56:32.448" v="293" actId="20577"/>
        <pc:sldMkLst>
          <pc:docMk/>
          <pc:sldMk cId="3986525193" sldId="266"/>
        </pc:sldMkLst>
        <pc:spChg chg="mod">
          <ac:chgData name="Hayston Jordan AWE" userId="acfcf501-6bbd-4eef-a49c-2eb49cffeea1" providerId="ADAL" clId="{90926409-5A56-4991-BFFB-B05398A87C34}" dt="2024-04-08T12:56:19.468" v="270" actId="27636"/>
          <ac:spMkLst>
            <pc:docMk/>
            <pc:sldMk cId="3986525193" sldId="266"/>
            <ac:spMk id="2" creationId="{E1C7EAB8-6FCF-4D69-AE3E-78B1E4AEEA57}"/>
          </ac:spMkLst>
        </pc:spChg>
        <pc:spChg chg="mod">
          <ac:chgData name="Hayston Jordan AWE" userId="acfcf501-6bbd-4eef-a49c-2eb49cffeea1" providerId="ADAL" clId="{90926409-5A56-4991-BFFB-B05398A87C34}" dt="2024-04-08T12:56:32.448" v="293" actId="20577"/>
          <ac:spMkLst>
            <pc:docMk/>
            <pc:sldMk cId="3986525193" sldId="266"/>
            <ac:spMk id="3" creationId="{7792F468-1F22-4EFA-A06A-156DBDDE1DD7}"/>
          </ac:spMkLst>
        </pc:spChg>
        <pc:picChg chg="add mod">
          <ac:chgData name="Hayston Jordan AWE" userId="acfcf501-6bbd-4eef-a49c-2eb49cffeea1" providerId="ADAL" clId="{90926409-5A56-4991-BFFB-B05398A87C34}" dt="2024-04-08T12:54:33.157" v="153" actId="1076"/>
          <ac:picMkLst>
            <pc:docMk/>
            <pc:sldMk cId="3986525193" sldId="266"/>
            <ac:picMk id="4" creationId="{32AD69D0-8131-82BE-ACF6-8336B108DAD9}"/>
          </ac:picMkLst>
        </pc:picChg>
      </pc:sldChg>
      <pc:sldChg chg="del">
        <pc:chgData name="Hayston Jordan AWE" userId="acfcf501-6bbd-4eef-a49c-2eb49cffeea1" providerId="ADAL" clId="{90926409-5A56-4991-BFFB-B05398A87C34}" dt="2024-04-08T12:33:41.440" v="27" actId="2696"/>
        <pc:sldMkLst>
          <pc:docMk/>
          <pc:sldMk cId="4112380004" sldId="267"/>
        </pc:sldMkLst>
      </pc:sldChg>
      <pc:sldChg chg="del">
        <pc:chgData name="Hayston Jordan AWE" userId="acfcf501-6bbd-4eef-a49c-2eb49cffeea1" providerId="ADAL" clId="{90926409-5A56-4991-BFFB-B05398A87C34}" dt="2024-04-08T12:53:29.023" v="102" actId="47"/>
        <pc:sldMkLst>
          <pc:docMk/>
          <pc:sldMk cId="3760265877" sldId="268"/>
        </pc:sldMkLst>
      </pc:sldChg>
      <pc:sldChg chg="del">
        <pc:chgData name="Hayston Jordan AWE" userId="acfcf501-6bbd-4eef-a49c-2eb49cffeea1" providerId="ADAL" clId="{90926409-5A56-4991-BFFB-B05398A87C34}" dt="2024-04-08T12:53:49.718" v="115" actId="47"/>
        <pc:sldMkLst>
          <pc:docMk/>
          <pc:sldMk cId="581525956" sldId="269"/>
        </pc:sldMkLst>
      </pc:sldChg>
      <pc:sldChg chg="del">
        <pc:chgData name="Hayston Jordan AWE" userId="acfcf501-6bbd-4eef-a49c-2eb49cffeea1" providerId="ADAL" clId="{90926409-5A56-4991-BFFB-B05398A87C34}" dt="2024-04-08T12:34:08.048" v="59" actId="2696"/>
        <pc:sldMkLst>
          <pc:docMk/>
          <pc:sldMk cId="3489192870" sldId="270"/>
        </pc:sldMkLst>
      </pc:sldChg>
      <pc:sldChg chg="del">
        <pc:chgData name="Hayston Jordan AWE" userId="acfcf501-6bbd-4eef-a49c-2eb49cffeea1" providerId="ADAL" clId="{90926409-5A56-4991-BFFB-B05398A87C34}" dt="2024-04-08T12:34:32.254" v="73" actId="47"/>
        <pc:sldMkLst>
          <pc:docMk/>
          <pc:sldMk cId="2416538104" sldId="271"/>
        </pc:sldMkLst>
      </pc:sldChg>
      <pc:sldChg chg="del">
        <pc:chgData name="Hayston Jordan AWE" userId="acfcf501-6bbd-4eef-a49c-2eb49cffeea1" providerId="ADAL" clId="{90926409-5A56-4991-BFFB-B05398A87C34}" dt="2024-04-08T12:54:20.650" v="151" actId="47"/>
        <pc:sldMkLst>
          <pc:docMk/>
          <pc:sldMk cId="2311171398" sldId="272"/>
        </pc:sldMkLst>
      </pc:sldChg>
      <pc:sldChg chg="modSp add mod">
        <pc:chgData name="Hayston Jordan AWE" userId="acfcf501-6bbd-4eef-a49c-2eb49cffeea1" providerId="ADAL" clId="{90926409-5A56-4991-BFFB-B05398A87C34}" dt="2024-04-15T12:49:53.950" v="11762" actId="20577"/>
        <pc:sldMkLst>
          <pc:docMk/>
          <pc:sldMk cId="2697294156" sldId="273"/>
        </pc:sldMkLst>
        <pc:spChg chg="mod">
          <ac:chgData name="Hayston Jordan AWE" userId="acfcf501-6bbd-4eef-a49c-2eb49cffeea1" providerId="ADAL" clId="{90926409-5A56-4991-BFFB-B05398A87C34}" dt="2024-04-09T09:05:25.726" v="1050" actId="404"/>
          <ac:spMkLst>
            <pc:docMk/>
            <pc:sldMk cId="2697294156" sldId="273"/>
            <ac:spMk id="2" creationId="{ACF345C3-FFD8-49AE-B7D0-A4DDA1E5B355}"/>
          </ac:spMkLst>
        </pc:spChg>
        <pc:spChg chg="mod">
          <ac:chgData name="Hayston Jordan AWE" userId="acfcf501-6bbd-4eef-a49c-2eb49cffeea1" providerId="ADAL" clId="{90926409-5A56-4991-BFFB-B05398A87C34}" dt="2024-04-15T12:49:53.950" v="11762" actId="20577"/>
          <ac:spMkLst>
            <pc:docMk/>
            <pc:sldMk cId="2697294156" sldId="273"/>
            <ac:spMk id="3" creationId="{35B80D8E-24DC-4DB6-9B28-2C3CE35E0859}"/>
          </ac:spMkLst>
        </pc:spChg>
      </pc:sldChg>
      <pc:sldChg chg="modSp add del mod">
        <pc:chgData name="Hayston Jordan AWE" userId="acfcf501-6bbd-4eef-a49c-2eb49cffeea1" providerId="ADAL" clId="{90926409-5A56-4991-BFFB-B05398A87C34}" dt="2024-04-09T14:20:02.806" v="4166" actId="47"/>
        <pc:sldMkLst>
          <pc:docMk/>
          <pc:sldMk cId="1272128848" sldId="274"/>
        </pc:sldMkLst>
        <pc:spChg chg="mod">
          <ac:chgData name="Hayston Jordan AWE" userId="acfcf501-6bbd-4eef-a49c-2eb49cffeea1" providerId="ADAL" clId="{90926409-5A56-4991-BFFB-B05398A87C34}" dt="2024-04-09T13:32:03.335" v="3415" actId="14100"/>
          <ac:spMkLst>
            <pc:docMk/>
            <pc:sldMk cId="1272128848" sldId="274"/>
            <ac:spMk id="2" creationId="{ACF345C3-FFD8-49AE-B7D0-A4DDA1E5B355}"/>
          </ac:spMkLst>
        </pc:spChg>
        <pc:spChg chg="mod">
          <ac:chgData name="Hayston Jordan AWE" userId="acfcf501-6bbd-4eef-a49c-2eb49cffeea1" providerId="ADAL" clId="{90926409-5A56-4991-BFFB-B05398A87C34}" dt="2024-04-08T12:34:05.306" v="58"/>
          <ac:spMkLst>
            <pc:docMk/>
            <pc:sldMk cId="1272128848" sldId="274"/>
            <ac:spMk id="3" creationId="{35B80D8E-24DC-4DB6-9B28-2C3CE35E0859}"/>
          </ac:spMkLst>
        </pc:spChg>
      </pc:sldChg>
      <pc:sldChg chg="modSp add del mod">
        <pc:chgData name="Hayston Jordan AWE" userId="acfcf501-6bbd-4eef-a49c-2eb49cffeea1" providerId="ADAL" clId="{90926409-5A56-4991-BFFB-B05398A87C34}" dt="2024-04-10T14:30:39.680" v="6780" actId="47"/>
        <pc:sldMkLst>
          <pc:docMk/>
          <pc:sldMk cId="2444705893" sldId="275"/>
        </pc:sldMkLst>
        <pc:spChg chg="mod">
          <ac:chgData name="Hayston Jordan AWE" userId="acfcf501-6bbd-4eef-a49c-2eb49cffeea1" providerId="ADAL" clId="{90926409-5A56-4991-BFFB-B05398A87C34}" dt="2024-04-10T12:28:28.150" v="5808" actId="14100"/>
          <ac:spMkLst>
            <pc:docMk/>
            <pc:sldMk cId="2444705893" sldId="275"/>
            <ac:spMk id="2" creationId="{ACF345C3-FFD8-49AE-B7D0-A4DDA1E5B355}"/>
          </ac:spMkLst>
        </pc:spChg>
        <pc:spChg chg="mod">
          <ac:chgData name="Hayston Jordan AWE" userId="acfcf501-6bbd-4eef-a49c-2eb49cffeea1" providerId="ADAL" clId="{90926409-5A56-4991-BFFB-B05398A87C34}" dt="2024-04-10T12:28:30.668" v="5809" actId="1076"/>
          <ac:spMkLst>
            <pc:docMk/>
            <pc:sldMk cId="2444705893" sldId="275"/>
            <ac:spMk id="3" creationId="{35B80D8E-24DC-4DB6-9B28-2C3CE35E0859}"/>
          </ac:spMkLst>
        </pc:spChg>
      </pc:sldChg>
      <pc:sldChg chg="modSp add del mod">
        <pc:chgData name="Hayston Jordan AWE" userId="acfcf501-6bbd-4eef-a49c-2eb49cffeea1" providerId="ADAL" clId="{90926409-5A56-4991-BFFB-B05398A87C34}" dt="2024-04-10T14:29:49.745" v="6767" actId="47"/>
        <pc:sldMkLst>
          <pc:docMk/>
          <pc:sldMk cId="124140128" sldId="276"/>
        </pc:sldMkLst>
        <pc:spChg chg="mod">
          <ac:chgData name="Hayston Jordan AWE" userId="acfcf501-6bbd-4eef-a49c-2eb49cffeea1" providerId="ADAL" clId="{90926409-5A56-4991-BFFB-B05398A87C34}" dt="2024-04-09T09:05:46.725" v="1056" actId="404"/>
          <ac:spMkLst>
            <pc:docMk/>
            <pc:sldMk cId="124140128" sldId="276"/>
            <ac:spMk id="2" creationId="{ACF345C3-FFD8-49AE-B7D0-A4DDA1E5B355}"/>
          </ac:spMkLst>
        </pc:spChg>
        <pc:spChg chg="mod">
          <ac:chgData name="Hayston Jordan AWE" userId="acfcf501-6bbd-4eef-a49c-2eb49cffeea1" providerId="ADAL" clId="{90926409-5A56-4991-BFFB-B05398A87C34}" dt="2024-04-08T12:53:26.339" v="101"/>
          <ac:spMkLst>
            <pc:docMk/>
            <pc:sldMk cId="124140128" sldId="276"/>
            <ac:spMk id="3" creationId="{35B80D8E-24DC-4DB6-9B28-2C3CE35E0859}"/>
          </ac:spMkLst>
        </pc:spChg>
      </pc:sldChg>
      <pc:sldChg chg="modSp add mod">
        <pc:chgData name="Hayston Jordan AWE" userId="acfcf501-6bbd-4eef-a49c-2eb49cffeea1" providerId="ADAL" clId="{90926409-5A56-4991-BFFB-B05398A87C34}" dt="2024-04-15T14:41:17.998" v="12473" actId="20577"/>
        <pc:sldMkLst>
          <pc:docMk/>
          <pc:sldMk cId="1667239278" sldId="277"/>
        </pc:sldMkLst>
        <pc:spChg chg="mod">
          <ac:chgData name="Hayston Jordan AWE" userId="acfcf501-6bbd-4eef-a49c-2eb49cffeea1" providerId="ADAL" clId="{90926409-5A56-4991-BFFB-B05398A87C34}" dt="2024-04-09T09:05:52.940" v="1058" actId="404"/>
          <ac:spMkLst>
            <pc:docMk/>
            <pc:sldMk cId="1667239278" sldId="277"/>
            <ac:spMk id="2" creationId="{ACF345C3-FFD8-49AE-B7D0-A4DDA1E5B355}"/>
          </ac:spMkLst>
        </pc:spChg>
        <pc:spChg chg="mod">
          <ac:chgData name="Hayston Jordan AWE" userId="acfcf501-6bbd-4eef-a49c-2eb49cffeea1" providerId="ADAL" clId="{90926409-5A56-4991-BFFB-B05398A87C34}" dt="2024-04-15T14:41:17.998" v="12473" actId="20577"/>
          <ac:spMkLst>
            <pc:docMk/>
            <pc:sldMk cId="1667239278" sldId="277"/>
            <ac:spMk id="3" creationId="{35B80D8E-24DC-4DB6-9B28-2C3CE35E0859}"/>
          </ac:spMkLst>
        </pc:spChg>
      </pc:sldChg>
      <pc:sldChg chg="modSp add mod">
        <pc:chgData name="Hayston Jordan AWE" userId="acfcf501-6bbd-4eef-a49c-2eb49cffeea1" providerId="ADAL" clId="{90926409-5A56-4991-BFFB-B05398A87C34}" dt="2024-04-09T09:05:58.167" v="1060" actId="404"/>
        <pc:sldMkLst>
          <pc:docMk/>
          <pc:sldMk cId="2959193049" sldId="278"/>
        </pc:sldMkLst>
        <pc:spChg chg="mod">
          <ac:chgData name="Hayston Jordan AWE" userId="acfcf501-6bbd-4eef-a49c-2eb49cffeea1" providerId="ADAL" clId="{90926409-5A56-4991-BFFB-B05398A87C34}" dt="2024-04-09T09:05:58.167" v="1060" actId="404"/>
          <ac:spMkLst>
            <pc:docMk/>
            <pc:sldMk cId="2959193049" sldId="278"/>
            <ac:spMk id="2" creationId="{ACF345C3-FFD8-49AE-B7D0-A4DDA1E5B355}"/>
          </ac:spMkLst>
        </pc:spChg>
        <pc:spChg chg="mod">
          <ac:chgData name="Hayston Jordan AWE" userId="acfcf501-6bbd-4eef-a49c-2eb49cffeea1" providerId="ADAL" clId="{90926409-5A56-4991-BFFB-B05398A87C34}" dt="2024-04-08T12:54:16.656" v="149" actId="20577"/>
          <ac:spMkLst>
            <pc:docMk/>
            <pc:sldMk cId="2959193049" sldId="278"/>
            <ac:spMk id="3" creationId="{35B80D8E-24DC-4DB6-9B28-2C3CE35E0859}"/>
          </ac:spMkLst>
        </pc:spChg>
      </pc:sldChg>
      <pc:sldChg chg="modSp add mod">
        <pc:chgData name="Hayston Jordan AWE" userId="acfcf501-6bbd-4eef-a49c-2eb49cffeea1" providerId="ADAL" clId="{90926409-5A56-4991-BFFB-B05398A87C34}" dt="2024-04-09T13:32:10.367" v="3416" actId="404"/>
        <pc:sldMkLst>
          <pc:docMk/>
          <pc:sldMk cId="4153874336" sldId="279"/>
        </pc:sldMkLst>
        <pc:spChg chg="mod">
          <ac:chgData name="Hayston Jordan AWE" userId="acfcf501-6bbd-4eef-a49c-2eb49cffeea1" providerId="ADAL" clId="{90926409-5A56-4991-BFFB-B05398A87C34}" dt="2024-04-09T13:32:10.367" v="3416" actId="404"/>
          <ac:spMkLst>
            <pc:docMk/>
            <pc:sldMk cId="4153874336" sldId="279"/>
            <ac:spMk id="2" creationId="{ACF345C3-FFD8-49AE-B7D0-A4DDA1E5B355}"/>
          </ac:spMkLst>
        </pc:spChg>
        <pc:spChg chg="mod">
          <ac:chgData name="Hayston Jordan AWE" userId="acfcf501-6bbd-4eef-a49c-2eb49cffeea1" providerId="ADAL" clId="{90926409-5A56-4991-BFFB-B05398A87C34}" dt="2024-04-09T11:15:51.613" v="1512" actId="20577"/>
          <ac:spMkLst>
            <pc:docMk/>
            <pc:sldMk cId="4153874336" sldId="279"/>
            <ac:spMk id="3" creationId="{35B80D8E-24DC-4DB6-9B28-2C3CE35E0859}"/>
          </ac:spMkLst>
        </pc:spChg>
      </pc:sldChg>
      <pc:sldChg chg="modSp add mod">
        <pc:chgData name="Hayston Jordan AWE" userId="acfcf501-6bbd-4eef-a49c-2eb49cffeea1" providerId="ADAL" clId="{90926409-5A56-4991-BFFB-B05398A87C34}" dt="2024-04-09T13:32:15.481" v="3417" actId="404"/>
        <pc:sldMkLst>
          <pc:docMk/>
          <pc:sldMk cId="297947181" sldId="280"/>
        </pc:sldMkLst>
        <pc:spChg chg="mod">
          <ac:chgData name="Hayston Jordan AWE" userId="acfcf501-6bbd-4eef-a49c-2eb49cffeea1" providerId="ADAL" clId="{90926409-5A56-4991-BFFB-B05398A87C34}" dt="2024-04-09T13:32:15.481" v="3417" actId="404"/>
          <ac:spMkLst>
            <pc:docMk/>
            <pc:sldMk cId="297947181" sldId="280"/>
            <ac:spMk id="2" creationId="{ACF345C3-FFD8-49AE-B7D0-A4DDA1E5B355}"/>
          </ac:spMkLst>
        </pc:spChg>
        <pc:spChg chg="mod">
          <ac:chgData name="Hayston Jordan AWE" userId="acfcf501-6bbd-4eef-a49c-2eb49cffeea1" providerId="ADAL" clId="{90926409-5A56-4991-BFFB-B05398A87C34}" dt="2024-04-09T11:18:09.805" v="1533" actId="20577"/>
          <ac:spMkLst>
            <pc:docMk/>
            <pc:sldMk cId="297947181" sldId="280"/>
            <ac:spMk id="3" creationId="{35B80D8E-24DC-4DB6-9B28-2C3CE35E0859}"/>
          </ac:spMkLst>
        </pc:spChg>
      </pc:sldChg>
      <pc:sldChg chg="addSp modSp add mod">
        <pc:chgData name="Hayston Jordan AWE" userId="acfcf501-6bbd-4eef-a49c-2eb49cffeea1" providerId="ADAL" clId="{90926409-5A56-4991-BFFB-B05398A87C34}" dt="2024-04-09T13:32:19.890" v="3418" actId="404"/>
        <pc:sldMkLst>
          <pc:docMk/>
          <pc:sldMk cId="1621008670" sldId="281"/>
        </pc:sldMkLst>
        <pc:spChg chg="mod">
          <ac:chgData name="Hayston Jordan AWE" userId="acfcf501-6bbd-4eef-a49c-2eb49cffeea1" providerId="ADAL" clId="{90926409-5A56-4991-BFFB-B05398A87C34}" dt="2024-04-09T13:32:19.890" v="3418" actId="404"/>
          <ac:spMkLst>
            <pc:docMk/>
            <pc:sldMk cId="1621008670" sldId="281"/>
            <ac:spMk id="2" creationId="{ACF345C3-FFD8-49AE-B7D0-A4DDA1E5B355}"/>
          </ac:spMkLst>
        </pc:spChg>
        <pc:spChg chg="mod">
          <ac:chgData name="Hayston Jordan AWE" userId="acfcf501-6bbd-4eef-a49c-2eb49cffeea1" providerId="ADAL" clId="{90926409-5A56-4991-BFFB-B05398A87C34}" dt="2024-04-09T12:15:48.212" v="2301" actId="5793"/>
          <ac:spMkLst>
            <pc:docMk/>
            <pc:sldMk cId="1621008670" sldId="281"/>
            <ac:spMk id="3" creationId="{35B80D8E-24DC-4DB6-9B28-2C3CE35E0859}"/>
          </ac:spMkLst>
        </pc:spChg>
        <pc:picChg chg="add mod">
          <ac:chgData name="Hayston Jordan AWE" userId="acfcf501-6bbd-4eef-a49c-2eb49cffeea1" providerId="ADAL" clId="{90926409-5A56-4991-BFFB-B05398A87C34}" dt="2024-04-09T12:15:55.985" v="2304" actId="1076"/>
          <ac:picMkLst>
            <pc:docMk/>
            <pc:sldMk cId="1621008670" sldId="281"/>
            <ac:picMk id="5" creationId="{1A81E6FF-F675-6F29-ED78-1944BEE90E87}"/>
          </ac:picMkLst>
        </pc:picChg>
      </pc:sldChg>
      <pc:sldChg chg="addSp delSp modSp add mod">
        <pc:chgData name="Hayston Jordan AWE" userId="acfcf501-6bbd-4eef-a49c-2eb49cffeea1" providerId="ADAL" clId="{90926409-5A56-4991-BFFB-B05398A87C34}" dt="2024-04-09T13:43:05.080" v="3585" actId="1076"/>
        <pc:sldMkLst>
          <pc:docMk/>
          <pc:sldMk cId="732173967" sldId="282"/>
        </pc:sldMkLst>
        <pc:spChg chg="mod">
          <ac:chgData name="Hayston Jordan AWE" userId="acfcf501-6bbd-4eef-a49c-2eb49cffeea1" providerId="ADAL" clId="{90926409-5A56-4991-BFFB-B05398A87C34}" dt="2024-04-09T13:31:59.812" v="3414" actId="14100"/>
          <ac:spMkLst>
            <pc:docMk/>
            <pc:sldMk cId="732173967" sldId="282"/>
            <ac:spMk id="2" creationId="{ACF345C3-FFD8-49AE-B7D0-A4DDA1E5B355}"/>
          </ac:spMkLst>
        </pc:spChg>
        <pc:spChg chg="mod">
          <ac:chgData name="Hayston Jordan AWE" userId="acfcf501-6bbd-4eef-a49c-2eb49cffeea1" providerId="ADAL" clId="{90926409-5A56-4991-BFFB-B05398A87C34}" dt="2024-04-09T13:35:54.643" v="3438" actId="21"/>
          <ac:spMkLst>
            <pc:docMk/>
            <pc:sldMk cId="732173967" sldId="282"/>
            <ac:spMk id="3" creationId="{35B80D8E-24DC-4DB6-9B28-2C3CE35E0859}"/>
          </ac:spMkLst>
        </pc:spChg>
        <pc:spChg chg="add del mod">
          <ac:chgData name="Hayston Jordan AWE" userId="acfcf501-6bbd-4eef-a49c-2eb49cffeea1" providerId="ADAL" clId="{90926409-5A56-4991-BFFB-B05398A87C34}" dt="2024-04-09T13:37:43.500" v="3472" actId="1076"/>
          <ac:spMkLst>
            <pc:docMk/>
            <pc:sldMk cId="732173967" sldId="282"/>
            <ac:spMk id="10" creationId="{4F2977E8-E4BF-0FDE-4F1E-B9D66DB758E3}"/>
          </ac:spMkLst>
        </pc:spChg>
        <pc:spChg chg="add mod">
          <ac:chgData name="Hayston Jordan AWE" userId="acfcf501-6bbd-4eef-a49c-2eb49cffeea1" providerId="ADAL" clId="{90926409-5A56-4991-BFFB-B05398A87C34}" dt="2024-04-09T13:40:48.508" v="3520" actId="1076"/>
          <ac:spMkLst>
            <pc:docMk/>
            <pc:sldMk cId="732173967" sldId="282"/>
            <ac:spMk id="13" creationId="{98CC884E-59D2-9F0C-E46C-A2D6CE9C7588}"/>
          </ac:spMkLst>
        </pc:spChg>
        <pc:spChg chg="add mod">
          <ac:chgData name="Hayston Jordan AWE" userId="acfcf501-6bbd-4eef-a49c-2eb49cffeea1" providerId="ADAL" clId="{90926409-5A56-4991-BFFB-B05398A87C34}" dt="2024-04-09T13:41:23.815" v="3563" actId="20577"/>
          <ac:spMkLst>
            <pc:docMk/>
            <pc:sldMk cId="732173967" sldId="282"/>
            <ac:spMk id="14" creationId="{17BD04F0-33EB-9CCE-7DAF-A9D40AD6B669}"/>
          </ac:spMkLst>
        </pc:spChg>
        <pc:picChg chg="del">
          <ac:chgData name="Hayston Jordan AWE" userId="acfcf501-6bbd-4eef-a49c-2eb49cffeea1" providerId="ADAL" clId="{90926409-5A56-4991-BFFB-B05398A87C34}" dt="2024-04-09T12:18:59.378" v="2306" actId="478"/>
          <ac:picMkLst>
            <pc:docMk/>
            <pc:sldMk cId="732173967" sldId="282"/>
            <ac:picMk id="5" creationId="{1A81E6FF-F675-6F29-ED78-1944BEE90E87}"/>
          </ac:picMkLst>
        </pc:picChg>
        <pc:picChg chg="add mod">
          <ac:chgData name="Hayston Jordan AWE" userId="acfcf501-6bbd-4eef-a49c-2eb49cffeea1" providerId="ADAL" clId="{90926409-5A56-4991-BFFB-B05398A87C34}" dt="2024-04-09T13:39:45.230" v="3473" actId="1076"/>
          <ac:picMkLst>
            <pc:docMk/>
            <pc:sldMk cId="732173967" sldId="282"/>
            <ac:picMk id="7" creationId="{27C45777-E861-4CBB-2026-BB1F8AEC7399}"/>
          </ac:picMkLst>
        </pc:picChg>
        <pc:picChg chg="add mod modCrop">
          <ac:chgData name="Hayston Jordan AWE" userId="acfcf501-6bbd-4eef-a49c-2eb49cffeea1" providerId="ADAL" clId="{90926409-5A56-4991-BFFB-B05398A87C34}" dt="2024-04-09T13:43:05.080" v="3585" actId="1076"/>
          <ac:picMkLst>
            <pc:docMk/>
            <pc:sldMk cId="732173967" sldId="282"/>
            <ac:picMk id="9" creationId="{91BC6877-11BD-6AB1-7470-F6DAFFE98284}"/>
          </ac:picMkLst>
        </pc:picChg>
        <pc:picChg chg="add del mod">
          <ac:chgData name="Hayston Jordan AWE" userId="acfcf501-6bbd-4eef-a49c-2eb49cffeea1" providerId="ADAL" clId="{90926409-5A56-4991-BFFB-B05398A87C34}" dt="2024-04-09T13:37:32.764" v="3468" actId="478"/>
          <ac:picMkLst>
            <pc:docMk/>
            <pc:sldMk cId="732173967" sldId="282"/>
            <ac:picMk id="12" creationId="{53D6FE51-E08A-76AA-66E0-F8D829FCC6A0}"/>
          </ac:picMkLst>
        </pc:picChg>
      </pc:sldChg>
      <pc:sldChg chg="addSp delSp modSp add mod">
        <pc:chgData name="Hayston Jordan AWE" userId="acfcf501-6bbd-4eef-a49c-2eb49cffeea1" providerId="ADAL" clId="{90926409-5A56-4991-BFFB-B05398A87C34}" dt="2024-04-09T14:19:45.985" v="4165" actId="20577"/>
        <pc:sldMkLst>
          <pc:docMk/>
          <pc:sldMk cId="2841810800" sldId="283"/>
        </pc:sldMkLst>
        <pc:spChg chg="mod">
          <ac:chgData name="Hayston Jordan AWE" userId="acfcf501-6bbd-4eef-a49c-2eb49cffeea1" providerId="ADAL" clId="{90926409-5A56-4991-BFFB-B05398A87C34}" dt="2024-04-09T14:19:45.985" v="4165" actId="20577"/>
          <ac:spMkLst>
            <pc:docMk/>
            <pc:sldMk cId="2841810800" sldId="283"/>
            <ac:spMk id="3" creationId="{35B80D8E-24DC-4DB6-9B28-2C3CE35E0859}"/>
          </ac:spMkLst>
        </pc:spChg>
        <pc:spChg chg="add mod">
          <ac:chgData name="Hayston Jordan AWE" userId="acfcf501-6bbd-4eef-a49c-2eb49cffeea1" providerId="ADAL" clId="{90926409-5A56-4991-BFFB-B05398A87C34}" dt="2024-04-09T13:49:52.430" v="3786" actId="14100"/>
          <ac:spMkLst>
            <pc:docMk/>
            <pc:sldMk cId="2841810800" sldId="283"/>
            <ac:spMk id="5" creationId="{9ADF1439-811D-30DE-EF73-53D2CC250D72}"/>
          </ac:spMkLst>
        </pc:spChg>
        <pc:spChg chg="add mod">
          <ac:chgData name="Hayston Jordan AWE" userId="acfcf501-6bbd-4eef-a49c-2eb49cffeea1" providerId="ADAL" clId="{90926409-5A56-4991-BFFB-B05398A87C34}" dt="2024-04-09T13:50:16.656" v="3831" actId="14100"/>
          <ac:spMkLst>
            <pc:docMk/>
            <pc:sldMk cId="2841810800" sldId="283"/>
            <ac:spMk id="6" creationId="{7D0E219D-1FE2-707A-EA9B-230388233B9B}"/>
          </ac:spMkLst>
        </pc:spChg>
        <pc:spChg chg="del mod">
          <ac:chgData name="Hayston Jordan AWE" userId="acfcf501-6bbd-4eef-a49c-2eb49cffeea1" providerId="ADAL" clId="{90926409-5A56-4991-BFFB-B05398A87C34}" dt="2024-04-09T13:37:05.201" v="3451" actId="478"/>
          <ac:spMkLst>
            <pc:docMk/>
            <pc:sldMk cId="2841810800" sldId="283"/>
            <ac:spMk id="10" creationId="{4F2977E8-E4BF-0FDE-4F1E-B9D66DB758E3}"/>
          </ac:spMkLst>
        </pc:spChg>
        <pc:picChg chg="del mod">
          <ac:chgData name="Hayston Jordan AWE" userId="acfcf501-6bbd-4eef-a49c-2eb49cffeea1" providerId="ADAL" clId="{90926409-5A56-4991-BFFB-B05398A87C34}" dt="2024-04-09T13:50:40.275" v="3832" actId="478"/>
          <ac:picMkLst>
            <pc:docMk/>
            <pc:sldMk cId="2841810800" sldId="283"/>
            <ac:picMk id="7" creationId="{27C45777-E861-4CBB-2026-BB1F8AEC7399}"/>
          </ac:picMkLst>
        </pc:picChg>
        <pc:picChg chg="add del mod">
          <ac:chgData name="Hayston Jordan AWE" userId="acfcf501-6bbd-4eef-a49c-2eb49cffeea1" providerId="ADAL" clId="{90926409-5A56-4991-BFFB-B05398A87C34}" dt="2024-04-09T13:51:12.852" v="3836" actId="478"/>
          <ac:picMkLst>
            <pc:docMk/>
            <pc:sldMk cId="2841810800" sldId="283"/>
            <ac:picMk id="8" creationId="{14978BAF-4E1C-4E8A-2CF1-F872AF11C473}"/>
          </ac:picMkLst>
        </pc:picChg>
        <pc:picChg chg="del">
          <ac:chgData name="Hayston Jordan AWE" userId="acfcf501-6bbd-4eef-a49c-2eb49cffeea1" providerId="ADAL" clId="{90926409-5A56-4991-BFFB-B05398A87C34}" dt="2024-04-09T13:36:11.424" v="3443" actId="478"/>
          <ac:picMkLst>
            <pc:docMk/>
            <pc:sldMk cId="2841810800" sldId="283"/>
            <ac:picMk id="9" creationId="{91BC6877-11BD-6AB1-7470-F6DAFFE98284}"/>
          </ac:picMkLst>
        </pc:picChg>
        <pc:picChg chg="mod">
          <ac:chgData name="Hayston Jordan AWE" userId="acfcf501-6bbd-4eef-a49c-2eb49cffeea1" providerId="ADAL" clId="{90926409-5A56-4991-BFFB-B05398A87C34}" dt="2024-04-09T13:39:57.006" v="3476" actId="1076"/>
          <ac:picMkLst>
            <pc:docMk/>
            <pc:sldMk cId="2841810800" sldId="283"/>
            <ac:picMk id="12" creationId="{53D6FE51-E08A-76AA-66E0-F8D829FCC6A0}"/>
          </ac:picMkLst>
        </pc:picChg>
        <pc:picChg chg="add del mod">
          <ac:chgData name="Hayston Jordan AWE" userId="acfcf501-6bbd-4eef-a49c-2eb49cffeea1" providerId="ADAL" clId="{90926409-5A56-4991-BFFB-B05398A87C34}" dt="2024-04-09T13:56:39.189" v="3840" actId="478"/>
          <ac:picMkLst>
            <pc:docMk/>
            <pc:sldMk cId="2841810800" sldId="283"/>
            <ac:picMk id="13" creationId="{0C247675-BC91-B391-7ADE-6A39CD256478}"/>
          </ac:picMkLst>
        </pc:picChg>
        <pc:picChg chg="add mod">
          <ac:chgData name="Hayston Jordan AWE" userId="acfcf501-6bbd-4eef-a49c-2eb49cffeea1" providerId="ADAL" clId="{90926409-5A56-4991-BFFB-B05398A87C34}" dt="2024-04-09T14:16:26.367" v="3847" actId="1076"/>
          <ac:picMkLst>
            <pc:docMk/>
            <pc:sldMk cId="2841810800" sldId="283"/>
            <ac:picMk id="15" creationId="{EECBE4E1-5B0C-621B-6EF0-BFB3EF6DE2F0}"/>
          </ac:picMkLst>
        </pc:picChg>
      </pc:sldChg>
      <pc:sldChg chg="addSp delSp modSp add mod ord">
        <pc:chgData name="Hayston Jordan AWE" userId="acfcf501-6bbd-4eef-a49c-2eb49cffeea1" providerId="ADAL" clId="{90926409-5A56-4991-BFFB-B05398A87C34}" dt="2024-04-15T13:44:37.578" v="11990" actId="1076"/>
        <pc:sldMkLst>
          <pc:docMk/>
          <pc:sldMk cId="3035950864" sldId="284"/>
        </pc:sldMkLst>
        <pc:spChg chg="mod">
          <ac:chgData name="Hayston Jordan AWE" userId="acfcf501-6bbd-4eef-a49c-2eb49cffeea1" providerId="ADAL" clId="{90926409-5A56-4991-BFFB-B05398A87C34}" dt="2024-04-09T14:21:37.778" v="4198" actId="20577"/>
          <ac:spMkLst>
            <pc:docMk/>
            <pc:sldMk cId="3035950864" sldId="284"/>
            <ac:spMk id="2" creationId="{ACF345C3-FFD8-49AE-B7D0-A4DDA1E5B355}"/>
          </ac:spMkLst>
        </pc:spChg>
        <pc:spChg chg="mod">
          <ac:chgData name="Hayston Jordan AWE" userId="acfcf501-6bbd-4eef-a49c-2eb49cffeea1" providerId="ADAL" clId="{90926409-5A56-4991-BFFB-B05398A87C34}" dt="2024-04-15T13:43:46.032" v="11988" actId="14100"/>
          <ac:spMkLst>
            <pc:docMk/>
            <pc:sldMk cId="3035950864" sldId="284"/>
            <ac:spMk id="3" creationId="{35B80D8E-24DC-4DB6-9B28-2C3CE35E0859}"/>
          </ac:spMkLst>
        </pc:spChg>
        <pc:spChg chg="del mod">
          <ac:chgData name="Hayston Jordan AWE" userId="acfcf501-6bbd-4eef-a49c-2eb49cffeea1" providerId="ADAL" clId="{90926409-5A56-4991-BFFB-B05398A87C34}" dt="2024-04-09T14:21:42.356" v="4201" actId="478"/>
          <ac:spMkLst>
            <pc:docMk/>
            <pc:sldMk cId="3035950864" sldId="284"/>
            <ac:spMk id="5" creationId="{9ADF1439-811D-30DE-EF73-53D2CC250D72}"/>
          </ac:spMkLst>
        </pc:spChg>
        <pc:spChg chg="del">
          <ac:chgData name="Hayston Jordan AWE" userId="acfcf501-6bbd-4eef-a49c-2eb49cffeea1" providerId="ADAL" clId="{90926409-5A56-4991-BFFB-B05398A87C34}" dt="2024-04-09T14:21:41.052" v="4199" actId="478"/>
          <ac:spMkLst>
            <pc:docMk/>
            <pc:sldMk cId="3035950864" sldId="284"/>
            <ac:spMk id="6" creationId="{7D0E219D-1FE2-707A-EA9B-230388233B9B}"/>
          </ac:spMkLst>
        </pc:spChg>
        <pc:picChg chg="add mod modCrop">
          <ac:chgData name="Hayston Jordan AWE" userId="acfcf501-6bbd-4eef-a49c-2eb49cffeea1" providerId="ADAL" clId="{90926409-5A56-4991-BFFB-B05398A87C34}" dt="2024-04-15T13:44:37.578" v="11990" actId="1076"/>
          <ac:picMkLst>
            <pc:docMk/>
            <pc:sldMk cId="3035950864" sldId="284"/>
            <ac:picMk id="5" creationId="{2976A389-E6F5-0004-CA2B-82CAEE96E987}"/>
          </ac:picMkLst>
        </pc:picChg>
        <pc:picChg chg="add mod">
          <ac:chgData name="Hayston Jordan AWE" userId="acfcf501-6bbd-4eef-a49c-2eb49cffeea1" providerId="ADAL" clId="{90926409-5A56-4991-BFFB-B05398A87C34}" dt="2024-04-15T13:43:40.790" v="11987" actId="1038"/>
          <ac:picMkLst>
            <pc:docMk/>
            <pc:sldMk cId="3035950864" sldId="284"/>
            <ac:picMk id="7" creationId="{AE0012CC-A5FC-21F4-C30C-0659DF368735}"/>
          </ac:picMkLst>
        </pc:picChg>
        <pc:picChg chg="del">
          <ac:chgData name="Hayston Jordan AWE" userId="acfcf501-6bbd-4eef-a49c-2eb49cffeea1" providerId="ADAL" clId="{90926409-5A56-4991-BFFB-B05398A87C34}" dt="2024-04-09T14:20:16.583" v="4169" actId="478"/>
          <ac:picMkLst>
            <pc:docMk/>
            <pc:sldMk cId="3035950864" sldId="284"/>
            <ac:picMk id="12" creationId="{53D6FE51-E08A-76AA-66E0-F8D829FCC6A0}"/>
          </ac:picMkLst>
        </pc:picChg>
        <pc:picChg chg="del">
          <ac:chgData name="Hayston Jordan AWE" userId="acfcf501-6bbd-4eef-a49c-2eb49cffeea1" providerId="ADAL" clId="{90926409-5A56-4991-BFFB-B05398A87C34}" dt="2024-04-09T14:20:16.064" v="4168" actId="478"/>
          <ac:picMkLst>
            <pc:docMk/>
            <pc:sldMk cId="3035950864" sldId="284"/>
            <ac:picMk id="15" creationId="{EECBE4E1-5B0C-621B-6EF0-BFB3EF6DE2F0}"/>
          </ac:picMkLst>
        </pc:picChg>
      </pc:sldChg>
      <pc:sldChg chg="addSp delSp modSp add mod">
        <pc:chgData name="Hayston Jordan AWE" userId="acfcf501-6bbd-4eef-a49c-2eb49cffeea1" providerId="ADAL" clId="{90926409-5A56-4991-BFFB-B05398A87C34}" dt="2024-04-10T11:03:04.267" v="5804" actId="1076"/>
        <pc:sldMkLst>
          <pc:docMk/>
          <pc:sldMk cId="733004483" sldId="285"/>
        </pc:sldMkLst>
        <pc:spChg chg="mod">
          <ac:chgData name="Hayston Jordan AWE" userId="acfcf501-6bbd-4eef-a49c-2eb49cffeea1" providerId="ADAL" clId="{90926409-5A56-4991-BFFB-B05398A87C34}" dt="2024-04-10T10:59:09.318" v="5722" actId="20577"/>
          <ac:spMkLst>
            <pc:docMk/>
            <pc:sldMk cId="733004483" sldId="285"/>
            <ac:spMk id="2" creationId="{ACF345C3-FFD8-49AE-B7D0-A4DDA1E5B355}"/>
          </ac:spMkLst>
        </pc:spChg>
        <pc:spChg chg="del">
          <ac:chgData name="Hayston Jordan AWE" userId="acfcf501-6bbd-4eef-a49c-2eb49cffeea1" providerId="ADAL" clId="{90926409-5A56-4991-BFFB-B05398A87C34}" dt="2024-04-10T09:06:10.745" v="5004" actId="478"/>
          <ac:spMkLst>
            <pc:docMk/>
            <pc:sldMk cId="733004483" sldId="285"/>
            <ac:spMk id="3" creationId="{35B80D8E-24DC-4DB6-9B28-2C3CE35E0859}"/>
          </ac:spMkLst>
        </pc:spChg>
        <pc:spChg chg="del">
          <ac:chgData name="Hayston Jordan AWE" userId="acfcf501-6bbd-4eef-a49c-2eb49cffeea1" providerId="ADAL" clId="{90926409-5A56-4991-BFFB-B05398A87C34}" dt="2024-04-10T09:06:16.485" v="5007" actId="478"/>
          <ac:spMkLst>
            <pc:docMk/>
            <pc:sldMk cId="733004483" sldId="285"/>
            <ac:spMk id="5" creationId="{9ADF1439-811D-30DE-EF73-53D2CC250D72}"/>
          </ac:spMkLst>
        </pc:spChg>
        <pc:spChg chg="del mod">
          <ac:chgData name="Hayston Jordan AWE" userId="acfcf501-6bbd-4eef-a49c-2eb49cffeea1" providerId="ADAL" clId="{90926409-5A56-4991-BFFB-B05398A87C34}" dt="2024-04-10T09:06:14.705" v="5006" actId="478"/>
          <ac:spMkLst>
            <pc:docMk/>
            <pc:sldMk cId="733004483" sldId="285"/>
            <ac:spMk id="6" creationId="{7D0E219D-1FE2-707A-EA9B-230388233B9B}"/>
          </ac:spMkLst>
        </pc:spChg>
        <pc:spChg chg="add mod">
          <ac:chgData name="Hayston Jordan AWE" userId="acfcf501-6bbd-4eef-a49c-2eb49cffeea1" providerId="ADAL" clId="{90926409-5A56-4991-BFFB-B05398A87C34}" dt="2024-04-10T11:03:04.267" v="5804" actId="1076"/>
          <ac:spMkLst>
            <pc:docMk/>
            <pc:sldMk cId="733004483" sldId="285"/>
            <ac:spMk id="8" creationId="{912C1DD5-8A00-4133-3138-1EC0F34BC895}"/>
          </ac:spMkLst>
        </pc:spChg>
        <pc:picChg chg="del">
          <ac:chgData name="Hayston Jordan AWE" userId="acfcf501-6bbd-4eef-a49c-2eb49cffeea1" providerId="ADAL" clId="{90926409-5A56-4991-BFFB-B05398A87C34}" dt="2024-04-10T09:06:17.725" v="5008" actId="478"/>
          <ac:picMkLst>
            <pc:docMk/>
            <pc:sldMk cId="733004483" sldId="285"/>
            <ac:picMk id="12" creationId="{53D6FE51-E08A-76AA-66E0-F8D829FCC6A0}"/>
          </ac:picMkLst>
        </pc:picChg>
        <pc:picChg chg="del">
          <ac:chgData name="Hayston Jordan AWE" userId="acfcf501-6bbd-4eef-a49c-2eb49cffeea1" providerId="ADAL" clId="{90926409-5A56-4991-BFFB-B05398A87C34}" dt="2024-04-10T09:06:10.235" v="5003" actId="478"/>
          <ac:picMkLst>
            <pc:docMk/>
            <pc:sldMk cId="733004483" sldId="285"/>
            <ac:picMk id="15" creationId="{EECBE4E1-5B0C-621B-6EF0-BFB3EF6DE2F0}"/>
          </ac:picMkLst>
        </pc:picChg>
      </pc:sldChg>
      <pc:sldChg chg="addSp delSp modSp add mod ord">
        <pc:chgData name="Hayston Jordan AWE" userId="acfcf501-6bbd-4eef-a49c-2eb49cffeea1" providerId="ADAL" clId="{90926409-5A56-4991-BFFB-B05398A87C34}" dt="2024-04-15T14:02:55.679" v="12271" actId="20577"/>
        <pc:sldMkLst>
          <pc:docMk/>
          <pc:sldMk cId="1953631696" sldId="286"/>
        </pc:sldMkLst>
        <pc:spChg chg="mod">
          <ac:chgData name="Hayston Jordan AWE" userId="acfcf501-6bbd-4eef-a49c-2eb49cffeea1" providerId="ADAL" clId="{90926409-5A56-4991-BFFB-B05398A87C34}" dt="2024-04-15T14:02:55.679" v="12271" actId="20577"/>
          <ac:spMkLst>
            <pc:docMk/>
            <pc:sldMk cId="1953631696" sldId="286"/>
            <ac:spMk id="3" creationId="{35B80D8E-24DC-4DB6-9B28-2C3CE35E0859}"/>
          </ac:spMkLst>
        </pc:spChg>
        <pc:spChg chg="mod">
          <ac:chgData name="Hayston Jordan AWE" userId="acfcf501-6bbd-4eef-a49c-2eb49cffeea1" providerId="ADAL" clId="{90926409-5A56-4991-BFFB-B05398A87C34}" dt="2024-04-10T14:43:10.461" v="6782"/>
          <ac:spMkLst>
            <pc:docMk/>
            <pc:sldMk cId="1953631696" sldId="286"/>
            <ac:spMk id="6" creationId="{72C78E08-A2AE-23A2-8C3B-C4D56DC1C576}"/>
          </ac:spMkLst>
        </pc:spChg>
        <pc:spChg chg="mod">
          <ac:chgData name="Hayston Jordan AWE" userId="acfcf501-6bbd-4eef-a49c-2eb49cffeea1" providerId="ADAL" clId="{90926409-5A56-4991-BFFB-B05398A87C34}" dt="2024-04-10T14:43:10.461" v="6782"/>
          <ac:spMkLst>
            <pc:docMk/>
            <pc:sldMk cId="1953631696" sldId="286"/>
            <ac:spMk id="7" creationId="{DAD2BBEC-6A86-520F-9969-D680F341130C}"/>
          </ac:spMkLst>
        </pc:spChg>
        <pc:spChg chg="mod">
          <ac:chgData name="Hayston Jordan AWE" userId="acfcf501-6bbd-4eef-a49c-2eb49cffeea1" providerId="ADAL" clId="{90926409-5A56-4991-BFFB-B05398A87C34}" dt="2024-04-10T14:43:10.461" v="6782"/>
          <ac:spMkLst>
            <pc:docMk/>
            <pc:sldMk cId="1953631696" sldId="286"/>
            <ac:spMk id="8" creationId="{B632F275-819C-F69E-1F93-60662CFD9CE2}"/>
          </ac:spMkLst>
        </pc:spChg>
        <pc:spChg chg="mod">
          <ac:chgData name="Hayston Jordan AWE" userId="acfcf501-6bbd-4eef-a49c-2eb49cffeea1" providerId="ADAL" clId="{90926409-5A56-4991-BFFB-B05398A87C34}" dt="2024-04-10T14:43:10.461" v="6782"/>
          <ac:spMkLst>
            <pc:docMk/>
            <pc:sldMk cId="1953631696" sldId="286"/>
            <ac:spMk id="9" creationId="{563832E3-8A70-8605-CFC0-2EA10FE00120}"/>
          </ac:spMkLst>
        </pc:spChg>
        <pc:spChg chg="mod">
          <ac:chgData name="Hayston Jordan AWE" userId="acfcf501-6bbd-4eef-a49c-2eb49cffeea1" providerId="ADAL" clId="{90926409-5A56-4991-BFFB-B05398A87C34}" dt="2024-04-10T14:43:10.461" v="6782"/>
          <ac:spMkLst>
            <pc:docMk/>
            <pc:sldMk cId="1953631696" sldId="286"/>
            <ac:spMk id="10" creationId="{C906EC60-500D-3C73-FA3D-923FAA74CBBA}"/>
          </ac:spMkLst>
        </pc:spChg>
        <pc:spChg chg="mod">
          <ac:chgData name="Hayston Jordan AWE" userId="acfcf501-6bbd-4eef-a49c-2eb49cffeea1" providerId="ADAL" clId="{90926409-5A56-4991-BFFB-B05398A87C34}" dt="2024-04-10T14:43:10.461" v="6782"/>
          <ac:spMkLst>
            <pc:docMk/>
            <pc:sldMk cId="1953631696" sldId="286"/>
            <ac:spMk id="11" creationId="{D19BB923-7785-0818-D82D-66BC6126982C}"/>
          </ac:spMkLst>
        </pc:spChg>
        <pc:spChg chg="mod">
          <ac:chgData name="Hayston Jordan AWE" userId="acfcf501-6bbd-4eef-a49c-2eb49cffeea1" providerId="ADAL" clId="{90926409-5A56-4991-BFFB-B05398A87C34}" dt="2024-04-10T14:44:10.133" v="6787"/>
          <ac:spMkLst>
            <pc:docMk/>
            <pc:sldMk cId="1953631696" sldId="286"/>
            <ac:spMk id="19" creationId="{F0C0D80B-E286-CD06-6834-2044C5810BCF}"/>
          </ac:spMkLst>
        </pc:spChg>
        <pc:spChg chg="mod">
          <ac:chgData name="Hayston Jordan AWE" userId="acfcf501-6bbd-4eef-a49c-2eb49cffeea1" providerId="ADAL" clId="{90926409-5A56-4991-BFFB-B05398A87C34}" dt="2024-04-10T14:44:10.133" v="6787"/>
          <ac:spMkLst>
            <pc:docMk/>
            <pc:sldMk cId="1953631696" sldId="286"/>
            <ac:spMk id="20" creationId="{2E64BE1F-6ECA-74FF-7488-310AC22AE9FD}"/>
          </ac:spMkLst>
        </pc:spChg>
        <pc:spChg chg="mod">
          <ac:chgData name="Hayston Jordan AWE" userId="acfcf501-6bbd-4eef-a49c-2eb49cffeea1" providerId="ADAL" clId="{90926409-5A56-4991-BFFB-B05398A87C34}" dt="2024-04-10T14:44:10.133" v="6787"/>
          <ac:spMkLst>
            <pc:docMk/>
            <pc:sldMk cId="1953631696" sldId="286"/>
            <ac:spMk id="21" creationId="{E14E2C6E-6A3F-0027-872E-50B5FF227D34}"/>
          </ac:spMkLst>
        </pc:spChg>
        <pc:spChg chg="mod">
          <ac:chgData name="Hayston Jordan AWE" userId="acfcf501-6bbd-4eef-a49c-2eb49cffeea1" providerId="ADAL" clId="{90926409-5A56-4991-BFFB-B05398A87C34}" dt="2024-04-10T14:44:10.133" v="6787"/>
          <ac:spMkLst>
            <pc:docMk/>
            <pc:sldMk cId="1953631696" sldId="286"/>
            <ac:spMk id="22" creationId="{5B61D038-1907-FA7B-833D-1C7B67042264}"/>
          </ac:spMkLst>
        </pc:spChg>
        <pc:spChg chg="mod">
          <ac:chgData name="Hayston Jordan AWE" userId="acfcf501-6bbd-4eef-a49c-2eb49cffeea1" providerId="ADAL" clId="{90926409-5A56-4991-BFFB-B05398A87C34}" dt="2024-04-10T14:57:25.744" v="7005" actId="20577"/>
          <ac:spMkLst>
            <pc:docMk/>
            <pc:sldMk cId="1953631696" sldId="286"/>
            <ac:spMk id="23" creationId="{B52E26B4-C736-24BC-A44C-22A5805F9EB4}"/>
          </ac:spMkLst>
        </pc:spChg>
        <pc:spChg chg="mod">
          <ac:chgData name="Hayston Jordan AWE" userId="acfcf501-6bbd-4eef-a49c-2eb49cffeea1" providerId="ADAL" clId="{90926409-5A56-4991-BFFB-B05398A87C34}" dt="2024-04-10T14:44:10.133" v="6787"/>
          <ac:spMkLst>
            <pc:docMk/>
            <pc:sldMk cId="1953631696" sldId="286"/>
            <ac:spMk id="24" creationId="{A7965D4E-B79E-5827-4737-4B38BBFB5A6E}"/>
          </ac:spMkLst>
        </pc:spChg>
        <pc:grpChg chg="add del mod">
          <ac:chgData name="Hayston Jordan AWE" userId="acfcf501-6bbd-4eef-a49c-2eb49cffeea1" providerId="ADAL" clId="{90926409-5A56-4991-BFFB-B05398A87C34}" dt="2024-04-10T14:43:52.841" v="6785"/>
          <ac:grpSpMkLst>
            <pc:docMk/>
            <pc:sldMk cId="1953631696" sldId="286"/>
            <ac:grpSpMk id="5" creationId="{17CCE037-12DD-B8BA-2103-EC6E7C8C5EED}"/>
          </ac:grpSpMkLst>
        </pc:grpChg>
        <pc:grpChg chg="add mod">
          <ac:chgData name="Hayston Jordan AWE" userId="acfcf501-6bbd-4eef-a49c-2eb49cffeea1" providerId="ADAL" clId="{90926409-5A56-4991-BFFB-B05398A87C34}" dt="2024-04-10T14:44:14.511" v="6788" actId="1076"/>
          <ac:grpSpMkLst>
            <pc:docMk/>
            <pc:sldMk cId="1953631696" sldId="286"/>
            <ac:grpSpMk id="15" creationId="{06A1F06A-20AB-75EE-623C-14EF93A1AAA6}"/>
          </ac:grpSpMkLst>
        </pc:grpChg>
        <pc:grpChg chg="mod">
          <ac:chgData name="Hayston Jordan AWE" userId="acfcf501-6bbd-4eef-a49c-2eb49cffeea1" providerId="ADAL" clId="{90926409-5A56-4991-BFFB-B05398A87C34}" dt="2024-04-10T14:44:10.133" v="6787"/>
          <ac:grpSpMkLst>
            <pc:docMk/>
            <pc:sldMk cId="1953631696" sldId="286"/>
            <ac:grpSpMk id="18" creationId="{AA18D852-4525-A323-4E70-084FC559671F}"/>
          </ac:grpSpMkLst>
        </pc:grpChg>
        <pc:cxnChg chg="mod">
          <ac:chgData name="Hayston Jordan AWE" userId="acfcf501-6bbd-4eef-a49c-2eb49cffeea1" providerId="ADAL" clId="{90926409-5A56-4991-BFFB-B05398A87C34}" dt="2024-04-10T14:43:10.461" v="6782"/>
          <ac:cxnSpMkLst>
            <pc:docMk/>
            <pc:sldMk cId="1953631696" sldId="286"/>
            <ac:cxnSpMk id="12" creationId="{5AA16072-C7E7-090F-160E-3A9D91197680}"/>
          </ac:cxnSpMkLst>
        </pc:cxnChg>
        <pc:cxnChg chg="mod">
          <ac:chgData name="Hayston Jordan AWE" userId="acfcf501-6bbd-4eef-a49c-2eb49cffeea1" providerId="ADAL" clId="{90926409-5A56-4991-BFFB-B05398A87C34}" dt="2024-04-10T14:43:10.461" v="6782"/>
          <ac:cxnSpMkLst>
            <pc:docMk/>
            <pc:sldMk cId="1953631696" sldId="286"/>
            <ac:cxnSpMk id="13" creationId="{F2A3B352-A9B1-F70B-C8E5-544B5F049CC2}"/>
          </ac:cxnSpMkLst>
        </pc:cxnChg>
        <pc:cxnChg chg="mod">
          <ac:chgData name="Hayston Jordan AWE" userId="acfcf501-6bbd-4eef-a49c-2eb49cffeea1" providerId="ADAL" clId="{90926409-5A56-4991-BFFB-B05398A87C34}" dt="2024-04-10T14:43:10.461" v="6782"/>
          <ac:cxnSpMkLst>
            <pc:docMk/>
            <pc:sldMk cId="1953631696" sldId="286"/>
            <ac:cxnSpMk id="14" creationId="{E177DBB9-2AF1-7D8A-7919-498DBA3887F7}"/>
          </ac:cxnSpMkLst>
        </pc:cxnChg>
        <pc:cxnChg chg="mod">
          <ac:chgData name="Hayston Jordan AWE" userId="acfcf501-6bbd-4eef-a49c-2eb49cffeea1" providerId="ADAL" clId="{90926409-5A56-4991-BFFB-B05398A87C34}" dt="2024-04-10T14:44:10.133" v="6787"/>
          <ac:cxnSpMkLst>
            <pc:docMk/>
            <pc:sldMk cId="1953631696" sldId="286"/>
            <ac:cxnSpMk id="16" creationId="{DC538191-1BCA-CC87-7D79-9FB6FAF3035C}"/>
          </ac:cxnSpMkLst>
        </pc:cxnChg>
        <pc:cxnChg chg="mod">
          <ac:chgData name="Hayston Jordan AWE" userId="acfcf501-6bbd-4eef-a49c-2eb49cffeea1" providerId="ADAL" clId="{90926409-5A56-4991-BFFB-B05398A87C34}" dt="2024-04-10T14:44:10.133" v="6787"/>
          <ac:cxnSpMkLst>
            <pc:docMk/>
            <pc:sldMk cId="1953631696" sldId="286"/>
            <ac:cxnSpMk id="17" creationId="{4F075251-1C9C-1A60-BF5A-FDE89180D0A3}"/>
          </ac:cxnSpMkLst>
        </pc:cxnChg>
        <pc:cxnChg chg="mod">
          <ac:chgData name="Hayston Jordan AWE" userId="acfcf501-6bbd-4eef-a49c-2eb49cffeea1" providerId="ADAL" clId="{90926409-5A56-4991-BFFB-B05398A87C34}" dt="2024-04-10T14:44:10.133" v="6787"/>
          <ac:cxnSpMkLst>
            <pc:docMk/>
            <pc:sldMk cId="1953631696" sldId="286"/>
            <ac:cxnSpMk id="25" creationId="{A5515E86-5C64-B536-3D9D-9A5141E92B20}"/>
          </ac:cxnSpMkLst>
        </pc:cxnChg>
        <pc:cxnChg chg="mod">
          <ac:chgData name="Hayston Jordan AWE" userId="acfcf501-6bbd-4eef-a49c-2eb49cffeea1" providerId="ADAL" clId="{90926409-5A56-4991-BFFB-B05398A87C34}" dt="2024-04-10T14:44:10.133" v="6787"/>
          <ac:cxnSpMkLst>
            <pc:docMk/>
            <pc:sldMk cId="1953631696" sldId="286"/>
            <ac:cxnSpMk id="26" creationId="{F70658E4-A7F2-0E66-3308-A98DD3EA1C39}"/>
          </ac:cxnSpMkLst>
        </pc:cxnChg>
        <pc:cxnChg chg="mod">
          <ac:chgData name="Hayston Jordan AWE" userId="acfcf501-6bbd-4eef-a49c-2eb49cffeea1" providerId="ADAL" clId="{90926409-5A56-4991-BFFB-B05398A87C34}" dt="2024-04-10T14:44:10.133" v="6787"/>
          <ac:cxnSpMkLst>
            <pc:docMk/>
            <pc:sldMk cId="1953631696" sldId="286"/>
            <ac:cxnSpMk id="27" creationId="{A6C9A287-AA57-1573-F7D4-62D29746B387}"/>
          </ac:cxnSpMkLst>
        </pc:cxnChg>
      </pc:sldChg>
      <pc:sldChg chg="modSp add del mod">
        <pc:chgData name="Hayston Jordan AWE" userId="acfcf501-6bbd-4eef-a49c-2eb49cffeea1" providerId="ADAL" clId="{90926409-5A56-4991-BFFB-B05398A87C34}" dt="2024-04-10T10:58:53.795" v="5713" actId="2696"/>
        <pc:sldMkLst>
          <pc:docMk/>
          <pc:sldMk cId="4071418464" sldId="286"/>
        </pc:sldMkLst>
        <pc:spChg chg="mod">
          <ac:chgData name="Hayston Jordan AWE" userId="acfcf501-6bbd-4eef-a49c-2eb49cffeea1" providerId="ADAL" clId="{90926409-5A56-4991-BFFB-B05398A87C34}" dt="2024-04-10T10:57:31.964" v="5676" actId="20577"/>
          <ac:spMkLst>
            <pc:docMk/>
            <pc:sldMk cId="4071418464" sldId="286"/>
            <ac:spMk id="2" creationId="{ACF345C3-FFD8-49AE-B7D0-A4DDA1E5B355}"/>
          </ac:spMkLst>
        </pc:spChg>
        <pc:spChg chg="mod">
          <ac:chgData name="Hayston Jordan AWE" userId="acfcf501-6bbd-4eef-a49c-2eb49cffeea1" providerId="ADAL" clId="{90926409-5A56-4991-BFFB-B05398A87C34}" dt="2024-04-10T10:57:58.724" v="5712"/>
          <ac:spMkLst>
            <pc:docMk/>
            <pc:sldMk cId="4071418464" sldId="286"/>
            <ac:spMk id="3" creationId="{35B80D8E-24DC-4DB6-9B28-2C3CE35E0859}"/>
          </ac:spMkLst>
        </pc:spChg>
      </pc:sldChg>
      <pc:sldChg chg="addSp delSp modSp add mod">
        <pc:chgData name="Hayston Jordan AWE" userId="acfcf501-6bbd-4eef-a49c-2eb49cffeea1" providerId="ADAL" clId="{90926409-5A56-4991-BFFB-B05398A87C34}" dt="2024-04-15T14:39:25.958" v="12330" actId="20577"/>
        <pc:sldMkLst>
          <pc:docMk/>
          <pc:sldMk cId="2532393950" sldId="287"/>
        </pc:sldMkLst>
        <pc:spChg chg="mod">
          <ac:chgData name="Hayston Jordan AWE" userId="acfcf501-6bbd-4eef-a49c-2eb49cffeea1" providerId="ADAL" clId="{90926409-5A56-4991-BFFB-B05398A87C34}" dt="2024-04-10T14:18:31.886" v="6580" actId="14100"/>
          <ac:spMkLst>
            <pc:docMk/>
            <pc:sldMk cId="2532393950" sldId="287"/>
            <ac:spMk id="2" creationId="{ACF345C3-FFD8-49AE-B7D0-A4DDA1E5B355}"/>
          </ac:spMkLst>
        </pc:spChg>
        <pc:spChg chg="add del mod">
          <ac:chgData name="Hayston Jordan AWE" userId="acfcf501-6bbd-4eef-a49c-2eb49cffeea1" providerId="ADAL" clId="{90926409-5A56-4991-BFFB-B05398A87C34}" dt="2024-04-15T14:39:25.958" v="12330" actId="20577"/>
          <ac:spMkLst>
            <pc:docMk/>
            <pc:sldMk cId="2532393950" sldId="287"/>
            <ac:spMk id="3" creationId="{35B80D8E-24DC-4DB6-9B28-2C3CE35E0859}"/>
          </ac:spMkLst>
        </pc:spChg>
        <pc:spChg chg="add mod">
          <ac:chgData name="Hayston Jordan AWE" userId="acfcf501-6bbd-4eef-a49c-2eb49cffeea1" providerId="ADAL" clId="{90926409-5A56-4991-BFFB-B05398A87C34}" dt="2024-04-10T14:43:06.776" v="6781" actId="164"/>
          <ac:spMkLst>
            <pc:docMk/>
            <pc:sldMk cId="2532393950" sldId="287"/>
            <ac:spMk id="5" creationId="{6EB6E2B0-C443-F632-83D4-A4658920C249}"/>
          </ac:spMkLst>
        </pc:spChg>
        <pc:spChg chg="add mod">
          <ac:chgData name="Hayston Jordan AWE" userId="acfcf501-6bbd-4eef-a49c-2eb49cffeea1" providerId="ADAL" clId="{90926409-5A56-4991-BFFB-B05398A87C34}" dt="2024-04-10T14:43:06.776" v="6781" actId="164"/>
          <ac:spMkLst>
            <pc:docMk/>
            <pc:sldMk cId="2532393950" sldId="287"/>
            <ac:spMk id="6" creationId="{DB48312E-7F27-5C67-9EB5-AEF3834EA975}"/>
          </ac:spMkLst>
        </pc:spChg>
        <pc:spChg chg="add mod">
          <ac:chgData name="Hayston Jordan AWE" userId="acfcf501-6bbd-4eef-a49c-2eb49cffeea1" providerId="ADAL" clId="{90926409-5A56-4991-BFFB-B05398A87C34}" dt="2024-04-10T14:43:06.776" v="6781" actId="164"/>
          <ac:spMkLst>
            <pc:docMk/>
            <pc:sldMk cId="2532393950" sldId="287"/>
            <ac:spMk id="7" creationId="{46447F44-5F7A-556D-6071-1CD664BF0D57}"/>
          </ac:spMkLst>
        </pc:spChg>
        <pc:spChg chg="add mod">
          <ac:chgData name="Hayston Jordan AWE" userId="acfcf501-6bbd-4eef-a49c-2eb49cffeea1" providerId="ADAL" clId="{90926409-5A56-4991-BFFB-B05398A87C34}" dt="2024-04-10T14:43:06.776" v="6781" actId="164"/>
          <ac:spMkLst>
            <pc:docMk/>
            <pc:sldMk cId="2532393950" sldId="287"/>
            <ac:spMk id="8" creationId="{E820996D-E128-BE28-CAFB-B7DEADA6F7EB}"/>
          </ac:spMkLst>
        </pc:spChg>
        <pc:spChg chg="add mod">
          <ac:chgData name="Hayston Jordan AWE" userId="acfcf501-6bbd-4eef-a49c-2eb49cffeea1" providerId="ADAL" clId="{90926409-5A56-4991-BFFB-B05398A87C34}" dt="2024-04-10T14:57:29.833" v="7007" actId="20577"/>
          <ac:spMkLst>
            <pc:docMk/>
            <pc:sldMk cId="2532393950" sldId="287"/>
            <ac:spMk id="9" creationId="{2F0BD32E-56A2-0D00-EAEA-C7B9D4163267}"/>
          </ac:spMkLst>
        </pc:spChg>
        <pc:spChg chg="add del mod">
          <ac:chgData name="Hayston Jordan AWE" userId="acfcf501-6bbd-4eef-a49c-2eb49cffeea1" providerId="ADAL" clId="{90926409-5A56-4991-BFFB-B05398A87C34}" dt="2024-04-10T13:54:50.945" v="6146"/>
          <ac:spMkLst>
            <pc:docMk/>
            <pc:sldMk cId="2532393950" sldId="287"/>
            <ac:spMk id="10" creationId="{4694E70E-672D-5D67-D5BE-BFF4AC6C3B6D}"/>
          </ac:spMkLst>
        </pc:spChg>
        <pc:spChg chg="add mod">
          <ac:chgData name="Hayston Jordan AWE" userId="acfcf501-6bbd-4eef-a49c-2eb49cffeea1" providerId="ADAL" clId="{90926409-5A56-4991-BFFB-B05398A87C34}" dt="2024-04-10T14:43:06.776" v="6781" actId="164"/>
          <ac:spMkLst>
            <pc:docMk/>
            <pc:sldMk cId="2532393950" sldId="287"/>
            <ac:spMk id="11" creationId="{674B3879-C885-2474-2691-3410F58C513D}"/>
          </ac:spMkLst>
        </pc:spChg>
        <pc:spChg chg="add del">
          <ac:chgData name="Hayston Jordan AWE" userId="acfcf501-6bbd-4eef-a49c-2eb49cffeea1" providerId="ADAL" clId="{90926409-5A56-4991-BFFB-B05398A87C34}" dt="2024-04-10T14:13:28.684" v="6490" actId="478"/>
          <ac:spMkLst>
            <pc:docMk/>
            <pc:sldMk cId="2532393950" sldId="287"/>
            <ac:spMk id="31" creationId="{CF40669F-C030-12EF-DBA6-A409D53E21A4}"/>
          </ac:spMkLst>
        </pc:spChg>
        <pc:spChg chg="add del">
          <ac:chgData name="Hayston Jordan AWE" userId="acfcf501-6bbd-4eef-a49c-2eb49cffeea1" providerId="ADAL" clId="{90926409-5A56-4991-BFFB-B05398A87C34}" dt="2024-04-10T14:14:42.007" v="6492" actId="478"/>
          <ac:spMkLst>
            <pc:docMk/>
            <pc:sldMk cId="2532393950" sldId="287"/>
            <ac:spMk id="32" creationId="{041AC680-EC74-1052-9EDA-8B7469782C64}"/>
          </ac:spMkLst>
        </pc:spChg>
        <pc:grpChg chg="add mod">
          <ac:chgData name="Hayston Jordan AWE" userId="acfcf501-6bbd-4eef-a49c-2eb49cffeea1" providerId="ADAL" clId="{90926409-5A56-4991-BFFB-B05398A87C34}" dt="2024-04-10T14:44:06.222" v="6786" actId="164"/>
          <ac:grpSpMkLst>
            <pc:docMk/>
            <pc:sldMk cId="2532393950" sldId="287"/>
            <ac:grpSpMk id="53" creationId="{443DD53D-9617-FEF0-2344-1A24E4F5456C}"/>
          </ac:grpSpMkLst>
        </pc:grpChg>
        <pc:grpChg chg="add mod">
          <ac:chgData name="Hayston Jordan AWE" userId="acfcf501-6bbd-4eef-a49c-2eb49cffeea1" providerId="ADAL" clId="{90926409-5A56-4991-BFFB-B05398A87C34}" dt="2024-04-10T14:44:06.222" v="6786" actId="164"/>
          <ac:grpSpMkLst>
            <pc:docMk/>
            <pc:sldMk cId="2532393950" sldId="287"/>
            <ac:grpSpMk id="54" creationId="{CE4C11ED-65ED-3609-02B1-4BC45A988A34}"/>
          </ac:grpSpMkLst>
        </pc:grpChg>
        <pc:cxnChg chg="add mod">
          <ac:chgData name="Hayston Jordan AWE" userId="acfcf501-6bbd-4eef-a49c-2eb49cffeea1" providerId="ADAL" clId="{90926409-5A56-4991-BFFB-B05398A87C34}" dt="2024-04-10T14:43:06.776" v="6781" actId="164"/>
          <ac:cxnSpMkLst>
            <pc:docMk/>
            <pc:sldMk cId="2532393950" sldId="287"/>
            <ac:cxnSpMk id="13" creationId="{F81580C0-6F70-DF97-AE10-B1A127920A07}"/>
          </ac:cxnSpMkLst>
        </pc:cxnChg>
        <pc:cxnChg chg="add mod">
          <ac:chgData name="Hayston Jordan AWE" userId="acfcf501-6bbd-4eef-a49c-2eb49cffeea1" providerId="ADAL" clId="{90926409-5A56-4991-BFFB-B05398A87C34}" dt="2024-04-10T14:44:06.222" v="6786" actId="164"/>
          <ac:cxnSpMkLst>
            <pc:docMk/>
            <pc:sldMk cId="2532393950" sldId="287"/>
            <ac:cxnSpMk id="15" creationId="{49F884C6-5124-B2D1-6E57-43BAAC4E817A}"/>
          </ac:cxnSpMkLst>
        </pc:cxnChg>
        <pc:cxnChg chg="add mod">
          <ac:chgData name="Hayston Jordan AWE" userId="acfcf501-6bbd-4eef-a49c-2eb49cffeea1" providerId="ADAL" clId="{90926409-5A56-4991-BFFB-B05398A87C34}" dt="2024-04-10T14:43:06.776" v="6781" actId="164"/>
          <ac:cxnSpMkLst>
            <pc:docMk/>
            <pc:sldMk cId="2532393950" sldId="287"/>
            <ac:cxnSpMk id="17" creationId="{2F7186AE-3CC7-9778-0F60-C29D2BDA5F03}"/>
          </ac:cxnSpMkLst>
        </pc:cxnChg>
        <pc:cxnChg chg="add mod">
          <ac:chgData name="Hayston Jordan AWE" userId="acfcf501-6bbd-4eef-a49c-2eb49cffeea1" providerId="ADAL" clId="{90926409-5A56-4991-BFFB-B05398A87C34}" dt="2024-04-10T14:44:06.222" v="6786" actId="164"/>
          <ac:cxnSpMkLst>
            <pc:docMk/>
            <pc:sldMk cId="2532393950" sldId="287"/>
            <ac:cxnSpMk id="19" creationId="{C132BC11-E5C0-91E2-1B14-8D60E4514C89}"/>
          </ac:cxnSpMkLst>
        </pc:cxnChg>
        <pc:cxnChg chg="add mod">
          <ac:chgData name="Hayston Jordan AWE" userId="acfcf501-6bbd-4eef-a49c-2eb49cffeea1" providerId="ADAL" clId="{90926409-5A56-4991-BFFB-B05398A87C34}" dt="2024-04-10T14:43:06.776" v="6781" actId="164"/>
          <ac:cxnSpMkLst>
            <pc:docMk/>
            <pc:sldMk cId="2532393950" sldId="287"/>
            <ac:cxnSpMk id="21" creationId="{4CC7858E-E575-2559-B7DF-2BEC9BFBC8F2}"/>
          </ac:cxnSpMkLst>
        </pc:cxnChg>
        <pc:cxnChg chg="add del">
          <ac:chgData name="Hayston Jordan AWE" userId="acfcf501-6bbd-4eef-a49c-2eb49cffeea1" providerId="ADAL" clId="{90926409-5A56-4991-BFFB-B05398A87C34}" dt="2024-04-10T14:10:40.876" v="6476" actId="478"/>
          <ac:cxnSpMkLst>
            <pc:docMk/>
            <pc:sldMk cId="2532393950" sldId="287"/>
            <ac:cxnSpMk id="23" creationId="{745FD2F2-41A5-443B-3CAB-F94CE40DF23C}"/>
          </ac:cxnSpMkLst>
        </pc:cxnChg>
        <pc:cxnChg chg="add del mod">
          <ac:chgData name="Hayston Jordan AWE" userId="acfcf501-6bbd-4eef-a49c-2eb49cffeea1" providerId="ADAL" clId="{90926409-5A56-4991-BFFB-B05398A87C34}" dt="2024-04-10T14:11:43.926" v="6484" actId="478"/>
          <ac:cxnSpMkLst>
            <pc:docMk/>
            <pc:sldMk cId="2532393950" sldId="287"/>
            <ac:cxnSpMk id="25" creationId="{28BD5294-CE70-4B79-B1B6-394A87714CAA}"/>
          </ac:cxnSpMkLst>
        </pc:cxnChg>
        <pc:cxnChg chg="add del mod">
          <ac:chgData name="Hayston Jordan AWE" userId="acfcf501-6bbd-4eef-a49c-2eb49cffeea1" providerId="ADAL" clId="{90926409-5A56-4991-BFFB-B05398A87C34}" dt="2024-04-10T14:11:43.224" v="6483" actId="478"/>
          <ac:cxnSpMkLst>
            <pc:docMk/>
            <pc:sldMk cId="2532393950" sldId="287"/>
            <ac:cxnSpMk id="27" creationId="{F207FCBA-1052-C6AA-D231-DF67873F00C3}"/>
          </ac:cxnSpMkLst>
        </pc:cxnChg>
        <pc:cxnChg chg="add mod">
          <ac:chgData name="Hayston Jordan AWE" userId="acfcf501-6bbd-4eef-a49c-2eb49cffeea1" providerId="ADAL" clId="{90926409-5A56-4991-BFFB-B05398A87C34}" dt="2024-04-10T14:21:27.350" v="6661" actId="14100"/>
          <ac:cxnSpMkLst>
            <pc:docMk/>
            <pc:sldMk cId="2532393950" sldId="287"/>
            <ac:cxnSpMk id="29" creationId="{77374DC3-157A-8CF0-3F7E-55FD8F1A05FA}"/>
          </ac:cxnSpMkLst>
        </pc:cxnChg>
        <pc:cxnChg chg="add mod">
          <ac:chgData name="Hayston Jordan AWE" userId="acfcf501-6bbd-4eef-a49c-2eb49cffeea1" providerId="ADAL" clId="{90926409-5A56-4991-BFFB-B05398A87C34}" dt="2024-04-10T14:21:31.944" v="6662" actId="14100"/>
          <ac:cxnSpMkLst>
            <pc:docMk/>
            <pc:sldMk cId="2532393950" sldId="287"/>
            <ac:cxnSpMk id="36" creationId="{7B23F205-A6A9-11D2-6ED3-2B10DADC2539}"/>
          </ac:cxnSpMkLst>
        </pc:cxnChg>
        <pc:cxnChg chg="add mod">
          <ac:chgData name="Hayston Jordan AWE" userId="acfcf501-6bbd-4eef-a49c-2eb49cffeea1" providerId="ADAL" clId="{90926409-5A56-4991-BFFB-B05398A87C34}" dt="2024-04-10T14:21:24.090" v="6660" actId="1076"/>
          <ac:cxnSpMkLst>
            <pc:docMk/>
            <pc:sldMk cId="2532393950" sldId="287"/>
            <ac:cxnSpMk id="39" creationId="{EBD499D5-32DE-0E4C-A236-C805EC0196B5}"/>
          </ac:cxnSpMkLst>
        </pc:cxnChg>
      </pc:sldChg>
      <pc:sldChg chg="addSp delSp modSp add mod">
        <pc:chgData name="Hayston Jordan AWE" userId="acfcf501-6bbd-4eef-a49c-2eb49cffeea1" providerId="ADAL" clId="{90926409-5A56-4991-BFFB-B05398A87C34}" dt="2024-04-11T14:33:43.758" v="9031" actId="478"/>
        <pc:sldMkLst>
          <pc:docMk/>
          <pc:sldMk cId="3150210300" sldId="288"/>
        </pc:sldMkLst>
        <pc:spChg chg="mod">
          <ac:chgData name="Hayston Jordan AWE" userId="acfcf501-6bbd-4eef-a49c-2eb49cffeea1" providerId="ADAL" clId="{90926409-5A56-4991-BFFB-B05398A87C34}" dt="2024-04-11T10:42:36.373" v="7049" actId="20577"/>
          <ac:spMkLst>
            <pc:docMk/>
            <pc:sldMk cId="3150210300" sldId="288"/>
            <ac:spMk id="2" creationId="{ACF345C3-FFD8-49AE-B7D0-A4DDA1E5B355}"/>
          </ac:spMkLst>
        </pc:spChg>
        <pc:spChg chg="mod">
          <ac:chgData name="Hayston Jordan AWE" userId="acfcf501-6bbd-4eef-a49c-2eb49cffeea1" providerId="ADAL" clId="{90926409-5A56-4991-BFFB-B05398A87C34}" dt="2024-04-11T10:42:25.267" v="7030" actId="20577"/>
          <ac:spMkLst>
            <pc:docMk/>
            <pc:sldMk cId="3150210300" sldId="288"/>
            <ac:spMk id="3" creationId="{35B80D8E-24DC-4DB6-9B28-2C3CE35E0859}"/>
          </ac:spMkLst>
        </pc:spChg>
        <pc:picChg chg="add del mod">
          <ac:chgData name="Hayston Jordan AWE" userId="acfcf501-6bbd-4eef-a49c-2eb49cffeea1" providerId="ADAL" clId="{90926409-5A56-4991-BFFB-B05398A87C34}" dt="2024-04-11T14:33:43.758" v="9031" actId="478"/>
          <ac:picMkLst>
            <pc:docMk/>
            <pc:sldMk cId="3150210300" sldId="288"/>
            <ac:picMk id="6" creationId="{71189926-31FF-1377-1D66-674970636227}"/>
          </ac:picMkLst>
        </pc:picChg>
        <pc:picChg chg="add del mod">
          <ac:chgData name="Hayston Jordan AWE" userId="acfcf501-6bbd-4eef-a49c-2eb49cffeea1" providerId="ADAL" clId="{90926409-5A56-4991-BFFB-B05398A87C34}" dt="2024-04-11T14:33:43.263" v="9030" actId="22"/>
          <ac:picMkLst>
            <pc:docMk/>
            <pc:sldMk cId="3150210300" sldId="288"/>
            <ac:picMk id="8" creationId="{193AD757-1B23-FF2F-9CC3-846D79BD2DDD}"/>
          </ac:picMkLst>
        </pc:picChg>
      </pc:sldChg>
      <pc:sldChg chg="modSp add del mod">
        <pc:chgData name="Hayston Jordan AWE" userId="acfcf501-6bbd-4eef-a49c-2eb49cffeea1" providerId="ADAL" clId="{90926409-5A56-4991-BFFB-B05398A87C34}" dt="2024-04-10T14:52:47.222" v="6849" actId="47"/>
        <pc:sldMkLst>
          <pc:docMk/>
          <pc:sldMk cId="1616284998" sldId="289"/>
        </pc:sldMkLst>
        <pc:spChg chg="mod">
          <ac:chgData name="Hayston Jordan AWE" userId="acfcf501-6bbd-4eef-a49c-2eb49cffeea1" providerId="ADAL" clId="{90926409-5A56-4991-BFFB-B05398A87C34}" dt="2024-04-10T14:51:14.434" v="6845" actId="20577"/>
          <ac:spMkLst>
            <pc:docMk/>
            <pc:sldMk cId="1616284998" sldId="289"/>
            <ac:spMk id="2" creationId="{ACF345C3-FFD8-49AE-B7D0-A4DDA1E5B355}"/>
          </ac:spMkLst>
        </pc:spChg>
        <pc:spChg chg="mod">
          <ac:chgData name="Hayston Jordan AWE" userId="acfcf501-6bbd-4eef-a49c-2eb49cffeea1" providerId="ADAL" clId="{90926409-5A56-4991-BFFB-B05398A87C34}" dt="2024-04-10T14:51:19.128" v="6848" actId="403"/>
          <ac:spMkLst>
            <pc:docMk/>
            <pc:sldMk cId="1616284998" sldId="289"/>
            <ac:spMk id="8" creationId="{912C1DD5-8A00-4133-3138-1EC0F34BC895}"/>
          </ac:spMkLst>
        </pc:spChg>
      </pc:sldChg>
      <pc:sldChg chg="addSp delSp modSp add mod">
        <pc:chgData name="Hayston Jordan AWE" userId="acfcf501-6bbd-4eef-a49c-2eb49cffeea1" providerId="ADAL" clId="{90926409-5A56-4991-BFFB-B05398A87C34}" dt="2024-04-15T11:49:29.687" v="10821" actId="20577"/>
        <pc:sldMkLst>
          <pc:docMk/>
          <pc:sldMk cId="2829969001" sldId="289"/>
        </pc:sldMkLst>
        <pc:spChg chg="mod">
          <ac:chgData name="Hayston Jordan AWE" userId="acfcf501-6bbd-4eef-a49c-2eb49cffeea1" providerId="ADAL" clId="{90926409-5A56-4991-BFFB-B05398A87C34}" dt="2024-04-11T13:43:58.060" v="8736" actId="14100"/>
          <ac:spMkLst>
            <pc:docMk/>
            <pc:sldMk cId="2829969001" sldId="289"/>
            <ac:spMk id="2" creationId="{ACF345C3-FFD8-49AE-B7D0-A4DDA1E5B355}"/>
          </ac:spMkLst>
        </pc:spChg>
        <pc:spChg chg="mod">
          <ac:chgData name="Hayston Jordan AWE" userId="acfcf501-6bbd-4eef-a49c-2eb49cffeea1" providerId="ADAL" clId="{90926409-5A56-4991-BFFB-B05398A87C34}" dt="2024-04-15T11:49:29.687" v="10821" actId="20577"/>
          <ac:spMkLst>
            <pc:docMk/>
            <pc:sldMk cId="2829969001" sldId="289"/>
            <ac:spMk id="3" creationId="{35B80D8E-24DC-4DB6-9B28-2C3CE35E0859}"/>
          </ac:spMkLst>
        </pc:spChg>
        <pc:spChg chg="add mod">
          <ac:chgData name="Hayston Jordan AWE" userId="acfcf501-6bbd-4eef-a49c-2eb49cffeea1" providerId="ADAL" clId="{90926409-5A56-4991-BFFB-B05398A87C34}" dt="2024-04-15T11:31:50.563" v="10698" actId="20577"/>
          <ac:spMkLst>
            <pc:docMk/>
            <pc:sldMk cId="2829969001" sldId="289"/>
            <ac:spMk id="14" creationId="{CCF0D701-3718-9FF6-9ADB-72830446DA36}"/>
          </ac:spMkLst>
        </pc:spChg>
        <pc:picChg chg="add del mod modCrop">
          <ac:chgData name="Hayston Jordan AWE" userId="acfcf501-6bbd-4eef-a49c-2eb49cffeea1" providerId="ADAL" clId="{90926409-5A56-4991-BFFB-B05398A87C34}" dt="2024-04-11T13:44:59.400" v="8747" actId="478"/>
          <ac:picMkLst>
            <pc:docMk/>
            <pc:sldMk cId="2829969001" sldId="289"/>
            <ac:picMk id="5" creationId="{890CF393-B8DA-C613-A088-B17276D8E5F2}"/>
          </ac:picMkLst>
        </pc:picChg>
        <pc:picChg chg="add del mod">
          <ac:chgData name="Hayston Jordan AWE" userId="acfcf501-6bbd-4eef-a49c-2eb49cffeea1" providerId="ADAL" clId="{90926409-5A56-4991-BFFB-B05398A87C34}" dt="2024-04-15T11:34:47.413" v="10762" actId="22"/>
          <ac:picMkLst>
            <pc:docMk/>
            <pc:sldMk cId="2829969001" sldId="289"/>
            <ac:picMk id="6" creationId="{008DD861-7BC5-6D1E-308B-46E5558687C5}"/>
          </ac:picMkLst>
        </pc:picChg>
        <pc:picChg chg="add del mod">
          <ac:chgData name="Hayston Jordan AWE" userId="acfcf501-6bbd-4eef-a49c-2eb49cffeea1" providerId="ADAL" clId="{90926409-5A56-4991-BFFB-B05398A87C34}" dt="2024-04-11T13:41:35.983" v="8695" actId="478"/>
          <ac:picMkLst>
            <pc:docMk/>
            <pc:sldMk cId="2829969001" sldId="289"/>
            <ac:picMk id="6" creationId="{D0C57640-6C98-CA54-AE90-740716749246}"/>
          </ac:picMkLst>
        </pc:picChg>
        <pc:picChg chg="add del mod">
          <ac:chgData name="Hayston Jordan AWE" userId="acfcf501-6bbd-4eef-a49c-2eb49cffeea1" providerId="ADAL" clId="{90926409-5A56-4991-BFFB-B05398A87C34}" dt="2024-04-11T13:42:57.939" v="8714" actId="478"/>
          <ac:picMkLst>
            <pc:docMk/>
            <pc:sldMk cId="2829969001" sldId="289"/>
            <ac:picMk id="7" creationId="{7AA4ABAC-DB2A-16B7-7DDA-01C2BCFC16DE}"/>
          </ac:picMkLst>
        </pc:picChg>
        <pc:picChg chg="add mod modCrop">
          <ac:chgData name="Hayston Jordan AWE" userId="acfcf501-6bbd-4eef-a49c-2eb49cffeea1" providerId="ADAL" clId="{90926409-5A56-4991-BFFB-B05398A87C34}" dt="2024-04-15T11:34:45.332" v="10756" actId="14100"/>
          <ac:picMkLst>
            <pc:docMk/>
            <pc:sldMk cId="2829969001" sldId="289"/>
            <ac:picMk id="8" creationId="{9C7FF285-88CC-B85E-0BD0-B1330AF3E3EA}"/>
          </ac:picMkLst>
        </pc:picChg>
        <pc:picChg chg="add mod">
          <ac:chgData name="Hayston Jordan AWE" userId="acfcf501-6bbd-4eef-a49c-2eb49cffeea1" providerId="ADAL" clId="{90926409-5A56-4991-BFFB-B05398A87C34}" dt="2024-04-11T13:43:32.983" v="8732"/>
          <ac:picMkLst>
            <pc:docMk/>
            <pc:sldMk cId="2829969001" sldId="289"/>
            <ac:picMk id="9" creationId="{36C0D73C-7A97-CD34-234C-27DC6596ECD6}"/>
          </ac:picMkLst>
        </pc:picChg>
        <pc:picChg chg="add mod">
          <ac:chgData name="Hayston Jordan AWE" userId="acfcf501-6bbd-4eef-a49c-2eb49cffeea1" providerId="ADAL" clId="{90926409-5A56-4991-BFFB-B05398A87C34}" dt="2024-04-15T11:35:10.333" v="10770" actId="1076"/>
          <ac:picMkLst>
            <pc:docMk/>
            <pc:sldMk cId="2829969001" sldId="289"/>
            <ac:picMk id="9" creationId="{FEE469E9-88CC-0853-A98E-AE27F9A6C7B6}"/>
          </ac:picMkLst>
        </pc:picChg>
        <pc:picChg chg="add del mod modCrop">
          <ac:chgData name="Hayston Jordan AWE" userId="acfcf501-6bbd-4eef-a49c-2eb49cffeea1" providerId="ADAL" clId="{90926409-5A56-4991-BFFB-B05398A87C34}" dt="2024-04-11T13:47:30.111" v="8779" actId="478"/>
          <ac:picMkLst>
            <pc:docMk/>
            <pc:sldMk cId="2829969001" sldId="289"/>
            <ac:picMk id="10" creationId="{3441D63E-A6E3-659E-F2A2-1D56F6D933FF}"/>
          </ac:picMkLst>
        </pc:picChg>
        <pc:picChg chg="add del mod">
          <ac:chgData name="Hayston Jordan AWE" userId="acfcf501-6bbd-4eef-a49c-2eb49cffeea1" providerId="ADAL" clId="{90926409-5A56-4991-BFFB-B05398A87C34}" dt="2024-04-15T11:34:50.504" v="10764" actId="478"/>
          <ac:picMkLst>
            <pc:docMk/>
            <pc:sldMk cId="2829969001" sldId="289"/>
            <ac:picMk id="11" creationId="{866EF9EA-349C-81DE-CE04-0DAE444AAC29}"/>
          </ac:picMkLst>
        </pc:picChg>
        <pc:picChg chg="add del mod modCrop">
          <ac:chgData name="Hayston Jordan AWE" userId="acfcf501-6bbd-4eef-a49c-2eb49cffeea1" providerId="ADAL" clId="{90926409-5A56-4991-BFFB-B05398A87C34}" dt="2024-04-11T13:48:45.572" v="8794" actId="478"/>
          <ac:picMkLst>
            <pc:docMk/>
            <pc:sldMk cId="2829969001" sldId="289"/>
            <ac:picMk id="12" creationId="{3BBD32B6-8086-7EC5-44A6-CAF599E08F03}"/>
          </ac:picMkLst>
        </pc:picChg>
        <pc:picChg chg="add del mod modCrop">
          <ac:chgData name="Hayston Jordan AWE" userId="acfcf501-6bbd-4eef-a49c-2eb49cffeea1" providerId="ADAL" clId="{90926409-5A56-4991-BFFB-B05398A87C34}" dt="2024-04-15T11:35:11.952" v="10771" actId="1076"/>
          <ac:picMkLst>
            <pc:docMk/>
            <pc:sldMk cId="2829969001" sldId="289"/>
            <ac:picMk id="13" creationId="{07916C05-89F5-499B-EA33-4A0B70A562EC}"/>
          </ac:picMkLst>
        </pc:picChg>
        <pc:cxnChg chg="add mod">
          <ac:chgData name="Hayston Jordan AWE" userId="acfcf501-6bbd-4eef-a49c-2eb49cffeea1" providerId="ADAL" clId="{90926409-5A56-4991-BFFB-B05398A87C34}" dt="2024-04-15T11:36:21.710" v="10774" actId="208"/>
          <ac:cxnSpMkLst>
            <pc:docMk/>
            <pc:sldMk cId="2829969001" sldId="289"/>
            <ac:cxnSpMk id="12" creationId="{685810DD-C445-F0D9-C31E-15E78B838301}"/>
          </ac:cxnSpMkLst>
        </pc:cxnChg>
        <pc:cxnChg chg="add mod">
          <ac:chgData name="Hayston Jordan AWE" userId="acfcf501-6bbd-4eef-a49c-2eb49cffeea1" providerId="ADAL" clId="{90926409-5A56-4991-BFFB-B05398A87C34}" dt="2024-04-15T11:36:48.204" v="10778" actId="14100"/>
          <ac:cxnSpMkLst>
            <pc:docMk/>
            <pc:sldMk cId="2829969001" sldId="289"/>
            <ac:cxnSpMk id="16" creationId="{399022AD-3888-7920-2C1D-3E28FAD4E847}"/>
          </ac:cxnSpMkLst>
        </pc:cxnChg>
      </pc:sldChg>
      <pc:sldChg chg="addSp modSp add mod">
        <pc:chgData name="Hayston Jordan AWE" userId="acfcf501-6bbd-4eef-a49c-2eb49cffeea1" providerId="ADAL" clId="{90926409-5A56-4991-BFFB-B05398A87C34}" dt="2024-04-15T09:41:20.836" v="10315" actId="27636"/>
        <pc:sldMkLst>
          <pc:docMk/>
          <pc:sldMk cId="131774524" sldId="290"/>
        </pc:sldMkLst>
        <pc:spChg chg="mod">
          <ac:chgData name="Hayston Jordan AWE" userId="acfcf501-6bbd-4eef-a49c-2eb49cffeea1" providerId="ADAL" clId="{90926409-5A56-4991-BFFB-B05398A87C34}" dt="2024-04-15T09:41:20.836" v="10315" actId="27636"/>
          <ac:spMkLst>
            <pc:docMk/>
            <pc:sldMk cId="131774524" sldId="290"/>
            <ac:spMk id="3" creationId="{35B80D8E-24DC-4DB6-9B28-2C3CE35E0859}"/>
          </ac:spMkLst>
        </pc:spChg>
        <pc:picChg chg="mod">
          <ac:chgData name="Hayston Jordan AWE" userId="acfcf501-6bbd-4eef-a49c-2eb49cffeea1" providerId="ADAL" clId="{90926409-5A56-4991-BFFB-B05398A87C34}" dt="2024-04-15T09:40:54.486" v="10306" actId="1076"/>
          <ac:picMkLst>
            <pc:docMk/>
            <pc:sldMk cId="131774524" sldId="290"/>
            <ac:picMk id="6" creationId="{5056C0AE-DD52-795F-95EA-4C6C62A8211D}"/>
          </ac:picMkLst>
        </pc:picChg>
        <pc:picChg chg="add mod">
          <ac:chgData name="Hayston Jordan AWE" userId="acfcf501-6bbd-4eef-a49c-2eb49cffeea1" providerId="ADAL" clId="{90926409-5A56-4991-BFFB-B05398A87C34}" dt="2024-04-15T09:40:51.226" v="10305" actId="1076"/>
          <ac:picMkLst>
            <pc:docMk/>
            <pc:sldMk cId="131774524" sldId="290"/>
            <ac:picMk id="7" creationId="{A5157F58-08EC-D433-7F65-1E400CFAA0E7}"/>
          </ac:picMkLst>
        </pc:picChg>
        <pc:picChg chg="add mod">
          <ac:chgData name="Hayston Jordan AWE" userId="acfcf501-6bbd-4eef-a49c-2eb49cffeea1" providerId="ADAL" clId="{90926409-5A56-4991-BFFB-B05398A87C34}" dt="2024-04-15T09:40:22.534" v="10302" actId="1076"/>
          <ac:picMkLst>
            <pc:docMk/>
            <pc:sldMk cId="131774524" sldId="290"/>
            <ac:picMk id="9" creationId="{23ACE227-3ABD-2083-D208-69634C49296B}"/>
          </ac:picMkLst>
        </pc:picChg>
        <pc:picChg chg="add mod">
          <ac:chgData name="Hayston Jordan AWE" userId="acfcf501-6bbd-4eef-a49c-2eb49cffeea1" providerId="ADAL" clId="{90926409-5A56-4991-BFFB-B05398A87C34}" dt="2024-04-15T09:39:47.851" v="10297" actId="1076"/>
          <ac:picMkLst>
            <pc:docMk/>
            <pc:sldMk cId="131774524" sldId="290"/>
            <ac:picMk id="11" creationId="{D4015D66-B538-5F96-C836-4EECDE43A9EB}"/>
          </ac:picMkLst>
        </pc:picChg>
      </pc:sldChg>
      <pc:sldChg chg="addSp delSp modSp add mod">
        <pc:chgData name="Hayston Jordan AWE" userId="acfcf501-6bbd-4eef-a49c-2eb49cffeea1" providerId="ADAL" clId="{90926409-5A56-4991-BFFB-B05398A87C34}" dt="2024-04-11T14:39:17.445" v="9438" actId="20577"/>
        <pc:sldMkLst>
          <pc:docMk/>
          <pc:sldMk cId="3256751123" sldId="291"/>
        </pc:sldMkLst>
        <pc:spChg chg="mod">
          <ac:chgData name="Hayston Jordan AWE" userId="acfcf501-6bbd-4eef-a49c-2eb49cffeea1" providerId="ADAL" clId="{90926409-5A56-4991-BFFB-B05398A87C34}" dt="2024-04-11T14:39:17.445" v="9438" actId="20577"/>
          <ac:spMkLst>
            <pc:docMk/>
            <pc:sldMk cId="3256751123" sldId="291"/>
            <ac:spMk id="3" creationId="{35B80D8E-24DC-4DB6-9B28-2C3CE35E0859}"/>
          </ac:spMkLst>
        </pc:spChg>
        <pc:picChg chg="del">
          <ac:chgData name="Hayston Jordan AWE" userId="acfcf501-6bbd-4eef-a49c-2eb49cffeea1" providerId="ADAL" clId="{90926409-5A56-4991-BFFB-B05398A87C34}" dt="2024-04-11T13:42:41.899" v="8711" actId="478"/>
          <ac:picMkLst>
            <pc:docMk/>
            <pc:sldMk cId="3256751123" sldId="291"/>
            <ac:picMk id="5" creationId="{890CF393-B8DA-C613-A088-B17276D8E5F2}"/>
          </ac:picMkLst>
        </pc:picChg>
        <pc:picChg chg="del mod">
          <ac:chgData name="Hayston Jordan AWE" userId="acfcf501-6bbd-4eef-a49c-2eb49cffeea1" providerId="ADAL" clId="{90926409-5A56-4991-BFFB-B05398A87C34}" dt="2024-04-11T13:42:55.639" v="8713" actId="21"/>
          <ac:picMkLst>
            <pc:docMk/>
            <pc:sldMk cId="3256751123" sldId="291"/>
            <ac:picMk id="6" creationId="{D0C57640-6C98-CA54-AE90-740716749246}"/>
          </ac:picMkLst>
        </pc:picChg>
        <pc:picChg chg="add mod">
          <ac:chgData name="Hayston Jordan AWE" userId="acfcf501-6bbd-4eef-a49c-2eb49cffeea1" providerId="ADAL" clId="{90926409-5A56-4991-BFFB-B05398A87C34}" dt="2024-04-11T14:15:30.101" v="8834" actId="1076"/>
          <ac:picMkLst>
            <pc:docMk/>
            <pc:sldMk cId="3256751123" sldId="291"/>
            <ac:picMk id="7" creationId="{4D7F20A7-246C-DF52-973B-FD2D917D27CD}"/>
          </ac:picMkLst>
        </pc:picChg>
        <pc:picChg chg="add mod">
          <ac:chgData name="Hayston Jordan AWE" userId="acfcf501-6bbd-4eef-a49c-2eb49cffeea1" providerId="ADAL" clId="{90926409-5A56-4991-BFFB-B05398A87C34}" dt="2024-04-11T14:15:34.293" v="8836" actId="1076"/>
          <ac:picMkLst>
            <pc:docMk/>
            <pc:sldMk cId="3256751123" sldId="291"/>
            <ac:picMk id="8" creationId="{DCBEE48C-4B27-6CB3-5F91-41077A5ED665}"/>
          </ac:picMkLst>
        </pc:picChg>
      </pc:sldChg>
    </pc:docChg>
  </pc:docChgLst>
  <pc:docChgLst>
    <pc:chgData name="Hayston Jordan AWE" userId="acfcf501-6bbd-4eef-a49c-2eb49cffeea1" providerId="ADAL" clId="{4B6E72A7-D7AA-43A3-8956-4564ED2D10A7}"/>
    <pc:docChg chg="undo custSel addSld delSld modSld sldOrd">
      <pc:chgData name="Hayston Jordan AWE" userId="acfcf501-6bbd-4eef-a49c-2eb49cffeea1" providerId="ADAL" clId="{4B6E72A7-D7AA-43A3-8956-4564ED2D10A7}" dt="2024-04-17T21:16:00.658" v="11070" actId="20577"/>
      <pc:docMkLst>
        <pc:docMk/>
      </pc:docMkLst>
      <pc:sldChg chg="modSp mod modNotesTx">
        <pc:chgData name="Hayston Jordan AWE" userId="acfcf501-6bbd-4eef-a49c-2eb49cffeea1" providerId="ADAL" clId="{4B6E72A7-D7AA-43A3-8956-4564ED2D10A7}" dt="2024-04-17T08:45:22.126" v="3172" actId="20577"/>
        <pc:sldMkLst>
          <pc:docMk/>
          <pc:sldMk cId="2004502413" sldId="264"/>
        </pc:sldMkLst>
        <pc:spChg chg="mod">
          <ac:chgData name="Hayston Jordan AWE" userId="acfcf501-6bbd-4eef-a49c-2eb49cffeea1" providerId="ADAL" clId="{4B6E72A7-D7AA-43A3-8956-4564ED2D10A7}" dt="2024-04-16T20:28:46.310" v="123" actId="1076"/>
          <ac:spMkLst>
            <pc:docMk/>
            <pc:sldMk cId="2004502413" sldId="264"/>
            <ac:spMk id="3" creationId="{35B80D8E-24DC-4DB6-9B28-2C3CE35E0859}"/>
          </ac:spMkLst>
        </pc:spChg>
      </pc:sldChg>
      <pc:sldChg chg="modNotesTx">
        <pc:chgData name="Hayston Jordan AWE" userId="acfcf501-6bbd-4eef-a49c-2eb49cffeea1" providerId="ADAL" clId="{4B6E72A7-D7AA-43A3-8956-4564ED2D10A7}" dt="2024-04-17T08:36:21.966" v="1928" actId="20577"/>
        <pc:sldMkLst>
          <pc:docMk/>
          <pc:sldMk cId="3986525193" sldId="266"/>
        </pc:sldMkLst>
      </pc:sldChg>
      <pc:sldChg chg="modSp mod">
        <pc:chgData name="Hayston Jordan AWE" userId="acfcf501-6bbd-4eef-a49c-2eb49cffeea1" providerId="ADAL" clId="{4B6E72A7-D7AA-43A3-8956-4564ED2D10A7}" dt="2024-04-17T09:14:17.860" v="5523" actId="20577"/>
        <pc:sldMkLst>
          <pc:docMk/>
          <pc:sldMk cId="2697294156" sldId="273"/>
        </pc:sldMkLst>
        <pc:spChg chg="mod">
          <ac:chgData name="Hayston Jordan AWE" userId="acfcf501-6bbd-4eef-a49c-2eb49cffeea1" providerId="ADAL" clId="{4B6E72A7-D7AA-43A3-8956-4564ED2D10A7}" dt="2024-04-17T09:14:17.860" v="5523" actId="20577"/>
          <ac:spMkLst>
            <pc:docMk/>
            <pc:sldMk cId="2697294156" sldId="273"/>
            <ac:spMk id="3" creationId="{35B80D8E-24DC-4DB6-9B28-2C3CE35E0859}"/>
          </ac:spMkLst>
        </pc:spChg>
      </pc:sldChg>
      <pc:sldChg chg="modSp mod ord">
        <pc:chgData name="Hayston Jordan AWE" userId="acfcf501-6bbd-4eef-a49c-2eb49cffeea1" providerId="ADAL" clId="{4B6E72A7-D7AA-43A3-8956-4564ED2D10A7}" dt="2024-04-17T11:11:25.185" v="10773" actId="20577"/>
        <pc:sldMkLst>
          <pc:docMk/>
          <pc:sldMk cId="1667239278" sldId="277"/>
        </pc:sldMkLst>
        <pc:spChg chg="mod">
          <ac:chgData name="Hayston Jordan AWE" userId="acfcf501-6bbd-4eef-a49c-2eb49cffeea1" providerId="ADAL" clId="{4B6E72A7-D7AA-43A3-8956-4564ED2D10A7}" dt="2024-04-17T11:11:25.185" v="10773" actId="20577"/>
          <ac:spMkLst>
            <pc:docMk/>
            <pc:sldMk cId="1667239278" sldId="277"/>
            <ac:spMk id="3" creationId="{35B80D8E-24DC-4DB6-9B28-2C3CE35E0859}"/>
          </ac:spMkLst>
        </pc:spChg>
      </pc:sldChg>
      <pc:sldChg chg="modSp mod">
        <pc:chgData name="Hayston Jordan AWE" userId="acfcf501-6bbd-4eef-a49c-2eb49cffeea1" providerId="ADAL" clId="{4B6E72A7-D7AA-43A3-8956-4564ED2D10A7}" dt="2024-04-16T22:11:16.918" v="479" actId="1076"/>
        <pc:sldMkLst>
          <pc:docMk/>
          <pc:sldMk cId="2959193049" sldId="278"/>
        </pc:sldMkLst>
        <pc:spChg chg="mod">
          <ac:chgData name="Hayston Jordan AWE" userId="acfcf501-6bbd-4eef-a49c-2eb49cffeea1" providerId="ADAL" clId="{4B6E72A7-D7AA-43A3-8956-4564ED2D10A7}" dt="2024-04-16T22:11:16.918" v="479" actId="1076"/>
          <ac:spMkLst>
            <pc:docMk/>
            <pc:sldMk cId="2959193049" sldId="278"/>
            <ac:spMk id="3" creationId="{35B80D8E-24DC-4DB6-9B28-2C3CE35E0859}"/>
          </ac:spMkLst>
        </pc:spChg>
      </pc:sldChg>
      <pc:sldChg chg="modSp mod modNotesTx">
        <pc:chgData name="Hayston Jordan AWE" userId="acfcf501-6bbd-4eef-a49c-2eb49cffeea1" providerId="ADAL" clId="{4B6E72A7-D7AA-43A3-8956-4564ED2D10A7}" dt="2024-04-17T09:16:04.789" v="5555" actId="20577"/>
        <pc:sldMkLst>
          <pc:docMk/>
          <pc:sldMk cId="4153874336" sldId="279"/>
        </pc:sldMkLst>
        <pc:spChg chg="mod">
          <ac:chgData name="Hayston Jordan AWE" userId="acfcf501-6bbd-4eef-a49c-2eb49cffeea1" providerId="ADAL" clId="{4B6E72A7-D7AA-43A3-8956-4564ED2D10A7}" dt="2024-04-17T09:16:04.789" v="5555" actId="20577"/>
          <ac:spMkLst>
            <pc:docMk/>
            <pc:sldMk cId="4153874336" sldId="279"/>
            <ac:spMk id="2" creationId="{ACF345C3-FFD8-49AE-B7D0-A4DDA1E5B355}"/>
          </ac:spMkLst>
        </pc:spChg>
        <pc:spChg chg="mod">
          <ac:chgData name="Hayston Jordan AWE" userId="acfcf501-6bbd-4eef-a49c-2eb49cffeea1" providerId="ADAL" clId="{4B6E72A7-D7AA-43A3-8956-4564ED2D10A7}" dt="2024-04-17T07:56:51.862" v="1137" actId="20577"/>
          <ac:spMkLst>
            <pc:docMk/>
            <pc:sldMk cId="4153874336" sldId="279"/>
            <ac:spMk id="3" creationId="{35B80D8E-24DC-4DB6-9B28-2C3CE35E0859}"/>
          </ac:spMkLst>
        </pc:spChg>
      </pc:sldChg>
      <pc:sldChg chg="del">
        <pc:chgData name="Hayston Jordan AWE" userId="acfcf501-6bbd-4eef-a49c-2eb49cffeea1" providerId="ADAL" clId="{4B6E72A7-D7AA-43A3-8956-4564ED2D10A7}" dt="2024-04-16T19:42:25.469" v="117" actId="47"/>
        <pc:sldMkLst>
          <pc:docMk/>
          <pc:sldMk cId="297947181" sldId="280"/>
        </pc:sldMkLst>
      </pc:sldChg>
      <pc:sldChg chg="modSp mod modNotesTx">
        <pc:chgData name="Hayston Jordan AWE" userId="acfcf501-6bbd-4eef-a49c-2eb49cffeea1" providerId="ADAL" clId="{4B6E72A7-D7AA-43A3-8956-4564ED2D10A7}" dt="2024-04-17T09:35:36.131" v="6962" actId="20577"/>
        <pc:sldMkLst>
          <pc:docMk/>
          <pc:sldMk cId="1621008670" sldId="281"/>
        </pc:sldMkLst>
        <pc:spChg chg="mod">
          <ac:chgData name="Hayston Jordan AWE" userId="acfcf501-6bbd-4eef-a49c-2eb49cffeea1" providerId="ADAL" clId="{4B6E72A7-D7AA-43A3-8956-4564ED2D10A7}" dt="2024-04-17T09:16:28.908" v="5649" actId="20577"/>
          <ac:spMkLst>
            <pc:docMk/>
            <pc:sldMk cId="1621008670" sldId="281"/>
            <ac:spMk id="2" creationId="{ACF345C3-FFD8-49AE-B7D0-A4DDA1E5B355}"/>
          </ac:spMkLst>
        </pc:spChg>
        <pc:spChg chg="mod">
          <ac:chgData name="Hayston Jordan AWE" userId="acfcf501-6bbd-4eef-a49c-2eb49cffeea1" providerId="ADAL" clId="{4B6E72A7-D7AA-43A3-8956-4564ED2D10A7}" dt="2024-04-17T09:26:05.494" v="5936" actId="20577"/>
          <ac:spMkLst>
            <pc:docMk/>
            <pc:sldMk cId="1621008670" sldId="281"/>
            <ac:spMk id="3" creationId="{35B80D8E-24DC-4DB6-9B28-2C3CE35E0859}"/>
          </ac:spMkLst>
        </pc:spChg>
        <pc:picChg chg="mod">
          <ac:chgData name="Hayston Jordan AWE" userId="acfcf501-6bbd-4eef-a49c-2eb49cffeea1" providerId="ADAL" clId="{4B6E72A7-D7AA-43A3-8956-4564ED2D10A7}" dt="2024-04-17T08:09:24.138" v="1140" actId="1076"/>
          <ac:picMkLst>
            <pc:docMk/>
            <pc:sldMk cId="1621008670" sldId="281"/>
            <ac:picMk id="5" creationId="{1A81E6FF-F675-6F29-ED78-1944BEE90E87}"/>
          </ac:picMkLst>
        </pc:picChg>
      </pc:sldChg>
      <pc:sldChg chg="modSp mod modNotesTx">
        <pc:chgData name="Hayston Jordan AWE" userId="acfcf501-6bbd-4eef-a49c-2eb49cffeea1" providerId="ADAL" clId="{4B6E72A7-D7AA-43A3-8956-4564ED2D10A7}" dt="2024-04-17T09:50:22.629" v="7976" actId="20577"/>
        <pc:sldMkLst>
          <pc:docMk/>
          <pc:sldMk cId="732173967" sldId="282"/>
        </pc:sldMkLst>
        <pc:spChg chg="mod">
          <ac:chgData name="Hayston Jordan AWE" userId="acfcf501-6bbd-4eef-a49c-2eb49cffeea1" providerId="ADAL" clId="{4B6E72A7-D7AA-43A3-8956-4564ED2D10A7}" dt="2024-04-17T09:36:56.754" v="6963" actId="20577"/>
          <ac:spMkLst>
            <pc:docMk/>
            <pc:sldMk cId="732173967" sldId="282"/>
            <ac:spMk id="2" creationId="{ACF345C3-FFD8-49AE-B7D0-A4DDA1E5B355}"/>
          </ac:spMkLst>
        </pc:spChg>
        <pc:spChg chg="mod">
          <ac:chgData name="Hayston Jordan AWE" userId="acfcf501-6bbd-4eef-a49c-2eb49cffeea1" providerId="ADAL" clId="{4B6E72A7-D7AA-43A3-8956-4564ED2D10A7}" dt="2024-04-17T09:47:32.436" v="7500" actId="20577"/>
          <ac:spMkLst>
            <pc:docMk/>
            <pc:sldMk cId="732173967" sldId="282"/>
            <ac:spMk id="3" creationId="{35B80D8E-24DC-4DB6-9B28-2C3CE35E0859}"/>
          </ac:spMkLst>
        </pc:spChg>
        <pc:spChg chg="mod">
          <ac:chgData name="Hayston Jordan AWE" userId="acfcf501-6bbd-4eef-a49c-2eb49cffeea1" providerId="ADAL" clId="{4B6E72A7-D7AA-43A3-8956-4564ED2D10A7}" dt="2024-04-17T09:45:01.531" v="7315" actId="1076"/>
          <ac:spMkLst>
            <pc:docMk/>
            <pc:sldMk cId="732173967" sldId="282"/>
            <ac:spMk id="10" creationId="{4F2977E8-E4BF-0FDE-4F1E-B9D66DB758E3}"/>
          </ac:spMkLst>
        </pc:spChg>
        <pc:picChg chg="mod">
          <ac:chgData name="Hayston Jordan AWE" userId="acfcf501-6bbd-4eef-a49c-2eb49cffeea1" providerId="ADAL" clId="{4B6E72A7-D7AA-43A3-8956-4564ED2D10A7}" dt="2024-04-17T09:42:59.380" v="7160" actId="1076"/>
          <ac:picMkLst>
            <pc:docMk/>
            <pc:sldMk cId="732173967" sldId="282"/>
            <ac:picMk id="7" creationId="{27C45777-E861-4CBB-2026-BB1F8AEC7399}"/>
          </ac:picMkLst>
        </pc:picChg>
        <pc:picChg chg="mod">
          <ac:chgData name="Hayston Jordan AWE" userId="acfcf501-6bbd-4eef-a49c-2eb49cffeea1" providerId="ADAL" clId="{4B6E72A7-D7AA-43A3-8956-4564ED2D10A7}" dt="2024-04-17T09:44:40.295" v="7310" actId="14100"/>
          <ac:picMkLst>
            <pc:docMk/>
            <pc:sldMk cId="732173967" sldId="282"/>
            <ac:picMk id="9" creationId="{91BC6877-11BD-6AB1-7470-F6DAFFE98284}"/>
          </ac:picMkLst>
        </pc:picChg>
      </pc:sldChg>
      <pc:sldChg chg="modSp mod modNotesTx">
        <pc:chgData name="Hayston Jordan AWE" userId="acfcf501-6bbd-4eef-a49c-2eb49cffeea1" providerId="ADAL" clId="{4B6E72A7-D7AA-43A3-8956-4564ED2D10A7}" dt="2024-04-17T10:15:07.306" v="8698" actId="14100"/>
        <pc:sldMkLst>
          <pc:docMk/>
          <pc:sldMk cId="2841810800" sldId="283"/>
        </pc:sldMkLst>
        <pc:spChg chg="mod">
          <ac:chgData name="Hayston Jordan AWE" userId="acfcf501-6bbd-4eef-a49c-2eb49cffeea1" providerId="ADAL" clId="{4B6E72A7-D7AA-43A3-8956-4564ED2D10A7}" dt="2024-04-17T09:37:00.904" v="6964" actId="20577"/>
          <ac:spMkLst>
            <pc:docMk/>
            <pc:sldMk cId="2841810800" sldId="283"/>
            <ac:spMk id="2" creationId="{ACF345C3-FFD8-49AE-B7D0-A4DDA1E5B355}"/>
          </ac:spMkLst>
        </pc:spChg>
        <pc:spChg chg="mod">
          <ac:chgData name="Hayston Jordan AWE" userId="acfcf501-6bbd-4eef-a49c-2eb49cffeea1" providerId="ADAL" clId="{4B6E72A7-D7AA-43A3-8956-4564ED2D10A7}" dt="2024-04-17T10:14:36.481" v="8697" actId="20577"/>
          <ac:spMkLst>
            <pc:docMk/>
            <pc:sldMk cId="2841810800" sldId="283"/>
            <ac:spMk id="3" creationId="{35B80D8E-24DC-4DB6-9B28-2C3CE35E0859}"/>
          </ac:spMkLst>
        </pc:spChg>
        <pc:picChg chg="mod">
          <ac:chgData name="Hayston Jordan AWE" userId="acfcf501-6bbd-4eef-a49c-2eb49cffeea1" providerId="ADAL" clId="{4B6E72A7-D7AA-43A3-8956-4564ED2D10A7}" dt="2024-04-17T10:15:07.306" v="8698" actId="14100"/>
          <ac:picMkLst>
            <pc:docMk/>
            <pc:sldMk cId="2841810800" sldId="283"/>
            <ac:picMk id="12" creationId="{53D6FE51-E08A-76AA-66E0-F8D829FCC6A0}"/>
          </ac:picMkLst>
        </pc:picChg>
        <pc:picChg chg="mod">
          <ac:chgData name="Hayston Jordan AWE" userId="acfcf501-6bbd-4eef-a49c-2eb49cffeea1" providerId="ADAL" clId="{4B6E72A7-D7AA-43A3-8956-4564ED2D10A7}" dt="2024-04-17T10:01:25.020" v="8532" actId="14100"/>
          <ac:picMkLst>
            <pc:docMk/>
            <pc:sldMk cId="2841810800" sldId="283"/>
            <ac:picMk id="15" creationId="{EECBE4E1-5B0C-621B-6EF0-BFB3EF6DE2F0}"/>
          </ac:picMkLst>
        </pc:picChg>
      </pc:sldChg>
      <pc:sldChg chg="addSp delSp modSp mod modNotesTx">
        <pc:chgData name="Hayston Jordan AWE" userId="acfcf501-6bbd-4eef-a49c-2eb49cffeea1" providerId="ADAL" clId="{4B6E72A7-D7AA-43A3-8956-4564ED2D10A7}" dt="2024-04-17T09:16:18.962" v="5617" actId="6549"/>
        <pc:sldMkLst>
          <pc:docMk/>
          <pc:sldMk cId="3035950864" sldId="284"/>
        </pc:sldMkLst>
        <pc:spChg chg="mod">
          <ac:chgData name="Hayston Jordan AWE" userId="acfcf501-6bbd-4eef-a49c-2eb49cffeea1" providerId="ADAL" clId="{4B6E72A7-D7AA-43A3-8956-4564ED2D10A7}" dt="2024-04-17T09:16:18.962" v="5617" actId="6549"/>
          <ac:spMkLst>
            <pc:docMk/>
            <pc:sldMk cId="3035950864" sldId="284"/>
            <ac:spMk id="2" creationId="{ACF345C3-FFD8-49AE-B7D0-A4DDA1E5B355}"/>
          </ac:spMkLst>
        </pc:spChg>
        <pc:spChg chg="mod">
          <ac:chgData name="Hayston Jordan AWE" userId="acfcf501-6bbd-4eef-a49c-2eb49cffeea1" providerId="ADAL" clId="{4B6E72A7-D7AA-43A3-8956-4564ED2D10A7}" dt="2024-04-16T22:04:48.491" v="397" actId="20577"/>
          <ac:spMkLst>
            <pc:docMk/>
            <pc:sldMk cId="3035950864" sldId="284"/>
            <ac:spMk id="3" creationId="{35B80D8E-24DC-4DB6-9B28-2C3CE35E0859}"/>
          </ac:spMkLst>
        </pc:spChg>
        <pc:spChg chg="add del mod">
          <ac:chgData name="Hayston Jordan AWE" userId="acfcf501-6bbd-4eef-a49c-2eb49cffeea1" providerId="ADAL" clId="{4B6E72A7-D7AA-43A3-8956-4564ED2D10A7}" dt="2024-04-16T21:59:07.615" v="310"/>
          <ac:spMkLst>
            <pc:docMk/>
            <pc:sldMk cId="3035950864" sldId="284"/>
            <ac:spMk id="6" creationId="{6E8ECD89-D763-ECDA-6F5D-9B2A69EE9B84}"/>
          </ac:spMkLst>
        </pc:spChg>
      </pc:sldChg>
      <pc:sldChg chg="addSp delSp modSp mod modNotesTx">
        <pc:chgData name="Hayston Jordan AWE" userId="acfcf501-6bbd-4eef-a49c-2eb49cffeea1" providerId="ADAL" clId="{4B6E72A7-D7AA-43A3-8956-4564ED2D10A7}" dt="2024-04-17T21:16:00.658" v="11070" actId="20577"/>
        <pc:sldMkLst>
          <pc:docMk/>
          <pc:sldMk cId="733004483" sldId="285"/>
        </pc:sldMkLst>
        <pc:spChg chg="mod">
          <ac:chgData name="Hayston Jordan AWE" userId="acfcf501-6bbd-4eef-a49c-2eb49cffeea1" providerId="ADAL" clId="{4B6E72A7-D7AA-43A3-8956-4564ED2D10A7}" dt="2024-04-17T10:23:11.737" v="8764" actId="20577"/>
          <ac:spMkLst>
            <pc:docMk/>
            <pc:sldMk cId="733004483" sldId="285"/>
            <ac:spMk id="2" creationId="{ACF345C3-FFD8-49AE-B7D0-A4DDA1E5B355}"/>
          </ac:spMkLst>
        </pc:spChg>
        <pc:spChg chg="add del">
          <ac:chgData name="Hayston Jordan AWE" userId="acfcf501-6bbd-4eef-a49c-2eb49cffeea1" providerId="ADAL" clId="{4B6E72A7-D7AA-43A3-8956-4564ED2D10A7}" dt="2024-04-16T20:47:34.783" v="137" actId="22"/>
          <ac:spMkLst>
            <pc:docMk/>
            <pc:sldMk cId="733004483" sldId="285"/>
            <ac:spMk id="5" creationId="{0E13BCBD-BD46-5F7B-0EEE-A962A83FCA05}"/>
          </ac:spMkLst>
        </pc:spChg>
        <pc:spChg chg="mod">
          <ac:chgData name="Hayston Jordan AWE" userId="acfcf501-6bbd-4eef-a49c-2eb49cffeea1" providerId="ADAL" clId="{4B6E72A7-D7AA-43A3-8956-4564ED2D10A7}" dt="2024-04-17T10:29:44.410" v="9191" actId="20577"/>
          <ac:spMkLst>
            <pc:docMk/>
            <pc:sldMk cId="733004483" sldId="285"/>
            <ac:spMk id="8" creationId="{912C1DD5-8A00-4133-3138-1EC0F34BC895}"/>
          </ac:spMkLst>
        </pc:spChg>
        <pc:picChg chg="add mod">
          <ac:chgData name="Hayston Jordan AWE" userId="acfcf501-6bbd-4eef-a49c-2eb49cffeea1" providerId="ADAL" clId="{4B6E72A7-D7AA-43A3-8956-4564ED2D10A7}" dt="2024-04-16T20:46:18.342" v="135" actId="1076"/>
          <ac:picMkLst>
            <pc:docMk/>
            <pc:sldMk cId="733004483" sldId="285"/>
            <ac:picMk id="1026" creationId="{C485E441-DD41-E3F7-A99D-27897472514B}"/>
          </ac:picMkLst>
        </pc:picChg>
        <pc:picChg chg="add mod">
          <ac:chgData name="Hayston Jordan AWE" userId="acfcf501-6bbd-4eef-a49c-2eb49cffeea1" providerId="ADAL" clId="{4B6E72A7-D7AA-43A3-8956-4564ED2D10A7}" dt="2024-04-16T20:48:12.753" v="147" actId="1076"/>
          <ac:picMkLst>
            <pc:docMk/>
            <pc:sldMk cId="733004483" sldId="285"/>
            <ac:picMk id="1028" creationId="{753D32EB-BFB0-58EE-801F-1BFD5BB16886}"/>
          </ac:picMkLst>
        </pc:picChg>
      </pc:sldChg>
      <pc:sldChg chg="modSp mod">
        <pc:chgData name="Hayston Jordan AWE" userId="acfcf501-6bbd-4eef-a49c-2eb49cffeea1" providerId="ADAL" clId="{4B6E72A7-D7AA-43A3-8956-4564ED2D10A7}" dt="2024-04-17T10:30:38.918" v="9193" actId="1076"/>
        <pc:sldMkLst>
          <pc:docMk/>
          <pc:sldMk cId="1953631696" sldId="286"/>
        </pc:sldMkLst>
        <pc:grpChg chg="mod">
          <ac:chgData name="Hayston Jordan AWE" userId="acfcf501-6bbd-4eef-a49c-2eb49cffeea1" providerId="ADAL" clId="{4B6E72A7-D7AA-43A3-8956-4564ED2D10A7}" dt="2024-04-17T10:30:38.918" v="9193" actId="1076"/>
          <ac:grpSpMkLst>
            <pc:docMk/>
            <pc:sldMk cId="1953631696" sldId="286"/>
            <ac:grpSpMk id="15" creationId="{06A1F06A-20AB-75EE-623C-14EF93A1AAA6}"/>
          </ac:grpSpMkLst>
        </pc:grpChg>
      </pc:sldChg>
      <pc:sldChg chg="modSp mod">
        <pc:chgData name="Hayston Jordan AWE" userId="acfcf501-6bbd-4eef-a49c-2eb49cffeea1" providerId="ADAL" clId="{4B6E72A7-D7AA-43A3-8956-4564ED2D10A7}" dt="2024-04-17T11:03:02.862" v="10059" actId="20577"/>
        <pc:sldMkLst>
          <pc:docMk/>
          <pc:sldMk cId="2532393950" sldId="287"/>
        </pc:sldMkLst>
        <pc:spChg chg="mod">
          <ac:chgData name="Hayston Jordan AWE" userId="acfcf501-6bbd-4eef-a49c-2eb49cffeea1" providerId="ADAL" clId="{4B6E72A7-D7AA-43A3-8956-4564ED2D10A7}" dt="2024-04-17T11:03:02.862" v="10059" actId="20577"/>
          <ac:spMkLst>
            <pc:docMk/>
            <pc:sldMk cId="2532393950" sldId="287"/>
            <ac:spMk id="3" creationId="{35B80D8E-24DC-4DB6-9B28-2C3CE35E0859}"/>
          </ac:spMkLst>
        </pc:spChg>
        <pc:grpChg chg="mod">
          <ac:chgData name="Hayston Jordan AWE" userId="acfcf501-6bbd-4eef-a49c-2eb49cffeea1" providerId="ADAL" clId="{4B6E72A7-D7AA-43A3-8956-4564ED2D10A7}" dt="2024-04-17T10:55:12.834" v="9874" actId="14100"/>
          <ac:grpSpMkLst>
            <pc:docMk/>
            <pc:sldMk cId="2532393950" sldId="287"/>
            <ac:grpSpMk id="54" creationId="{CE4C11ED-65ED-3609-02B1-4BC45A988A34}"/>
          </ac:grpSpMkLst>
        </pc:grpChg>
        <pc:cxnChg chg="mod">
          <ac:chgData name="Hayston Jordan AWE" userId="acfcf501-6bbd-4eef-a49c-2eb49cffeea1" providerId="ADAL" clId="{4B6E72A7-D7AA-43A3-8956-4564ED2D10A7}" dt="2024-04-17T10:54:57.703" v="9870" actId="1582"/>
          <ac:cxnSpMkLst>
            <pc:docMk/>
            <pc:sldMk cId="2532393950" sldId="287"/>
            <ac:cxnSpMk id="29" creationId="{77374DC3-157A-8CF0-3F7E-55FD8F1A05FA}"/>
          </ac:cxnSpMkLst>
        </pc:cxnChg>
        <pc:cxnChg chg="mod">
          <ac:chgData name="Hayston Jordan AWE" userId="acfcf501-6bbd-4eef-a49c-2eb49cffeea1" providerId="ADAL" clId="{4B6E72A7-D7AA-43A3-8956-4564ED2D10A7}" dt="2024-04-17T07:28:27.302" v="746" actId="1582"/>
          <ac:cxnSpMkLst>
            <pc:docMk/>
            <pc:sldMk cId="2532393950" sldId="287"/>
            <ac:cxnSpMk id="36" creationId="{7B23F205-A6A9-11D2-6ED3-2B10DADC2539}"/>
          </ac:cxnSpMkLst>
        </pc:cxnChg>
        <pc:cxnChg chg="mod">
          <ac:chgData name="Hayston Jordan AWE" userId="acfcf501-6bbd-4eef-a49c-2eb49cffeea1" providerId="ADAL" clId="{4B6E72A7-D7AA-43A3-8956-4564ED2D10A7}" dt="2024-04-17T10:55:28.991" v="9875" actId="1582"/>
          <ac:cxnSpMkLst>
            <pc:docMk/>
            <pc:sldMk cId="2532393950" sldId="287"/>
            <ac:cxnSpMk id="39" creationId="{EBD499D5-32DE-0E4C-A236-C805EC0196B5}"/>
          </ac:cxnSpMkLst>
        </pc:cxnChg>
      </pc:sldChg>
      <pc:sldChg chg="modSp mod ord">
        <pc:chgData name="Hayston Jordan AWE" userId="acfcf501-6bbd-4eef-a49c-2eb49cffeea1" providerId="ADAL" clId="{4B6E72A7-D7AA-43A3-8956-4564ED2D10A7}" dt="2024-04-17T08:51:55.451" v="3964"/>
        <pc:sldMkLst>
          <pc:docMk/>
          <pc:sldMk cId="3150210300" sldId="288"/>
        </pc:sldMkLst>
        <pc:picChg chg="mod">
          <ac:chgData name="Hayston Jordan AWE" userId="acfcf501-6bbd-4eef-a49c-2eb49cffeea1" providerId="ADAL" clId="{4B6E72A7-D7AA-43A3-8956-4564ED2D10A7}" dt="2024-04-17T08:08:01.331" v="1139" actId="1076"/>
          <ac:picMkLst>
            <pc:docMk/>
            <pc:sldMk cId="3150210300" sldId="288"/>
            <ac:picMk id="6" creationId="{71189926-31FF-1377-1D66-674970636227}"/>
          </ac:picMkLst>
        </pc:picChg>
      </pc:sldChg>
      <pc:sldChg chg="modSp mod">
        <pc:chgData name="Hayston Jordan AWE" userId="acfcf501-6bbd-4eef-a49c-2eb49cffeea1" providerId="ADAL" clId="{4B6E72A7-D7AA-43A3-8956-4564ED2D10A7}" dt="2024-04-17T07:32:48.511" v="941" actId="14100"/>
        <pc:sldMkLst>
          <pc:docMk/>
          <pc:sldMk cId="2829969001" sldId="289"/>
        </pc:sldMkLst>
        <pc:spChg chg="mod">
          <ac:chgData name="Hayston Jordan AWE" userId="acfcf501-6bbd-4eef-a49c-2eb49cffeea1" providerId="ADAL" clId="{4B6E72A7-D7AA-43A3-8956-4564ED2D10A7}" dt="2024-04-17T07:32:48.511" v="941" actId="14100"/>
          <ac:spMkLst>
            <pc:docMk/>
            <pc:sldMk cId="2829969001" sldId="289"/>
            <ac:spMk id="3" creationId="{35B80D8E-24DC-4DB6-9B28-2C3CE35E0859}"/>
          </ac:spMkLst>
        </pc:spChg>
        <pc:spChg chg="mod">
          <ac:chgData name="Hayston Jordan AWE" userId="acfcf501-6bbd-4eef-a49c-2eb49cffeea1" providerId="ADAL" clId="{4B6E72A7-D7AA-43A3-8956-4564ED2D10A7}" dt="2024-04-17T07:32:43.229" v="940" actId="20577"/>
          <ac:spMkLst>
            <pc:docMk/>
            <pc:sldMk cId="2829969001" sldId="289"/>
            <ac:spMk id="14" creationId="{CCF0D701-3718-9FF6-9ADB-72830446DA36}"/>
          </ac:spMkLst>
        </pc:spChg>
      </pc:sldChg>
      <pc:sldChg chg="addSp delSp modSp mod modNotesTx">
        <pc:chgData name="Hayston Jordan AWE" userId="acfcf501-6bbd-4eef-a49c-2eb49cffeea1" providerId="ADAL" clId="{4B6E72A7-D7AA-43A3-8956-4564ED2D10A7}" dt="2024-04-17T10:42:12.789" v="9441" actId="1076"/>
        <pc:sldMkLst>
          <pc:docMk/>
          <pc:sldMk cId="131774524" sldId="290"/>
        </pc:sldMkLst>
        <pc:spChg chg="mod">
          <ac:chgData name="Hayston Jordan AWE" userId="acfcf501-6bbd-4eef-a49c-2eb49cffeea1" providerId="ADAL" clId="{4B6E72A7-D7AA-43A3-8956-4564ED2D10A7}" dt="2024-04-17T10:39:59.318" v="9342" actId="20577"/>
          <ac:spMkLst>
            <pc:docMk/>
            <pc:sldMk cId="131774524" sldId="290"/>
            <ac:spMk id="3" creationId="{35B80D8E-24DC-4DB6-9B28-2C3CE35E0859}"/>
          </ac:spMkLst>
        </pc:spChg>
        <pc:picChg chg="add del mod modCrop">
          <ac:chgData name="Hayston Jordan AWE" userId="acfcf501-6bbd-4eef-a49c-2eb49cffeea1" providerId="ADAL" clId="{4B6E72A7-D7AA-43A3-8956-4564ED2D10A7}" dt="2024-04-17T10:36:22.927" v="9208" actId="478"/>
          <ac:picMkLst>
            <pc:docMk/>
            <pc:sldMk cId="131774524" sldId="290"/>
            <ac:picMk id="6" creationId="{5056C0AE-DD52-795F-95EA-4C6C62A8211D}"/>
          </ac:picMkLst>
        </pc:picChg>
        <pc:picChg chg="mod">
          <ac:chgData name="Hayston Jordan AWE" userId="acfcf501-6bbd-4eef-a49c-2eb49cffeea1" providerId="ADAL" clId="{4B6E72A7-D7AA-43A3-8956-4564ED2D10A7}" dt="2024-04-17T10:42:12.789" v="9441" actId="1076"/>
          <ac:picMkLst>
            <pc:docMk/>
            <pc:sldMk cId="131774524" sldId="290"/>
            <ac:picMk id="7" creationId="{A5157F58-08EC-D433-7F65-1E400CFAA0E7}"/>
          </ac:picMkLst>
        </pc:picChg>
        <pc:picChg chg="del">
          <ac:chgData name="Hayston Jordan AWE" userId="acfcf501-6bbd-4eef-a49c-2eb49cffeea1" providerId="ADAL" clId="{4B6E72A7-D7AA-43A3-8956-4564ED2D10A7}" dt="2024-04-17T10:36:24.528" v="9209" actId="478"/>
          <ac:picMkLst>
            <pc:docMk/>
            <pc:sldMk cId="131774524" sldId="290"/>
            <ac:picMk id="9" creationId="{23ACE227-3ABD-2083-D208-69634C49296B}"/>
          </ac:picMkLst>
        </pc:picChg>
        <pc:picChg chg="del mod">
          <ac:chgData name="Hayston Jordan AWE" userId="acfcf501-6bbd-4eef-a49c-2eb49cffeea1" providerId="ADAL" clId="{4B6E72A7-D7AA-43A3-8956-4564ED2D10A7}" dt="2024-04-17T10:36:19.788" v="9207" actId="478"/>
          <ac:picMkLst>
            <pc:docMk/>
            <pc:sldMk cId="131774524" sldId="290"/>
            <ac:picMk id="11" creationId="{D4015D66-B538-5F96-C836-4EECDE43A9EB}"/>
          </ac:picMkLst>
        </pc:picChg>
      </pc:sldChg>
      <pc:sldChg chg="modSp mod">
        <pc:chgData name="Hayston Jordan AWE" userId="acfcf501-6bbd-4eef-a49c-2eb49cffeea1" providerId="ADAL" clId="{4B6E72A7-D7AA-43A3-8956-4564ED2D10A7}" dt="2024-04-17T10:59:48.909" v="10021" actId="313"/>
        <pc:sldMkLst>
          <pc:docMk/>
          <pc:sldMk cId="3256751123" sldId="291"/>
        </pc:sldMkLst>
        <pc:spChg chg="mod">
          <ac:chgData name="Hayston Jordan AWE" userId="acfcf501-6bbd-4eef-a49c-2eb49cffeea1" providerId="ADAL" clId="{4B6E72A7-D7AA-43A3-8956-4564ED2D10A7}" dt="2024-04-17T10:59:48.909" v="10021" actId="313"/>
          <ac:spMkLst>
            <pc:docMk/>
            <pc:sldMk cId="3256751123" sldId="291"/>
            <ac:spMk id="3" creationId="{35B80D8E-24DC-4DB6-9B28-2C3CE35E0859}"/>
          </ac:spMkLst>
        </pc:spChg>
      </pc:sldChg>
      <pc:sldChg chg="delSp modSp add mod">
        <pc:chgData name="Hayston Jordan AWE" userId="acfcf501-6bbd-4eef-a49c-2eb49cffeea1" providerId="ADAL" clId="{4B6E72A7-D7AA-43A3-8956-4564ED2D10A7}" dt="2024-04-16T21:19:25.196" v="181" actId="1076"/>
        <pc:sldMkLst>
          <pc:docMk/>
          <pc:sldMk cId="3547629694" sldId="292"/>
        </pc:sldMkLst>
        <pc:spChg chg="mod">
          <ac:chgData name="Hayston Jordan AWE" userId="acfcf501-6bbd-4eef-a49c-2eb49cffeea1" providerId="ADAL" clId="{4B6E72A7-D7AA-43A3-8956-4564ED2D10A7}" dt="2024-04-16T21:19:25.196" v="181" actId="1076"/>
          <ac:spMkLst>
            <pc:docMk/>
            <pc:sldMk cId="3547629694" sldId="292"/>
            <ac:spMk id="2" creationId="{E1C7EAB8-6FCF-4D69-AE3E-78B1E4AEEA57}"/>
          </ac:spMkLst>
        </pc:spChg>
        <pc:picChg chg="del">
          <ac:chgData name="Hayston Jordan AWE" userId="acfcf501-6bbd-4eef-a49c-2eb49cffeea1" providerId="ADAL" clId="{4B6E72A7-D7AA-43A3-8956-4564ED2D10A7}" dt="2024-04-16T21:18:13.764" v="164" actId="478"/>
          <ac:picMkLst>
            <pc:docMk/>
            <pc:sldMk cId="3547629694" sldId="292"/>
            <ac:picMk id="4" creationId="{32AD69D0-8131-82BE-ACF6-8336B108DAD9}"/>
          </ac:picMkLst>
        </pc:picChg>
      </pc:sldChg>
      <pc:sldChg chg="delSp modSp add mod modNotesTx">
        <pc:chgData name="Hayston Jordan AWE" userId="acfcf501-6bbd-4eef-a49c-2eb49cffeea1" providerId="ADAL" clId="{4B6E72A7-D7AA-43A3-8956-4564ED2D10A7}" dt="2024-04-17T10:50:31.312" v="9846" actId="14100"/>
        <pc:sldMkLst>
          <pc:docMk/>
          <pc:sldMk cId="4241234670" sldId="293"/>
        </pc:sldMkLst>
        <pc:spChg chg="mod">
          <ac:chgData name="Hayston Jordan AWE" userId="acfcf501-6bbd-4eef-a49c-2eb49cffeea1" providerId="ADAL" clId="{4B6E72A7-D7AA-43A3-8956-4564ED2D10A7}" dt="2024-04-17T10:47:59.081" v="9842" actId="20577"/>
          <ac:spMkLst>
            <pc:docMk/>
            <pc:sldMk cId="4241234670" sldId="293"/>
            <ac:spMk id="3" creationId="{35B80D8E-24DC-4DB6-9B28-2C3CE35E0859}"/>
          </ac:spMkLst>
        </pc:spChg>
        <pc:picChg chg="mod">
          <ac:chgData name="Hayston Jordan AWE" userId="acfcf501-6bbd-4eef-a49c-2eb49cffeea1" providerId="ADAL" clId="{4B6E72A7-D7AA-43A3-8956-4564ED2D10A7}" dt="2024-04-17T10:50:02.471" v="9845" actId="14100"/>
          <ac:picMkLst>
            <pc:docMk/>
            <pc:sldMk cId="4241234670" sldId="293"/>
            <ac:picMk id="6" creationId="{5056C0AE-DD52-795F-95EA-4C6C62A8211D}"/>
          </ac:picMkLst>
        </pc:picChg>
        <pc:picChg chg="del">
          <ac:chgData name="Hayston Jordan AWE" userId="acfcf501-6bbd-4eef-a49c-2eb49cffeea1" providerId="ADAL" clId="{4B6E72A7-D7AA-43A3-8956-4564ED2D10A7}" dt="2024-04-17T10:35:46.523" v="9197" actId="478"/>
          <ac:picMkLst>
            <pc:docMk/>
            <pc:sldMk cId="4241234670" sldId="293"/>
            <ac:picMk id="7" creationId="{A5157F58-08EC-D433-7F65-1E400CFAA0E7}"/>
          </ac:picMkLst>
        </pc:picChg>
        <pc:picChg chg="mod">
          <ac:chgData name="Hayston Jordan AWE" userId="acfcf501-6bbd-4eef-a49c-2eb49cffeea1" providerId="ADAL" clId="{4B6E72A7-D7AA-43A3-8956-4564ED2D10A7}" dt="2024-04-17T10:50:31.312" v="9846" actId="14100"/>
          <ac:picMkLst>
            <pc:docMk/>
            <pc:sldMk cId="4241234670" sldId="293"/>
            <ac:picMk id="9" creationId="{23ACE227-3ABD-2083-D208-69634C49296B}"/>
          </ac:picMkLst>
        </pc:picChg>
        <pc:picChg chg="mod">
          <ac:chgData name="Hayston Jordan AWE" userId="acfcf501-6bbd-4eef-a49c-2eb49cffeea1" providerId="ADAL" clId="{4B6E72A7-D7AA-43A3-8956-4564ED2D10A7}" dt="2024-04-17T10:47:02.323" v="9783" actId="1076"/>
          <ac:picMkLst>
            <pc:docMk/>
            <pc:sldMk cId="4241234670" sldId="293"/>
            <ac:picMk id="11" creationId="{D4015D66-B538-5F96-C836-4EECDE43A9EB}"/>
          </ac:picMkLst>
        </pc:picChg>
      </pc:sldChg>
    </pc:docChg>
  </pc:docChgLst>
  <pc:docChgLst>
    <pc:chgData name="Hayston Jordan AWE" userId="acfcf501-6bbd-4eef-a49c-2eb49cffeea1" providerId="ADAL" clId="{6B242699-5E7A-494D-90B6-817A77CCD96A}"/>
    <pc:docChg chg="modSld">
      <pc:chgData name="Hayston Jordan AWE" userId="acfcf501-6bbd-4eef-a49c-2eb49cffeea1" providerId="ADAL" clId="{6B242699-5E7A-494D-90B6-817A77CCD96A}" dt="2024-04-17T21:17:55.400" v="10" actId="20577"/>
      <pc:docMkLst>
        <pc:docMk/>
      </pc:docMkLst>
      <pc:sldChg chg="modNotesTx">
        <pc:chgData name="Hayston Jordan AWE" userId="acfcf501-6bbd-4eef-a49c-2eb49cffeea1" providerId="ADAL" clId="{6B242699-5E7A-494D-90B6-817A77CCD96A}" dt="2024-04-17T21:17:07.876" v="1" actId="20577"/>
        <pc:sldMkLst>
          <pc:docMk/>
          <pc:sldMk cId="2004502413" sldId="264"/>
        </pc:sldMkLst>
      </pc:sldChg>
      <pc:sldChg chg="modNotesTx">
        <pc:chgData name="Hayston Jordan AWE" userId="acfcf501-6bbd-4eef-a49c-2eb49cffeea1" providerId="ADAL" clId="{6B242699-5E7A-494D-90B6-817A77CCD96A}" dt="2024-04-17T21:17:04.303" v="0" actId="20577"/>
        <pc:sldMkLst>
          <pc:docMk/>
          <pc:sldMk cId="3986525193" sldId="266"/>
        </pc:sldMkLst>
      </pc:sldChg>
      <pc:sldChg chg="modNotesTx">
        <pc:chgData name="Hayston Jordan AWE" userId="acfcf501-6bbd-4eef-a49c-2eb49cffeea1" providerId="ADAL" clId="{6B242699-5E7A-494D-90B6-817A77CCD96A}" dt="2024-04-17T21:17:12.975" v="2" actId="20577"/>
        <pc:sldMkLst>
          <pc:docMk/>
          <pc:sldMk cId="4153874336" sldId="279"/>
        </pc:sldMkLst>
      </pc:sldChg>
      <pc:sldChg chg="modNotesTx">
        <pc:chgData name="Hayston Jordan AWE" userId="acfcf501-6bbd-4eef-a49c-2eb49cffeea1" providerId="ADAL" clId="{6B242699-5E7A-494D-90B6-817A77CCD96A}" dt="2024-04-17T21:17:25.337" v="5" actId="20577"/>
        <pc:sldMkLst>
          <pc:docMk/>
          <pc:sldMk cId="1621008670" sldId="281"/>
        </pc:sldMkLst>
      </pc:sldChg>
      <pc:sldChg chg="modNotesTx">
        <pc:chgData name="Hayston Jordan AWE" userId="acfcf501-6bbd-4eef-a49c-2eb49cffeea1" providerId="ADAL" clId="{6B242699-5E7A-494D-90B6-817A77CCD96A}" dt="2024-04-17T21:17:32.927" v="6" actId="20577"/>
        <pc:sldMkLst>
          <pc:docMk/>
          <pc:sldMk cId="732173967" sldId="282"/>
        </pc:sldMkLst>
      </pc:sldChg>
      <pc:sldChg chg="modNotesTx">
        <pc:chgData name="Hayston Jordan AWE" userId="acfcf501-6bbd-4eef-a49c-2eb49cffeea1" providerId="ADAL" clId="{6B242699-5E7A-494D-90B6-817A77CCD96A}" dt="2024-04-17T21:17:37.182" v="7" actId="20577"/>
        <pc:sldMkLst>
          <pc:docMk/>
          <pc:sldMk cId="2841810800" sldId="283"/>
        </pc:sldMkLst>
      </pc:sldChg>
      <pc:sldChg chg="modNotesTx">
        <pc:chgData name="Hayston Jordan AWE" userId="acfcf501-6bbd-4eef-a49c-2eb49cffeea1" providerId="ADAL" clId="{6B242699-5E7A-494D-90B6-817A77CCD96A}" dt="2024-04-17T21:17:16.147" v="3" actId="20577"/>
        <pc:sldMkLst>
          <pc:docMk/>
          <pc:sldMk cId="3035950864" sldId="284"/>
        </pc:sldMkLst>
      </pc:sldChg>
      <pc:sldChg chg="modNotesTx">
        <pc:chgData name="Hayston Jordan AWE" userId="acfcf501-6bbd-4eef-a49c-2eb49cffeea1" providerId="ADAL" clId="{6B242699-5E7A-494D-90B6-817A77CCD96A}" dt="2024-04-17T21:17:40.603" v="8" actId="20577"/>
        <pc:sldMkLst>
          <pc:docMk/>
          <pc:sldMk cId="733004483" sldId="285"/>
        </pc:sldMkLst>
      </pc:sldChg>
      <pc:sldChg chg="modNotesTx">
        <pc:chgData name="Hayston Jordan AWE" userId="acfcf501-6bbd-4eef-a49c-2eb49cffeea1" providerId="ADAL" clId="{6B242699-5E7A-494D-90B6-817A77CCD96A}" dt="2024-04-17T21:17:52.167" v="9" actId="20577"/>
        <pc:sldMkLst>
          <pc:docMk/>
          <pc:sldMk cId="131774524" sldId="290"/>
        </pc:sldMkLst>
      </pc:sldChg>
      <pc:sldChg chg="modNotesTx">
        <pc:chgData name="Hayston Jordan AWE" userId="acfcf501-6bbd-4eef-a49c-2eb49cffeea1" providerId="ADAL" clId="{6B242699-5E7A-494D-90B6-817A77CCD96A}" dt="2024-04-17T21:17:55.400" v="10" actId="20577"/>
        <pc:sldMkLst>
          <pc:docMk/>
          <pc:sldMk cId="4241234670" sldId="29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C44F91-37E1-435E-AB21-61F56A99D08B}" type="datetimeFigureOut">
              <a:rPr lang="en-GB" smtClean="0"/>
              <a:t>17/04/2024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3B2196-0274-443F-8251-D114F19DAD79}" type="slidenum">
              <a:rPr lang="en-GB" smtClean="0"/>
              <a:t>‹#›</a:t>
            </a:fld>
            <a:endParaRPr lang="en-GB"/>
          </a:p>
        </p:txBody>
      </p:sp>
    </p:spTree>
    <p:extLst>
      <p:ext uri="{BB962C8B-B14F-4D97-AF65-F5344CB8AC3E}">
        <p14:creationId xmlns:p14="http://schemas.microsoft.com/office/powerpoint/2010/main" val="33780685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3B2196-0274-443F-8251-D114F19DAD79}" type="slidenum">
              <a:rPr lang="en-GB" smtClean="0"/>
              <a:t>1</a:t>
            </a:fld>
            <a:endParaRPr lang="en-GB"/>
          </a:p>
        </p:txBody>
      </p:sp>
    </p:spTree>
    <p:extLst>
      <p:ext uri="{BB962C8B-B14F-4D97-AF65-F5344CB8AC3E}">
        <p14:creationId xmlns:p14="http://schemas.microsoft.com/office/powerpoint/2010/main" val="4114533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3B2196-0274-443F-8251-D114F19DAD79}" type="slidenum">
              <a:rPr lang="en-GB" smtClean="0"/>
              <a:t>2</a:t>
            </a:fld>
            <a:endParaRPr lang="en-GB"/>
          </a:p>
        </p:txBody>
      </p:sp>
    </p:spTree>
    <p:extLst>
      <p:ext uri="{BB962C8B-B14F-4D97-AF65-F5344CB8AC3E}">
        <p14:creationId xmlns:p14="http://schemas.microsoft.com/office/powerpoint/2010/main" val="1421004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3B2196-0274-443F-8251-D114F19DAD79}" type="slidenum">
              <a:rPr lang="en-GB" smtClean="0"/>
              <a:t>4</a:t>
            </a:fld>
            <a:endParaRPr lang="en-GB"/>
          </a:p>
        </p:txBody>
      </p:sp>
    </p:spTree>
    <p:extLst>
      <p:ext uri="{BB962C8B-B14F-4D97-AF65-F5344CB8AC3E}">
        <p14:creationId xmlns:p14="http://schemas.microsoft.com/office/powerpoint/2010/main" val="1906433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3B2196-0274-443F-8251-D114F19DAD79}" type="slidenum">
              <a:rPr lang="en-GB" smtClean="0"/>
              <a:t>5</a:t>
            </a:fld>
            <a:endParaRPr lang="en-GB"/>
          </a:p>
        </p:txBody>
      </p:sp>
    </p:spTree>
    <p:extLst>
      <p:ext uri="{BB962C8B-B14F-4D97-AF65-F5344CB8AC3E}">
        <p14:creationId xmlns:p14="http://schemas.microsoft.com/office/powerpoint/2010/main" val="3132636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3B2196-0274-443F-8251-D114F19DAD79}" type="slidenum">
              <a:rPr lang="en-GB" smtClean="0"/>
              <a:t>6</a:t>
            </a:fld>
            <a:endParaRPr lang="en-GB"/>
          </a:p>
        </p:txBody>
      </p:sp>
    </p:spTree>
    <p:extLst>
      <p:ext uri="{BB962C8B-B14F-4D97-AF65-F5344CB8AC3E}">
        <p14:creationId xmlns:p14="http://schemas.microsoft.com/office/powerpoint/2010/main" val="25544825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C93B2196-0274-443F-8251-D114F19DAD79}" type="slidenum">
              <a:rPr lang="en-GB" smtClean="0"/>
              <a:t>7</a:t>
            </a:fld>
            <a:endParaRPr lang="en-GB"/>
          </a:p>
        </p:txBody>
      </p:sp>
    </p:spTree>
    <p:extLst>
      <p:ext uri="{BB962C8B-B14F-4D97-AF65-F5344CB8AC3E}">
        <p14:creationId xmlns:p14="http://schemas.microsoft.com/office/powerpoint/2010/main" val="32931389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3B2196-0274-443F-8251-D114F19DAD79}" type="slidenum">
              <a:rPr lang="en-GB" smtClean="0"/>
              <a:t>8</a:t>
            </a:fld>
            <a:endParaRPr lang="en-GB"/>
          </a:p>
        </p:txBody>
      </p:sp>
    </p:spTree>
    <p:extLst>
      <p:ext uri="{BB962C8B-B14F-4D97-AF65-F5344CB8AC3E}">
        <p14:creationId xmlns:p14="http://schemas.microsoft.com/office/powerpoint/2010/main" val="1461028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3B2196-0274-443F-8251-D114F19DAD79}" type="slidenum">
              <a:rPr lang="en-GB" smtClean="0"/>
              <a:t>9</a:t>
            </a:fld>
            <a:endParaRPr lang="en-GB"/>
          </a:p>
        </p:txBody>
      </p:sp>
    </p:spTree>
    <p:extLst>
      <p:ext uri="{BB962C8B-B14F-4D97-AF65-F5344CB8AC3E}">
        <p14:creationId xmlns:p14="http://schemas.microsoft.com/office/powerpoint/2010/main" val="86143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3B2196-0274-443F-8251-D114F19DAD79}" type="slidenum">
              <a:rPr lang="en-GB" smtClean="0"/>
              <a:t>14</a:t>
            </a:fld>
            <a:endParaRPr lang="en-GB"/>
          </a:p>
        </p:txBody>
      </p:sp>
    </p:spTree>
    <p:extLst>
      <p:ext uri="{BB962C8B-B14F-4D97-AF65-F5344CB8AC3E}">
        <p14:creationId xmlns:p14="http://schemas.microsoft.com/office/powerpoint/2010/main" val="1556354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3B2196-0274-443F-8251-D114F19DAD79}" type="slidenum">
              <a:rPr lang="en-GB" smtClean="0"/>
              <a:t>15</a:t>
            </a:fld>
            <a:endParaRPr lang="en-GB"/>
          </a:p>
        </p:txBody>
      </p:sp>
    </p:spTree>
    <p:extLst>
      <p:ext uri="{BB962C8B-B14F-4D97-AF65-F5344CB8AC3E}">
        <p14:creationId xmlns:p14="http://schemas.microsoft.com/office/powerpoint/2010/main" val="2045774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097047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8.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4/17/2024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microsoft.com/office/2007/relationships/hdphoto" Target="../media/hdphoto2.wdp"/><Relationship Id="rId5" Type="http://schemas.openxmlformats.org/officeDocument/2006/relationships/image" Target="../media/image27.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30.png"/><Relationship Id="rId5" Type="http://schemas.openxmlformats.org/officeDocument/2006/relationships/image" Target="../media/image29.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10.xml"/><Relationship Id="rId5" Type="http://schemas.openxmlformats.org/officeDocument/2006/relationships/image" Target="../media/image31.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image" Target="../media/image33.png"/><Relationship Id="rId5" Type="http://schemas.openxmlformats.org/officeDocument/2006/relationships/image" Target="../media/image32.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image" Target="../media/image35.png"/><Relationship Id="rId5" Type="http://schemas.openxmlformats.org/officeDocument/2006/relationships/image" Target="../media/image34.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10.xml"/><Relationship Id="rId6" Type="http://schemas.openxmlformats.org/officeDocument/2006/relationships/image" Target="../media/image37.jpeg"/><Relationship Id="rId5" Type="http://schemas.openxmlformats.org/officeDocument/2006/relationships/image" Target="../media/image36.jpeg"/><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Layout" Target="../slideLayouts/slideLayout10.xml"/><Relationship Id="rId4" Type="http://schemas.openxmlformats.org/officeDocument/2006/relationships/image" Target="../media/image38.png"/></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Layout" Target="../slideLayouts/slideLayout10.xml"/><Relationship Id="rId6" Type="http://schemas.openxmlformats.org/officeDocument/2006/relationships/image" Target="../media/image41.png"/><Relationship Id="rId5" Type="http://schemas.openxmlformats.org/officeDocument/2006/relationships/image" Target="../media/image40.jpeg"/><Relationship Id="rId4" Type="http://schemas.openxmlformats.org/officeDocument/2006/relationships/image" Target="../media/image39.png"/></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Layout" Target="../slideLayouts/slideLayout10.xml"/><Relationship Id="rId5" Type="http://schemas.openxmlformats.org/officeDocument/2006/relationships/image" Target="../media/image42.png"/><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10.xml"/><Relationship Id="rId5" Type="http://schemas.openxmlformats.org/officeDocument/2006/relationships/image" Target="../media/image43.png"/><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46.png"/><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45.png"/><Relationship Id="rId5" Type="http://schemas.openxmlformats.org/officeDocument/2006/relationships/image" Target="../media/image44.png"/><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6.pn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94560"/>
            <a:ext cx="5855715" cy="3141010"/>
          </a:xfrm>
        </p:spPr>
        <p:txBody>
          <a:bodyPr wrap="square">
            <a:normAutofit/>
          </a:bodyPr>
          <a:lstStyle/>
          <a:p>
            <a:r>
              <a:rPr lang="en-GB" sz="4800" dirty="0"/>
              <a:t>Characterisation</a:t>
            </a:r>
            <a:r>
              <a:rPr lang="en-US" sz="4800" dirty="0"/>
              <a:t> and Preparation for the Demolition of an Explosives Facility</a:t>
            </a:r>
          </a:p>
          <a:p>
            <a:endParaRPr lang="en-US" sz="4800" dirty="0"/>
          </a:p>
        </p:txBody>
      </p:sp>
      <p:sp>
        <p:nvSpPr>
          <p:cNvPr id="3" name="Content Placeholder 2">
            <a:extLst>
              <a:ext uri="{FF2B5EF4-FFF2-40B4-BE49-F238E27FC236}">
                <a16:creationId xmlns:a16="http://schemas.microsoft.com/office/drawing/2014/main" id="{7792F468-1F22-4EFA-A06A-156DBDDE1DD7}"/>
              </a:ext>
            </a:extLst>
          </p:cNvPr>
          <p:cNvSpPr>
            <a:spLocks noGrp="1"/>
          </p:cNvSpPr>
          <p:nvPr>
            <p:ph idx="10"/>
          </p:nvPr>
        </p:nvSpPr>
        <p:spPr>
          <a:xfrm>
            <a:off x="7026111" y="4215864"/>
            <a:ext cx="4535079" cy="1119705"/>
          </a:xfrm>
        </p:spPr>
        <p:txBody>
          <a:bodyPr/>
          <a:lstStyle/>
          <a:p>
            <a:r>
              <a:rPr lang="en-US" dirty="0"/>
              <a:t>Jordan Hayston</a:t>
            </a:r>
          </a:p>
          <a:p>
            <a:r>
              <a:rPr lang="en-US" dirty="0"/>
              <a:t>1910612</a:t>
            </a:r>
          </a:p>
          <a:p>
            <a:endParaRPr lang="en-US" dirty="0"/>
          </a:p>
        </p:txBody>
      </p:sp>
      <p:pic>
        <p:nvPicPr>
          <p:cNvPr id="4" name="Picture 3">
            <a:extLst>
              <a:ext uri="{FF2B5EF4-FFF2-40B4-BE49-F238E27FC236}">
                <a16:creationId xmlns:a16="http://schemas.microsoft.com/office/drawing/2014/main" id="{32AD69D0-8131-82BE-ACF6-8336B108DAD9}"/>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4333875" y="181610"/>
            <a:ext cx="1371600" cy="932180"/>
          </a:xfrm>
          <a:prstGeom prst="rect">
            <a:avLst/>
          </a:prstGeom>
          <a:noFill/>
        </p:spPr>
      </p:pic>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p:txBody>
          <a:bodyPr>
            <a:normAutofit/>
          </a:bodyPr>
          <a:lstStyle/>
          <a:p>
            <a:r>
              <a:rPr lang="en-GB" sz="3600" dirty="0"/>
              <a:t>Project Background</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19" y="1528774"/>
            <a:ext cx="11481847" cy="3575934"/>
          </a:xfrm>
        </p:spPr>
        <p:txBody>
          <a:bodyPr/>
          <a:lstStyle/>
          <a:p>
            <a:pPr marL="0" indent="0">
              <a:buNone/>
            </a:pPr>
            <a:r>
              <a:rPr lang="en-GB" sz="1800" dirty="0"/>
              <a:t>A building within AWE has been condemned due to a defective structure. Building condition surveys have highlighted that both sections of its arched roof are cracked, making the location both dangerous to personnel and explosives.</a:t>
            </a:r>
          </a:p>
          <a:p>
            <a:pPr marL="0" indent="0">
              <a:buNone/>
            </a:pPr>
            <a:r>
              <a:rPr lang="en-GB" sz="1800" dirty="0"/>
              <a:t>The location has not been used for explosives operations since 2011 and ceased non-explosives operations in 2017. </a:t>
            </a:r>
          </a:p>
          <a:p>
            <a:pPr marL="0" indent="0" algn="just">
              <a:buNone/>
            </a:pPr>
            <a:r>
              <a:rPr lang="en-GB" sz="1800" dirty="0"/>
              <a:t>AWE requires a process for the safe removal or renovation of legacy facilities, to support the uplift of the explosives estate. It is hoped that this process can be trialled on this facility and reproduced over the next 10-15 years to either renovate explosives buildings or to demolish them, providing an improved capability and creating space for new buildings.</a:t>
            </a:r>
          </a:p>
          <a:p>
            <a:pPr marL="457200" lvl="1" indent="0">
              <a:buNone/>
            </a:pPr>
            <a:endParaRPr lang="en-GB" dirty="0"/>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pic>
        <p:nvPicPr>
          <p:cNvPr id="6" name="Picture 5">
            <a:extLst>
              <a:ext uri="{FF2B5EF4-FFF2-40B4-BE49-F238E27FC236}">
                <a16:creationId xmlns:a16="http://schemas.microsoft.com/office/drawing/2014/main" id="{B77296C7-D6AC-69F2-3FB5-4D4BD90331FC}"/>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21090" b="89104" l="8532" r="90972">
                        <a14:foregroundMark x1="65377" y1="81898" x2="73710" y2="76626"/>
                        <a14:foregroundMark x1="73710" y1="76626" x2="74306" y2="74868"/>
                        <a14:foregroundMark x1="59127" y1="87873" x2="59127" y2="87873"/>
                        <a14:foregroundMark x1="58333" y1="89104" x2="58333" y2="89104"/>
                        <a14:foregroundMark x1="44544" y1="21441" x2="44544" y2="21441"/>
                        <a14:foregroundMark x1="8532" y1="52197" x2="8532" y2="52197"/>
                        <a14:foregroundMark x1="90972" y1="55888" x2="90972" y2="55888"/>
                      </a14:backgroundRemoval>
                    </a14:imgEffect>
                  </a14:imgLayer>
                </a14:imgProps>
              </a:ext>
              <a:ext uri="{28A0092B-C50C-407E-A947-70E740481C1C}">
                <a14:useLocalDpi xmlns:a14="http://schemas.microsoft.com/office/drawing/2010/main" val="0"/>
              </a:ext>
            </a:extLst>
          </a:blip>
          <a:srcRect t="15236" b="4594"/>
          <a:stretch/>
        </p:blipFill>
        <p:spPr bwMode="auto">
          <a:xfrm>
            <a:off x="916473" y="3816263"/>
            <a:ext cx="3934381" cy="1780434"/>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0BB4BB9C-CB96-AD47-95F7-61A1FC0A1804}"/>
              </a:ext>
            </a:extLst>
          </p:cNvPr>
          <p:cNvPicPr>
            <a:picLocks noChangeAspect="1"/>
          </p:cNvPicPr>
          <p:nvPr/>
        </p:nvPicPr>
        <p:blipFill>
          <a:blip r:embed="rId7" cstate="print">
            <a:extLst>
              <a:ext uri="{BEBA8EAE-BF5A-486C-A8C5-ECC9F3942E4B}">
                <a14:imgProps xmlns:a14="http://schemas.microsoft.com/office/drawing/2010/main">
                  <a14:imgLayer r:embed="rId8">
                    <a14:imgEffect>
                      <a14:backgroundRemoval t="9912" b="96762" l="1668" r="99323">
                        <a14:foregroundMark x1="9119" y1="40922" x2="9119" y2="40922"/>
                        <a14:foregroundMark x1="4534" y1="48086" x2="3596" y2="64671"/>
                        <a14:foregroundMark x1="3596" y1="64671" x2="10683" y2="87831"/>
                        <a14:foregroundMark x1="10683" y1="87831" x2="28504" y2="90579"/>
                        <a14:foregroundMark x1="28504" y1="90579" x2="82439" y2="83808"/>
                        <a14:foregroundMark x1="82439" y1="83808" x2="88953" y2="76742"/>
                        <a14:foregroundMark x1="88953" y1="76742" x2="93330" y2="52502"/>
                        <a14:foregroundMark x1="98749" y1="52502" x2="97290" y2="73111"/>
                        <a14:foregroundMark x1="97290" y1="73111" x2="89682" y2="88224"/>
                        <a14:foregroundMark x1="89682" y1="88224" x2="47681" y2="91757"/>
                        <a14:foregroundMark x1="57947" y1="94897" x2="83064" y2="98528"/>
                        <a14:foregroundMark x1="83064" y1="98528" x2="91662" y2="96762"/>
                        <a14:foregroundMark x1="91662" y1="96762" x2="95050" y2="94014"/>
                        <a14:foregroundMark x1="99323" y1="64377" x2="99323" y2="64377"/>
                        <a14:foregroundMark x1="1668" y1="88911" x2="1668" y2="88911"/>
                        <a14:foregroundMark x1="14226" y1="37390" x2="14226" y2="37390"/>
                      </a14:backgroundRemoval>
                    </a14:imgEffect>
                  </a14:imgLayer>
                </a14:imgProps>
              </a:ext>
              <a:ext uri="{28A0092B-C50C-407E-A947-70E740481C1C}">
                <a14:useLocalDpi xmlns:a14="http://schemas.microsoft.com/office/drawing/2010/main" val="0"/>
              </a:ext>
            </a:extLst>
          </a:blip>
          <a:stretch>
            <a:fillRect/>
          </a:stretch>
        </p:blipFill>
        <p:spPr>
          <a:xfrm>
            <a:off x="6096000" y="3316741"/>
            <a:ext cx="4535805" cy="2408555"/>
          </a:xfrm>
          <a:prstGeom prst="rect">
            <a:avLst/>
          </a:prstGeom>
        </p:spPr>
      </p:pic>
    </p:spTree>
    <p:extLst>
      <p:ext uri="{BB962C8B-B14F-4D97-AF65-F5344CB8AC3E}">
        <p14:creationId xmlns:p14="http://schemas.microsoft.com/office/powerpoint/2010/main" val="2004502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p:txBody>
          <a:bodyPr>
            <a:normAutofit/>
          </a:bodyPr>
          <a:lstStyle/>
          <a:p>
            <a:r>
              <a:rPr lang="en-GB" sz="3600" dirty="0"/>
              <a:t>Aims and Objectives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5076" y="1516440"/>
            <a:ext cx="11481847" cy="3575934"/>
          </a:xfrm>
        </p:spPr>
        <p:txBody>
          <a:bodyPr>
            <a:normAutofit/>
          </a:bodyPr>
          <a:lstStyle/>
          <a:p>
            <a:pPr marL="0" indent="0">
              <a:buNone/>
            </a:pPr>
            <a:r>
              <a:rPr lang="en-GB" sz="1600" b="1" dirty="0"/>
              <a:t>Aim: </a:t>
            </a:r>
            <a:r>
              <a:rPr lang="en-GB" sz="1600" dirty="0">
                <a:solidFill>
                  <a:srgbClr val="FF0000"/>
                </a:solidFill>
              </a:rPr>
              <a:t>to develop a process for demolishing or refurbishing a legacy explosives building, whilst considering the impact on surrounding explosives facilities.</a:t>
            </a:r>
          </a:p>
          <a:p>
            <a:pPr marL="0" indent="0">
              <a:buNone/>
            </a:pPr>
            <a:r>
              <a:rPr lang="en-GB" sz="1600" b="1" dirty="0"/>
              <a:t>Objectives: </a:t>
            </a:r>
          </a:p>
          <a:p>
            <a:r>
              <a:rPr lang="en-GB" sz="1600" dirty="0"/>
              <a:t>Review legislative requirements and industry guidance for relevant best practice</a:t>
            </a:r>
          </a:p>
          <a:p>
            <a:r>
              <a:rPr lang="en-GB" sz="1600" dirty="0"/>
              <a:t>Carry out 3D scan and topographical survey</a:t>
            </a:r>
          </a:p>
          <a:p>
            <a:r>
              <a:rPr lang="en-GB" sz="1600" dirty="0"/>
              <a:t>Carry out Hazard Identification and Hazard Operability studies</a:t>
            </a:r>
          </a:p>
          <a:p>
            <a:r>
              <a:rPr lang="en-GB" sz="1600" dirty="0"/>
              <a:t>Produce a Deployment Strategy</a:t>
            </a:r>
          </a:p>
          <a:p>
            <a:r>
              <a:rPr lang="en-GB" sz="1600" dirty="0"/>
              <a:t>Carry out Scaled Distance Assessment</a:t>
            </a:r>
          </a:p>
          <a:p>
            <a:endParaRPr lang="en-GB" sz="1600" dirty="0"/>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2" cstate="print">
            <a:extLst>
              <a:ext uri="{BEBA8EAE-BF5A-486C-A8C5-ECC9F3942E4B}">
                <a14:imgProps xmlns:a14="http://schemas.microsoft.com/office/drawing/2010/main">
                  <a14:imgLayer r:embed="rId3">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spTree>
    <p:extLst>
      <p:ext uri="{BB962C8B-B14F-4D97-AF65-F5344CB8AC3E}">
        <p14:creationId xmlns:p14="http://schemas.microsoft.com/office/powerpoint/2010/main" val="2697294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p:txBody>
          <a:bodyPr>
            <a:normAutofit/>
          </a:bodyPr>
          <a:lstStyle/>
          <a:p>
            <a:r>
              <a:rPr lang="en-GB" sz="3200" dirty="0"/>
              <a:t>Explosives Regulations 2014 </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19" y="1561322"/>
            <a:ext cx="11481847" cy="3840237"/>
          </a:xfrm>
        </p:spPr>
        <p:txBody>
          <a:bodyPr>
            <a:normAutofit/>
          </a:bodyPr>
          <a:lstStyle/>
          <a:p>
            <a:pPr marL="0" indent="0">
              <a:buNone/>
            </a:pPr>
            <a:r>
              <a:rPr lang="en-GB" sz="1600" u="sng" dirty="0"/>
              <a:t>Fire and explosion measures</a:t>
            </a:r>
            <a:r>
              <a:rPr lang="en-GB" sz="1600" dirty="0"/>
              <a:t> [1]</a:t>
            </a:r>
            <a:endParaRPr lang="en-GB" sz="1600" u="sng" dirty="0"/>
          </a:p>
          <a:p>
            <a:pPr marL="0" indent="0">
              <a:buNone/>
            </a:pPr>
            <a:r>
              <a:rPr lang="en-GB" sz="1600" dirty="0"/>
              <a:t>26.—(1) Any person who manufactures or stores explosives must take appropriate measures— </a:t>
            </a:r>
          </a:p>
          <a:p>
            <a:pPr marL="0" indent="0">
              <a:buNone/>
            </a:pPr>
            <a:r>
              <a:rPr lang="en-GB" sz="1600" dirty="0"/>
              <a:t>(a) to </a:t>
            </a:r>
            <a:r>
              <a:rPr lang="en-GB" sz="1600" b="1" dirty="0">
                <a:solidFill>
                  <a:srgbClr val="FF0000"/>
                </a:solidFill>
              </a:rPr>
              <a:t>prevent</a:t>
            </a:r>
            <a:r>
              <a:rPr lang="en-GB" sz="1600" dirty="0"/>
              <a:t> fire or explosion; </a:t>
            </a:r>
          </a:p>
          <a:p>
            <a:pPr marL="0" indent="0">
              <a:buNone/>
            </a:pPr>
            <a:r>
              <a:rPr lang="en-GB" sz="1600" dirty="0"/>
              <a:t>(b) to </a:t>
            </a:r>
            <a:r>
              <a:rPr lang="en-GB" sz="1600" b="1" dirty="0">
                <a:solidFill>
                  <a:srgbClr val="FF0000"/>
                </a:solidFill>
              </a:rPr>
              <a:t>limit</a:t>
            </a:r>
            <a:r>
              <a:rPr lang="en-GB" sz="1600" dirty="0"/>
              <a:t> the extent of fire or explosion including measures to prevent the spreading of fires and the communication of explosions from one location to another; and </a:t>
            </a:r>
          </a:p>
          <a:p>
            <a:pPr marL="0" indent="0">
              <a:buNone/>
            </a:pPr>
            <a:r>
              <a:rPr lang="en-GB" sz="1600" dirty="0"/>
              <a:t>(c) to </a:t>
            </a:r>
            <a:r>
              <a:rPr lang="en-GB" sz="1600" b="1" dirty="0">
                <a:solidFill>
                  <a:srgbClr val="FF0000"/>
                </a:solidFill>
              </a:rPr>
              <a:t>protect</a:t>
            </a:r>
            <a:r>
              <a:rPr lang="en-GB" sz="1600" dirty="0"/>
              <a:t> persons from the effects of fire or explosion.</a:t>
            </a:r>
          </a:p>
          <a:p>
            <a:pPr marL="0" indent="0">
              <a:buNone/>
            </a:pPr>
            <a:r>
              <a:rPr lang="en-GB" sz="1600" b="1" dirty="0"/>
              <a:t>The issue – </a:t>
            </a:r>
          </a:p>
          <a:p>
            <a:pPr marL="0" indent="0">
              <a:buNone/>
            </a:pPr>
            <a:r>
              <a:rPr lang="en-GB" sz="1600" dirty="0"/>
              <a:t>The damaged structure is a hazard to explosives and would not perform as intended in the event of an explosion.  </a:t>
            </a:r>
          </a:p>
          <a:p>
            <a:pPr marL="0" indent="0">
              <a:buNone/>
            </a:pPr>
            <a:r>
              <a:rPr lang="en-GB" sz="1600" b="1" dirty="0"/>
              <a:t>The Deployment of Contractors within Class D Separation Distance – </a:t>
            </a:r>
          </a:p>
          <a:p>
            <a:pPr marL="0" indent="0">
              <a:buNone/>
            </a:pPr>
            <a:r>
              <a:rPr lang="en-GB" sz="1600" dirty="0"/>
              <a:t>Personnel working within the explosives area must be protected from the effects of fire or explosion from surrounding locations. </a:t>
            </a:r>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spTree>
    <p:extLst>
      <p:ext uri="{BB962C8B-B14F-4D97-AF65-F5344CB8AC3E}">
        <p14:creationId xmlns:p14="http://schemas.microsoft.com/office/powerpoint/2010/main" val="4153874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6"/>
            <a:ext cx="11481847" cy="1151314"/>
          </a:xfrm>
        </p:spPr>
        <p:txBody>
          <a:bodyPr>
            <a:normAutofit/>
          </a:bodyPr>
          <a:lstStyle/>
          <a:p>
            <a:r>
              <a:rPr lang="en-GB" sz="3200" dirty="0"/>
              <a:t>Explosives Industry Group Guidance</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20" y="1561322"/>
            <a:ext cx="7306044" cy="3840237"/>
          </a:xfrm>
        </p:spPr>
        <p:txBody>
          <a:bodyPr>
            <a:normAutofit lnSpcReduction="10000"/>
          </a:bodyPr>
          <a:lstStyle/>
          <a:p>
            <a:pPr marL="0" indent="0">
              <a:buNone/>
            </a:pPr>
            <a:r>
              <a:rPr lang="en-GB" sz="1600" u="sng" dirty="0"/>
              <a:t>The use of Structural Justification to Underpin an HSE/ONR Explosives Licence</a:t>
            </a:r>
            <a:r>
              <a:rPr lang="en-GB" sz="1600" dirty="0"/>
              <a:t> [2]</a:t>
            </a:r>
            <a:endParaRPr lang="en-GB" sz="1600" u="sng" dirty="0"/>
          </a:p>
          <a:p>
            <a:r>
              <a:rPr lang="en-GB" sz="1600" dirty="0"/>
              <a:t>Provides methods of modification and enhancement for legacy structures.</a:t>
            </a:r>
          </a:p>
          <a:p>
            <a:pPr lvl="1"/>
            <a:r>
              <a:rPr lang="en-GB" sz="1400" dirty="0"/>
              <a:t>It would be difficult to modify the structure with provided methods due to the geometry of the roof</a:t>
            </a:r>
          </a:p>
          <a:p>
            <a:r>
              <a:rPr lang="en-GB" sz="1600" dirty="0"/>
              <a:t>If a location can’t be justified to provide adequate protection, it must not be used for explosives operations until it can be substantiated against its licensing intent. </a:t>
            </a:r>
          </a:p>
          <a:p>
            <a:endParaRPr lang="en-GB" sz="1600" dirty="0"/>
          </a:p>
          <a:p>
            <a:pPr marL="0" indent="0">
              <a:buNone/>
            </a:pPr>
            <a:r>
              <a:rPr lang="en-GB" sz="1600" u="sng" dirty="0"/>
              <a:t>Management Guidance for the Safe Decommissioning of Explosives Sites</a:t>
            </a:r>
            <a:r>
              <a:rPr lang="en-GB" sz="1600" dirty="0"/>
              <a:t> [3]</a:t>
            </a:r>
            <a:endParaRPr lang="en-GB" sz="1600" u="sng" dirty="0"/>
          </a:p>
          <a:p>
            <a:r>
              <a:rPr lang="en-GB" sz="1600" dirty="0"/>
              <a:t>Emphasises importance of planning, H&amp;S policies and risk assessment. </a:t>
            </a:r>
          </a:p>
          <a:p>
            <a:r>
              <a:rPr lang="en-GB" sz="1600" dirty="0"/>
              <a:t>Explains high level risks associated with decommissioning and decontamination activities. </a:t>
            </a:r>
          </a:p>
          <a:p>
            <a:r>
              <a:rPr lang="en-GB" sz="1600" dirty="0"/>
              <a:t>Hazards must be addressed in Hazard Identification and/or Hazard Operability studies. </a:t>
            </a:r>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pic>
        <p:nvPicPr>
          <p:cNvPr id="5" name="Picture 4">
            <a:extLst>
              <a:ext uri="{FF2B5EF4-FFF2-40B4-BE49-F238E27FC236}">
                <a16:creationId xmlns:a16="http://schemas.microsoft.com/office/drawing/2014/main" id="{2976A389-E6F5-0004-CA2B-82CAEE96E987}"/>
              </a:ext>
            </a:extLst>
          </p:cNvPr>
          <p:cNvPicPr>
            <a:picLocks noChangeAspect="1"/>
          </p:cNvPicPr>
          <p:nvPr/>
        </p:nvPicPr>
        <p:blipFill>
          <a:blip r:embed="rId5"/>
          <a:stretch>
            <a:fillRect/>
          </a:stretch>
        </p:blipFill>
        <p:spPr>
          <a:xfrm>
            <a:off x="8173112" y="852146"/>
            <a:ext cx="3492087" cy="1839658"/>
          </a:xfrm>
          <a:prstGeom prst="rect">
            <a:avLst/>
          </a:prstGeom>
        </p:spPr>
      </p:pic>
      <p:pic>
        <p:nvPicPr>
          <p:cNvPr id="7" name="Picture 6">
            <a:extLst>
              <a:ext uri="{FF2B5EF4-FFF2-40B4-BE49-F238E27FC236}">
                <a16:creationId xmlns:a16="http://schemas.microsoft.com/office/drawing/2014/main" id="{AE0012CC-A5FC-21F4-C30C-0659DF368735}"/>
              </a:ext>
            </a:extLst>
          </p:cNvPr>
          <p:cNvPicPr>
            <a:picLocks noChangeAspect="1"/>
          </p:cNvPicPr>
          <p:nvPr/>
        </p:nvPicPr>
        <p:blipFill>
          <a:blip r:embed="rId6"/>
          <a:stretch>
            <a:fillRect/>
          </a:stretch>
        </p:blipFill>
        <p:spPr>
          <a:xfrm>
            <a:off x="7664264" y="2691804"/>
            <a:ext cx="4509783" cy="3017774"/>
          </a:xfrm>
          <a:prstGeom prst="rect">
            <a:avLst/>
          </a:prstGeom>
        </p:spPr>
      </p:pic>
    </p:spTree>
    <p:extLst>
      <p:ext uri="{BB962C8B-B14F-4D97-AF65-F5344CB8AC3E}">
        <p14:creationId xmlns:p14="http://schemas.microsoft.com/office/powerpoint/2010/main" val="3035950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p:txBody>
          <a:bodyPr>
            <a:normAutofit/>
          </a:bodyPr>
          <a:lstStyle/>
          <a:p>
            <a:r>
              <a:rPr lang="en-GB" sz="3200" dirty="0"/>
              <a:t>DSA03.OME Part 2</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19" y="1561322"/>
            <a:ext cx="11481847" cy="3840237"/>
          </a:xfrm>
        </p:spPr>
        <p:txBody>
          <a:bodyPr>
            <a:normAutofit/>
          </a:bodyPr>
          <a:lstStyle/>
          <a:p>
            <a:pPr marL="0" indent="0">
              <a:buNone/>
            </a:pPr>
            <a:r>
              <a:rPr lang="en-GB" sz="1600" u="sng" dirty="0"/>
              <a:t>Chapter 6 Buildings Associated with Military Explosives</a:t>
            </a:r>
            <a:r>
              <a:rPr lang="en-GB" sz="1600" dirty="0"/>
              <a:t> [4]</a:t>
            </a:r>
            <a:endParaRPr lang="en-GB" sz="1600" u="sng" dirty="0"/>
          </a:p>
          <a:p>
            <a:r>
              <a:rPr lang="en-GB" sz="1600" dirty="0"/>
              <a:t>Outlines the effects within Class D Separation Distance (Inhabited Building Distance)</a:t>
            </a:r>
          </a:p>
          <a:p>
            <a:pPr lvl="1"/>
            <a:r>
              <a:rPr lang="en-GB" sz="1400" dirty="0"/>
              <a:t>Unlikely to be killed or injured by blast, could be by fragmentation. </a:t>
            </a:r>
          </a:p>
          <a:p>
            <a:pPr lvl="1"/>
            <a:r>
              <a:rPr lang="en-GB" sz="1400" dirty="0"/>
              <a:t>Fragments carrying over 80J of impact energy in Class D are lethal. </a:t>
            </a:r>
          </a:p>
          <a:p>
            <a:pPr lvl="1"/>
            <a:r>
              <a:rPr lang="en-GB" sz="1400" dirty="0"/>
              <a:t>The density of lethal fragments in Class D should not exceed 1 per 56m</a:t>
            </a:r>
            <a:r>
              <a:rPr lang="en-GB" sz="1400" baseline="30000" dirty="0"/>
              <a:t>2</a:t>
            </a:r>
            <a:r>
              <a:rPr lang="en-GB" sz="1400" dirty="0"/>
              <a:t>.</a:t>
            </a:r>
          </a:p>
          <a:p>
            <a:pPr marL="0" indent="0">
              <a:buNone/>
            </a:pPr>
            <a:endParaRPr lang="en-GB" sz="1600" dirty="0"/>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pic>
        <p:nvPicPr>
          <p:cNvPr id="5" name="Picture 4">
            <a:extLst>
              <a:ext uri="{FF2B5EF4-FFF2-40B4-BE49-F238E27FC236}">
                <a16:creationId xmlns:a16="http://schemas.microsoft.com/office/drawing/2014/main" id="{1A81E6FF-F675-6F29-ED78-1944BEE90E87}"/>
              </a:ext>
            </a:extLst>
          </p:cNvPr>
          <p:cNvPicPr>
            <a:picLocks noChangeAspect="1"/>
          </p:cNvPicPr>
          <p:nvPr/>
        </p:nvPicPr>
        <p:blipFill>
          <a:blip r:embed="rId5"/>
          <a:stretch>
            <a:fillRect/>
          </a:stretch>
        </p:blipFill>
        <p:spPr>
          <a:xfrm>
            <a:off x="2618574" y="3211223"/>
            <a:ext cx="5491161" cy="1820856"/>
          </a:xfrm>
          <a:prstGeom prst="rect">
            <a:avLst/>
          </a:prstGeom>
        </p:spPr>
      </p:pic>
    </p:spTree>
    <p:extLst>
      <p:ext uri="{BB962C8B-B14F-4D97-AF65-F5344CB8AC3E}">
        <p14:creationId xmlns:p14="http://schemas.microsoft.com/office/powerpoint/2010/main" val="1621008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6"/>
            <a:ext cx="11481847" cy="1151314"/>
          </a:xfrm>
        </p:spPr>
        <p:txBody>
          <a:bodyPr>
            <a:normAutofit/>
          </a:bodyPr>
          <a:lstStyle/>
          <a:p>
            <a:r>
              <a:rPr lang="en-GB" sz="3200" dirty="0"/>
              <a:t>DSA03.OME Part 2</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20" y="1561322"/>
            <a:ext cx="7157702" cy="3840237"/>
          </a:xfrm>
        </p:spPr>
        <p:txBody>
          <a:bodyPr>
            <a:normAutofit/>
          </a:bodyPr>
          <a:lstStyle/>
          <a:p>
            <a:pPr marL="0" indent="0">
              <a:buNone/>
            </a:pPr>
            <a:r>
              <a:rPr lang="en-GB" sz="1600" u="sng" dirty="0"/>
              <a:t>Chapter 18 Works Services, the Control and the Protection of Contractors in Explosives Facilities</a:t>
            </a:r>
            <a:r>
              <a:rPr lang="en-GB" sz="1600" dirty="0"/>
              <a:t> [5]</a:t>
            </a:r>
            <a:endParaRPr lang="en-GB" sz="1600" u="sng" dirty="0"/>
          </a:p>
          <a:p>
            <a:r>
              <a:rPr lang="en-GB" sz="1600" dirty="0"/>
              <a:t>Details appropriate methods of deploying contractors within Class D Separation distance. </a:t>
            </a:r>
          </a:p>
          <a:p>
            <a:pPr lvl="1"/>
            <a:r>
              <a:rPr lang="en-GB" sz="1400" dirty="0"/>
              <a:t>Differentiates major works, minor works and maintenance. </a:t>
            </a:r>
          </a:p>
          <a:p>
            <a:pPr lvl="1"/>
            <a:r>
              <a:rPr lang="en-GB" sz="1400" dirty="0"/>
              <a:t>Major works – repair, refurbishment, modification, demolition and construction activities. </a:t>
            </a:r>
          </a:p>
          <a:p>
            <a:pPr marL="457200" lvl="1" indent="0">
              <a:buNone/>
            </a:pPr>
            <a:endParaRPr lang="en-GB" sz="1400" dirty="0"/>
          </a:p>
          <a:p>
            <a:r>
              <a:rPr lang="en-GB" sz="1600" dirty="0"/>
              <a:t>Annex C outlines the scaled distance calculation process and reference table, using the following formula.</a:t>
            </a:r>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pic>
        <p:nvPicPr>
          <p:cNvPr id="7" name="Picture 6">
            <a:extLst>
              <a:ext uri="{FF2B5EF4-FFF2-40B4-BE49-F238E27FC236}">
                <a16:creationId xmlns:a16="http://schemas.microsoft.com/office/drawing/2014/main" id="{27C45777-E861-4CBB-2026-BB1F8AEC7399}"/>
              </a:ext>
            </a:extLst>
          </p:cNvPr>
          <p:cNvPicPr>
            <a:picLocks noChangeAspect="1"/>
          </p:cNvPicPr>
          <p:nvPr/>
        </p:nvPicPr>
        <p:blipFill>
          <a:blip r:embed="rId5"/>
          <a:stretch>
            <a:fillRect/>
          </a:stretch>
        </p:blipFill>
        <p:spPr>
          <a:xfrm>
            <a:off x="1873910" y="4233784"/>
            <a:ext cx="4774865" cy="785926"/>
          </a:xfrm>
          <a:prstGeom prst="rect">
            <a:avLst/>
          </a:prstGeom>
        </p:spPr>
      </p:pic>
      <p:pic>
        <p:nvPicPr>
          <p:cNvPr id="9" name="Picture 8">
            <a:extLst>
              <a:ext uri="{FF2B5EF4-FFF2-40B4-BE49-F238E27FC236}">
                <a16:creationId xmlns:a16="http://schemas.microsoft.com/office/drawing/2014/main" id="{91BC6877-11BD-6AB1-7470-F6DAFFE98284}"/>
              </a:ext>
            </a:extLst>
          </p:cNvPr>
          <p:cNvPicPr>
            <a:picLocks noChangeAspect="1"/>
          </p:cNvPicPr>
          <p:nvPr/>
        </p:nvPicPr>
        <p:blipFill rotWithShape="1">
          <a:blip r:embed="rId6"/>
          <a:srcRect l="2997" r="1331"/>
          <a:stretch/>
        </p:blipFill>
        <p:spPr>
          <a:xfrm>
            <a:off x="7403367" y="1271239"/>
            <a:ext cx="4619157" cy="3502250"/>
          </a:xfrm>
          <a:prstGeom prst="rect">
            <a:avLst/>
          </a:prstGeom>
        </p:spPr>
      </p:pic>
      <p:sp>
        <p:nvSpPr>
          <p:cNvPr id="10" name="TextBox 9">
            <a:extLst>
              <a:ext uri="{FF2B5EF4-FFF2-40B4-BE49-F238E27FC236}">
                <a16:creationId xmlns:a16="http://schemas.microsoft.com/office/drawing/2014/main" id="{4F2977E8-E4BF-0FDE-4F1E-B9D66DB758E3}"/>
              </a:ext>
            </a:extLst>
          </p:cNvPr>
          <p:cNvSpPr txBox="1"/>
          <p:nvPr/>
        </p:nvSpPr>
        <p:spPr>
          <a:xfrm>
            <a:off x="8859877" y="4773489"/>
            <a:ext cx="1706136" cy="261610"/>
          </a:xfrm>
          <a:prstGeom prst="rect">
            <a:avLst/>
          </a:prstGeom>
          <a:noFill/>
        </p:spPr>
        <p:txBody>
          <a:bodyPr wrap="square" rtlCol="0">
            <a:spAutoFit/>
          </a:bodyPr>
          <a:lstStyle/>
          <a:p>
            <a:r>
              <a:rPr lang="en-GB" sz="1100" dirty="0"/>
              <a:t>Permitted No. of Persons</a:t>
            </a:r>
          </a:p>
        </p:txBody>
      </p:sp>
      <p:sp>
        <p:nvSpPr>
          <p:cNvPr id="13" name="TextBox 12">
            <a:extLst>
              <a:ext uri="{FF2B5EF4-FFF2-40B4-BE49-F238E27FC236}">
                <a16:creationId xmlns:a16="http://schemas.microsoft.com/office/drawing/2014/main" id="{98CC884E-59D2-9F0C-E46C-A2D6CE9C7588}"/>
              </a:ext>
            </a:extLst>
          </p:cNvPr>
          <p:cNvSpPr txBox="1"/>
          <p:nvPr/>
        </p:nvSpPr>
        <p:spPr>
          <a:xfrm>
            <a:off x="64679" y="5433530"/>
            <a:ext cx="2019157" cy="261610"/>
          </a:xfrm>
          <a:prstGeom prst="rect">
            <a:avLst/>
          </a:prstGeom>
          <a:noFill/>
        </p:spPr>
        <p:txBody>
          <a:bodyPr wrap="square" rtlCol="0">
            <a:spAutoFit/>
          </a:bodyPr>
          <a:lstStyle/>
          <a:p>
            <a:r>
              <a:rPr lang="en-GB" sz="1100" dirty="0"/>
              <a:t>PES = Potential Explosion Site(s)</a:t>
            </a:r>
          </a:p>
        </p:txBody>
      </p:sp>
      <p:sp>
        <p:nvSpPr>
          <p:cNvPr id="14" name="TextBox 13">
            <a:extLst>
              <a:ext uri="{FF2B5EF4-FFF2-40B4-BE49-F238E27FC236}">
                <a16:creationId xmlns:a16="http://schemas.microsoft.com/office/drawing/2014/main" id="{17BD04F0-33EB-9CCE-7DAF-A9D40AD6B669}"/>
              </a:ext>
            </a:extLst>
          </p:cNvPr>
          <p:cNvSpPr txBox="1"/>
          <p:nvPr/>
        </p:nvSpPr>
        <p:spPr>
          <a:xfrm>
            <a:off x="2083836" y="5437289"/>
            <a:ext cx="2019157" cy="261610"/>
          </a:xfrm>
          <a:prstGeom prst="rect">
            <a:avLst/>
          </a:prstGeom>
          <a:noFill/>
        </p:spPr>
        <p:txBody>
          <a:bodyPr wrap="square" rtlCol="0">
            <a:spAutoFit/>
          </a:bodyPr>
          <a:lstStyle/>
          <a:p>
            <a:r>
              <a:rPr lang="en-GB" sz="1100" dirty="0"/>
              <a:t>NEQ = Net Explosives Quantity</a:t>
            </a:r>
          </a:p>
        </p:txBody>
      </p:sp>
    </p:spTree>
    <p:extLst>
      <p:ext uri="{BB962C8B-B14F-4D97-AF65-F5344CB8AC3E}">
        <p14:creationId xmlns:p14="http://schemas.microsoft.com/office/powerpoint/2010/main" val="732173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6"/>
            <a:ext cx="11481847" cy="1151314"/>
          </a:xfrm>
        </p:spPr>
        <p:txBody>
          <a:bodyPr>
            <a:normAutofit/>
          </a:bodyPr>
          <a:lstStyle/>
          <a:p>
            <a:r>
              <a:rPr lang="en-GB" sz="3200" dirty="0"/>
              <a:t>DSA03.OME Part 2</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20" y="1561322"/>
            <a:ext cx="8620528" cy="3840237"/>
          </a:xfrm>
        </p:spPr>
        <p:txBody>
          <a:bodyPr>
            <a:normAutofit/>
          </a:bodyPr>
          <a:lstStyle/>
          <a:p>
            <a:pPr marL="0" indent="0">
              <a:buNone/>
            </a:pPr>
            <a:r>
              <a:rPr lang="en-GB" sz="1600" u="sng" dirty="0"/>
              <a:t>Chapter 18 Works Services, the Control and the Protection of Contractors in Explosives Facilities</a:t>
            </a:r>
          </a:p>
          <a:p>
            <a:r>
              <a:rPr lang="en-GB" sz="1600" dirty="0"/>
              <a:t>Annex D expands on the scaled distance approach for multiple PES or multiple contractor groups, by extending the calculation process. </a:t>
            </a:r>
          </a:p>
          <a:p>
            <a:r>
              <a:rPr lang="en-GB" sz="1600" dirty="0"/>
              <a:t>The cumulative risk from all PES is compared to the risk posed by the location with the lowest scaled distance to determine if it is tolerable to deploy non-explosives workers to the work location. </a:t>
            </a:r>
            <a:endParaRPr lang="en-GB" sz="1200" dirty="0"/>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pic>
        <p:nvPicPr>
          <p:cNvPr id="12" name="Picture 11">
            <a:extLst>
              <a:ext uri="{FF2B5EF4-FFF2-40B4-BE49-F238E27FC236}">
                <a16:creationId xmlns:a16="http://schemas.microsoft.com/office/drawing/2014/main" id="{53D6FE51-E08A-76AA-66E0-F8D829FCC6A0}"/>
              </a:ext>
            </a:extLst>
          </p:cNvPr>
          <p:cNvPicPr>
            <a:picLocks noChangeAspect="1"/>
          </p:cNvPicPr>
          <p:nvPr/>
        </p:nvPicPr>
        <p:blipFill>
          <a:blip r:embed="rId5"/>
          <a:stretch>
            <a:fillRect/>
          </a:stretch>
        </p:blipFill>
        <p:spPr>
          <a:xfrm>
            <a:off x="9359500" y="778321"/>
            <a:ext cx="2130333" cy="4455946"/>
          </a:xfrm>
          <a:prstGeom prst="rect">
            <a:avLst/>
          </a:prstGeom>
        </p:spPr>
      </p:pic>
      <p:sp>
        <p:nvSpPr>
          <p:cNvPr id="5" name="TextBox 4">
            <a:extLst>
              <a:ext uri="{FF2B5EF4-FFF2-40B4-BE49-F238E27FC236}">
                <a16:creationId xmlns:a16="http://schemas.microsoft.com/office/drawing/2014/main" id="{9ADF1439-811D-30DE-EF73-53D2CC250D72}"/>
              </a:ext>
            </a:extLst>
          </p:cNvPr>
          <p:cNvSpPr txBox="1"/>
          <p:nvPr/>
        </p:nvSpPr>
        <p:spPr>
          <a:xfrm>
            <a:off x="64679" y="5433530"/>
            <a:ext cx="2958439" cy="261610"/>
          </a:xfrm>
          <a:prstGeom prst="rect">
            <a:avLst/>
          </a:prstGeom>
          <a:noFill/>
        </p:spPr>
        <p:txBody>
          <a:bodyPr wrap="square" rtlCol="0">
            <a:spAutoFit/>
          </a:bodyPr>
          <a:lstStyle/>
          <a:p>
            <a:r>
              <a:rPr lang="en-GB" sz="1100" dirty="0"/>
              <a:t>NEM Average = NXASW Exposed Month Average</a:t>
            </a:r>
          </a:p>
        </p:txBody>
      </p:sp>
      <p:sp>
        <p:nvSpPr>
          <p:cNvPr id="6" name="TextBox 5">
            <a:extLst>
              <a:ext uri="{FF2B5EF4-FFF2-40B4-BE49-F238E27FC236}">
                <a16:creationId xmlns:a16="http://schemas.microsoft.com/office/drawing/2014/main" id="{7D0E219D-1FE2-707A-EA9B-230388233B9B}"/>
              </a:ext>
            </a:extLst>
          </p:cNvPr>
          <p:cNvSpPr txBox="1"/>
          <p:nvPr/>
        </p:nvSpPr>
        <p:spPr>
          <a:xfrm>
            <a:off x="3023118" y="5430893"/>
            <a:ext cx="2958439" cy="261610"/>
          </a:xfrm>
          <a:prstGeom prst="rect">
            <a:avLst/>
          </a:prstGeom>
          <a:noFill/>
        </p:spPr>
        <p:txBody>
          <a:bodyPr wrap="square" rtlCol="0">
            <a:spAutoFit/>
          </a:bodyPr>
          <a:lstStyle/>
          <a:p>
            <a:r>
              <a:rPr lang="en-GB" sz="1100" dirty="0"/>
              <a:t>NXASW = Non-Explosives Area Support Worker</a:t>
            </a:r>
          </a:p>
        </p:txBody>
      </p:sp>
      <p:pic>
        <p:nvPicPr>
          <p:cNvPr id="15" name="Picture 14">
            <a:extLst>
              <a:ext uri="{FF2B5EF4-FFF2-40B4-BE49-F238E27FC236}">
                <a16:creationId xmlns:a16="http://schemas.microsoft.com/office/drawing/2014/main" id="{EECBE4E1-5B0C-621B-6EF0-BFB3EF6DE2F0}"/>
              </a:ext>
            </a:extLst>
          </p:cNvPr>
          <p:cNvPicPr>
            <a:picLocks noChangeAspect="1"/>
          </p:cNvPicPr>
          <p:nvPr/>
        </p:nvPicPr>
        <p:blipFill>
          <a:blip r:embed="rId6"/>
          <a:stretch>
            <a:fillRect/>
          </a:stretch>
        </p:blipFill>
        <p:spPr>
          <a:xfrm>
            <a:off x="702166" y="3139807"/>
            <a:ext cx="7878918" cy="2288449"/>
          </a:xfrm>
          <a:prstGeom prst="rect">
            <a:avLst/>
          </a:prstGeom>
        </p:spPr>
      </p:pic>
    </p:spTree>
    <p:extLst>
      <p:ext uri="{BB962C8B-B14F-4D97-AF65-F5344CB8AC3E}">
        <p14:creationId xmlns:p14="http://schemas.microsoft.com/office/powerpoint/2010/main" val="2841810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6"/>
            <a:ext cx="11481847" cy="1151314"/>
          </a:xfrm>
        </p:spPr>
        <p:txBody>
          <a:bodyPr>
            <a:normAutofit/>
          </a:bodyPr>
          <a:lstStyle/>
          <a:p>
            <a:r>
              <a:rPr lang="en-GB" sz="3200" dirty="0"/>
              <a:t>Other Considerations</a:t>
            </a:r>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sp>
        <p:nvSpPr>
          <p:cNvPr id="8" name="Content Placeholder 7">
            <a:extLst>
              <a:ext uri="{FF2B5EF4-FFF2-40B4-BE49-F238E27FC236}">
                <a16:creationId xmlns:a16="http://schemas.microsoft.com/office/drawing/2014/main" id="{912C1DD5-8A00-4133-3138-1EC0F34BC895}"/>
              </a:ext>
            </a:extLst>
          </p:cNvPr>
          <p:cNvSpPr>
            <a:spLocks noGrp="1"/>
          </p:cNvSpPr>
          <p:nvPr>
            <p:ph idx="1"/>
          </p:nvPr>
        </p:nvSpPr>
        <p:spPr>
          <a:xfrm>
            <a:off x="358220" y="1524392"/>
            <a:ext cx="8453908" cy="3575934"/>
          </a:xfrm>
        </p:spPr>
        <p:txBody>
          <a:bodyPr>
            <a:normAutofit/>
          </a:bodyPr>
          <a:lstStyle/>
          <a:p>
            <a:pPr marL="0" indent="0">
              <a:buNone/>
            </a:pPr>
            <a:r>
              <a:rPr lang="en-GB" sz="1600" u="sng" dirty="0"/>
              <a:t>HSE Explosives Licensing Handbook</a:t>
            </a:r>
            <a:r>
              <a:rPr lang="en-GB" sz="1600" dirty="0"/>
              <a:t> [6]</a:t>
            </a:r>
            <a:endParaRPr lang="en-GB" sz="1600" u="sng" dirty="0"/>
          </a:p>
          <a:p>
            <a:r>
              <a:rPr lang="en-GB" sz="1600" dirty="0"/>
              <a:t>No storage of bulk dangerous goods (400Kg / 450L) within Class D Separation distance.</a:t>
            </a:r>
          </a:p>
          <a:p>
            <a:pPr marL="0" indent="0">
              <a:buNone/>
            </a:pPr>
            <a:r>
              <a:rPr lang="en-GB" sz="1600" u="sng" dirty="0"/>
              <a:t>XSM 8.3 Vehicles and Plant</a:t>
            </a:r>
            <a:r>
              <a:rPr lang="en-GB" sz="1600" dirty="0"/>
              <a:t> [7]</a:t>
            </a:r>
            <a:endParaRPr lang="en-GB" sz="1600" u="sng" dirty="0"/>
          </a:p>
          <a:p>
            <a:r>
              <a:rPr lang="en-GB" sz="1600" dirty="0"/>
              <a:t>No refuelling of plant or equipment within explosives area.</a:t>
            </a:r>
          </a:p>
          <a:p>
            <a:pPr marL="0" indent="0">
              <a:buNone/>
            </a:pPr>
            <a:r>
              <a:rPr lang="en-GB" sz="1600" u="sng" dirty="0"/>
              <a:t>XSM 14.11 Refurbishing, Change of Use or Demolition of A Building within an Explosives Area</a:t>
            </a:r>
            <a:r>
              <a:rPr lang="en-GB" sz="1600" dirty="0"/>
              <a:t> [8]</a:t>
            </a:r>
            <a:endParaRPr lang="en-GB" sz="1600" u="sng" dirty="0"/>
          </a:p>
          <a:p>
            <a:r>
              <a:rPr lang="en-GB" sz="1600" dirty="0"/>
              <a:t>Any building undergoing a lifecycle change must have a full history file produced which may include but is not limited to: </a:t>
            </a:r>
          </a:p>
          <a:p>
            <a:pPr lvl="1"/>
            <a:r>
              <a:rPr lang="en-GB" sz="1400" dirty="0"/>
              <a:t>Applicable surveys such as asbestos, groundwater monitoring etc. </a:t>
            </a:r>
          </a:p>
          <a:p>
            <a:pPr lvl="1"/>
            <a:r>
              <a:rPr lang="en-GB" sz="1400" dirty="0"/>
              <a:t>Previous uses and operations</a:t>
            </a:r>
          </a:p>
          <a:p>
            <a:pPr lvl="1"/>
            <a:r>
              <a:rPr lang="en-GB" sz="1400" dirty="0"/>
              <a:t>Sources of contamination and other hazards</a:t>
            </a:r>
          </a:p>
          <a:p>
            <a:pPr lvl="1"/>
            <a:r>
              <a:rPr lang="en-GB" sz="1400" dirty="0"/>
              <a:t>Live utility services </a:t>
            </a:r>
          </a:p>
        </p:txBody>
      </p:sp>
      <p:pic>
        <p:nvPicPr>
          <p:cNvPr id="1026" name="Picture 2" descr="Mini Digger 1.5 ton - Miles Hire">
            <a:extLst>
              <a:ext uri="{FF2B5EF4-FFF2-40B4-BE49-F238E27FC236}">
                <a16:creationId xmlns:a16="http://schemas.microsoft.com/office/drawing/2014/main" id="{C485E441-DD41-E3F7-A99D-27897472514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93813" y="2667754"/>
            <a:ext cx="2714123" cy="284656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950 Litre Steel Bunded Site Diesel Bowser - Western Global">
            <a:extLst>
              <a:ext uri="{FF2B5EF4-FFF2-40B4-BE49-F238E27FC236}">
                <a16:creationId xmlns:a16="http://schemas.microsoft.com/office/drawing/2014/main" id="{753D32EB-BFB0-58EE-801F-1BFD5BB1688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12127" y="470692"/>
            <a:ext cx="2477494" cy="2477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3004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6"/>
            <a:ext cx="11481847" cy="1070224"/>
          </a:xfrm>
        </p:spPr>
        <p:txBody>
          <a:bodyPr>
            <a:normAutofit/>
          </a:bodyPr>
          <a:lstStyle/>
          <a:p>
            <a:r>
              <a:rPr lang="en-GB" sz="3200" dirty="0"/>
              <a:t>Methodology</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20" y="1489723"/>
            <a:ext cx="6701944" cy="3575934"/>
          </a:xfrm>
        </p:spPr>
        <p:txBody>
          <a:bodyPr>
            <a:normAutofit/>
          </a:bodyPr>
          <a:lstStyle/>
          <a:p>
            <a:pPr marL="0" indent="0">
              <a:buNone/>
            </a:pPr>
            <a:r>
              <a:rPr lang="en-GB" sz="1600" u="sng" dirty="0"/>
              <a:t>Research Methodology</a:t>
            </a:r>
          </a:p>
          <a:p>
            <a:r>
              <a:rPr lang="en-GB" sz="1600" dirty="0"/>
              <a:t>In depth review of explosives legislation and guidance</a:t>
            </a:r>
          </a:p>
          <a:p>
            <a:r>
              <a:rPr lang="en-GB" sz="1600" dirty="0"/>
              <a:t>Review of AWE databases</a:t>
            </a:r>
          </a:p>
          <a:p>
            <a:r>
              <a:rPr lang="en-GB" sz="1600" dirty="0"/>
              <a:t>Discussions with AWE staff who are / have been associated with the building</a:t>
            </a:r>
            <a:endParaRPr lang="en-GB" sz="1600" u="sng" dirty="0"/>
          </a:p>
          <a:p>
            <a:pPr marL="0" indent="0">
              <a:buNone/>
            </a:pPr>
            <a:r>
              <a:rPr lang="en-GB" sz="1600" u="sng" dirty="0"/>
              <a:t>Development of Process - Critical path methodology</a:t>
            </a:r>
          </a:p>
          <a:p>
            <a:r>
              <a:rPr lang="en-GB" sz="1600" dirty="0"/>
              <a:t>Identify all the essential tasks through literature review</a:t>
            </a:r>
          </a:p>
          <a:p>
            <a:r>
              <a:rPr lang="en-GB" sz="1600" dirty="0"/>
              <a:t>Determine timeframe and importance of each task</a:t>
            </a:r>
          </a:p>
          <a:p>
            <a:r>
              <a:rPr lang="en-GB" sz="1600" dirty="0"/>
              <a:t>Schedule a ‘critical path’ to carry out the tasks </a:t>
            </a:r>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2" cstate="print">
            <a:extLst>
              <a:ext uri="{BEBA8EAE-BF5A-486C-A8C5-ECC9F3942E4B}">
                <a14:imgProps xmlns:a14="http://schemas.microsoft.com/office/drawing/2010/main">
                  <a14:imgLayer r:embed="rId3">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grpSp>
        <p:nvGrpSpPr>
          <p:cNvPr id="15" name="Group 14">
            <a:extLst>
              <a:ext uri="{FF2B5EF4-FFF2-40B4-BE49-F238E27FC236}">
                <a16:creationId xmlns:a16="http://schemas.microsoft.com/office/drawing/2014/main" id="{06A1F06A-20AB-75EE-623C-14EF93A1AAA6}"/>
              </a:ext>
            </a:extLst>
          </p:cNvPr>
          <p:cNvGrpSpPr/>
          <p:nvPr/>
        </p:nvGrpSpPr>
        <p:grpSpPr>
          <a:xfrm>
            <a:off x="7060164" y="1638579"/>
            <a:ext cx="4447227" cy="3050035"/>
            <a:chOff x="7949679" y="1907969"/>
            <a:chExt cx="3769567" cy="2524136"/>
          </a:xfrm>
        </p:grpSpPr>
        <p:cxnSp>
          <p:nvCxnSpPr>
            <p:cNvPr id="16" name="Straight Arrow Connector 15">
              <a:extLst>
                <a:ext uri="{FF2B5EF4-FFF2-40B4-BE49-F238E27FC236}">
                  <a16:creationId xmlns:a16="http://schemas.microsoft.com/office/drawing/2014/main" id="{DC538191-1BCA-CC87-7D79-9FB6FAF3035C}"/>
                </a:ext>
              </a:extLst>
            </p:cNvPr>
            <p:cNvCxnSpPr>
              <a:stCxn id="20" idx="2"/>
              <a:endCxn id="22" idx="0"/>
            </p:cNvCxnSpPr>
            <p:nvPr/>
          </p:nvCxnSpPr>
          <p:spPr>
            <a:xfrm>
              <a:off x="10907483" y="2623316"/>
              <a:ext cx="0" cy="1888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F075251-1C9C-1A60-BF5A-FDE89180D0A3}"/>
                </a:ext>
              </a:extLst>
            </p:cNvPr>
            <p:cNvCxnSpPr>
              <a:stCxn id="21" idx="2"/>
              <a:endCxn id="23" idx="0"/>
            </p:cNvCxnSpPr>
            <p:nvPr/>
          </p:nvCxnSpPr>
          <p:spPr>
            <a:xfrm>
              <a:off x="8761444" y="3527466"/>
              <a:ext cx="1" cy="1892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AA18D852-4525-A323-4E70-084FC559671F}"/>
                </a:ext>
              </a:extLst>
            </p:cNvPr>
            <p:cNvGrpSpPr/>
            <p:nvPr/>
          </p:nvGrpSpPr>
          <p:grpSpPr>
            <a:xfrm>
              <a:off x="7949679" y="1907969"/>
              <a:ext cx="3769567" cy="2524136"/>
              <a:chOff x="7949679" y="1907969"/>
              <a:chExt cx="3769567" cy="2524136"/>
            </a:xfrm>
          </p:grpSpPr>
          <p:sp>
            <p:nvSpPr>
              <p:cNvPr id="19" name="Rectangle: Rounded Corners 18">
                <a:extLst>
                  <a:ext uri="{FF2B5EF4-FFF2-40B4-BE49-F238E27FC236}">
                    <a16:creationId xmlns:a16="http://schemas.microsoft.com/office/drawing/2014/main" id="{F0C0D80B-E286-CD06-6834-2044C5810BCF}"/>
                  </a:ext>
                </a:extLst>
              </p:cNvPr>
              <p:cNvSpPr/>
              <p:nvPr/>
            </p:nvSpPr>
            <p:spPr>
              <a:xfrm>
                <a:off x="7949679" y="1907969"/>
                <a:ext cx="1623527" cy="7153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3D Scan / topographical survey</a:t>
                </a:r>
              </a:p>
            </p:txBody>
          </p:sp>
          <p:sp>
            <p:nvSpPr>
              <p:cNvPr id="20" name="Rectangle: Rounded Corners 19">
                <a:extLst>
                  <a:ext uri="{FF2B5EF4-FFF2-40B4-BE49-F238E27FC236}">
                    <a16:creationId xmlns:a16="http://schemas.microsoft.com/office/drawing/2014/main" id="{2E64BE1F-6ECA-74FF-7488-310AC22AE9FD}"/>
                  </a:ext>
                </a:extLst>
              </p:cNvPr>
              <p:cNvSpPr/>
              <p:nvPr/>
            </p:nvSpPr>
            <p:spPr>
              <a:xfrm>
                <a:off x="10095719" y="1907969"/>
                <a:ext cx="1623527" cy="7153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History File</a:t>
                </a:r>
              </a:p>
            </p:txBody>
          </p:sp>
          <p:sp>
            <p:nvSpPr>
              <p:cNvPr id="21" name="Rectangle: Rounded Corners 20">
                <a:extLst>
                  <a:ext uri="{FF2B5EF4-FFF2-40B4-BE49-F238E27FC236}">
                    <a16:creationId xmlns:a16="http://schemas.microsoft.com/office/drawing/2014/main" id="{E14E2C6E-6A3F-0027-872E-50B5FF227D34}"/>
                  </a:ext>
                </a:extLst>
              </p:cNvPr>
              <p:cNvSpPr/>
              <p:nvPr/>
            </p:nvSpPr>
            <p:spPr>
              <a:xfrm>
                <a:off x="7949680" y="2812119"/>
                <a:ext cx="1623527" cy="7153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Initiate Licence Variation</a:t>
                </a:r>
              </a:p>
            </p:txBody>
          </p:sp>
          <p:sp>
            <p:nvSpPr>
              <p:cNvPr id="22" name="Rectangle: Rounded Corners 21">
                <a:extLst>
                  <a:ext uri="{FF2B5EF4-FFF2-40B4-BE49-F238E27FC236}">
                    <a16:creationId xmlns:a16="http://schemas.microsoft.com/office/drawing/2014/main" id="{5B61D038-1907-FA7B-833D-1C7B67042264}"/>
                  </a:ext>
                </a:extLst>
              </p:cNvPr>
              <p:cNvSpPr/>
              <p:nvPr/>
            </p:nvSpPr>
            <p:spPr>
              <a:xfrm>
                <a:off x="10095719" y="2812120"/>
                <a:ext cx="1623527" cy="7153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FFEH</a:t>
                </a:r>
              </a:p>
            </p:txBody>
          </p:sp>
          <p:sp>
            <p:nvSpPr>
              <p:cNvPr id="23" name="Rectangle: Rounded Corners 22">
                <a:extLst>
                  <a:ext uri="{FF2B5EF4-FFF2-40B4-BE49-F238E27FC236}">
                    <a16:creationId xmlns:a16="http://schemas.microsoft.com/office/drawing/2014/main" id="{B52E26B4-C736-24BC-A44C-22A5805F9EB4}"/>
                  </a:ext>
                </a:extLst>
              </p:cNvPr>
              <p:cNvSpPr/>
              <p:nvPr/>
            </p:nvSpPr>
            <p:spPr>
              <a:xfrm>
                <a:off x="7949681" y="3716758"/>
                <a:ext cx="1623527" cy="7153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err="1"/>
                  <a:t>HazID</a:t>
                </a:r>
                <a:r>
                  <a:rPr lang="en-GB" sz="1400" dirty="0"/>
                  <a:t> &amp; </a:t>
                </a:r>
                <a:r>
                  <a:rPr lang="en-GB" sz="1400" dirty="0" err="1"/>
                  <a:t>HazOp</a:t>
                </a:r>
                <a:endParaRPr lang="en-GB" sz="1400" dirty="0"/>
              </a:p>
            </p:txBody>
          </p:sp>
          <p:sp>
            <p:nvSpPr>
              <p:cNvPr id="24" name="Rectangle: Rounded Corners 23">
                <a:extLst>
                  <a:ext uri="{FF2B5EF4-FFF2-40B4-BE49-F238E27FC236}">
                    <a16:creationId xmlns:a16="http://schemas.microsoft.com/office/drawing/2014/main" id="{A7965D4E-B79E-5827-4737-4B38BBFB5A6E}"/>
                  </a:ext>
                </a:extLst>
              </p:cNvPr>
              <p:cNvSpPr/>
              <p:nvPr/>
            </p:nvSpPr>
            <p:spPr>
              <a:xfrm>
                <a:off x="10095719" y="3716757"/>
                <a:ext cx="1623527" cy="7153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Deployment Strategy</a:t>
                </a:r>
              </a:p>
            </p:txBody>
          </p:sp>
          <p:cxnSp>
            <p:nvCxnSpPr>
              <p:cNvPr id="25" name="Straight Arrow Connector 24">
                <a:extLst>
                  <a:ext uri="{FF2B5EF4-FFF2-40B4-BE49-F238E27FC236}">
                    <a16:creationId xmlns:a16="http://schemas.microsoft.com/office/drawing/2014/main" id="{A5515E86-5C64-B536-3D9D-9A5141E92B20}"/>
                  </a:ext>
                </a:extLst>
              </p:cNvPr>
              <p:cNvCxnSpPr>
                <a:stCxn id="19" idx="3"/>
                <a:endCxn id="20" idx="1"/>
              </p:cNvCxnSpPr>
              <p:nvPr/>
            </p:nvCxnSpPr>
            <p:spPr>
              <a:xfrm>
                <a:off x="9573206" y="2265643"/>
                <a:ext cx="52251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F70658E4-A7F2-0E66-3308-A98DD3EA1C39}"/>
                  </a:ext>
                </a:extLst>
              </p:cNvPr>
              <p:cNvCxnSpPr>
                <a:stCxn id="22" idx="1"/>
                <a:endCxn id="21" idx="3"/>
              </p:cNvCxnSpPr>
              <p:nvPr/>
            </p:nvCxnSpPr>
            <p:spPr>
              <a:xfrm flipH="1" flipV="1">
                <a:off x="9573207" y="3169793"/>
                <a:ext cx="522512"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A6C9A287-AA57-1573-F7D4-62D29746B387}"/>
                  </a:ext>
                </a:extLst>
              </p:cNvPr>
              <p:cNvCxnSpPr>
                <a:stCxn id="23" idx="3"/>
                <a:endCxn id="24" idx="1"/>
              </p:cNvCxnSpPr>
              <p:nvPr/>
            </p:nvCxnSpPr>
            <p:spPr>
              <a:xfrm flipV="1">
                <a:off x="9573208" y="4074431"/>
                <a:ext cx="522511"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9536316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6"/>
            <a:ext cx="11481847" cy="1070224"/>
          </a:xfrm>
        </p:spPr>
        <p:txBody>
          <a:bodyPr>
            <a:normAutofit/>
          </a:bodyPr>
          <a:lstStyle/>
          <a:p>
            <a:r>
              <a:rPr lang="en-GB" sz="3200" dirty="0"/>
              <a:t>Methodology: Project Timeline</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19" y="1489723"/>
            <a:ext cx="11481847" cy="3575934"/>
          </a:xfrm>
        </p:spPr>
        <p:txBody>
          <a:bodyPr/>
          <a:lstStyle/>
          <a:p>
            <a:pPr marL="0" indent="0">
              <a:buNone/>
            </a:pPr>
            <a:endParaRPr lang="en-GB" sz="1800" dirty="0"/>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2" cstate="print">
            <a:extLst>
              <a:ext uri="{BEBA8EAE-BF5A-486C-A8C5-ECC9F3942E4B}">
                <a14:imgProps xmlns:a14="http://schemas.microsoft.com/office/drawing/2010/main">
                  <a14:imgLayer r:embed="rId3">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pic>
        <p:nvPicPr>
          <p:cNvPr id="6" name="Picture 5">
            <a:extLst>
              <a:ext uri="{FF2B5EF4-FFF2-40B4-BE49-F238E27FC236}">
                <a16:creationId xmlns:a16="http://schemas.microsoft.com/office/drawing/2014/main" id="{71189926-31FF-1377-1D66-674970636227}"/>
              </a:ext>
            </a:extLst>
          </p:cNvPr>
          <p:cNvPicPr>
            <a:picLocks noChangeAspect="1"/>
          </p:cNvPicPr>
          <p:nvPr/>
        </p:nvPicPr>
        <p:blipFill>
          <a:blip r:embed="rId4"/>
          <a:stretch>
            <a:fillRect/>
          </a:stretch>
        </p:blipFill>
        <p:spPr>
          <a:xfrm>
            <a:off x="920718" y="1369610"/>
            <a:ext cx="10350563" cy="4118779"/>
          </a:xfrm>
          <a:prstGeom prst="rect">
            <a:avLst/>
          </a:prstGeom>
        </p:spPr>
      </p:pic>
    </p:spTree>
    <p:extLst>
      <p:ext uri="{BB962C8B-B14F-4D97-AF65-F5344CB8AC3E}">
        <p14:creationId xmlns:p14="http://schemas.microsoft.com/office/powerpoint/2010/main" val="3150210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6"/>
            <a:ext cx="11481847" cy="838270"/>
          </a:xfrm>
        </p:spPr>
        <p:txBody>
          <a:bodyPr>
            <a:normAutofit/>
          </a:bodyPr>
          <a:lstStyle/>
          <a:p>
            <a:r>
              <a:rPr lang="en-GB" sz="3200" dirty="0"/>
              <a:t>Application and Results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5076" y="1203396"/>
            <a:ext cx="10041991" cy="3575934"/>
          </a:xfrm>
        </p:spPr>
        <p:txBody>
          <a:bodyPr>
            <a:normAutofit/>
          </a:bodyPr>
          <a:lstStyle/>
          <a:p>
            <a:pPr marL="0" indent="0">
              <a:buNone/>
            </a:pPr>
            <a:r>
              <a:rPr lang="en-GB" sz="1600" u="sng" dirty="0"/>
              <a:t>3D Scan &amp; Topographical Survey</a:t>
            </a:r>
          </a:p>
          <a:p>
            <a:r>
              <a:rPr lang="en-GB" sz="1600" dirty="0"/>
              <a:t>Took 6 months to receive results, building visits carried out as an alternative</a:t>
            </a:r>
          </a:p>
          <a:p>
            <a:r>
              <a:rPr lang="en-GB" sz="1600" dirty="0"/>
              <a:t>3D scan results were of poor quality – insufficient lighting</a:t>
            </a:r>
          </a:p>
          <a:p>
            <a:r>
              <a:rPr lang="en-GB" sz="1600" dirty="0"/>
              <a:t>Topographical survey soil depth analysis was never received </a:t>
            </a:r>
          </a:p>
          <a:p>
            <a:pPr marL="0" indent="0">
              <a:buNone/>
            </a:pPr>
            <a:endParaRPr lang="en-GB" sz="1600" u="sng" dirty="0"/>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2" cstate="print">
            <a:extLst>
              <a:ext uri="{BEBA8EAE-BF5A-486C-A8C5-ECC9F3942E4B}">
                <a14:imgProps xmlns:a14="http://schemas.microsoft.com/office/drawing/2010/main">
                  <a14:imgLayer r:embed="rId3">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pic>
        <p:nvPicPr>
          <p:cNvPr id="8" name="Picture 7">
            <a:extLst>
              <a:ext uri="{FF2B5EF4-FFF2-40B4-BE49-F238E27FC236}">
                <a16:creationId xmlns:a16="http://schemas.microsoft.com/office/drawing/2014/main" id="{9C7FF285-88CC-B85E-0BD0-B1330AF3E3EA}"/>
              </a:ext>
            </a:extLst>
          </p:cNvPr>
          <p:cNvPicPr>
            <a:picLocks noChangeAspect="1"/>
          </p:cNvPicPr>
          <p:nvPr/>
        </p:nvPicPr>
        <p:blipFill rotWithShape="1">
          <a:blip r:embed="rId4"/>
          <a:srcRect r="1989"/>
          <a:stretch/>
        </p:blipFill>
        <p:spPr>
          <a:xfrm>
            <a:off x="8651856" y="2796768"/>
            <a:ext cx="3540143" cy="2918612"/>
          </a:xfrm>
          <a:prstGeom prst="rect">
            <a:avLst/>
          </a:prstGeom>
        </p:spPr>
      </p:pic>
      <p:pic>
        <p:nvPicPr>
          <p:cNvPr id="13" name="Picture 12">
            <a:extLst>
              <a:ext uri="{FF2B5EF4-FFF2-40B4-BE49-F238E27FC236}">
                <a16:creationId xmlns:a16="http://schemas.microsoft.com/office/drawing/2014/main" id="{07916C05-89F5-499B-EA33-4A0B70A562E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6481" r="10981"/>
          <a:stretch/>
        </p:blipFill>
        <p:spPr bwMode="auto">
          <a:xfrm>
            <a:off x="5258588" y="2796768"/>
            <a:ext cx="3215218" cy="2918613"/>
          </a:xfrm>
          <a:prstGeom prst="rect">
            <a:avLst/>
          </a:prstGeom>
          <a:noFill/>
          <a:ln>
            <a:noFill/>
          </a:ln>
        </p:spPr>
      </p:pic>
      <p:sp>
        <p:nvSpPr>
          <p:cNvPr id="14" name="Content Placeholder 2">
            <a:extLst>
              <a:ext uri="{FF2B5EF4-FFF2-40B4-BE49-F238E27FC236}">
                <a16:creationId xmlns:a16="http://schemas.microsoft.com/office/drawing/2014/main" id="{CCF0D701-3718-9FF6-9ADB-72830446DA36}"/>
              </a:ext>
            </a:extLst>
          </p:cNvPr>
          <p:cNvSpPr txBox="1">
            <a:spLocks/>
          </p:cNvSpPr>
          <p:nvPr/>
        </p:nvSpPr>
        <p:spPr>
          <a:xfrm>
            <a:off x="5742495" y="1193808"/>
            <a:ext cx="5436637"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dirty="0"/>
          </a:p>
        </p:txBody>
      </p:sp>
      <p:pic>
        <p:nvPicPr>
          <p:cNvPr id="9" name="Picture 8">
            <a:extLst>
              <a:ext uri="{FF2B5EF4-FFF2-40B4-BE49-F238E27FC236}">
                <a16:creationId xmlns:a16="http://schemas.microsoft.com/office/drawing/2014/main" id="{FEE469E9-88CC-0853-A98E-AE27F9A6C7B6}"/>
              </a:ext>
            </a:extLst>
          </p:cNvPr>
          <p:cNvPicPr>
            <a:picLocks noChangeAspect="1"/>
          </p:cNvPicPr>
          <p:nvPr/>
        </p:nvPicPr>
        <p:blipFill>
          <a:blip r:embed="rId6"/>
          <a:stretch>
            <a:fillRect/>
          </a:stretch>
        </p:blipFill>
        <p:spPr>
          <a:xfrm>
            <a:off x="322500" y="2796768"/>
            <a:ext cx="4759061" cy="2913020"/>
          </a:xfrm>
          <a:prstGeom prst="rect">
            <a:avLst/>
          </a:prstGeom>
        </p:spPr>
      </p:pic>
      <p:cxnSp>
        <p:nvCxnSpPr>
          <p:cNvPr id="12" name="Straight Arrow Connector 11">
            <a:extLst>
              <a:ext uri="{FF2B5EF4-FFF2-40B4-BE49-F238E27FC236}">
                <a16:creationId xmlns:a16="http://schemas.microsoft.com/office/drawing/2014/main" id="{685810DD-C445-F0D9-C31E-15E78B838301}"/>
              </a:ext>
            </a:extLst>
          </p:cNvPr>
          <p:cNvCxnSpPr/>
          <p:nvPr/>
        </p:nvCxnSpPr>
        <p:spPr>
          <a:xfrm flipV="1">
            <a:off x="6992858" y="3354993"/>
            <a:ext cx="2907660" cy="898285"/>
          </a:xfrm>
          <a:prstGeom prst="straightConnector1">
            <a:avLst/>
          </a:prstGeom>
          <a:ln w="1905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99022AD-3888-7920-2C1D-3E28FAD4E847}"/>
              </a:ext>
            </a:extLst>
          </p:cNvPr>
          <p:cNvCxnSpPr>
            <a:cxnSpLocks/>
          </p:cNvCxnSpPr>
          <p:nvPr/>
        </p:nvCxnSpPr>
        <p:spPr>
          <a:xfrm flipH="1" flipV="1">
            <a:off x="4093029" y="3354993"/>
            <a:ext cx="2721779" cy="947889"/>
          </a:xfrm>
          <a:prstGeom prst="straightConnector1">
            <a:avLst/>
          </a:prstGeom>
          <a:ln w="1905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99690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6"/>
            <a:ext cx="11481847" cy="1070224"/>
          </a:xfrm>
        </p:spPr>
        <p:txBody>
          <a:bodyPr>
            <a:normAutofit/>
          </a:bodyPr>
          <a:lstStyle/>
          <a:p>
            <a:r>
              <a:rPr lang="en-GB" sz="3200" dirty="0"/>
              <a:t>Application and Results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20" y="1176867"/>
            <a:ext cx="8423968" cy="3888790"/>
          </a:xfrm>
        </p:spPr>
        <p:txBody>
          <a:bodyPr>
            <a:normAutofit/>
          </a:bodyPr>
          <a:lstStyle/>
          <a:p>
            <a:pPr marL="0" indent="0">
              <a:buNone/>
            </a:pPr>
            <a:r>
              <a:rPr lang="en-GB" sz="1600" u="sng" dirty="0"/>
              <a:t>History File</a:t>
            </a:r>
          </a:p>
          <a:p>
            <a:r>
              <a:rPr lang="en-GB" sz="1600" dirty="0"/>
              <a:t>Summarised building fabric and design</a:t>
            </a:r>
          </a:p>
          <a:p>
            <a:r>
              <a:rPr lang="en-GB" sz="1600" dirty="0"/>
              <a:t>Outlined assets, utility services, incidents and past operations</a:t>
            </a:r>
          </a:p>
          <a:p>
            <a:pPr marL="0" indent="0">
              <a:buNone/>
            </a:pPr>
            <a:r>
              <a:rPr lang="en-GB" sz="1600" u="sng" dirty="0"/>
              <a:t>FFEH &amp; Environment</a:t>
            </a:r>
          </a:p>
          <a:p>
            <a:r>
              <a:rPr lang="en-GB" sz="1600" dirty="0"/>
              <a:t>Estimated level of explosives contamination determined as low</a:t>
            </a:r>
          </a:p>
          <a:p>
            <a:r>
              <a:rPr lang="en-GB" sz="1600" dirty="0"/>
              <a:t>Outlined decontamination regime</a:t>
            </a:r>
          </a:p>
          <a:p>
            <a:r>
              <a:rPr lang="en-GB" sz="1600" dirty="0"/>
              <a:t>Outlined environmental aspects such as ground contamination and asbestos</a:t>
            </a:r>
          </a:p>
          <a:p>
            <a:r>
              <a:rPr lang="en-GB" sz="1600" dirty="0"/>
              <a:t>Identification of waste streams (mounding, masonry etc.)</a:t>
            </a:r>
          </a:p>
          <a:p>
            <a:pPr marL="0" indent="0">
              <a:buNone/>
            </a:pPr>
            <a:r>
              <a:rPr lang="en-GB" sz="1600" u="sng" dirty="0"/>
              <a:t>Explosives Site Licence Variation</a:t>
            </a:r>
          </a:p>
          <a:p>
            <a:r>
              <a:rPr lang="en-GB" sz="1600" dirty="0"/>
              <a:t>Outlined process for varying the licence to reduce the location to a non-explosives building</a:t>
            </a:r>
          </a:p>
          <a:p>
            <a:r>
              <a:rPr lang="en-GB" sz="1600" dirty="0"/>
              <a:t>Preparation of new Explosives Site Licence Building Schedule</a:t>
            </a:r>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2" cstate="print">
            <a:extLst>
              <a:ext uri="{BEBA8EAE-BF5A-486C-A8C5-ECC9F3942E4B}">
                <a14:imgProps xmlns:a14="http://schemas.microsoft.com/office/drawing/2010/main">
                  <a14:imgLayer r:embed="rId3">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pic>
        <p:nvPicPr>
          <p:cNvPr id="7" name="Picture 6">
            <a:extLst>
              <a:ext uri="{FF2B5EF4-FFF2-40B4-BE49-F238E27FC236}">
                <a16:creationId xmlns:a16="http://schemas.microsoft.com/office/drawing/2014/main" id="{4D7F20A7-246C-DF52-973B-FD2D917D27CD}"/>
              </a:ext>
            </a:extLst>
          </p:cNvPr>
          <p:cNvPicPr>
            <a:picLocks noChangeAspect="1"/>
          </p:cNvPicPr>
          <p:nvPr/>
        </p:nvPicPr>
        <p:blipFill>
          <a:blip r:embed="rId4"/>
          <a:stretch>
            <a:fillRect/>
          </a:stretch>
        </p:blipFill>
        <p:spPr>
          <a:xfrm>
            <a:off x="7832174" y="0"/>
            <a:ext cx="4359826" cy="2296789"/>
          </a:xfrm>
          <a:prstGeom prst="rect">
            <a:avLst/>
          </a:prstGeom>
        </p:spPr>
      </p:pic>
      <p:pic>
        <p:nvPicPr>
          <p:cNvPr id="8" name="Picture 7">
            <a:extLst>
              <a:ext uri="{FF2B5EF4-FFF2-40B4-BE49-F238E27FC236}">
                <a16:creationId xmlns:a16="http://schemas.microsoft.com/office/drawing/2014/main" id="{DCBEE48C-4B27-6CB3-5F91-41077A5ED665}"/>
              </a:ext>
            </a:extLst>
          </p:cNvPr>
          <p:cNvPicPr>
            <a:picLocks noChangeAspect="1"/>
          </p:cNvPicPr>
          <p:nvPr/>
        </p:nvPicPr>
        <p:blipFill>
          <a:blip r:embed="rId5"/>
          <a:stretch>
            <a:fillRect/>
          </a:stretch>
        </p:blipFill>
        <p:spPr>
          <a:xfrm>
            <a:off x="8832760" y="2463497"/>
            <a:ext cx="2762628" cy="2435451"/>
          </a:xfrm>
          <a:prstGeom prst="rect">
            <a:avLst/>
          </a:prstGeom>
        </p:spPr>
      </p:pic>
    </p:spTree>
    <p:extLst>
      <p:ext uri="{BB962C8B-B14F-4D97-AF65-F5344CB8AC3E}">
        <p14:creationId xmlns:p14="http://schemas.microsoft.com/office/powerpoint/2010/main" val="3256751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6"/>
            <a:ext cx="11481847" cy="1070224"/>
          </a:xfrm>
        </p:spPr>
        <p:txBody>
          <a:bodyPr>
            <a:normAutofit/>
          </a:bodyPr>
          <a:lstStyle/>
          <a:p>
            <a:r>
              <a:rPr lang="en-GB" sz="3200" dirty="0"/>
              <a:t>Application and Results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20" y="1295948"/>
            <a:ext cx="6858368" cy="4256236"/>
          </a:xfrm>
        </p:spPr>
        <p:txBody>
          <a:bodyPr>
            <a:normAutofit/>
          </a:bodyPr>
          <a:lstStyle/>
          <a:p>
            <a:pPr marL="0" indent="0">
              <a:buNone/>
            </a:pPr>
            <a:r>
              <a:rPr lang="en-GB" sz="1600" u="sng" dirty="0"/>
              <a:t>Hazard Identification &amp; Hazard Operability Studies</a:t>
            </a:r>
          </a:p>
          <a:p>
            <a:r>
              <a:rPr lang="en-GB" sz="1600" dirty="0"/>
              <a:t>Highlighted prominent hazards within the building and wider explosives area</a:t>
            </a:r>
          </a:p>
          <a:p>
            <a:r>
              <a:rPr lang="en-GB" sz="1600" dirty="0"/>
              <a:t>Identification of controls in alignment with ERICPD</a:t>
            </a:r>
          </a:p>
          <a:p>
            <a:r>
              <a:rPr lang="en-GB" sz="1600" dirty="0"/>
              <a:t>Proposed methods of mitigating the hazards</a:t>
            </a:r>
          </a:p>
          <a:p>
            <a:endParaRPr lang="en-GB" sz="1600" dirty="0"/>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pic>
        <p:nvPicPr>
          <p:cNvPr id="7" name="Picture 6">
            <a:extLst>
              <a:ext uri="{FF2B5EF4-FFF2-40B4-BE49-F238E27FC236}">
                <a16:creationId xmlns:a16="http://schemas.microsoft.com/office/drawing/2014/main" id="{A5157F58-08EC-D433-7F65-1E400CFAA0E7}"/>
              </a:ext>
            </a:extLst>
          </p:cNvPr>
          <p:cNvPicPr>
            <a:picLocks noChangeAspect="1"/>
          </p:cNvPicPr>
          <p:nvPr/>
        </p:nvPicPr>
        <p:blipFill>
          <a:blip r:embed="rId5"/>
          <a:stretch>
            <a:fillRect/>
          </a:stretch>
        </p:blipFill>
        <p:spPr>
          <a:xfrm>
            <a:off x="4984376" y="2292427"/>
            <a:ext cx="6387581" cy="2856669"/>
          </a:xfrm>
          <a:prstGeom prst="rect">
            <a:avLst/>
          </a:prstGeom>
        </p:spPr>
      </p:pic>
    </p:spTree>
    <p:extLst>
      <p:ext uri="{BB962C8B-B14F-4D97-AF65-F5344CB8AC3E}">
        <p14:creationId xmlns:p14="http://schemas.microsoft.com/office/powerpoint/2010/main" val="131774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6"/>
            <a:ext cx="11481847" cy="1070224"/>
          </a:xfrm>
        </p:spPr>
        <p:txBody>
          <a:bodyPr>
            <a:normAutofit/>
          </a:bodyPr>
          <a:lstStyle/>
          <a:p>
            <a:r>
              <a:rPr lang="en-GB" sz="3200" dirty="0"/>
              <a:t>Application and Results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20" y="1295948"/>
            <a:ext cx="6664622" cy="4256236"/>
          </a:xfrm>
        </p:spPr>
        <p:txBody>
          <a:bodyPr>
            <a:normAutofit/>
          </a:bodyPr>
          <a:lstStyle/>
          <a:p>
            <a:pPr marL="0" indent="0">
              <a:buNone/>
            </a:pPr>
            <a:r>
              <a:rPr lang="en-GB" sz="1600" u="sng" dirty="0"/>
              <a:t>Deployment of NXASW</a:t>
            </a:r>
          </a:p>
          <a:p>
            <a:r>
              <a:rPr lang="en-GB" sz="1600" dirty="0"/>
              <a:t>Identified 18 explosives locations which affect the work site</a:t>
            </a:r>
          </a:p>
          <a:p>
            <a:r>
              <a:rPr lang="en-GB" sz="1600" dirty="0"/>
              <a:t>Scaled distance calculations determined the level of risk to be intolerable</a:t>
            </a:r>
          </a:p>
          <a:p>
            <a:r>
              <a:rPr lang="en-GB" sz="1600" dirty="0"/>
              <a:t>Proposed explosives limit reductions to bring risk level down using the following equation to determine operational Class D distances</a:t>
            </a:r>
          </a:p>
          <a:p>
            <a:pPr marL="0" indent="0">
              <a:buNone/>
            </a:pPr>
            <a:endParaRPr lang="en-GB" sz="1600" dirty="0"/>
          </a:p>
          <a:p>
            <a:pPr marL="0" indent="0">
              <a:buNone/>
            </a:pPr>
            <a:endParaRPr lang="en-GB" sz="1600" dirty="0"/>
          </a:p>
          <a:p>
            <a:pPr marL="0" indent="0">
              <a:buNone/>
            </a:pPr>
            <a:endParaRPr lang="en-GB" sz="1600" dirty="0"/>
          </a:p>
          <a:p>
            <a:r>
              <a:rPr lang="en-GB" sz="1600" dirty="0"/>
              <a:t>Produced a number of actions as part of a Deployment Strategy</a:t>
            </a:r>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pic>
        <p:nvPicPr>
          <p:cNvPr id="6" name="Picture 5">
            <a:extLst>
              <a:ext uri="{FF2B5EF4-FFF2-40B4-BE49-F238E27FC236}">
                <a16:creationId xmlns:a16="http://schemas.microsoft.com/office/drawing/2014/main" id="{5056C0AE-DD52-795F-95EA-4C6C62A8211D}"/>
              </a:ext>
            </a:extLst>
          </p:cNvPr>
          <p:cNvPicPr>
            <a:picLocks noChangeAspect="1"/>
          </p:cNvPicPr>
          <p:nvPr/>
        </p:nvPicPr>
        <p:blipFill rotWithShape="1">
          <a:blip r:embed="rId5"/>
          <a:srcRect l="11954"/>
          <a:stretch/>
        </p:blipFill>
        <p:spPr>
          <a:xfrm>
            <a:off x="7663469" y="475546"/>
            <a:ext cx="3470695" cy="2804224"/>
          </a:xfrm>
          <a:prstGeom prst="rect">
            <a:avLst/>
          </a:prstGeom>
        </p:spPr>
      </p:pic>
      <p:pic>
        <p:nvPicPr>
          <p:cNvPr id="9" name="Picture 8">
            <a:extLst>
              <a:ext uri="{FF2B5EF4-FFF2-40B4-BE49-F238E27FC236}">
                <a16:creationId xmlns:a16="http://schemas.microsoft.com/office/drawing/2014/main" id="{23ACE227-3ABD-2083-D208-69634C49296B}"/>
              </a:ext>
            </a:extLst>
          </p:cNvPr>
          <p:cNvPicPr>
            <a:picLocks noChangeAspect="1"/>
          </p:cNvPicPr>
          <p:nvPr/>
        </p:nvPicPr>
        <p:blipFill>
          <a:blip r:embed="rId6"/>
          <a:stretch>
            <a:fillRect/>
          </a:stretch>
        </p:blipFill>
        <p:spPr>
          <a:xfrm>
            <a:off x="6340566" y="3390190"/>
            <a:ext cx="5493214" cy="2054311"/>
          </a:xfrm>
          <a:prstGeom prst="rect">
            <a:avLst/>
          </a:prstGeom>
        </p:spPr>
      </p:pic>
      <p:pic>
        <p:nvPicPr>
          <p:cNvPr id="11" name="Picture 10">
            <a:extLst>
              <a:ext uri="{FF2B5EF4-FFF2-40B4-BE49-F238E27FC236}">
                <a16:creationId xmlns:a16="http://schemas.microsoft.com/office/drawing/2014/main" id="{D4015D66-B538-5F96-C836-4EECDE43A9EB}"/>
              </a:ext>
            </a:extLst>
          </p:cNvPr>
          <p:cNvPicPr>
            <a:picLocks noChangeAspect="1"/>
          </p:cNvPicPr>
          <p:nvPr/>
        </p:nvPicPr>
        <p:blipFill>
          <a:blip r:embed="rId7"/>
          <a:stretch>
            <a:fillRect/>
          </a:stretch>
        </p:blipFill>
        <p:spPr>
          <a:xfrm>
            <a:off x="2356451" y="2887493"/>
            <a:ext cx="2241323" cy="992732"/>
          </a:xfrm>
          <a:prstGeom prst="rect">
            <a:avLst/>
          </a:prstGeom>
        </p:spPr>
      </p:pic>
    </p:spTree>
    <p:extLst>
      <p:ext uri="{BB962C8B-B14F-4D97-AF65-F5344CB8AC3E}">
        <p14:creationId xmlns:p14="http://schemas.microsoft.com/office/powerpoint/2010/main" val="42412346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p:txBody>
          <a:bodyPr>
            <a:normAutofit/>
          </a:bodyPr>
          <a:lstStyle/>
          <a:p>
            <a:r>
              <a:rPr lang="en-GB" sz="3600" dirty="0"/>
              <a:t>Conclusion</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p:txBody>
          <a:bodyPr>
            <a:normAutofit/>
          </a:bodyPr>
          <a:lstStyle/>
          <a:p>
            <a:r>
              <a:rPr lang="en-GB" sz="1600" dirty="0"/>
              <a:t>Developed a process for safely decommissioning and demolishing an explosives facility within the Class D Separation Distance of other explosives locations.</a:t>
            </a:r>
          </a:p>
          <a:p>
            <a:r>
              <a:rPr lang="en-GB" sz="1600" dirty="0"/>
              <a:t>Reviewed all relevant legislative requirements and industry guidance to the task.</a:t>
            </a:r>
          </a:p>
          <a:p>
            <a:r>
              <a:rPr lang="en-GB" sz="1600" dirty="0"/>
              <a:t>3D scan &amp; topographical survey suffered delays which had a knock-on effect on the rest of the project. To overcome this issue, alternative methods were utilised to assess the building condition. </a:t>
            </a:r>
          </a:p>
          <a:p>
            <a:r>
              <a:rPr lang="en-GB" sz="1600" dirty="0"/>
              <a:t>Hazard Identification &amp; Hazard Operability studies successfully carried out with relevant stakeholders.</a:t>
            </a:r>
          </a:p>
          <a:p>
            <a:r>
              <a:rPr lang="en-GB" sz="1600" dirty="0"/>
              <a:t>Deployment strategy produced in hand with scaled distance assessment, with additional controls and means of mitigation identified.</a:t>
            </a:r>
          </a:p>
          <a:p>
            <a:endParaRPr lang="en-GB" sz="1600" dirty="0"/>
          </a:p>
          <a:p>
            <a:endParaRPr lang="en-GB" sz="1600" dirty="0"/>
          </a:p>
          <a:p>
            <a:endParaRPr lang="en-GB" sz="1600" dirty="0"/>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2" cstate="print">
            <a:extLst>
              <a:ext uri="{BEBA8EAE-BF5A-486C-A8C5-ECC9F3942E4B}">
                <a14:imgProps xmlns:a14="http://schemas.microsoft.com/office/drawing/2010/main">
                  <a14:imgLayer r:embed="rId3">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spTree>
    <p:extLst>
      <p:ext uri="{BB962C8B-B14F-4D97-AF65-F5344CB8AC3E}">
        <p14:creationId xmlns:p14="http://schemas.microsoft.com/office/powerpoint/2010/main" val="1667239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6"/>
            <a:ext cx="11481847" cy="1040940"/>
          </a:xfrm>
        </p:spPr>
        <p:txBody>
          <a:bodyPr>
            <a:normAutofit/>
          </a:bodyPr>
          <a:lstStyle/>
          <a:p>
            <a:r>
              <a:rPr lang="en-GB" sz="3200" dirty="0"/>
              <a:t>Next Step / Future Work</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5076" y="1406066"/>
            <a:ext cx="11481847" cy="3575934"/>
          </a:xfrm>
        </p:spPr>
        <p:txBody>
          <a:bodyPr>
            <a:normAutofit/>
          </a:bodyPr>
          <a:lstStyle/>
          <a:p>
            <a:pPr marL="0" indent="0">
              <a:buNone/>
            </a:pPr>
            <a:r>
              <a:rPr lang="en-GB" sz="1600" u="sng" dirty="0"/>
              <a:t>Next Step</a:t>
            </a:r>
          </a:p>
          <a:p>
            <a:r>
              <a:rPr lang="en-GB" sz="1600" dirty="0"/>
              <a:t>Implement additional steps specific to AWE: </a:t>
            </a:r>
          </a:p>
          <a:p>
            <a:pPr lvl="1"/>
            <a:r>
              <a:rPr lang="en-GB" sz="1400" dirty="0"/>
              <a:t>Initiate procurement process for contracting company</a:t>
            </a:r>
          </a:p>
          <a:p>
            <a:pPr lvl="1"/>
            <a:r>
              <a:rPr lang="en-GB" sz="1400" dirty="0"/>
              <a:t>Submit an Asset Change Request and initiate Asset Change Process</a:t>
            </a:r>
          </a:p>
          <a:p>
            <a:pPr lvl="1"/>
            <a:r>
              <a:rPr lang="en-GB" sz="1400" dirty="0"/>
              <a:t>3D scanning and topographical survey can be removed if not required</a:t>
            </a:r>
          </a:p>
          <a:p>
            <a:r>
              <a:rPr lang="en-GB" sz="1600" dirty="0"/>
              <a:t>Confirm sustainable waste streams</a:t>
            </a:r>
          </a:p>
          <a:p>
            <a:r>
              <a:rPr lang="en-GB" sz="1600" dirty="0"/>
              <a:t>Submit process to a stakeholder board </a:t>
            </a:r>
          </a:p>
          <a:p>
            <a:r>
              <a:rPr lang="en-GB" sz="1600" dirty="0"/>
              <a:t>Trial the process</a:t>
            </a:r>
          </a:p>
          <a:p>
            <a:pPr marL="0" indent="0">
              <a:buNone/>
            </a:pPr>
            <a:r>
              <a:rPr lang="en-GB" sz="1600" u="sng" dirty="0"/>
              <a:t>Future Work</a:t>
            </a:r>
          </a:p>
          <a:p>
            <a:r>
              <a:rPr lang="en-GB" sz="1600" dirty="0"/>
              <a:t>Address issues with onsite storage capacity</a:t>
            </a:r>
          </a:p>
          <a:p>
            <a:r>
              <a:rPr lang="en-GB" sz="1600" dirty="0"/>
              <a:t>Assessment of other locations for refurbishment or demolition </a:t>
            </a:r>
          </a:p>
          <a:p>
            <a:endParaRPr lang="en-GB" sz="1600" dirty="0"/>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2" cstate="print">
            <a:extLst>
              <a:ext uri="{BEBA8EAE-BF5A-486C-A8C5-ECC9F3942E4B}">
                <a14:imgProps xmlns:a14="http://schemas.microsoft.com/office/drawing/2010/main">
                  <a14:imgLayer r:embed="rId3">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grpSp>
        <p:nvGrpSpPr>
          <p:cNvPr id="54" name="Group 53">
            <a:extLst>
              <a:ext uri="{FF2B5EF4-FFF2-40B4-BE49-F238E27FC236}">
                <a16:creationId xmlns:a16="http://schemas.microsoft.com/office/drawing/2014/main" id="{CE4C11ED-65ED-3609-02B1-4BC45A988A34}"/>
              </a:ext>
            </a:extLst>
          </p:cNvPr>
          <p:cNvGrpSpPr/>
          <p:nvPr/>
        </p:nvGrpSpPr>
        <p:grpSpPr>
          <a:xfrm>
            <a:off x="7949679" y="1907969"/>
            <a:ext cx="3769567" cy="2524136"/>
            <a:chOff x="7949679" y="1907969"/>
            <a:chExt cx="3769567" cy="2524136"/>
          </a:xfrm>
        </p:grpSpPr>
        <p:cxnSp>
          <p:nvCxnSpPr>
            <p:cNvPr id="15" name="Straight Arrow Connector 14">
              <a:extLst>
                <a:ext uri="{FF2B5EF4-FFF2-40B4-BE49-F238E27FC236}">
                  <a16:creationId xmlns:a16="http://schemas.microsoft.com/office/drawing/2014/main" id="{49F884C6-5124-B2D1-6E57-43BAAC4E817A}"/>
                </a:ext>
              </a:extLst>
            </p:cNvPr>
            <p:cNvCxnSpPr>
              <a:stCxn id="6" idx="2"/>
              <a:endCxn id="8" idx="0"/>
            </p:cNvCxnSpPr>
            <p:nvPr/>
          </p:nvCxnSpPr>
          <p:spPr>
            <a:xfrm>
              <a:off x="10907483" y="2623316"/>
              <a:ext cx="0" cy="1888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C132BC11-E5C0-91E2-1B14-8D60E4514C89}"/>
                </a:ext>
              </a:extLst>
            </p:cNvPr>
            <p:cNvCxnSpPr>
              <a:stCxn id="7" idx="2"/>
              <a:endCxn id="9" idx="0"/>
            </p:cNvCxnSpPr>
            <p:nvPr/>
          </p:nvCxnSpPr>
          <p:spPr>
            <a:xfrm>
              <a:off x="8761444" y="3527466"/>
              <a:ext cx="1" cy="1892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53" name="Group 52">
              <a:extLst>
                <a:ext uri="{FF2B5EF4-FFF2-40B4-BE49-F238E27FC236}">
                  <a16:creationId xmlns:a16="http://schemas.microsoft.com/office/drawing/2014/main" id="{443DD53D-9617-FEF0-2344-1A24E4F5456C}"/>
                </a:ext>
              </a:extLst>
            </p:cNvPr>
            <p:cNvGrpSpPr/>
            <p:nvPr/>
          </p:nvGrpSpPr>
          <p:grpSpPr>
            <a:xfrm>
              <a:off x="7949679" y="1907969"/>
              <a:ext cx="3769567" cy="2524136"/>
              <a:chOff x="7949679" y="1907969"/>
              <a:chExt cx="3769567" cy="2524136"/>
            </a:xfrm>
          </p:grpSpPr>
          <p:sp>
            <p:nvSpPr>
              <p:cNvPr id="5" name="Rectangle: Rounded Corners 4">
                <a:extLst>
                  <a:ext uri="{FF2B5EF4-FFF2-40B4-BE49-F238E27FC236}">
                    <a16:creationId xmlns:a16="http://schemas.microsoft.com/office/drawing/2014/main" id="{6EB6E2B0-C443-F632-83D4-A4658920C249}"/>
                  </a:ext>
                </a:extLst>
              </p:cNvPr>
              <p:cNvSpPr/>
              <p:nvPr/>
            </p:nvSpPr>
            <p:spPr>
              <a:xfrm>
                <a:off x="7949679" y="1907969"/>
                <a:ext cx="1623527" cy="7153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3D Scan / topographical survey</a:t>
                </a:r>
              </a:p>
            </p:txBody>
          </p:sp>
          <p:sp>
            <p:nvSpPr>
              <p:cNvPr id="6" name="Rectangle: Rounded Corners 5">
                <a:extLst>
                  <a:ext uri="{FF2B5EF4-FFF2-40B4-BE49-F238E27FC236}">
                    <a16:creationId xmlns:a16="http://schemas.microsoft.com/office/drawing/2014/main" id="{DB48312E-7F27-5C67-9EB5-AEF3834EA975}"/>
                  </a:ext>
                </a:extLst>
              </p:cNvPr>
              <p:cNvSpPr/>
              <p:nvPr/>
            </p:nvSpPr>
            <p:spPr>
              <a:xfrm>
                <a:off x="10095719" y="1907969"/>
                <a:ext cx="1623527" cy="7153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History File</a:t>
                </a:r>
              </a:p>
            </p:txBody>
          </p:sp>
          <p:sp>
            <p:nvSpPr>
              <p:cNvPr id="7" name="Rectangle: Rounded Corners 6">
                <a:extLst>
                  <a:ext uri="{FF2B5EF4-FFF2-40B4-BE49-F238E27FC236}">
                    <a16:creationId xmlns:a16="http://schemas.microsoft.com/office/drawing/2014/main" id="{46447F44-5F7A-556D-6071-1CD664BF0D57}"/>
                  </a:ext>
                </a:extLst>
              </p:cNvPr>
              <p:cNvSpPr/>
              <p:nvPr/>
            </p:nvSpPr>
            <p:spPr>
              <a:xfrm>
                <a:off x="7949680" y="2812119"/>
                <a:ext cx="1623527" cy="7153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Initiate Licence Variation</a:t>
                </a:r>
              </a:p>
            </p:txBody>
          </p:sp>
          <p:sp>
            <p:nvSpPr>
              <p:cNvPr id="8" name="Rectangle: Rounded Corners 7">
                <a:extLst>
                  <a:ext uri="{FF2B5EF4-FFF2-40B4-BE49-F238E27FC236}">
                    <a16:creationId xmlns:a16="http://schemas.microsoft.com/office/drawing/2014/main" id="{E820996D-E128-BE28-CAFB-B7DEADA6F7EB}"/>
                  </a:ext>
                </a:extLst>
              </p:cNvPr>
              <p:cNvSpPr/>
              <p:nvPr/>
            </p:nvSpPr>
            <p:spPr>
              <a:xfrm>
                <a:off x="10095719" y="2812120"/>
                <a:ext cx="1623527" cy="7153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FFEH</a:t>
                </a:r>
              </a:p>
            </p:txBody>
          </p:sp>
          <p:sp>
            <p:nvSpPr>
              <p:cNvPr id="9" name="Rectangle: Rounded Corners 8">
                <a:extLst>
                  <a:ext uri="{FF2B5EF4-FFF2-40B4-BE49-F238E27FC236}">
                    <a16:creationId xmlns:a16="http://schemas.microsoft.com/office/drawing/2014/main" id="{2F0BD32E-56A2-0D00-EAEA-C7B9D4163267}"/>
                  </a:ext>
                </a:extLst>
              </p:cNvPr>
              <p:cNvSpPr/>
              <p:nvPr/>
            </p:nvSpPr>
            <p:spPr>
              <a:xfrm>
                <a:off x="7949681" y="3716758"/>
                <a:ext cx="1623527" cy="7153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err="1"/>
                  <a:t>HazID</a:t>
                </a:r>
                <a:r>
                  <a:rPr lang="en-GB" sz="1400" dirty="0"/>
                  <a:t> &amp; </a:t>
                </a:r>
                <a:r>
                  <a:rPr lang="en-GB" sz="1400" dirty="0" err="1"/>
                  <a:t>HazOp</a:t>
                </a:r>
                <a:endParaRPr lang="en-GB" sz="1400" dirty="0"/>
              </a:p>
            </p:txBody>
          </p:sp>
          <p:sp>
            <p:nvSpPr>
              <p:cNvPr id="11" name="Rectangle: Rounded Corners 10">
                <a:extLst>
                  <a:ext uri="{FF2B5EF4-FFF2-40B4-BE49-F238E27FC236}">
                    <a16:creationId xmlns:a16="http://schemas.microsoft.com/office/drawing/2014/main" id="{674B3879-C885-2474-2691-3410F58C513D}"/>
                  </a:ext>
                </a:extLst>
              </p:cNvPr>
              <p:cNvSpPr/>
              <p:nvPr/>
            </p:nvSpPr>
            <p:spPr>
              <a:xfrm>
                <a:off x="10095719" y="3716757"/>
                <a:ext cx="1623527" cy="7153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Deployment Strategy</a:t>
                </a:r>
              </a:p>
            </p:txBody>
          </p:sp>
          <p:cxnSp>
            <p:nvCxnSpPr>
              <p:cNvPr id="13" name="Straight Arrow Connector 12">
                <a:extLst>
                  <a:ext uri="{FF2B5EF4-FFF2-40B4-BE49-F238E27FC236}">
                    <a16:creationId xmlns:a16="http://schemas.microsoft.com/office/drawing/2014/main" id="{F81580C0-6F70-DF97-AE10-B1A127920A07}"/>
                  </a:ext>
                </a:extLst>
              </p:cNvPr>
              <p:cNvCxnSpPr>
                <a:stCxn id="5" idx="3"/>
                <a:endCxn id="6" idx="1"/>
              </p:cNvCxnSpPr>
              <p:nvPr/>
            </p:nvCxnSpPr>
            <p:spPr>
              <a:xfrm>
                <a:off x="9573206" y="2265643"/>
                <a:ext cx="52251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2F7186AE-3CC7-9778-0F60-C29D2BDA5F03}"/>
                  </a:ext>
                </a:extLst>
              </p:cNvPr>
              <p:cNvCxnSpPr>
                <a:stCxn id="8" idx="1"/>
                <a:endCxn id="7" idx="3"/>
              </p:cNvCxnSpPr>
              <p:nvPr/>
            </p:nvCxnSpPr>
            <p:spPr>
              <a:xfrm flipH="1" flipV="1">
                <a:off x="9573207" y="3169793"/>
                <a:ext cx="522512"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4CC7858E-E575-2559-B7DF-2BEC9BFBC8F2}"/>
                  </a:ext>
                </a:extLst>
              </p:cNvPr>
              <p:cNvCxnSpPr>
                <a:stCxn id="9" idx="3"/>
                <a:endCxn id="11" idx="1"/>
              </p:cNvCxnSpPr>
              <p:nvPr/>
            </p:nvCxnSpPr>
            <p:spPr>
              <a:xfrm flipV="1">
                <a:off x="9573208" y="4074431"/>
                <a:ext cx="522511"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cxnSp>
        <p:nvCxnSpPr>
          <p:cNvPr id="29" name="Connector: Elbow 28">
            <a:extLst>
              <a:ext uri="{FF2B5EF4-FFF2-40B4-BE49-F238E27FC236}">
                <a16:creationId xmlns:a16="http://schemas.microsoft.com/office/drawing/2014/main" id="{77374DC3-157A-8CF0-3F7E-55FD8F1A05FA}"/>
              </a:ext>
            </a:extLst>
          </p:cNvPr>
          <p:cNvCxnSpPr>
            <a:cxnSpLocks/>
          </p:cNvCxnSpPr>
          <p:nvPr/>
        </p:nvCxnSpPr>
        <p:spPr>
          <a:xfrm>
            <a:off x="5985933" y="2413000"/>
            <a:ext cx="4921549" cy="311304"/>
          </a:xfrm>
          <a:prstGeom prst="bentConnector3">
            <a:avLst>
              <a:gd name="adj1" fmla="val 28152"/>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6" name="Connector: Elbow 35">
            <a:extLst>
              <a:ext uri="{FF2B5EF4-FFF2-40B4-BE49-F238E27FC236}">
                <a16:creationId xmlns:a16="http://schemas.microsoft.com/office/drawing/2014/main" id="{7B23F205-A6A9-11D2-6ED3-2B10DADC2539}"/>
              </a:ext>
            </a:extLst>
          </p:cNvPr>
          <p:cNvCxnSpPr>
            <a:cxnSpLocks/>
          </p:cNvCxnSpPr>
          <p:nvPr/>
        </p:nvCxnSpPr>
        <p:spPr>
          <a:xfrm flipV="1">
            <a:off x="5046133" y="1515012"/>
            <a:ext cx="3715310" cy="652455"/>
          </a:xfrm>
          <a:prstGeom prst="bentConnector3">
            <a:avLst>
              <a:gd name="adj1" fmla="val 62306"/>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EBD499D5-32DE-0E4C-A236-C805EC0196B5}"/>
              </a:ext>
            </a:extLst>
          </p:cNvPr>
          <p:cNvCxnSpPr>
            <a:cxnSpLocks/>
            <a:endCxn id="5" idx="0"/>
          </p:cNvCxnSpPr>
          <p:nvPr/>
        </p:nvCxnSpPr>
        <p:spPr>
          <a:xfrm>
            <a:off x="8761442" y="1515012"/>
            <a:ext cx="1" cy="392957"/>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23939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p:txBody>
          <a:bodyPr>
            <a:normAutofit/>
          </a:bodyPr>
          <a:lstStyle/>
          <a:p>
            <a:r>
              <a:rPr lang="en-GB" sz="3600" dirty="0"/>
              <a:t>References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5076" y="1540933"/>
            <a:ext cx="11481847" cy="3979159"/>
          </a:xfrm>
        </p:spPr>
        <p:txBody>
          <a:bodyPr>
            <a:normAutofit/>
          </a:bodyPr>
          <a:lstStyle/>
          <a:p>
            <a:pPr marL="0" indent="0">
              <a:buNone/>
            </a:pPr>
            <a:r>
              <a:rPr lang="en-GB" sz="1600" dirty="0"/>
              <a:t>[1] Regulation 26 Fire and Explosion Measures, Explosives Regulations 2014 </a:t>
            </a:r>
          </a:p>
          <a:p>
            <a:pPr marL="0" indent="0">
              <a:buNone/>
            </a:pPr>
            <a:r>
              <a:rPr lang="en-GB" sz="1600" dirty="0"/>
              <a:t>[2] The use of Structural Justification to Underpin an HSE/ONR Explosives Licence, Explosives Industry Group</a:t>
            </a:r>
          </a:p>
          <a:p>
            <a:pPr marL="0" indent="0">
              <a:buNone/>
            </a:pPr>
            <a:r>
              <a:rPr lang="en-GB" sz="1600" dirty="0"/>
              <a:t>[3] Management Guidance for the Safe Decommissioning of Explosives Sites, Explosives Industry Group</a:t>
            </a:r>
          </a:p>
          <a:p>
            <a:pPr marL="0" indent="0">
              <a:buNone/>
            </a:pPr>
            <a:r>
              <a:rPr lang="en-GB" sz="1600" dirty="0"/>
              <a:t>[4] Chapter 6 Buildings Associated with Military Explosives, DSA03.OME Part 2</a:t>
            </a:r>
          </a:p>
          <a:p>
            <a:pPr marL="0" indent="0">
              <a:buNone/>
            </a:pPr>
            <a:r>
              <a:rPr lang="en-GB" sz="1600" dirty="0"/>
              <a:t>[5] Chapter 18 Works Services, the Control and the Protection of Contractors in Explosives Facilities, DSA03.OME Part 2</a:t>
            </a:r>
          </a:p>
          <a:p>
            <a:pPr marL="0" indent="0">
              <a:buNone/>
            </a:pPr>
            <a:r>
              <a:rPr lang="en-GB" sz="1600" dirty="0"/>
              <a:t>[6] HSE Explosives Licensing Handbook, HSE</a:t>
            </a:r>
          </a:p>
          <a:p>
            <a:pPr marL="0" indent="0">
              <a:buNone/>
            </a:pPr>
            <a:r>
              <a:rPr lang="en-GB" sz="1600" dirty="0"/>
              <a:t>[7] 8.3 Vehicles and Plant, AWE Explosives Safety Manual</a:t>
            </a:r>
          </a:p>
          <a:p>
            <a:pPr marL="0" indent="0">
              <a:buNone/>
            </a:pPr>
            <a:r>
              <a:rPr lang="en-GB" sz="1600" dirty="0"/>
              <a:t>[8] 14.11 Refurbishing, Change of Use or Demolition of A Building within an Explosives Area, AWE Explosives Safety Manual </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p:txBody>
      </p:sp>
      <p:pic>
        <p:nvPicPr>
          <p:cNvPr id="4" name="Picture 3">
            <a:extLst>
              <a:ext uri="{FF2B5EF4-FFF2-40B4-BE49-F238E27FC236}">
                <a16:creationId xmlns:a16="http://schemas.microsoft.com/office/drawing/2014/main" id="{6CF85E71-3104-13EA-F1E9-E33D16B4EFF9}"/>
              </a:ext>
            </a:extLst>
          </p:cNvPr>
          <p:cNvPicPr>
            <a:picLocks noChangeAspect="1"/>
          </p:cNvPicPr>
          <p:nvPr/>
        </p:nvPicPr>
        <p:blipFill>
          <a:blip r:embed="rId2" cstate="print">
            <a:extLst>
              <a:ext uri="{BEBA8EAE-BF5A-486C-A8C5-ECC9F3942E4B}">
                <a14:imgProps xmlns:a14="http://schemas.microsoft.com/office/drawing/2010/main">
                  <a14:imgLayer r:embed="rId3">
                    <a14:imgEffect>
                      <a14:backgroundRemoval t="1379" b="96782" l="313" r="99063">
                        <a14:foregroundMark x1="10938" y1="43678" x2="10938" y2="43678"/>
                        <a14:foregroundMark x1="4063" y1="56782" x2="4063" y2="56782"/>
                        <a14:foregroundMark x1="313" y1="63448" x2="313" y2="63448"/>
                        <a14:foregroundMark x1="27344" y1="77471" x2="27344" y2="77471"/>
                        <a14:foregroundMark x1="40469" y1="69425" x2="40469" y2="69425"/>
                        <a14:foregroundMark x1="47969" y1="97241" x2="47969" y2="97241"/>
                        <a14:foregroundMark x1="64219" y1="62989" x2="64219" y2="62989"/>
                        <a14:foregroundMark x1="58750" y1="73563" x2="58750" y2="73563"/>
                        <a14:foregroundMark x1="57031" y1="72414" x2="57031" y2="72414"/>
                        <a14:foregroundMark x1="65469" y1="45977" x2="65469" y2="45977"/>
                        <a14:foregroundMark x1="68594" y1="47356" x2="68594" y2="47356"/>
                        <a14:foregroundMark x1="79375" y1="48966" x2="79375" y2="48966"/>
                        <a14:foregroundMark x1="93750" y1="50115" x2="93750" y2="50115"/>
                        <a14:foregroundMark x1="97656" y1="37931" x2="97656" y2="37931"/>
                        <a14:foregroundMark x1="98906" y1="59770" x2="98906" y2="59770"/>
                        <a14:foregroundMark x1="99063" y1="36322" x2="99063" y2="36322"/>
                        <a14:foregroundMark x1="48906" y1="36782" x2="48906" y2="36782"/>
                        <a14:foregroundMark x1="63750" y1="23448" x2="63750" y2="23448"/>
                        <a14:foregroundMark x1="58750" y1="25977" x2="58750" y2="25977"/>
                        <a14:foregroundMark x1="57188" y1="26897" x2="57188" y2="26897"/>
                        <a14:foregroundMark x1="22500" y1="27586" x2="22500" y2="27586"/>
                        <a14:foregroundMark x1="53281" y1="1379" x2="53281" y2="1379"/>
                        <a14:foregroundMark x1="42031" y1="20000" x2="42031" y2="20000"/>
                        <a14:foregroundMark x1="41563" y1="22759" x2="41563" y2="22759"/>
                        <a14:foregroundMark x1="43594" y1="25517" x2="43594" y2="25517"/>
                        <a14:foregroundMark x1="45156" y1="26667" x2="45156" y2="26667"/>
                        <a14:foregroundMark x1="40938" y1="26207" x2="40938" y2="26207"/>
                        <a14:foregroundMark x1="40781" y1="27816" x2="40781" y2="27816"/>
                      </a14:backgroundRemoval>
                    </a14:imgEffect>
                  </a14:imgLayer>
                </a14:imgProps>
              </a:ext>
              <a:ext uri="{28A0092B-C50C-407E-A947-70E740481C1C}">
                <a14:useLocalDpi xmlns:a14="http://schemas.microsoft.com/office/drawing/2010/main" val="0"/>
              </a:ext>
            </a:extLst>
          </a:blip>
          <a:srcRect/>
          <a:stretch>
            <a:fillRect/>
          </a:stretch>
        </p:blipFill>
        <p:spPr bwMode="auto">
          <a:xfrm>
            <a:off x="3333750" y="5791835"/>
            <a:ext cx="1371600" cy="932180"/>
          </a:xfrm>
          <a:prstGeom prst="rect">
            <a:avLst/>
          </a:prstGeom>
          <a:noFill/>
        </p:spPr>
      </p:pic>
    </p:spTree>
    <p:extLst>
      <p:ext uri="{BB962C8B-B14F-4D97-AF65-F5344CB8AC3E}">
        <p14:creationId xmlns:p14="http://schemas.microsoft.com/office/powerpoint/2010/main" val="29591930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4435506" y="2642136"/>
            <a:ext cx="3320988" cy="922351"/>
          </a:xfrm>
        </p:spPr>
        <p:txBody>
          <a:bodyPr wrap="square">
            <a:normAutofit/>
          </a:bodyPr>
          <a:lstStyle/>
          <a:p>
            <a:pPr marL="0" indent="0">
              <a:buNone/>
            </a:pPr>
            <a:r>
              <a:rPr lang="en-US" sz="4800" dirty="0">
                <a:solidFill>
                  <a:schemeClr val="tx1"/>
                </a:solidFill>
              </a:rPr>
              <a:t>Questions?</a:t>
            </a:r>
          </a:p>
        </p:txBody>
      </p:sp>
      <p:sp>
        <p:nvSpPr>
          <p:cNvPr id="3" name="Content Placeholder 2">
            <a:extLst>
              <a:ext uri="{FF2B5EF4-FFF2-40B4-BE49-F238E27FC236}">
                <a16:creationId xmlns:a16="http://schemas.microsoft.com/office/drawing/2014/main" id="{7792F468-1F22-4EFA-A06A-156DBDDE1DD7}"/>
              </a:ext>
            </a:extLst>
          </p:cNvPr>
          <p:cNvSpPr>
            <a:spLocks noGrp="1"/>
          </p:cNvSpPr>
          <p:nvPr>
            <p:ph idx="10"/>
          </p:nvPr>
        </p:nvSpPr>
        <p:spPr>
          <a:xfrm>
            <a:off x="7026111" y="4215864"/>
            <a:ext cx="4535079" cy="1119705"/>
          </a:xfrm>
        </p:spPr>
        <p:txBody>
          <a:bodyPr/>
          <a:lstStyle/>
          <a:p>
            <a:r>
              <a:rPr lang="en-US" dirty="0"/>
              <a:t>Jordan Hayston</a:t>
            </a:r>
          </a:p>
          <a:p>
            <a:r>
              <a:rPr lang="en-US" dirty="0"/>
              <a:t>1910612</a:t>
            </a:r>
          </a:p>
          <a:p>
            <a:endParaRPr lang="en-US" dirty="0"/>
          </a:p>
        </p:txBody>
      </p:sp>
    </p:spTree>
    <p:extLst>
      <p:ext uri="{BB962C8B-B14F-4D97-AF65-F5344CB8AC3E}">
        <p14:creationId xmlns:p14="http://schemas.microsoft.com/office/powerpoint/2010/main" val="354762969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2453</TotalTime>
  <Words>1443</Words>
  <Application>Microsoft Office PowerPoint</Application>
  <PresentationFormat>Widescreen</PresentationFormat>
  <Paragraphs>164</Paragraphs>
  <Slides>19</Slides>
  <Notes>10</Notes>
  <HiddenSlides>0</HiddenSlides>
  <MMClips>0</MMClips>
  <ScaleCrop>false</ScaleCrop>
  <HeadingPairs>
    <vt:vector size="6" baseType="variant">
      <vt:variant>
        <vt:lpstr>Fonts Used</vt:lpstr>
      </vt:variant>
      <vt:variant>
        <vt:i4>3</vt:i4>
      </vt:variant>
      <vt:variant>
        <vt:lpstr>Theme</vt:lpstr>
      </vt:variant>
      <vt:variant>
        <vt:i4>21</vt:i4>
      </vt:variant>
      <vt:variant>
        <vt:lpstr>Slide Titles</vt:lpstr>
      </vt:variant>
      <vt:variant>
        <vt:i4>19</vt:i4>
      </vt:variant>
    </vt:vector>
  </HeadingPairs>
  <TitlesOfParts>
    <vt:vector size="43" baseType="lpstr">
      <vt:lpstr>Arial</vt:lpstr>
      <vt:lpstr>Calibri</vt:lpstr>
      <vt:lpstr>Calibri Light</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Project Background</vt:lpstr>
      <vt:lpstr>Aims and Objectives</vt:lpstr>
      <vt:lpstr>Explosives Regulations 2014 </vt:lpstr>
      <vt:lpstr>Explosives Industry Group Guidance</vt:lpstr>
      <vt:lpstr>DSA03.OME Part 2</vt:lpstr>
      <vt:lpstr>DSA03.OME Part 2</vt:lpstr>
      <vt:lpstr>DSA03.OME Part 2</vt:lpstr>
      <vt:lpstr>Other Considerations</vt:lpstr>
      <vt:lpstr>Methodology</vt:lpstr>
      <vt:lpstr>Methodology: Project Timeline</vt:lpstr>
      <vt:lpstr>Application and Results</vt:lpstr>
      <vt:lpstr>Application and Results</vt:lpstr>
      <vt:lpstr>Application and Results</vt:lpstr>
      <vt:lpstr>Application and Results</vt:lpstr>
      <vt:lpstr>Conclusion</vt:lpstr>
      <vt:lpstr>Next Step / Future Work</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Hayston Jordan AWE</cp:lastModifiedBy>
  <cp:revision>12</cp:revision>
  <dcterms:created xsi:type="dcterms:W3CDTF">2021-03-09T15:35:42Z</dcterms:created>
  <dcterms:modified xsi:type="dcterms:W3CDTF">2024-04-17T21:18:01Z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