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300" r:id="rId3"/>
    <p:sldId id="298" r:id="rId4"/>
    <p:sldId id="266" r:id="rId5"/>
    <p:sldId id="287" r:id="rId6"/>
    <p:sldId id="259" r:id="rId7"/>
    <p:sldId id="288" r:id="rId8"/>
    <p:sldId id="261" r:id="rId9"/>
    <p:sldId id="262" r:id="rId10"/>
    <p:sldId id="263" r:id="rId11"/>
    <p:sldId id="267" r:id="rId12"/>
    <p:sldId id="299" r:id="rId13"/>
    <p:sldId id="289" r:id="rId14"/>
    <p:sldId id="296" r:id="rId15"/>
    <p:sldId id="295" r:id="rId16"/>
    <p:sldId id="297" r:id="rId17"/>
    <p:sldId id="301" r:id="rId18"/>
    <p:sldId id="260" r:id="rId19"/>
    <p:sldId id="282" r:id="rId20"/>
    <p:sldId id="264" r:id="rId21"/>
    <p:sldId id="302" r:id="rId22"/>
    <p:sldId id="303"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CF4C28-065E-71B2-9D36-B4999A5DECE6}" v="2889" dt="2022-07-11T20:51:37.221"/>
    <p1510:client id="{1F5E2400-97FE-7FE6-F855-A4F9B8D7E076}" v="20" dt="2022-06-30T14:15:28.800"/>
    <p1510:client id="{29DB7DC9-2297-EDDA-8497-C2D97E1523F4}" v="2509" dt="2022-07-13T00:43:45.362"/>
    <p1510:client id="{3D1C9D3E-D404-E910-43CE-404CA2A6B4C2}" v="73" dt="2022-07-13T12:40:06.322"/>
    <p1510:client id="{411D5667-3C5B-9C90-2944-3B8E8011A985}" v="254" dt="2022-07-02T15:20:36.948"/>
    <p1510:client id="{591E8BBE-3BBD-8064-F3ED-6CA15D49DC55}" v="100" dt="2022-07-02T13:02:52.955"/>
    <p1510:client id="{6DF3AF6B-8A08-72C1-6391-8A031FEE1AE2}" v="1563" dt="2022-07-15T14:43:33.935"/>
    <p1510:client id="{80DCDF13-7B27-4BDF-A642-97777F9F89E5}" v="641" dt="2022-07-02T11:44:17.980"/>
    <p1510:client id="{AF26ADBF-7EC2-1E17-BC09-6DE2D86D0942}" v="856" dt="2022-07-14T22:08:32.446"/>
    <p1510:client id="{DE38A456-4502-926D-AD02-675296DCF31B}" v="1372" dt="2022-06-27T20:59:47.279"/>
    <p1510:client id="{EB3CCB1A-E85A-4545-5AC3-10332DE2C235}" v="42" dt="2022-07-14T22:20:33.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6DF3AF6B-8A08-72C1-6391-8A031FEE1AE2}"/>
    <pc:docChg chg="addSld delSld modSld">
      <pc:chgData name="Amina Begum (2118505)" userId="S::2118505@student.uwtsd.ac.uk::7b144117-71f8-4060-97ef-f28069bed0fc" providerId="AD" clId="Web-{6DF3AF6B-8A08-72C1-6391-8A031FEE1AE2}" dt="2022-07-15T14:43:33.935" v="2041" actId="20577"/>
      <pc:docMkLst>
        <pc:docMk/>
      </pc:docMkLst>
      <pc:sldChg chg="modSp modNotes">
        <pc:chgData name="Amina Begum (2118505)" userId="S::2118505@student.uwtsd.ac.uk::7b144117-71f8-4060-97ef-f28069bed0fc" providerId="AD" clId="Web-{6DF3AF6B-8A08-72C1-6391-8A031FEE1AE2}" dt="2022-07-15T14:30:11.933" v="1885" actId="20577"/>
        <pc:sldMkLst>
          <pc:docMk/>
          <pc:sldMk cId="4157922253" sldId="259"/>
        </pc:sldMkLst>
        <pc:spChg chg="mod">
          <ac:chgData name="Amina Begum (2118505)" userId="S::2118505@student.uwtsd.ac.uk::7b144117-71f8-4060-97ef-f28069bed0fc" providerId="AD" clId="Web-{6DF3AF6B-8A08-72C1-6391-8A031FEE1AE2}" dt="2022-07-15T14:30:11.933" v="1885" actId="20577"/>
          <ac:spMkLst>
            <pc:docMk/>
            <pc:sldMk cId="4157922253" sldId="259"/>
            <ac:spMk id="3" creationId="{B18D8340-8C4C-413A-5BA2-3649990E95C0}"/>
          </ac:spMkLst>
        </pc:spChg>
      </pc:sldChg>
      <pc:sldChg chg="addSp modSp mod setBg">
        <pc:chgData name="Amina Begum (2118505)" userId="S::2118505@student.uwtsd.ac.uk::7b144117-71f8-4060-97ef-f28069bed0fc" providerId="AD" clId="Web-{6DF3AF6B-8A08-72C1-6391-8A031FEE1AE2}" dt="2022-07-15T14:10:42.267" v="1629" actId="20577"/>
        <pc:sldMkLst>
          <pc:docMk/>
          <pc:sldMk cId="1056849438" sldId="260"/>
        </pc:sldMkLst>
        <pc:spChg chg="mod">
          <ac:chgData name="Amina Begum (2118505)" userId="S::2118505@student.uwtsd.ac.uk::7b144117-71f8-4060-97ef-f28069bed0fc" providerId="AD" clId="Web-{6DF3AF6B-8A08-72C1-6391-8A031FEE1AE2}" dt="2022-07-15T13:07:54.872" v="619"/>
          <ac:spMkLst>
            <pc:docMk/>
            <pc:sldMk cId="1056849438" sldId="260"/>
            <ac:spMk id="2" creationId="{9DB63F69-2C80-3E9D-1100-1E566D08741F}"/>
          </ac:spMkLst>
        </pc:spChg>
        <pc:spChg chg="mod">
          <ac:chgData name="Amina Begum (2118505)" userId="S::2118505@student.uwtsd.ac.uk::7b144117-71f8-4060-97ef-f28069bed0fc" providerId="AD" clId="Web-{6DF3AF6B-8A08-72C1-6391-8A031FEE1AE2}" dt="2022-07-15T14:10:42.267" v="1629" actId="20577"/>
          <ac:spMkLst>
            <pc:docMk/>
            <pc:sldMk cId="1056849438" sldId="260"/>
            <ac:spMk id="3" creationId="{14C4CCFD-76BA-02E9-267C-77305B62E4AE}"/>
          </ac:spMkLst>
        </pc:spChg>
        <pc:spChg chg="add">
          <ac:chgData name="Amina Begum (2118505)" userId="S::2118505@student.uwtsd.ac.uk::7b144117-71f8-4060-97ef-f28069bed0fc" providerId="AD" clId="Web-{6DF3AF6B-8A08-72C1-6391-8A031FEE1AE2}" dt="2022-07-15T13:07:54.872" v="619"/>
          <ac:spMkLst>
            <pc:docMk/>
            <pc:sldMk cId="1056849438" sldId="260"/>
            <ac:spMk id="8" creationId="{09588DA8-065E-4F6F-8EFD-43104AB2E0CF}"/>
          </ac:spMkLst>
        </pc:spChg>
        <pc:spChg chg="add">
          <ac:chgData name="Amina Begum (2118505)" userId="S::2118505@student.uwtsd.ac.uk::7b144117-71f8-4060-97ef-f28069bed0fc" providerId="AD" clId="Web-{6DF3AF6B-8A08-72C1-6391-8A031FEE1AE2}" dt="2022-07-15T13:07:54.872" v="619"/>
          <ac:spMkLst>
            <pc:docMk/>
            <pc:sldMk cId="1056849438" sldId="260"/>
            <ac:spMk id="10" creationId="{C4285719-470E-454C-AF62-8323075F1F5B}"/>
          </ac:spMkLst>
        </pc:spChg>
        <pc:spChg chg="add">
          <ac:chgData name="Amina Begum (2118505)" userId="S::2118505@student.uwtsd.ac.uk::7b144117-71f8-4060-97ef-f28069bed0fc" providerId="AD" clId="Web-{6DF3AF6B-8A08-72C1-6391-8A031FEE1AE2}" dt="2022-07-15T13:07:54.872" v="619"/>
          <ac:spMkLst>
            <pc:docMk/>
            <pc:sldMk cId="1056849438" sldId="260"/>
            <ac:spMk id="12" creationId="{CD9FE4EF-C4D8-49A0-B2FF-81D8DB7D8A24}"/>
          </ac:spMkLst>
        </pc:spChg>
        <pc:spChg chg="add">
          <ac:chgData name="Amina Begum (2118505)" userId="S::2118505@student.uwtsd.ac.uk::7b144117-71f8-4060-97ef-f28069bed0fc" providerId="AD" clId="Web-{6DF3AF6B-8A08-72C1-6391-8A031FEE1AE2}" dt="2022-07-15T13:07:54.872" v="619"/>
          <ac:spMkLst>
            <pc:docMk/>
            <pc:sldMk cId="1056849438" sldId="260"/>
            <ac:spMk id="14" creationId="{4300840D-0A0B-4512-BACA-B439D5B9C57C}"/>
          </ac:spMkLst>
        </pc:spChg>
        <pc:spChg chg="add">
          <ac:chgData name="Amina Begum (2118505)" userId="S::2118505@student.uwtsd.ac.uk::7b144117-71f8-4060-97ef-f28069bed0fc" providerId="AD" clId="Web-{6DF3AF6B-8A08-72C1-6391-8A031FEE1AE2}" dt="2022-07-15T13:07:54.872" v="619"/>
          <ac:spMkLst>
            <pc:docMk/>
            <pc:sldMk cId="1056849438" sldId="260"/>
            <ac:spMk id="16" creationId="{D2B78728-A580-49A7-84F9-6EF6F583ADE0}"/>
          </ac:spMkLst>
        </pc:spChg>
        <pc:spChg chg="add">
          <ac:chgData name="Amina Begum (2118505)" userId="S::2118505@student.uwtsd.ac.uk::7b144117-71f8-4060-97ef-f28069bed0fc" providerId="AD" clId="Web-{6DF3AF6B-8A08-72C1-6391-8A031FEE1AE2}" dt="2022-07-15T13:07:54.872" v="619"/>
          <ac:spMkLst>
            <pc:docMk/>
            <pc:sldMk cId="1056849438" sldId="260"/>
            <ac:spMk id="18" creationId="{38FAA1A1-D861-433F-88FA-1E9D6FD31D11}"/>
          </ac:spMkLst>
        </pc:spChg>
        <pc:spChg chg="add">
          <ac:chgData name="Amina Begum (2118505)" userId="S::2118505@student.uwtsd.ac.uk::7b144117-71f8-4060-97ef-f28069bed0fc" providerId="AD" clId="Web-{6DF3AF6B-8A08-72C1-6391-8A031FEE1AE2}" dt="2022-07-15T13:07:54.872" v="619"/>
          <ac:spMkLst>
            <pc:docMk/>
            <pc:sldMk cId="1056849438" sldId="260"/>
            <ac:spMk id="20" creationId="{8D71EDA1-87BF-4D5D-AB79-F346FD19278A}"/>
          </ac:spMkLst>
        </pc:spChg>
      </pc:sldChg>
      <pc:sldChg chg="modSp">
        <pc:chgData name="Amina Begum (2118505)" userId="S::2118505@student.uwtsd.ac.uk::7b144117-71f8-4060-97ef-f28069bed0fc" providerId="AD" clId="Web-{6DF3AF6B-8A08-72C1-6391-8A031FEE1AE2}" dt="2022-07-15T14:37:26.239" v="2009" actId="20577"/>
        <pc:sldMkLst>
          <pc:docMk/>
          <pc:sldMk cId="2344593289" sldId="263"/>
        </pc:sldMkLst>
        <pc:spChg chg="mod">
          <ac:chgData name="Amina Begum (2118505)" userId="S::2118505@student.uwtsd.ac.uk::7b144117-71f8-4060-97ef-f28069bed0fc" providerId="AD" clId="Web-{6DF3AF6B-8A08-72C1-6391-8A031FEE1AE2}" dt="2022-07-15T14:37:26.239" v="2009" actId="20577"/>
          <ac:spMkLst>
            <pc:docMk/>
            <pc:sldMk cId="2344593289" sldId="263"/>
            <ac:spMk id="5" creationId="{CE021C84-1A02-A7B9-27BB-CE0AB04EA6E3}"/>
          </ac:spMkLst>
        </pc:spChg>
      </pc:sldChg>
      <pc:sldChg chg="addSp modSp mod setBg">
        <pc:chgData name="Amina Begum (2118505)" userId="S::2118505@student.uwtsd.ac.uk::7b144117-71f8-4060-97ef-f28069bed0fc" providerId="AD" clId="Web-{6DF3AF6B-8A08-72C1-6391-8A031FEE1AE2}" dt="2022-07-15T14:35:31.330" v="1998" actId="20577"/>
        <pc:sldMkLst>
          <pc:docMk/>
          <pc:sldMk cId="3941886790" sldId="264"/>
        </pc:sldMkLst>
        <pc:spChg chg="mod">
          <ac:chgData name="Amina Begum (2118505)" userId="S::2118505@student.uwtsd.ac.uk::7b144117-71f8-4060-97ef-f28069bed0fc" providerId="AD" clId="Web-{6DF3AF6B-8A08-72C1-6391-8A031FEE1AE2}" dt="2022-07-15T14:35:31.330" v="1998" actId="20577"/>
          <ac:spMkLst>
            <pc:docMk/>
            <pc:sldMk cId="3941886790" sldId="264"/>
            <ac:spMk id="3" creationId="{453DC34B-3D1A-3AB8-2DFD-038363AB4A42}"/>
          </ac:spMkLst>
        </pc:spChg>
        <pc:spChg chg="add">
          <ac:chgData name="Amina Begum (2118505)" userId="S::2118505@student.uwtsd.ac.uk::7b144117-71f8-4060-97ef-f28069bed0fc" providerId="AD" clId="Web-{6DF3AF6B-8A08-72C1-6391-8A031FEE1AE2}" dt="2022-07-15T13:08:14.778" v="621"/>
          <ac:spMkLst>
            <pc:docMk/>
            <pc:sldMk cId="3941886790" sldId="264"/>
            <ac:spMk id="8" creationId="{09588DA8-065E-4F6F-8EFD-43104AB2E0CF}"/>
          </ac:spMkLst>
        </pc:spChg>
        <pc:spChg chg="add">
          <ac:chgData name="Amina Begum (2118505)" userId="S::2118505@student.uwtsd.ac.uk::7b144117-71f8-4060-97ef-f28069bed0fc" providerId="AD" clId="Web-{6DF3AF6B-8A08-72C1-6391-8A031FEE1AE2}" dt="2022-07-15T13:08:14.778" v="621"/>
          <ac:spMkLst>
            <pc:docMk/>
            <pc:sldMk cId="3941886790" sldId="264"/>
            <ac:spMk id="10" creationId="{C4285719-470E-454C-AF62-8323075F1F5B}"/>
          </ac:spMkLst>
        </pc:spChg>
        <pc:spChg chg="add">
          <ac:chgData name="Amina Begum (2118505)" userId="S::2118505@student.uwtsd.ac.uk::7b144117-71f8-4060-97ef-f28069bed0fc" providerId="AD" clId="Web-{6DF3AF6B-8A08-72C1-6391-8A031FEE1AE2}" dt="2022-07-15T13:08:14.778" v="621"/>
          <ac:spMkLst>
            <pc:docMk/>
            <pc:sldMk cId="3941886790" sldId="264"/>
            <ac:spMk id="12" creationId="{CD9FE4EF-C4D8-49A0-B2FF-81D8DB7D8A24}"/>
          </ac:spMkLst>
        </pc:spChg>
        <pc:spChg chg="add">
          <ac:chgData name="Amina Begum (2118505)" userId="S::2118505@student.uwtsd.ac.uk::7b144117-71f8-4060-97ef-f28069bed0fc" providerId="AD" clId="Web-{6DF3AF6B-8A08-72C1-6391-8A031FEE1AE2}" dt="2022-07-15T13:08:14.778" v="621"/>
          <ac:spMkLst>
            <pc:docMk/>
            <pc:sldMk cId="3941886790" sldId="264"/>
            <ac:spMk id="14" creationId="{4300840D-0A0B-4512-BACA-B439D5B9C57C}"/>
          </ac:spMkLst>
        </pc:spChg>
        <pc:spChg chg="add">
          <ac:chgData name="Amina Begum (2118505)" userId="S::2118505@student.uwtsd.ac.uk::7b144117-71f8-4060-97ef-f28069bed0fc" providerId="AD" clId="Web-{6DF3AF6B-8A08-72C1-6391-8A031FEE1AE2}" dt="2022-07-15T13:08:14.778" v="621"/>
          <ac:spMkLst>
            <pc:docMk/>
            <pc:sldMk cId="3941886790" sldId="264"/>
            <ac:spMk id="16" creationId="{D2B78728-A580-49A7-84F9-6EF6F583ADE0}"/>
          </ac:spMkLst>
        </pc:spChg>
        <pc:spChg chg="add">
          <ac:chgData name="Amina Begum (2118505)" userId="S::2118505@student.uwtsd.ac.uk::7b144117-71f8-4060-97ef-f28069bed0fc" providerId="AD" clId="Web-{6DF3AF6B-8A08-72C1-6391-8A031FEE1AE2}" dt="2022-07-15T13:08:14.778" v="621"/>
          <ac:spMkLst>
            <pc:docMk/>
            <pc:sldMk cId="3941886790" sldId="264"/>
            <ac:spMk id="18" creationId="{38FAA1A1-D861-433F-88FA-1E9D6FD31D11}"/>
          </ac:spMkLst>
        </pc:spChg>
        <pc:spChg chg="add">
          <ac:chgData name="Amina Begum (2118505)" userId="S::2118505@student.uwtsd.ac.uk::7b144117-71f8-4060-97ef-f28069bed0fc" providerId="AD" clId="Web-{6DF3AF6B-8A08-72C1-6391-8A031FEE1AE2}" dt="2022-07-15T13:08:14.778" v="621"/>
          <ac:spMkLst>
            <pc:docMk/>
            <pc:sldMk cId="3941886790" sldId="264"/>
            <ac:spMk id="20" creationId="{8D71EDA1-87BF-4D5D-AB79-F346FD19278A}"/>
          </ac:spMkLst>
        </pc:spChg>
      </pc:sldChg>
      <pc:sldChg chg="modNotes">
        <pc:chgData name="Amina Begum (2118505)" userId="S::2118505@student.uwtsd.ac.uk::7b144117-71f8-4060-97ef-f28069bed0fc" providerId="AD" clId="Web-{6DF3AF6B-8A08-72C1-6391-8A031FEE1AE2}" dt="2022-07-15T12:58:19.125" v="592"/>
        <pc:sldMkLst>
          <pc:docMk/>
          <pc:sldMk cId="2176173758" sldId="266"/>
        </pc:sldMkLst>
      </pc:sldChg>
      <pc:sldChg chg="modSp">
        <pc:chgData name="Amina Begum (2118505)" userId="S::2118505@student.uwtsd.ac.uk::7b144117-71f8-4060-97ef-f28069bed0fc" providerId="AD" clId="Web-{6DF3AF6B-8A08-72C1-6391-8A031FEE1AE2}" dt="2022-07-15T13:03:39.382" v="604" actId="20577"/>
        <pc:sldMkLst>
          <pc:docMk/>
          <pc:sldMk cId="4260832330" sldId="267"/>
        </pc:sldMkLst>
        <pc:spChg chg="mod">
          <ac:chgData name="Amina Begum (2118505)" userId="S::2118505@student.uwtsd.ac.uk::7b144117-71f8-4060-97ef-f28069bed0fc" providerId="AD" clId="Web-{6DF3AF6B-8A08-72C1-6391-8A031FEE1AE2}" dt="2022-07-15T13:03:39.382" v="604" actId="20577"/>
          <ac:spMkLst>
            <pc:docMk/>
            <pc:sldMk cId="4260832330" sldId="267"/>
            <ac:spMk id="100" creationId="{80E1D876-FC50-B20B-FBA8-B56BCB3D6CFD}"/>
          </ac:spMkLst>
        </pc:spChg>
      </pc:sldChg>
      <pc:sldChg chg="addSp delSp modSp del">
        <pc:chgData name="Amina Begum (2118505)" userId="S::2118505@student.uwtsd.ac.uk::7b144117-71f8-4060-97ef-f28069bed0fc" providerId="AD" clId="Web-{6DF3AF6B-8A08-72C1-6391-8A031FEE1AE2}" dt="2022-07-15T12:50:30.583" v="391"/>
        <pc:sldMkLst>
          <pc:docMk/>
          <pc:sldMk cId="2417614598" sldId="273"/>
        </pc:sldMkLst>
        <pc:spChg chg="mod ord">
          <ac:chgData name="Amina Begum (2118505)" userId="S::2118505@student.uwtsd.ac.uk::7b144117-71f8-4060-97ef-f28069bed0fc" providerId="AD" clId="Web-{6DF3AF6B-8A08-72C1-6391-8A031FEE1AE2}" dt="2022-07-15T11:54:13.150" v="75" actId="1076"/>
          <ac:spMkLst>
            <pc:docMk/>
            <pc:sldMk cId="2417614598" sldId="273"/>
            <ac:spMk id="2" creationId="{1A67FFC3-1B7F-5EC3-62DE-64C31E206B48}"/>
          </ac:spMkLst>
        </pc:spChg>
        <pc:spChg chg="mod ord">
          <ac:chgData name="Amina Begum (2118505)" userId="S::2118505@student.uwtsd.ac.uk::7b144117-71f8-4060-97ef-f28069bed0fc" providerId="AD" clId="Web-{6DF3AF6B-8A08-72C1-6391-8A031FEE1AE2}" dt="2022-07-15T11:52:45.695" v="67"/>
          <ac:spMkLst>
            <pc:docMk/>
            <pc:sldMk cId="2417614598" sldId="273"/>
            <ac:spMk id="3" creationId="{A6845149-5E6F-D3AB-C338-698C5770E8FD}"/>
          </ac:spMkLst>
        </pc:spChg>
        <pc:spChg chg="add del">
          <ac:chgData name="Amina Begum (2118505)" userId="S::2118505@student.uwtsd.ac.uk::7b144117-71f8-4060-97ef-f28069bed0fc" providerId="AD" clId="Web-{6DF3AF6B-8A08-72C1-6391-8A031FEE1AE2}" dt="2022-07-15T11:52:45.695" v="68"/>
          <ac:spMkLst>
            <pc:docMk/>
            <pc:sldMk cId="2417614598" sldId="273"/>
            <ac:spMk id="8" creationId="{09588DA8-065E-4F6F-8EFD-43104AB2E0CF}"/>
          </ac:spMkLst>
        </pc:spChg>
        <pc:spChg chg="add del">
          <ac:chgData name="Amina Begum (2118505)" userId="S::2118505@student.uwtsd.ac.uk::7b144117-71f8-4060-97ef-f28069bed0fc" providerId="AD" clId="Web-{6DF3AF6B-8A08-72C1-6391-8A031FEE1AE2}" dt="2022-07-15T11:52:45.695" v="68"/>
          <ac:spMkLst>
            <pc:docMk/>
            <pc:sldMk cId="2417614598" sldId="273"/>
            <ac:spMk id="10" creationId="{C4285719-470E-454C-AF62-8323075F1F5B}"/>
          </ac:spMkLst>
        </pc:spChg>
        <pc:spChg chg="add del">
          <ac:chgData name="Amina Begum (2118505)" userId="S::2118505@student.uwtsd.ac.uk::7b144117-71f8-4060-97ef-f28069bed0fc" providerId="AD" clId="Web-{6DF3AF6B-8A08-72C1-6391-8A031FEE1AE2}" dt="2022-07-15T11:52:45.695" v="68"/>
          <ac:spMkLst>
            <pc:docMk/>
            <pc:sldMk cId="2417614598" sldId="273"/>
            <ac:spMk id="12" creationId="{CD9FE4EF-C4D8-49A0-B2FF-81D8DB7D8A24}"/>
          </ac:spMkLst>
        </pc:spChg>
        <pc:spChg chg="add del">
          <ac:chgData name="Amina Begum (2118505)" userId="S::2118505@student.uwtsd.ac.uk::7b144117-71f8-4060-97ef-f28069bed0fc" providerId="AD" clId="Web-{6DF3AF6B-8A08-72C1-6391-8A031FEE1AE2}" dt="2022-07-15T11:52:45.695" v="68"/>
          <ac:spMkLst>
            <pc:docMk/>
            <pc:sldMk cId="2417614598" sldId="273"/>
            <ac:spMk id="14" creationId="{4300840D-0A0B-4512-BACA-B439D5B9C57C}"/>
          </ac:spMkLst>
        </pc:spChg>
        <pc:spChg chg="add del">
          <ac:chgData name="Amina Begum (2118505)" userId="S::2118505@student.uwtsd.ac.uk::7b144117-71f8-4060-97ef-f28069bed0fc" providerId="AD" clId="Web-{6DF3AF6B-8A08-72C1-6391-8A031FEE1AE2}" dt="2022-07-15T11:52:45.695" v="68"/>
          <ac:spMkLst>
            <pc:docMk/>
            <pc:sldMk cId="2417614598" sldId="273"/>
            <ac:spMk id="16" creationId="{D2B78728-A580-49A7-84F9-6EF6F583ADE0}"/>
          </ac:spMkLst>
        </pc:spChg>
        <pc:spChg chg="add del">
          <ac:chgData name="Amina Begum (2118505)" userId="S::2118505@student.uwtsd.ac.uk::7b144117-71f8-4060-97ef-f28069bed0fc" providerId="AD" clId="Web-{6DF3AF6B-8A08-72C1-6391-8A031FEE1AE2}" dt="2022-07-15T11:52:45.695" v="68"/>
          <ac:spMkLst>
            <pc:docMk/>
            <pc:sldMk cId="2417614598" sldId="273"/>
            <ac:spMk id="18" creationId="{38FAA1A1-D861-433F-88FA-1E9D6FD31D11}"/>
          </ac:spMkLst>
        </pc:spChg>
        <pc:spChg chg="add del">
          <ac:chgData name="Amina Begum (2118505)" userId="S::2118505@student.uwtsd.ac.uk::7b144117-71f8-4060-97ef-f28069bed0fc" providerId="AD" clId="Web-{6DF3AF6B-8A08-72C1-6391-8A031FEE1AE2}" dt="2022-07-15T11:52:45.695" v="68"/>
          <ac:spMkLst>
            <pc:docMk/>
            <pc:sldMk cId="2417614598" sldId="273"/>
            <ac:spMk id="20" creationId="{8D71EDA1-87BF-4D5D-AB79-F346FD19278A}"/>
          </ac:spMkLst>
        </pc:spChg>
        <pc:spChg chg="add del mod">
          <ac:chgData name="Amina Begum (2118505)" userId="S::2118505@student.uwtsd.ac.uk::7b144117-71f8-4060-97ef-f28069bed0fc" providerId="AD" clId="Web-{6DF3AF6B-8A08-72C1-6391-8A031FEE1AE2}" dt="2022-07-15T11:44:31.169" v="61"/>
          <ac:spMkLst>
            <pc:docMk/>
            <pc:sldMk cId="2417614598" sldId="273"/>
            <ac:spMk id="152" creationId="{C3CF11CD-221B-6C42-CFB1-3BA8DDC82908}"/>
          </ac:spMkLst>
        </pc:spChg>
        <pc:spChg chg="add del">
          <ac:chgData name="Amina Begum (2118505)" userId="S::2118505@student.uwtsd.ac.uk::7b144117-71f8-4060-97ef-f28069bed0fc" providerId="AD" clId="Web-{6DF3AF6B-8A08-72C1-6391-8A031FEE1AE2}" dt="2022-07-15T11:52:45.695" v="67"/>
          <ac:spMkLst>
            <pc:docMk/>
            <pc:sldMk cId="2417614598" sldId="273"/>
            <ac:spMk id="158" creationId="{A8384FB5-9ADC-4DDC-881B-597D56F5B15D}"/>
          </ac:spMkLst>
        </pc:spChg>
        <pc:spChg chg="add del">
          <ac:chgData name="Amina Begum (2118505)" userId="S::2118505@student.uwtsd.ac.uk::7b144117-71f8-4060-97ef-f28069bed0fc" providerId="AD" clId="Web-{6DF3AF6B-8A08-72C1-6391-8A031FEE1AE2}" dt="2022-07-15T11:52:45.695" v="67"/>
          <ac:spMkLst>
            <pc:docMk/>
            <pc:sldMk cId="2417614598" sldId="273"/>
            <ac:spMk id="160" creationId="{91E5A9A7-95C6-4F4F-B00E-C82E07FE62EF}"/>
          </ac:spMkLst>
        </pc:spChg>
        <pc:spChg chg="add del">
          <ac:chgData name="Amina Begum (2118505)" userId="S::2118505@student.uwtsd.ac.uk::7b144117-71f8-4060-97ef-f28069bed0fc" providerId="AD" clId="Web-{6DF3AF6B-8A08-72C1-6391-8A031FEE1AE2}" dt="2022-07-15T11:52:45.695" v="67"/>
          <ac:spMkLst>
            <pc:docMk/>
            <pc:sldMk cId="2417614598" sldId="273"/>
            <ac:spMk id="162" creationId="{D07DD2DE-F619-49DD-B5E7-03A290FF4ED1}"/>
          </ac:spMkLst>
        </pc:spChg>
        <pc:spChg chg="add del">
          <ac:chgData name="Amina Begum (2118505)" userId="S::2118505@student.uwtsd.ac.uk::7b144117-71f8-4060-97ef-f28069bed0fc" providerId="AD" clId="Web-{6DF3AF6B-8A08-72C1-6391-8A031FEE1AE2}" dt="2022-07-15T11:52:45.695" v="67"/>
          <ac:spMkLst>
            <pc:docMk/>
            <pc:sldMk cId="2417614598" sldId="273"/>
            <ac:spMk id="164" creationId="{85149191-5F60-4A28-AAFF-039F96B0F3EC}"/>
          </ac:spMkLst>
        </pc:spChg>
        <pc:spChg chg="add del">
          <ac:chgData name="Amina Begum (2118505)" userId="S::2118505@student.uwtsd.ac.uk::7b144117-71f8-4060-97ef-f28069bed0fc" providerId="AD" clId="Web-{6DF3AF6B-8A08-72C1-6391-8A031FEE1AE2}" dt="2022-07-15T11:52:45.695" v="67"/>
          <ac:spMkLst>
            <pc:docMk/>
            <pc:sldMk cId="2417614598" sldId="273"/>
            <ac:spMk id="166" creationId="{F8260ED5-17F7-4158-B241-D51DD4CF1B7E}"/>
          </ac:spMkLst>
        </pc:spChg>
        <pc:spChg chg="add del">
          <ac:chgData name="Amina Begum (2118505)" userId="S::2118505@student.uwtsd.ac.uk::7b144117-71f8-4060-97ef-f28069bed0fc" providerId="AD" clId="Web-{6DF3AF6B-8A08-72C1-6391-8A031FEE1AE2}" dt="2022-07-15T11:53:21.790" v="70"/>
          <ac:spMkLst>
            <pc:docMk/>
            <pc:sldMk cId="2417614598" sldId="273"/>
            <ac:spMk id="168" creationId="{37C89E4B-3C9F-44B9-8B86-D9E3D112D8EC}"/>
          </ac:spMkLst>
        </pc:spChg>
        <pc:spChg chg="add del">
          <ac:chgData name="Amina Begum (2118505)" userId="S::2118505@student.uwtsd.ac.uk::7b144117-71f8-4060-97ef-f28069bed0fc" providerId="AD" clId="Web-{6DF3AF6B-8A08-72C1-6391-8A031FEE1AE2}" dt="2022-07-15T11:54:07.025" v="74"/>
          <ac:spMkLst>
            <pc:docMk/>
            <pc:sldMk cId="2417614598" sldId="273"/>
            <ac:spMk id="175" creationId="{A8384FB5-9ADC-4DDC-881B-597D56F5B15D}"/>
          </ac:spMkLst>
        </pc:spChg>
        <pc:spChg chg="add del">
          <ac:chgData name="Amina Begum (2118505)" userId="S::2118505@student.uwtsd.ac.uk::7b144117-71f8-4060-97ef-f28069bed0fc" providerId="AD" clId="Web-{6DF3AF6B-8A08-72C1-6391-8A031FEE1AE2}" dt="2022-07-15T11:54:07.025" v="74"/>
          <ac:spMkLst>
            <pc:docMk/>
            <pc:sldMk cId="2417614598" sldId="273"/>
            <ac:spMk id="177" creationId="{1199E1B1-A8C0-4FE8-A5A8-1CB41D69F857}"/>
          </ac:spMkLst>
        </pc:spChg>
        <pc:spChg chg="add del">
          <ac:chgData name="Amina Begum (2118505)" userId="S::2118505@student.uwtsd.ac.uk::7b144117-71f8-4060-97ef-f28069bed0fc" providerId="AD" clId="Web-{6DF3AF6B-8A08-72C1-6391-8A031FEE1AE2}" dt="2022-07-15T11:54:07.025" v="74"/>
          <ac:spMkLst>
            <pc:docMk/>
            <pc:sldMk cId="2417614598" sldId="273"/>
            <ac:spMk id="179" creationId="{84A8DE83-DE75-4B41-9DB4-A7EC0B0DEC0B}"/>
          </ac:spMkLst>
        </pc:spChg>
        <pc:spChg chg="add del">
          <ac:chgData name="Amina Begum (2118505)" userId="S::2118505@student.uwtsd.ac.uk::7b144117-71f8-4060-97ef-f28069bed0fc" providerId="AD" clId="Web-{6DF3AF6B-8A08-72C1-6391-8A031FEE1AE2}" dt="2022-07-15T11:54:07.025" v="74"/>
          <ac:spMkLst>
            <pc:docMk/>
            <pc:sldMk cId="2417614598" sldId="273"/>
            <ac:spMk id="181" creationId="{A7009A0A-BEF5-4EAC-AF15-E4F9F002E239}"/>
          </ac:spMkLst>
        </pc:spChg>
        <pc:spChg chg="add">
          <ac:chgData name="Amina Begum (2118505)" userId="S::2118505@student.uwtsd.ac.uk::7b144117-71f8-4060-97ef-f28069bed0fc" providerId="AD" clId="Web-{6DF3AF6B-8A08-72C1-6391-8A031FEE1AE2}" dt="2022-07-15T11:54:07.025" v="74"/>
          <ac:spMkLst>
            <pc:docMk/>
            <pc:sldMk cId="2417614598" sldId="273"/>
            <ac:spMk id="186" creationId="{87CC2527-562A-4F69-B487-4371E5B243E7}"/>
          </ac:spMkLst>
        </pc:spChg>
        <pc:graphicFrameChg chg="add del mod modGraphic">
          <ac:chgData name="Amina Begum (2118505)" userId="S::2118505@student.uwtsd.ac.uk::7b144117-71f8-4060-97ef-f28069bed0fc" providerId="AD" clId="Web-{6DF3AF6B-8A08-72C1-6391-8A031FEE1AE2}" dt="2022-07-15T11:36:46.768" v="52"/>
          <ac:graphicFrameMkLst>
            <pc:docMk/>
            <pc:sldMk cId="2417614598" sldId="273"/>
            <ac:graphicFrameMk id="4" creationId="{961F5492-8344-66D8-E37B-75D9BA815A58}"/>
          </ac:graphicFrameMkLst>
        </pc:graphicFrameChg>
        <pc:picChg chg="add mod ord">
          <ac:chgData name="Amina Begum (2118505)" userId="S::2118505@student.uwtsd.ac.uk::7b144117-71f8-4060-97ef-f28069bed0fc" providerId="AD" clId="Web-{6DF3AF6B-8A08-72C1-6391-8A031FEE1AE2}" dt="2022-07-15T11:54:07.025" v="74"/>
          <ac:picMkLst>
            <pc:docMk/>
            <pc:sldMk cId="2417614598" sldId="273"/>
            <ac:picMk id="153" creationId="{094EC726-388F-714C-170A-4642E4070FD5}"/>
          </ac:picMkLst>
        </pc:picChg>
        <pc:cxnChg chg="add del">
          <ac:chgData name="Amina Begum (2118505)" userId="S::2118505@student.uwtsd.ac.uk::7b144117-71f8-4060-97ef-f28069bed0fc" providerId="AD" clId="Web-{6DF3AF6B-8A08-72C1-6391-8A031FEE1AE2}" dt="2022-07-15T11:53:21.790" v="70"/>
          <ac:cxnSpMkLst>
            <pc:docMk/>
            <pc:sldMk cId="2417614598" sldId="273"/>
            <ac:cxnSpMk id="169" creationId="{AA2EAA10-076F-46BD-8F0F-B9A2FB77A85C}"/>
          </ac:cxnSpMkLst>
        </pc:cxnChg>
        <pc:cxnChg chg="add del">
          <ac:chgData name="Amina Begum (2118505)" userId="S::2118505@student.uwtsd.ac.uk::7b144117-71f8-4060-97ef-f28069bed0fc" providerId="AD" clId="Web-{6DF3AF6B-8A08-72C1-6391-8A031FEE1AE2}" dt="2022-07-15T11:53:21.790" v="70"/>
          <ac:cxnSpMkLst>
            <pc:docMk/>
            <pc:sldMk cId="2417614598" sldId="273"/>
            <ac:cxnSpMk id="170" creationId="{D891E407-403B-4764-86C9-33A56D3BCAA3}"/>
          </ac:cxnSpMkLst>
        </pc:cxnChg>
        <pc:cxnChg chg="add">
          <ac:chgData name="Amina Begum (2118505)" userId="S::2118505@student.uwtsd.ac.uk::7b144117-71f8-4060-97ef-f28069bed0fc" providerId="AD" clId="Web-{6DF3AF6B-8A08-72C1-6391-8A031FEE1AE2}" dt="2022-07-15T11:54:07.025" v="74"/>
          <ac:cxnSpMkLst>
            <pc:docMk/>
            <pc:sldMk cId="2417614598" sldId="273"/>
            <ac:cxnSpMk id="188" creationId="{BCDAEC91-5BCE-4B55-9CC0-43EF94CB734B}"/>
          </ac:cxnSpMkLst>
        </pc:cxnChg>
      </pc:sldChg>
      <pc:sldChg chg="addSp modSp mod setBg">
        <pc:chgData name="Amina Begum (2118505)" userId="S::2118505@student.uwtsd.ac.uk::7b144117-71f8-4060-97ef-f28069bed0fc" providerId="AD" clId="Web-{6DF3AF6B-8A08-72C1-6391-8A031FEE1AE2}" dt="2022-07-15T14:36:05.987" v="2005" actId="20577"/>
        <pc:sldMkLst>
          <pc:docMk/>
          <pc:sldMk cId="1434207571" sldId="282"/>
        </pc:sldMkLst>
        <pc:spChg chg="mod">
          <ac:chgData name="Amina Begum (2118505)" userId="S::2118505@student.uwtsd.ac.uk::7b144117-71f8-4060-97ef-f28069bed0fc" providerId="AD" clId="Web-{6DF3AF6B-8A08-72C1-6391-8A031FEE1AE2}" dt="2022-07-15T14:36:05.987" v="2005" actId="20577"/>
          <ac:spMkLst>
            <pc:docMk/>
            <pc:sldMk cId="1434207571" sldId="282"/>
            <ac:spMk id="3" creationId="{9E0A6E95-1F59-87AF-FDBA-CA025D457F6E}"/>
          </ac:spMkLst>
        </pc:spChg>
        <pc:spChg chg="add">
          <ac:chgData name="Amina Begum (2118505)" userId="S::2118505@student.uwtsd.ac.uk::7b144117-71f8-4060-97ef-f28069bed0fc" providerId="AD" clId="Web-{6DF3AF6B-8A08-72C1-6391-8A031FEE1AE2}" dt="2022-07-15T13:08:09.169" v="620"/>
          <ac:spMkLst>
            <pc:docMk/>
            <pc:sldMk cId="1434207571" sldId="282"/>
            <ac:spMk id="8" creationId="{09588DA8-065E-4F6F-8EFD-43104AB2E0CF}"/>
          </ac:spMkLst>
        </pc:spChg>
        <pc:spChg chg="add">
          <ac:chgData name="Amina Begum (2118505)" userId="S::2118505@student.uwtsd.ac.uk::7b144117-71f8-4060-97ef-f28069bed0fc" providerId="AD" clId="Web-{6DF3AF6B-8A08-72C1-6391-8A031FEE1AE2}" dt="2022-07-15T13:08:09.169" v="620"/>
          <ac:spMkLst>
            <pc:docMk/>
            <pc:sldMk cId="1434207571" sldId="282"/>
            <ac:spMk id="10" creationId="{C4285719-470E-454C-AF62-8323075F1F5B}"/>
          </ac:spMkLst>
        </pc:spChg>
        <pc:spChg chg="add">
          <ac:chgData name="Amina Begum (2118505)" userId="S::2118505@student.uwtsd.ac.uk::7b144117-71f8-4060-97ef-f28069bed0fc" providerId="AD" clId="Web-{6DF3AF6B-8A08-72C1-6391-8A031FEE1AE2}" dt="2022-07-15T13:08:09.169" v="620"/>
          <ac:spMkLst>
            <pc:docMk/>
            <pc:sldMk cId="1434207571" sldId="282"/>
            <ac:spMk id="12" creationId="{CD9FE4EF-C4D8-49A0-B2FF-81D8DB7D8A24}"/>
          </ac:spMkLst>
        </pc:spChg>
        <pc:spChg chg="add">
          <ac:chgData name="Amina Begum (2118505)" userId="S::2118505@student.uwtsd.ac.uk::7b144117-71f8-4060-97ef-f28069bed0fc" providerId="AD" clId="Web-{6DF3AF6B-8A08-72C1-6391-8A031FEE1AE2}" dt="2022-07-15T13:08:09.169" v="620"/>
          <ac:spMkLst>
            <pc:docMk/>
            <pc:sldMk cId="1434207571" sldId="282"/>
            <ac:spMk id="14" creationId="{4300840D-0A0B-4512-BACA-B439D5B9C57C}"/>
          </ac:spMkLst>
        </pc:spChg>
        <pc:spChg chg="add">
          <ac:chgData name="Amina Begum (2118505)" userId="S::2118505@student.uwtsd.ac.uk::7b144117-71f8-4060-97ef-f28069bed0fc" providerId="AD" clId="Web-{6DF3AF6B-8A08-72C1-6391-8A031FEE1AE2}" dt="2022-07-15T13:08:09.169" v="620"/>
          <ac:spMkLst>
            <pc:docMk/>
            <pc:sldMk cId="1434207571" sldId="282"/>
            <ac:spMk id="16" creationId="{D2B78728-A580-49A7-84F9-6EF6F583ADE0}"/>
          </ac:spMkLst>
        </pc:spChg>
        <pc:spChg chg="add">
          <ac:chgData name="Amina Begum (2118505)" userId="S::2118505@student.uwtsd.ac.uk::7b144117-71f8-4060-97ef-f28069bed0fc" providerId="AD" clId="Web-{6DF3AF6B-8A08-72C1-6391-8A031FEE1AE2}" dt="2022-07-15T13:08:09.169" v="620"/>
          <ac:spMkLst>
            <pc:docMk/>
            <pc:sldMk cId="1434207571" sldId="282"/>
            <ac:spMk id="18" creationId="{38FAA1A1-D861-433F-88FA-1E9D6FD31D11}"/>
          </ac:spMkLst>
        </pc:spChg>
        <pc:spChg chg="add">
          <ac:chgData name="Amina Begum (2118505)" userId="S::2118505@student.uwtsd.ac.uk::7b144117-71f8-4060-97ef-f28069bed0fc" providerId="AD" clId="Web-{6DF3AF6B-8A08-72C1-6391-8A031FEE1AE2}" dt="2022-07-15T13:08:09.169" v="620"/>
          <ac:spMkLst>
            <pc:docMk/>
            <pc:sldMk cId="1434207571" sldId="282"/>
            <ac:spMk id="20" creationId="{8D71EDA1-87BF-4D5D-AB79-F346FD19278A}"/>
          </ac:spMkLst>
        </pc:spChg>
      </pc:sldChg>
      <pc:sldChg chg="modSp add del modNotes">
        <pc:chgData name="Amina Begum (2118505)" userId="S::2118505@student.uwtsd.ac.uk::7b144117-71f8-4060-97ef-f28069bed0fc" providerId="AD" clId="Web-{6DF3AF6B-8A08-72C1-6391-8A031FEE1AE2}" dt="2022-07-15T11:25:01.378" v="32"/>
        <pc:sldMkLst>
          <pc:docMk/>
          <pc:sldMk cId="2733661579" sldId="286"/>
        </pc:sldMkLst>
        <pc:graphicFrameChg chg="mod modGraphic">
          <ac:chgData name="Amina Begum (2118505)" userId="S::2118505@student.uwtsd.ac.uk::7b144117-71f8-4060-97ef-f28069bed0fc" providerId="AD" clId="Web-{6DF3AF6B-8A08-72C1-6391-8A031FEE1AE2}" dt="2022-07-15T11:23:41.141" v="14" actId="20577"/>
          <ac:graphicFrameMkLst>
            <pc:docMk/>
            <pc:sldMk cId="2733661579" sldId="286"/>
            <ac:graphicFrameMk id="5" creationId="{1C060A66-A273-07D7-2459-2D59508A484E}"/>
          </ac:graphicFrameMkLst>
        </pc:graphicFrameChg>
      </pc:sldChg>
      <pc:sldChg chg="addSp delSp modSp modNotes">
        <pc:chgData name="Amina Begum (2118505)" userId="S::2118505@student.uwtsd.ac.uk::7b144117-71f8-4060-97ef-f28069bed0fc" providerId="AD" clId="Web-{6DF3AF6B-8A08-72C1-6391-8A031FEE1AE2}" dt="2022-07-15T14:27:36.711" v="1851" actId="14100"/>
        <pc:sldMkLst>
          <pc:docMk/>
          <pc:sldMk cId="2125099765" sldId="287"/>
        </pc:sldMkLst>
        <pc:spChg chg="mod">
          <ac:chgData name="Amina Begum (2118505)" userId="S::2118505@student.uwtsd.ac.uk::7b144117-71f8-4060-97ef-f28069bed0fc" providerId="AD" clId="Web-{6DF3AF6B-8A08-72C1-6391-8A031FEE1AE2}" dt="2022-07-15T14:27:36.711" v="1851" actId="14100"/>
          <ac:spMkLst>
            <pc:docMk/>
            <pc:sldMk cId="2125099765" sldId="287"/>
            <ac:spMk id="3" creationId="{FF93E5AB-C04C-D8C5-67A9-1C98BCD5D7CF}"/>
          </ac:spMkLst>
        </pc:spChg>
        <pc:spChg chg="add del">
          <ac:chgData name="Amina Begum (2118505)" userId="S::2118505@student.uwtsd.ac.uk::7b144117-71f8-4060-97ef-f28069bed0fc" providerId="AD" clId="Web-{6DF3AF6B-8A08-72C1-6391-8A031FEE1AE2}" dt="2022-07-15T11:22:41.468" v="5"/>
          <ac:spMkLst>
            <pc:docMk/>
            <pc:sldMk cId="2125099765" sldId="287"/>
            <ac:spMk id="4" creationId="{43E9D463-970F-23B6-44F0-F3251187456A}"/>
          </ac:spMkLst>
        </pc:spChg>
      </pc:sldChg>
      <pc:sldChg chg="modSp add del modNotes">
        <pc:chgData name="Amina Begum (2118505)" userId="S::2118505@student.uwtsd.ac.uk::7b144117-71f8-4060-97ef-f28069bed0fc" providerId="AD" clId="Web-{6DF3AF6B-8A08-72C1-6391-8A031FEE1AE2}" dt="2022-07-15T14:43:33.935" v="2041" actId="20577"/>
        <pc:sldMkLst>
          <pc:docMk/>
          <pc:sldMk cId="44363059" sldId="289"/>
        </pc:sldMkLst>
        <pc:spChg chg="mod">
          <ac:chgData name="Amina Begum (2118505)" userId="S::2118505@student.uwtsd.ac.uk::7b144117-71f8-4060-97ef-f28069bed0fc" providerId="AD" clId="Web-{6DF3AF6B-8A08-72C1-6391-8A031FEE1AE2}" dt="2022-07-15T14:43:33.935" v="2041" actId="20577"/>
          <ac:spMkLst>
            <pc:docMk/>
            <pc:sldMk cId="44363059" sldId="289"/>
            <ac:spMk id="3" creationId="{B2EAC966-36F9-348E-751A-0AB0BB942C01}"/>
          </ac:spMkLst>
        </pc:spChg>
      </pc:sldChg>
      <pc:sldChg chg="modSp">
        <pc:chgData name="Amina Begum (2118505)" userId="S::2118505@student.uwtsd.ac.uk::7b144117-71f8-4060-97ef-f28069bed0fc" providerId="AD" clId="Web-{6DF3AF6B-8A08-72C1-6391-8A031FEE1AE2}" dt="2022-07-15T14:39:39.180" v="2033"/>
        <pc:sldMkLst>
          <pc:docMk/>
          <pc:sldMk cId="216369646" sldId="295"/>
        </pc:sldMkLst>
        <pc:graphicFrameChg chg="mod modGraphic">
          <ac:chgData name="Amina Begum (2118505)" userId="S::2118505@student.uwtsd.ac.uk::7b144117-71f8-4060-97ef-f28069bed0fc" providerId="AD" clId="Web-{6DF3AF6B-8A08-72C1-6391-8A031FEE1AE2}" dt="2022-07-15T14:39:39.180" v="2033"/>
          <ac:graphicFrameMkLst>
            <pc:docMk/>
            <pc:sldMk cId="216369646" sldId="295"/>
            <ac:graphicFrameMk id="7" creationId="{258E72B9-E40E-ED5C-AAA5-1ABBACD7C27A}"/>
          </ac:graphicFrameMkLst>
        </pc:graphicFrameChg>
      </pc:sldChg>
      <pc:sldChg chg="modSp">
        <pc:chgData name="Amina Begum (2118505)" userId="S::2118505@student.uwtsd.ac.uk::7b144117-71f8-4060-97ef-f28069bed0fc" providerId="AD" clId="Web-{6DF3AF6B-8A08-72C1-6391-8A031FEE1AE2}" dt="2022-07-15T14:40:05.164" v="2039"/>
        <pc:sldMkLst>
          <pc:docMk/>
          <pc:sldMk cId="4062379602" sldId="296"/>
        </pc:sldMkLst>
        <pc:graphicFrameChg chg="mod modGraphic">
          <ac:chgData name="Amina Begum (2118505)" userId="S::2118505@student.uwtsd.ac.uk::7b144117-71f8-4060-97ef-f28069bed0fc" providerId="AD" clId="Web-{6DF3AF6B-8A08-72C1-6391-8A031FEE1AE2}" dt="2022-07-15T14:40:05.164" v="2039"/>
          <ac:graphicFrameMkLst>
            <pc:docMk/>
            <pc:sldMk cId="4062379602" sldId="296"/>
            <ac:graphicFrameMk id="5" creationId="{36925B1E-A751-781F-F7D7-3CB879B76C16}"/>
          </ac:graphicFrameMkLst>
        </pc:graphicFrameChg>
      </pc:sldChg>
      <pc:sldChg chg="modSp">
        <pc:chgData name="Amina Begum (2118505)" userId="S::2118505@student.uwtsd.ac.uk::7b144117-71f8-4060-97ef-f28069bed0fc" providerId="AD" clId="Web-{6DF3AF6B-8A08-72C1-6391-8A031FEE1AE2}" dt="2022-07-15T13:59:59.206" v="1478" actId="20577"/>
        <pc:sldMkLst>
          <pc:docMk/>
          <pc:sldMk cId="1833010370" sldId="297"/>
        </pc:sldMkLst>
        <pc:spChg chg="mod">
          <ac:chgData name="Amina Begum (2118505)" userId="S::2118505@student.uwtsd.ac.uk::7b144117-71f8-4060-97ef-f28069bed0fc" providerId="AD" clId="Web-{6DF3AF6B-8A08-72C1-6391-8A031FEE1AE2}" dt="2022-07-15T13:59:59.206" v="1478" actId="20577"/>
          <ac:spMkLst>
            <pc:docMk/>
            <pc:sldMk cId="1833010370" sldId="297"/>
            <ac:spMk id="4" creationId="{69A3F36B-093C-EE49-13F9-A81F69BCE4C5}"/>
          </ac:spMkLst>
        </pc:spChg>
        <pc:graphicFrameChg chg="mod modGraphic">
          <ac:chgData name="Amina Begum (2118505)" userId="S::2118505@student.uwtsd.ac.uk::7b144117-71f8-4060-97ef-f28069bed0fc" providerId="AD" clId="Web-{6DF3AF6B-8A08-72C1-6391-8A031FEE1AE2}" dt="2022-07-15T12:55:42.246" v="521"/>
          <ac:graphicFrameMkLst>
            <pc:docMk/>
            <pc:sldMk cId="1833010370" sldId="297"/>
            <ac:graphicFrameMk id="6" creationId="{AAF87578-8FB6-F2A9-C658-CDADA1C23CD1}"/>
          </ac:graphicFrameMkLst>
        </pc:graphicFrameChg>
      </pc:sldChg>
      <pc:sldChg chg="modSp modNotes">
        <pc:chgData name="Amina Begum (2118505)" userId="S::2118505@student.uwtsd.ac.uk::7b144117-71f8-4060-97ef-f28069bed0fc" providerId="AD" clId="Web-{6DF3AF6B-8A08-72C1-6391-8A031FEE1AE2}" dt="2022-07-15T13:53:43.494" v="1461" actId="20577"/>
        <pc:sldMkLst>
          <pc:docMk/>
          <pc:sldMk cId="2122671695" sldId="298"/>
        </pc:sldMkLst>
        <pc:spChg chg="mod">
          <ac:chgData name="Amina Begum (2118505)" userId="S::2118505@student.uwtsd.ac.uk::7b144117-71f8-4060-97ef-f28069bed0fc" providerId="AD" clId="Web-{6DF3AF6B-8A08-72C1-6391-8A031FEE1AE2}" dt="2022-07-15T13:53:43.494" v="1461" actId="20577"/>
          <ac:spMkLst>
            <pc:docMk/>
            <pc:sldMk cId="2122671695" sldId="298"/>
            <ac:spMk id="7" creationId="{256FB50A-F82E-6040-0D44-6C7DA3B92665}"/>
          </ac:spMkLst>
        </pc:spChg>
      </pc:sldChg>
      <pc:sldChg chg="addSp delSp modSp new mod setBg">
        <pc:chgData name="Amina Begum (2118505)" userId="S::2118505@student.uwtsd.ac.uk::7b144117-71f8-4060-97ef-f28069bed0fc" providerId="AD" clId="Web-{6DF3AF6B-8A08-72C1-6391-8A031FEE1AE2}" dt="2022-07-15T13:05:24.025" v="611" actId="1076"/>
        <pc:sldMkLst>
          <pc:docMk/>
          <pc:sldMk cId="3405527289" sldId="299"/>
        </pc:sldMkLst>
        <pc:spChg chg="mod ord">
          <ac:chgData name="Amina Begum (2118505)" userId="S::2118505@student.uwtsd.ac.uk::7b144117-71f8-4060-97ef-f28069bed0fc" providerId="AD" clId="Web-{6DF3AF6B-8A08-72C1-6391-8A031FEE1AE2}" dt="2022-07-15T13:03:52.882" v="606" actId="14100"/>
          <ac:spMkLst>
            <pc:docMk/>
            <pc:sldMk cId="3405527289" sldId="299"/>
            <ac:spMk id="2" creationId="{9CA71F0F-30C1-202B-D523-16BCB97CD97A}"/>
          </ac:spMkLst>
        </pc:spChg>
        <pc:spChg chg="del mod">
          <ac:chgData name="Amina Begum (2118505)" userId="S::2118505@student.uwtsd.ac.uk::7b144117-71f8-4060-97ef-f28069bed0fc" providerId="AD" clId="Web-{6DF3AF6B-8A08-72C1-6391-8A031FEE1AE2}" dt="2022-07-15T12:09:19.670" v="88"/>
          <ac:spMkLst>
            <pc:docMk/>
            <pc:sldMk cId="3405527289" sldId="299"/>
            <ac:spMk id="3" creationId="{A090FB76-BDCA-7A2B-232B-C18DF1ADCEFD}"/>
          </ac:spMkLst>
        </pc:spChg>
        <pc:spChg chg="add del mod">
          <ac:chgData name="Amina Begum (2118505)" userId="S::2118505@student.uwtsd.ac.uk::7b144117-71f8-4060-97ef-f28069bed0fc" providerId="AD" clId="Web-{6DF3AF6B-8A08-72C1-6391-8A031FEE1AE2}" dt="2022-07-15T12:09:47.796" v="90"/>
          <ac:spMkLst>
            <pc:docMk/>
            <pc:sldMk cId="3405527289" sldId="299"/>
            <ac:spMk id="6" creationId="{8D58B7DC-97CB-2A86-A18C-2AFC50A4DC1A}"/>
          </ac:spMkLst>
        </pc:spChg>
        <pc:spChg chg="add del">
          <ac:chgData name="Amina Begum (2118505)" userId="S::2118505@student.uwtsd.ac.uk::7b144117-71f8-4060-97ef-f28069bed0fc" providerId="AD" clId="Web-{6DF3AF6B-8A08-72C1-6391-8A031FEE1AE2}" dt="2022-07-15T12:10:00.233" v="93"/>
          <ac:spMkLst>
            <pc:docMk/>
            <pc:sldMk cId="3405527289" sldId="299"/>
            <ac:spMk id="8" creationId="{1B15ED52-F352-441B-82BF-E0EA34836D08}"/>
          </ac:spMkLst>
        </pc:spChg>
        <pc:spChg chg="add del">
          <ac:chgData name="Amina Begum (2118505)" userId="S::2118505@student.uwtsd.ac.uk::7b144117-71f8-4060-97ef-f28069bed0fc" providerId="AD" clId="Web-{6DF3AF6B-8A08-72C1-6391-8A031FEE1AE2}" dt="2022-07-15T12:10:00.233" v="93"/>
          <ac:spMkLst>
            <pc:docMk/>
            <pc:sldMk cId="3405527289" sldId="299"/>
            <ac:spMk id="10" creationId="{3B2E3793-BFE6-45A2-9B7B-E18844431C99}"/>
          </ac:spMkLst>
        </pc:spChg>
        <pc:spChg chg="add del">
          <ac:chgData name="Amina Begum (2118505)" userId="S::2118505@student.uwtsd.ac.uk::7b144117-71f8-4060-97ef-f28069bed0fc" providerId="AD" clId="Web-{6DF3AF6B-8A08-72C1-6391-8A031FEE1AE2}" dt="2022-07-15T12:10:00.233" v="93"/>
          <ac:spMkLst>
            <pc:docMk/>
            <pc:sldMk cId="3405527289" sldId="299"/>
            <ac:spMk id="12" creationId="{BC4C4868-CB8F-4AF9-9CDB-8108F2C19B67}"/>
          </ac:spMkLst>
        </pc:spChg>
        <pc:spChg chg="add del">
          <ac:chgData name="Amina Begum (2118505)" userId="S::2118505@student.uwtsd.ac.uk::7b144117-71f8-4060-97ef-f28069bed0fc" providerId="AD" clId="Web-{6DF3AF6B-8A08-72C1-6391-8A031FEE1AE2}" dt="2022-07-15T12:10:00.233" v="93"/>
          <ac:spMkLst>
            <pc:docMk/>
            <pc:sldMk cId="3405527289" sldId="299"/>
            <ac:spMk id="14" creationId="{375E0459-6403-40CD-989D-56A4407CA12E}"/>
          </ac:spMkLst>
        </pc:spChg>
        <pc:spChg chg="add del">
          <ac:chgData name="Amina Begum (2118505)" userId="S::2118505@student.uwtsd.ac.uk::7b144117-71f8-4060-97ef-f28069bed0fc" providerId="AD" clId="Web-{6DF3AF6B-8A08-72C1-6391-8A031FEE1AE2}" dt="2022-07-15T12:10:00.233" v="93"/>
          <ac:spMkLst>
            <pc:docMk/>
            <pc:sldMk cId="3405527289" sldId="299"/>
            <ac:spMk id="16" creationId="{53E5B1A8-3AC9-4BD1-9BBC-78CA94F2D1BA}"/>
          </ac:spMkLst>
        </pc:spChg>
        <pc:spChg chg="add del">
          <ac:chgData name="Amina Begum (2118505)" userId="S::2118505@student.uwtsd.ac.uk::7b144117-71f8-4060-97ef-f28069bed0fc" providerId="AD" clId="Web-{6DF3AF6B-8A08-72C1-6391-8A031FEE1AE2}" dt="2022-07-15T12:11:23.235" v="96"/>
          <ac:spMkLst>
            <pc:docMk/>
            <pc:sldMk cId="3405527289" sldId="299"/>
            <ac:spMk id="21" creationId="{37C89E4B-3C9F-44B9-8B86-D9E3D112D8EC}"/>
          </ac:spMkLst>
        </pc:spChg>
        <pc:spChg chg="add del">
          <ac:chgData name="Amina Begum (2118505)" userId="S::2118505@student.uwtsd.ac.uk::7b144117-71f8-4060-97ef-f28069bed0fc" providerId="AD" clId="Web-{6DF3AF6B-8A08-72C1-6391-8A031FEE1AE2}" dt="2022-07-15T12:25:16.019" v="196"/>
          <ac:spMkLst>
            <pc:docMk/>
            <pc:sldMk cId="3405527289" sldId="299"/>
            <ac:spMk id="24" creationId="{750B0570-1EC2-6DB6-3C24-6EC037884FE6}"/>
          </ac:spMkLst>
        </pc:spChg>
        <pc:spChg chg="add del">
          <ac:chgData name="Amina Begum (2118505)" userId="S::2118505@student.uwtsd.ac.uk::7b144117-71f8-4060-97ef-f28069bed0fc" providerId="AD" clId="Web-{6DF3AF6B-8A08-72C1-6391-8A031FEE1AE2}" dt="2022-07-15T12:11:32.735" v="97"/>
          <ac:spMkLst>
            <pc:docMk/>
            <pc:sldMk cId="3405527289" sldId="299"/>
            <ac:spMk id="29" creationId="{2B289B88-DC6F-D63C-B78C-096F2CC34432}"/>
          </ac:spMkLst>
        </pc:spChg>
        <pc:spChg chg="add">
          <ac:chgData name="Amina Begum (2118505)" userId="S::2118505@student.uwtsd.ac.uk::7b144117-71f8-4060-97ef-f28069bed0fc" providerId="AD" clId="Web-{6DF3AF6B-8A08-72C1-6391-8A031FEE1AE2}" dt="2022-07-15T12:11:23.235" v="96"/>
          <ac:spMkLst>
            <pc:docMk/>
            <pc:sldMk cId="3405527289" sldId="299"/>
            <ac:spMk id="32" creationId="{1B15ED52-F352-441B-82BF-E0EA34836D08}"/>
          </ac:spMkLst>
        </pc:spChg>
        <pc:spChg chg="add">
          <ac:chgData name="Amina Begum (2118505)" userId="S::2118505@student.uwtsd.ac.uk::7b144117-71f8-4060-97ef-f28069bed0fc" providerId="AD" clId="Web-{6DF3AF6B-8A08-72C1-6391-8A031FEE1AE2}" dt="2022-07-15T12:11:23.235" v="96"/>
          <ac:spMkLst>
            <pc:docMk/>
            <pc:sldMk cId="3405527289" sldId="299"/>
            <ac:spMk id="34" creationId="{3B2E3793-BFE6-45A2-9B7B-E18844431C99}"/>
          </ac:spMkLst>
        </pc:spChg>
        <pc:spChg chg="add">
          <ac:chgData name="Amina Begum (2118505)" userId="S::2118505@student.uwtsd.ac.uk::7b144117-71f8-4060-97ef-f28069bed0fc" providerId="AD" clId="Web-{6DF3AF6B-8A08-72C1-6391-8A031FEE1AE2}" dt="2022-07-15T12:11:23.235" v="96"/>
          <ac:spMkLst>
            <pc:docMk/>
            <pc:sldMk cId="3405527289" sldId="299"/>
            <ac:spMk id="36" creationId="{BC4C4868-CB8F-4AF9-9CDB-8108F2C19B67}"/>
          </ac:spMkLst>
        </pc:spChg>
        <pc:spChg chg="add">
          <ac:chgData name="Amina Begum (2118505)" userId="S::2118505@student.uwtsd.ac.uk::7b144117-71f8-4060-97ef-f28069bed0fc" providerId="AD" clId="Web-{6DF3AF6B-8A08-72C1-6391-8A031FEE1AE2}" dt="2022-07-15T12:11:23.235" v="96"/>
          <ac:spMkLst>
            <pc:docMk/>
            <pc:sldMk cId="3405527289" sldId="299"/>
            <ac:spMk id="38" creationId="{375E0459-6403-40CD-989D-56A4407CA12E}"/>
          </ac:spMkLst>
        </pc:spChg>
        <pc:spChg chg="add">
          <ac:chgData name="Amina Begum (2118505)" userId="S::2118505@student.uwtsd.ac.uk::7b144117-71f8-4060-97ef-f28069bed0fc" providerId="AD" clId="Web-{6DF3AF6B-8A08-72C1-6391-8A031FEE1AE2}" dt="2022-07-15T12:11:23.235" v="96"/>
          <ac:spMkLst>
            <pc:docMk/>
            <pc:sldMk cId="3405527289" sldId="299"/>
            <ac:spMk id="40" creationId="{53E5B1A8-3AC9-4BD1-9BBC-78CA94F2D1BA}"/>
          </ac:spMkLst>
        </pc:spChg>
        <pc:spChg chg="add del">
          <ac:chgData name="Amina Begum (2118505)" userId="S::2118505@student.uwtsd.ac.uk::7b144117-71f8-4060-97ef-f28069bed0fc" providerId="AD" clId="Web-{6DF3AF6B-8A08-72C1-6391-8A031FEE1AE2}" dt="2022-07-15T12:43:22.871" v="339"/>
          <ac:spMkLst>
            <pc:docMk/>
            <pc:sldMk cId="3405527289" sldId="299"/>
            <ac:spMk id="65" creationId="{CA177B0F-B58C-E6D4-C423-71C6B2916B62}"/>
          </ac:spMkLst>
        </pc:spChg>
        <pc:picChg chg="add del mod ord">
          <ac:chgData name="Amina Begum (2118505)" userId="S::2118505@student.uwtsd.ac.uk::7b144117-71f8-4060-97ef-f28069bed0fc" providerId="AD" clId="Web-{6DF3AF6B-8A08-72C1-6391-8A031FEE1AE2}" dt="2022-07-15T12:09:35.420" v="89"/>
          <ac:picMkLst>
            <pc:docMk/>
            <pc:sldMk cId="3405527289" sldId="299"/>
            <ac:picMk id="4" creationId="{2042E298-79C7-3003-ABA0-AF6DC7D46AEF}"/>
          </ac:picMkLst>
        </pc:picChg>
        <pc:picChg chg="add del mod ord">
          <ac:chgData name="Amina Begum (2118505)" userId="S::2118505@student.uwtsd.ac.uk::7b144117-71f8-4060-97ef-f28069bed0fc" providerId="AD" clId="Web-{6DF3AF6B-8A08-72C1-6391-8A031FEE1AE2}" dt="2022-07-15T12:11:53.392" v="102"/>
          <ac:picMkLst>
            <pc:docMk/>
            <pc:sldMk cId="3405527289" sldId="299"/>
            <ac:picMk id="7" creationId="{411F000D-E0DA-846A-CAE9-7BD35CC4E999}"/>
          </ac:picMkLst>
        </pc:picChg>
        <pc:picChg chg="add del mod">
          <ac:chgData name="Amina Begum (2118505)" userId="S::2118505@student.uwtsd.ac.uk::7b144117-71f8-4060-97ef-f28069bed0fc" providerId="AD" clId="Web-{6DF3AF6B-8A08-72C1-6391-8A031FEE1AE2}" dt="2022-07-15T12:26:13.083" v="202"/>
          <ac:picMkLst>
            <pc:docMk/>
            <pc:sldMk cId="3405527289" sldId="299"/>
            <ac:picMk id="9" creationId="{CF73F6D5-FC80-F9A3-0A06-2CBF4E6BEF98}"/>
          </ac:picMkLst>
        </pc:picChg>
        <pc:picChg chg="add mod">
          <ac:chgData name="Amina Begum (2118505)" userId="S::2118505@student.uwtsd.ac.uk::7b144117-71f8-4060-97ef-f28069bed0fc" providerId="AD" clId="Web-{6DF3AF6B-8A08-72C1-6391-8A031FEE1AE2}" dt="2022-07-15T12:15:09.521" v="122" actId="1076"/>
          <ac:picMkLst>
            <pc:docMk/>
            <pc:sldMk cId="3405527289" sldId="299"/>
            <ac:picMk id="11" creationId="{CAE2E095-279A-7813-817A-8850826312A6}"/>
          </ac:picMkLst>
        </pc:picChg>
        <pc:picChg chg="add del mod">
          <ac:chgData name="Amina Begum (2118505)" userId="S::2118505@student.uwtsd.ac.uk::7b144117-71f8-4060-97ef-f28069bed0fc" providerId="AD" clId="Web-{6DF3AF6B-8A08-72C1-6391-8A031FEE1AE2}" dt="2022-07-15T12:16:10.241" v="132"/>
          <ac:picMkLst>
            <pc:docMk/>
            <pc:sldMk cId="3405527289" sldId="299"/>
            <ac:picMk id="13" creationId="{FE82E94D-A525-4F34-4DB5-CC74E19D9B84}"/>
          </ac:picMkLst>
        </pc:picChg>
        <pc:picChg chg="add mod">
          <ac:chgData name="Amina Begum (2118505)" userId="S::2118505@student.uwtsd.ac.uk::7b144117-71f8-4060-97ef-f28069bed0fc" providerId="AD" clId="Web-{6DF3AF6B-8A08-72C1-6391-8A031FEE1AE2}" dt="2022-07-15T12:16:22.742" v="136" actId="1076"/>
          <ac:picMkLst>
            <pc:docMk/>
            <pc:sldMk cId="3405527289" sldId="299"/>
            <ac:picMk id="15" creationId="{1818036D-3BCB-1CD8-5154-3DE533269ABB}"/>
          </ac:picMkLst>
        </pc:picChg>
        <pc:picChg chg="add mod">
          <ac:chgData name="Amina Begum (2118505)" userId="S::2118505@student.uwtsd.ac.uk::7b144117-71f8-4060-97ef-f28069bed0fc" providerId="AD" clId="Web-{6DF3AF6B-8A08-72C1-6391-8A031FEE1AE2}" dt="2022-07-15T12:40:12.835" v="315" actId="1076"/>
          <ac:picMkLst>
            <pc:docMk/>
            <pc:sldMk cId="3405527289" sldId="299"/>
            <ac:picMk id="17" creationId="{84C1F6F2-255B-6343-707F-9FACEFD62049}"/>
          </ac:picMkLst>
        </pc:picChg>
        <pc:picChg chg="add mod">
          <ac:chgData name="Amina Begum (2118505)" userId="S::2118505@student.uwtsd.ac.uk::7b144117-71f8-4060-97ef-f28069bed0fc" providerId="AD" clId="Web-{6DF3AF6B-8A08-72C1-6391-8A031FEE1AE2}" dt="2022-07-15T12:16:48.914" v="142" actId="14100"/>
          <ac:picMkLst>
            <pc:docMk/>
            <pc:sldMk cId="3405527289" sldId="299"/>
            <ac:picMk id="18" creationId="{26E44063-D285-9EE7-4C35-EA356C23A1A2}"/>
          </ac:picMkLst>
        </pc:picChg>
        <pc:picChg chg="add mod">
          <ac:chgData name="Amina Begum (2118505)" userId="S::2118505@student.uwtsd.ac.uk::7b144117-71f8-4060-97ef-f28069bed0fc" providerId="AD" clId="Web-{6DF3AF6B-8A08-72C1-6391-8A031FEE1AE2}" dt="2022-07-15T13:04:58.134" v="607" actId="1076"/>
          <ac:picMkLst>
            <pc:docMk/>
            <pc:sldMk cId="3405527289" sldId="299"/>
            <ac:picMk id="19" creationId="{64E50A5B-91B4-3602-1A38-20D16097B394}"/>
          </ac:picMkLst>
        </pc:picChg>
        <pc:picChg chg="add del mod">
          <ac:chgData name="Amina Begum (2118505)" userId="S::2118505@student.uwtsd.ac.uk::7b144117-71f8-4060-97ef-f28069bed0fc" providerId="AD" clId="Web-{6DF3AF6B-8A08-72C1-6391-8A031FEE1AE2}" dt="2022-07-15T12:19:50.918" v="165"/>
          <ac:picMkLst>
            <pc:docMk/>
            <pc:sldMk cId="3405527289" sldId="299"/>
            <ac:picMk id="20" creationId="{AE0DAFF9-0429-6E1E-15DF-054E37013A47}"/>
          </ac:picMkLst>
        </pc:picChg>
        <pc:picChg chg="add mod">
          <ac:chgData name="Amina Begum (2118505)" userId="S::2118505@student.uwtsd.ac.uk::7b144117-71f8-4060-97ef-f28069bed0fc" providerId="AD" clId="Web-{6DF3AF6B-8A08-72C1-6391-8A031FEE1AE2}" dt="2022-07-15T12:16:18.007" v="135" actId="1076"/>
          <ac:picMkLst>
            <pc:docMk/>
            <pc:sldMk cId="3405527289" sldId="299"/>
            <ac:picMk id="22" creationId="{9063B44A-2560-C992-14F4-A611BBE3C747}"/>
          </ac:picMkLst>
        </pc:picChg>
        <pc:picChg chg="add del mod">
          <ac:chgData name="Amina Begum (2118505)" userId="S::2118505@student.uwtsd.ac.uk::7b144117-71f8-4060-97ef-f28069bed0fc" providerId="AD" clId="Web-{6DF3AF6B-8A08-72C1-6391-8A031FEE1AE2}" dt="2022-07-15T12:18:06.478" v="154"/>
          <ac:picMkLst>
            <pc:docMk/>
            <pc:sldMk cId="3405527289" sldId="299"/>
            <ac:picMk id="26" creationId="{3B3E7D63-11B8-FE0A-2737-6C4BD4CA2BD3}"/>
          </ac:picMkLst>
        </pc:picChg>
        <pc:picChg chg="add del mod">
          <ac:chgData name="Amina Begum (2118505)" userId="S::2118505@student.uwtsd.ac.uk::7b144117-71f8-4060-97ef-f28069bed0fc" providerId="AD" clId="Web-{6DF3AF6B-8A08-72C1-6391-8A031FEE1AE2}" dt="2022-07-15T12:18:41.682" v="158"/>
          <ac:picMkLst>
            <pc:docMk/>
            <pc:sldMk cId="3405527289" sldId="299"/>
            <ac:picMk id="27" creationId="{4082300F-D417-01DE-12E0-ADB50D2B3891}"/>
          </ac:picMkLst>
        </pc:picChg>
        <pc:picChg chg="add mod">
          <ac:chgData name="Amina Begum (2118505)" userId="S::2118505@student.uwtsd.ac.uk::7b144117-71f8-4060-97ef-f28069bed0fc" providerId="AD" clId="Web-{6DF3AF6B-8A08-72C1-6391-8A031FEE1AE2}" dt="2022-07-15T12:51:05.568" v="393" actId="1076"/>
          <ac:picMkLst>
            <pc:docMk/>
            <pc:sldMk cId="3405527289" sldId="299"/>
            <ac:picMk id="30" creationId="{F0E4805F-4F11-1919-7EC7-B889909ADD80}"/>
          </ac:picMkLst>
        </pc:picChg>
        <pc:picChg chg="add mod">
          <ac:chgData name="Amina Begum (2118505)" userId="S::2118505@student.uwtsd.ac.uk::7b144117-71f8-4060-97ef-f28069bed0fc" providerId="AD" clId="Web-{6DF3AF6B-8A08-72C1-6391-8A031FEE1AE2}" dt="2022-07-15T12:51:01.006" v="392" actId="1076"/>
          <ac:picMkLst>
            <pc:docMk/>
            <pc:sldMk cId="3405527289" sldId="299"/>
            <ac:picMk id="31" creationId="{CFF68073-B190-CA72-6A14-45CF30695176}"/>
          </ac:picMkLst>
        </pc:picChg>
        <pc:picChg chg="add mod">
          <ac:chgData name="Amina Begum (2118505)" userId="S::2118505@student.uwtsd.ac.uk::7b144117-71f8-4060-97ef-f28069bed0fc" providerId="AD" clId="Web-{6DF3AF6B-8A08-72C1-6391-8A031FEE1AE2}" dt="2022-07-15T12:42:26.479" v="337" actId="1076"/>
          <ac:picMkLst>
            <pc:docMk/>
            <pc:sldMk cId="3405527289" sldId="299"/>
            <ac:picMk id="33" creationId="{DA0FA280-A65C-157D-0FBB-7D34B2B21D23}"/>
          </ac:picMkLst>
        </pc:picChg>
        <pc:picChg chg="add mod">
          <ac:chgData name="Amina Begum (2118505)" userId="S::2118505@student.uwtsd.ac.uk::7b144117-71f8-4060-97ef-f28069bed0fc" providerId="AD" clId="Web-{6DF3AF6B-8A08-72C1-6391-8A031FEE1AE2}" dt="2022-07-15T12:42:22.166" v="335" actId="1076"/>
          <ac:picMkLst>
            <pc:docMk/>
            <pc:sldMk cId="3405527289" sldId="299"/>
            <ac:picMk id="35" creationId="{859819A4-8745-0325-8D04-8FA45FCBC902}"/>
          </ac:picMkLst>
        </pc:picChg>
        <pc:picChg chg="add mod">
          <ac:chgData name="Amina Begum (2118505)" userId="S::2118505@student.uwtsd.ac.uk::7b144117-71f8-4060-97ef-f28069bed0fc" providerId="AD" clId="Web-{6DF3AF6B-8A08-72C1-6391-8A031FEE1AE2}" dt="2022-07-15T12:45:51.233" v="361" actId="14100"/>
          <ac:picMkLst>
            <pc:docMk/>
            <pc:sldMk cId="3405527289" sldId="299"/>
            <ac:picMk id="37" creationId="{14A30961-076C-76FD-6FD4-CF24D6EA3C25}"/>
          </ac:picMkLst>
        </pc:picChg>
        <pc:picChg chg="add mod">
          <ac:chgData name="Amina Begum (2118505)" userId="S::2118505@student.uwtsd.ac.uk::7b144117-71f8-4060-97ef-f28069bed0fc" providerId="AD" clId="Web-{6DF3AF6B-8A08-72C1-6391-8A031FEE1AE2}" dt="2022-07-15T12:24:18.268" v="187" actId="1076"/>
          <ac:picMkLst>
            <pc:docMk/>
            <pc:sldMk cId="3405527289" sldId="299"/>
            <ac:picMk id="39" creationId="{90E1FF46-6C0C-3DAC-BC32-9A2A9F24745C}"/>
          </ac:picMkLst>
        </pc:picChg>
        <pc:picChg chg="add mod">
          <ac:chgData name="Amina Begum (2118505)" userId="S::2118505@student.uwtsd.ac.uk::7b144117-71f8-4060-97ef-f28069bed0fc" providerId="AD" clId="Web-{6DF3AF6B-8A08-72C1-6391-8A031FEE1AE2}" dt="2022-07-15T12:24:43.768" v="190" actId="1076"/>
          <ac:picMkLst>
            <pc:docMk/>
            <pc:sldMk cId="3405527289" sldId="299"/>
            <ac:picMk id="41" creationId="{C2520A01-6607-8A44-5EC9-192A83C9EF94}"/>
          </ac:picMkLst>
        </pc:picChg>
        <pc:picChg chg="add mod">
          <ac:chgData name="Amina Begum (2118505)" userId="S::2118505@student.uwtsd.ac.uk::7b144117-71f8-4060-97ef-f28069bed0fc" providerId="AD" clId="Web-{6DF3AF6B-8A08-72C1-6391-8A031FEE1AE2}" dt="2022-07-15T12:51:20.147" v="396" actId="1076"/>
          <ac:picMkLst>
            <pc:docMk/>
            <pc:sldMk cId="3405527289" sldId="299"/>
            <ac:picMk id="42" creationId="{905C42C7-D0B7-3C98-9BE0-E7F2E73833BC}"/>
          </ac:picMkLst>
        </pc:picChg>
        <pc:picChg chg="add mod">
          <ac:chgData name="Amina Begum (2118505)" userId="S::2118505@student.uwtsd.ac.uk::7b144117-71f8-4060-97ef-f28069bed0fc" providerId="AD" clId="Web-{6DF3AF6B-8A08-72C1-6391-8A031FEE1AE2}" dt="2022-07-15T12:51:17.241" v="395" actId="1076"/>
          <ac:picMkLst>
            <pc:docMk/>
            <pc:sldMk cId="3405527289" sldId="299"/>
            <ac:picMk id="43" creationId="{E98B2253-61B4-485F-C0E2-A7E992334661}"/>
          </ac:picMkLst>
        </pc:picChg>
        <pc:picChg chg="add mod">
          <ac:chgData name="Amina Begum (2118505)" userId="S::2118505@student.uwtsd.ac.uk::7b144117-71f8-4060-97ef-f28069bed0fc" providerId="AD" clId="Web-{6DF3AF6B-8A08-72C1-6391-8A031FEE1AE2}" dt="2022-07-15T12:50:22.161" v="390"/>
          <ac:picMkLst>
            <pc:docMk/>
            <pc:sldMk cId="3405527289" sldId="299"/>
            <ac:picMk id="44" creationId="{60B2FBCE-CA45-48E2-99C6-6535AA4247EE}"/>
          </ac:picMkLst>
        </pc:picChg>
        <pc:picChg chg="add mod">
          <ac:chgData name="Amina Begum (2118505)" userId="S::2118505@student.uwtsd.ac.uk::7b144117-71f8-4060-97ef-f28069bed0fc" providerId="AD" clId="Web-{6DF3AF6B-8A08-72C1-6391-8A031FEE1AE2}" dt="2022-07-15T12:33:15.826" v="257" actId="1076"/>
          <ac:picMkLst>
            <pc:docMk/>
            <pc:sldMk cId="3405527289" sldId="299"/>
            <ac:picMk id="45" creationId="{C5619489-5D5F-AF11-8F01-D9E71E14582E}"/>
          </ac:picMkLst>
        </pc:picChg>
        <pc:picChg chg="add mod">
          <ac:chgData name="Amina Begum (2118505)" userId="S::2118505@student.uwtsd.ac.uk::7b144117-71f8-4060-97ef-f28069bed0fc" providerId="AD" clId="Web-{6DF3AF6B-8A08-72C1-6391-8A031FEE1AE2}" dt="2022-07-15T12:33:14.561" v="256" actId="1076"/>
          <ac:picMkLst>
            <pc:docMk/>
            <pc:sldMk cId="3405527289" sldId="299"/>
            <ac:picMk id="46" creationId="{C7C1AE8F-E4C6-EB4A-6A04-FA731EC4C03A}"/>
          </ac:picMkLst>
        </pc:picChg>
        <pc:picChg chg="add mod">
          <ac:chgData name="Amina Begum (2118505)" userId="S::2118505@student.uwtsd.ac.uk::7b144117-71f8-4060-97ef-f28069bed0fc" providerId="AD" clId="Web-{6DF3AF6B-8A08-72C1-6391-8A031FEE1AE2}" dt="2022-07-15T12:45:35.092" v="357" actId="1076"/>
          <ac:picMkLst>
            <pc:docMk/>
            <pc:sldMk cId="3405527289" sldId="299"/>
            <ac:picMk id="47" creationId="{A5333717-89BA-816C-0B68-6393C1DB3BD8}"/>
          </ac:picMkLst>
        </pc:picChg>
        <pc:picChg chg="add mod">
          <ac:chgData name="Amina Begum (2118505)" userId="S::2118505@student.uwtsd.ac.uk::7b144117-71f8-4060-97ef-f28069bed0fc" providerId="AD" clId="Web-{6DF3AF6B-8A08-72C1-6391-8A031FEE1AE2}" dt="2022-07-15T12:45:28.686" v="355" actId="1076"/>
          <ac:picMkLst>
            <pc:docMk/>
            <pc:sldMk cId="3405527289" sldId="299"/>
            <ac:picMk id="48" creationId="{12AD5D06-98C3-870D-AE49-B6613412003D}"/>
          </ac:picMkLst>
        </pc:picChg>
        <pc:picChg chg="add mod">
          <ac:chgData name="Amina Begum (2118505)" userId="S::2118505@student.uwtsd.ac.uk::7b144117-71f8-4060-97ef-f28069bed0fc" providerId="AD" clId="Web-{6DF3AF6B-8A08-72C1-6391-8A031FEE1AE2}" dt="2022-07-15T12:45:39.343" v="359" actId="1076"/>
          <ac:picMkLst>
            <pc:docMk/>
            <pc:sldMk cId="3405527289" sldId="299"/>
            <ac:picMk id="49" creationId="{20C56D09-494B-9479-4A2F-B99418761E34}"/>
          </ac:picMkLst>
        </pc:picChg>
        <pc:picChg chg="add mod">
          <ac:chgData name="Amina Begum (2118505)" userId="S::2118505@student.uwtsd.ac.uk::7b144117-71f8-4060-97ef-f28069bed0fc" providerId="AD" clId="Web-{6DF3AF6B-8A08-72C1-6391-8A031FEE1AE2}" dt="2022-07-15T12:45:45.015" v="360" actId="14100"/>
          <ac:picMkLst>
            <pc:docMk/>
            <pc:sldMk cId="3405527289" sldId="299"/>
            <ac:picMk id="50" creationId="{F1BDCD90-3D6E-199E-818E-966E7DF940E7}"/>
          </ac:picMkLst>
        </pc:picChg>
        <pc:picChg chg="add mod">
          <ac:chgData name="Amina Begum (2118505)" userId="S::2118505@student.uwtsd.ac.uk::7b144117-71f8-4060-97ef-f28069bed0fc" providerId="AD" clId="Web-{6DF3AF6B-8A08-72C1-6391-8A031FEE1AE2}" dt="2022-07-15T12:49:42.317" v="385"/>
          <ac:picMkLst>
            <pc:docMk/>
            <pc:sldMk cId="3405527289" sldId="299"/>
            <ac:picMk id="51" creationId="{C4095CCF-E9D7-5919-E92D-CD58C4658F71}"/>
          </ac:picMkLst>
        </pc:picChg>
        <pc:cxnChg chg="add del">
          <ac:chgData name="Amina Begum (2118505)" userId="S::2118505@student.uwtsd.ac.uk::7b144117-71f8-4060-97ef-f28069bed0fc" providerId="AD" clId="Web-{6DF3AF6B-8A08-72C1-6391-8A031FEE1AE2}" dt="2022-07-15T12:11:23.235" v="96"/>
          <ac:cxnSpMkLst>
            <pc:docMk/>
            <pc:sldMk cId="3405527289" sldId="299"/>
            <ac:cxnSpMk id="23" creationId="{AA2EAA10-076F-46BD-8F0F-B9A2FB77A85C}"/>
          </ac:cxnSpMkLst>
        </pc:cxnChg>
        <pc:cxnChg chg="add del">
          <ac:chgData name="Amina Begum (2118505)" userId="S::2118505@student.uwtsd.ac.uk::7b144117-71f8-4060-97ef-f28069bed0fc" providerId="AD" clId="Web-{6DF3AF6B-8A08-72C1-6391-8A031FEE1AE2}" dt="2022-07-15T12:11:23.235" v="96"/>
          <ac:cxnSpMkLst>
            <pc:docMk/>
            <pc:sldMk cId="3405527289" sldId="299"/>
            <ac:cxnSpMk id="25" creationId="{D891E407-403B-4764-86C9-33A56D3BCAA3}"/>
          </ac:cxnSpMkLst>
        </pc:cxnChg>
        <pc:cxnChg chg="add mod">
          <ac:chgData name="Amina Begum (2118505)" userId="S::2118505@student.uwtsd.ac.uk::7b144117-71f8-4060-97ef-f28069bed0fc" providerId="AD" clId="Web-{6DF3AF6B-8A08-72C1-6391-8A031FEE1AE2}" dt="2022-07-15T12:48:50.284" v="382"/>
          <ac:cxnSpMkLst>
            <pc:docMk/>
            <pc:sldMk cId="3405527289" sldId="299"/>
            <ac:cxnSpMk id="28" creationId="{1247B27D-84F6-E930-6C95-149482128869}"/>
          </ac:cxnSpMkLst>
        </pc:cxnChg>
        <pc:cxnChg chg="add mod">
          <ac:chgData name="Amina Begum (2118505)" userId="S::2118505@student.uwtsd.ac.uk::7b144117-71f8-4060-97ef-f28069bed0fc" providerId="AD" clId="Web-{6DF3AF6B-8A08-72C1-6391-8A031FEE1AE2}" dt="2022-07-15T12:35:46.861" v="273" actId="14100"/>
          <ac:cxnSpMkLst>
            <pc:docMk/>
            <pc:sldMk cId="3405527289" sldId="299"/>
            <ac:cxnSpMk id="52" creationId="{315C95E3-FF7C-3321-A6DE-64006AC0687C}"/>
          </ac:cxnSpMkLst>
        </pc:cxnChg>
        <pc:cxnChg chg="add del mod">
          <ac:chgData name="Amina Begum (2118505)" userId="S::2118505@student.uwtsd.ac.uk::7b144117-71f8-4060-97ef-f28069bed0fc" providerId="AD" clId="Web-{6DF3AF6B-8A08-72C1-6391-8A031FEE1AE2}" dt="2022-07-15T12:38:13.723" v="297"/>
          <ac:cxnSpMkLst>
            <pc:docMk/>
            <pc:sldMk cId="3405527289" sldId="299"/>
            <ac:cxnSpMk id="53" creationId="{E38DE570-ED0D-2361-3C76-6F3503649929}"/>
          </ac:cxnSpMkLst>
        </pc:cxnChg>
        <pc:cxnChg chg="add mod">
          <ac:chgData name="Amina Begum (2118505)" userId="S::2118505@student.uwtsd.ac.uk::7b144117-71f8-4060-97ef-f28069bed0fc" providerId="AD" clId="Web-{6DF3AF6B-8A08-72C1-6391-8A031FEE1AE2}" dt="2022-07-15T12:32:34.919" v="246" actId="14100"/>
          <ac:cxnSpMkLst>
            <pc:docMk/>
            <pc:sldMk cId="3405527289" sldId="299"/>
            <ac:cxnSpMk id="54" creationId="{2FA1F8E3-C0EE-0015-FAE9-01BF30EB02A6}"/>
          </ac:cxnSpMkLst>
        </pc:cxnChg>
        <pc:cxnChg chg="add mod">
          <ac:chgData name="Amina Begum (2118505)" userId="S::2118505@student.uwtsd.ac.uk::7b144117-71f8-4060-97ef-f28069bed0fc" providerId="AD" clId="Web-{6DF3AF6B-8A08-72C1-6391-8A031FEE1AE2}" dt="2022-07-15T12:33:00.217" v="250" actId="14100"/>
          <ac:cxnSpMkLst>
            <pc:docMk/>
            <pc:sldMk cId="3405527289" sldId="299"/>
            <ac:cxnSpMk id="55" creationId="{924CD34F-FE1C-39C6-DA11-039596D72EB6}"/>
          </ac:cxnSpMkLst>
        </pc:cxnChg>
        <pc:cxnChg chg="add mod">
          <ac:chgData name="Amina Begum (2118505)" userId="S::2118505@student.uwtsd.ac.uk::7b144117-71f8-4060-97ef-f28069bed0fc" providerId="AD" clId="Web-{6DF3AF6B-8A08-72C1-6391-8A031FEE1AE2}" dt="2022-07-15T12:35:10.954" v="270" actId="14100"/>
          <ac:cxnSpMkLst>
            <pc:docMk/>
            <pc:sldMk cId="3405527289" sldId="299"/>
            <ac:cxnSpMk id="56" creationId="{5A2FDF73-1D02-ED74-28A6-1C040DA91ABF}"/>
          </ac:cxnSpMkLst>
        </pc:cxnChg>
        <pc:cxnChg chg="add del mod">
          <ac:chgData name="Amina Begum (2118505)" userId="S::2118505@student.uwtsd.ac.uk::7b144117-71f8-4060-97ef-f28069bed0fc" providerId="AD" clId="Web-{6DF3AF6B-8A08-72C1-6391-8A031FEE1AE2}" dt="2022-07-15T12:36:29.237" v="279"/>
          <ac:cxnSpMkLst>
            <pc:docMk/>
            <pc:sldMk cId="3405527289" sldId="299"/>
            <ac:cxnSpMk id="57" creationId="{95A83D55-2667-AC44-FE78-3BEDD966376C}"/>
          </ac:cxnSpMkLst>
        </pc:cxnChg>
        <pc:cxnChg chg="add mod">
          <ac:chgData name="Amina Begum (2118505)" userId="S::2118505@student.uwtsd.ac.uk::7b144117-71f8-4060-97ef-f28069bed0fc" providerId="AD" clId="Web-{6DF3AF6B-8A08-72C1-6391-8A031FEE1AE2}" dt="2022-07-15T12:39:17.162" v="307" actId="14100"/>
          <ac:cxnSpMkLst>
            <pc:docMk/>
            <pc:sldMk cId="3405527289" sldId="299"/>
            <ac:cxnSpMk id="58" creationId="{93C0DBB2-E719-829C-1444-27A086D588E5}"/>
          </ac:cxnSpMkLst>
        </pc:cxnChg>
        <pc:cxnChg chg="add del mod">
          <ac:chgData name="Amina Begum (2118505)" userId="S::2118505@student.uwtsd.ac.uk::7b144117-71f8-4060-97ef-f28069bed0fc" providerId="AD" clId="Web-{6DF3AF6B-8A08-72C1-6391-8A031FEE1AE2}" dt="2022-07-15T12:38:13.723" v="296"/>
          <ac:cxnSpMkLst>
            <pc:docMk/>
            <pc:sldMk cId="3405527289" sldId="299"/>
            <ac:cxnSpMk id="59" creationId="{DA12FC99-495E-07A5-ADBD-F4371EA1010F}"/>
          </ac:cxnSpMkLst>
        </pc:cxnChg>
        <pc:cxnChg chg="add mod">
          <ac:chgData name="Amina Begum (2118505)" userId="S::2118505@student.uwtsd.ac.uk::7b144117-71f8-4060-97ef-f28069bed0fc" providerId="AD" clId="Web-{6DF3AF6B-8A08-72C1-6391-8A031FEE1AE2}" dt="2022-07-15T12:38:42.724" v="300" actId="14100"/>
          <ac:cxnSpMkLst>
            <pc:docMk/>
            <pc:sldMk cId="3405527289" sldId="299"/>
            <ac:cxnSpMk id="60" creationId="{535F0A7A-F86D-5254-7EC3-CAC4CEFBC910}"/>
          </ac:cxnSpMkLst>
        </pc:cxnChg>
        <pc:cxnChg chg="add mod">
          <ac:chgData name="Amina Begum (2118505)" userId="S::2118505@student.uwtsd.ac.uk::7b144117-71f8-4060-97ef-f28069bed0fc" providerId="AD" clId="Web-{6DF3AF6B-8A08-72C1-6391-8A031FEE1AE2}" dt="2022-07-15T12:39:04.053" v="304" actId="1076"/>
          <ac:cxnSpMkLst>
            <pc:docMk/>
            <pc:sldMk cId="3405527289" sldId="299"/>
            <ac:cxnSpMk id="61" creationId="{C058B5DE-143B-3A21-DE7E-07F767EB180B}"/>
          </ac:cxnSpMkLst>
        </pc:cxnChg>
        <pc:cxnChg chg="add mod">
          <ac:chgData name="Amina Begum (2118505)" userId="S::2118505@student.uwtsd.ac.uk::7b144117-71f8-4060-97ef-f28069bed0fc" providerId="AD" clId="Web-{6DF3AF6B-8A08-72C1-6391-8A031FEE1AE2}" dt="2022-07-15T12:39:31.600" v="309" actId="1076"/>
          <ac:cxnSpMkLst>
            <pc:docMk/>
            <pc:sldMk cId="3405527289" sldId="299"/>
            <ac:cxnSpMk id="62" creationId="{5C076647-1DEE-4D41-594C-CD6A9043DCC7}"/>
          </ac:cxnSpMkLst>
        </pc:cxnChg>
        <pc:cxnChg chg="add mod">
          <ac:chgData name="Amina Begum (2118505)" userId="S::2118505@student.uwtsd.ac.uk::7b144117-71f8-4060-97ef-f28069bed0fc" providerId="AD" clId="Web-{6DF3AF6B-8A08-72C1-6391-8A031FEE1AE2}" dt="2022-07-15T12:43:28.496" v="340" actId="1076"/>
          <ac:cxnSpMkLst>
            <pc:docMk/>
            <pc:sldMk cId="3405527289" sldId="299"/>
            <ac:cxnSpMk id="63" creationId="{00E35208-E110-A718-7C7F-167BA46505B5}"/>
          </ac:cxnSpMkLst>
        </pc:cxnChg>
        <pc:cxnChg chg="add mod">
          <ac:chgData name="Amina Begum (2118505)" userId="S::2118505@student.uwtsd.ac.uk::7b144117-71f8-4060-97ef-f28069bed0fc" providerId="AD" clId="Web-{6DF3AF6B-8A08-72C1-6391-8A031FEE1AE2}" dt="2022-07-15T12:40:45.883" v="318" actId="1076"/>
          <ac:cxnSpMkLst>
            <pc:docMk/>
            <pc:sldMk cId="3405527289" sldId="299"/>
            <ac:cxnSpMk id="64" creationId="{52277F1C-4402-CCA1-8757-78040CE0B302}"/>
          </ac:cxnSpMkLst>
        </pc:cxnChg>
        <pc:cxnChg chg="add mod">
          <ac:chgData name="Amina Begum (2118505)" userId="S::2118505@student.uwtsd.ac.uk::7b144117-71f8-4060-97ef-f28069bed0fc" providerId="AD" clId="Web-{6DF3AF6B-8A08-72C1-6391-8A031FEE1AE2}" dt="2022-07-15T12:41:05.524" v="322" actId="1076"/>
          <ac:cxnSpMkLst>
            <pc:docMk/>
            <pc:sldMk cId="3405527289" sldId="299"/>
            <ac:cxnSpMk id="66" creationId="{C54A919C-440B-D7FE-A20E-9FF32F8AC915}"/>
          </ac:cxnSpMkLst>
        </pc:cxnChg>
        <pc:cxnChg chg="add mod">
          <ac:chgData name="Amina Begum (2118505)" userId="S::2118505@student.uwtsd.ac.uk::7b144117-71f8-4060-97ef-f28069bed0fc" providerId="AD" clId="Web-{6DF3AF6B-8A08-72C1-6391-8A031FEE1AE2}" dt="2022-07-15T12:41:51.978" v="330" actId="14100"/>
          <ac:cxnSpMkLst>
            <pc:docMk/>
            <pc:sldMk cId="3405527289" sldId="299"/>
            <ac:cxnSpMk id="67" creationId="{A72629CC-C64F-BE9A-AEA0-EF63207879F4}"/>
          </ac:cxnSpMkLst>
        </pc:cxnChg>
        <pc:cxnChg chg="add mod">
          <ac:chgData name="Amina Begum (2118505)" userId="S::2118505@student.uwtsd.ac.uk::7b144117-71f8-4060-97ef-f28069bed0fc" providerId="AD" clId="Web-{6DF3AF6B-8A08-72C1-6391-8A031FEE1AE2}" dt="2022-07-15T13:05:14.150" v="610" actId="14100"/>
          <ac:cxnSpMkLst>
            <pc:docMk/>
            <pc:sldMk cId="3405527289" sldId="299"/>
            <ac:cxnSpMk id="68" creationId="{CB2B0A3B-DC7F-49B6-0E74-48E38E555EB6}"/>
          </ac:cxnSpMkLst>
        </pc:cxnChg>
        <pc:cxnChg chg="add mod">
          <ac:chgData name="Amina Begum (2118505)" userId="S::2118505@student.uwtsd.ac.uk::7b144117-71f8-4060-97ef-f28069bed0fc" providerId="AD" clId="Web-{6DF3AF6B-8A08-72C1-6391-8A031FEE1AE2}" dt="2022-07-15T12:43:06.214" v="338" actId="1076"/>
          <ac:cxnSpMkLst>
            <pc:docMk/>
            <pc:sldMk cId="3405527289" sldId="299"/>
            <ac:cxnSpMk id="69" creationId="{06679066-4DE7-B25C-9AAC-57F75EFD85A9}"/>
          </ac:cxnSpMkLst>
        </pc:cxnChg>
        <pc:cxnChg chg="add mod">
          <ac:chgData name="Amina Begum (2118505)" userId="S::2118505@student.uwtsd.ac.uk::7b144117-71f8-4060-97ef-f28069bed0fc" providerId="AD" clId="Web-{6DF3AF6B-8A08-72C1-6391-8A031FEE1AE2}" dt="2022-07-15T12:43:47.418" v="343" actId="14100"/>
          <ac:cxnSpMkLst>
            <pc:docMk/>
            <pc:sldMk cId="3405527289" sldId="299"/>
            <ac:cxnSpMk id="70" creationId="{B9A0EF55-A9D2-DE06-9451-40402DF17476}"/>
          </ac:cxnSpMkLst>
        </pc:cxnChg>
        <pc:cxnChg chg="add mod">
          <ac:chgData name="Amina Begum (2118505)" userId="S::2118505@student.uwtsd.ac.uk::7b144117-71f8-4060-97ef-f28069bed0fc" providerId="AD" clId="Web-{6DF3AF6B-8A08-72C1-6391-8A031FEE1AE2}" dt="2022-07-15T13:05:24.025" v="611" actId="1076"/>
          <ac:cxnSpMkLst>
            <pc:docMk/>
            <pc:sldMk cId="3405527289" sldId="299"/>
            <ac:cxnSpMk id="71" creationId="{61DBDE02-E513-9186-8411-AEE1EDC00B9B}"/>
          </ac:cxnSpMkLst>
        </pc:cxnChg>
        <pc:cxnChg chg="add mod">
          <ac:chgData name="Amina Begum (2118505)" userId="S::2118505@student.uwtsd.ac.uk::7b144117-71f8-4060-97ef-f28069bed0fc" providerId="AD" clId="Web-{6DF3AF6B-8A08-72C1-6391-8A031FEE1AE2}" dt="2022-07-15T12:45:05.936" v="352" actId="14100"/>
          <ac:cxnSpMkLst>
            <pc:docMk/>
            <pc:sldMk cId="3405527289" sldId="299"/>
            <ac:cxnSpMk id="72" creationId="{D85FE3E5-C99B-F8D4-1204-1117BCF1A24C}"/>
          </ac:cxnSpMkLst>
        </pc:cxnChg>
        <pc:cxnChg chg="add mod">
          <ac:chgData name="Amina Begum (2118505)" userId="S::2118505@student.uwtsd.ac.uk::7b144117-71f8-4060-97ef-f28069bed0fc" providerId="AD" clId="Web-{6DF3AF6B-8A08-72C1-6391-8A031FEE1AE2}" dt="2022-07-15T12:47:47.752" v="381" actId="14100"/>
          <ac:cxnSpMkLst>
            <pc:docMk/>
            <pc:sldMk cId="3405527289" sldId="299"/>
            <ac:cxnSpMk id="73" creationId="{DF4EE717-6584-8FEA-16AC-530F9197E54D}"/>
          </ac:cxnSpMkLst>
        </pc:cxnChg>
        <pc:cxnChg chg="add mod">
          <ac:chgData name="Amina Begum (2118505)" userId="S::2118505@student.uwtsd.ac.uk::7b144117-71f8-4060-97ef-f28069bed0fc" providerId="AD" clId="Web-{6DF3AF6B-8A08-72C1-6391-8A031FEE1AE2}" dt="2022-07-15T12:46:36.891" v="369" actId="1076"/>
          <ac:cxnSpMkLst>
            <pc:docMk/>
            <pc:sldMk cId="3405527289" sldId="299"/>
            <ac:cxnSpMk id="74" creationId="{71292FDD-6F20-293D-D7F7-562B6534F9DA}"/>
          </ac:cxnSpMkLst>
        </pc:cxnChg>
        <pc:cxnChg chg="add mod">
          <ac:chgData name="Amina Begum (2118505)" userId="S::2118505@student.uwtsd.ac.uk::7b144117-71f8-4060-97ef-f28069bed0fc" providerId="AD" clId="Web-{6DF3AF6B-8A08-72C1-6391-8A031FEE1AE2}" dt="2022-07-15T12:46:52.188" v="372" actId="14100"/>
          <ac:cxnSpMkLst>
            <pc:docMk/>
            <pc:sldMk cId="3405527289" sldId="299"/>
            <ac:cxnSpMk id="75" creationId="{EDEF19A3-6874-E2E6-1BA1-D967B8F793C2}"/>
          </ac:cxnSpMkLst>
        </pc:cxnChg>
        <pc:cxnChg chg="add mod">
          <ac:chgData name="Amina Begum (2118505)" userId="S::2118505@student.uwtsd.ac.uk::7b144117-71f8-4060-97ef-f28069bed0fc" providerId="AD" clId="Web-{6DF3AF6B-8A08-72C1-6391-8A031FEE1AE2}" dt="2022-07-15T12:47:24.423" v="377" actId="14100"/>
          <ac:cxnSpMkLst>
            <pc:docMk/>
            <pc:sldMk cId="3405527289" sldId="299"/>
            <ac:cxnSpMk id="76" creationId="{26A3F96A-1C26-8C6F-48CE-988733A4AD01}"/>
          </ac:cxnSpMkLst>
        </pc:cxnChg>
        <pc:cxnChg chg="add mod">
          <ac:chgData name="Amina Begum (2118505)" userId="S::2118505@student.uwtsd.ac.uk::7b144117-71f8-4060-97ef-f28069bed0fc" providerId="AD" clId="Web-{6DF3AF6B-8A08-72C1-6391-8A031FEE1AE2}" dt="2022-07-15T12:47:39.173" v="380" actId="14100"/>
          <ac:cxnSpMkLst>
            <pc:docMk/>
            <pc:sldMk cId="3405527289" sldId="299"/>
            <ac:cxnSpMk id="77" creationId="{EBF81A78-698B-C6FB-E296-F58A3DFD85E0}"/>
          </ac:cxnSpMkLst>
        </pc:cxnChg>
      </pc:sldChg>
      <pc:sldChg chg="addSp modSp new mod setBg">
        <pc:chgData name="Amina Begum (2118505)" userId="S::2118505@student.uwtsd.ac.uk::7b144117-71f8-4060-97ef-f28069bed0fc" providerId="AD" clId="Web-{6DF3AF6B-8A08-72C1-6391-8A031FEE1AE2}" dt="2022-07-15T13:53:32.182" v="1457" actId="20577"/>
        <pc:sldMkLst>
          <pc:docMk/>
          <pc:sldMk cId="1484841531" sldId="300"/>
        </pc:sldMkLst>
        <pc:spChg chg="mod">
          <ac:chgData name="Amina Begum (2118505)" userId="S::2118505@student.uwtsd.ac.uk::7b144117-71f8-4060-97ef-f28069bed0fc" providerId="AD" clId="Web-{6DF3AF6B-8A08-72C1-6391-8A031FEE1AE2}" dt="2022-07-15T13:14:42.287" v="715" actId="20577"/>
          <ac:spMkLst>
            <pc:docMk/>
            <pc:sldMk cId="1484841531" sldId="300"/>
            <ac:spMk id="2" creationId="{EEFA5810-E927-CE57-F3A6-9C8C5DB0EB51}"/>
          </ac:spMkLst>
        </pc:spChg>
        <pc:spChg chg="mod">
          <ac:chgData name="Amina Begum (2118505)" userId="S::2118505@student.uwtsd.ac.uk::7b144117-71f8-4060-97ef-f28069bed0fc" providerId="AD" clId="Web-{6DF3AF6B-8A08-72C1-6391-8A031FEE1AE2}" dt="2022-07-15T13:53:32.182" v="1457" actId="20577"/>
          <ac:spMkLst>
            <pc:docMk/>
            <pc:sldMk cId="1484841531" sldId="300"/>
            <ac:spMk id="3" creationId="{FC41BB28-2C82-95DC-27BB-FD8D948DD217}"/>
          </ac:spMkLst>
        </pc:spChg>
        <pc:spChg chg="add">
          <ac:chgData name="Amina Begum (2118505)" userId="S::2118505@student.uwtsd.ac.uk::7b144117-71f8-4060-97ef-f28069bed0fc" providerId="AD" clId="Web-{6DF3AF6B-8A08-72C1-6391-8A031FEE1AE2}" dt="2022-07-15T13:12:42.550" v="664"/>
          <ac:spMkLst>
            <pc:docMk/>
            <pc:sldMk cId="1484841531" sldId="300"/>
            <ac:spMk id="8" creationId="{09588DA8-065E-4F6F-8EFD-43104AB2E0CF}"/>
          </ac:spMkLst>
        </pc:spChg>
        <pc:spChg chg="add">
          <ac:chgData name="Amina Begum (2118505)" userId="S::2118505@student.uwtsd.ac.uk::7b144117-71f8-4060-97ef-f28069bed0fc" providerId="AD" clId="Web-{6DF3AF6B-8A08-72C1-6391-8A031FEE1AE2}" dt="2022-07-15T13:12:42.550" v="664"/>
          <ac:spMkLst>
            <pc:docMk/>
            <pc:sldMk cId="1484841531" sldId="300"/>
            <ac:spMk id="10" creationId="{C4285719-470E-454C-AF62-8323075F1F5B}"/>
          </ac:spMkLst>
        </pc:spChg>
        <pc:spChg chg="add">
          <ac:chgData name="Amina Begum (2118505)" userId="S::2118505@student.uwtsd.ac.uk::7b144117-71f8-4060-97ef-f28069bed0fc" providerId="AD" clId="Web-{6DF3AF6B-8A08-72C1-6391-8A031FEE1AE2}" dt="2022-07-15T13:12:42.550" v="664"/>
          <ac:spMkLst>
            <pc:docMk/>
            <pc:sldMk cId="1484841531" sldId="300"/>
            <ac:spMk id="12" creationId="{CD9FE4EF-C4D8-49A0-B2FF-81D8DB7D8A24}"/>
          </ac:spMkLst>
        </pc:spChg>
        <pc:spChg chg="add">
          <ac:chgData name="Amina Begum (2118505)" userId="S::2118505@student.uwtsd.ac.uk::7b144117-71f8-4060-97ef-f28069bed0fc" providerId="AD" clId="Web-{6DF3AF6B-8A08-72C1-6391-8A031FEE1AE2}" dt="2022-07-15T13:12:42.550" v="664"/>
          <ac:spMkLst>
            <pc:docMk/>
            <pc:sldMk cId="1484841531" sldId="300"/>
            <ac:spMk id="14" creationId="{4300840D-0A0B-4512-BACA-B439D5B9C57C}"/>
          </ac:spMkLst>
        </pc:spChg>
        <pc:spChg chg="add">
          <ac:chgData name="Amina Begum (2118505)" userId="S::2118505@student.uwtsd.ac.uk::7b144117-71f8-4060-97ef-f28069bed0fc" providerId="AD" clId="Web-{6DF3AF6B-8A08-72C1-6391-8A031FEE1AE2}" dt="2022-07-15T13:12:42.550" v="664"/>
          <ac:spMkLst>
            <pc:docMk/>
            <pc:sldMk cId="1484841531" sldId="300"/>
            <ac:spMk id="16" creationId="{D2B78728-A580-49A7-84F9-6EF6F583ADE0}"/>
          </ac:spMkLst>
        </pc:spChg>
        <pc:spChg chg="add">
          <ac:chgData name="Amina Begum (2118505)" userId="S::2118505@student.uwtsd.ac.uk::7b144117-71f8-4060-97ef-f28069bed0fc" providerId="AD" clId="Web-{6DF3AF6B-8A08-72C1-6391-8A031FEE1AE2}" dt="2022-07-15T13:12:42.550" v="664"/>
          <ac:spMkLst>
            <pc:docMk/>
            <pc:sldMk cId="1484841531" sldId="300"/>
            <ac:spMk id="18" creationId="{38FAA1A1-D861-433F-88FA-1E9D6FD31D11}"/>
          </ac:spMkLst>
        </pc:spChg>
        <pc:spChg chg="add">
          <ac:chgData name="Amina Begum (2118505)" userId="S::2118505@student.uwtsd.ac.uk::7b144117-71f8-4060-97ef-f28069bed0fc" providerId="AD" clId="Web-{6DF3AF6B-8A08-72C1-6391-8A031FEE1AE2}" dt="2022-07-15T13:12:42.550" v="664"/>
          <ac:spMkLst>
            <pc:docMk/>
            <pc:sldMk cId="1484841531" sldId="300"/>
            <ac:spMk id="20" creationId="{8D71EDA1-87BF-4D5D-AB79-F346FD19278A}"/>
          </ac:spMkLst>
        </pc:spChg>
      </pc:sldChg>
      <pc:sldChg chg="addSp delSp modSp new mod setBg addAnim setClrOvrMap modNotes">
        <pc:chgData name="Amina Begum (2118505)" userId="S::2118505@student.uwtsd.ac.uk::7b144117-71f8-4060-97ef-f28069bed0fc" providerId="AD" clId="Web-{6DF3AF6B-8A08-72C1-6391-8A031FEE1AE2}" dt="2022-07-15T14:03:06.882" v="1508"/>
        <pc:sldMkLst>
          <pc:docMk/>
          <pc:sldMk cId="635091374" sldId="301"/>
        </pc:sldMkLst>
        <pc:spChg chg="mod">
          <ac:chgData name="Amina Begum (2118505)" userId="S::2118505@student.uwtsd.ac.uk::7b144117-71f8-4060-97ef-f28069bed0fc" providerId="AD" clId="Web-{6DF3AF6B-8A08-72C1-6391-8A031FEE1AE2}" dt="2022-07-15T13:31:58.872" v="1218"/>
          <ac:spMkLst>
            <pc:docMk/>
            <pc:sldMk cId="635091374" sldId="301"/>
            <ac:spMk id="2" creationId="{4FD26580-CE73-30E6-12A0-FA59702B1C64}"/>
          </ac:spMkLst>
        </pc:spChg>
        <pc:spChg chg="mod">
          <ac:chgData name="Amina Begum (2118505)" userId="S::2118505@student.uwtsd.ac.uk::7b144117-71f8-4060-97ef-f28069bed0fc" providerId="AD" clId="Web-{6DF3AF6B-8A08-72C1-6391-8A031FEE1AE2}" dt="2022-07-15T13:31:58.872" v="1218"/>
          <ac:spMkLst>
            <pc:docMk/>
            <pc:sldMk cId="635091374" sldId="301"/>
            <ac:spMk id="3" creationId="{C5448FDD-B76C-9E90-F53C-0B6CB32960DB}"/>
          </ac:spMkLst>
        </pc:spChg>
        <pc:spChg chg="add del">
          <ac:chgData name="Amina Begum (2118505)" userId="S::2118505@student.uwtsd.ac.uk::7b144117-71f8-4060-97ef-f28069bed0fc" providerId="AD" clId="Web-{6DF3AF6B-8A08-72C1-6391-8A031FEE1AE2}" dt="2022-07-15T13:24:53.706" v="984"/>
          <ac:spMkLst>
            <pc:docMk/>
            <pc:sldMk cId="635091374" sldId="301"/>
            <ac:spMk id="8" creationId="{09588DA8-065E-4F6F-8EFD-43104AB2E0CF}"/>
          </ac:spMkLst>
        </pc:spChg>
        <pc:spChg chg="add del">
          <ac:chgData name="Amina Begum (2118505)" userId="S::2118505@student.uwtsd.ac.uk::7b144117-71f8-4060-97ef-f28069bed0fc" providerId="AD" clId="Web-{6DF3AF6B-8A08-72C1-6391-8A031FEE1AE2}" dt="2022-07-15T13:24:53.706" v="984"/>
          <ac:spMkLst>
            <pc:docMk/>
            <pc:sldMk cId="635091374" sldId="301"/>
            <ac:spMk id="10" creationId="{C4285719-470E-454C-AF62-8323075F1F5B}"/>
          </ac:spMkLst>
        </pc:spChg>
        <pc:spChg chg="add del">
          <ac:chgData name="Amina Begum (2118505)" userId="S::2118505@student.uwtsd.ac.uk::7b144117-71f8-4060-97ef-f28069bed0fc" providerId="AD" clId="Web-{6DF3AF6B-8A08-72C1-6391-8A031FEE1AE2}" dt="2022-07-15T13:24:53.706" v="984"/>
          <ac:spMkLst>
            <pc:docMk/>
            <pc:sldMk cId="635091374" sldId="301"/>
            <ac:spMk id="12" creationId="{CD9FE4EF-C4D8-49A0-B2FF-81D8DB7D8A24}"/>
          </ac:spMkLst>
        </pc:spChg>
        <pc:spChg chg="add del">
          <ac:chgData name="Amina Begum (2118505)" userId="S::2118505@student.uwtsd.ac.uk::7b144117-71f8-4060-97ef-f28069bed0fc" providerId="AD" clId="Web-{6DF3AF6B-8A08-72C1-6391-8A031FEE1AE2}" dt="2022-07-15T13:24:53.706" v="984"/>
          <ac:spMkLst>
            <pc:docMk/>
            <pc:sldMk cId="635091374" sldId="301"/>
            <ac:spMk id="14" creationId="{4300840D-0A0B-4512-BACA-B439D5B9C57C}"/>
          </ac:spMkLst>
        </pc:spChg>
        <pc:spChg chg="add del">
          <ac:chgData name="Amina Begum (2118505)" userId="S::2118505@student.uwtsd.ac.uk::7b144117-71f8-4060-97ef-f28069bed0fc" providerId="AD" clId="Web-{6DF3AF6B-8A08-72C1-6391-8A031FEE1AE2}" dt="2022-07-15T13:24:53.706" v="984"/>
          <ac:spMkLst>
            <pc:docMk/>
            <pc:sldMk cId="635091374" sldId="301"/>
            <ac:spMk id="16" creationId="{D2B78728-A580-49A7-84F9-6EF6F583ADE0}"/>
          </ac:spMkLst>
        </pc:spChg>
        <pc:spChg chg="add del">
          <ac:chgData name="Amina Begum (2118505)" userId="S::2118505@student.uwtsd.ac.uk::7b144117-71f8-4060-97ef-f28069bed0fc" providerId="AD" clId="Web-{6DF3AF6B-8A08-72C1-6391-8A031FEE1AE2}" dt="2022-07-15T13:24:53.706" v="984"/>
          <ac:spMkLst>
            <pc:docMk/>
            <pc:sldMk cId="635091374" sldId="301"/>
            <ac:spMk id="18" creationId="{38FAA1A1-D861-433F-88FA-1E9D6FD31D11}"/>
          </ac:spMkLst>
        </pc:spChg>
        <pc:spChg chg="add del">
          <ac:chgData name="Amina Begum (2118505)" userId="S::2118505@student.uwtsd.ac.uk::7b144117-71f8-4060-97ef-f28069bed0fc" providerId="AD" clId="Web-{6DF3AF6B-8A08-72C1-6391-8A031FEE1AE2}" dt="2022-07-15T13:24:53.706" v="984"/>
          <ac:spMkLst>
            <pc:docMk/>
            <pc:sldMk cId="635091374" sldId="301"/>
            <ac:spMk id="20" creationId="{8D71EDA1-87BF-4D5D-AB79-F346FD19278A}"/>
          </ac:spMkLst>
        </pc:spChg>
        <pc:spChg chg="add del">
          <ac:chgData name="Amina Begum (2118505)" userId="S::2118505@student.uwtsd.ac.uk::7b144117-71f8-4060-97ef-f28069bed0fc" providerId="AD" clId="Web-{6DF3AF6B-8A08-72C1-6391-8A031FEE1AE2}" dt="2022-07-15T13:25:28.645" v="988"/>
          <ac:spMkLst>
            <pc:docMk/>
            <pc:sldMk cId="635091374" sldId="301"/>
            <ac:spMk id="26" creationId="{E49CC64F-7275-4E33-961B-0C5CDC439875}"/>
          </ac:spMkLst>
        </pc:spChg>
        <pc:spChg chg="add del">
          <ac:chgData name="Amina Begum (2118505)" userId="S::2118505@student.uwtsd.ac.uk::7b144117-71f8-4060-97ef-f28069bed0fc" providerId="AD" clId="Web-{6DF3AF6B-8A08-72C1-6391-8A031FEE1AE2}" dt="2022-07-15T13:25:43.723" v="990"/>
          <ac:spMkLst>
            <pc:docMk/>
            <pc:sldMk cId="635091374" sldId="301"/>
            <ac:spMk id="31" creationId="{A8384FB5-9ADC-4DDC-881B-597D56F5B15D}"/>
          </ac:spMkLst>
        </pc:spChg>
        <pc:spChg chg="add del">
          <ac:chgData name="Amina Begum (2118505)" userId="S::2118505@student.uwtsd.ac.uk::7b144117-71f8-4060-97ef-f28069bed0fc" providerId="AD" clId="Web-{6DF3AF6B-8A08-72C1-6391-8A031FEE1AE2}" dt="2022-07-15T13:25:43.723" v="990"/>
          <ac:spMkLst>
            <pc:docMk/>
            <pc:sldMk cId="635091374" sldId="301"/>
            <ac:spMk id="33" creationId="{91E5A9A7-95C6-4F4F-B00E-C82E07FE62EF}"/>
          </ac:spMkLst>
        </pc:spChg>
        <pc:spChg chg="add del">
          <ac:chgData name="Amina Begum (2118505)" userId="S::2118505@student.uwtsd.ac.uk::7b144117-71f8-4060-97ef-f28069bed0fc" providerId="AD" clId="Web-{6DF3AF6B-8A08-72C1-6391-8A031FEE1AE2}" dt="2022-07-15T13:25:43.723" v="990"/>
          <ac:spMkLst>
            <pc:docMk/>
            <pc:sldMk cId="635091374" sldId="301"/>
            <ac:spMk id="35" creationId="{D07DD2DE-F619-49DD-B5E7-03A290FF4ED1}"/>
          </ac:spMkLst>
        </pc:spChg>
        <pc:spChg chg="add del">
          <ac:chgData name="Amina Begum (2118505)" userId="S::2118505@student.uwtsd.ac.uk::7b144117-71f8-4060-97ef-f28069bed0fc" providerId="AD" clId="Web-{6DF3AF6B-8A08-72C1-6391-8A031FEE1AE2}" dt="2022-07-15T13:25:43.723" v="990"/>
          <ac:spMkLst>
            <pc:docMk/>
            <pc:sldMk cId="635091374" sldId="301"/>
            <ac:spMk id="37" creationId="{85149191-5F60-4A28-AAFF-039F96B0F3EC}"/>
          </ac:spMkLst>
        </pc:spChg>
        <pc:spChg chg="add del">
          <ac:chgData name="Amina Begum (2118505)" userId="S::2118505@student.uwtsd.ac.uk::7b144117-71f8-4060-97ef-f28069bed0fc" providerId="AD" clId="Web-{6DF3AF6B-8A08-72C1-6391-8A031FEE1AE2}" dt="2022-07-15T13:25:43.723" v="990"/>
          <ac:spMkLst>
            <pc:docMk/>
            <pc:sldMk cId="635091374" sldId="301"/>
            <ac:spMk id="39" creationId="{F8260ED5-17F7-4158-B241-D51DD4CF1B7E}"/>
          </ac:spMkLst>
        </pc:spChg>
        <pc:spChg chg="add del">
          <ac:chgData name="Amina Begum (2118505)" userId="S::2118505@student.uwtsd.ac.uk::7b144117-71f8-4060-97ef-f28069bed0fc" providerId="AD" clId="Web-{6DF3AF6B-8A08-72C1-6391-8A031FEE1AE2}" dt="2022-07-15T13:31:58.872" v="1218"/>
          <ac:spMkLst>
            <pc:docMk/>
            <pc:sldMk cId="635091374" sldId="301"/>
            <ac:spMk id="44" creationId="{8D0D6D3E-D7F9-4591-9CA9-DDF4DB1F73DA}"/>
          </ac:spMkLst>
        </pc:spChg>
        <pc:spChg chg="add del">
          <ac:chgData name="Amina Begum (2118505)" userId="S::2118505@student.uwtsd.ac.uk::7b144117-71f8-4060-97ef-f28069bed0fc" providerId="AD" clId="Web-{6DF3AF6B-8A08-72C1-6391-8A031FEE1AE2}" dt="2022-07-15T13:31:58.872" v="1218"/>
          <ac:spMkLst>
            <pc:docMk/>
            <pc:sldMk cId="635091374" sldId="301"/>
            <ac:spMk id="46" creationId="{C4C9F2B0-1044-46EB-8AEB-C3BFFDE6C2CC}"/>
          </ac:spMkLst>
        </pc:spChg>
        <pc:spChg chg="add del">
          <ac:chgData name="Amina Begum (2118505)" userId="S::2118505@student.uwtsd.ac.uk::7b144117-71f8-4060-97ef-f28069bed0fc" providerId="AD" clId="Web-{6DF3AF6B-8A08-72C1-6391-8A031FEE1AE2}" dt="2022-07-15T13:31:58.872" v="1218"/>
          <ac:spMkLst>
            <pc:docMk/>
            <pc:sldMk cId="635091374" sldId="301"/>
            <ac:spMk id="48" creationId="{D28B54C3-B57B-472A-B96E-1FCB67093DC2}"/>
          </ac:spMkLst>
        </pc:spChg>
        <pc:spChg chg="add del">
          <ac:chgData name="Amina Begum (2118505)" userId="S::2118505@student.uwtsd.ac.uk::7b144117-71f8-4060-97ef-f28069bed0fc" providerId="AD" clId="Web-{6DF3AF6B-8A08-72C1-6391-8A031FEE1AE2}" dt="2022-07-15T13:31:58.872" v="1218"/>
          <ac:spMkLst>
            <pc:docMk/>
            <pc:sldMk cId="635091374" sldId="301"/>
            <ac:spMk id="50" creationId="{7DB3C429-F8DA-49B9-AF84-21996FCF78B5}"/>
          </ac:spMkLst>
        </pc:spChg>
        <pc:spChg chg="add">
          <ac:chgData name="Amina Begum (2118505)" userId="S::2118505@student.uwtsd.ac.uk::7b144117-71f8-4060-97ef-f28069bed0fc" providerId="AD" clId="Web-{6DF3AF6B-8A08-72C1-6391-8A031FEE1AE2}" dt="2022-07-15T13:31:58.872" v="1218"/>
          <ac:spMkLst>
            <pc:docMk/>
            <pc:sldMk cId="635091374" sldId="301"/>
            <ac:spMk id="55" creationId="{49B447FE-DDA9-4B30-828A-59FC569124E2}"/>
          </ac:spMkLst>
        </pc:spChg>
        <pc:spChg chg="add">
          <ac:chgData name="Amina Begum (2118505)" userId="S::2118505@student.uwtsd.ac.uk::7b144117-71f8-4060-97ef-f28069bed0fc" providerId="AD" clId="Web-{6DF3AF6B-8A08-72C1-6391-8A031FEE1AE2}" dt="2022-07-15T13:31:58.872" v="1218"/>
          <ac:spMkLst>
            <pc:docMk/>
            <pc:sldMk cId="635091374" sldId="301"/>
            <ac:spMk id="57" creationId="{C3D487F7-9050-4871-B351-34A72ADB296C}"/>
          </ac:spMkLst>
        </pc:spChg>
        <pc:spChg chg="add">
          <ac:chgData name="Amina Begum (2118505)" userId="S::2118505@student.uwtsd.ac.uk::7b144117-71f8-4060-97ef-f28069bed0fc" providerId="AD" clId="Web-{6DF3AF6B-8A08-72C1-6391-8A031FEE1AE2}" dt="2022-07-15T13:31:58.872" v="1218"/>
          <ac:spMkLst>
            <pc:docMk/>
            <pc:sldMk cId="635091374" sldId="301"/>
            <ac:spMk id="59" creationId="{F43C27DD-EF6A-4C48-9669-C2970E71A814}"/>
          </ac:spMkLst>
        </pc:spChg>
        <pc:spChg chg="add">
          <ac:chgData name="Amina Begum (2118505)" userId="S::2118505@student.uwtsd.ac.uk::7b144117-71f8-4060-97ef-f28069bed0fc" providerId="AD" clId="Web-{6DF3AF6B-8A08-72C1-6391-8A031FEE1AE2}" dt="2022-07-15T13:31:58.872" v="1218"/>
          <ac:spMkLst>
            <pc:docMk/>
            <pc:sldMk cId="635091374" sldId="301"/>
            <ac:spMk id="61" creationId="{05A1AA86-B7E6-4C02-AA34-F1A25CD4CCBD}"/>
          </ac:spMkLst>
        </pc:spChg>
        <pc:spChg chg="add">
          <ac:chgData name="Amina Begum (2118505)" userId="S::2118505@student.uwtsd.ac.uk::7b144117-71f8-4060-97ef-f28069bed0fc" providerId="AD" clId="Web-{6DF3AF6B-8A08-72C1-6391-8A031FEE1AE2}" dt="2022-07-15T13:31:58.872" v="1218"/>
          <ac:spMkLst>
            <pc:docMk/>
            <pc:sldMk cId="635091374" sldId="301"/>
            <ac:spMk id="63" creationId="{86C3B9CB-4E48-4726-B7B9-9E02F71B150F}"/>
          </ac:spMkLst>
        </pc:spChg>
        <pc:spChg chg="add">
          <ac:chgData name="Amina Begum (2118505)" userId="S::2118505@student.uwtsd.ac.uk::7b144117-71f8-4060-97ef-f28069bed0fc" providerId="AD" clId="Web-{6DF3AF6B-8A08-72C1-6391-8A031FEE1AE2}" dt="2022-07-15T13:31:58.872" v="1218"/>
          <ac:spMkLst>
            <pc:docMk/>
            <pc:sldMk cId="635091374" sldId="301"/>
            <ac:spMk id="65" creationId="{C84384FE-1C88-4CAA-8FB8-2313A3AE734D}"/>
          </ac:spMkLst>
        </pc:spChg>
        <pc:picChg chg="add mod">
          <ac:chgData name="Amina Begum (2118505)" userId="S::2118505@student.uwtsd.ac.uk::7b144117-71f8-4060-97ef-f28069bed0fc" providerId="AD" clId="Web-{6DF3AF6B-8A08-72C1-6391-8A031FEE1AE2}" dt="2022-07-15T13:31:58.872" v="1218"/>
          <ac:picMkLst>
            <pc:docMk/>
            <pc:sldMk cId="635091374" sldId="301"/>
            <ac:picMk id="22" creationId="{7FD877C2-40E1-82AE-1D54-0F4EDF8D484A}"/>
          </ac:picMkLst>
        </pc:picChg>
      </pc:sldChg>
      <pc:sldChg chg="addSp delSp modSp new mod setBg">
        <pc:chgData name="Amina Begum (2118505)" userId="S::2118505@student.uwtsd.ac.uk::7b144117-71f8-4060-97ef-f28069bed0fc" providerId="AD" clId="Web-{6DF3AF6B-8A08-72C1-6391-8A031FEE1AE2}" dt="2022-07-15T14:35:15.096" v="1994" actId="20577"/>
        <pc:sldMkLst>
          <pc:docMk/>
          <pc:sldMk cId="3210388982" sldId="302"/>
        </pc:sldMkLst>
        <pc:spChg chg="del mod">
          <ac:chgData name="Amina Begum (2118505)" userId="S::2118505@student.uwtsd.ac.uk::7b144117-71f8-4060-97ef-f28069bed0fc" providerId="AD" clId="Web-{6DF3AF6B-8A08-72C1-6391-8A031FEE1AE2}" dt="2022-07-15T13:44:33.076" v="1375"/>
          <ac:spMkLst>
            <pc:docMk/>
            <pc:sldMk cId="3210388982" sldId="302"/>
            <ac:spMk id="2" creationId="{13AD98AD-2A15-2AC9-8900-D0F92E415F4E}"/>
          </ac:spMkLst>
        </pc:spChg>
        <pc:spChg chg="mod">
          <ac:chgData name="Amina Begum (2118505)" userId="S::2118505@student.uwtsd.ac.uk::7b144117-71f8-4060-97ef-f28069bed0fc" providerId="AD" clId="Web-{6DF3AF6B-8A08-72C1-6391-8A031FEE1AE2}" dt="2022-07-15T14:35:15.096" v="1994" actId="20577"/>
          <ac:spMkLst>
            <pc:docMk/>
            <pc:sldMk cId="3210388982" sldId="302"/>
            <ac:spMk id="3" creationId="{3D3C1562-6743-002A-8B83-3CB806E7B0E6}"/>
          </ac:spMkLst>
        </pc:spChg>
        <pc:spChg chg="add">
          <ac:chgData name="Amina Begum (2118505)" userId="S::2118505@student.uwtsd.ac.uk::7b144117-71f8-4060-97ef-f28069bed0fc" providerId="AD" clId="Web-{6DF3AF6B-8A08-72C1-6391-8A031FEE1AE2}" dt="2022-07-15T13:44:27.092" v="1374"/>
          <ac:spMkLst>
            <pc:docMk/>
            <pc:sldMk cId="3210388982" sldId="302"/>
            <ac:spMk id="8" creationId="{09588DA8-065E-4F6F-8EFD-43104AB2E0CF}"/>
          </ac:spMkLst>
        </pc:spChg>
        <pc:spChg chg="add">
          <ac:chgData name="Amina Begum (2118505)" userId="S::2118505@student.uwtsd.ac.uk::7b144117-71f8-4060-97ef-f28069bed0fc" providerId="AD" clId="Web-{6DF3AF6B-8A08-72C1-6391-8A031FEE1AE2}" dt="2022-07-15T13:44:27.092" v="1374"/>
          <ac:spMkLst>
            <pc:docMk/>
            <pc:sldMk cId="3210388982" sldId="302"/>
            <ac:spMk id="10" creationId="{C4285719-470E-454C-AF62-8323075F1F5B}"/>
          </ac:spMkLst>
        </pc:spChg>
        <pc:spChg chg="add">
          <ac:chgData name="Amina Begum (2118505)" userId="S::2118505@student.uwtsd.ac.uk::7b144117-71f8-4060-97ef-f28069bed0fc" providerId="AD" clId="Web-{6DF3AF6B-8A08-72C1-6391-8A031FEE1AE2}" dt="2022-07-15T13:44:27.092" v="1374"/>
          <ac:spMkLst>
            <pc:docMk/>
            <pc:sldMk cId="3210388982" sldId="302"/>
            <ac:spMk id="12" creationId="{CD9FE4EF-C4D8-49A0-B2FF-81D8DB7D8A24}"/>
          </ac:spMkLst>
        </pc:spChg>
        <pc:spChg chg="add">
          <ac:chgData name="Amina Begum (2118505)" userId="S::2118505@student.uwtsd.ac.uk::7b144117-71f8-4060-97ef-f28069bed0fc" providerId="AD" clId="Web-{6DF3AF6B-8A08-72C1-6391-8A031FEE1AE2}" dt="2022-07-15T13:44:27.092" v="1374"/>
          <ac:spMkLst>
            <pc:docMk/>
            <pc:sldMk cId="3210388982" sldId="302"/>
            <ac:spMk id="14" creationId="{4300840D-0A0B-4512-BACA-B439D5B9C57C}"/>
          </ac:spMkLst>
        </pc:spChg>
        <pc:spChg chg="add">
          <ac:chgData name="Amina Begum (2118505)" userId="S::2118505@student.uwtsd.ac.uk::7b144117-71f8-4060-97ef-f28069bed0fc" providerId="AD" clId="Web-{6DF3AF6B-8A08-72C1-6391-8A031FEE1AE2}" dt="2022-07-15T13:44:27.092" v="1374"/>
          <ac:spMkLst>
            <pc:docMk/>
            <pc:sldMk cId="3210388982" sldId="302"/>
            <ac:spMk id="16" creationId="{D2B78728-A580-49A7-84F9-6EF6F583ADE0}"/>
          </ac:spMkLst>
        </pc:spChg>
        <pc:spChg chg="add">
          <ac:chgData name="Amina Begum (2118505)" userId="S::2118505@student.uwtsd.ac.uk::7b144117-71f8-4060-97ef-f28069bed0fc" providerId="AD" clId="Web-{6DF3AF6B-8A08-72C1-6391-8A031FEE1AE2}" dt="2022-07-15T13:44:27.092" v="1374"/>
          <ac:spMkLst>
            <pc:docMk/>
            <pc:sldMk cId="3210388982" sldId="302"/>
            <ac:spMk id="18" creationId="{38FAA1A1-D861-433F-88FA-1E9D6FD31D11}"/>
          </ac:spMkLst>
        </pc:spChg>
        <pc:spChg chg="add">
          <ac:chgData name="Amina Begum (2118505)" userId="S::2118505@student.uwtsd.ac.uk::7b144117-71f8-4060-97ef-f28069bed0fc" providerId="AD" clId="Web-{6DF3AF6B-8A08-72C1-6391-8A031FEE1AE2}" dt="2022-07-15T13:44:27.092" v="1374"/>
          <ac:spMkLst>
            <pc:docMk/>
            <pc:sldMk cId="3210388982" sldId="302"/>
            <ac:spMk id="20" creationId="{8D71EDA1-87BF-4D5D-AB79-F346FD19278A}"/>
          </ac:spMkLst>
        </pc:spChg>
      </pc:sldChg>
      <pc:sldChg chg="addSp modSp new del mod setBg">
        <pc:chgData name="Amina Begum (2118505)" userId="S::2118505@student.uwtsd.ac.uk::7b144117-71f8-4060-97ef-f28069bed0fc" providerId="AD" clId="Web-{6DF3AF6B-8A08-72C1-6391-8A031FEE1AE2}" dt="2022-07-15T13:26:56.694" v="994"/>
        <pc:sldMkLst>
          <pc:docMk/>
          <pc:sldMk cId="3706864725" sldId="302"/>
        </pc:sldMkLst>
        <pc:spChg chg="mod">
          <ac:chgData name="Amina Begum (2118505)" userId="S::2118505@student.uwtsd.ac.uk::7b144117-71f8-4060-97ef-f28069bed0fc" providerId="AD" clId="Web-{6DF3AF6B-8A08-72C1-6391-8A031FEE1AE2}" dt="2022-07-15T13:25:16.394" v="987"/>
          <ac:spMkLst>
            <pc:docMk/>
            <pc:sldMk cId="3706864725" sldId="302"/>
            <ac:spMk id="2" creationId="{38713525-C04A-F8D4-9BE1-A2596B24B7DB}"/>
          </ac:spMkLst>
        </pc:spChg>
        <pc:spChg chg="mod">
          <ac:chgData name="Amina Begum (2118505)" userId="S::2118505@student.uwtsd.ac.uk::7b144117-71f8-4060-97ef-f28069bed0fc" providerId="AD" clId="Web-{6DF3AF6B-8A08-72C1-6391-8A031FEE1AE2}" dt="2022-07-15T13:25:16.394" v="987"/>
          <ac:spMkLst>
            <pc:docMk/>
            <pc:sldMk cId="3706864725" sldId="302"/>
            <ac:spMk id="3" creationId="{D8C8377C-2012-7D27-C1D7-7E3A02C843F8}"/>
          </ac:spMkLst>
        </pc:spChg>
        <pc:spChg chg="add">
          <ac:chgData name="Amina Begum (2118505)" userId="S::2118505@student.uwtsd.ac.uk::7b144117-71f8-4060-97ef-f28069bed0fc" providerId="AD" clId="Web-{6DF3AF6B-8A08-72C1-6391-8A031FEE1AE2}" dt="2022-07-15T13:25:16.394" v="987"/>
          <ac:spMkLst>
            <pc:docMk/>
            <pc:sldMk cId="3706864725" sldId="302"/>
            <ac:spMk id="8" creationId="{09588DA8-065E-4F6F-8EFD-43104AB2E0CF}"/>
          </ac:spMkLst>
        </pc:spChg>
        <pc:spChg chg="add">
          <ac:chgData name="Amina Begum (2118505)" userId="S::2118505@student.uwtsd.ac.uk::7b144117-71f8-4060-97ef-f28069bed0fc" providerId="AD" clId="Web-{6DF3AF6B-8A08-72C1-6391-8A031FEE1AE2}" dt="2022-07-15T13:25:16.394" v="987"/>
          <ac:spMkLst>
            <pc:docMk/>
            <pc:sldMk cId="3706864725" sldId="302"/>
            <ac:spMk id="10" creationId="{C4285719-470E-454C-AF62-8323075F1F5B}"/>
          </ac:spMkLst>
        </pc:spChg>
        <pc:spChg chg="add">
          <ac:chgData name="Amina Begum (2118505)" userId="S::2118505@student.uwtsd.ac.uk::7b144117-71f8-4060-97ef-f28069bed0fc" providerId="AD" clId="Web-{6DF3AF6B-8A08-72C1-6391-8A031FEE1AE2}" dt="2022-07-15T13:25:16.394" v="987"/>
          <ac:spMkLst>
            <pc:docMk/>
            <pc:sldMk cId="3706864725" sldId="302"/>
            <ac:spMk id="12" creationId="{CD9FE4EF-C4D8-49A0-B2FF-81D8DB7D8A24}"/>
          </ac:spMkLst>
        </pc:spChg>
        <pc:spChg chg="add">
          <ac:chgData name="Amina Begum (2118505)" userId="S::2118505@student.uwtsd.ac.uk::7b144117-71f8-4060-97ef-f28069bed0fc" providerId="AD" clId="Web-{6DF3AF6B-8A08-72C1-6391-8A031FEE1AE2}" dt="2022-07-15T13:25:16.394" v="987"/>
          <ac:spMkLst>
            <pc:docMk/>
            <pc:sldMk cId="3706864725" sldId="302"/>
            <ac:spMk id="14" creationId="{4300840D-0A0B-4512-BACA-B439D5B9C57C}"/>
          </ac:spMkLst>
        </pc:spChg>
        <pc:spChg chg="add">
          <ac:chgData name="Amina Begum (2118505)" userId="S::2118505@student.uwtsd.ac.uk::7b144117-71f8-4060-97ef-f28069bed0fc" providerId="AD" clId="Web-{6DF3AF6B-8A08-72C1-6391-8A031FEE1AE2}" dt="2022-07-15T13:25:16.394" v="987"/>
          <ac:spMkLst>
            <pc:docMk/>
            <pc:sldMk cId="3706864725" sldId="302"/>
            <ac:spMk id="16" creationId="{D2B78728-A580-49A7-84F9-6EF6F583ADE0}"/>
          </ac:spMkLst>
        </pc:spChg>
        <pc:spChg chg="add">
          <ac:chgData name="Amina Begum (2118505)" userId="S::2118505@student.uwtsd.ac.uk::7b144117-71f8-4060-97ef-f28069bed0fc" providerId="AD" clId="Web-{6DF3AF6B-8A08-72C1-6391-8A031FEE1AE2}" dt="2022-07-15T13:25:16.394" v="987"/>
          <ac:spMkLst>
            <pc:docMk/>
            <pc:sldMk cId="3706864725" sldId="302"/>
            <ac:spMk id="18" creationId="{38FAA1A1-D861-433F-88FA-1E9D6FD31D11}"/>
          </ac:spMkLst>
        </pc:spChg>
        <pc:spChg chg="add">
          <ac:chgData name="Amina Begum (2118505)" userId="S::2118505@student.uwtsd.ac.uk::7b144117-71f8-4060-97ef-f28069bed0fc" providerId="AD" clId="Web-{6DF3AF6B-8A08-72C1-6391-8A031FEE1AE2}" dt="2022-07-15T13:25:16.394" v="987"/>
          <ac:spMkLst>
            <pc:docMk/>
            <pc:sldMk cId="3706864725" sldId="302"/>
            <ac:spMk id="20" creationId="{8D71EDA1-87BF-4D5D-AB79-F346FD19278A}"/>
          </ac:spMkLst>
        </pc:spChg>
      </pc:sldChg>
      <pc:sldChg chg="addSp delSp modSp new mod setBg">
        <pc:chgData name="Amina Begum (2118505)" userId="S::2118505@student.uwtsd.ac.uk::7b144117-71f8-4060-97ef-f28069bed0fc" providerId="AD" clId="Web-{6DF3AF6B-8A08-72C1-6391-8A031FEE1AE2}" dt="2022-07-15T14:32:37.327" v="1924" actId="20577"/>
        <pc:sldMkLst>
          <pc:docMk/>
          <pc:sldMk cId="2559164975" sldId="303"/>
        </pc:sldMkLst>
        <pc:spChg chg="del mod">
          <ac:chgData name="Amina Begum (2118505)" userId="S::2118505@student.uwtsd.ac.uk::7b144117-71f8-4060-97ef-f28069bed0fc" providerId="AD" clId="Web-{6DF3AF6B-8A08-72C1-6391-8A031FEE1AE2}" dt="2022-07-15T14:26:32.569" v="1847"/>
          <ac:spMkLst>
            <pc:docMk/>
            <pc:sldMk cId="2559164975" sldId="303"/>
            <ac:spMk id="2" creationId="{0CCCA8B1-F6C0-6F96-940C-DEA5D27CAAA8}"/>
          </ac:spMkLst>
        </pc:spChg>
        <pc:spChg chg="mod">
          <ac:chgData name="Amina Begum (2118505)" userId="S::2118505@student.uwtsd.ac.uk::7b144117-71f8-4060-97ef-f28069bed0fc" providerId="AD" clId="Web-{6DF3AF6B-8A08-72C1-6391-8A031FEE1AE2}" dt="2022-07-15T14:32:37.327" v="1924" actId="20577"/>
          <ac:spMkLst>
            <pc:docMk/>
            <pc:sldMk cId="2559164975" sldId="303"/>
            <ac:spMk id="3" creationId="{7387AA1E-5EE1-E917-F90E-2D9FE624922A}"/>
          </ac:spMkLst>
        </pc:spChg>
        <pc:spChg chg="add">
          <ac:chgData name="Amina Begum (2118505)" userId="S::2118505@student.uwtsd.ac.uk::7b144117-71f8-4060-97ef-f28069bed0fc" providerId="AD" clId="Web-{6DF3AF6B-8A08-72C1-6391-8A031FEE1AE2}" dt="2022-07-15T14:20:37.717" v="1772"/>
          <ac:spMkLst>
            <pc:docMk/>
            <pc:sldMk cId="2559164975" sldId="303"/>
            <ac:spMk id="8" creationId="{09588DA8-065E-4F6F-8EFD-43104AB2E0CF}"/>
          </ac:spMkLst>
        </pc:spChg>
        <pc:spChg chg="add">
          <ac:chgData name="Amina Begum (2118505)" userId="S::2118505@student.uwtsd.ac.uk::7b144117-71f8-4060-97ef-f28069bed0fc" providerId="AD" clId="Web-{6DF3AF6B-8A08-72C1-6391-8A031FEE1AE2}" dt="2022-07-15T14:20:37.717" v="1772"/>
          <ac:spMkLst>
            <pc:docMk/>
            <pc:sldMk cId="2559164975" sldId="303"/>
            <ac:spMk id="10" creationId="{C4285719-470E-454C-AF62-8323075F1F5B}"/>
          </ac:spMkLst>
        </pc:spChg>
        <pc:spChg chg="add">
          <ac:chgData name="Amina Begum (2118505)" userId="S::2118505@student.uwtsd.ac.uk::7b144117-71f8-4060-97ef-f28069bed0fc" providerId="AD" clId="Web-{6DF3AF6B-8A08-72C1-6391-8A031FEE1AE2}" dt="2022-07-15T14:20:37.717" v="1772"/>
          <ac:spMkLst>
            <pc:docMk/>
            <pc:sldMk cId="2559164975" sldId="303"/>
            <ac:spMk id="12" creationId="{CD9FE4EF-C4D8-49A0-B2FF-81D8DB7D8A24}"/>
          </ac:spMkLst>
        </pc:spChg>
        <pc:spChg chg="add">
          <ac:chgData name="Amina Begum (2118505)" userId="S::2118505@student.uwtsd.ac.uk::7b144117-71f8-4060-97ef-f28069bed0fc" providerId="AD" clId="Web-{6DF3AF6B-8A08-72C1-6391-8A031FEE1AE2}" dt="2022-07-15T14:20:37.717" v="1772"/>
          <ac:spMkLst>
            <pc:docMk/>
            <pc:sldMk cId="2559164975" sldId="303"/>
            <ac:spMk id="14" creationId="{4300840D-0A0B-4512-BACA-B439D5B9C57C}"/>
          </ac:spMkLst>
        </pc:spChg>
        <pc:spChg chg="add">
          <ac:chgData name="Amina Begum (2118505)" userId="S::2118505@student.uwtsd.ac.uk::7b144117-71f8-4060-97ef-f28069bed0fc" providerId="AD" clId="Web-{6DF3AF6B-8A08-72C1-6391-8A031FEE1AE2}" dt="2022-07-15T14:20:37.717" v="1772"/>
          <ac:spMkLst>
            <pc:docMk/>
            <pc:sldMk cId="2559164975" sldId="303"/>
            <ac:spMk id="16" creationId="{D2B78728-A580-49A7-84F9-6EF6F583ADE0}"/>
          </ac:spMkLst>
        </pc:spChg>
        <pc:spChg chg="add">
          <ac:chgData name="Amina Begum (2118505)" userId="S::2118505@student.uwtsd.ac.uk::7b144117-71f8-4060-97ef-f28069bed0fc" providerId="AD" clId="Web-{6DF3AF6B-8A08-72C1-6391-8A031FEE1AE2}" dt="2022-07-15T14:20:37.717" v="1772"/>
          <ac:spMkLst>
            <pc:docMk/>
            <pc:sldMk cId="2559164975" sldId="303"/>
            <ac:spMk id="18" creationId="{38FAA1A1-D861-433F-88FA-1E9D6FD31D11}"/>
          </ac:spMkLst>
        </pc:spChg>
        <pc:spChg chg="add">
          <ac:chgData name="Amina Begum (2118505)" userId="S::2118505@student.uwtsd.ac.uk::7b144117-71f8-4060-97ef-f28069bed0fc" providerId="AD" clId="Web-{6DF3AF6B-8A08-72C1-6391-8A031FEE1AE2}" dt="2022-07-15T14:20:37.717" v="1772"/>
          <ac:spMkLst>
            <pc:docMk/>
            <pc:sldMk cId="2559164975" sldId="303"/>
            <ac:spMk id="20" creationId="{8D71EDA1-87BF-4D5D-AB79-F346FD19278A}"/>
          </ac:spMkLst>
        </pc:spChg>
      </pc:sldChg>
    </pc:docChg>
  </pc:docChgLst>
  <pc:docChgLst>
    <pc:chgData name="Amina Begum (2118505)" userId="S::2118505@student.uwtsd.ac.uk::7b144117-71f8-4060-97ef-f28069bed0fc" providerId="AD" clId="Web-{80DCDF13-7B27-4BDF-A642-97777F9F89E5}"/>
    <pc:docChg chg="addSld delSld modSld sldOrd">
      <pc:chgData name="Amina Begum (2118505)" userId="S::2118505@student.uwtsd.ac.uk::7b144117-71f8-4060-97ef-f28069bed0fc" providerId="AD" clId="Web-{80DCDF13-7B27-4BDF-A642-97777F9F89E5}" dt="2022-07-02T11:44:17.980" v="908"/>
      <pc:docMkLst>
        <pc:docMk/>
      </pc:docMkLst>
      <pc:sldChg chg="modSp">
        <pc:chgData name="Amina Begum (2118505)" userId="S::2118505@student.uwtsd.ac.uk::7b144117-71f8-4060-97ef-f28069bed0fc" providerId="AD" clId="Web-{80DCDF13-7B27-4BDF-A642-97777F9F89E5}" dt="2022-07-02T09:38:55.567" v="57" actId="20577"/>
        <pc:sldMkLst>
          <pc:docMk/>
          <pc:sldMk cId="2435484685" sldId="257"/>
        </pc:sldMkLst>
        <pc:spChg chg="mod">
          <ac:chgData name="Amina Begum (2118505)" userId="S::2118505@student.uwtsd.ac.uk::7b144117-71f8-4060-97ef-f28069bed0fc" providerId="AD" clId="Web-{80DCDF13-7B27-4BDF-A642-97777F9F89E5}" dt="2022-07-02T09:38:55.567" v="57" actId="20577"/>
          <ac:spMkLst>
            <pc:docMk/>
            <pc:sldMk cId="2435484685" sldId="257"/>
            <ac:spMk id="2" creationId="{0A78BD24-EF96-6E72-978F-C033321F5D9F}"/>
          </ac:spMkLst>
        </pc:spChg>
      </pc:sldChg>
      <pc:sldChg chg="modSp modNotes">
        <pc:chgData name="Amina Begum (2118505)" userId="S::2118505@student.uwtsd.ac.uk::7b144117-71f8-4060-97ef-f28069bed0fc" providerId="AD" clId="Web-{80DCDF13-7B27-4BDF-A642-97777F9F89E5}" dt="2022-07-02T10:10:40.720" v="490" actId="1076"/>
        <pc:sldMkLst>
          <pc:docMk/>
          <pc:sldMk cId="4157922253" sldId="259"/>
        </pc:sldMkLst>
        <pc:spChg chg="mod">
          <ac:chgData name="Amina Begum (2118505)" userId="S::2118505@student.uwtsd.ac.uk::7b144117-71f8-4060-97ef-f28069bed0fc" providerId="AD" clId="Web-{80DCDF13-7B27-4BDF-A642-97777F9F89E5}" dt="2022-07-02T10:10:40.720" v="490" actId="1076"/>
          <ac:spMkLst>
            <pc:docMk/>
            <pc:sldMk cId="4157922253" sldId="259"/>
            <ac:spMk id="3" creationId="{B18D8340-8C4C-413A-5BA2-3649990E95C0}"/>
          </ac:spMkLst>
        </pc:spChg>
      </pc:sldChg>
      <pc:sldChg chg="addSp delSp modSp modNotes">
        <pc:chgData name="Amina Begum (2118505)" userId="S::2118505@student.uwtsd.ac.uk::7b144117-71f8-4060-97ef-f28069bed0fc" providerId="AD" clId="Web-{80DCDF13-7B27-4BDF-A642-97777F9F89E5}" dt="2022-07-02T10:51:27.827" v="680"/>
        <pc:sldMkLst>
          <pc:docMk/>
          <pc:sldMk cId="3381421850" sldId="262"/>
        </pc:sldMkLst>
        <pc:spChg chg="mod">
          <ac:chgData name="Amina Begum (2118505)" userId="S::2118505@student.uwtsd.ac.uk::7b144117-71f8-4060-97ef-f28069bed0fc" providerId="AD" clId="Web-{80DCDF13-7B27-4BDF-A642-97777F9F89E5}" dt="2022-07-02T10:51:27.827" v="680"/>
          <ac:spMkLst>
            <pc:docMk/>
            <pc:sldMk cId="3381421850" sldId="262"/>
            <ac:spMk id="2" creationId="{9397FC49-4ECD-AD64-A90C-8AA2781473C7}"/>
          </ac:spMkLst>
        </pc:spChg>
        <pc:spChg chg="add del">
          <ac:chgData name="Amina Begum (2118505)" userId="S::2118505@student.uwtsd.ac.uk::7b144117-71f8-4060-97ef-f28069bed0fc" providerId="AD" clId="Web-{80DCDF13-7B27-4BDF-A642-97777F9F89E5}" dt="2022-07-02T10:51:27.827" v="680"/>
          <ac:spMkLst>
            <pc:docMk/>
            <pc:sldMk cId="3381421850" sldId="262"/>
            <ac:spMk id="44" creationId="{B4147794-66B7-4CDE-BC75-BBDC48B2FCEB}"/>
          </ac:spMkLst>
        </pc:spChg>
        <pc:spChg chg="add del">
          <ac:chgData name="Amina Begum (2118505)" userId="S::2118505@student.uwtsd.ac.uk::7b144117-71f8-4060-97ef-f28069bed0fc" providerId="AD" clId="Web-{80DCDF13-7B27-4BDF-A642-97777F9F89E5}" dt="2022-07-02T10:51:27.827" v="680"/>
          <ac:spMkLst>
            <pc:docMk/>
            <pc:sldMk cId="3381421850" sldId="262"/>
            <ac:spMk id="46" creationId="{41202E79-1236-4DF8-9921-F47A0B079C13}"/>
          </ac:spMkLst>
        </pc:spChg>
        <pc:spChg chg="add del">
          <ac:chgData name="Amina Begum (2118505)" userId="S::2118505@student.uwtsd.ac.uk::7b144117-71f8-4060-97ef-f28069bed0fc" providerId="AD" clId="Web-{80DCDF13-7B27-4BDF-A642-97777F9F89E5}" dt="2022-07-02T10:51:22.999" v="675"/>
          <ac:spMkLst>
            <pc:docMk/>
            <pc:sldMk cId="3381421850" sldId="262"/>
            <ac:spMk id="51" creationId="{F13C74B1-5B17-4795-BED0-7140497B445A}"/>
          </ac:spMkLst>
        </pc:spChg>
        <pc:spChg chg="add del">
          <ac:chgData name="Amina Begum (2118505)" userId="S::2118505@student.uwtsd.ac.uk::7b144117-71f8-4060-97ef-f28069bed0fc" providerId="AD" clId="Web-{80DCDF13-7B27-4BDF-A642-97777F9F89E5}" dt="2022-07-02T10:51:22.999" v="675"/>
          <ac:spMkLst>
            <pc:docMk/>
            <pc:sldMk cId="3381421850" sldId="262"/>
            <ac:spMk id="53" creationId="{D4974D33-8DC5-464E-8C6D-BE58F0669C17}"/>
          </ac:spMkLst>
        </pc:spChg>
        <pc:spChg chg="add del">
          <ac:chgData name="Amina Begum (2118505)" userId="S::2118505@student.uwtsd.ac.uk::7b144117-71f8-4060-97ef-f28069bed0fc" providerId="AD" clId="Web-{80DCDF13-7B27-4BDF-A642-97777F9F89E5}" dt="2022-07-02T10:51:25.389" v="677"/>
          <ac:spMkLst>
            <pc:docMk/>
            <pc:sldMk cId="3381421850" sldId="262"/>
            <ac:spMk id="55" creationId="{04812C46-200A-4DEB-A05E-3ED6C68C2387}"/>
          </ac:spMkLst>
        </pc:spChg>
        <pc:spChg chg="add del">
          <ac:chgData name="Amina Begum (2118505)" userId="S::2118505@student.uwtsd.ac.uk::7b144117-71f8-4060-97ef-f28069bed0fc" providerId="AD" clId="Web-{80DCDF13-7B27-4BDF-A642-97777F9F89E5}" dt="2022-07-02T10:51:25.389" v="677"/>
          <ac:spMkLst>
            <pc:docMk/>
            <pc:sldMk cId="3381421850" sldId="262"/>
            <ac:spMk id="56" creationId="{D1EA859B-E555-4109-94F3-6700E046E008}"/>
          </ac:spMkLst>
        </pc:spChg>
        <pc:spChg chg="add del">
          <ac:chgData name="Amina Begum (2118505)" userId="S::2118505@student.uwtsd.ac.uk::7b144117-71f8-4060-97ef-f28069bed0fc" providerId="AD" clId="Web-{80DCDF13-7B27-4BDF-A642-97777F9F89E5}" dt="2022-07-02T10:51:27.811" v="679"/>
          <ac:spMkLst>
            <pc:docMk/>
            <pc:sldMk cId="3381421850" sldId="262"/>
            <ac:spMk id="58" creationId="{F13C74B1-5B17-4795-BED0-7140497B445A}"/>
          </ac:spMkLst>
        </pc:spChg>
        <pc:spChg chg="add del">
          <ac:chgData name="Amina Begum (2118505)" userId="S::2118505@student.uwtsd.ac.uk::7b144117-71f8-4060-97ef-f28069bed0fc" providerId="AD" clId="Web-{80DCDF13-7B27-4BDF-A642-97777F9F89E5}" dt="2022-07-02T10:51:27.811" v="679"/>
          <ac:spMkLst>
            <pc:docMk/>
            <pc:sldMk cId="3381421850" sldId="262"/>
            <ac:spMk id="59" creationId="{D4974D33-8DC5-464E-8C6D-BE58F0669C17}"/>
          </ac:spMkLst>
        </pc:spChg>
        <pc:spChg chg="add">
          <ac:chgData name="Amina Begum (2118505)" userId="S::2118505@student.uwtsd.ac.uk::7b144117-71f8-4060-97ef-f28069bed0fc" providerId="AD" clId="Web-{80DCDF13-7B27-4BDF-A642-97777F9F89E5}" dt="2022-07-02T10:51:27.827" v="680"/>
          <ac:spMkLst>
            <pc:docMk/>
            <pc:sldMk cId="3381421850" sldId="262"/>
            <ac:spMk id="61" creationId="{B4147794-66B7-4CDE-BC75-BBDC48B2FCEB}"/>
          </ac:spMkLst>
        </pc:spChg>
        <pc:spChg chg="add">
          <ac:chgData name="Amina Begum (2118505)" userId="S::2118505@student.uwtsd.ac.uk::7b144117-71f8-4060-97ef-f28069bed0fc" providerId="AD" clId="Web-{80DCDF13-7B27-4BDF-A642-97777F9F89E5}" dt="2022-07-02T10:51:27.827" v="680"/>
          <ac:spMkLst>
            <pc:docMk/>
            <pc:sldMk cId="3381421850" sldId="262"/>
            <ac:spMk id="62" creationId="{41202E79-1236-4DF8-9921-F47A0B079C13}"/>
          </ac:spMkLst>
        </pc:spChg>
        <pc:graphicFrameChg chg="mod modGraphic">
          <ac:chgData name="Amina Begum (2118505)" userId="S::2118505@student.uwtsd.ac.uk::7b144117-71f8-4060-97ef-f28069bed0fc" providerId="AD" clId="Web-{80DCDF13-7B27-4BDF-A642-97777F9F89E5}" dt="2022-07-02T10:51:27.827" v="680"/>
          <ac:graphicFrameMkLst>
            <pc:docMk/>
            <pc:sldMk cId="3381421850" sldId="262"/>
            <ac:graphicFrameMk id="5" creationId="{C9F0F148-B344-6EAD-5F46-78EA89FF0C77}"/>
          </ac:graphicFrameMkLst>
        </pc:graphicFrameChg>
        <pc:picChg chg="mod ord">
          <ac:chgData name="Amina Begum (2118505)" userId="S::2118505@student.uwtsd.ac.uk::7b144117-71f8-4060-97ef-f28069bed0fc" providerId="AD" clId="Web-{80DCDF13-7B27-4BDF-A642-97777F9F89E5}" dt="2022-07-02T10:51:27.811" v="679"/>
          <ac:picMkLst>
            <pc:docMk/>
            <pc:sldMk cId="3381421850" sldId="262"/>
            <ac:picMk id="29" creationId="{4D577E2C-EA71-EB17-1088-D28C2DED0B3D}"/>
          </ac:picMkLst>
        </pc:picChg>
      </pc:sldChg>
      <pc:sldChg chg="modSp del">
        <pc:chgData name="Amina Begum (2118505)" userId="S::2118505@student.uwtsd.ac.uk::7b144117-71f8-4060-97ef-f28069bed0fc" providerId="AD" clId="Web-{80DCDF13-7B27-4BDF-A642-97777F9F89E5}" dt="2022-07-02T10:18:15.834" v="493"/>
        <pc:sldMkLst>
          <pc:docMk/>
          <pc:sldMk cId="363501893" sldId="265"/>
        </pc:sldMkLst>
        <pc:spChg chg="mod">
          <ac:chgData name="Amina Begum (2118505)" userId="S::2118505@student.uwtsd.ac.uk::7b144117-71f8-4060-97ef-f28069bed0fc" providerId="AD" clId="Web-{80DCDF13-7B27-4BDF-A642-97777F9F89E5}" dt="2022-07-02T10:18:14.756" v="492" actId="20577"/>
          <ac:spMkLst>
            <pc:docMk/>
            <pc:sldMk cId="363501893" sldId="265"/>
            <ac:spMk id="2" creationId="{CA3415BD-11CD-6DFC-9899-2DFBAD69A841}"/>
          </ac:spMkLst>
        </pc:spChg>
      </pc:sldChg>
      <pc:sldChg chg="modSp new del">
        <pc:chgData name="Amina Begum (2118505)" userId="S::2118505@student.uwtsd.ac.uk::7b144117-71f8-4060-97ef-f28069bed0fc" providerId="AD" clId="Web-{80DCDF13-7B27-4BDF-A642-97777F9F89E5}" dt="2022-07-02T09:37:11.058" v="25"/>
        <pc:sldMkLst>
          <pc:docMk/>
          <pc:sldMk cId="552259019" sldId="267"/>
        </pc:sldMkLst>
        <pc:spChg chg="mod">
          <ac:chgData name="Amina Begum (2118505)" userId="S::2118505@student.uwtsd.ac.uk::7b144117-71f8-4060-97ef-f28069bed0fc" providerId="AD" clId="Web-{80DCDF13-7B27-4BDF-A642-97777F9F89E5}" dt="2022-07-02T09:32:56.384" v="24" actId="20577"/>
          <ac:spMkLst>
            <pc:docMk/>
            <pc:sldMk cId="552259019" sldId="267"/>
            <ac:spMk id="3" creationId="{4310413D-A3CD-8F80-175F-8A26211D9273}"/>
          </ac:spMkLst>
        </pc:spChg>
      </pc:sldChg>
      <pc:sldChg chg="addSp delSp modSp new mod ord setBg setClrOvrMap">
        <pc:chgData name="Amina Begum (2118505)" userId="S::2118505@student.uwtsd.ac.uk::7b144117-71f8-4060-97ef-f28069bed0fc" providerId="AD" clId="Web-{80DCDF13-7B27-4BDF-A642-97777F9F89E5}" dt="2022-07-02T11:05:01.563" v="693"/>
        <pc:sldMkLst>
          <pc:docMk/>
          <pc:sldMk cId="4260832330" sldId="267"/>
        </pc:sldMkLst>
        <pc:spChg chg="mod">
          <ac:chgData name="Amina Begum (2118505)" userId="S::2118505@student.uwtsd.ac.uk::7b144117-71f8-4060-97ef-f28069bed0fc" providerId="AD" clId="Web-{80DCDF13-7B27-4BDF-A642-97777F9F89E5}" dt="2022-07-02T11:05:01.563" v="693"/>
          <ac:spMkLst>
            <pc:docMk/>
            <pc:sldMk cId="4260832330" sldId="267"/>
            <ac:spMk id="2" creationId="{8CA6EAB2-B542-FE74-8532-AEA46629823B}"/>
          </ac:spMkLst>
        </pc:spChg>
        <pc:spChg chg="add del mod">
          <ac:chgData name="Amina Begum (2118505)" userId="S::2118505@student.uwtsd.ac.uk::7b144117-71f8-4060-97ef-f28069bed0fc" providerId="AD" clId="Web-{80DCDF13-7B27-4BDF-A642-97777F9F89E5}" dt="2022-07-02T10:34:24.879" v="590"/>
          <ac:spMkLst>
            <pc:docMk/>
            <pc:sldMk cId="4260832330" sldId="267"/>
            <ac:spMk id="3" creationId="{C1784737-8908-453C-9434-85A30AE5B1AB}"/>
          </ac:spMkLst>
        </pc:spChg>
        <pc:spChg chg="add del">
          <ac:chgData name="Amina Begum (2118505)" userId="S::2118505@student.uwtsd.ac.uk::7b144117-71f8-4060-97ef-f28069bed0fc" providerId="AD" clId="Web-{80DCDF13-7B27-4BDF-A642-97777F9F89E5}" dt="2022-07-02T10:34:24.864" v="589"/>
          <ac:spMkLst>
            <pc:docMk/>
            <pc:sldMk cId="4260832330" sldId="267"/>
            <ac:spMk id="9" creationId="{2E442304-DDBD-4F7B-8017-36BCC863FB40}"/>
          </ac:spMkLst>
        </pc:spChg>
        <pc:spChg chg="add del">
          <ac:chgData name="Amina Begum (2118505)" userId="S::2118505@student.uwtsd.ac.uk::7b144117-71f8-4060-97ef-f28069bed0fc" providerId="AD" clId="Web-{80DCDF13-7B27-4BDF-A642-97777F9F89E5}" dt="2022-07-02T10:34:24.864" v="589"/>
          <ac:spMkLst>
            <pc:docMk/>
            <pc:sldMk cId="4260832330" sldId="267"/>
            <ac:spMk id="11" creationId="{5E107275-3853-46FD-A241-DE4355A42675}"/>
          </ac:spMkLst>
        </pc:spChg>
        <pc:spChg chg="add del">
          <ac:chgData name="Amina Begum (2118505)" userId="S::2118505@student.uwtsd.ac.uk::7b144117-71f8-4060-97ef-f28069bed0fc" providerId="AD" clId="Web-{80DCDF13-7B27-4BDF-A642-97777F9F89E5}" dt="2022-07-02T10:35:34.651" v="597"/>
          <ac:spMkLst>
            <pc:docMk/>
            <pc:sldMk cId="4260832330" sldId="267"/>
            <ac:spMk id="18" creationId="{42285737-90EE-47DC-AC80-8AE156B11969}"/>
          </ac:spMkLst>
        </pc:spChg>
        <pc:spChg chg="add del">
          <ac:chgData name="Amina Begum (2118505)" userId="S::2118505@student.uwtsd.ac.uk::7b144117-71f8-4060-97ef-f28069bed0fc" providerId="AD" clId="Web-{80DCDF13-7B27-4BDF-A642-97777F9F89E5}" dt="2022-07-02T11:05:01.563" v="693"/>
          <ac:spMkLst>
            <pc:docMk/>
            <pc:sldMk cId="4260832330" sldId="267"/>
            <ac:spMk id="25" creationId="{BACC6370-2D7E-4714-9D71-7542949D7D5D}"/>
          </ac:spMkLst>
        </pc:spChg>
        <pc:spChg chg="add del">
          <ac:chgData name="Amina Begum (2118505)" userId="S::2118505@student.uwtsd.ac.uk::7b144117-71f8-4060-97ef-f28069bed0fc" providerId="AD" clId="Web-{80DCDF13-7B27-4BDF-A642-97777F9F89E5}" dt="2022-07-02T11:05:01.563" v="693"/>
          <ac:spMkLst>
            <pc:docMk/>
            <pc:sldMk cId="4260832330" sldId="267"/>
            <ac:spMk id="27" creationId="{F68B3F68-107C-434F-AA38-110D5EA91B85}"/>
          </ac:spMkLst>
        </pc:spChg>
        <pc:spChg chg="add del">
          <ac:chgData name="Amina Begum (2118505)" userId="S::2118505@student.uwtsd.ac.uk::7b144117-71f8-4060-97ef-f28069bed0fc" providerId="AD" clId="Web-{80DCDF13-7B27-4BDF-A642-97777F9F89E5}" dt="2022-07-02T11:05:01.563" v="693"/>
          <ac:spMkLst>
            <pc:docMk/>
            <pc:sldMk cId="4260832330" sldId="267"/>
            <ac:spMk id="29" creationId="{AAD0DBB9-1A4B-4391-81D4-CB19F9AB918A}"/>
          </ac:spMkLst>
        </pc:spChg>
        <pc:spChg chg="add del">
          <ac:chgData name="Amina Begum (2118505)" userId="S::2118505@student.uwtsd.ac.uk::7b144117-71f8-4060-97ef-f28069bed0fc" providerId="AD" clId="Web-{80DCDF13-7B27-4BDF-A642-97777F9F89E5}" dt="2022-07-02T11:05:01.563" v="693"/>
          <ac:spMkLst>
            <pc:docMk/>
            <pc:sldMk cId="4260832330" sldId="267"/>
            <ac:spMk id="31" creationId="{063BBA22-50EA-4C4D-BE05-F1CE4E63AA56}"/>
          </ac:spMkLst>
        </pc:spChg>
        <pc:spChg chg="add">
          <ac:chgData name="Amina Begum (2118505)" userId="S::2118505@student.uwtsd.ac.uk::7b144117-71f8-4060-97ef-f28069bed0fc" providerId="AD" clId="Web-{80DCDF13-7B27-4BDF-A642-97777F9F89E5}" dt="2022-07-02T11:05:01.563" v="693"/>
          <ac:spMkLst>
            <pc:docMk/>
            <pc:sldMk cId="4260832330" sldId="267"/>
            <ac:spMk id="36" creationId="{BACC6370-2D7E-4714-9D71-7542949D7D5D}"/>
          </ac:spMkLst>
        </pc:spChg>
        <pc:spChg chg="add del">
          <ac:chgData name="Amina Begum (2118505)" userId="S::2118505@student.uwtsd.ac.uk::7b144117-71f8-4060-97ef-f28069bed0fc" providerId="AD" clId="Web-{80DCDF13-7B27-4BDF-A642-97777F9F89E5}" dt="2022-07-02T11:05:01.532" v="692"/>
          <ac:spMkLst>
            <pc:docMk/>
            <pc:sldMk cId="4260832330" sldId="267"/>
            <ac:spMk id="37" creationId="{9228552E-C8B1-4A80-8448-0787CE0FC704}"/>
          </ac:spMkLst>
        </pc:spChg>
        <pc:spChg chg="add">
          <ac:chgData name="Amina Begum (2118505)" userId="S::2118505@student.uwtsd.ac.uk::7b144117-71f8-4060-97ef-f28069bed0fc" providerId="AD" clId="Web-{80DCDF13-7B27-4BDF-A642-97777F9F89E5}" dt="2022-07-02T11:05:01.563" v="693"/>
          <ac:spMkLst>
            <pc:docMk/>
            <pc:sldMk cId="4260832330" sldId="267"/>
            <ac:spMk id="38" creationId="{F68B3F68-107C-434F-AA38-110D5EA91B85}"/>
          </ac:spMkLst>
        </pc:spChg>
        <pc:spChg chg="add">
          <ac:chgData name="Amina Begum (2118505)" userId="S::2118505@student.uwtsd.ac.uk::7b144117-71f8-4060-97ef-f28069bed0fc" providerId="AD" clId="Web-{80DCDF13-7B27-4BDF-A642-97777F9F89E5}" dt="2022-07-02T11:05:01.563" v="693"/>
          <ac:spMkLst>
            <pc:docMk/>
            <pc:sldMk cId="4260832330" sldId="267"/>
            <ac:spMk id="40" creationId="{AAD0DBB9-1A4B-4391-81D4-CB19F9AB918A}"/>
          </ac:spMkLst>
        </pc:spChg>
        <pc:spChg chg="add">
          <ac:chgData name="Amina Begum (2118505)" userId="S::2118505@student.uwtsd.ac.uk::7b144117-71f8-4060-97ef-f28069bed0fc" providerId="AD" clId="Web-{80DCDF13-7B27-4BDF-A642-97777F9F89E5}" dt="2022-07-02T11:05:01.563" v="693"/>
          <ac:spMkLst>
            <pc:docMk/>
            <pc:sldMk cId="4260832330" sldId="267"/>
            <ac:spMk id="42" creationId="{063BBA22-50EA-4C4D-BE05-F1CE4E63AA56}"/>
          </ac:spMkLst>
        </pc:spChg>
        <pc:grpChg chg="add del">
          <ac:chgData name="Amina Begum (2118505)" userId="S::2118505@student.uwtsd.ac.uk::7b144117-71f8-4060-97ef-f28069bed0fc" providerId="AD" clId="Web-{80DCDF13-7B27-4BDF-A642-97777F9F89E5}" dt="2022-07-02T10:35:34.651" v="597"/>
          <ac:grpSpMkLst>
            <pc:docMk/>
            <pc:sldMk cId="4260832330" sldId="267"/>
            <ac:grpSpMk id="19" creationId="{B57BDC17-F1B3-455F-BBF1-680AA1F25C06}"/>
          </ac:grpSpMkLst>
        </pc:grpChg>
        <pc:graphicFrameChg chg="add del">
          <ac:chgData name="Amina Begum (2118505)" userId="S::2118505@student.uwtsd.ac.uk::7b144117-71f8-4060-97ef-f28069bed0fc" providerId="AD" clId="Web-{80DCDF13-7B27-4BDF-A642-97777F9F89E5}" dt="2022-07-02T10:34:24.864" v="589"/>
          <ac:graphicFrameMkLst>
            <pc:docMk/>
            <pc:sldMk cId="4260832330" sldId="267"/>
            <ac:graphicFrameMk id="5" creationId="{7E584F92-4BAD-6A71-5204-01543904FA1E}"/>
          </ac:graphicFrameMkLst>
        </pc:graphicFrameChg>
        <pc:graphicFrameChg chg="add mod modGraphic">
          <ac:chgData name="Amina Begum (2118505)" userId="S::2118505@student.uwtsd.ac.uk::7b144117-71f8-4060-97ef-f28069bed0fc" providerId="AD" clId="Web-{80DCDF13-7B27-4BDF-A642-97777F9F89E5}" dt="2022-07-02T11:05:01.563" v="693"/>
          <ac:graphicFrameMkLst>
            <pc:docMk/>
            <pc:sldMk cId="4260832330" sldId="267"/>
            <ac:graphicFrameMk id="20" creationId="{D794545D-97FE-1B60-E46A-BC05357EA2DD}"/>
          </ac:graphicFrameMkLst>
        </pc:graphicFrameChg>
        <pc:picChg chg="add del">
          <ac:chgData name="Amina Begum (2118505)" userId="S::2118505@student.uwtsd.ac.uk::7b144117-71f8-4060-97ef-f28069bed0fc" providerId="AD" clId="Web-{80DCDF13-7B27-4BDF-A642-97777F9F89E5}" dt="2022-07-02T11:05:01.532" v="692"/>
          <ac:picMkLst>
            <pc:docMk/>
            <pc:sldMk cId="4260832330" sldId="267"/>
            <ac:picMk id="33" creationId="{A9B15B1E-5D46-E4DB-332A-78FC26419006}"/>
          </ac:picMkLst>
        </pc:picChg>
      </pc:sldChg>
      <pc:sldChg chg="addSp delSp modSp new mod setBg setClrOvrMap">
        <pc:chgData name="Amina Begum (2118505)" userId="S::2118505@student.uwtsd.ac.uk::7b144117-71f8-4060-97ef-f28069bed0fc" providerId="AD" clId="Web-{80DCDF13-7B27-4BDF-A642-97777F9F89E5}" dt="2022-07-02T11:14:44.852" v="739" actId="20577"/>
        <pc:sldMkLst>
          <pc:docMk/>
          <pc:sldMk cId="2405435767" sldId="268"/>
        </pc:sldMkLst>
        <pc:spChg chg="mod">
          <ac:chgData name="Amina Begum (2118505)" userId="S::2118505@student.uwtsd.ac.uk::7b144117-71f8-4060-97ef-f28069bed0fc" providerId="AD" clId="Web-{80DCDF13-7B27-4BDF-A642-97777F9F89E5}" dt="2022-07-02T11:14:13.068" v="730"/>
          <ac:spMkLst>
            <pc:docMk/>
            <pc:sldMk cId="2405435767" sldId="268"/>
            <ac:spMk id="2" creationId="{5CDFE6B5-BF1B-950A-0B1E-42E4F510F1EB}"/>
          </ac:spMkLst>
        </pc:spChg>
        <pc:spChg chg="mod">
          <ac:chgData name="Amina Begum (2118505)" userId="S::2118505@student.uwtsd.ac.uk::7b144117-71f8-4060-97ef-f28069bed0fc" providerId="AD" clId="Web-{80DCDF13-7B27-4BDF-A642-97777F9F89E5}" dt="2022-07-02T11:14:44.852" v="739" actId="20577"/>
          <ac:spMkLst>
            <pc:docMk/>
            <pc:sldMk cId="2405435767" sldId="268"/>
            <ac:spMk id="3" creationId="{4CEB02C8-0199-F96F-5DCC-05FF8C915BCF}"/>
          </ac:spMkLst>
        </pc:spChg>
        <pc:spChg chg="add del">
          <ac:chgData name="Amina Begum (2118505)" userId="S::2118505@student.uwtsd.ac.uk::7b144117-71f8-4060-97ef-f28069bed0fc" providerId="AD" clId="Web-{80DCDF13-7B27-4BDF-A642-97777F9F89E5}" dt="2022-07-02T10:44:34.701" v="650"/>
          <ac:spMkLst>
            <pc:docMk/>
            <pc:sldMk cId="2405435767" sldId="268"/>
            <ac:spMk id="9" creationId="{2B1D4F77-A17C-43D7-B7FA-545148E4E93D}"/>
          </ac:spMkLst>
        </pc:spChg>
        <pc:spChg chg="add del">
          <ac:chgData name="Amina Begum (2118505)" userId="S::2118505@student.uwtsd.ac.uk::7b144117-71f8-4060-97ef-f28069bed0fc" providerId="AD" clId="Web-{80DCDF13-7B27-4BDF-A642-97777F9F89E5}" dt="2022-07-02T10:52:08.190" v="685"/>
          <ac:spMkLst>
            <pc:docMk/>
            <pc:sldMk cId="2405435767" sldId="268"/>
            <ac:spMk id="14" creationId="{F13C74B1-5B17-4795-BED0-7140497B445A}"/>
          </ac:spMkLst>
        </pc:spChg>
        <pc:spChg chg="add del">
          <ac:chgData name="Amina Begum (2118505)" userId="S::2118505@student.uwtsd.ac.uk::7b144117-71f8-4060-97ef-f28069bed0fc" providerId="AD" clId="Web-{80DCDF13-7B27-4BDF-A642-97777F9F89E5}" dt="2022-07-02T10:52:08.190" v="685"/>
          <ac:spMkLst>
            <pc:docMk/>
            <pc:sldMk cId="2405435767" sldId="268"/>
            <ac:spMk id="16" creationId="{D4974D33-8DC5-464E-8C6D-BE58F0669C17}"/>
          </ac:spMkLst>
        </pc:spChg>
        <pc:spChg chg="add del">
          <ac:chgData name="Amina Begum (2118505)" userId="S::2118505@student.uwtsd.ac.uk::7b144117-71f8-4060-97ef-f28069bed0fc" providerId="AD" clId="Web-{80DCDF13-7B27-4BDF-A642-97777F9F89E5}" dt="2022-07-02T10:51:53.954" v="682"/>
          <ac:spMkLst>
            <pc:docMk/>
            <pc:sldMk cId="2405435767" sldId="268"/>
            <ac:spMk id="21" creationId="{9AA72BD9-2C5A-4EDC-931F-5AA08EACA0F3}"/>
          </ac:spMkLst>
        </pc:spChg>
        <pc:spChg chg="add del">
          <ac:chgData name="Amina Begum (2118505)" userId="S::2118505@student.uwtsd.ac.uk::7b144117-71f8-4060-97ef-f28069bed0fc" providerId="AD" clId="Web-{80DCDF13-7B27-4BDF-A642-97777F9F89E5}" dt="2022-07-02T10:51:53.954" v="682"/>
          <ac:spMkLst>
            <pc:docMk/>
            <pc:sldMk cId="2405435767" sldId="268"/>
            <ac:spMk id="23" creationId="{DD3981AC-7B61-4947-BCF3-F7AA7FA385B9}"/>
          </ac:spMkLst>
        </pc:spChg>
        <pc:spChg chg="add del">
          <ac:chgData name="Amina Begum (2118505)" userId="S::2118505@student.uwtsd.ac.uk::7b144117-71f8-4060-97ef-f28069bed0fc" providerId="AD" clId="Web-{80DCDF13-7B27-4BDF-A642-97777F9F89E5}" dt="2022-07-02T10:51:53.954" v="682"/>
          <ac:spMkLst>
            <pc:docMk/>
            <pc:sldMk cId="2405435767" sldId="268"/>
            <ac:spMk id="25" creationId="{55D4142C-5077-457F-A6AD-3FECFDB39685}"/>
          </ac:spMkLst>
        </pc:spChg>
        <pc:spChg chg="add del">
          <ac:chgData name="Amina Begum (2118505)" userId="S::2118505@student.uwtsd.ac.uk::7b144117-71f8-4060-97ef-f28069bed0fc" providerId="AD" clId="Web-{80DCDF13-7B27-4BDF-A642-97777F9F89E5}" dt="2022-07-02T10:51:53.954" v="682"/>
          <ac:spMkLst>
            <pc:docMk/>
            <pc:sldMk cId="2405435767" sldId="268"/>
            <ac:spMk id="27" creationId="{7A5F0580-5EE9-419F-96EE-B6529EF6E7D0}"/>
          </ac:spMkLst>
        </pc:spChg>
        <pc:spChg chg="add del">
          <ac:chgData name="Amina Begum (2118505)" userId="S::2118505@student.uwtsd.ac.uk::7b144117-71f8-4060-97ef-f28069bed0fc" providerId="AD" clId="Web-{80DCDF13-7B27-4BDF-A642-97777F9F89E5}" dt="2022-07-02T10:52:08.174" v="684"/>
          <ac:spMkLst>
            <pc:docMk/>
            <pc:sldMk cId="2405435767" sldId="268"/>
            <ac:spMk id="29" creationId="{B4147794-66B7-4CDE-BC75-BBDC48B2FCEB}"/>
          </ac:spMkLst>
        </pc:spChg>
        <pc:spChg chg="add del">
          <ac:chgData name="Amina Begum (2118505)" userId="S::2118505@student.uwtsd.ac.uk::7b144117-71f8-4060-97ef-f28069bed0fc" providerId="AD" clId="Web-{80DCDF13-7B27-4BDF-A642-97777F9F89E5}" dt="2022-07-02T10:52:08.174" v="684"/>
          <ac:spMkLst>
            <pc:docMk/>
            <pc:sldMk cId="2405435767" sldId="268"/>
            <ac:spMk id="30" creationId="{41202E79-1236-4DF8-9921-F47A0B079C13}"/>
          </ac:spMkLst>
        </pc:spChg>
        <pc:spChg chg="add del">
          <ac:chgData name="Amina Begum (2118505)" userId="S::2118505@student.uwtsd.ac.uk::7b144117-71f8-4060-97ef-f28069bed0fc" providerId="AD" clId="Web-{80DCDF13-7B27-4BDF-A642-97777F9F89E5}" dt="2022-07-02T11:01:58.752" v="690"/>
          <ac:spMkLst>
            <pc:docMk/>
            <pc:sldMk cId="2405435767" sldId="268"/>
            <ac:spMk id="32" creationId="{9AA72BD9-2C5A-4EDC-931F-5AA08EACA0F3}"/>
          </ac:spMkLst>
        </pc:spChg>
        <pc:spChg chg="add del">
          <ac:chgData name="Amina Begum (2118505)" userId="S::2118505@student.uwtsd.ac.uk::7b144117-71f8-4060-97ef-f28069bed0fc" providerId="AD" clId="Web-{80DCDF13-7B27-4BDF-A642-97777F9F89E5}" dt="2022-07-02T11:01:58.752" v="690"/>
          <ac:spMkLst>
            <pc:docMk/>
            <pc:sldMk cId="2405435767" sldId="268"/>
            <ac:spMk id="33" creationId="{DD3981AC-7B61-4947-BCF3-F7AA7FA385B9}"/>
          </ac:spMkLst>
        </pc:spChg>
        <pc:spChg chg="add del">
          <ac:chgData name="Amina Begum (2118505)" userId="S::2118505@student.uwtsd.ac.uk::7b144117-71f8-4060-97ef-f28069bed0fc" providerId="AD" clId="Web-{80DCDF13-7B27-4BDF-A642-97777F9F89E5}" dt="2022-07-02T11:01:58.752" v="690"/>
          <ac:spMkLst>
            <pc:docMk/>
            <pc:sldMk cId="2405435767" sldId="268"/>
            <ac:spMk id="34" creationId="{55D4142C-5077-457F-A6AD-3FECFDB39685}"/>
          </ac:spMkLst>
        </pc:spChg>
        <pc:spChg chg="add del">
          <ac:chgData name="Amina Begum (2118505)" userId="S::2118505@student.uwtsd.ac.uk::7b144117-71f8-4060-97ef-f28069bed0fc" providerId="AD" clId="Web-{80DCDF13-7B27-4BDF-A642-97777F9F89E5}" dt="2022-07-02T11:01:58.752" v="690"/>
          <ac:spMkLst>
            <pc:docMk/>
            <pc:sldMk cId="2405435767" sldId="268"/>
            <ac:spMk id="35" creationId="{7A5F0580-5EE9-419F-96EE-B6529EF6E7D0}"/>
          </ac:spMkLst>
        </pc:spChg>
        <pc:spChg chg="add del">
          <ac:chgData name="Amina Begum (2118505)" userId="S::2118505@student.uwtsd.ac.uk::7b144117-71f8-4060-97ef-f28069bed0fc" providerId="AD" clId="Web-{80DCDF13-7B27-4BDF-A642-97777F9F89E5}" dt="2022-07-02T11:14:13.068" v="730"/>
          <ac:spMkLst>
            <pc:docMk/>
            <pc:sldMk cId="2405435767" sldId="268"/>
            <ac:spMk id="40" creationId="{B4147794-66B7-4CDE-BC75-BBDC48B2FCEB}"/>
          </ac:spMkLst>
        </pc:spChg>
        <pc:spChg chg="add del">
          <ac:chgData name="Amina Begum (2118505)" userId="S::2118505@student.uwtsd.ac.uk::7b144117-71f8-4060-97ef-f28069bed0fc" providerId="AD" clId="Web-{80DCDF13-7B27-4BDF-A642-97777F9F89E5}" dt="2022-07-02T11:14:13.068" v="730"/>
          <ac:spMkLst>
            <pc:docMk/>
            <pc:sldMk cId="2405435767" sldId="268"/>
            <ac:spMk id="42" creationId="{41202E79-1236-4DF8-9921-F47A0B079C13}"/>
          </ac:spMkLst>
        </pc:spChg>
        <pc:spChg chg="add del">
          <ac:chgData name="Amina Begum (2118505)" userId="S::2118505@student.uwtsd.ac.uk::7b144117-71f8-4060-97ef-f28069bed0fc" providerId="AD" clId="Web-{80DCDF13-7B27-4BDF-A642-97777F9F89E5}" dt="2022-07-02T11:14:13.068" v="729"/>
          <ac:spMkLst>
            <pc:docMk/>
            <pc:sldMk cId="2405435767" sldId="268"/>
            <ac:spMk id="47" creationId="{96CF2A2B-0745-440C-9224-C5C6A0A4286F}"/>
          </ac:spMkLst>
        </pc:spChg>
        <pc:spChg chg="add del">
          <ac:chgData name="Amina Begum (2118505)" userId="S::2118505@student.uwtsd.ac.uk::7b144117-71f8-4060-97ef-f28069bed0fc" providerId="AD" clId="Web-{80DCDF13-7B27-4BDF-A642-97777F9F89E5}" dt="2022-07-02T11:14:13.068" v="729"/>
          <ac:spMkLst>
            <pc:docMk/>
            <pc:sldMk cId="2405435767" sldId="268"/>
            <ac:spMk id="49" creationId="{75BE6D6B-84C9-4D2B-97EB-773B7369EF82}"/>
          </ac:spMkLst>
        </pc:spChg>
        <pc:spChg chg="add">
          <ac:chgData name="Amina Begum (2118505)" userId="S::2118505@student.uwtsd.ac.uk::7b144117-71f8-4060-97ef-f28069bed0fc" providerId="AD" clId="Web-{80DCDF13-7B27-4BDF-A642-97777F9F89E5}" dt="2022-07-02T11:14:13.068" v="730"/>
          <ac:spMkLst>
            <pc:docMk/>
            <pc:sldMk cId="2405435767" sldId="268"/>
            <ac:spMk id="51" creationId="{C5E6CFF1-2F42-4E10-9A97-F116F46F53FE}"/>
          </ac:spMkLst>
        </pc:spChg>
        <pc:picChg chg="add mod ord">
          <ac:chgData name="Amina Begum (2118505)" userId="S::2118505@student.uwtsd.ac.uk::7b144117-71f8-4060-97ef-f28069bed0fc" providerId="AD" clId="Web-{80DCDF13-7B27-4BDF-A642-97777F9F89E5}" dt="2022-07-02T11:14:13.068" v="730"/>
          <ac:picMkLst>
            <pc:docMk/>
            <pc:sldMk cId="2405435767" sldId="268"/>
            <ac:picMk id="5" creationId="{138CB935-03F7-9661-BD59-28C98B50C5A0}"/>
          </ac:picMkLst>
        </pc:picChg>
        <pc:cxnChg chg="add">
          <ac:chgData name="Amina Begum (2118505)" userId="S::2118505@student.uwtsd.ac.uk::7b144117-71f8-4060-97ef-f28069bed0fc" providerId="AD" clId="Web-{80DCDF13-7B27-4BDF-A642-97777F9F89E5}" dt="2022-07-02T11:14:13.068" v="730"/>
          <ac:cxnSpMkLst>
            <pc:docMk/>
            <pc:sldMk cId="2405435767" sldId="268"/>
            <ac:cxnSpMk id="52" creationId="{67182200-4859-4C8D-BCBB-55B245C28BA3}"/>
          </ac:cxnSpMkLst>
        </pc:cxnChg>
      </pc:sldChg>
      <pc:sldChg chg="addSp delSp modSp new mod setBg">
        <pc:chgData name="Amina Begum (2118505)" userId="S::2118505@student.uwtsd.ac.uk::7b144117-71f8-4060-97ef-f28069bed0fc" providerId="AD" clId="Web-{80DCDF13-7B27-4BDF-A642-97777F9F89E5}" dt="2022-07-02T11:08:15.938" v="712" actId="20577"/>
        <pc:sldMkLst>
          <pc:docMk/>
          <pc:sldMk cId="821842894" sldId="269"/>
        </pc:sldMkLst>
        <pc:spChg chg="mod">
          <ac:chgData name="Amina Begum (2118505)" userId="S::2118505@student.uwtsd.ac.uk::7b144117-71f8-4060-97ef-f28069bed0fc" providerId="AD" clId="Web-{80DCDF13-7B27-4BDF-A642-97777F9F89E5}" dt="2022-07-02T10:50:24.713" v="671" actId="1076"/>
          <ac:spMkLst>
            <pc:docMk/>
            <pc:sldMk cId="821842894" sldId="269"/>
            <ac:spMk id="2" creationId="{18B12345-79F7-CD88-9079-4A6538D249B8}"/>
          </ac:spMkLst>
        </pc:spChg>
        <pc:spChg chg="del">
          <ac:chgData name="Amina Begum (2118505)" userId="S::2118505@student.uwtsd.ac.uk::7b144117-71f8-4060-97ef-f28069bed0fc" providerId="AD" clId="Web-{80DCDF13-7B27-4BDF-A642-97777F9F89E5}" dt="2022-07-02T10:48:02.155" v="661"/>
          <ac:spMkLst>
            <pc:docMk/>
            <pc:sldMk cId="821842894" sldId="269"/>
            <ac:spMk id="3" creationId="{2B882DB0-DB90-8BA8-D157-747D2727D19D}"/>
          </ac:spMkLst>
        </pc:spChg>
        <pc:spChg chg="add mod">
          <ac:chgData name="Amina Begum (2118505)" userId="S::2118505@student.uwtsd.ac.uk::7b144117-71f8-4060-97ef-f28069bed0fc" providerId="AD" clId="Web-{80DCDF13-7B27-4BDF-A642-97777F9F89E5}" dt="2022-07-02T11:08:15.938" v="712" actId="20577"/>
          <ac:spMkLst>
            <pc:docMk/>
            <pc:sldMk cId="821842894" sldId="269"/>
            <ac:spMk id="4" creationId="{5A742FD8-AB24-5719-E163-4236A33D37DA}"/>
          </ac:spMkLst>
        </pc:spChg>
        <pc:spChg chg="add del">
          <ac:chgData name="Amina Begum (2118505)" userId="S::2118505@student.uwtsd.ac.uk::7b144117-71f8-4060-97ef-f28069bed0fc" providerId="AD" clId="Web-{80DCDF13-7B27-4BDF-A642-97777F9F89E5}" dt="2022-07-02T10:49:40.756" v="670"/>
          <ac:spMkLst>
            <pc:docMk/>
            <pc:sldMk cId="821842894" sldId="269"/>
            <ac:spMk id="9" creationId="{C1DD1A8A-57D5-4A81-AD04-532B043C5611}"/>
          </ac:spMkLst>
        </pc:spChg>
        <pc:spChg chg="add del">
          <ac:chgData name="Amina Begum (2118505)" userId="S::2118505@student.uwtsd.ac.uk::7b144117-71f8-4060-97ef-f28069bed0fc" providerId="AD" clId="Web-{80DCDF13-7B27-4BDF-A642-97777F9F89E5}" dt="2022-07-02T10:49:40.756" v="670"/>
          <ac:spMkLst>
            <pc:docMk/>
            <pc:sldMk cId="821842894" sldId="269"/>
            <ac:spMk id="11" creationId="{007891EC-4501-44ED-A8C8-B11B6DB767AB}"/>
          </ac:spMkLst>
        </pc:spChg>
        <pc:spChg chg="add">
          <ac:chgData name="Amina Begum (2118505)" userId="S::2118505@student.uwtsd.ac.uk::7b144117-71f8-4060-97ef-f28069bed0fc" providerId="AD" clId="Web-{80DCDF13-7B27-4BDF-A642-97777F9F89E5}" dt="2022-07-02T10:49:40.756" v="670"/>
          <ac:spMkLst>
            <pc:docMk/>
            <pc:sldMk cId="821842894" sldId="269"/>
            <ac:spMk id="16" creationId="{9B7AD9F6-8CE7-4299-8FC6-328F4DCD3FF9}"/>
          </ac:spMkLst>
        </pc:spChg>
        <pc:spChg chg="add">
          <ac:chgData name="Amina Begum (2118505)" userId="S::2118505@student.uwtsd.ac.uk::7b144117-71f8-4060-97ef-f28069bed0fc" providerId="AD" clId="Web-{80DCDF13-7B27-4BDF-A642-97777F9F89E5}" dt="2022-07-02T10:49:40.756" v="670"/>
          <ac:spMkLst>
            <pc:docMk/>
            <pc:sldMk cId="821842894" sldId="269"/>
            <ac:spMk id="18" creationId="{F49775AF-8896-43EE-92C6-83497D6DC56F}"/>
          </ac:spMkLst>
        </pc:spChg>
        <pc:picChg chg="add mod ord modCrop">
          <ac:chgData name="Amina Begum (2118505)" userId="S::2118505@student.uwtsd.ac.uk::7b144117-71f8-4060-97ef-f28069bed0fc" providerId="AD" clId="Web-{80DCDF13-7B27-4BDF-A642-97777F9F89E5}" dt="2022-07-02T10:49:40.756" v="670"/>
          <ac:picMkLst>
            <pc:docMk/>
            <pc:sldMk cId="821842894" sldId="269"/>
            <ac:picMk id="5" creationId="{EC42F18B-5A75-C723-400D-50E17396FA3F}"/>
          </ac:picMkLst>
        </pc:picChg>
      </pc:sldChg>
      <pc:sldChg chg="addSp delSp modSp new del mod setBg setClrOvrMap modNotes">
        <pc:chgData name="Amina Begum (2118505)" userId="S::2118505@student.uwtsd.ac.uk::7b144117-71f8-4060-97ef-f28069bed0fc" providerId="AD" clId="Web-{80DCDF13-7B27-4BDF-A642-97777F9F89E5}" dt="2022-07-02T11:38:13.358" v="831"/>
        <pc:sldMkLst>
          <pc:docMk/>
          <pc:sldMk cId="2746895594" sldId="270"/>
        </pc:sldMkLst>
        <pc:spChg chg="mod">
          <ac:chgData name="Amina Begum (2118505)" userId="S::2118505@student.uwtsd.ac.uk::7b144117-71f8-4060-97ef-f28069bed0fc" providerId="AD" clId="Web-{80DCDF13-7B27-4BDF-A642-97777F9F89E5}" dt="2022-07-02T11:30:56.096" v="802"/>
          <ac:spMkLst>
            <pc:docMk/>
            <pc:sldMk cId="2746895594" sldId="270"/>
            <ac:spMk id="2" creationId="{56DB70B6-3171-7479-C8A5-75D1DFA8C9FF}"/>
          </ac:spMkLst>
        </pc:spChg>
        <pc:spChg chg="mod">
          <ac:chgData name="Amina Begum (2118505)" userId="S::2118505@student.uwtsd.ac.uk::7b144117-71f8-4060-97ef-f28069bed0fc" providerId="AD" clId="Web-{80DCDF13-7B27-4BDF-A642-97777F9F89E5}" dt="2022-07-02T11:30:56.096" v="802"/>
          <ac:spMkLst>
            <pc:docMk/>
            <pc:sldMk cId="2746895594" sldId="270"/>
            <ac:spMk id="3" creationId="{A1B32CCD-F28E-125E-10F5-6F543E0B9AF0}"/>
          </ac:spMkLst>
        </pc:spChg>
        <pc:spChg chg="add del">
          <ac:chgData name="Amina Begum (2118505)" userId="S::2118505@student.uwtsd.ac.uk::7b144117-71f8-4060-97ef-f28069bed0fc" providerId="AD" clId="Web-{80DCDF13-7B27-4BDF-A642-97777F9F89E5}" dt="2022-07-02T11:30:29.328" v="797"/>
          <ac:spMkLst>
            <pc:docMk/>
            <pc:sldMk cId="2746895594" sldId="270"/>
            <ac:spMk id="9" creationId="{F13C74B1-5B17-4795-BED0-7140497B445A}"/>
          </ac:spMkLst>
        </pc:spChg>
        <pc:spChg chg="add del">
          <ac:chgData name="Amina Begum (2118505)" userId="S::2118505@student.uwtsd.ac.uk::7b144117-71f8-4060-97ef-f28069bed0fc" providerId="AD" clId="Web-{80DCDF13-7B27-4BDF-A642-97777F9F89E5}" dt="2022-07-02T11:30:29.328" v="797"/>
          <ac:spMkLst>
            <pc:docMk/>
            <pc:sldMk cId="2746895594" sldId="270"/>
            <ac:spMk id="11" creationId="{D4974D33-8DC5-464E-8C6D-BE58F0669C17}"/>
          </ac:spMkLst>
        </pc:spChg>
        <pc:spChg chg="add del">
          <ac:chgData name="Amina Begum (2118505)" userId="S::2118505@student.uwtsd.ac.uk::7b144117-71f8-4060-97ef-f28069bed0fc" providerId="AD" clId="Web-{80DCDF13-7B27-4BDF-A642-97777F9F89E5}" dt="2022-07-02T11:30:56.096" v="802"/>
          <ac:spMkLst>
            <pc:docMk/>
            <pc:sldMk cId="2746895594" sldId="270"/>
            <ac:spMk id="13" creationId="{9F701746-0657-4467-BBD3-24051A715C25}"/>
          </ac:spMkLst>
        </pc:spChg>
        <pc:spChg chg="add del">
          <ac:chgData name="Amina Begum (2118505)" userId="S::2118505@student.uwtsd.ac.uk::7b144117-71f8-4060-97ef-f28069bed0fc" providerId="AD" clId="Web-{80DCDF13-7B27-4BDF-A642-97777F9F89E5}" dt="2022-07-02T11:30:56.096" v="802"/>
          <ac:spMkLst>
            <pc:docMk/>
            <pc:sldMk cId="2746895594" sldId="270"/>
            <ac:spMk id="15" creationId="{117BEB00-3E3D-4F08-AF56-DB0D22FB5F64}"/>
          </ac:spMkLst>
        </pc:spChg>
        <pc:spChg chg="add del">
          <ac:chgData name="Amina Begum (2118505)" userId="S::2118505@student.uwtsd.ac.uk::7b144117-71f8-4060-97ef-f28069bed0fc" providerId="AD" clId="Web-{80DCDF13-7B27-4BDF-A642-97777F9F89E5}" dt="2022-07-02T11:30:56.080" v="801"/>
          <ac:spMkLst>
            <pc:docMk/>
            <pc:sldMk cId="2746895594" sldId="270"/>
            <ac:spMk id="20" creationId="{8F23F8A3-8FD7-4779-8323-FDC26BE99889}"/>
          </ac:spMkLst>
        </pc:spChg>
        <pc:spChg chg="add del">
          <ac:chgData name="Amina Begum (2118505)" userId="S::2118505@student.uwtsd.ac.uk::7b144117-71f8-4060-97ef-f28069bed0fc" providerId="AD" clId="Web-{80DCDF13-7B27-4BDF-A642-97777F9F89E5}" dt="2022-07-02T11:30:56.080" v="801"/>
          <ac:spMkLst>
            <pc:docMk/>
            <pc:sldMk cId="2746895594" sldId="270"/>
            <ac:spMk id="22" creationId="{F605C4CC-A25C-416F-8333-7CB7DC97D870}"/>
          </ac:spMkLst>
        </pc:spChg>
        <pc:spChg chg="add">
          <ac:chgData name="Amina Begum (2118505)" userId="S::2118505@student.uwtsd.ac.uk::7b144117-71f8-4060-97ef-f28069bed0fc" providerId="AD" clId="Web-{80DCDF13-7B27-4BDF-A642-97777F9F89E5}" dt="2022-07-02T11:30:56.096" v="802"/>
          <ac:spMkLst>
            <pc:docMk/>
            <pc:sldMk cId="2746895594" sldId="270"/>
            <ac:spMk id="24" creationId="{E862BE82-D00D-42C1-BF16-93AA37870C32}"/>
          </ac:spMkLst>
        </pc:spChg>
        <pc:spChg chg="add">
          <ac:chgData name="Amina Begum (2118505)" userId="S::2118505@student.uwtsd.ac.uk::7b144117-71f8-4060-97ef-f28069bed0fc" providerId="AD" clId="Web-{80DCDF13-7B27-4BDF-A642-97777F9F89E5}" dt="2022-07-02T11:30:56.096" v="802"/>
          <ac:spMkLst>
            <pc:docMk/>
            <pc:sldMk cId="2746895594" sldId="270"/>
            <ac:spMk id="25" creationId="{F6D92C2D-1D3D-4974-918C-06579FB354A9}"/>
          </ac:spMkLst>
        </pc:spChg>
        <pc:picChg chg="add del">
          <ac:chgData name="Amina Begum (2118505)" userId="S::2118505@student.uwtsd.ac.uk::7b144117-71f8-4060-97ef-f28069bed0fc" providerId="AD" clId="Web-{80DCDF13-7B27-4BDF-A642-97777F9F89E5}" dt="2022-07-02T11:30:29.328" v="797"/>
          <ac:picMkLst>
            <pc:docMk/>
            <pc:sldMk cId="2746895594" sldId="270"/>
            <ac:picMk id="5" creationId="{E881C42C-188F-70E6-99DA-95A397BAC076}"/>
          </ac:picMkLst>
        </pc:picChg>
        <pc:picChg chg="add mod">
          <ac:chgData name="Amina Begum (2118505)" userId="S::2118505@student.uwtsd.ac.uk::7b144117-71f8-4060-97ef-f28069bed0fc" providerId="AD" clId="Web-{80DCDF13-7B27-4BDF-A642-97777F9F89E5}" dt="2022-07-02T11:30:56.096" v="802"/>
          <ac:picMkLst>
            <pc:docMk/>
            <pc:sldMk cId="2746895594" sldId="270"/>
            <ac:picMk id="14" creationId="{4ED7AF14-9B4D-1A32-DA25-32BBE8F6D6DF}"/>
          </ac:picMkLst>
        </pc:picChg>
      </pc:sldChg>
      <pc:sldChg chg="addSp delSp modSp new mod setBg setClrOvrMap modNotes">
        <pc:chgData name="Amina Begum (2118505)" userId="S::2118505@student.uwtsd.ac.uk::7b144117-71f8-4060-97ef-f28069bed0fc" providerId="AD" clId="Web-{80DCDF13-7B27-4BDF-A642-97777F9F89E5}" dt="2022-07-02T11:43:23.554" v="898"/>
        <pc:sldMkLst>
          <pc:docMk/>
          <pc:sldMk cId="457106193" sldId="271"/>
        </pc:sldMkLst>
        <pc:spChg chg="mod">
          <ac:chgData name="Amina Begum (2118505)" userId="S::2118505@student.uwtsd.ac.uk::7b144117-71f8-4060-97ef-f28069bed0fc" providerId="AD" clId="Web-{80DCDF13-7B27-4BDF-A642-97777F9F89E5}" dt="2022-07-02T11:43:23.554" v="898"/>
          <ac:spMkLst>
            <pc:docMk/>
            <pc:sldMk cId="457106193" sldId="271"/>
            <ac:spMk id="2" creationId="{4C4A606E-6123-E0F5-19FD-9A8B75B275C9}"/>
          </ac:spMkLst>
        </pc:spChg>
        <pc:spChg chg="mod">
          <ac:chgData name="Amina Begum (2118505)" userId="S::2118505@student.uwtsd.ac.uk::7b144117-71f8-4060-97ef-f28069bed0fc" providerId="AD" clId="Web-{80DCDF13-7B27-4BDF-A642-97777F9F89E5}" dt="2022-07-02T11:43:23.554" v="898"/>
          <ac:spMkLst>
            <pc:docMk/>
            <pc:sldMk cId="457106193" sldId="271"/>
            <ac:spMk id="3" creationId="{4F96CB7A-AD6A-4D0C-27AA-90303F9B5A47}"/>
          </ac:spMkLst>
        </pc:spChg>
        <pc:spChg chg="add del">
          <ac:chgData name="Amina Begum (2118505)" userId="S::2118505@student.uwtsd.ac.uk::7b144117-71f8-4060-97ef-f28069bed0fc" providerId="AD" clId="Web-{80DCDF13-7B27-4BDF-A642-97777F9F89E5}" dt="2022-07-02T11:43:03.787" v="896"/>
          <ac:spMkLst>
            <pc:docMk/>
            <pc:sldMk cId="457106193" sldId="271"/>
            <ac:spMk id="9" creationId="{F13C74B1-5B17-4795-BED0-7140497B445A}"/>
          </ac:spMkLst>
        </pc:spChg>
        <pc:spChg chg="add del">
          <ac:chgData name="Amina Begum (2118505)" userId="S::2118505@student.uwtsd.ac.uk::7b144117-71f8-4060-97ef-f28069bed0fc" providerId="AD" clId="Web-{80DCDF13-7B27-4BDF-A642-97777F9F89E5}" dt="2022-07-02T11:43:03.787" v="896"/>
          <ac:spMkLst>
            <pc:docMk/>
            <pc:sldMk cId="457106193" sldId="271"/>
            <ac:spMk id="11" creationId="{D4974D33-8DC5-464E-8C6D-BE58F0669C17}"/>
          </ac:spMkLst>
        </pc:spChg>
        <pc:spChg chg="add del">
          <ac:chgData name="Amina Begum (2118505)" userId="S::2118505@student.uwtsd.ac.uk::7b144117-71f8-4060-97ef-f28069bed0fc" providerId="AD" clId="Web-{80DCDF13-7B27-4BDF-A642-97777F9F89E5}" dt="2022-07-02T11:42:59.037" v="893"/>
          <ac:spMkLst>
            <pc:docMk/>
            <pc:sldMk cId="457106193" sldId="271"/>
            <ac:spMk id="16" creationId="{2C6A2225-94AF-4BC4-98F4-77746E7B10A9}"/>
          </ac:spMkLst>
        </pc:spChg>
        <pc:spChg chg="add del">
          <ac:chgData name="Amina Begum (2118505)" userId="S::2118505@student.uwtsd.ac.uk::7b144117-71f8-4060-97ef-f28069bed0fc" providerId="AD" clId="Web-{80DCDF13-7B27-4BDF-A642-97777F9F89E5}" dt="2022-07-02T11:42:59.037" v="893"/>
          <ac:spMkLst>
            <pc:docMk/>
            <pc:sldMk cId="457106193" sldId="271"/>
            <ac:spMk id="18" creationId="{648F5915-2CE1-4F74-88C5-D4366893D2DF}"/>
          </ac:spMkLst>
        </pc:spChg>
        <pc:spChg chg="add del">
          <ac:chgData name="Amina Begum (2118505)" userId="S::2118505@student.uwtsd.ac.uk::7b144117-71f8-4060-97ef-f28069bed0fc" providerId="AD" clId="Web-{80DCDF13-7B27-4BDF-A642-97777F9F89E5}" dt="2022-07-02T11:43:03.771" v="895"/>
          <ac:spMkLst>
            <pc:docMk/>
            <pc:sldMk cId="457106193" sldId="271"/>
            <ac:spMk id="20" creationId="{2172A0AC-3DCE-4672-BCAF-28FEF91F6020}"/>
          </ac:spMkLst>
        </pc:spChg>
        <pc:spChg chg="add del">
          <ac:chgData name="Amina Begum (2118505)" userId="S::2118505@student.uwtsd.ac.uk::7b144117-71f8-4060-97ef-f28069bed0fc" providerId="AD" clId="Web-{80DCDF13-7B27-4BDF-A642-97777F9F89E5}" dt="2022-07-02T11:43:03.771" v="895"/>
          <ac:spMkLst>
            <pc:docMk/>
            <pc:sldMk cId="457106193" sldId="271"/>
            <ac:spMk id="21" creationId="{AE6F1C77-EDC9-4C5F-8C1C-62DD46BDA3C3}"/>
          </ac:spMkLst>
        </pc:spChg>
        <pc:spChg chg="add del">
          <ac:chgData name="Amina Begum (2118505)" userId="S::2118505@student.uwtsd.ac.uk::7b144117-71f8-4060-97ef-f28069bed0fc" providerId="AD" clId="Web-{80DCDF13-7B27-4BDF-A642-97777F9F89E5}" dt="2022-07-02T11:43:23.554" v="898"/>
          <ac:spMkLst>
            <pc:docMk/>
            <pc:sldMk cId="457106193" sldId="271"/>
            <ac:spMk id="23" creationId="{2C6A2225-94AF-4BC4-98F4-77746E7B10A9}"/>
          </ac:spMkLst>
        </pc:spChg>
        <pc:spChg chg="add del">
          <ac:chgData name="Amina Begum (2118505)" userId="S::2118505@student.uwtsd.ac.uk::7b144117-71f8-4060-97ef-f28069bed0fc" providerId="AD" clId="Web-{80DCDF13-7B27-4BDF-A642-97777F9F89E5}" dt="2022-07-02T11:43:23.554" v="898"/>
          <ac:spMkLst>
            <pc:docMk/>
            <pc:sldMk cId="457106193" sldId="271"/>
            <ac:spMk id="24" creationId="{648F5915-2CE1-4F74-88C5-D4366893D2DF}"/>
          </ac:spMkLst>
        </pc:spChg>
        <pc:spChg chg="add">
          <ac:chgData name="Amina Begum (2118505)" userId="S::2118505@student.uwtsd.ac.uk::7b144117-71f8-4060-97ef-f28069bed0fc" providerId="AD" clId="Web-{80DCDF13-7B27-4BDF-A642-97777F9F89E5}" dt="2022-07-02T11:43:23.554" v="898"/>
          <ac:spMkLst>
            <pc:docMk/>
            <pc:sldMk cId="457106193" sldId="271"/>
            <ac:spMk id="29" creationId="{A86541C6-61B1-4DAA-B57A-EAF3F24F0491}"/>
          </ac:spMkLst>
        </pc:spChg>
        <pc:spChg chg="add">
          <ac:chgData name="Amina Begum (2118505)" userId="S::2118505@student.uwtsd.ac.uk::7b144117-71f8-4060-97ef-f28069bed0fc" providerId="AD" clId="Web-{80DCDF13-7B27-4BDF-A642-97777F9F89E5}" dt="2022-07-02T11:43:23.554" v="898"/>
          <ac:spMkLst>
            <pc:docMk/>
            <pc:sldMk cId="457106193" sldId="271"/>
            <ac:spMk id="31" creationId="{71750011-2006-46BB-AFDE-C6E461752333}"/>
          </ac:spMkLst>
        </pc:spChg>
        <pc:picChg chg="add mod ord">
          <ac:chgData name="Amina Begum (2118505)" userId="S::2118505@student.uwtsd.ac.uk::7b144117-71f8-4060-97ef-f28069bed0fc" providerId="AD" clId="Web-{80DCDF13-7B27-4BDF-A642-97777F9F89E5}" dt="2022-07-02T11:43:23.554" v="898"/>
          <ac:picMkLst>
            <pc:docMk/>
            <pc:sldMk cId="457106193" sldId="271"/>
            <ac:picMk id="5" creationId="{63B5830A-78DC-AD4C-5333-931D04F2912F}"/>
          </ac:picMkLst>
        </pc:picChg>
        <pc:picChg chg="add mod">
          <ac:chgData name="Amina Begum (2118505)" userId="S::2118505@student.uwtsd.ac.uk::7b144117-71f8-4060-97ef-f28069bed0fc" providerId="AD" clId="Web-{80DCDF13-7B27-4BDF-A642-97777F9F89E5}" dt="2022-07-02T11:43:23.554" v="898"/>
          <ac:picMkLst>
            <pc:docMk/>
            <pc:sldMk cId="457106193" sldId="271"/>
            <ac:picMk id="6" creationId="{99FEF88B-0918-0C44-A1D2-18283A5680F9}"/>
          </ac:picMkLst>
        </pc:picChg>
      </pc:sldChg>
      <pc:sldChg chg="addSp delSp modSp new">
        <pc:chgData name="Amina Begum (2118505)" userId="S::2118505@student.uwtsd.ac.uk::7b144117-71f8-4060-97ef-f28069bed0fc" providerId="AD" clId="Web-{80DCDF13-7B27-4BDF-A642-97777F9F89E5}" dt="2022-07-02T11:40:57.527" v="888"/>
        <pc:sldMkLst>
          <pc:docMk/>
          <pc:sldMk cId="3036211692" sldId="272"/>
        </pc:sldMkLst>
        <pc:spChg chg="del">
          <ac:chgData name="Amina Begum (2118505)" userId="S::2118505@student.uwtsd.ac.uk::7b144117-71f8-4060-97ef-f28069bed0fc" providerId="AD" clId="Web-{80DCDF13-7B27-4BDF-A642-97777F9F89E5}" dt="2022-07-02T11:40:57.527" v="888"/>
          <ac:spMkLst>
            <pc:docMk/>
            <pc:sldMk cId="3036211692" sldId="272"/>
            <ac:spMk id="3" creationId="{D46630CF-7C6D-2099-B072-2D7B9A704045}"/>
          </ac:spMkLst>
        </pc:spChg>
        <pc:picChg chg="add mod ord">
          <ac:chgData name="Amina Begum (2118505)" userId="S::2118505@student.uwtsd.ac.uk::7b144117-71f8-4060-97ef-f28069bed0fc" providerId="AD" clId="Web-{80DCDF13-7B27-4BDF-A642-97777F9F89E5}" dt="2022-07-02T11:40:57.527" v="888"/>
          <ac:picMkLst>
            <pc:docMk/>
            <pc:sldMk cId="3036211692" sldId="272"/>
            <ac:picMk id="4" creationId="{61C71EDD-3B89-56EC-F646-C5925A4EFCC6}"/>
          </ac:picMkLst>
        </pc:picChg>
      </pc:sldChg>
      <pc:sldChg chg="addSp delSp modSp new mod setBg setClrOvrMap">
        <pc:chgData name="Amina Begum (2118505)" userId="S::2118505@student.uwtsd.ac.uk::7b144117-71f8-4060-97ef-f28069bed0fc" providerId="AD" clId="Web-{80DCDF13-7B27-4BDF-A642-97777F9F89E5}" dt="2022-07-02T11:44:17.980" v="908"/>
        <pc:sldMkLst>
          <pc:docMk/>
          <pc:sldMk cId="2417614598" sldId="273"/>
        </pc:sldMkLst>
        <pc:spChg chg="mod">
          <ac:chgData name="Amina Begum (2118505)" userId="S::2118505@student.uwtsd.ac.uk::7b144117-71f8-4060-97ef-f28069bed0fc" providerId="AD" clId="Web-{80DCDF13-7B27-4BDF-A642-97777F9F89E5}" dt="2022-07-02T11:44:17.980" v="908"/>
          <ac:spMkLst>
            <pc:docMk/>
            <pc:sldMk cId="2417614598" sldId="273"/>
            <ac:spMk id="2" creationId="{1A67FFC3-1B7F-5EC3-62DE-64C31E206B48}"/>
          </ac:spMkLst>
        </pc:spChg>
        <pc:spChg chg="add del">
          <ac:chgData name="Amina Begum (2118505)" userId="S::2118505@student.uwtsd.ac.uk::7b144117-71f8-4060-97ef-f28069bed0fc" providerId="AD" clId="Web-{80DCDF13-7B27-4BDF-A642-97777F9F89E5}" dt="2022-07-02T11:44:17.980" v="908"/>
          <ac:spMkLst>
            <pc:docMk/>
            <pc:sldMk cId="2417614598" sldId="273"/>
            <ac:spMk id="3" creationId="{561CAC1A-030D-FE0A-64D9-9F97ECF09FE8}"/>
          </ac:spMkLst>
        </pc:spChg>
        <pc:spChg chg="add del">
          <ac:chgData name="Amina Begum (2118505)" userId="S::2118505@student.uwtsd.ac.uk::7b144117-71f8-4060-97ef-f28069bed0fc" providerId="AD" clId="Web-{80DCDF13-7B27-4BDF-A642-97777F9F89E5}" dt="2022-07-02T11:44:17.980" v="908"/>
          <ac:spMkLst>
            <pc:docMk/>
            <pc:sldMk cId="2417614598" sldId="273"/>
            <ac:spMk id="9" creationId="{71B2258F-86CA-4D4D-8270-BC05FCDEBFB3}"/>
          </ac:spMkLst>
        </pc:spChg>
        <pc:picChg chg="add del">
          <ac:chgData name="Amina Begum (2118505)" userId="S::2118505@student.uwtsd.ac.uk::7b144117-71f8-4060-97ef-f28069bed0fc" providerId="AD" clId="Web-{80DCDF13-7B27-4BDF-A642-97777F9F89E5}" dt="2022-07-02T11:44:17.980" v="908"/>
          <ac:picMkLst>
            <pc:docMk/>
            <pc:sldMk cId="2417614598" sldId="273"/>
            <ac:picMk id="5" creationId="{0B99F85C-555D-FEF5-5B4B-0CA319165660}"/>
          </ac:picMkLst>
        </pc:picChg>
      </pc:sldChg>
    </pc:docChg>
  </pc:docChgLst>
  <pc:docChgLst>
    <pc:chgData name="Amina Begum (2118505)" userId="S::2118505@student.uwtsd.ac.uk::7b144117-71f8-4060-97ef-f28069bed0fc" providerId="AD" clId="Web-{29DB7DC9-2297-EDDA-8497-C2D97E1523F4}"/>
    <pc:docChg chg="addSld delSld modSld sldOrd">
      <pc:chgData name="Amina Begum (2118505)" userId="S::2118505@student.uwtsd.ac.uk::7b144117-71f8-4060-97ef-f28069bed0fc" providerId="AD" clId="Web-{29DB7DC9-2297-EDDA-8497-C2D97E1523F4}" dt="2022-07-13T00:43:44.940" v="2935" actId="20577"/>
      <pc:docMkLst>
        <pc:docMk/>
      </pc:docMkLst>
      <pc:sldChg chg="modSp">
        <pc:chgData name="Amina Begum (2118505)" userId="S::2118505@student.uwtsd.ac.uk::7b144117-71f8-4060-97ef-f28069bed0fc" providerId="AD" clId="Web-{29DB7DC9-2297-EDDA-8497-C2D97E1523F4}" dt="2022-07-13T00:36:55.948" v="2897" actId="20577"/>
        <pc:sldMkLst>
          <pc:docMk/>
          <pc:sldMk cId="109857222" sldId="256"/>
        </pc:sldMkLst>
        <pc:spChg chg="mod">
          <ac:chgData name="Amina Begum (2118505)" userId="S::2118505@student.uwtsd.ac.uk::7b144117-71f8-4060-97ef-f28069bed0fc" providerId="AD" clId="Web-{29DB7DC9-2297-EDDA-8497-C2D97E1523F4}" dt="2022-07-13T00:36:55.948" v="2897" actId="20577"/>
          <ac:spMkLst>
            <pc:docMk/>
            <pc:sldMk cId="109857222" sldId="256"/>
            <ac:spMk id="2" creationId="{00000000-0000-0000-0000-000000000000}"/>
          </ac:spMkLst>
        </pc:spChg>
      </pc:sldChg>
      <pc:sldChg chg="addSp delSp modSp del mod setClrOvrMap">
        <pc:chgData name="Amina Begum (2118505)" userId="S::2118505@student.uwtsd.ac.uk::7b144117-71f8-4060-97ef-f28069bed0fc" providerId="AD" clId="Web-{29DB7DC9-2297-EDDA-8497-C2D97E1523F4}" dt="2022-07-13T00:34:17.548" v="2887"/>
        <pc:sldMkLst>
          <pc:docMk/>
          <pc:sldMk cId="619271002" sldId="258"/>
        </pc:sldMkLst>
        <pc:spChg chg="mod">
          <ac:chgData name="Amina Begum (2118505)" userId="S::2118505@student.uwtsd.ac.uk::7b144117-71f8-4060-97ef-f28069bed0fc" providerId="AD" clId="Web-{29DB7DC9-2297-EDDA-8497-C2D97E1523F4}" dt="2022-07-12T21:26:58.941" v="1460" actId="1076"/>
          <ac:spMkLst>
            <pc:docMk/>
            <pc:sldMk cId="619271002" sldId="258"/>
            <ac:spMk id="2" creationId="{6AAF3C39-E34A-B46C-2BBE-812EAA74BA61}"/>
          </ac:spMkLst>
        </pc:spChg>
        <pc:spChg chg="mod">
          <ac:chgData name="Amina Begum (2118505)" userId="S::2118505@student.uwtsd.ac.uk::7b144117-71f8-4060-97ef-f28069bed0fc" providerId="AD" clId="Web-{29DB7DC9-2297-EDDA-8497-C2D97E1523F4}" dt="2022-07-12T21:28:32.444" v="1473" actId="1076"/>
          <ac:spMkLst>
            <pc:docMk/>
            <pc:sldMk cId="619271002" sldId="258"/>
            <ac:spMk id="3" creationId="{A0F54AC0-29B9-D3D0-D0EE-07CC09FAD022}"/>
          </ac:spMkLst>
        </pc:spChg>
        <pc:spChg chg="add mod">
          <ac:chgData name="Amina Begum (2118505)" userId="S::2118505@student.uwtsd.ac.uk::7b144117-71f8-4060-97ef-f28069bed0fc" providerId="AD" clId="Web-{29DB7DC9-2297-EDDA-8497-C2D97E1523F4}" dt="2022-07-13T00:33:28.436" v="2878" actId="20577"/>
          <ac:spMkLst>
            <pc:docMk/>
            <pc:sldMk cId="619271002" sldId="258"/>
            <ac:spMk id="5" creationId="{1618FC33-DEF0-DBCB-28A6-77A11214EDED}"/>
          </ac:spMkLst>
        </pc:spChg>
        <pc:spChg chg="del">
          <ac:chgData name="Amina Begum (2118505)" userId="S::2118505@student.uwtsd.ac.uk::7b144117-71f8-4060-97ef-f28069bed0fc" providerId="AD" clId="Web-{29DB7DC9-2297-EDDA-8497-C2D97E1523F4}" dt="2022-07-12T21:24:58.719" v="1442"/>
          <ac:spMkLst>
            <pc:docMk/>
            <pc:sldMk cId="619271002" sldId="258"/>
            <ac:spMk id="5" creationId="{A50A8973-984D-DF01-5B7E-635048EC238A}"/>
          </ac:spMkLst>
        </pc:spChg>
        <pc:spChg chg="add del">
          <ac:chgData name="Amina Begum (2118505)" userId="S::2118505@student.uwtsd.ac.uk::7b144117-71f8-4060-97ef-f28069bed0fc" providerId="AD" clId="Web-{29DB7DC9-2297-EDDA-8497-C2D97E1523F4}" dt="2022-07-12T21:28:37.819" v="1474"/>
          <ac:spMkLst>
            <pc:docMk/>
            <pc:sldMk cId="619271002" sldId="258"/>
            <ac:spMk id="6" creationId="{848B2DF4-5172-C737-7799-C6BB2FDE9D4C}"/>
          </ac:spMkLst>
        </pc:spChg>
        <pc:spChg chg="add del mod">
          <ac:chgData name="Amina Begum (2118505)" userId="S::2118505@student.uwtsd.ac.uk::7b144117-71f8-4060-97ef-f28069bed0fc" providerId="AD" clId="Web-{29DB7DC9-2297-EDDA-8497-C2D97E1523F4}" dt="2022-07-13T00:31:41.038" v="2853"/>
          <ac:spMkLst>
            <pc:docMk/>
            <pc:sldMk cId="619271002" sldId="258"/>
            <ac:spMk id="7" creationId="{6AFBE750-41A2-D4E6-305C-CB2FEE201F3F}"/>
          </ac:spMkLst>
        </pc:spChg>
        <pc:spChg chg="add del mod">
          <ac:chgData name="Amina Begum (2118505)" userId="S::2118505@student.uwtsd.ac.uk::7b144117-71f8-4060-97ef-f28069bed0fc" providerId="AD" clId="Web-{29DB7DC9-2297-EDDA-8497-C2D97E1523F4}" dt="2022-07-13T00:30:58.676" v="2835"/>
          <ac:spMkLst>
            <pc:docMk/>
            <pc:sldMk cId="619271002" sldId="258"/>
            <ac:spMk id="8" creationId="{6E611E5A-4A13-1094-3A28-5EFEDBCBE22A}"/>
          </ac:spMkLst>
        </pc:spChg>
        <pc:spChg chg="del">
          <ac:chgData name="Amina Begum (2118505)" userId="S::2118505@student.uwtsd.ac.uk::7b144117-71f8-4060-97ef-f28069bed0fc" providerId="AD" clId="Web-{29DB7DC9-2297-EDDA-8497-C2D97E1523F4}" dt="2022-07-12T21:24:58.719" v="1442"/>
          <ac:spMkLst>
            <pc:docMk/>
            <pc:sldMk cId="619271002" sldId="258"/>
            <ac:spMk id="21" creationId="{C5E6CFF1-2F42-4E10-9A97-F116F46F53FE}"/>
          </ac:spMkLst>
        </pc:spChg>
        <pc:spChg chg="add">
          <ac:chgData name="Amina Begum (2118505)" userId="S::2118505@student.uwtsd.ac.uk::7b144117-71f8-4060-97ef-f28069bed0fc" providerId="AD" clId="Web-{29DB7DC9-2297-EDDA-8497-C2D97E1523F4}" dt="2022-07-12T21:24:58.719" v="1442"/>
          <ac:spMkLst>
            <pc:docMk/>
            <pc:sldMk cId="619271002" sldId="258"/>
            <ac:spMk id="27" creationId="{3AFE8227-C443-417B-BA91-520EB1EF4559}"/>
          </ac:spMkLst>
        </pc:spChg>
        <pc:spChg chg="add">
          <ac:chgData name="Amina Begum (2118505)" userId="S::2118505@student.uwtsd.ac.uk::7b144117-71f8-4060-97ef-f28069bed0fc" providerId="AD" clId="Web-{29DB7DC9-2297-EDDA-8497-C2D97E1523F4}" dt="2022-07-12T21:24:58.719" v="1442"/>
          <ac:spMkLst>
            <pc:docMk/>
            <pc:sldMk cId="619271002" sldId="258"/>
            <ac:spMk id="29" creationId="{907741FC-B544-4A6E-B831-6789D042333D}"/>
          </ac:spMkLst>
        </pc:spChg>
        <pc:spChg chg="add">
          <ac:chgData name="Amina Begum (2118505)" userId="S::2118505@student.uwtsd.ac.uk::7b144117-71f8-4060-97ef-f28069bed0fc" providerId="AD" clId="Web-{29DB7DC9-2297-EDDA-8497-C2D97E1523F4}" dt="2022-07-12T21:24:58.719" v="1442"/>
          <ac:spMkLst>
            <pc:docMk/>
            <pc:sldMk cId="619271002" sldId="258"/>
            <ac:spMk id="31" creationId="{3F0BE7ED-7814-4273-B18A-F26CC0380380}"/>
          </ac:spMkLst>
        </pc:spChg>
        <pc:picChg chg="del mod ord">
          <ac:chgData name="Amina Begum (2118505)" userId="S::2118505@student.uwtsd.ac.uk::7b144117-71f8-4060-97ef-f28069bed0fc" providerId="AD" clId="Web-{29DB7DC9-2297-EDDA-8497-C2D97E1523F4}" dt="2022-07-13T00:32:22.228" v="2860"/>
          <ac:picMkLst>
            <pc:docMk/>
            <pc:sldMk cId="619271002" sldId="258"/>
            <ac:picMk id="4" creationId="{17F71AC6-5A8B-CBA9-2FF3-705964A517BC}"/>
          </ac:picMkLst>
        </pc:picChg>
        <pc:cxnChg chg="del">
          <ac:chgData name="Amina Begum (2118505)" userId="S::2118505@student.uwtsd.ac.uk::7b144117-71f8-4060-97ef-f28069bed0fc" providerId="AD" clId="Web-{29DB7DC9-2297-EDDA-8497-C2D97E1523F4}" dt="2022-07-12T21:24:58.719" v="1442"/>
          <ac:cxnSpMkLst>
            <pc:docMk/>
            <pc:sldMk cId="619271002" sldId="258"/>
            <ac:cxnSpMk id="22" creationId="{67182200-4859-4C8D-BCBB-55B245C28BA3}"/>
          </ac:cxnSpMkLst>
        </pc:cxnChg>
      </pc:sldChg>
      <pc:sldChg chg="modSp ord modNotes">
        <pc:chgData name="Amina Begum (2118505)" userId="S::2118505@student.uwtsd.ac.uk::7b144117-71f8-4060-97ef-f28069bed0fc" providerId="AD" clId="Web-{29DB7DC9-2297-EDDA-8497-C2D97E1523F4}" dt="2022-07-13T00:39:57.208" v="2915" actId="1076"/>
        <pc:sldMkLst>
          <pc:docMk/>
          <pc:sldMk cId="4157922253" sldId="259"/>
        </pc:sldMkLst>
        <pc:spChg chg="mod">
          <ac:chgData name="Amina Begum (2118505)" userId="S::2118505@student.uwtsd.ac.uk::7b144117-71f8-4060-97ef-f28069bed0fc" providerId="AD" clId="Web-{29DB7DC9-2297-EDDA-8497-C2D97E1523F4}" dt="2022-07-13T00:39:57.208" v="2915" actId="1076"/>
          <ac:spMkLst>
            <pc:docMk/>
            <pc:sldMk cId="4157922253" sldId="259"/>
            <ac:spMk id="2" creationId="{4ED3BDB9-D616-ADA2-603E-B3CB910696B8}"/>
          </ac:spMkLst>
        </pc:spChg>
        <pc:spChg chg="mod">
          <ac:chgData name="Amina Begum (2118505)" userId="S::2118505@student.uwtsd.ac.uk::7b144117-71f8-4060-97ef-f28069bed0fc" providerId="AD" clId="Web-{29DB7DC9-2297-EDDA-8497-C2D97E1523F4}" dt="2022-07-12T20:23:07.778" v="949" actId="20577"/>
          <ac:spMkLst>
            <pc:docMk/>
            <pc:sldMk cId="4157922253" sldId="259"/>
            <ac:spMk id="3" creationId="{B18D8340-8C4C-413A-5BA2-3649990E95C0}"/>
          </ac:spMkLst>
        </pc:spChg>
      </pc:sldChg>
      <pc:sldChg chg="modSp">
        <pc:chgData name="Amina Begum (2118505)" userId="S::2118505@student.uwtsd.ac.uk::7b144117-71f8-4060-97ef-f28069bed0fc" providerId="AD" clId="Web-{29DB7DC9-2297-EDDA-8497-C2D97E1523F4}" dt="2022-07-12T21:49:56.981" v="1751" actId="14100"/>
        <pc:sldMkLst>
          <pc:docMk/>
          <pc:sldMk cId="1056849438" sldId="260"/>
        </pc:sldMkLst>
        <pc:spChg chg="mod">
          <ac:chgData name="Amina Begum (2118505)" userId="S::2118505@student.uwtsd.ac.uk::7b144117-71f8-4060-97ef-f28069bed0fc" providerId="AD" clId="Web-{29DB7DC9-2297-EDDA-8497-C2D97E1523F4}" dt="2022-07-12T21:49:56.981" v="1751" actId="14100"/>
          <ac:spMkLst>
            <pc:docMk/>
            <pc:sldMk cId="1056849438" sldId="260"/>
            <ac:spMk id="3" creationId="{14C4CCFD-76BA-02E9-267C-77305B62E4AE}"/>
          </ac:spMkLst>
        </pc:spChg>
      </pc:sldChg>
      <pc:sldChg chg="addSp delSp modSp mod ord setClrOvrMap">
        <pc:chgData name="Amina Begum (2118505)" userId="S::2118505@student.uwtsd.ac.uk::7b144117-71f8-4060-97ef-f28069bed0fc" providerId="AD" clId="Web-{29DB7DC9-2297-EDDA-8497-C2D97E1523F4}" dt="2022-07-12T14:10:56.805" v="755" actId="20577"/>
        <pc:sldMkLst>
          <pc:docMk/>
          <pc:sldMk cId="1330937075" sldId="261"/>
        </pc:sldMkLst>
        <pc:spChg chg="mod">
          <ac:chgData name="Amina Begum (2118505)" userId="S::2118505@student.uwtsd.ac.uk::7b144117-71f8-4060-97ef-f28069bed0fc" providerId="AD" clId="Web-{29DB7DC9-2297-EDDA-8497-C2D97E1523F4}" dt="2022-07-12T14:10:36.242" v="753"/>
          <ac:spMkLst>
            <pc:docMk/>
            <pc:sldMk cId="1330937075" sldId="261"/>
            <ac:spMk id="2" creationId="{8E922FDA-F783-487B-A0FD-1BEFFC8D5952}"/>
          </ac:spMkLst>
        </pc:spChg>
        <pc:spChg chg="mod">
          <ac:chgData name="Amina Begum (2118505)" userId="S::2118505@student.uwtsd.ac.uk::7b144117-71f8-4060-97ef-f28069bed0fc" providerId="AD" clId="Web-{29DB7DC9-2297-EDDA-8497-C2D97E1523F4}" dt="2022-07-12T14:10:36.242" v="753"/>
          <ac:spMkLst>
            <pc:docMk/>
            <pc:sldMk cId="1330937075" sldId="261"/>
            <ac:spMk id="4" creationId="{6EEB02CE-AE0B-84D2-08C2-75D3A25887E8}"/>
          </ac:spMkLst>
        </pc:spChg>
        <pc:spChg chg="mod">
          <ac:chgData name="Amina Begum (2118505)" userId="S::2118505@student.uwtsd.ac.uk::7b144117-71f8-4060-97ef-f28069bed0fc" providerId="AD" clId="Web-{29DB7DC9-2297-EDDA-8497-C2D97E1523F4}" dt="2022-07-12T14:10:56.805" v="755" actId="20577"/>
          <ac:spMkLst>
            <pc:docMk/>
            <pc:sldMk cId="1330937075" sldId="261"/>
            <ac:spMk id="8" creationId="{40022253-17B9-0E73-AAA9-E4E3DB2CF23A}"/>
          </ac:spMkLst>
        </pc:spChg>
        <pc:spChg chg="del">
          <ac:chgData name="Amina Begum (2118505)" userId="S::2118505@student.uwtsd.ac.uk::7b144117-71f8-4060-97ef-f28069bed0fc" providerId="AD" clId="Web-{29DB7DC9-2297-EDDA-8497-C2D97E1523F4}" dt="2022-07-12T14:10:36.242" v="753"/>
          <ac:spMkLst>
            <pc:docMk/>
            <pc:sldMk cId="1330937075" sldId="261"/>
            <ac:spMk id="43" creationId="{C5E6CFF1-2F42-4E10-9A97-F116F46F53FE}"/>
          </ac:spMkLst>
        </pc:spChg>
        <pc:spChg chg="add">
          <ac:chgData name="Amina Begum (2118505)" userId="S::2118505@student.uwtsd.ac.uk::7b144117-71f8-4060-97ef-f28069bed0fc" providerId="AD" clId="Web-{29DB7DC9-2297-EDDA-8497-C2D97E1523F4}" dt="2022-07-12T14:10:36.242" v="753"/>
          <ac:spMkLst>
            <pc:docMk/>
            <pc:sldMk cId="1330937075" sldId="261"/>
            <ac:spMk id="49" creationId="{2E17E911-875F-4DE5-8699-99D9F1805A5D}"/>
          </ac:spMkLst>
        </pc:spChg>
        <pc:spChg chg="add">
          <ac:chgData name="Amina Begum (2118505)" userId="S::2118505@student.uwtsd.ac.uk::7b144117-71f8-4060-97ef-f28069bed0fc" providerId="AD" clId="Web-{29DB7DC9-2297-EDDA-8497-C2D97E1523F4}" dt="2022-07-12T14:10:36.242" v="753"/>
          <ac:spMkLst>
            <pc:docMk/>
            <pc:sldMk cId="1330937075" sldId="261"/>
            <ac:spMk id="51" creationId="{CD9FE4EF-C4D8-49A0-B2FF-81D8DB7D8A24}"/>
          </ac:spMkLst>
        </pc:spChg>
        <pc:spChg chg="add">
          <ac:chgData name="Amina Begum (2118505)" userId="S::2118505@student.uwtsd.ac.uk::7b144117-71f8-4060-97ef-f28069bed0fc" providerId="AD" clId="Web-{29DB7DC9-2297-EDDA-8497-C2D97E1523F4}" dt="2022-07-12T14:10:36.242" v="753"/>
          <ac:spMkLst>
            <pc:docMk/>
            <pc:sldMk cId="1330937075" sldId="261"/>
            <ac:spMk id="53" creationId="{4300840D-0A0B-4512-BACA-B439D5B9C57C}"/>
          </ac:spMkLst>
        </pc:spChg>
        <pc:spChg chg="add">
          <ac:chgData name="Amina Begum (2118505)" userId="S::2118505@student.uwtsd.ac.uk::7b144117-71f8-4060-97ef-f28069bed0fc" providerId="AD" clId="Web-{29DB7DC9-2297-EDDA-8497-C2D97E1523F4}" dt="2022-07-12T14:10:36.242" v="753"/>
          <ac:spMkLst>
            <pc:docMk/>
            <pc:sldMk cId="1330937075" sldId="261"/>
            <ac:spMk id="55" creationId="{D2B78728-A580-49A7-84F9-6EF6F583ADE0}"/>
          </ac:spMkLst>
        </pc:spChg>
        <pc:spChg chg="add">
          <ac:chgData name="Amina Begum (2118505)" userId="S::2118505@student.uwtsd.ac.uk::7b144117-71f8-4060-97ef-f28069bed0fc" providerId="AD" clId="Web-{29DB7DC9-2297-EDDA-8497-C2D97E1523F4}" dt="2022-07-12T14:10:36.242" v="753"/>
          <ac:spMkLst>
            <pc:docMk/>
            <pc:sldMk cId="1330937075" sldId="261"/>
            <ac:spMk id="57" creationId="{38FAA1A1-D861-433F-88FA-1E9D6FD31D11}"/>
          </ac:spMkLst>
        </pc:spChg>
        <pc:spChg chg="add">
          <ac:chgData name="Amina Begum (2118505)" userId="S::2118505@student.uwtsd.ac.uk::7b144117-71f8-4060-97ef-f28069bed0fc" providerId="AD" clId="Web-{29DB7DC9-2297-EDDA-8497-C2D97E1523F4}" dt="2022-07-12T14:10:36.242" v="753"/>
          <ac:spMkLst>
            <pc:docMk/>
            <pc:sldMk cId="1330937075" sldId="261"/>
            <ac:spMk id="59" creationId="{8D71EDA1-87BF-4D5D-AB79-F346FD19278A}"/>
          </ac:spMkLst>
        </pc:spChg>
        <pc:picChg chg="mod ord">
          <ac:chgData name="Amina Begum (2118505)" userId="S::2118505@student.uwtsd.ac.uk::7b144117-71f8-4060-97ef-f28069bed0fc" providerId="AD" clId="Web-{29DB7DC9-2297-EDDA-8497-C2D97E1523F4}" dt="2022-07-12T14:10:36.242" v="753"/>
          <ac:picMkLst>
            <pc:docMk/>
            <pc:sldMk cId="1330937075" sldId="261"/>
            <ac:picMk id="5" creationId="{94F8C6CA-C90B-FA2D-E27A-C5FE7BA3A690}"/>
          </ac:picMkLst>
        </pc:picChg>
        <pc:cxnChg chg="del">
          <ac:chgData name="Amina Begum (2118505)" userId="S::2118505@student.uwtsd.ac.uk::7b144117-71f8-4060-97ef-f28069bed0fc" providerId="AD" clId="Web-{29DB7DC9-2297-EDDA-8497-C2D97E1523F4}" dt="2022-07-12T14:10:36.242" v="753"/>
          <ac:cxnSpMkLst>
            <pc:docMk/>
            <pc:sldMk cId="1330937075" sldId="261"/>
            <ac:cxnSpMk id="44" creationId="{67182200-4859-4C8D-BCBB-55B245C28BA3}"/>
          </ac:cxnSpMkLst>
        </pc:cxnChg>
      </pc:sldChg>
      <pc:sldChg chg="addSp delSp modSp ord modNotes">
        <pc:chgData name="Amina Begum (2118505)" userId="S::2118505@student.uwtsd.ac.uk::7b144117-71f8-4060-97ef-f28069bed0fc" providerId="AD" clId="Web-{29DB7DC9-2297-EDDA-8497-C2D97E1523F4}" dt="2022-07-12T23:00:36.373" v="2242"/>
        <pc:sldMkLst>
          <pc:docMk/>
          <pc:sldMk cId="3381421850" sldId="262"/>
        </pc:sldMkLst>
        <pc:spChg chg="mod">
          <ac:chgData name="Amina Begum (2118505)" userId="S::2118505@student.uwtsd.ac.uk::7b144117-71f8-4060-97ef-f28069bed0fc" providerId="AD" clId="Web-{29DB7DC9-2297-EDDA-8497-C2D97E1523F4}" dt="2022-07-12T21:03:02.165" v="1162"/>
          <ac:spMkLst>
            <pc:docMk/>
            <pc:sldMk cId="3381421850" sldId="262"/>
            <ac:spMk id="2" creationId="{9397FC49-4ECD-AD64-A90C-8AA2781473C7}"/>
          </ac:spMkLst>
        </pc:spChg>
        <pc:spChg chg="add mod">
          <ac:chgData name="Amina Begum (2118505)" userId="S::2118505@student.uwtsd.ac.uk::7b144117-71f8-4060-97ef-f28069bed0fc" providerId="AD" clId="Web-{29DB7DC9-2297-EDDA-8497-C2D97E1523F4}" dt="2022-07-12T22:25:57.982" v="2201" actId="20577"/>
          <ac:spMkLst>
            <pc:docMk/>
            <pc:sldMk cId="3381421850" sldId="262"/>
            <ac:spMk id="26" creationId="{630A3E02-B8BF-D5CB-235B-877AEE85218F}"/>
          </ac:spMkLst>
        </pc:spChg>
        <pc:spChg chg="del">
          <ac:chgData name="Amina Begum (2118505)" userId="S::2118505@student.uwtsd.ac.uk::7b144117-71f8-4060-97ef-f28069bed0fc" providerId="AD" clId="Web-{29DB7DC9-2297-EDDA-8497-C2D97E1523F4}" dt="2022-07-12T14:12:47.327" v="767"/>
          <ac:spMkLst>
            <pc:docMk/>
            <pc:sldMk cId="3381421850" sldId="262"/>
            <ac:spMk id="30" creationId="{FF5D09CC-8F78-E588-26F1-BFC485E2EF12}"/>
          </ac:spMkLst>
        </pc:spChg>
        <pc:spChg chg="del">
          <ac:chgData name="Amina Begum (2118505)" userId="S::2118505@student.uwtsd.ac.uk::7b144117-71f8-4060-97ef-f28069bed0fc" providerId="AD" clId="Web-{29DB7DC9-2297-EDDA-8497-C2D97E1523F4}" dt="2022-07-12T14:12:47.327" v="767"/>
          <ac:spMkLst>
            <pc:docMk/>
            <pc:sldMk cId="3381421850" sldId="262"/>
            <ac:spMk id="61" creationId="{B4147794-66B7-4CDE-BC75-BBDC48B2FCEB}"/>
          </ac:spMkLst>
        </pc:spChg>
        <pc:spChg chg="del">
          <ac:chgData name="Amina Begum (2118505)" userId="S::2118505@student.uwtsd.ac.uk::7b144117-71f8-4060-97ef-f28069bed0fc" providerId="AD" clId="Web-{29DB7DC9-2297-EDDA-8497-C2D97E1523F4}" dt="2022-07-12T14:12:47.327" v="767"/>
          <ac:spMkLst>
            <pc:docMk/>
            <pc:sldMk cId="3381421850" sldId="262"/>
            <ac:spMk id="62" creationId="{41202E79-1236-4DF8-9921-F47A0B079C13}"/>
          </ac:spMkLst>
        </pc:spChg>
        <pc:spChg chg="add del">
          <ac:chgData name="Amina Begum (2118505)" userId="S::2118505@student.uwtsd.ac.uk::7b144117-71f8-4060-97ef-f28069bed0fc" providerId="AD" clId="Web-{29DB7DC9-2297-EDDA-8497-C2D97E1523F4}" dt="2022-07-12T21:03:02.165" v="1162"/>
          <ac:spMkLst>
            <pc:docMk/>
            <pc:sldMk cId="3381421850" sldId="262"/>
            <ac:spMk id="67" creationId="{2E17E911-875F-4DE5-8699-99D9F1805A5D}"/>
          </ac:spMkLst>
        </pc:spChg>
        <pc:spChg chg="add del">
          <ac:chgData name="Amina Begum (2118505)" userId="S::2118505@student.uwtsd.ac.uk::7b144117-71f8-4060-97ef-f28069bed0fc" providerId="AD" clId="Web-{29DB7DC9-2297-EDDA-8497-C2D97E1523F4}" dt="2022-07-12T21:03:02.165" v="1162"/>
          <ac:spMkLst>
            <pc:docMk/>
            <pc:sldMk cId="3381421850" sldId="262"/>
            <ac:spMk id="69" creationId="{CD9FE4EF-C4D8-49A0-B2FF-81D8DB7D8A24}"/>
          </ac:spMkLst>
        </pc:spChg>
        <pc:spChg chg="add del">
          <ac:chgData name="Amina Begum (2118505)" userId="S::2118505@student.uwtsd.ac.uk::7b144117-71f8-4060-97ef-f28069bed0fc" providerId="AD" clId="Web-{29DB7DC9-2297-EDDA-8497-C2D97E1523F4}" dt="2022-07-12T21:03:02.165" v="1162"/>
          <ac:spMkLst>
            <pc:docMk/>
            <pc:sldMk cId="3381421850" sldId="262"/>
            <ac:spMk id="71" creationId="{4300840D-0A0B-4512-BACA-B439D5B9C57C}"/>
          </ac:spMkLst>
        </pc:spChg>
        <pc:spChg chg="add del">
          <ac:chgData name="Amina Begum (2118505)" userId="S::2118505@student.uwtsd.ac.uk::7b144117-71f8-4060-97ef-f28069bed0fc" providerId="AD" clId="Web-{29DB7DC9-2297-EDDA-8497-C2D97E1523F4}" dt="2022-07-12T21:03:02.165" v="1162"/>
          <ac:spMkLst>
            <pc:docMk/>
            <pc:sldMk cId="3381421850" sldId="262"/>
            <ac:spMk id="73" creationId="{D2B78728-A580-49A7-84F9-6EF6F583ADE0}"/>
          </ac:spMkLst>
        </pc:spChg>
        <pc:spChg chg="add del">
          <ac:chgData name="Amina Begum (2118505)" userId="S::2118505@student.uwtsd.ac.uk::7b144117-71f8-4060-97ef-f28069bed0fc" providerId="AD" clId="Web-{29DB7DC9-2297-EDDA-8497-C2D97E1523F4}" dt="2022-07-12T21:03:02.165" v="1162"/>
          <ac:spMkLst>
            <pc:docMk/>
            <pc:sldMk cId="3381421850" sldId="262"/>
            <ac:spMk id="75" creationId="{38FAA1A1-D861-433F-88FA-1E9D6FD31D11}"/>
          </ac:spMkLst>
        </pc:spChg>
        <pc:spChg chg="add del">
          <ac:chgData name="Amina Begum (2118505)" userId="S::2118505@student.uwtsd.ac.uk::7b144117-71f8-4060-97ef-f28069bed0fc" providerId="AD" clId="Web-{29DB7DC9-2297-EDDA-8497-C2D97E1523F4}" dt="2022-07-12T21:03:02.165" v="1162"/>
          <ac:spMkLst>
            <pc:docMk/>
            <pc:sldMk cId="3381421850" sldId="262"/>
            <ac:spMk id="77" creationId="{8D71EDA1-87BF-4D5D-AB79-F346FD19278A}"/>
          </ac:spMkLst>
        </pc:spChg>
        <pc:spChg chg="add">
          <ac:chgData name="Amina Begum (2118505)" userId="S::2118505@student.uwtsd.ac.uk::7b144117-71f8-4060-97ef-f28069bed0fc" providerId="AD" clId="Web-{29DB7DC9-2297-EDDA-8497-C2D97E1523F4}" dt="2022-07-12T21:03:02.165" v="1162"/>
          <ac:spMkLst>
            <pc:docMk/>
            <pc:sldMk cId="3381421850" sldId="262"/>
            <ac:spMk id="82" creationId="{873DDF9D-E27C-4E23-A1E8-CA352535F7C9}"/>
          </ac:spMkLst>
        </pc:spChg>
        <pc:spChg chg="add">
          <ac:chgData name="Amina Begum (2118505)" userId="S::2118505@student.uwtsd.ac.uk::7b144117-71f8-4060-97ef-f28069bed0fc" providerId="AD" clId="Web-{29DB7DC9-2297-EDDA-8497-C2D97E1523F4}" dt="2022-07-12T21:03:02.165" v="1162"/>
          <ac:spMkLst>
            <pc:docMk/>
            <pc:sldMk cId="3381421850" sldId="262"/>
            <ac:spMk id="84" creationId="{4C6B5652-C661-4C58-B937-F0F490F7FCB2}"/>
          </ac:spMkLst>
        </pc:spChg>
        <pc:spChg chg="add">
          <ac:chgData name="Amina Begum (2118505)" userId="S::2118505@student.uwtsd.ac.uk::7b144117-71f8-4060-97ef-f28069bed0fc" providerId="AD" clId="Web-{29DB7DC9-2297-EDDA-8497-C2D97E1523F4}" dt="2022-07-12T21:03:02.165" v="1162"/>
          <ac:spMkLst>
            <pc:docMk/>
            <pc:sldMk cId="3381421850" sldId="262"/>
            <ac:spMk id="86" creationId="{0B936867-6407-43FB-9DE6-1B0879D0CB31}"/>
          </ac:spMkLst>
        </pc:spChg>
        <pc:spChg chg="add">
          <ac:chgData name="Amina Begum (2118505)" userId="S::2118505@student.uwtsd.ac.uk::7b144117-71f8-4060-97ef-f28069bed0fc" providerId="AD" clId="Web-{29DB7DC9-2297-EDDA-8497-C2D97E1523F4}" dt="2022-07-12T21:03:02.165" v="1162"/>
          <ac:spMkLst>
            <pc:docMk/>
            <pc:sldMk cId="3381421850" sldId="262"/>
            <ac:spMk id="88" creationId="{ACD0B258-678B-4A8C-894F-848AF24A1922}"/>
          </ac:spMkLst>
        </pc:spChg>
        <pc:spChg chg="add">
          <ac:chgData name="Amina Begum (2118505)" userId="S::2118505@student.uwtsd.ac.uk::7b144117-71f8-4060-97ef-f28069bed0fc" providerId="AD" clId="Web-{29DB7DC9-2297-EDDA-8497-C2D97E1523F4}" dt="2022-07-12T21:03:02.165" v="1162"/>
          <ac:spMkLst>
            <pc:docMk/>
            <pc:sldMk cId="3381421850" sldId="262"/>
            <ac:spMk id="90" creationId="{2F003F3F-F118-41D2-AA3F-74DB0D1970BB}"/>
          </ac:spMkLst>
        </pc:spChg>
        <pc:spChg chg="add">
          <ac:chgData name="Amina Begum (2118505)" userId="S::2118505@student.uwtsd.ac.uk::7b144117-71f8-4060-97ef-f28069bed0fc" providerId="AD" clId="Web-{29DB7DC9-2297-EDDA-8497-C2D97E1523F4}" dt="2022-07-12T21:03:02.165" v="1162"/>
          <ac:spMkLst>
            <pc:docMk/>
            <pc:sldMk cId="3381421850" sldId="262"/>
            <ac:spMk id="92" creationId="{C8D58395-74AF-401A-AF2F-76B6FCF71DFE}"/>
          </ac:spMkLst>
        </pc:spChg>
        <pc:graphicFrameChg chg="del">
          <ac:chgData name="Amina Begum (2118505)" userId="S::2118505@student.uwtsd.ac.uk::7b144117-71f8-4060-97ef-f28069bed0fc" providerId="AD" clId="Web-{29DB7DC9-2297-EDDA-8497-C2D97E1523F4}" dt="2022-07-12T14:12:34.342" v="766"/>
          <ac:graphicFrameMkLst>
            <pc:docMk/>
            <pc:sldMk cId="3381421850" sldId="262"/>
            <ac:graphicFrameMk id="5" creationId="{C9F0F148-B344-6EAD-5F46-78EA89FF0C77}"/>
          </ac:graphicFrameMkLst>
        </pc:graphicFrameChg>
        <pc:picChg chg="add mod">
          <ac:chgData name="Amina Begum (2118505)" userId="S::2118505@student.uwtsd.ac.uk::7b144117-71f8-4060-97ef-f28069bed0fc" providerId="AD" clId="Web-{29DB7DC9-2297-EDDA-8497-C2D97E1523F4}" dt="2022-07-12T21:23:02.716" v="1434" actId="1076"/>
          <ac:picMkLst>
            <pc:docMk/>
            <pc:sldMk cId="3381421850" sldId="262"/>
            <ac:picMk id="3" creationId="{9E198B93-1936-5D5E-D024-7B7422EC3A7F}"/>
          </ac:picMkLst>
        </pc:picChg>
        <pc:picChg chg="mod ord">
          <ac:chgData name="Amina Begum (2118505)" userId="S::2118505@student.uwtsd.ac.uk::7b144117-71f8-4060-97ef-f28069bed0fc" providerId="AD" clId="Web-{29DB7DC9-2297-EDDA-8497-C2D97E1523F4}" dt="2022-07-12T21:23:00.684" v="1433" actId="1076"/>
          <ac:picMkLst>
            <pc:docMk/>
            <pc:sldMk cId="3381421850" sldId="262"/>
            <ac:picMk id="29" creationId="{4D577E2C-EA71-EB17-1088-D28C2DED0B3D}"/>
          </ac:picMkLst>
        </pc:picChg>
      </pc:sldChg>
      <pc:sldChg chg="addSp delSp modSp ord modNotes">
        <pc:chgData name="Amina Begum (2118505)" userId="S::2118505@student.uwtsd.ac.uk::7b144117-71f8-4060-97ef-f28069bed0fc" providerId="AD" clId="Web-{29DB7DC9-2297-EDDA-8497-C2D97E1523F4}" dt="2022-07-12T21:57:03.837" v="1837"/>
        <pc:sldMkLst>
          <pc:docMk/>
          <pc:sldMk cId="2344593289" sldId="263"/>
        </pc:sldMkLst>
        <pc:spChg chg="mod">
          <ac:chgData name="Amina Begum (2118505)" userId="S::2118505@student.uwtsd.ac.uk::7b144117-71f8-4060-97ef-f28069bed0fc" providerId="AD" clId="Web-{29DB7DC9-2297-EDDA-8497-C2D97E1523F4}" dt="2022-07-12T21:04:20.949" v="1172" actId="20577"/>
          <ac:spMkLst>
            <pc:docMk/>
            <pc:sldMk cId="2344593289" sldId="263"/>
            <ac:spMk id="2" creationId="{65BF0492-ACC4-08F9-8DDD-020257C2A130}"/>
          </ac:spMkLst>
        </pc:spChg>
        <pc:spChg chg="mod">
          <ac:chgData name="Amina Begum (2118505)" userId="S::2118505@student.uwtsd.ac.uk::7b144117-71f8-4060-97ef-f28069bed0fc" providerId="AD" clId="Web-{29DB7DC9-2297-EDDA-8497-C2D97E1523F4}" dt="2022-07-12T14:15:53.416" v="785"/>
          <ac:spMkLst>
            <pc:docMk/>
            <pc:sldMk cId="2344593289" sldId="263"/>
            <ac:spMk id="3" creationId="{D96ED542-4010-FBB1-556F-8261A6D49FB6}"/>
          </ac:spMkLst>
        </pc:spChg>
        <pc:spChg chg="mod">
          <ac:chgData name="Amina Begum (2118505)" userId="S::2118505@student.uwtsd.ac.uk::7b144117-71f8-4060-97ef-f28069bed0fc" providerId="AD" clId="Web-{29DB7DC9-2297-EDDA-8497-C2D97E1523F4}" dt="2022-07-12T21:05:29.248" v="1186" actId="1076"/>
          <ac:spMkLst>
            <pc:docMk/>
            <pc:sldMk cId="2344593289" sldId="263"/>
            <ac:spMk id="4" creationId="{3A2A14F3-1624-8FD6-28FB-DEADE69A603C}"/>
          </ac:spMkLst>
        </pc:spChg>
        <pc:spChg chg="add mod">
          <ac:chgData name="Amina Begum (2118505)" userId="S::2118505@student.uwtsd.ac.uk::7b144117-71f8-4060-97ef-f28069bed0fc" providerId="AD" clId="Web-{29DB7DC9-2297-EDDA-8497-C2D97E1523F4}" dt="2022-07-12T21:55:01.021" v="1810" actId="1076"/>
          <ac:spMkLst>
            <pc:docMk/>
            <pc:sldMk cId="2344593289" sldId="263"/>
            <ac:spMk id="5" creationId="{CE021C84-1A02-A7B9-27BB-CE0AB04EA6E3}"/>
          </ac:spMkLst>
        </pc:spChg>
        <pc:spChg chg="add del mod">
          <ac:chgData name="Amina Begum (2118505)" userId="S::2118505@student.uwtsd.ac.uk::7b144117-71f8-4060-97ef-f28069bed0fc" providerId="AD" clId="Web-{29DB7DC9-2297-EDDA-8497-C2D97E1523F4}" dt="2022-07-12T20:16:11" v="860"/>
          <ac:spMkLst>
            <pc:docMk/>
            <pc:sldMk cId="2344593289" sldId="263"/>
            <ac:spMk id="6" creationId="{A3FC3F77-DAA9-6C72-7789-D434CA2D94DA}"/>
          </ac:spMkLst>
        </pc:spChg>
        <pc:spChg chg="del">
          <ac:chgData name="Amina Begum (2118505)" userId="S::2118505@student.uwtsd.ac.uk::7b144117-71f8-4060-97ef-f28069bed0fc" providerId="AD" clId="Web-{29DB7DC9-2297-EDDA-8497-C2D97E1523F4}" dt="2022-07-12T14:15:53.416" v="785"/>
          <ac:spMkLst>
            <pc:docMk/>
            <pc:sldMk cId="2344593289" sldId="263"/>
            <ac:spMk id="17" creationId="{F13C74B1-5B17-4795-BED0-7140497B445A}"/>
          </ac:spMkLst>
        </pc:spChg>
        <pc:spChg chg="del">
          <ac:chgData name="Amina Begum (2118505)" userId="S::2118505@student.uwtsd.ac.uk::7b144117-71f8-4060-97ef-f28069bed0fc" providerId="AD" clId="Web-{29DB7DC9-2297-EDDA-8497-C2D97E1523F4}" dt="2022-07-12T14:15:53.416" v="785"/>
          <ac:spMkLst>
            <pc:docMk/>
            <pc:sldMk cId="2344593289" sldId="263"/>
            <ac:spMk id="18" creationId="{D4974D33-8DC5-464E-8C6D-BE58F0669C17}"/>
          </ac:spMkLst>
        </pc:spChg>
        <pc:spChg chg="add">
          <ac:chgData name="Amina Begum (2118505)" userId="S::2118505@student.uwtsd.ac.uk::7b144117-71f8-4060-97ef-f28069bed0fc" providerId="AD" clId="Web-{29DB7DC9-2297-EDDA-8497-C2D97E1523F4}" dt="2022-07-12T14:15:53.416" v="785"/>
          <ac:spMkLst>
            <pc:docMk/>
            <pc:sldMk cId="2344593289" sldId="263"/>
            <ac:spMk id="24" creationId="{2E17E911-875F-4DE5-8699-99D9F1805A5D}"/>
          </ac:spMkLst>
        </pc:spChg>
        <pc:spChg chg="add">
          <ac:chgData name="Amina Begum (2118505)" userId="S::2118505@student.uwtsd.ac.uk::7b144117-71f8-4060-97ef-f28069bed0fc" providerId="AD" clId="Web-{29DB7DC9-2297-EDDA-8497-C2D97E1523F4}" dt="2022-07-12T14:15:53.416" v="785"/>
          <ac:spMkLst>
            <pc:docMk/>
            <pc:sldMk cId="2344593289" sldId="263"/>
            <ac:spMk id="26" creationId="{CD9FE4EF-C4D8-49A0-B2FF-81D8DB7D8A24}"/>
          </ac:spMkLst>
        </pc:spChg>
        <pc:spChg chg="add">
          <ac:chgData name="Amina Begum (2118505)" userId="S::2118505@student.uwtsd.ac.uk::7b144117-71f8-4060-97ef-f28069bed0fc" providerId="AD" clId="Web-{29DB7DC9-2297-EDDA-8497-C2D97E1523F4}" dt="2022-07-12T14:15:53.416" v="785"/>
          <ac:spMkLst>
            <pc:docMk/>
            <pc:sldMk cId="2344593289" sldId="263"/>
            <ac:spMk id="28" creationId="{4300840D-0A0B-4512-BACA-B439D5B9C57C}"/>
          </ac:spMkLst>
        </pc:spChg>
        <pc:spChg chg="add">
          <ac:chgData name="Amina Begum (2118505)" userId="S::2118505@student.uwtsd.ac.uk::7b144117-71f8-4060-97ef-f28069bed0fc" providerId="AD" clId="Web-{29DB7DC9-2297-EDDA-8497-C2D97E1523F4}" dt="2022-07-12T14:15:53.416" v="785"/>
          <ac:spMkLst>
            <pc:docMk/>
            <pc:sldMk cId="2344593289" sldId="263"/>
            <ac:spMk id="30" creationId="{D2B78728-A580-49A7-84F9-6EF6F583ADE0}"/>
          </ac:spMkLst>
        </pc:spChg>
        <pc:spChg chg="add">
          <ac:chgData name="Amina Begum (2118505)" userId="S::2118505@student.uwtsd.ac.uk::7b144117-71f8-4060-97ef-f28069bed0fc" providerId="AD" clId="Web-{29DB7DC9-2297-EDDA-8497-C2D97E1523F4}" dt="2022-07-12T14:15:53.416" v="785"/>
          <ac:spMkLst>
            <pc:docMk/>
            <pc:sldMk cId="2344593289" sldId="263"/>
            <ac:spMk id="32" creationId="{38FAA1A1-D861-433F-88FA-1E9D6FD31D11}"/>
          </ac:spMkLst>
        </pc:spChg>
        <pc:spChg chg="add">
          <ac:chgData name="Amina Begum (2118505)" userId="S::2118505@student.uwtsd.ac.uk::7b144117-71f8-4060-97ef-f28069bed0fc" providerId="AD" clId="Web-{29DB7DC9-2297-EDDA-8497-C2D97E1523F4}" dt="2022-07-12T14:15:53.416" v="785"/>
          <ac:spMkLst>
            <pc:docMk/>
            <pc:sldMk cId="2344593289" sldId="263"/>
            <ac:spMk id="34" creationId="{8D71EDA1-87BF-4D5D-AB79-F346FD19278A}"/>
          </ac:spMkLst>
        </pc:spChg>
        <pc:picChg chg="add mod">
          <ac:chgData name="Amina Begum (2118505)" userId="S::2118505@student.uwtsd.ac.uk::7b144117-71f8-4060-97ef-f28069bed0fc" providerId="AD" clId="Web-{29DB7DC9-2297-EDDA-8497-C2D97E1523F4}" dt="2022-07-12T21:22:27.793" v="1427" actId="14100"/>
          <ac:picMkLst>
            <pc:docMk/>
            <pc:sldMk cId="2344593289" sldId="263"/>
            <ac:picMk id="7" creationId="{816C3D8D-A560-B312-C259-BA9DC9920311}"/>
          </ac:picMkLst>
        </pc:picChg>
        <pc:picChg chg="add mod">
          <ac:chgData name="Amina Begum (2118505)" userId="S::2118505@student.uwtsd.ac.uk::7b144117-71f8-4060-97ef-f28069bed0fc" providerId="AD" clId="Web-{29DB7DC9-2297-EDDA-8497-C2D97E1523F4}" dt="2022-07-12T21:22:36.621" v="1429" actId="14100"/>
          <ac:picMkLst>
            <pc:docMk/>
            <pc:sldMk cId="2344593289" sldId="263"/>
            <ac:picMk id="8" creationId="{67C8596D-9E10-954A-3BA0-3890FFBB579F}"/>
          </ac:picMkLst>
        </pc:picChg>
        <pc:picChg chg="del mod">
          <ac:chgData name="Amina Begum (2118505)" userId="S::2118505@student.uwtsd.ac.uk::7b144117-71f8-4060-97ef-f28069bed0fc" providerId="AD" clId="Web-{29DB7DC9-2297-EDDA-8497-C2D97E1523F4}" dt="2022-07-12T21:00:13.426" v="1137"/>
          <ac:picMkLst>
            <pc:docMk/>
            <pc:sldMk cId="2344593289" sldId="263"/>
            <ac:picMk id="19" creationId="{846D3998-9247-0151-97A2-A726542590EF}"/>
          </ac:picMkLst>
        </pc:picChg>
      </pc:sldChg>
      <pc:sldChg chg="modSp">
        <pc:chgData name="Amina Begum (2118505)" userId="S::2118505@student.uwtsd.ac.uk::7b144117-71f8-4060-97ef-f28069bed0fc" providerId="AD" clId="Web-{29DB7DC9-2297-EDDA-8497-C2D97E1523F4}" dt="2022-07-12T21:50:20.919" v="1753" actId="1076"/>
        <pc:sldMkLst>
          <pc:docMk/>
          <pc:sldMk cId="3941886790" sldId="264"/>
        </pc:sldMkLst>
        <pc:spChg chg="mod">
          <ac:chgData name="Amina Begum (2118505)" userId="S::2118505@student.uwtsd.ac.uk::7b144117-71f8-4060-97ef-f28069bed0fc" providerId="AD" clId="Web-{29DB7DC9-2297-EDDA-8497-C2D97E1523F4}" dt="2022-07-12T21:50:20.919" v="1753" actId="1076"/>
          <ac:spMkLst>
            <pc:docMk/>
            <pc:sldMk cId="3941886790" sldId="264"/>
            <ac:spMk id="3" creationId="{453DC34B-3D1A-3AB8-2DFD-038363AB4A42}"/>
          </ac:spMkLst>
        </pc:spChg>
      </pc:sldChg>
      <pc:sldChg chg="addSp delSp modSp ord addAnim">
        <pc:chgData name="Amina Begum (2118505)" userId="S::2118505@student.uwtsd.ac.uk::7b144117-71f8-4060-97ef-f28069bed0fc" providerId="AD" clId="Web-{29DB7DC9-2297-EDDA-8497-C2D97E1523F4}" dt="2022-07-13T00:39:23.909" v="2911" actId="1076"/>
        <pc:sldMkLst>
          <pc:docMk/>
          <pc:sldMk cId="2176173758" sldId="266"/>
        </pc:sldMkLst>
        <pc:spChg chg="mod">
          <ac:chgData name="Amina Begum (2118505)" userId="S::2118505@student.uwtsd.ac.uk::7b144117-71f8-4060-97ef-f28069bed0fc" providerId="AD" clId="Web-{29DB7DC9-2297-EDDA-8497-C2D97E1523F4}" dt="2022-07-13T00:39:23.909" v="2911" actId="1076"/>
          <ac:spMkLst>
            <pc:docMk/>
            <pc:sldMk cId="2176173758" sldId="266"/>
            <ac:spMk id="2" creationId="{0C899B98-FD8D-9160-5CD8-2B73362E8C65}"/>
          </ac:spMkLst>
        </pc:spChg>
        <pc:spChg chg="add">
          <ac:chgData name="Amina Begum (2118505)" userId="S::2118505@student.uwtsd.ac.uk::7b144117-71f8-4060-97ef-f28069bed0fc" providerId="AD" clId="Web-{29DB7DC9-2297-EDDA-8497-C2D97E1523F4}" dt="2022-07-13T00:30:22.486" v="2834"/>
          <ac:spMkLst>
            <pc:docMk/>
            <pc:sldMk cId="2176173758" sldId="266"/>
            <ac:spMk id="3" creationId="{CCF06DE3-B426-4C82-BA00-F211B4A60B2D}"/>
          </ac:spMkLst>
        </pc:spChg>
        <pc:spChg chg="mod">
          <ac:chgData name="Amina Begum (2118505)" userId="S::2118505@student.uwtsd.ac.uk::7b144117-71f8-4060-97ef-f28069bed0fc" providerId="AD" clId="Web-{29DB7DC9-2297-EDDA-8497-C2D97E1523F4}" dt="2022-07-13T00:29:40.906" v="2833" actId="1076"/>
          <ac:spMkLst>
            <pc:docMk/>
            <pc:sldMk cId="2176173758" sldId="266"/>
            <ac:spMk id="5" creationId="{4040E80D-4682-CF9F-7599-8157C8E50E76}"/>
          </ac:spMkLst>
        </pc:spChg>
        <pc:spChg chg="del">
          <ac:chgData name="Amina Begum (2118505)" userId="S::2118505@student.uwtsd.ac.uk::7b144117-71f8-4060-97ef-f28069bed0fc" providerId="AD" clId="Web-{29DB7DC9-2297-EDDA-8497-C2D97E1523F4}" dt="2022-07-12T14:14:47.881" v="780"/>
          <ac:spMkLst>
            <pc:docMk/>
            <pc:sldMk cId="2176173758" sldId="266"/>
            <ac:spMk id="82" creationId="{54FDC41B-F1AC-439C-9A45-48262940DF11}"/>
          </ac:spMkLst>
        </pc:spChg>
        <pc:spChg chg="del">
          <ac:chgData name="Amina Begum (2118505)" userId="S::2118505@student.uwtsd.ac.uk::7b144117-71f8-4060-97ef-f28069bed0fc" providerId="AD" clId="Web-{29DB7DC9-2297-EDDA-8497-C2D97E1523F4}" dt="2022-07-12T14:14:47.881" v="780"/>
          <ac:spMkLst>
            <pc:docMk/>
            <pc:sldMk cId="2176173758" sldId="266"/>
            <ac:spMk id="83" creationId="{24D71C54-86B9-4547-872A-A0EEB714BC8E}"/>
          </ac:spMkLst>
        </pc:spChg>
        <pc:spChg chg="add del">
          <ac:chgData name="Amina Begum (2118505)" userId="S::2118505@student.uwtsd.ac.uk::7b144117-71f8-4060-97ef-f28069bed0fc" providerId="AD" clId="Web-{29DB7DC9-2297-EDDA-8497-C2D97E1523F4}" dt="2022-07-13T00:29:03.966" v="2827"/>
          <ac:spMkLst>
            <pc:docMk/>
            <pc:sldMk cId="2176173758" sldId="266"/>
            <ac:spMk id="88" creationId="{C681C32C-7AFC-4BB3-9088-65CBDFC5D1C2}"/>
          </ac:spMkLst>
        </pc:spChg>
        <pc:spChg chg="add del">
          <ac:chgData name="Amina Begum (2118505)" userId="S::2118505@student.uwtsd.ac.uk::7b144117-71f8-4060-97ef-f28069bed0fc" providerId="AD" clId="Web-{29DB7DC9-2297-EDDA-8497-C2D97E1523F4}" dt="2022-07-13T00:29:03.966" v="2827"/>
          <ac:spMkLst>
            <pc:docMk/>
            <pc:sldMk cId="2176173758" sldId="266"/>
            <ac:spMk id="90" creationId="{199C0ED0-69DE-4C31-A5CF-E2A46FD30226}"/>
          </ac:spMkLst>
        </pc:spChg>
        <pc:spChg chg="add del">
          <ac:chgData name="Amina Begum (2118505)" userId="S::2118505@student.uwtsd.ac.uk::7b144117-71f8-4060-97ef-f28069bed0fc" providerId="AD" clId="Web-{29DB7DC9-2297-EDDA-8497-C2D97E1523F4}" dt="2022-07-13T00:29:03.966" v="2827"/>
          <ac:spMkLst>
            <pc:docMk/>
            <pc:sldMk cId="2176173758" sldId="266"/>
            <ac:spMk id="92" creationId="{8D42B8BD-40AF-488E-8A79-D7256C917229}"/>
          </ac:spMkLst>
        </pc:spChg>
        <pc:spChg chg="add del">
          <ac:chgData name="Amina Begum (2118505)" userId="S::2118505@student.uwtsd.ac.uk::7b144117-71f8-4060-97ef-f28069bed0fc" providerId="AD" clId="Web-{29DB7DC9-2297-EDDA-8497-C2D97E1523F4}" dt="2022-07-13T00:29:17.467" v="2829"/>
          <ac:spMkLst>
            <pc:docMk/>
            <pc:sldMk cId="2176173758" sldId="266"/>
            <ac:spMk id="97" creationId="{C4285719-470E-454C-AF62-8323075F1F5B}"/>
          </ac:spMkLst>
        </pc:spChg>
        <pc:spChg chg="add del">
          <ac:chgData name="Amina Begum (2118505)" userId="S::2118505@student.uwtsd.ac.uk::7b144117-71f8-4060-97ef-f28069bed0fc" providerId="AD" clId="Web-{29DB7DC9-2297-EDDA-8497-C2D97E1523F4}" dt="2022-07-13T00:29:17.467" v="2829"/>
          <ac:spMkLst>
            <pc:docMk/>
            <pc:sldMk cId="2176173758" sldId="266"/>
            <ac:spMk id="99" creationId="{CD9FE4EF-C4D8-49A0-B2FF-81D8DB7D8A24}"/>
          </ac:spMkLst>
        </pc:spChg>
        <pc:spChg chg="add del">
          <ac:chgData name="Amina Begum (2118505)" userId="S::2118505@student.uwtsd.ac.uk::7b144117-71f8-4060-97ef-f28069bed0fc" providerId="AD" clId="Web-{29DB7DC9-2297-EDDA-8497-C2D97E1523F4}" dt="2022-07-13T00:29:17.467" v="2829"/>
          <ac:spMkLst>
            <pc:docMk/>
            <pc:sldMk cId="2176173758" sldId="266"/>
            <ac:spMk id="101" creationId="{4300840D-0A0B-4512-BACA-B439D5B9C57C}"/>
          </ac:spMkLst>
        </pc:spChg>
        <pc:spChg chg="add del">
          <ac:chgData name="Amina Begum (2118505)" userId="S::2118505@student.uwtsd.ac.uk::7b144117-71f8-4060-97ef-f28069bed0fc" providerId="AD" clId="Web-{29DB7DC9-2297-EDDA-8497-C2D97E1523F4}" dt="2022-07-13T00:29:17.467" v="2829"/>
          <ac:spMkLst>
            <pc:docMk/>
            <pc:sldMk cId="2176173758" sldId="266"/>
            <ac:spMk id="103" creationId="{D2B78728-A580-49A7-84F9-6EF6F583ADE0}"/>
          </ac:spMkLst>
        </pc:spChg>
        <pc:spChg chg="add del">
          <ac:chgData name="Amina Begum (2118505)" userId="S::2118505@student.uwtsd.ac.uk::7b144117-71f8-4060-97ef-f28069bed0fc" providerId="AD" clId="Web-{29DB7DC9-2297-EDDA-8497-C2D97E1523F4}" dt="2022-07-13T00:29:17.467" v="2829"/>
          <ac:spMkLst>
            <pc:docMk/>
            <pc:sldMk cId="2176173758" sldId="266"/>
            <ac:spMk id="105" creationId="{38FAA1A1-D861-433F-88FA-1E9D6FD31D11}"/>
          </ac:spMkLst>
        </pc:spChg>
        <pc:spChg chg="add del">
          <ac:chgData name="Amina Begum (2118505)" userId="S::2118505@student.uwtsd.ac.uk::7b144117-71f8-4060-97ef-f28069bed0fc" providerId="AD" clId="Web-{29DB7DC9-2297-EDDA-8497-C2D97E1523F4}" dt="2022-07-13T00:29:17.467" v="2829"/>
          <ac:spMkLst>
            <pc:docMk/>
            <pc:sldMk cId="2176173758" sldId="266"/>
            <ac:spMk id="107" creationId="{8D71EDA1-87BF-4D5D-AB79-F346FD19278A}"/>
          </ac:spMkLst>
        </pc:spChg>
        <pc:spChg chg="add">
          <ac:chgData name="Amina Begum (2118505)" userId="S::2118505@student.uwtsd.ac.uk::7b144117-71f8-4060-97ef-f28069bed0fc" providerId="AD" clId="Web-{29DB7DC9-2297-EDDA-8497-C2D97E1523F4}" dt="2022-07-13T00:29:17.467" v="2829"/>
          <ac:spMkLst>
            <pc:docMk/>
            <pc:sldMk cId="2176173758" sldId="266"/>
            <ac:spMk id="112" creationId="{2E17E911-875F-4DE5-8699-99D9F1805A5D}"/>
          </ac:spMkLst>
        </pc:spChg>
        <pc:spChg chg="add">
          <ac:chgData name="Amina Begum (2118505)" userId="S::2118505@student.uwtsd.ac.uk::7b144117-71f8-4060-97ef-f28069bed0fc" providerId="AD" clId="Web-{29DB7DC9-2297-EDDA-8497-C2D97E1523F4}" dt="2022-07-13T00:29:17.467" v="2829"/>
          <ac:spMkLst>
            <pc:docMk/>
            <pc:sldMk cId="2176173758" sldId="266"/>
            <ac:spMk id="114" creationId="{CD9FE4EF-C4D8-49A0-B2FF-81D8DB7D8A24}"/>
          </ac:spMkLst>
        </pc:spChg>
        <pc:spChg chg="add">
          <ac:chgData name="Amina Begum (2118505)" userId="S::2118505@student.uwtsd.ac.uk::7b144117-71f8-4060-97ef-f28069bed0fc" providerId="AD" clId="Web-{29DB7DC9-2297-EDDA-8497-C2D97E1523F4}" dt="2022-07-13T00:29:17.467" v="2829"/>
          <ac:spMkLst>
            <pc:docMk/>
            <pc:sldMk cId="2176173758" sldId="266"/>
            <ac:spMk id="116" creationId="{4300840D-0A0B-4512-BACA-B439D5B9C57C}"/>
          </ac:spMkLst>
        </pc:spChg>
        <pc:spChg chg="add">
          <ac:chgData name="Amina Begum (2118505)" userId="S::2118505@student.uwtsd.ac.uk::7b144117-71f8-4060-97ef-f28069bed0fc" providerId="AD" clId="Web-{29DB7DC9-2297-EDDA-8497-C2D97E1523F4}" dt="2022-07-13T00:29:17.467" v="2829"/>
          <ac:spMkLst>
            <pc:docMk/>
            <pc:sldMk cId="2176173758" sldId="266"/>
            <ac:spMk id="118" creationId="{D2B78728-A580-49A7-84F9-6EF6F583ADE0}"/>
          </ac:spMkLst>
        </pc:spChg>
        <pc:spChg chg="add">
          <ac:chgData name="Amina Begum (2118505)" userId="S::2118505@student.uwtsd.ac.uk::7b144117-71f8-4060-97ef-f28069bed0fc" providerId="AD" clId="Web-{29DB7DC9-2297-EDDA-8497-C2D97E1523F4}" dt="2022-07-13T00:29:17.467" v="2829"/>
          <ac:spMkLst>
            <pc:docMk/>
            <pc:sldMk cId="2176173758" sldId="266"/>
            <ac:spMk id="120" creationId="{38FAA1A1-D861-433F-88FA-1E9D6FD31D11}"/>
          </ac:spMkLst>
        </pc:spChg>
        <pc:spChg chg="add">
          <ac:chgData name="Amina Begum (2118505)" userId="S::2118505@student.uwtsd.ac.uk::7b144117-71f8-4060-97ef-f28069bed0fc" providerId="AD" clId="Web-{29DB7DC9-2297-EDDA-8497-C2D97E1523F4}" dt="2022-07-13T00:29:17.467" v="2829"/>
          <ac:spMkLst>
            <pc:docMk/>
            <pc:sldMk cId="2176173758" sldId="266"/>
            <ac:spMk id="122" creationId="{8D71EDA1-87BF-4D5D-AB79-F346FD19278A}"/>
          </ac:spMkLst>
        </pc:spChg>
        <pc:picChg chg="mod ord">
          <ac:chgData name="Amina Begum (2118505)" userId="S::2118505@student.uwtsd.ac.uk::7b144117-71f8-4060-97ef-f28069bed0fc" providerId="AD" clId="Web-{29DB7DC9-2297-EDDA-8497-C2D97E1523F4}" dt="2022-07-13T00:29:17.467" v="2829"/>
          <ac:picMkLst>
            <pc:docMk/>
            <pc:sldMk cId="2176173758" sldId="266"/>
            <ac:picMk id="4" creationId="{060F5778-8756-1D76-D795-FB629EA8BC67}"/>
          </ac:picMkLst>
        </pc:picChg>
      </pc:sldChg>
      <pc:sldChg chg="addSp delSp modSp ord modNotes">
        <pc:chgData name="Amina Begum (2118505)" userId="S::2118505@student.uwtsd.ac.uk::7b144117-71f8-4060-97ef-f28069bed0fc" providerId="AD" clId="Web-{29DB7DC9-2297-EDDA-8497-C2D97E1523F4}" dt="2022-07-12T22:00:30.149" v="1917"/>
        <pc:sldMkLst>
          <pc:docMk/>
          <pc:sldMk cId="4260832330" sldId="267"/>
        </pc:sldMkLst>
        <pc:spChg chg="mod">
          <ac:chgData name="Amina Begum (2118505)" userId="S::2118505@student.uwtsd.ac.uk::7b144117-71f8-4060-97ef-f28069bed0fc" providerId="AD" clId="Web-{29DB7DC9-2297-EDDA-8497-C2D97E1523F4}" dt="2022-07-12T21:20:30.086" v="1407"/>
          <ac:spMkLst>
            <pc:docMk/>
            <pc:sldMk cId="4260832330" sldId="267"/>
            <ac:spMk id="2" creationId="{8CA6EAB2-B542-FE74-8532-AEA46629823B}"/>
          </ac:spMkLst>
        </pc:spChg>
        <pc:spChg chg="del">
          <ac:chgData name="Amina Begum (2118505)" userId="S::2118505@student.uwtsd.ac.uk::7b144117-71f8-4060-97ef-f28069bed0fc" providerId="AD" clId="Web-{29DB7DC9-2297-EDDA-8497-C2D97E1523F4}" dt="2022-07-12T20:28:12.914" v="968"/>
          <ac:spMkLst>
            <pc:docMk/>
            <pc:sldMk cId="4260832330" sldId="267"/>
            <ac:spMk id="36" creationId="{BACC6370-2D7E-4714-9D71-7542949D7D5D}"/>
          </ac:spMkLst>
        </pc:spChg>
        <pc:spChg chg="del">
          <ac:chgData name="Amina Begum (2118505)" userId="S::2118505@student.uwtsd.ac.uk::7b144117-71f8-4060-97ef-f28069bed0fc" providerId="AD" clId="Web-{29DB7DC9-2297-EDDA-8497-C2D97E1523F4}" dt="2022-07-12T20:28:12.914" v="968"/>
          <ac:spMkLst>
            <pc:docMk/>
            <pc:sldMk cId="4260832330" sldId="267"/>
            <ac:spMk id="38" creationId="{F68B3F68-107C-434F-AA38-110D5EA91B85}"/>
          </ac:spMkLst>
        </pc:spChg>
        <pc:spChg chg="del">
          <ac:chgData name="Amina Begum (2118505)" userId="S::2118505@student.uwtsd.ac.uk::7b144117-71f8-4060-97ef-f28069bed0fc" providerId="AD" clId="Web-{29DB7DC9-2297-EDDA-8497-C2D97E1523F4}" dt="2022-07-12T20:28:12.914" v="968"/>
          <ac:spMkLst>
            <pc:docMk/>
            <pc:sldMk cId="4260832330" sldId="267"/>
            <ac:spMk id="40" creationId="{AAD0DBB9-1A4B-4391-81D4-CB19F9AB918A}"/>
          </ac:spMkLst>
        </pc:spChg>
        <pc:spChg chg="del">
          <ac:chgData name="Amina Begum (2118505)" userId="S::2118505@student.uwtsd.ac.uk::7b144117-71f8-4060-97ef-f28069bed0fc" providerId="AD" clId="Web-{29DB7DC9-2297-EDDA-8497-C2D97E1523F4}" dt="2022-07-12T20:28:12.914" v="968"/>
          <ac:spMkLst>
            <pc:docMk/>
            <pc:sldMk cId="4260832330" sldId="267"/>
            <ac:spMk id="42" creationId="{063BBA22-50EA-4C4D-BE05-F1CE4E63AA56}"/>
          </ac:spMkLst>
        </pc:spChg>
        <pc:spChg chg="add del">
          <ac:chgData name="Amina Begum (2118505)" userId="S::2118505@student.uwtsd.ac.uk::7b144117-71f8-4060-97ef-f28069bed0fc" providerId="AD" clId="Web-{29DB7DC9-2297-EDDA-8497-C2D97E1523F4}" dt="2022-07-12T20:30:19.937" v="981"/>
          <ac:spMkLst>
            <pc:docMk/>
            <pc:sldMk cId="4260832330" sldId="267"/>
            <ac:spMk id="47" creationId="{C4285719-470E-454C-AF62-8323075F1F5B}"/>
          </ac:spMkLst>
        </pc:spChg>
        <pc:spChg chg="add del">
          <ac:chgData name="Amina Begum (2118505)" userId="S::2118505@student.uwtsd.ac.uk::7b144117-71f8-4060-97ef-f28069bed0fc" providerId="AD" clId="Web-{29DB7DC9-2297-EDDA-8497-C2D97E1523F4}" dt="2022-07-12T20:30:19.937" v="981"/>
          <ac:spMkLst>
            <pc:docMk/>
            <pc:sldMk cId="4260832330" sldId="267"/>
            <ac:spMk id="49" creationId="{CD9FE4EF-C4D8-49A0-B2FF-81D8DB7D8A24}"/>
          </ac:spMkLst>
        </pc:spChg>
        <pc:spChg chg="add del">
          <ac:chgData name="Amina Begum (2118505)" userId="S::2118505@student.uwtsd.ac.uk::7b144117-71f8-4060-97ef-f28069bed0fc" providerId="AD" clId="Web-{29DB7DC9-2297-EDDA-8497-C2D97E1523F4}" dt="2022-07-12T20:30:19.937" v="981"/>
          <ac:spMkLst>
            <pc:docMk/>
            <pc:sldMk cId="4260832330" sldId="267"/>
            <ac:spMk id="51" creationId="{4300840D-0A0B-4512-BACA-B439D5B9C57C}"/>
          </ac:spMkLst>
        </pc:spChg>
        <pc:spChg chg="add del">
          <ac:chgData name="Amina Begum (2118505)" userId="S::2118505@student.uwtsd.ac.uk::7b144117-71f8-4060-97ef-f28069bed0fc" providerId="AD" clId="Web-{29DB7DC9-2297-EDDA-8497-C2D97E1523F4}" dt="2022-07-12T20:30:19.937" v="981"/>
          <ac:spMkLst>
            <pc:docMk/>
            <pc:sldMk cId="4260832330" sldId="267"/>
            <ac:spMk id="53" creationId="{D2B78728-A580-49A7-84F9-6EF6F583ADE0}"/>
          </ac:spMkLst>
        </pc:spChg>
        <pc:spChg chg="add del">
          <ac:chgData name="Amina Begum (2118505)" userId="S::2118505@student.uwtsd.ac.uk::7b144117-71f8-4060-97ef-f28069bed0fc" providerId="AD" clId="Web-{29DB7DC9-2297-EDDA-8497-C2D97E1523F4}" dt="2022-07-12T20:30:19.937" v="981"/>
          <ac:spMkLst>
            <pc:docMk/>
            <pc:sldMk cId="4260832330" sldId="267"/>
            <ac:spMk id="55" creationId="{38FAA1A1-D861-433F-88FA-1E9D6FD31D11}"/>
          </ac:spMkLst>
        </pc:spChg>
        <pc:spChg chg="add del">
          <ac:chgData name="Amina Begum (2118505)" userId="S::2118505@student.uwtsd.ac.uk::7b144117-71f8-4060-97ef-f28069bed0fc" providerId="AD" clId="Web-{29DB7DC9-2297-EDDA-8497-C2D97E1523F4}" dt="2022-07-12T20:30:19.937" v="981"/>
          <ac:spMkLst>
            <pc:docMk/>
            <pc:sldMk cId="4260832330" sldId="267"/>
            <ac:spMk id="57" creationId="{8D71EDA1-87BF-4D5D-AB79-F346FD19278A}"/>
          </ac:spMkLst>
        </pc:spChg>
        <pc:spChg chg="add del mod">
          <ac:chgData name="Amina Begum (2118505)" userId="S::2118505@student.uwtsd.ac.uk::7b144117-71f8-4060-97ef-f28069bed0fc" providerId="AD" clId="Web-{29DB7DC9-2297-EDDA-8497-C2D97E1523F4}" dt="2022-07-12T20:30:19.937" v="981"/>
          <ac:spMkLst>
            <pc:docMk/>
            <pc:sldMk cId="4260832330" sldId="267"/>
            <ac:spMk id="96" creationId="{A04CF689-A302-B19C-7916-F6B7DB9DEDDC}"/>
          </ac:spMkLst>
        </pc:spChg>
        <pc:spChg chg="add mod">
          <ac:chgData name="Amina Begum (2118505)" userId="S::2118505@student.uwtsd.ac.uk::7b144117-71f8-4060-97ef-f28069bed0fc" providerId="AD" clId="Web-{29DB7DC9-2297-EDDA-8497-C2D97E1523F4}" dt="2022-07-12T21:20:30.086" v="1407"/>
          <ac:spMkLst>
            <pc:docMk/>
            <pc:sldMk cId="4260832330" sldId="267"/>
            <ac:spMk id="100" creationId="{80E1D876-FC50-B20B-FBA8-B56BCB3D6CFD}"/>
          </ac:spMkLst>
        </pc:spChg>
        <pc:spChg chg="add del">
          <ac:chgData name="Amina Begum (2118505)" userId="S::2118505@student.uwtsd.ac.uk::7b144117-71f8-4060-97ef-f28069bed0fc" providerId="AD" clId="Web-{29DB7DC9-2297-EDDA-8497-C2D97E1523F4}" dt="2022-07-12T21:20:30.086" v="1407"/>
          <ac:spMkLst>
            <pc:docMk/>
            <pc:sldMk cId="4260832330" sldId="267"/>
            <ac:spMk id="101" creationId="{09588DA8-065E-4F6F-8EFD-43104AB2E0CF}"/>
          </ac:spMkLst>
        </pc:spChg>
        <pc:spChg chg="add del">
          <ac:chgData name="Amina Begum (2118505)" userId="S::2118505@student.uwtsd.ac.uk::7b144117-71f8-4060-97ef-f28069bed0fc" providerId="AD" clId="Web-{29DB7DC9-2297-EDDA-8497-C2D97E1523F4}" dt="2022-07-12T20:30:19.921" v="980"/>
          <ac:spMkLst>
            <pc:docMk/>
            <pc:sldMk cId="4260832330" sldId="267"/>
            <ac:spMk id="102" creationId="{C1DD1A8A-57D5-4A81-AD04-532B043C5611}"/>
          </ac:spMkLst>
        </pc:spChg>
        <pc:spChg chg="add del">
          <ac:chgData name="Amina Begum (2118505)" userId="S::2118505@student.uwtsd.ac.uk::7b144117-71f8-4060-97ef-f28069bed0fc" providerId="AD" clId="Web-{29DB7DC9-2297-EDDA-8497-C2D97E1523F4}" dt="2022-07-12T21:20:30.086" v="1407"/>
          <ac:spMkLst>
            <pc:docMk/>
            <pc:sldMk cId="4260832330" sldId="267"/>
            <ac:spMk id="103" creationId="{C4285719-470E-454C-AF62-8323075F1F5B}"/>
          </ac:spMkLst>
        </pc:spChg>
        <pc:spChg chg="add del">
          <ac:chgData name="Amina Begum (2118505)" userId="S::2118505@student.uwtsd.ac.uk::7b144117-71f8-4060-97ef-f28069bed0fc" providerId="AD" clId="Web-{29DB7DC9-2297-EDDA-8497-C2D97E1523F4}" dt="2022-07-12T20:30:19.921" v="980"/>
          <ac:spMkLst>
            <pc:docMk/>
            <pc:sldMk cId="4260832330" sldId="267"/>
            <ac:spMk id="104" creationId="{007891EC-4501-44ED-A8C8-B11B6DB767AB}"/>
          </ac:spMkLst>
        </pc:spChg>
        <pc:spChg chg="add del">
          <ac:chgData name="Amina Begum (2118505)" userId="S::2118505@student.uwtsd.ac.uk::7b144117-71f8-4060-97ef-f28069bed0fc" providerId="AD" clId="Web-{29DB7DC9-2297-EDDA-8497-C2D97E1523F4}" dt="2022-07-12T21:20:30.086" v="1407"/>
          <ac:spMkLst>
            <pc:docMk/>
            <pc:sldMk cId="4260832330" sldId="267"/>
            <ac:spMk id="105" creationId="{CD9FE4EF-C4D8-49A0-B2FF-81D8DB7D8A24}"/>
          </ac:spMkLst>
        </pc:spChg>
        <pc:spChg chg="add del mod">
          <ac:chgData name="Amina Begum (2118505)" userId="S::2118505@student.uwtsd.ac.uk::7b144117-71f8-4060-97ef-f28069bed0fc" providerId="AD" clId="Web-{29DB7DC9-2297-EDDA-8497-C2D97E1523F4}" dt="2022-07-12T20:31:18.236" v="995"/>
          <ac:spMkLst>
            <pc:docMk/>
            <pc:sldMk cId="4260832330" sldId="267"/>
            <ac:spMk id="106" creationId="{A04CF689-A302-B19C-7916-F6B7DB9DEDDC}"/>
          </ac:spMkLst>
        </pc:spChg>
        <pc:spChg chg="add del">
          <ac:chgData name="Amina Begum (2118505)" userId="S::2118505@student.uwtsd.ac.uk::7b144117-71f8-4060-97ef-f28069bed0fc" providerId="AD" clId="Web-{29DB7DC9-2297-EDDA-8497-C2D97E1523F4}" dt="2022-07-12T21:20:30.086" v="1407"/>
          <ac:spMkLst>
            <pc:docMk/>
            <pc:sldMk cId="4260832330" sldId="267"/>
            <ac:spMk id="107" creationId="{4300840D-0A0B-4512-BACA-B439D5B9C57C}"/>
          </ac:spMkLst>
        </pc:spChg>
        <pc:spChg chg="add del">
          <ac:chgData name="Amina Begum (2118505)" userId="S::2118505@student.uwtsd.ac.uk::7b144117-71f8-4060-97ef-f28069bed0fc" providerId="AD" clId="Web-{29DB7DC9-2297-EDDA-8497-C2D97E1523F4}" dt="2022-07-12T21:20:30.086" v="1407"/>
          <ac:spMkLst>
            <pc:docMk/>
            <pc:sldMk cId="4260832330" sldId="267"/>
            <ac:spMk id="109" creationId="{D2B78728-A580-49A7-84F9-6EF6F583ADE0}"/>
          </ac:spMkLst>
        </pc:spChg>
        <pc:spChg chg="add del">
          <ac:chgData name="Amina Begum (2118505)" userId="S::2118505@student.uwtsd.ac.uk::7b144117-71f8-4060-97ef-f28069bed0fc" providerId="AD" clId="Web-{29DB7DC9-2297-EDDA-8497-C2D97E1523F4}" dt="2022-07-12T21:20:30.086" v="1407"/>
          <ac:spMkLst>
            <pc:docMk/>
            <pc:sldMk cId="4260832330" sldId="267"/>
            <ac:spMk id="111" creationId="{38FAA1A1-D861-433F-88FA-1E9D6FD31D11}"/>
          </ac:spMkLst>
        </pc:spChg>
        <pc:spChg chg="add del">
          <ac:chgData name="Amina Begum (2118505)" userId="S::2118505@student.uwtsd.ac.uk::7b144117-71f8-4060-97ef-f28069bed0fc" providerId="AD" clId="Web-{29DB7DC9-2297-EDDA-8497-C2D97E1523F4}" dt="2022-07-12T21:20:30.086" v="1407"/>
          <ac:spMkLst>
            <pc:docMk/>
            <pc:sldMk cId="4260832330" sldId="267"/>
            <ac:spMk id="113" creationId="{8D71EDA1-87BF-4D5D-AB79-F346FD19278A}"/>
          </ac:spMkLst>
        </pc:spChg>
        <pc:spChg chg="add del">
          <ac:chgData name="Amina Begum (2118505)" userId="S::2118505@student.uwtsd.ac.uk::7b144117-71f8-4060-97ef-f28069bed0fc" providerId="AD" clId="Web-{29DB7DC9-2297-EDDA-8497-C2D97E1523F4}" dt="2022-07-12T21:11:01.961" v="1267"/>
          <ac:spMkLst>
            <pc:docMk/>
            <pc:sldMk cId="4260832330" sldId="267"/>
            <ac:spMk id="116" creationId="{0D7B6173-1D58-48E2-83CF-37350F315F75}"/>
          </ac:spMkLst>
        </pc:spChg>
        <pc:spChg chg="add del">
          <ac:chgData name="Amina Begum (2118505)" userId="S::2118505@student.uwtsd.ac.uk::7b144117-71f8-4060-97ef-f28069bed0fc" providerId="AD" clId="Web-{29DB7DC9-2297-EDDA-8497-C2D97E1523F4}" dt="2022-07-12T21:11:01.961" v="1267"/>
          <ac:spMkLst>
            <pc:docMk/>
            <pc:sldMk cId="4260832330" sldId="267"/>
            <ac:spMk id="117" creationId="{2F36CA75-CFBF-4844-B719-8FE9EBADA9AF}"/>
          </ac:spMkLst>
        </pc:spChg>
        <pc:spChg chg="add del">
          <ac:chgData name="Amina Begum (2118505)" userId="S::2118505@student.uwtsd.ac.uk::7b144117-71f8-4060-97ef-f28069bed0fc" providerId="AD" clId="Web-{29DB7DC9-2297-EDDA-8497-C2D97E1523F4}" dt="2022-07-12T20:34:41.429" v="1037"/>
          <ac:spMkLst>
            <pc:docMk/>
            <pc:sldMk cId="4260832330" sldId="267"/>
            <ac:spMk id="118" creationId="{09588DA8-065E-4F6F-8EFD-43104AB2E0CF}"/>
          </ac:spMkLst>
        </pc:spChg>
        <pc:spChg chg="add del">
          <ac:chgData name="Amina Begum (2118505)" userId="S::2118505@student.uwtsd.ac.uk::7b144117-71f8-4060-97ef-f28069bed0fc" providerId="AD" clId="Web-{29DB7DC9-2297-EDDA-8497-C2D97E1523F4}" dt="2022-07-12T20:43:42.538" v="1084"/>
          <ac:spMkLst>
            <pc:docMk/>
            <pc:sldMk cId="4260832330" sldId="267"/>
            <ac:spMk id="119" creationId="{873DDF9D-E27C-4E23-A1E8-CA352535F7C9}"/>
          </ac:spMkLst>
        </pc:spChg>
        <pc:spChg chg="add del">
          <ac:chgData name="Amina Begum (2118505)" userId="S::2118505@student.uwtsd.ac.uk::7b144117-71f8-4060-97ef-f28069bed0fc" providerId="AD" clId="Web-{29DB7DC9-2297-EDDA-8497-C2D97E1523F4}" dt="2022-07-12T20:34:41.429" v="1037"/>
          <ac:spMkLst>
            <pc:docMk/>
            <pc:sldMk cId="4260832330" sldId="267"/>
            <ac:spMk id="120" creationId="{C4285719-470E-454C-AF62-8323075F1F5B}"/>
          </ac:spMkLst>
        </pc:spChg>
        <pc:spChg chg="add del">
          <ac:chgData name="Amina Begum (2118505)" userId="S::2118505@student.uwtsd.ac.uk::7b144117-71f8-4060-97ef-f28069bed0fc" providerId="AD" clId="Web-{29DB7DC9-2297-EDDA-8497-C2D97E1523F4}" dt="2022-07-12T20:43:42.538" v="1084"/>
          <ac:spMkLst>
            <pc:docMk/>
            <pc:sldMk cId="4260832330" sldId="267"/>
            <ac:spMk id="121" creationId="{4C6B5652-C661-4C58-B937-F0F490F7FCB2}"/>
          </ac:spMkLst>
        </pc:spChg>
        <pc:spChg chg="add del">
          <ac:chgData name="Amina Begum (2118505)" userId="S::2118505@student.uwtsd.ac.uk::7b144117-71f8-4060-97ef-f28069bed0fc" providerId="AD" clId="Web-{29DB7DC9-2297-EDDA-8497-C2D97E1523F4}" dt="2022-07-12T20:34:41.429" v="1037"/>
          <ac:spMkLst>
            <pc:docMk/>
            <pc:sldMk cId="4260832330" sldId="267"/>
            <ac:spMk id="122" creationId="{CD9FE4EF-C4D8-49A0-B2FF-81D8DB7D8A24}"/>
          </ac:spMkLst>
        </pc:spChg>
        <pc:spChg chg="add del">
          <ac:chgData name="Amina Begum (2118505)" userId="S::2118505@student.uwtsd.ac.uk::7b144117-71f8-4060-97ef-f28069bed0fc" providerId="AD" clId="Web-{29DB7DC9-2297-EDDA-8497-C2D97E1523F4}" dt="2022-07-12T20:43:42.538" v="1084"/>
          <ac:spMkLst>
            <pc:docMk/>
            <pc:sldMk cId="4260832330" sldId="267"/>
            <ac:spMk id="123" creationId="{0B936867-6407-43FB-9DE6-1B0879D0CB31}"/>
          </ac:spMkLst>
        </pc:spChg>
        <pc:spChg chg="add del">
          <ac:chgData name="Amina Begum (2118505)" userId="S::2118505@student.uwtsd.ac.uk::7b144117-71f8-4060-97ef-f28069bed0fc" providerId="AD" clId="Web-{29DB7DC9-2297-EDDA-8497-C2D97E1523F4}" dt="2022-07-12T20:34:41.429" v="1037"/>
          <ac:spMkLst>
            <pc:docMk/>
            <pc:sldMk cId="4260832330" sldId="267"/>
            <ac:spMk id="124" creationId="{4300840D-0A0B-4512-BACA-B439D5B9C57C}"/>
          </ac:spMkLst>
        </pc:spChg>
        <pc:spChg chg="add del">
          <ac:chgData name="Amina Begum (2118505)" userId="S::2118505@student.uwtsd.ac.uk::7b144117-71f8-4060-97ef-f28069bed0fc" providerId="AD" clId="Web-{29DB7DC9-2297-EDDA-8497-C2D97E1523F4}" dt="2022-07-12T20:43:42.538" v="1084"/>
          <ac:spMkLst>
            <pc:docMk/>
            <pc:sldMk cId="4260832330" sldId="267"/>
            <ac:spMk id="125" creationId="{ACD0B258-678B-4A8C-894F-848AF24A1922}"/>
          </ac:spMkLst>
        </pc:spChg>
        <pc:spChg chg="add del">
          <ac:chgData name="Amina Begum (2118505)" userId="S::2118505@student.uwtsd.ac.uk::7b144117-71f8-4060-97ef-f28069bed0fc" providerId="AD" clId="Web-{29DB7DC9-2297-EDDA-8497-C2D97E1523F4}" dt="2022-07-12T20:34:41.429" v="1037"/>
          <ac:spMkLst>
            <pc:docMk/>
            <pc:sldMk cId="4260832330" sldId="267"/>
            <ac:spMk id="126" creationId="{D2B78728-A580-49A7-84F9-6EF6F583ADE0}"/>
          </ac:spMkLst>
        </pc:spChg>
        <pc:spChg chg="add del">
          <ac:chgData name="Amina Begum (2118505)" userId="S::2118505@student.uwtsd.ac.uk::7b144117-71f8-4060-97ef-f28069bed0fc" providerId="AD" clId="Web-{29DB7DC9-2297-EDDA-8497-C2D97E1523F4}" dt="2022-07-12T20:43:42.538" v="1084"/>
          <ac:spMkLst>
            <pc:docMk/>
            <pc:sldMk cId="4260832330" sldId="267"/>
            <ac:spMk id="127" creationId="{2F003F3F-F118-41D2-AA3F-74DB0D1970BB}"/>
          </ac:spMkLst>
        </pc:spChg>
        <pc:spChg chg="add del">
          <ac:chgData name="Amina Begum (2118505)" userId="S::2118505@student.uwtsd.ac.uk::7b144117-71f8-4060-97ef-f28069bed0fc" providerId="AD" clId="Web-{29DB7DC9-2297-EDDA-8497-C2D97E1523F4}" dt="2022-07-12T20:34:41.429" v="1037"/>
          <ac:spMkLst>
            <pc:docMk/>
            <pc:sldMk cId="4260832330" sldId="267"/>
            <ac:spMk id="128" creationId="{38FAA1A1-D861-433F-88FA-1E9D6FD31D11}"/>
          </ac:spMkLst>
        </pc:spChg>
        <pc:spChg chg="add del">
          <ac:chgData name="Amina Begum (2118505)" userId="S::2118505@student.uwtsd.ac.uk::7b144117-71f8-4060-97ef-f28069bed0fc" providerId="AD" clId="Web-{29DB7DC9-2297-EDDA-8497-C2D97E1523F4}" dt="2022-07-12T20:43:42.538" v="1084"/>
          <ac:spMkLst>
            <pc:docMk/>
            <pc:sldMk cId="4260832330" sldId="267"/>
            <ac:spMk id="129" creationId="{C8D58395-74AF-401A-AF2F-76B6FCF71DFE}"/>
          </ac:spMkLst>
        </pc:spChg>
        <pc:spChg chg="add del">
          <ac:chgData name="Amina Begum (2118505)" userId="S::2118505@student.uwtsd.ac.uk::7b144117-71f8-4060-97ef-f28069bed0fc" providerId="AD" clId="Web-{29DB7DC9-2297-EDDA-8497-C2D97E1523F4}" dt="2022-07-12T20:34:41.429" v="1037"/>
          <ac:spMkLst>
            <pc:docMk/>
            <pc:sldMk cId="4260832330" sldId="267"/>
            <ac:spMk id="130" creationId="{8D71EDA1-87BF-4D5D-AB79-F346FD19278A}"/>
          </ac:spMkLst>
        </pc:spChg>
        <pc:spChg chg="add del">
          <ac:chgData name="Amina Begum (2118505)" userId="S::2118505@student.uwtsd.ac.uk::7b144117-71f8-4060-97ef-f28069bed0fc" providerId="AD" clId="Web-{29DB7DC9-2297-EDDA-8497-C2D97E1523F4}" dt="2022-07-12T21:11:01.961" v="1267"/>
          <ac:spMkLst>
            <pc:docMk/>
            <pc:sldMk cId="4260832330" sldId="267"/>
            <ac:spMk id="131" creationId="{3D4A84B9-E564-4DD0-97F8-DBF1C460C28A}"/>
          </ac:spMkLst>
        </pc:spChg>
        <pc:spChg chg="add del">
          <ac:chgData name="Amina Begum (2118505)" userId="S::2118505@student.uwtsd.ac.uk::7b144117-71f8-4060-97ef-f28069bed0fc" providerId="AD" clId="Web-{29DB7DC9-2297-EDDA-8497-C2D97E1523F4}" dt="2022-07-12T21:11:01.961" v="1267"/>
          <ac:spMkLst>
            <pc:docMk/>
            <pc:sldMk cId="4260832330" sldId="267"/>
            <ac:spMk id="133" creationId="{102382E0-0A09-46AE-B955-B911CAFE7F00}"/>
          </ac:spMkLst>
        </pc:spChg>
        <pc:spChg chg="add del">
          <ac:chgData name="Amina Begum (2118505)" userId="S::2118505@student.uwtsd.ac.uk::7b144117-71f8-4060-97ef-f28069bed0fc" providerId="AD" clId="Web-{29DB7DC9-2297-EDDA-8497-C2D97E1523F4}" dt="2022-07-12T21:11:01.961" v="1267"/>
          <ac:spMkLst>
            <pc:docMk/>
            <pc:sldMk cId="4260832330" sldId="267"/>
            <ac:spMk id="134" creationId="{7DE75D4A-0965-4973-BE75-DECCAC9A9614}"/>
          </ac:spMkLst>
        </pc:spChg>
        <pc:spChg chg="add del">
          <ac:chgData name="Amina Begum (2118505)" userId="S::2118505@student.uwtsd.ac.uk::7b144117-71f8-4060-97ef-f28069bed0fc" providerId="AD" clId="Web-{29DB7DC9-2297-EDDA-8497-C2D97E1523F4}" dt="2022-07-12T21:20:30.086" v="1407"/>
          <ac:spMkLst>
            <pc:docMk/>
            <pc:sldMk cId="4260832330" sldId="267"/>
            <ac:spMk id="140" creationId="{873DDF9D-E27C-4E23-A1E8-CA352535F7C9}"/>
          </ac:spMkLst>
        </pc:spChg>
        <pc:spChg chg="add del">
          <ac:chgData name="Amina Begum (2118505)" userId="S::2118505@student.uwtsd.ac.uk::7b144117-71f8-4060-97ef-f28069bed0fc" providerId="AD" clId="Web-{29DB7DC9-2297-EDDA-8497-C2D97E1523F4}" dt="2022-07-12T21:20:30.086" v="1407"/>
          <ac:spMkLst>
            <pc:docMk/>
            <pc:sldMk cId="4260832330" sldId="267"/>
            <ac:spMk id="142" creationId="{4C6B5652-C661-4C58-B937-F0F490F7FCB2}"/>
          </ac:spMkLst>
        </pc:spChg>
        <pc:spChg chg="add del">
          <ac:chgData name="Amina Begum (2118505)" userId="S::2118505@student.uwtsd.ac.uk::7b144117-71f8-4060-97ef-f28069bed0fc" providerId="AD" clId="Web-{29DB7DC9-2297-EDDA-8497-C2D97E1523F4}" dt="2022-07-12T21:20:30.086" v="1407"/>
          <ac:spMkLst>
            <pc:docMk/>
            <pc:sldMk cId="4260832330" sldId="267"/>
            <ac:spMk id="144" creationId="{0B936867-6407-43FB-9DE6-1B0879D0CB31}"/>
          </ac:spMkLst>
        </pc:spChg>
        <pc:spChg chg="add del">
          <ac:chgData name="Amina Begum (2118505)" userId="S::2118505@student.uwtsd.ac.uk::7b144117-71f8-4060-97ef-f28069bed0fc" providerId="AD" clId="Web-{29DB7DC9-2297-EDDA-8497-C2D97E1523F4}" dt="2022-07-12T21:20:30.086" v="1407"/>
          <ac:spMkLst>
            <pc:docMk/>
            <pc:sldMk cId="4260832330" sldId="267"/>
            <ac:spMk id="146" creationId="{ACD0B258-678B-4A8C-894F-848AF24A1922}"/>
          </ac:spMkLst>
        </pc:spChg>
        <pc:spChg chg="add del">
          <ac:chgData name="Amina Begum (2118505)" userId="S::2118505@student.uwtsd.ac.uk::7b144117-71f8-4060-97ef-f28069bed0fc" providerId="AD" clId="Web-{29DB7DC9-2297-EDDA-8497-C2D97E1523F4}" dt="2022-07-12T21:20:30.086" v="1407"/>
          <ac:spMkLst>
            <pc:docMk/>
            <pc:sldMk cId="4260832330" sldId="267"/>
            <ac:spMk id="148" creationId="{2F003F3F-F118-41D2-AA3F-74DB0D1970BB}"/>
          </ac:spMkLst>
        </pc:spChg>
        <pc:spChg chg="add del">
          <ac:chgData name="Amina Begum (2118505)" userId="S::2118505@student.uwtsd.ac.uk::7b144117-71f8-4060-97ef-f28069bed0fc" providerId="AD" clId="Web-{29DB7DC9-2297-EDDA-8497-C2D97E1523F4}" dt="2022-07-12T21:20:30.086" v="1407"/>
          <ac:spMkLst>
            <pc:docMk/>
            <pc:sldMk cId="4260832330" sldId="267"/>
            <ac:spMk id="150" creationId="{C8D58395-74AF-401A-AF2F-76B6FCF71DFE}"/>
          </ac:spMkLst>
        </pc:spChg>
        <pc:graphicFrameChg chg="del mod modGraphic">
          <ac:chgData name="Amina Begum (2118505)" userId="S::2118505@student.uwtsd.ac.uk::7b144117-71f8-4060-97ef-f28069bed0fc" providerId="AD" clId="Web-{29DB7DC9-2297-EDDA-8497-C2D97E1523F4}" dt="2022-07-12T20:29:40.639" v="978"/>
          <ac:graphicFrameMkLst>
            <pc:docMk/>
            <pc:sldMk cId="4260832330" sldId="267"/>
            <ac:graphicFrameMk id="20" creationId="{D794545D-97FE-1B60-E46A-BC05357EA2DD}"/>
          </ac:graphicFrameMkLst>
        </pc:graphicFrameChg>
        <pc:picChg chg="add del mod ord">
          <ac:chgData name="Amina Begum (2118505)" userId="S::2118505@student.uwtsd.ac.uk::7b144117-71f8-4060-97ef-f28069bed0fc" providerId="AD" clId="Web-{29DB7DC9-2297-EDDA-8497-C2D97E1523F4}" dt="2022-07-12T20:32:01.190" v="1000"/>
          <ac:picMkLst>
            <pc:docMk/>
            <pc:sldMk cId="4260832330" sldId="267"/>
            <ac:picMk id="97" creationId="{CCB36B81-69A6-9B67-1E84-3D5AA72CCA4A}"/>
          </ac:picMkLst>
        </pc:picChg>
        <pc:picChg chg="add del">
          <ac:chgData name="Amina Begum (2118505)" userId="S::2118505@student.uwtsd.ac.uk::7b144117-71f8-4060-97ef-f28069bed0fc" providerId="AD" clId="Web-{29DB7DC9-2297-EDDA-8497-C2D97E1523F4}" dt="2022-07-12T20:30:19.921" v="980"/>
          <ac:picMkLst>
            <pc:docMk/>
            <pc:sldMk cId="4260832330" sldId="267"/>
            <ac:picMk id="98" creationId="{5A76B3C4-651F-217C-CB71-4723D7BA54C9}"/>
          </ac:picMkLst>
        </pc:picChg>
        <pc:picChg chg="add del mod">
          <ac:chgData name="Amina Begum (2118505)" userId="S::2118505@student.uwtsd.ac.uk::7b144117-71f8-4060-97ef-f28069bed0fc" providerId="AD" clId="Web-{29DB7DC9-2297-EDDA-8497-C2D97E1523F4}" dt="2022-07-12T20:39:44.797" v="1055"/>
          <ac:picMkLst>
            <pc:docMk/>
            <pc:sldMk cId="4260832330" sldId="267"/>
            <ac:picMk id="108" creationId="{97EFB0F9-4C12-305C-6A0A-2AE5535B4A94}"/>
          </ac:picMkLst>
        </pc:picChg>
        <pc:picChg chg="add del mod">
          <ac:chgData name="Amina Begum (2118505)" userId="S::2118505@student.uwtsd.ac.uk::7b144117-71f8-4060-97ef-f28069bed0fc" providerId="AD" clId="Web-{29DB7DC9-2297-EDDA-8497-C2D97E1523F4}" dt="2022-07-12T20:36:06.291" v="1050"/>
          <ac:picMkLst>
            <pc:docMk/>
            <pc:sldMk cId="4260832330" sldId="267"/>
            <ac:picMk id="110" creationId="{4B1A2328-755F-263C-68D5-D41334FF819E}"/>
          </ac:picMkLst>
        </pc:picChg>
        <pc:picChg chg="add del mod ord">
          <ac:chgData name="Amina Begum (2118505)" userId="S::2118505@student.uwtsd.ac.uk::7b144117-71f8-4060-97ef-f28069bed0fc" providerId="AD" clId="Web-{29DB7DC9-2297-EDDA-8497-C2D97E1523F4}" dt="2022-07-12T21:12:07.384" v="1284"/>
          <ac:picMkLst>
            <pc:docMk/>
            <pc:sldMk cId="4260832330" sldId="267"/>
            <ac:picMk id="112" creationId="{15486444-215F-9995-AEE5-F307892EC90F}"/>
          </ac:picMkLst>
        </pc:picChg>
        <pc:picChg chg="add del mod ord">
          <ac:chgData name="Amina Begum (2118505)" userId="S::2118505@student.uwtsd.ac.uk::7b144117-71f8-4060-97ef-f28069bed0fc" providerId="AD" clId="Web-{29DB7DC9-2297-EDDA-8497-C2D97E1523F4}" dt="2022-07-12T21:13:22.402" v="1302"/>
          <ac:picMkLst>
            <pc:docMk/>
            <pc:sldMk cId="4260832330" sldId="267"/>
            <ac:picMk id="114" creationId="{95D069FE-930B-A366-73C5-EB263097DC52}"/>
          </ac:picMkLst>
        </pc:picChg>
        <pc:picChg chg="add mod">
          <ac:chgData name="Amina Begum (2118505)" userId="S::2118505@student.uwtsd.ac.uk::7b144117-71f8-4060-97ef-f28069bed0fc" providerId="AD" clId="Web-{29DB7DC9-2297-EDDA-8497-C2D97E1523F4}" dt="2022-07-12T21:21:24.103" v="1413" actId="14100"/>
          <ac:picMkLst>
            <pc:docMk/>
            <pc:sldMk cId="4260832330" sldId="267"/>
            <ac:picMk id="115" creationId="{888EE913-B26E-F32F-9F39-39EBAB1D2E45}"/>
          </ac:picMkLst>
        </pc:picChg>
        <pc:picChg chg="add del">
          <ac:chgData name="Amina Begum (2118505)" userId="S::2118505@student.uwtsd.ac.uk::7b144117-71f8-4060-97ef-f28069bed0fc" providerId="AD" clId="Web-{29DB7DC9-2297-EDDA-8497-C2D97E1523F4}" dt="2022-07-12T21:11:01.961" v="1267"/>
          <ac:picMkLst>
            <pc:docMk/>
            <pc:sldMk cId="4260832330" sldId="267"/>
            <ac:picMk id="132" creationId="{4A599609-F5C2-4A0B-A992-913F814A631A}"/>
          </ac:picMkLst>
        </pc:picChg>
        <pc:picChg chg="add mod ord">
          <ac:chgData name="Amina Begum (2118505)" userId="S::2118505@student.uwtsd.ac.uk::7b144117-71f8-4060-97ef-f28069bed0fc" providerId="AD" clId="Web-{29DB7DC9-2297-EDDA-8497-C2D97E1523F4}" dt="2022-07-12T21:21:10.306" v="1410" actId="1076"/>
          <ac:picMkLst>
            <pc:docMk/>
            <pc:sldMk cId="4260832330" sldId="267"/>
            <ac:picMk id="135" creationId="{E4DD7F44-D17D-59D0-717A-08D6697E7688}"/>
          </ac:picMkLst>
        </pc:picChg>
      </pc:sldChg>
      <pc:sldChg chg="modSp del modNotes">
        <pc:chgData name="Amina Begum (2118505)" userId="S::2118505@student.uwtsd.ac.uk::7b144117-71f8-4060-97ef-f28069bed0fc" providerId="AD" clId="Web-{29DB7DC9-2297-EDDA-8497-C2D97E1523F4}" dt="2022-07-12T20:24:34.468" v="953"/>
        <pc:sldMkLst>
          <pc:docMk/>
          <pc:sldMk cId="2405435767" sldId="268"/>
        </pc:sldMkLst>
        <pc:spChg chg="mod">
          <ac:chgData name="Amina Begum (2118505)" userId="S::2118505@student.uwtsd.ac.uk::7b144117-71f8-4060-97ef-f28069bed0fc" providerId="AD" clId="Web-{29DB7DC9-2297-EDDA-8497-C2D97E1523F4}" dt="2022-07-12T20:16:22.860" v="861" actId="20577"/>
          <ac:spMkLst>
            <pc:docMk/>
            <pc:sldMk cId="2405435767" sldId="268"/>
            <ac:spMk id="3" creationId="{4CEB02C8-0199-F96F-5DCC-05FF8C915BCF}"/>
          </ac:spMkLst>
        </pc:spChg>
      </pc:sldChg>
      <pc:sldChg chg="addSp delSp modSp del mod ord addAnim setClrOvrMap modNotes">
        <pc:chgData name="Amina Begum (2118505)" userId="S::2118505@student.uwtsd.ac.uk::7b144117-71f8-4060-97ef-f28069bed0fc" providerId="AD" clId="Web-{29DB7DC9-2297-EDDA-8497-C2D97E1523F4}" dt="2022-07-12T21:33:33.468" v="1568"/>
        <pc:sldMkLst>
          <pc:docMk/>
          <pc:sldMk cId="821842894" sldId="269"/>
        </pc:sldMkLst>
        <pc:spChg chg="mod">
          <ac:chgData name="Amina Begum (2118505)" userId="S::2118505@student.uwtsd.ac.uk::7b144117-71f8-4060-97ef-f28069bed0fc" providerId="AD" clId="Web-{29DB7DC9-2297-EDDA-8497-C2D97E1523F4}" dt="2022-07-12T21:13:05.370" v="1299"/>
          <ac:spMkLst>
            <pc:docMk/>
            <pc:sldMk cId="821842894" sldId="269"/>
            <ac:spMk id="2" creationId="{18B12345-79F7-CD88-9079-4A6538D249B8}"/>
          </ac:spMkLst>
        </pc:spChg>
        <pc:spChg chg="add del mod">
          <ac:chgData name="Amina Begum (2118505)" userId="S::2118505@student.uwtsd.ac.uk::7b144117-71f8-4060-97ef-f28069bed0fc" providerId="AD" clId="Web-{29DB7DC9-2297-EDDA-8497-C2D97E1523F4}" dt="2022-07-12T21:06:10.155" v="1198" actId="20577"/>
          <ac:spMkLst>
            <pc:docMk/>
            <pc:sldMk cId="821842894" sldId="269"/>
            <ac:spMk id="4" creationId="{5A742FD8-AB24-5719-E163-4236A33D37DA}"/>
          </ac:spMkLst>
        </pc:spChg>
        <pc:spChg chg="del">
          <ac:chgData name="Amina Begum (2118505)" userId="S::2118505@student.uwtsd.ac.uk::7b144117-71f8-4060-97ef-f28069bed0fc" providerId="AD" clId="Web-{29DB7DC9-2297-EDDA-8497-C2D97E1523F4}" dt="2022-07-12T20:25:05.953" v="955"/>
          <ac:spMkLst>
            <pc:docMk/>
            <pc:sldMk cId="821842894" sldId="269"/>
            <ac:spMk id="16" creationId="{9B7AD9F6-8CE7-4299-8FC6-328F4DCD3FF9}"/>
          </ac:spMkLst>
        </pc:spChg>
        <pc:spChg chg="del">
          <ac:chgData name="Amina Begum (2118505)" userId="S::2118505@student.uwtsd.ac.uk::7b144117-71f8-4060-97ef-f28069bed0fc" providerId="AD" clId="Web-{29DB7DC9-2297-EDDA-8497-C2D97E1523F4}" dt="2022-07-12T20:25:05.953" v="955"/>
          <ac:spMkLst>
            <pc:docMk/>
            <pc:sldMk cId="821842894" sldId="269"/>
            <ac:spMk id="18" creationId="{F49775AF-8896-43EE-92C6-83497D6DC56F}"/>
          </ac:spMkLst>
        </pc:spChg>
        <pc:spChg chg="add del">
          <ac:chgData name="Amina Begum (2118505)" userId="S::2118505@student.uwtsd.ac.uk::7b144117-71f8-4060-97ef-f28069bed0fc" providerId="AD" clId="Web-{29DB7DC9-2297-EDDA-8497-C2D97E1523F4}" dt="2022-07-12T21:08:49.832" v="1258"/>
          <ac:spMkLst>
            <pc:docMk/>
            <pc:sldMk cId="821842894" sldId="269"/>
            <ac:spMk id="23" creationId="{C4285719-470E-454C-AF62-8323075F1F5B}"/>
          </ac:spMkLst>
        </pc:spChg>
        <pc:spChg chg="add del">
          <ac:chgData name="Amina Begum (2118505)" userId="S::2118505@student.uwtsd.ac.uk::7b144117-71f8-4060-97ef-f28069bed0fc" providerId="AD" clId="Web-{29DB7DC9-2297-EDDA-8497-C2D97E1523F4}" dt="2022-07-12T21:08:49.832" v="1258"/>
          <ac:spMkLst>
            <pc:docMk/>
            <pc:sldMk cId="821842894" sldId="269"/>
            <ac:spMk id="25" creationId="{CD9FE4EF-C4D8-49A0-B2FF-81D8DB7D8A24}"/>
          </ac:spMkLst>
        </pc:spChg>
        <pc:spChg chg="add del">
          <ac:chgData name="Amina Begum (2118505)" userId="S::2118505@student.uwtsd.ac.uk::7b144117-71f8-4060-97ef-f28069bed0fc" providerId="AD" clId="Web-{29DB7DC9-2297-EDDA-8497-C2D97E1523F4}" dt="2022-07-12T21:08:49.832" v="1258"/>
          <ac:spMkLst>
            <pc:docMk/>
            <pc:sldMk cId="821842894" sldId="269"/>
            <ac:spMk id="27" creationId="{4300840D-0A0B-4512-BACA-B439D5B9C57C}"/>
          </ac:spMkLst>
        </pc:spChg>
        <pc:spChg chg="add del">
          <ac:chgData name="Amina Begum (2118505)" userId="S::2118505@student.uwtsd.ac.uk::7b144117-71f8-4060-97ef-f28069bed0fc" providerId="AD" clId="Web-{29DB7DC9-2297-EDDA-8497-C2D97E1523F4}" dt="2022-07-12T21:08:49.832" v="1258"/>
          <ac:spMkLst>
            <pc:docMk/>
            <pc:sldMk cId="821842894" sldId="269"/>
            <ac:spMk id="29" creationId="{D2B78728-A580-49A7-84F9-6EF6F583ADE0}"/>
          </ac:spMkLst>
        </pc:spChg>
        <pc:spChg chg="add del">
          <ac:chgData name="Amina Begum (2118505)" userId="S::2118505@student.uwtsd.ac.uk::7b144117-71f8-4060-97ef-f28069bed0fc" providerId="AD" clId="Web-{29DB7DC9-2297-EDDA-8497-C2D97E1523F4}" dt="2022-07-12T21:08:49.832" v="1258"/>
          <ac:spMkLst>
            <pc:docMk/>
            <pc:sldMk cId="821842894" sldId="269"/>
            <ac:spMk id="31" creationId="{38FAA1A1-D861-433F-88FA-1E9D6FD31D11}"/>
          </ac:spMkLst>
        </pc:spChg>
        <pc:spChg chg="add del">
          <ac:chgData name="Amina Begum (2118505)" userId="S::2118505@student.uwtsd.ac.uk::7b144117-71f8-4060-97ef-f28069bed0fc" providerId="AD" clId="Web-{29DB7DC9-2297-EDDA-8497-C2D97E1523F4}" dt="2022-07-12T21:08:49.832" v="1258"/>
          <ac:spMkLst>
            <pc:docMk/>
            <pc:sldMk cId="821842894" sldId="269"/>
            <ac:spMk id="33" creationId="{8D71EDA1-87BF-4D5D-AB79-F346FD19278A}"/>
          </ac:spMkLst>
        </pc:spChg>
        <pc:spChg chg="add del">
          <ac:chgData name="Amina Begum (2118505)" userId="S::2118505@student.uwtsd.ac.uk::7b144117-71f8-4060-97ef-f28069bed0fc" providerId="AD" clId="Web-{29DB7DC9-2297-EDDA-8497-C2D97E1523F4}" dt="2022-07-12T21:11:35.258" v="1281"/>
          <ac:spMkLst>
            <pc:docMk/>
            <pc:sldMk cId="821842894" sldId="269"/>
            <ac:spMk id="39" creationId="{0671A8AE-40A1-4631-A6B8-581AFF065482}"/>
          </ac:spMkLst>
        </pc:spChg>
        <pc:spChg chg="add del">
          <ac:chgData name="Amina Begum (2118505)" userId="S::2118505@student.uwtsd.ac.uk::7b144117-71f8-4060-97ef-f28069bed0fc" providerId="AD" clId="Web-{29DB7DC9-2297-EDDA-8497-C2D97E1523F4}" dt="2022-07-12T21:11:35.258" v="1281"/>
          <ac:spMkLst>
            <pc:docMk/>
            <pc:sldMk cId="821842894" sldId="269"/>
            <ac:spMk id="41" creationId="{AB58EF07-17C2-48CF-ABB0-EEF1F17CB8F0}"/>
          </ac:spMkLst>
        </pc:spChg>
        <pc:spChg chg="add del">
          <ac:chgData name="Amina Begum (2118505)" userId="S::2118505@student.uwtsd.ac.uk::7b144117-71f8-4060-97ef-f28069bed0fc" providerId="AD" clId="Web-{29DB7DC9-2297-EDDA-8497-C2D97E1523F4}" dt="2022-07-12T21:11:35.258" v="1281"/>
          <ac:spMkLst>
            <pc:docMk/>
            <pc:sldMk cId="821842894" sldId="269"/>
            <ac:spMk id="43" creationId="{AF2F604E-43BE-4DC3-B983-E071523364F8}"/>
          </ac:spMkLst>
        </pc:spChg>
        <pc:spChg chg="add del">
          <ac:chgData name="Amina Begum (2118505)" userId="S::2118505@student.uwtsd.ac.uk::7b144117-71f8-4060-97ef-f28069bed0fc" providerId="AD" clId="Web-{29DB7DC9-2297-EDDA-8497-C2D97E1523F4}" dt="2022-07-12T21:11:35.258" v="1281"/>
          <ac:spMkLst>
            <pc:docMk/>
            <pc:sldMk cId="821842894" sldId="269"/>
            <ac:spMk id="45" creationId="{08C9B587-E65E-4B52-B37C-ABEBB6E87928}"/>
          </ac:spMkLst>
        </pc:spChg>
        <pc:spChg chg="add del">
          <ac:chgData name="Amina Begum (2118505)" userId="S::2118505@student.uwtsd.ac.uk::7b144117-71f8-4060-97ef-f28069bed0fc" providerId="AD" clId="Web-{29DB7DC9-2297-EDDA-8497-C2D97E1523F4}" dt="2022-07-12T21:13:05.370" v="1299"/>
          <ac:spMkLst>
            <pc:docMk/>
            <pc:sldMk cId="821842894" sldId="269"/>
            <ac:spMk id="51" creationId="{C1DD1A8A-57D5-4A81-AD04-532B043C5611}"/>
          </ac:spMkLst>
        </pc:spChg>
        <pc:spChg chg="add del">
          <ac:chgData name="Amina Begum (2118505)" userId="S::2118505@student.uwtsd.ac.uk::7b144117-71f8-4060-97ef-f28069bed0fc" providerId="AD" clId="Web-{29DB7DC9-2297-EDDA-8497-C2D97E1523F4}" dt="2022-07-12T21:13:05.370" v="1299"/>
          <ac:spMkLst>
            <pc:docMk/>
            <pc:sldMk cId="821842894" sldId="269"/>
            <ac:spMk id="53" creationId="{007891EC-4501-44ED-A8C8-B11B6DB767AB}"/>
          </ac:spMkLst>
        </pc:spChg>
        <pc:spChg chg="add">
          <ac:chgData name="Amina Begum (2118505)" userId="S::2118505@student.uwtsd.ac.uk::7b144117-71f8-4060-97ef-f28069bed0fc" providerId="AD" clId="Web-{29DB7DC9-2297-EDDA-8497-C2D97E1523F4}" dt="2022-07-12T21:13:05.370" v="1299"/>
          <ac:spMkLst>
            <pc:docMk/>
            <pc:sldMk cId="821842894" sldId="269"/>
            <ac:spMk id="59" creationId="{9203DE33-2CD4-4CA8-9AF3-37C3B65133B0}"/>
          </ac:spMkLst>
        </pc:spChg>
        <pc:spChg chg="add">
          <ac:chgData name="Amina Begum (2118505)" userId="S::2118505@student.uwtsd.ac.uk::7b144117-71f8-4060-97ef-f28069bed0fc" providerId="AD" clId="Web-{29DB7DC9-2297-EDDA-8497-C2D97E1523F4}" dt="2022-07-12T21:13:05.370" v="1299"/>
          <ac:spMkLst>
            <pc:docMk/>
            <pc:sldMk cId="821842894" sldId="269"/>
            <ac:spMk id="61" creationId="{0AF57B88-1D4C-41FA-A761-EC1DD10C35CB}"/>
          </ac:spMkLst>
        </pc:spChg>
        <pc:spChg chg="add">
          <ac:chgData name="Amina Begum (2118505)" userId="S::2118505@student.uwtsd.ac.uk::7b144117-71f8-4060-97ef-f28069bed0fc" providerId="AD" clId="Web-{29DB7DC9-2297-EDDA-8497-C2D97E1523F4}" dt="2022-07-12T21:13:05.370" v="1299"/>
          <ac:spMkLst>
            <pc:docMk/>
            <pc:sldMk cId="821842894" sldId="269"/>
            <ac:spMk id="63" creationId="{D2548F45-5164-4ABB-8212-7F293FDED8D4}"/>
          </ac:spMkLst>
        </pc:spChg>
        <pc:spChg chg="add">
          <ac:chgData name="Amina Begum (2118505)" userId="S::2118505@student.uwtsd.ac.uk::7b144117-71f8-4060-97ef-f28069bed0fc" providerId="AD" clId="Web-{29DB7DC9-2297-EDDA-8497-C2D97E1523F4}" dt="2022-07-12T21:13:05.370" v="1299"/>
          <ac:spMkLst>
            <pc:docMk/>
            <pc:sldMk cId="821842894" sldId="269"/>
            <ac:spMk id="65" creationId="{5E81CCFB-7BEF-4186-86FB-D09450B4D02D}"/>
          </ac:spMkLst>
        </pc:spChg>
        <pc:graphicFrameChg chg="add del">
          <ac:chgData name="Amina Begum (2118505)" userId="S::2118505@student.uwtsd.ac.uk::7b144117-71f8-4060-97ef-f28069bed0fc" providerId="AD" clId="Web-{29DB7DC9-2297-EDDA-8497-C2D97E1523F4}" dt="2022-07-12T20:26:04.939" v="960"/>
          <ac:graphicFrameMkLst>
            <pc:docMk/>
            <pc:sldMk cId="821842894" sldId="269"/>
            <ac:graphicFrameMk id="35" creationId="{A4A89D4E-1776-3FE9-62F8-87B19596EE22}"/>
          </ac:graphicFrameMkLst>
        </pc:graphicFrameChg>
        <pc:graphicFrameChg chg="add del">
          <ac:chgData name="Amina Begum (2118505)" userId="S::2118505@student.uwtsd.ac.uk::7b144117-71f8-4060-97ef-f28069bed0fc" providerId="AD" clId="Web-{29DB7DC9-2297-EDDA-8497-C2D97E1523F4}" dt="2022-07-12T20:26:28.301" v="962"/>
          <ac:graphicFrameMkLst>
            <pc:docMk/>
            <pc:sldMk cId="821842894" sldId="269"/>
            <ac:graphicFrameMk id="37" creationId="{E3F8D700-7AEF-599B-098D-22A729B4E9A5}"/>
          </ac:graphicFrameMkLst>
        </pc:graphicFrameChg>
        <pc:picChg chg="del mod ord">
          <ac:chgData name="Amina Begum (2118505)" userId="S::2118505@student.uwtsd.ac.uk::7b144117-71f8-4060-97ef-f28069bed0fc" providerId="AD" clId="Web-{29DB7DC9-2297-EDDA-8497-C2D97E1523F4}" dt="2022-07-12T21:07:33.439" v="1242"/>
          <ac:picMkLst>
            <pc:docMk/>
            <pc:sldMk cId="821842894" sldId="269"/>
            <ac:picMk id="5" creationId="{EC42F18B-5A75-C723-400D-50E17396FA3F}"/>
          </ac:picMkLst>
        </pc:picChg>
        <pc:picChg chg="add del">
          <ac:chgData name="Amina Begum (2118505)" userId="S::2118505@student.uwtsd.ac.uk::7b144117-71f8-4060-97ef-f28069bed0fc" providerId="AD" clId="Web-{29DB7DC9-2297-EDDA-8497-C2D97E1523F4}" dt="2022-07-12T21:08:56.238" v="1260"/>
          <ac:picMkLst>
            <pc:docMk/>
            <pc:sldMk cId="821842894" sldId="269"/>
            <ac:picMk id="36" creationId="{52A08058-1478-FC12-429E-5F30E1A213B5}"/>
          </ac:picMkLst>
        </pc:picChg>
        <pc:picChg chg="add del">
          <ac:chgData name="Amina Begum (2118505)" userId="S::2118505@student.uwtsd.ac.uk::7b144117-71f8-4060-97ef-f28069bed0fc" providerId="AD" clId="Web-{29DB7DC9-2297-EDDA-8497-C2D97E1523F4}" dt="2022-07-12T21:11:53.821" v="1282"/>
          <ac:picMkLst>
            <pc:docMk/>
            <pc:sldMk cId="821842894" sldId="269"/>
            <ac:picMk id="47" creationId="{230E18D6-B631-7E37-780E-294829FD0730}"/>
          </ac:picMkLst>
        </pc:picChg>
        <pc:picChg chg="add del">
          <ac:chgData name="Amina Begum (2118505)" userId="S::2118505@student.uwtsd.ac.uk::7b144117-71f8-4060-97ef-f28069bed0fc" providerId="AD" clId="Web-{29DB7DC9-2297-EDDA-8497-C2D97E1523F4}" dt="2022-07-12T21:13:10.339" v="1300"/>
          <ac:picMkLst>
            <pc:docMk/>
            <pc:sldMk cId="821842894" sldId="269"/>
            <ac:picMk id="55" creationId="{54B14EDC-E47B-6976-1FEC-F23BF9DEB7EC}"/>
          </ac:picMkLst>
        </pc:picChg>
      </pc:sldChg>
      <pc:sldChg chg="addSp delSp modSp del mod setBg setClrOvrMap">
        <pc:chgData name="Amina Begum (2118505)" userId="S::2118505@student.uwtsd.ac.uk::7b144117-71f8-4060-97ef-f28069bed0fc" providerId="AD" clId="Web-{29DB7DC9-2297-EDDA-8497-C2D97E1523F4}" dt="2022-07-12T22:24:43.479" v="2194"/>
        <pc:sldMkLst>
          <pc:docMk/>
          <pc:sldMk cId="457106193" sldId="271"/>
        </pc:sldMkLst>
        <pc:spChg chg="mod">
          <ac:chgData name="Amina Begum (2118505)" userId="S::2118505@student.uwtsd.ac.uk::7b144117-71f8-4060-97ef-f28069bed0fc" providerId="AD" clId="Web-{29DB7DC9-2297-EDDA-8497-C2D97E1523F4}" dt="2022-07-12T20:41:02.112" v="1067"/>
          <ac:spMkLst>
            <pc:docMk/>
            <pc:sldMk cId="457106193" sldId="271"/>
            <ac:spMk id="2" creationId="{4C4A606E-6123-E0F5-19FD-9A8B75B275C9}"/>
          </ac:spMkLst>
        </pc:spChg>
        <pc:spChg chg="mod ord">
          <ac:chgData name="Amina Begum (2118505)" userId="S::2118505@student.uwtsd.ac.uk::7b144117-71f8-4060-97ef-f28069bed0fc" providerId="AD" clId="Web-{29DB7DC9-2297-EDDA-8497-C2D97E1523F4}" dt="2022-07-12T20:41:02.112" v="1067"/>
          <ac:spMkLst>
            <pc:docMk/>
            <pc:sldMk cId="457106193" sldId="271"/>
            <ac:spMk id="3" creationId="{4F96CB7A-AD6A-4D0C-27AA-90303F9B5A47}"/>
          </ac:spMkLst>
        </pc:spChg>
        <pc:spChg chg="del">
          <ac:chgData name="Amina Begum (2118505)" userId="S::2118505@student.uwtsd.ac.uk::7b144117-71f8-4060-97ef-f28069bed0fc" providerId="AD" clId="Web-{29DB7DC9-2297-EDDA-8497-C2D97E1523F4}" dt="2022-07-12T20:35:26.071" v="1044"/>
          <ac:spMkLst>
            <pc:docMk/>
            <pc:sldMk cId="457106193" sldId="271"/>
            <ac:spMk id="29" creationId="{A86541C6-61B1-4DAA-B57A-EAF3F24F0491}"/>
          </ac:spMkLst>
        </pc:spChg>
        <pc:spChg chg="del">
          <ac:chgData name="Amina Begum (2118505)" userId="S::2118505@student.uwtsd.ac.uk::7b144117-71f8-4060-97ef-f28069bed0fc" providerId="AD" clId="Web-{29DB7DC9-2297-EDDA-8497-C2D97E1523F4}" dt="2022-07-12T20:35:26.071" v="1044"/>
          <ac:spMkLst>
            <pc:docMk/>
            <pc:sldMk cId="457106193" sldId="271"/>
            <ac:spMk id="31" creationId="{71750011-2006-46BB-AFDE-C6E461752333}"/>
          </ac:spMkLst>
        </pc:spChg>
        <pc:spChg chg="add del">
          <ac:chgData name="Amina Begum (2118505)" userId="S::2118505@student.uwtsd.ac.uk::7b144117-71f8-4060-97ef-f28069bed0fc" providerId="AD" clId="Web-{29DB7DC9-2297-EDDA-8497-C2D97E1523F4}" dt="2022-07-12T20:39:16.124" v="1051"/>
          <ac:spMkLst>
            <pc:docMk/>
            <pc:sldMk cId="457106193" sldId="271"/>
            <ac:spMk id="36" creationId="{84ECDE7A-6944-466D-8FFE-149A29BA6BAE}"/>
          </ac:spMkLst>
        </pc:spChg>
        <pc:spChg chg="add del">
          <ac:chgData name="Amina Begum (2118505)" userId="S::2118505@student.uwtsd.ac.uk::7b144117-71f8-4060-97ef-f28069bed0fc" providerId="AD" clId="Web-{29DB7DC9-2297-EDDA-8497-C2D97E1523F4}" dt="2022-07-12T20:39:16.124" v="1051"/>
          <ac:spMkLst>
            <pc:docMk/>
            <pc:sldMk cId="457106193" sldId="271"/>
            <ac:spMk id="38" creationId="{B3420082-9415-44EC-802E-C77D71D59C57}"/>
          </ac:spMkLst>
        </pc:spChg>
        <pc:spChg chg="add del">
          <ac:chgData name="Amina Begum (2118505)" userId="S::2118505@student.uwtsd.ac.uk::7b144117-71f8-4060-97ef-f28069bed0fc" providerId="AD" clId="Web-{29DB7DC9-2297-EDDA-8497-C2D97E1523F4}" dt="2022-07-12T20:39:16.124" v="1051"/>
          <ac:spMkLst>
            <pc:docMk/>
            <pc:sldMk cId="457106193" sldId="271"/>
            <ac:spMk id="40" creationId="{55A52C45-1FCB-4636-A80F-2849B8226C01}"/>
          </ac:spMkLst>
        </pc:spChg>
        <pc:spChg chg="add del">
          <ac:chgData name="Amina Begum (2118505)" userId="S::2118505@student.uwtsd.ac.uk::7b144117-71f8-4060-97ef-f28069bed0fc" providerId="AD" clId="Web-{29DB7DC9-2297-EDDA-8497-C2D97E1523F4}" dt="2022-07-12T20:39:16.124" v="1051"/>
          <ac:spMkLst>
            <pc:docMk/>
            <pc:sldMk cId="457106193" sldId="271"/>
            <ac:spMk id="42" creationId="{768EB4DD-3704-43AD-92B3-C4E0C6EA92CB}"/>
          </ac:spMkLst>
        </pc:spChg>
        <pc:spChg chg="add del">
          <ac:chgData name="Amina Begum (2118505)" userId="S::2118505@student.uwtsd.ac.uk::7b144117-71f8-4060-97ef-f28069bed0fc" providerId="AD" clId="Web-{29DB7DC9-2297-EDDA-8497-C2D97E1523F4}" dt="2022-07-12T20:41:02.112" v="1067"/>
          <ac:spMkLst>
            <pc:docMk/>
            <pc:sldMk cId="457106193" sldId="271"/>
            <ac:spMk id="48" creationId="{F13C74B1-5B17-4795-BED0-7140497B445A}"/>
          </ac:spMkLst>
        </pc:spChg>
        <pc:spChg chg="add del">
          <ac:chgData name="Amina Begum (2118505)" userId="S::2118505@student.uwtsd.ac.uk::7b144117-71f8-4060-97ef-f28069bed0fc" providerId="AD" clId="Web-{29DB7DC9-2297-EDDA-8497-C2D97E1523F4}" dt="2022-07-12T20:41:02.112" v="1067"/>
          <ac:spMkLst>
            <pc:docMk/>
            <pc:sldMk cId="457106193" sldId="271"/>
            <ac:spMk id="50" creationId="{D4974D33-8DC5-464E-8C6D-BE58F0669C17}"/>
          </ac:spMkLst>
        </pc:spChg>
        <pc:spChg chg="add del">
          <ac:chgData name="Amina Begum (2118505)" userId="S::2118505@student.uwtsd.ac.uk::7b144117-71f8-4060-97ef-f28069bed0fc" providerId="AD" clId="Web-{29DB7DC9-2297-EDDA-8497-C2D97E1523F4}" dt="2022-07-12T20:41:02.081" v="1066"/>
          <ac:spMkLst>
            <pc:docMk/>
            <pc:sldMk cId="457106193" sldId="271"/>
            <ac:spMk id="53" creationId="{F13C74B1-5B17-4795-BED0-7140497B445A}"/>
          </ac:spMkLst>
        </pc:spChg>
        <pc:spChg chg="add del">
          <ac:chgData name="Amina Begum (2118505)" userId="S::2118505@student.uwtsd.ac.uk::7b144117-71f8-4060-97ef-f28069bed0fc" providerId="AD" clId="Web-{29DB7DC9-2297-EDDA-8497-C2D97E1523F4}" dt="2022-07-12T20:41:02.081" v="1066"/>
          <ac:spMkLst>
            <pc:docMk/>
            <pc:sldMk cId="457106193" sldId="271"/>
            <ac:spMk id="54" creationId="{D4974D33-8DC5-464E-8C6D-BE58F0669C17}"/>
          </ac:spMkLst>
        </pc:spChg>
        <pc:spChg chg="add del">
          <ac:chgData name="Amina Begum (2118505)" userId="S::2118505@student.uwtsd.ac.uk::7b144117-71f8-4060-97ef-f28069bed0fc" providerId="AD" clId="Web-{29DB7DC9-2297-EDDA-8497-C2D97E1523F4}" dt="2022-07-12T20:40:37.127" v="1064"/>
          <ac:spMkLst>
            <pc:docMk/>
            <pc:sldMk cId="457106193" sldId="271"/>
            <ac:spMk id="56" creationId="{2C61293E-6EBE-43EF-A52C-9BEBFD7679D4}"/>
          </ac:spMkLst>
        </pc:spChg>
        <pc:spChg chg="add">
          <ac:chgData name="Amina Begum (2118505)" userId="S::2118505@student.uwtsd.ac.uk::7b144117-71f8-4060-97ef-f28069bed0fc" providerId="AD" clId="Web-{29DB7DC9-2297-EDDA-8497-C2D97E1523F4}" dt="2022-07-12T20:41:02.112" v="1067"/>
          <ac:spMkLst>
            <pc:docMk/>
            <pc:sldMk cId="457106193" sldId="271"/>
            <ac:spMk id="57" creationId="{2C61293E-6EBE-43EF-A52C-9BEBFD7679D4}"/>
          </ac:spMkLst>
        </pc:spChg>
        <pc:spChg chg="add del">
          <ac:chgData name="Amina Begum (2118505)" userId="S::2118505@student.uwtsd.ac.uk::7b144117-71f8-4060-97ef-f28069bed0fc" providerId="AD" clId="Web-{29DB7DC9-2297-EDDA-8497-C2D97E1523F4}" dt="2022-07-12T20:40:37.127" v="1064"/>
          <ac:spMkLst>
            <pc:docMk/>
            <pc:sldMk cId="457106193" sldId="271"/>
            <ac:spMk id="58" creationId="{21540236-BFD5-4A9D-8840-4703E7F76825}"/>
          </ac:spMkLst>
        </pc:spChg>
        <pc:spChg chg="add">
          <ac:chgData name="Amina Begum (2118505)" userId="S::2118505@student.uwtsd.ac.uk::7b144117-71f8-4060-97ef-f28069bed0fc" providerId="AD" clId="Web-{29DB7DC9-2297-EDDA-8497-C2D97E1523F4}" dt="2022-07-12T20:41:02.112" v="1067"/>
          <ac:spMkLst>
            <pc:docMk/>
            <pc:sldMk cId="457106193" sldId="271"/>
            <ac:spMk id="60" creationId="{21540236-BFD5-4A9D-8840-4703E7F76825}"/>
          </ac:spMkLst>
        </pc:spChg>
        <pc:picChg chg="add del mod">
          <ac:chgData name="Amina Begum (2118505)" userId="S::2118505@student.uwtsd.ac.uk::7b144117-71f8-4060-97ef-f28069bed0fc" providerId="AD" clId="Web-{29DB7DC9-2297-EDDA-8497-C2D97E1523F4}" dt="2022-07-12T20:34:49.882" v="1038"/>
          <ac:picMkLst>
            <pc:docMk/>
            <pc:sldMk cId="457106193" sldId="271"/>
            <ac:picMk id="4" creationId="{FFD9725B-B170-5435-08BC-832626A1454C}"/>
          </ac:picMkLst>
        </pc:picChg>
        <pc:picChg chg="del">
          <ac:chgData name="Amina Begum (2118505)" userId="S::2118505@student.uwtsd.ac.uk::7b144117-71f8-4060-97ef-f28069bed0fc" providerId="AD" clId="Web-{29DB7DC9-2297-EDDA-8497-C2D97E1523F4}" dt="2022-07-12T20:31:01.688" v="993"/>
          <ac:picMkLst>
            <pc:docMk/>
            <pc:sldMk cId="457106193" sldId="271"/>
            <ac:picMk id="5" creationId="{63B5830A-78DC-AD4C-5333-931D04F2912F}"/>
          </ac:picMkLst>
        </pc:picChg>
        <pc:picChg chg="del mod">
          <ac:chgData name="Amina Begum (2118505)" userId="S::2118505@student.uwtsd.ac.uk::7b144117-71f8-4060-97ef-f28069bed0fc" providerId="AD" clId="Web-{29DB7DC9-2297-EDDA-8497-C2D97E1523F4}" dt="2022-07-12T20:35:46.150" v="1045"/>
          <ac:picMkLst>
            <pc:docMk/>
            <pc:sldMk cId="457106193" sldId="271"/>
            <ac:picMk id="6" creationId="{99FEF88B-0918-0C44-A1D2-18283A5680F9}"/>
          </ac:picMkLst>
        </pc:picChg>
        <pc:picChg chg="add del">
          <ac:chgData name="Amina Begum (2118505)" userId="S::2118505@student.uwtsd.ac.uk::7b144117-71f8-4060-97ef-f28069bed0fc" providerId="AD" clId="Web-{29DB7DC9-2297-EDDA-8497-C2D97E1523F4}" dt="2022-07-12T20:39:27.359" v="1052"/>
          <ac:picMkLst>
            <pc:docMk/>
            <pc:sldMk cId="457106193" sldId="271"/>
            <ac:picMk id="44" creationId="{C92333B6-5A21-655D-8A5C-B998BFC2BB0F}"/>
          </ac:picMkLst>
        </pc:picChg>
        <pc:picChg chg="add del">
          <ac:chgData name="Amina Begum (2118505)" userId="S::2118505@student.uwtsd.ac.uk::7b144117-71f8-4060-97ef-f28069bed0fc" providerId="AD" clId="Web-{29DB7DC9-2297-EDDA-8497-C2D97E1523F4}" dt="2022-07-12T20:40:37.127" v="1064"/>
          <ac:picMkLst>
            <pc:docMk/>
            <pc:sldMk cId="457106193" sldId="271"/>
            <ac:picMk id="52" creationId="{4686DE23-4429-A1F5-9C9F-E2940D8356A9}"/>
          </ac:picMkLst>
        </pc:picChg>
        <pc:picChg chg="add del">
          <ac:chgData name="Amina Begum (2118505)" userId="S::2118505@student.uwtsd.ac.uk::7b144117-71f8-4060-97ef-f28069bed0fc" providerId="AD" clId="Web-{29DB7DC9-2297-EDDA-8497-C2D97E1523F4}" dt="2022-07-12T20:41:02.081" v="1066"/>
          <ac:picMkLst>
            <pc:docMk/>
            <pc:sldMk cId="457106193" sldId="271"/>
            <ac:picMk id="55" creationId="{343430B6-C235-E189-1583-CBAC05B0EEAE}"/>
          </ac:picMkLst>
        </pc:picChg>
        <pc:picChg chg="add del mod">
          <ac:chgData name="Amina Begum (2118505)" userId="S::2118505@student.uwtsd.ac.uk::7b144117-71f8-4060-97ef-f28069bed0fc" providerId="AD" clId="Web-{29DB7DC9-2297-EDDA-8497-C2D97E1523F4}" dt="2022-07-12T20:41:21.675" v="1070"/>
          <ac:picMkLst>
            <pc:docMk/>
            <pc:sldMk cId="457106193" sldId="271"/>
            <ac:picMk id="59" creationId="{4686DE23-4429-A1F5-9C9F-E2940D8356A9}"/>
          </ac:picMkLst>
        </pc:picChg>
      </pc:sldChg>
      <pc:sldChg chg="addSp delSp modSp mod ord setBg addAnim">
        <pc:chgData name="Amina Begum (2118505)" userId="S::2118505@student.uwtsd.ac.uk::7b144117-71f8-4060-97ef-f28069bed0fc" providerId="AD" clId="Web-{29DB7DC9-2297-EDDA-8497-C2D97E1523F4}" dt="2022-07-13T00:34:48.331" v="2890"/>
        <pc:sldMkLst>
          <pc:docMk/>
          <pc:sldMk cId="2417614598" sldId="273"/>
        </pc:sldMkLst>
        <pc:spChg chg="mod">
          <ac:chgData name="Amina Begum (2118505)" userId="S::2118505@student.uwtsd.ac.uk::7b144117-71f8-4060-97ef-f28069bed0fc" providerId="AD" clId="Web-{29DB7DC9-2297-EDDA-8497-C2D97E1523F4}" dt="2022-07-13T00:34:48.331" v="2889"/>
          <ac:spMkLst>
            <pc:docMk/>
            <pc:sldMk cId="2417614598" sldId="273"/>
            <ac:spMk id="2" creationId="{1A67FFC3-1B7F-5EC3-62DE-64C31E206B48}"/>
          </ac:spMkLst>
        </pc:spChg>
        <pc:spChg chg="del">
          <ac:chgData name="Amina Begum (2118505)" userId="S::2118505@student.uwtsd.ac.uk::7b144117-71f8-4060-97ef-f28069bed0fc" providerId="AD" clId="Web-{29DB7DC9-2297-EDDA-8497-C2D97E1523F4}" dt="2022-07-12T22:29:11.612" v="2202"/>
          <ac:spMkLst>
            <pc:docMk/>
            <pc:sldMk cId="2417614598" sldId="273"/>
            <ac:spMk id="3" creationId="{561CAC1A-030D-FE0A-64D9-9F97ECF09FE8}"/>
          </ac:spMkLst>
        </pc:spChg>
        <pc:spChg chg="add mod">
          <ac:chgData name="Amina Begum (2118505)" userId="S::2118505@student.uwtsd.ac.uk::7b144117-71f8-4060-97ef-f28069bed0fc" providerId="AD" clId="Web-{29DB7DC9-2297-EDDA-8497-C2D97E1523F4}" dt="2022-07-13T00:34:48.331" v="2889"/>
          <ac:spMkLst>
            <pc:docMk/>
            <pc:sldMk cId="2417614598" sldId="273"/>
            <ac:spMk id="3" creationId="{A6845149-5E6F-D3AB-C338-698C5770E8FD}"/>
          </ac:spMkLst>
        </pc:spChg>
        <pc:spChg chg="del">
          <ac:chgData name="Amina Begum (2118505)" userId="S::2118505@student.uwtsd.ac.uk::7b144117-71f8-4060-97ef-f28069bed0fc" providerId="AD" clId="Web-{29DB7DC9-2297-EDDA-8497-C2D97E1523F4}" dt="2022-07-12T22:29:24.519" v="2205"/>
          <ac:spMkLst>
            <pc:docMk/>
            <pc:sldMk cId="2417614598" sldId="273"/>
            <ac:spMk id="7" creationId="{E3ED8453-EBD0-2A44-2C08-BD0E14E933DA}"/>
          </ac:spMkLst>
        </pc:spChg>
        <pc:spChg chg="add">
          <ac:chgData name="Amina Begum (2118505)" userId="S::2118505@student.uwtsd.ac.uk::7b144117-71f8-4060-97ef-f28069bed0fc" providerId="AD" clId="Web-{29DB7DC9-2297-EDDA-8497-C2D97E1523F4}" dt="2022-07-13T00:34:48.331" v="2889"/>
          <ac:spMkLst>
            <pc:docMk/>
            <pc:sldMk cId="2417614598" sldId="273"/>
            <ac:spMk id="8" creationId="{09588DA8-065E-4F6F-8EFD-43104AB2E0CF}"/>
          </ac:spMkLst>
        </pc:spChg>
        <pc:spChg chg="add">
          <ac:chgData name="Amina Begum (2118505)" userId="S::2118505@student.uwtsd.ac.uk::7b144117-71f8-4060-97ef-f28069bed0fc" providerId="AD" clId="Web-{29DB7DC9-2297-EDDA-8497-C2D97E1523F4}" dt="2022-07-13T00:34:48.331" v="2889"/>
          <ac:spMkLst>
            <pc:docMk/>
            <pc:sldMk cId="2417614598" sldId="273"/>
            <ac:spMk id="10" creationId="{C4285719-470E-454C-AF62-8323075F1F5B}"/>
          </ac:spMkLst>
        </pc:spChg>
        <pc:spChg chg="add">
          <ac:chgData name="Amina Begum (2118505)" userId="S::2118505@student.uwtsd.ac.uk::7b144117-71f8-4060-97ef-f28069bed0fc" providerId="AD" clId="Web-{29DB7DC9-2297-EDDA-8497-C2D97E1523F4}" dt="2022-07-13T00:34:48.331" v="2889"/>
          <ac:spMkLst>
            <pc:docMk/>
            <pc:sldMk cId="2417614598" sldId="273"/>
            <ac:spMk id="12" creationId="{CD9FE4EF-C4D8-49A0-B2FF-81D8DB7D8A24}"/>
          </ac:spMkLst>
        </pc:spChg>
        <pc:spChg chg="add">
          <ac:chgData name="Amina Begum (2118505)" userId="S::2118505@student.uwtsd.ac.uk::7b144117-71f8-4060-97ef-f28069bed0fc" providerId="AD" clId="Web-{29DB7DC9-2297-EDDA-8497-C2D97E1523F4}" dt="2022-07-13T00:34:48.331" v="2889"/>
          <ac:spMkLst>
            <pc:docMk/>
            <pc:sldMk cId="2417614598" sldId="273"/>
            <ac:spMk id="14" creationId="{4300840D-0A0B-4512-BACA-B439D5B9C57C}"/>
          </ac:spMkLst>
        </pc:spChg>
        <pc:spChg chg="add">
          <ac:chgData name="Amina Begum (2118505)" userId="S::2118505@student.uwtsd.ac.uk::7b144117-71f8-4060-97ef-f28069bed0fc" providerId="AD" clId="Web-{29DB7DC9-2297-EDDA-8497-C2D97E1523F4}" dt="2022-07-13T00:34:48.331" v="2889"/>
          <ac:spMkLst>
            <pc:docMk/>
            <pc:sldMk cId="2417614598" sldId="273"/>
            <ac:spMk id="16" creationId="{D2B78728-A580-49A7-84F9-6EF6F583ADE0}"/>
          </ac:spMkLst>
        </pc:spChg>
        <pc:spChg chg="add">
          <ac:chgData name="Amina Begum (2118505)" userId="S::2118505@student.uwtsd.ac.uk::7b144117-71f8-4060-97ef-f28069bed0fc" providerId="AD" clId="Web-{29DB7DC9-2297-EDDA-8497-C2D97E1523F4}" dt="2022-07-13T00:34:48.331" v="2889"/>
          <ac:spMkLst>
            <pc:docMk/>
            <pc:sldMk cId="2417614598" sldId="273"/>
            <ac:spMk id="18" creationId="{38FAA1A1-D861-433F-88FA-1E9D6FD31D11}"/>
          </ac:spMkLst>
        </pc:spChg>
        <pc:spChg chg="add">
          <ac:chgData name="Amina Begum (2118505)" userId="S::2118505@student.uwtsd.ac.uk::7b144117-71f8-4060-97ef-f28069bed0fc" providerId="AD" clId="Web-{29DB7DC9-2297-EDDA-8497-C2D97E1523F4}" dt="2022-07-13T00:34:48.331" v="2889"/>
          <ac:spMkLst>
            <pc:docMk/>
            <pc:sldMk cId="2417614598" sldId="273"/>
            <ac:spMk id="20" creationId="{8D71EDA1-87BF-4D5D-AB79-F346FD19278A}"/>
          </ac:spMkLst>
        </pc:spChg>
        <pc:cxnChg chg="del">
          <ac:chgData name="Amina Begum (2118505)" userId="S::2118505@student.uwtsd.ac.uk::7b144117-71f8-4060-97ef-f28069bed0fc" providerId="AD" clId="Web-{29DB7DC9-2297-EDDA-8497-C2D97E1523F4}" dt="2022-07-12T22:29:21.066" v="2204"/>
          <ac:cxnSpMkLst>
            <pc:docMk/>
            <pc:sldMk cId="2417614598" sldId="273"/>
            <ac:cxnSpMk id="4" creationId="{918CD268-FFA6-6070-25B9-7FE5A5720DEE}"/>
          </ac:cxnSpMkLst>
        </pc:cxnChg>
        <pc:cxnChg chg="del">
          <ac:chgData name="Amina Begum (2118505)" userId="S::2118505@student.uwtsd.ac.uk::7b144117-71f8-4060-97ef-f28069bed0fc" providerId="AD" clId="Web-{29DB7DC9-2297-EDDA-8497-C2D97E1523F4}" dt="2022-07-12T22:29:27.706" v="2206"/>
          <ac:cxnSpMkLst>
            <pc:docMk/>
            <pc:sldMk cId="2417614598" sldId="273"/>
            <ac:cxnSpMk id="5" creationId="{A465F651-FAB3-3D46-03D2-AFDC066C4B16}"/>
          </ac:cxnSpMkLst>
        </pc:cxnChg>
        <pc:cxnChg chg="del">
          <ac:chgData name="Amina Begum (2118505)" userId="S::2118505@student.uwtsd.ac.uk::7b144117-71f8-4060-97ef-f28069bed0fc" providerId="AD" clId="Web-{29DB7DC9-2297-EDDA-8497-C2D97E1523F4}" dt="2022-07-12T22:29:17.503" v="2203"/>
          <ac:cxnSpMkLst>
            <pc:docMk/>
            <pc:sldMk cId="2417614598" sldId="273"/>
            <ac:cxnSpMk id="6" creationId="{B39E8CFF-F0DD-2E43-F3D3-7A0DDEA049B0}"/>
          </ac:cxnSpMkLst>
        </pc:cxnChg>
      </pc:sldChg>
      <pc:sldChg chg="modSp del">
        <pc:chgData name="Amina Begum (2118505)" userId="S::2118505@student.uwtsd.ac.uk::7b144117-71f8-4060-97ef-f28069bed0fc" providerId="AD" clId="Web-{29DB7DC9-2297-EDDA-8497-C2D97E1523F4}" dt="2022-07-12T22:23:59.463" v="2185"/>
        <pc:sldMkLst>
          <pc:docMk/>
          <pc:sldMk cId="4212824846" sldId="279"/>
        </pc:sldMkLst>
        <pc:spChg chg="mod">
          <ac:chgData name="Amina Begum (2118505)" userId="S::2118505@student.uwtsd.ac.uk::7b144117-71f8-4060-97ef-f28069bed0fc" providerId="AD" clId="Web-{29DB7DC9-2297-EDDA-8497-C2D97E1523F4}" dt="2022-07-12T14:13:10.563" v="771" actId="20577"/>
          <ac:spMkLst>
            <pc:docMk/>
            <pc:sldMk cId="4212824846" sldId="279"/>
            <ac:spMk id="3" creationId="{395DA9E7-7272-EE69-BE4F-E16533469C19}"/>
          </ac:spMkLst>
        </pc:spChg>
      </pc:sldChg>
      <pc:sldChg chg="modSp del modNotes">
        <pc:chgData name="Amina Begum (2118505)" userId="S::2118505@student.uwtsd.ac.uk::7b144117-71f8-4060-97ef-f28069bed0fc" providerId="AD" clId="Web-{29DB7DC9-2297-EDDA-8497-C2D97E1523F4}" dt="2022-07-12T22:24:01.431" v="2186"/>
        <pc:sldMkLst>
          <pc:docMk/>
          <pc:sldMk cId="2965171409" sldId="280"/>
        </pc:sldMkLst>
        <pc:spChg chg="mod">
          <ac:chgData name="Amina Begum (2118505)" userId="S::2118505@student.uwtsd.ac.uk::7b144117-71f8-4060-97ef-f28069bed0fc" providerId="AD" clId="Web-{29DB7DC9-2297-EDDA-8497-C2D97E1523F4}" dt="2022-07-12T22:15:17.596" v="2099" actId="20577"/>
          <ac:spMkLst>
            <pc:docMk/>
            <pc:sldMk cId="2965171409" sldId="280"/>
            <ac:spMk id="3" creationId="{D70EFD35-B306-2C0F-919D-96C519CBB2D2}"/>
          </ac:spMkLst>
        </pc:spChg>
      </pc:sldChg>
      <pc:sldChg chg="addSp delSp modSp del mod ord setBg setClrOvrMap">
        <pc:chgData name="Amina Begum (2118505)" userId="S::2118505@student.uwtsd.ac.uk::7b144117-71f8-4060-97ef-f28069bed0fc" providerId="AD" clId="Web-{29DB7DC9-2297-EDDA-8497-C2D97E1523F4}" dt="2022-07-12T21:31:44.324" v="1565"/>
        <pc:sldMkLst>
          <pc:docMk/>
          <pc:sldMk cId="168273092" sldId="281"/>
        </pc:sldMkLst>
        <pc:spChg chg="mod">
          <ac:chgData name="Amina Begum (2118505)" userId="S::2118505@student.uwtsd.ac.uk::7b144117-71f8-4060-97ef-f28069bed0fc" providerId="AD" clId="Web-{29DB7DC9-2297-EDDA-8497-C2D97E1523F4}" dt="2022-07-12T14:14:33.927" v="779"/>
          <ac:spMkLst>
            <pc:docMk/>
            <pc:sldMk cId="168273092" sldId="281"/>
            <ac:spMk id="2" creationId="{8946398E-F2F3-7255-372B-1533C33283A9}"/>
          </ac:spMkLst>
        </pc:spChg>
        <pc:spChg chg="mod">
          <ac:chgData name="Amina Begum (2118505)" userId="S::2118505@student.uwtsd.ac.uk::7b144117-71f8-4060-97ef-f28069bed0fc" providerId="AD" clId="Web-{29DB7DC9-2297-EDDA-8497-C2D97E1523F4}" dt="2022-07-12T14:14:33.927" v="779"/>
          <ac:spMkLst>
            <pc:docMk/>
            <pc:sldMk cId="168273092" sldId="281"/>
            <ac:spMk id="3" creationId="{F023626E-0B2E-95E2-74E3-4766A3612F4B}"/>
          </ac:spMkLst>
        </pc:spChg>
        <pc:spChg chg="mod">
          <ac:chgData name="Amina Begum (2118505)" userId="S::2118505@student.uwtsd.ac.uk::7b144117-71f8-4060-97ef-f28069bed0fc" providerId="AD" clId="Web-{29DB7DC9-2297-EDDA-8497-C2D97E1523F4}" dt="2022-07-12T21:28:58.788" v="1475" actId="20577"/>
          <ac:spMkLst>
            <pc:docMk/>
            <pc:sldMk cId="168273092" sldId="281"/>
            <ac:spMk id="4" creationId="{36A87F81-5821-858C-7D09-B13FDBFFA542}"/>
          </ac:spMkLst>
        </pc:spChg>
        <pc:spChg chg="del">
          <ac:chgData name="Amina Begum (2118505)" userId="S::2118505@student.uwtsd.ac.uk::7b144117-71f8-4060-97ef-f28069bed0fc" providerId="AD" clId="Web-{29DB7DC9-2297-EDDA-8497-C2D97E1523F4}" dt="2022-07-12T14:14:33.927" v="779"/>
          <ac:spMkLst>
            <pc:docMk/>
            <pc:sldMk cId="168273092" sldId="281"/>
            <ac:spMk id="16" creationId="{2A6B319F-86FE-4754-878E-06F0804D882B}"/>
          </ac:spMkLst>
        </pc:spChg>
        <pc:spChg chg="del">
          <ac:chgData name="Amina Begum (2118505)" userId="S::2118505@student.uwtsd.ac.uk::7b144117-71f8-4060-97ef-f28069bed0fc" providerId="AD" clId="Web-{29DB7DC9-2297-EDDA-8497-C2D97E1523F4}" dt="2022-07-12T14:14:33.927" v="779"/>
          <ac:spMkLst>
            <pc:docMk/>
            <pc:sldMk cId="168273092" sldId="281"/>
            <ac:spMk id="18" creationId="{DCF7D1B5-3477-499F-ACC5-2C8B07F4EDB3}"/>
          </ac:spMkLst>
        </pc:spChg>
        <pc:spChg chg="add">
          <ac:chgData name="Amina Begum (2118505)" userId="S::2118505@student.uwtsd.ac.uk::7b144117-71f8-4060-97ef-f28069bed0fc" providerId="AD" clId="Web-{29DB7DC9-2297-EDDA-8497-C2D97E1523F4}" dt="2022-07-12T14:14:33.927" v="779"/>
          <ac:spMkLst>
            <pc:docMk/>
            <pc:sldMk cId="168273092" sldId="281"/>
            <ac:spMk id="23" creationId="{4C608BEB-860E-4094-8511-78603564A75E}"/>
          </ac:spMkLst>
        </pc:spChg>
        <pc:cxnChg chg="add">
          <ac:chgData name="Amina Begum (2118505)" userId="S::2118505@student.uwtsd.ac.uk::7b144117-71f8-4060-97ef-f28069bed0fc" providerId="AD" clId="Web-{29DB7DC9-2297-EDDA-8497-C2D97E1523F4}" dt="2022-07-12T14:14:33.927" v="779"/>
          <ac:cxnSpMkLst>
            <pc:docMk/>
            <pc:sldMk cId="168273092" sldId="281"/>
            <ac:cxnSpMk id="25" creationId="{1F16A8D4-FE87-4604-88B2-394B5D1EB437}"/>
          </ac:cxnSpMkLst>
        </pc:cxnChg>
      </pc:sldChg>
      <pc:sldChg chg="modSp">
        <pc:chgData name="Amina Begum (2118505)" userId="S::2118505@student.uwtsd.ac.uk::7b144117-71f8-4060-97ef-f28069bed0fc" providerId="AD" clId="Web-{29DB7DC9-2297-EDDA-8497-C2D97E1523F4}" dt="2022-07-12T21:49:48.449" v="1750" actId="20577"/>
        <pc:sldMkLst>
          <pc:docMk/>
          <pc:sldMk cId="1434207571" sldId="282"/>
        </pc:sldMkLst>
        <pc:spChg chg="mod">
          <ac:chgData name="Amina Begum (2118505)" userId="S::2118505@student.uwtsd.ac.uk::7b144117-71f8-4060-97ef-f28069bed0fc" providerId="AD" clId="Web-{29DB7DC9-2297-EDDA-8497-C2D97E1523F4}" dt="2022-07-12T21:49:48.449" v="1750" actId="20577"/>
          <ac:spMkLst>
            <pc:docMk/>
            <pc:sldMk cId="1434207571" sldId="282"/>
            <ac:spMk id="3" creationId="{9E0A6E95-1F59-87AF-FDBA-CA025D457F6E}"/>
          </ac:spMkLst>
        </pc:spChg>
      </pc:sldChg>
      <pc:sldChg chg="modSp del">
        <pc:chgData name="Amina Begum (2118505)" userId="S::2118505@student.uwtsd.ac.uk::7b144117-71f8-4060-97ef-f28069bed0fc" providerId="AD" clId="Web-{29DB7DC9-2297-EDDA-8497-C2D97E1523F4}" dt="2022-07-12T22:24:02.931" v="2187"/>
        <pc:sldMkLst>
          <pc:docMk/>
          <pc:sldMk cId="1819580474" sldId="283"/>
        </pc:sldMkLst>
        <pc:spChg chg="mod">
          <ac:chgData name="Amina Begum (2118505)" userId="S::2118505@student.uwtsd.ac.uk::7b144117-71f8-4060-97ef-f28069bed0fc" providerId="AD" clId="Web-{29DB7DC9-2297-EDDA-8497-C2D97E1523F4}" dt="2022-07-12T13:53:04.509" v="478" actId="20577"/>
          <ac:spMkLst>
            <pc:docMk/>
            <pc:sldMk cId="1819580474" sldId="283"/>
            <ac:spMk id="3" creationId="{FE1D33F4-67C0-9A6E-4F00-DFFB64266D60}"/>
          </ac:spMkLst>
        </pc:spChg>
      </pc:sldChg>
      <pc:sldChg chg="modSp del modNotes">
        <pc:chgData name="Amina Begum (2118505)" userId="S::2118505@student.uwtsd.ac.uk::7b144117-71f8-4060-97ef-f28069bed0fc" providerId="AD" clId="Web-{29DB7DC9-2297-EDDA-8497-C2D97E1523F4}" dt="2022-07-12T22:24:37.354" v="2192"/>
        <pc:sldMkLst>
          <pc:docMk/>
          <pc:sldMk cId="333533283" sldId="284"/>
        </pc:sldMkLst>
        <pc:spChg chg="mod">
          <ac:chgData name="Amina Begum (2118505)" userId="S::2118505@student.uwtsd.ac.uk::7b144117-71f8-4060-97ef-f28069bed0fc" providerId="AD" clId="Web-{29DB7DC9-2297-EDDA-8497-C2D97E1523F4}" dt="2022-07-12T22:03:53.608" v="1932" actId="20577"/>
          <ac:spMkLst>
            <pc:docMk/>
            <pc:sldMk cId="333533283" sldId="284"/>
            <ac:spMk id="3" creationId="{FFEAED45-1119-8D90-E398-36F995FE0F67}"/>
          </ac:spMkLst>
        </pc:spChg>
      </pc:sldChg>
      <pc:sldChg chg="del">
        <pc:chgData name="Amina Begum (2118505)" userId="S::2118505@student.uwtsd.ac.uk::7b144117-71f8-4060-97ef-f28069bed0fc" providerId="AD" clId="Web-{29DB7DC9-2297-EDDA-8497-C2D97E1523F4}" dt="2022-07-12T22:24:40.651" v="2193"/>
        <pc:sldMkLst>
          <pc:docMk/>
          <pc:sldMk cId="630468652" sldId="285"/>
        </pc:sldMkLst>
      </pc:sldChg>
      <pc:sldChg chg="addSp delSp modSp new mod setBg modNotes">
        <pc:chgData name="Amina Begum (2118505)" userId="S::2118505@student.uwtsd.ac.uk::7b144117-71f8-4060-97ef-f28069bed0fc" providerId="AD" clId="Web-{29DB7DC9-2297-EDDA-8497-C2D97E1523F4}" dt="2022-07-13T00:39:31.238" v="2912" actId="1076"/>
        <pc:sldMkLst>
          <pc:docMk/>
          <pc:sldMk cId="2733661579" sldId="286"/>
        </pc:sldMkLst>
        <pc:spChg chg="mod">
          <ac:chgData name="Amina Begum (2118505)" userId="S::2118505@student.uwtsd.ac.uk::7b144117-71f8-4060-97ef-f28069bed0fc" providerId="AD" clId="Web-{29DB7DC9-2297-EDDA-8497-C2D97E1523F4}" dt="2022-07-13T00:39:31.238" v="2912" actId="1076"/>
          <ac:spMkLst>
            <pc:docMk/>
            <pc:sldMk cId="2733661579" sldId="286"/>
            <ac:spMk id="2" creationId="{821EBF6D-0792-E42F-0511-566A5CCAB326}"/>
          </ac:spMkLst>
        </pc:spChg>
        <pc:spChg chg="del mod">
          <ac:chgData name="Amina Begum (2118505)" userId="S::2118505@student.uwtsd.ac.uk::7b144117-71f8-4060-97ef-f28069bed0fc" providerId="AD" clId="Web-{29DB7DC9-2297-EDDA-8497-C2D97E1523F4}" dt="2022-07-12T13:35:55.184" v="80"/>
          <ac:spMkLst>
            <pc:docMk/>
            <pc:sldMk cId="2733661579" sldId="286"/>
            <ac:spMk id="3" creationId="{A8F8DD56-E472-BE0B-0E9A-1BA77B188E33}"/>
          </ac:spMkLst>
        </pc:spChg>
        <pc:spChg chg="add del">
          <ac:chgData name="Amina Begum (2118505)" userId="S::2118505@student.uwtsd.ac.uk::7b144117-71f8-4060-97ef-f28069bed0fc" providerId="AD" clId="Web-{29DB7DC9-2297-EDDA-8497-C2D97E1523F4}" dt="2022-07-12T13:43:27.444" v="339"/>
          <ac:spMkLst>
            <pc:docMk/>
            <pc:sldMk cId="2733661579" sldId="286"/>
            <ac:spMk id="9" creationId="{B775CD93-9DF2-48CB-9F57-1BCA9A46C7FA}"/>
          </ac:spMkLst>
        </pc:spChg>
        <pc:spChg chg="add del">
          <ac:chgData name="Amina Begum (2118505)" userId="S::2118505@student.uwtsd.ac.uk::7b144117-71f8-4060-97ef-f28069bed0fc" providerId="AD" clId="Web-{29DB7DC9-2297-EDDA-8497-C2D97E1523F4}" dt="2022-07-12T13:43:27.444" v="339"/>
          <ac:spMkLst>
            <pc:docMk/>
            <pc:sldMk cId="2733661579" sldId="286"/>
            <ac:spMk id="11" creationId="{6166C6D1-23AC-49C4-BA07-238E4E9F8CEB}"/>
          </ac:spMkLst>
        </pc:spChg>
        <pc:spChg chg="add del">
          <ac:chgData name="Amina Begum (2118505)" userId="S::2118505@student.uwtsd.ac.uk::7b144117-71f8-4060-97ef-f28069bed0fc" providerId="AD" clId="Web-{29DB7DC9-2297-EDDA-8497-C2D97E1523F4}" dt="2022-07-12T13:43:27.444" v="339"/>
          <ac:spMkLst>
            <pc:docMk/>
            <pc:sldMk cId="2733661579" sldId="286"/>
            <ac:spMk id="13" creationId="{1C091803-41C2-48E0-9228-5148460C7479}"/>
          </ac:spMkLst>
        </pc:spChg>
        <pc:spChg chg="add">
          <ac:chgData name="Amina Begum (2118505)" userId="S::2118505@student.uwtsd.ac.uk::7b144117-71f8-4060-97ef-f28069bed0fc" providerId="AD" clId="Web-{29DB7DC9-2297-EDDA-8497-C2D97E1523F4}" dt="2022-07-12T13:43:27.444" v="339"/>
          <ac:spMkLst>
            <pc:docMk/>
            <pc:sldMk cId="2733661579" sldId="286"/>
            <ac:spMk id="18" creationId="{A8384FB5-9ADC-4DDC-881B-597D56F5B15D}"/>
          </ac:spMkLst>
        </pc:spChg>
        <pc:spChg chg="add">
          <ac:chgData name="Amina Begum (2118505)" userId="S::2118505@student.uwtsd.ac.uk::7b144117-71f8-4060-97ef-f28069bed0fc" providerId="AD" clId="Web-{29DB7DC9-2297-EDDA-8497-C2D97E1523F4}" dt="2022-07-12T13:43:27.444" v="339"/>
          <ac:spMkLst>
            <pc:docMk/>
            <pc:sldMk cId="2733661579" sldId="286"/>
            <ac:spMk id="20" creationId="{91E5A9A7-95C6-4F4F-B00E-C82E07FE62EF}"/>
          </ac:spMkLst>
        </pc:spChg>
        <pc:spChg chg="add">
          <ac:chgData name="Amina Begum (2118505)" userId="S::2118505@student.uwtsd.ac.uk::7b144117-71f8-4060-97ef-f28069bed0fc" providerId="AD" clId="Web-{29DB7DC9-2297-EDDA-8497-C2D97E1523F4}" dt="2022-07-12T13:43:27.444" v="339"/>
          <ac:spMkLst>
            <pc:docMk/>
            <pc:sldMk cId="2733661579" sldId="286"/>
            <ac:spMk id="22" creationId="{D07DD2DE-F619-49DD-B5E7-03A290FF4ED1}"/>
          </ac:spMkLst>
        </pc:spChg>
        <pc:spChg chg="add">
          <ac:chgData name="Amina Begum (2118505)" userId="S::2118505@student.uwtsd.ac.uk::7b144117-71f8-4060-97ef-f28069bed0fc" providerId="AD" clId="Web-{29DB7DC9-2297-EDDA-8497-C2D97E1523F4}" dt="2022-07-12T13:43:27.444" v="339"/>
          <ac:spMkLst>
            <pc:docMk/>
            <pc:sldMk cId="2733661579" sldId="286"/>
            <ac:spMk id="24" creationId="{85149191-5F60-4A28-AAFF-039F96B0F3EC}"/>
          </ac:spMkLst>
        </pc:spChg>
        <pc:spChg chg="add">
          <ac:chgData name="Amina Begum (2118505)" userId="S::2118505@student.uwtsd.ac.uk::7b144117-71f8-4060-97ef-f28069bed0fc" providerId="AD" clId="Web-{29DB7DC9-2297-EDDA-8497-C2D97E1523F4}" dt="2022-07-12T13:43:27.444" v="339"/>
          <ac:spMkLst>
            <pc:docMk/>
            <pc:sldMk cId="2733661579" sldId="286"/>
            <ac:spMk id="26" creationId="{F8260ED5-17F7-4158-B241-D51DD4CF1B7E}"/>
          </ac:spMkLst>
        </pc:spChg>
        <pc:graphicFrameChg chg="add modGraphic">
          <ac:chgData name="Amina Begum (2118505)" userId="S::2118505@student.uwtsd.ac.uk::7b144117-71f8-4060-97ef-f28069bed0fc" providerId="AD" clId="Web-{29DB7DC9-2297-EDDA-8497-C2D97E1523F4}" dt="2022-07-12T13:41:39.782" v="308"/>
          <ac:graphicFrameMkLst>
            <pc:docMk/>
            <pc:sldMk cId="2733661579" sldId="286"/>
            <ac:graphicFrameMk id="5" creationId="{1C060A66-A273-07D7-2459-2D59508A484E}"/>
          </ac:graphicFrameMkLst>
        </pc:graphicFrameChg>
      </pc:sldChg>
      <pc:sldChg chg="addSp delSp modSp new mod setBg modNotes">
        <pc:chgData name="Amina Begum (2118505)" userId="S::2118505@student.uwtsd.ac.uk::7b144117-71f8-4060-97ef-f28069bed0fc" providerId="AD" clId="Web-{29DB7DC9-2297-EDDA-8497-C2D97E1523F4}" dt="2022-07-13T00:39:46.364" v="2914" actId="1076"/>
        <pc:sldMkLst>
          <pc:docMk/>
          <pc:sldMk cId="2125099765" sldId="287"/>
        </pc:sldMkLst>
        <pc:spChg chg="mod">
          <ac:chgData name="Amina Begum (2118505)" userId="S::2118505@student.uwtsd.ac.uk::7b144117-71f8-4060-97ef-f28069bed0fc" providerId="AD" clId="Web-{29DB7DC9-2297-EDDA-8497-C2D97E1523F4}" dt="2022-07-13T00:39:46.364" v="2914" actId="1076"/>
          <ac:spMkLst>
            <pc:docMk/>
            <pc:sldMk cId="2125099765" sldId="287"/>
            <ac:spMk id="2" creationId="{826494B5-8802-1721-27A3-261FDAD1AC70}"/>
          </ac:spMkLst>
        </pc:spChg>
        <pc:spChg chg="mod">
          <ac:chgData name="Amina Begum (2118505)" userId="S::2118505@student.uwtsd.ac.uk::7b144117-71f8-4060-97ef-f28069bed0fc" providerId="AD" clId="Web-{29DB7DC9-2297-EDDA-8497-C2D97E1523F4}" dt="2022-07-12T21:35:36.112" v="1610" actId="20577"/>
          <ac:spMkLst>
            <pc:docMk/>
            <pc:sldMk cId="2125099765" sldId="287"/>
            <ac:spMk id="3" creationId="{FF93E5AB-C04C-D8C5-67A9-1C98BCD5D7CF}"/>
          </ac:spMkLst>
        </pc:spChg>
        <pc:spChg chg="add del">
          <ac:chgData name="Amina Begum (2118505)" userId="S::2118505@student.uwtsd.ac.uk::7b144117-71f8-4060-97ef-f28069bed0fc" providerId="AD" clId="Web-{29DB7DC9-2297-EDDA-8497-C2D97E1523F4}" dt="2022-07-12T13:49:04.136" v="392"/>
          <ac:spMkLst>
            <pc:docMk/>
            <pc:sldMk cId="2125099765" sldId="287"/>
            <ac:spMk id="8" creationId="{A2679492-7988-4050-9056-542444452411}"/>
          </ac:spMkLst>
        </pc:spChg>
        <pc:spChg chg="add del">
          <ac:chgData name="Amina Begum (2118505)" userId="S::2118505@student.uwtsd.ac.uk::7b144117-71f8-4060-97ef-f28069bed0fc" providerId="AD" clId="Web-{29DB7DC9-2297-EDDA-8497-C2D97E1523F4}" dt="2022-07-12T13:49:04.136" v="392"/>
          <ac:spMkLst>
            <pc:docMk/>
            <pc:sldMk cId="2125099765" sldId="287"/>
            <ac:spMk id="10" creationId="{B091B163-7D61-4891-ABCF-5C13D9C418D0}"/>
          </ac:spMkLst>
        </pc:spChg>
        <pc:spChg chg="add">
          <ac:chgData name="Amina Begum (2118505)" userId="S::2118505@student.uwtsd.ac.uk::7b144117-71f8-4060-97ef-f28069bed0fc" providerId="AD" clId="Web-{29DB7DC9-2297-EDDA-8497-C2D97E1523F4}" dt="2022-07-12T13:49:04.136" v="392"/>
          <ac:spMkLst>
            <pc:docMk/>
            <pc:sldMk cId="2125099765" sldId="287"/>
            <ac:spMk id="22" creationId="{09588DA8-065E-4F6F-8EFD-43104AB2E0CF}"/>
          </ac:spMkLst>
        </pc:spChg>
        <pc:spChg chg="add">
          <ac:chgData name="Amina Begum (2118505)" userId="S::2118505@student.uwtsd.ac.uk::7b144117-71f8-4060-97ef-f28069bed0fc" providerId="AD" clId="Web-{29DB7DC9-2297-EDDA-8497-C2D97E1523F4}" dt="2022-07-12T13:49:04.136" v="392"/>
          <ac:spMkLst>
            <pc:docMk/>
            <pc:sldMk cId="2125099765" sldId="287"/>
            <ac:spMk id="24" creationId="{C4285719-470E-454C-AF62-8323075F1F5B}"/>
          </ac:spMkLst>
        </pc:spChg>
        <pc:spChg chg="add">
          <ac:chgData name="Amina Begum (2118505)" userId="S::2118505@student.uwtsd.ac.uk::7b144117-71f8-4060-97ef-f28069bed0fc" providerId="AD" clId="Web-{29DB7DC9-2297-EDDA-8497-C2D97E1523F4}" dt="2022-07-12T13:49:04.136" v="392"/>
          <ac:spMkLst>
            <pc:docMk/>
            <pc:sldMk cId="2125099765" sldId="287"/>
            <ac:spMk id="26" creationId="{CD9FE4EF-C4D8-49A0-B2FF-81D8DB7D8A24}"/>
          </ac:spMkLst>
        </pc:spChg>
        <pc:spChg chg="add">
          <ac:chgData name="Amina Begum (2118505)" userId="S::2118505@student.uwtsd.ac.uk::7b144117-71f8-4060-97ef-f28069bed0fc" providerId="AD" clId="Web-{29DB7DC9-2297-EDDA-8497-C2D97E1523F4}" dt="2022-07-12T13:49:04.136" v="392"/>
          <ac:spMkLst>
            <pc:docMk/>
            <pc:sldMk cId="2125099765" sldId="287"/>
            <ac:spMk id="28" creationId="{4300840D-0A0B-4512-BACA-B439D5B9C57C}"/>
          </ac:spMkLst>
        </pc:spChg>
        <pc:spChg chg="add">
          <ac:chgData name="Amina Begum (2118505)" userId="S::2118505@student.uwtsd.ac.uk::7b144117-71f8-4060-97ef-f28069bed0fc" providerId="AD" clId="Web-{29DB7DC9-2297-EDDA-8497-C2D97E1523F4}" dt="2022-07-12T13:49:04.136" v="392"/>
          <ac:spMkLst>
            <pc:docMk/>
            <pc:sldMk cId="2125099765" sldId="287"/>
            <ac:spMk id="30" creationId="{D2B78728-A580-49A7-84F9-6EF6F583ADE0}"/>
          </ac:spMkLst>
        </pc:spChg>
        <pc:spChg chg="add">
          <ac:chgData name="Amina Begum (2118505)" userId="S::2118505@student.uwtsd.ac.uk::7b144117-71f8-4060-97ef-f28069bed0fc" providerId="AD" clId="Web-{29DB7DC9-2297-EDDA-8497-C2D97E1523F4}" dt="2022-07-12T13:49:04.136" v="392"/>
          <ac:spMkLst>
            <pc:docMk/>
            <pc:sldMk cId="2125099765" sldId="287"/>
            <ac:spMk id="32" creationId="{38FAA1A1-D861-433F-88FA-1E9D6FD31D11}"/>
          </ac:spMkLst>
        </pc:spChg>
        <pc:spChg chg="add">
          <ac:chgData name="Amina Begum (2118505)" userId="S::2118505@student.uwtsd.ac.uk::7b144117-71f8-4060-97ef-f28069bed0fc" providerId="AD" clId="Web-{29DB7DC9-2297-EDDA-8497-C2D97E1523F4}" dt="2022-07-12T13:49:04.136" v="392"/>
          <ac:spMkLst>
            <pc:docMk/>
            <pc:sldMk cId="2125099765" sldId="287"/>
            <ac:spMk id="34" creationId="{8D71EDA1-87BF-4D5D-AB79-F346FD19278A}"/>
          </ac:spMkLst>
        </pc:spChg>
        <pc:grpChg chg="add del">
          <ac:chgData name="Amina Begum (2118505)" userId="S::2118505@student.uwtsd.ac.uk::7b144117-71f8-4060-97ef-f28069bed0fc" providerId="AD" clId="Web-{29DB7DC9-2297-EDDA-8497-C2D97E1523F4}" dt="2022-07-12T13:49:04.136" v="392"/>
          <ac:grpSpMkLst>
            <pc:docMk/>
            <pc:sldMk cId="2125099765" sldId="287"/>
            <ac:grpSpMk id="12" creationId="{0474DF76-993E-44DE-AFB0-C416182ACECF}"/>
          </ac:grpSpMkLst>
        </pc:grpChg>
        <pc:cxnChg chg="add del">
          <ac:chgData name="Amina Begum (2118505)" userId="S::2118505@student.uwtsd.ac.uk::7b144117-71f8-4060-97ef-f28069bed0fc" providerId="AD" clId="Web-{29DB7DC9-2297-EDDA-8497-C2D97E1523F4}" dt="2022-07-12T13:49:04.136" v="392"/>
          <ac:cxnSpMkLst>
            <pc:docMk/>
            <pc:sldMk cId="2125099765" sldId="287"/>
            <ac:cxnSpMk id="17" creationId="{C49DA8F6-BCC1-4447-B54C-57856834B94B}"/>
          </ac:cxnSpMkLst>
        </pc:cxnChg>
      </pc:sldChg>
      <pc:sldChg chg="new del">
        <pc:chgData name="Amina Begum (2118505)" userId="S::2118505@student.uwtsd.ac.uk::7b144117-71f8-4060-97ef-f28069bed0fc" providerId="AD" clId="Web-{29DB7DC9-2297-EDDA-8497-C2D97E1523F4}" dt="2022-07-12T13:48:37.790" v="391"/>
        <pc:sldMkLst>
          <pc:docMk/>
          <pc:sldMk cId="410072579" sldId="288"/>
        </pc:sldMkLst>
      </pc:sldChg>
      <pc:sldChg chg="addSp delSp modSp new mod setBg addAnim setClrOvrMap modNotes">
        <pc:chgData name="Amina Begum (2118505)" userId="S::2118505@student.uwtsd.ac.uk::7b144117-71f8-4060-97ef-f28069bed0fc" providerId="AD" clId="Web-{29DB7DC9-2297-EDDA-8497-C2D97E1523F4}" dt="2022-07-13T00:40:05.287" v="2916" actId="1076"/>
        <pc:sldMkLst>
          <pc:docMk/>
          <pc:sldMk cId="2855499547" sldId="288"/>
        </pc:sldMkLst>
        <pc:spChg chg="mod">
          <ac:chgData name="Amina Begum (2118505)" userId="S::2118505@student.uwtsd.ac.uk::7b144117-71f8-4060-97ef-f28069bed0fc" providerId="AD" clId="Web-{29DB7DC9-2297-EDDA-8497-C2D97E1523F4}" dt="2022-07-13T00:40:05.287" v="2916" actId="1076"/>
          <ac:spMkLst>
            <pc:docMk/>
            <pc:sldMk cId="2855499547" sldId="288"/>
            <ac:spMk id="2" creationId="{9DC37DE8-75C2-E408-E1E9-647EE3CC9BB5}"/>
          </ac:spMkLst>
        </pc:spChg>
        <pc:spChg chg="del">
          <ac:chgData name="Amina Begum (2118505)" userId="S::2118505@student.uwtsd.ac.uk::7b144117-71f8-4060-97ef-f28069bed0fc" providerId="AD" clId="Web-{29DB7DC9-2297-EDDA-8497-C2D97E1523F4}" dt="2022-07-12T14:02:21.963" v="628"/>
          <ac:spMkLst>
            <pc:docMk/>
            <pc:sldMk cId="2855499547" sldId="288"/>
            <ac:spMk id="3" creationId="{94EF6421-807E-1A38-C2E8-097F039B7180}"/>
          </ac:spMkLst>
        </pc:spChg>
        <pc:spChg chg="add del">
          <ac:chgData name="Amina Begum (2118505)" userId="S::2118505@student.uwtsd.ac.uk::7b144117-71f8-4060-97ef-f28069bed0fc" providerId="AD" clId="Web-{29DB7DC9-2297-EDDA-8497-C2D97E1523F4}" dt="2022-07-12T14:05:37.552" v="693"/>
          <ac:spMkLst>
            <pc:docMk/>
            <pc:sldMk cId="2855499547" sldId="288"/>
            <ac:spMk id="9" creationId="{0671A8AE-40A1-4631-A6B8-581AFF065482}"/>
          </ac:spMkLst>
        </pc:spChg>
        <pc:spChg chg="add del">
          <ac:chgData name="Amina Begum (2118505)" userId="S::2118505@student.uwtsd.ac.uk::7b144117-71f8-4060-97ef-f28069bed0fc" providerId="AD" clId="Web-{29DB7DC9-2297-EDDA-8497-C2D97E1523F4}" dt="2022-07-12T14:05:37.552" v="693"/>
          <ac:spMkLst>
            <pc:docMk/>
            <pc:sldMk cId="2855499547" sldId="288"/>
            <ac:spMk id="11" creationId="{AB58EF07-17C2-48CF-ABB0-EEF1F17CB8F0}"/>
          </ac:spMkLst>
        </pc:spChg>
        <pc:spChg chg="add del">
          <ac:chgData name="Amina Begum (2118505)" userId="S::2118505@student.uwtsd.ac.uk::7b144117-71f8-4060-97ef-f28069bed0fc" providerId="AD" clId="Web-{29DB7DC9-2297-EDDA-8497-C2D97E1523F4}" dt="2022-07-12T14:05:37.552" v="693"/>
          <ac:spMkLst>
            <pc:docMk/>
            <pc:sldMk cId="2855499547" sldId="288"/>
            <ac:spMk id="13" creationId="{AF2F604E-43BE-4DC3-B983-E071523364F8}"/>
          </ac:spMkLst>
        </pc:spChg>
        <pc:spChg chg="add del">
          <ac:chgData name="Amina Begum (2118505)" userId="S::2118505@student.uwtsd.ac.uk::7b144117-71f8-4060-97ef-f28069bed0fc" providerId="AD" clId="Web-{29DB7DC9-2297-EDDA-8497-C2D97E1523F4}" dt="2022-07-12T14:05:37.552" v="693"/>
          <ac:spMkLst>
            <pc:docMk/>
            <pc:sldMk cId="2855499547" sldId="288"/>
            <ac:spMk id="15" creationId="{08C9B587-E65E-4B52-B37C-ABEBB6E87928}"/>
          </ac:spMkLst>
        </pc:spChg>
        <pc:spChg chg="add del">
          <ac:chgData name="Amina Begum (2118505)" userId="S::2118505@student.uwtsd.ac.uk::7b144117-71f8-4060-97ef-f28069bed0fc" providerId="AD" clId="Web-{29DB7DC9-2297-EDDA-8497-C2D97E1523F4}" dt="2022-07-12T14:05:37.552" v="692"/>
          <ac:spMkLst>
            <pc:docMk/>
            <pc:sldMk cId="2855499547" sldId="288"/>
            <ac:spMk id="20" creationId="{665DBBEF-238B-476B-96AB-8AAC3224ECEA}"/>
          </ac:spMkLst>
        </pc:spChg>
        <pc:spChg chg="add del">
          <ac:chgData name="Amina Begum (2118505)" userId="S::2118505@student.uwtsd.ac.uk::7b144117-71f8-4060-97ef-f28069bed0fc" providerId="AD" clId="Web-{29DB7DC9-2297-EDDA-8497-C2D97E1523F4}" dt="2022-07-12T14:05:37.552" v="692"/>
          <ac:spMkLst>
            <pc:docMk/>
            <pc:sldMk cId="2855499547" sldId="288"/>
            <ac:spMk id="22" creationId="{3FCFB1DE-0B7E-48CC-BA90-B2AB0889F9D6}"/>
          </ac:spMkLst>
        </pc:spChg>
        <pc:spChg chg="add del">
          <ac:chgData name="Amina Begum (2118505)" userId="S::2118505@student.uwtsd.ac.uk::7b144117-71f8-4060-97ef-f28069bed0fc" providerId="AD" clId="Web-{29DB7DC9-2297-EDDA-8497-C2D97E1523F4}" dt="2022-07-13T00:35:13.457" v="2891"/>
          <ac:spMkLst>
            <pc:docMk/>
            <pc:sldMk cId="2855499547" sldId="288"/>
            <ac:spMk id="24" creationId="{F43C27DD-EF6A-4C48-9669-C2970E71A814}"/>
          </ac:spMkLst>
        </pc:spChg>
        <pc:spChg chg="add del">
          <ac:chgData name="Amina Begum (2118505)" userId="S::2118505@student.uwtsd.ac.uk::7b144117-71f8-4060-97ef-f28069bed0fc" providerId="AD" clId="Web-{29DB7DC9-2297-EDDA-8497-C2D97E1523F4}" dt="2022-07-13T00:35:13.457" v="2891"/>
          <ac:spMkLst>
            <pc:docMk/>
            <pc:sldMk cId="2855499547" sldId="288"/>
            <ac:spMk id="25" creationId="{49B447FE-DDA9-4B30-828A-59FC569124E2}"/>
          </ac:spMkLst>
        </pc:spChg>
        <pc:spChg chg="add del">
          <ac:chgData name="Amina Begum (2118505)" userId="S::2118505@student.uwtsd.ac.uk::7b144117-71f8-4060-97ef-f28069bed0fc" providerId="AD" clId="Web-{29DB7DC9-2297-EDDA-8497-C2D97E1523F4}" dt="2022-07-13T00:35:13.457" v="2891"/>
          <ac:spMkLst>
            <pc:docMk/>
            <pc:sldMk cId="2855499547" sldId="288"/>
            <ac:spMk id="26" creationId="{05A1AA86-B7E6-4C02-AA34-F1A25CD4CCBD}"/>
          </ac:spMkLst>
        </pc:spChg>
        <pc:spChg chg="add del">
          <ac:chgData name="Amina Begum (2118505)" userId="S::2118505@student.uwtsd.ac.uk::7b144117-71f8-4060-97ef-f28069bed0fc" providerId="AD" clId="Web-{29DB7DC9-2297-EDDA-8497-C2D97E1523F4}" dt="2022-07-13T00:35:13.457" v="2891"/>
          <ac:spMkLst>
            <pc:docMk/>
            <pc:sldMk cId="2855499547" sldId="288"/>
            <ac:spMk id="27" creationId="{C3D487F7-9050-4871-B351-34A72ADB296C}"/>
          </ac:spMkLst>
        </pc:spChg>
        <pc:spChg chg="add del">
          <ac:chgData name="Amina Begum (2118505)" userId="S::2118505@student.uwtsd.ac.uk::7b144117-71f8-4060-97ef-f28069bed0fc" providerId="AD" clId="Web-{29DB7DC9-2297-EDDA-8497-C2D97E1523F4}" dt="2022-07-13T00:35:13.457" v="2891"/>
          <ac:spMkLst>
            <pc:docMk/>
            <pc:sldMk cId="2855499547" sldId="288"/>
            <ac:spMk id="28" creationId="{86C3B9CB-4E48-4726-B7B9-9E02F71B150F}"/>
          </ac:spMkLst>
        </pc:spChg>
        <pc:spChg chg="add del">
          <ac:chgData name="Amina Begum (2118505)" userId="S::2118505@student.uwtsd.ac.uk::7b144117-71f8-4060-97ef-f28069bed0fc" providerId="AD" clId="Web-{29DB7DC9-2297-EDDA-8497-C2D97E1523F4}" dt="2022-07-13T00:35:13.457" v="2891"/>
          <ac:spMkLst>
            <pc:docMk/>
            <pc:sldMk cId="2855499547" sldId="288"/>
            <ac:spMk id="30" creationId="{C84384FE-1C88-4CAA-8FB8-2313A3AE734D}"/>
          </ac:spMkLst>
        </pc:spChg>
        <pc:spChg chg="add">
          <ac:chgData name="Amina Begum (2118505)" userId="S::2118505@student.uwtsd.ac.uk::7b144117-71f8-4060-97ef-f28069bed0fc" providerId="AD" clId="Web-{29DB7DC9-2297-EDDA-8497-C2D97E1523F4}" dt="2022-07-13T00:35:13.457" v="2891"/>
          <ac:spMkLst>
            <pc:docMk/>
            <pc:sldMk cId="2855499547" sldId="288"/>
            <ac:spMk id="35" creationId="{A8384FB5-9ADC-4DDC-881B-597D56F5B15D}"/>
          </ac:spMkLst>
        </pc:spChg>
        <pc:spChg chg="add">
          <ac:chgData name="Amina Begum (2118505)" userId="S::2118505@student.uwtsd.ac.uk::7b144117-71f8-4060-97ef-f28069bed0fc" providerId="AD" clId="Web-{29DB7DC9-2297-EDDA-8497-C2D97E1523F4}" dt="2022-07-13T00:35:13.457" v="2891"/>
          <ac:spMkLst>
            <pc:docMk/>
            <pc:sldMk cId="2855499547" sldId="288"/>
            <ac:spMk id="37" creationId="{91E5A9A7-95C6-4F4F-B00E-C82E07FE62EF}"/>
          </ac:spMkLst>
        </pc:spChg>
        <pc:spChg chg="add">
          <ac:chgData name="Amina Begum (2118505)" userId="S::2118505@student.uwtsd.ac.uk::7b144117-71f8-4060-97ef-f28069bed0fc" providerId="AD" clId="Web-{29DB7DC9-2297-EDDA-8497-C2D97E1523F4}" dt="2022-07-13T00:35:13.457" v="2891"/>
          <ac:spMkLst>
            <pc:docMk/>
            <pc:sldMk cId="2855499547" sldId="288"/>
            <ac:spMk id="39" creationId="{D07DD2DE-F619-49DD-B5E7-03A290FF4ED1}"/>
          </ac:spMkLst>
        </pc:spChg>
        <pc:spChg chg="add">
          <ac:chgData name="Amina Begum (2118505)" userId="S::2118505@student.uwtsd.ac.uk::7b144117-71f8-4060-97ef-f28069bed0fc" providerId="AD" clId="Web-{29DB7DC9-2297-EDDA-8497-C2D97E1523F4}" dt="2022-07-13T00:35:13.457" v="2891"/>
          <ac:spMkLst>
            <pc:docMk/>
            <pc:sldMk cId="2855499547" sldId="288"/>
            <ac:spMk id="41" creationId="{85149191-5F60-4A28-AAFF-039F96B0F3EC}"/>
          </ac:spMkLst>
        </pc:spChg>
        <pc:spChg chg="add">
          <ac:chgData name="Amina Begum (2118505)" userId="S::2118505@student.uwtsd.ac.uk::7b144117-71f8-4060-97ef-f28069bed0fc" providerId="AD" clId="Web-{29DB7DC9-2297-EDDA-8497-C2D97E1523F4}" dt="2022-07-13T00:35:13.457" v="2891"/>
          <ac:spMkLst>
            <pc:docMk/>
            <pc:sldMk cId="2855499547" sldId="288"/>
            <ac:spMk id="43" creationId="{F8260ED5-17F7-4158-B241-D51DD4CF1B7E}"/>
          </ac:spMkLst>
        </pc:spChg>
        <pc:picChg chg="add mod ord">
          <ac:chgData name="Amina Begum (2118505)" userId="S::2118505@student.uwtsd.ac.uk::7b144117-71f8-4060-97ef-f28069bed0fc" providerId="AD" clId="Web-{29DB7DC9-2297-EDDA-8497-C2D97E1523F4}" dt="2022-07-13T00:35:13.457" v="2891"/>
          <ac:picMkLst>
            <pc:docMk/>
            <pc:sldMk cId="2855499547" sldId="288"/>
            <ac:picMk id="5" creationId="{19B66A44-36C8-0182-E845-D2DD336EE5C8}"/>
          </ac:picMkLst>
        </pc:picChg>
      </pc:sldChg>
      <pc:sldChg chg="addSp delSp modSp new mod setBg modNotes">
        <pc:chgData name="Amina Begum (2118505)" userId="S::2118505@student.uwtsd.ac.uk::7b144117-71f8-4060-97ef-f28069bed0fc" providerId="AD" clId="Web-{29DB7DC9-2297-EDDA-8497-C2D97E1523F4}" dt="2022-07-13T00:28:14.401" v="2826" actId="20577"/>
        <pc:sldMkLst>
          <pc:docMk/>
          <pc:sldMk cId="44363059" sldId="289"/>
        </pc:sldMkLst>
        <pc:spChg chg="mod">
          <ac:chgData name="Amina Begum (2118505)" userId="S::2118505@student.uwtsd.ac.uk::7b144117-71f8-4060-97ef-f28069bed0fc" providerId="AD" clId="Web-{29DB7DC9-2297-EDDA-8497-C2D97E1523F4}" dt="2022-07-13T00:27:40.383" v="2823"/>
          <ac:spMkLst>
            <pc:docMk/>
            <pc:sldMk cId="44363059" sldId="289"/>
            <ac:spMk id="2" creationId="{1697368F-59A1-C86A-3CF7-8B945277233C}"/>
          </ac:spMkLst>
        </pc:spChg>
        <pc:spChg chg="mod">
          <ac:chgData name="Amina Begum (2118505)" userId="S::2118505@student.uwtsd.ac.uk::7b144117-71f8-4060-97ef-f28069bed0fc" providerId="AD" clId="Web-{29DB7DC9-2297-EDDA-8497-C2D97E1523F4}" dt="2022-07-13T00:28:14.401" v="2826" actId="20577"/>
          <ac:spMkLst>
            <pc:docMk/>
            <pc:sldMk cId="44363059" sldId="289"/>
            <ac:spMk id="3" creationId="{B2EAC966-36F9-348E-751A-0AB0BB942C01}"/>
          </ac:spMkLst>
        </pc:spChg>
        <pc:spChg chg="add del">
          <ac:chgData name="Amina Begum (2118505)" userId="S::2118505@student.uwtsd.ac.uk::7b144117-71f8-4060-97ef-f28069bed0fc" providerId="AD" clId="Web-{29DB7DC9-2297-EDDA-8497-C2D97E1523F4}" dt="2022-07-12T22:23:01.395" v="2180"/>
          <ac:spMkLst>
            <pc:docMk/>
            <pc:sldMk cId="44363059" sldId="289"/>
            <ac:spMk id="8" creationId="{09588DA8-065E-4F6F-8EFD-43104AB2E0CF}"/>
          </ac:spMkLst>
        </pc:spChg>
        <pc:spChg chg="add del">
          <ac:chgData name="Amina Begum (2118505)" userId="S::2118505@student.uwtsd.ac.uk::7b144117-71f8-4060-97ef-f28069bed0fc" providerId="AD" clId="Web-{29DB7DC9-2297-EDDA-8497-C2D97E1523F4}" dt="2022-07-12T22:23:01.395" v="2180"/>
          <ac:spMkLst>
            <pc:docMk/>
            <pc:sldMk cId="44363059" sldId="289"/>
            <ac:spMk id="10" creationId="{C4285719-470E-454C-AF62-8323075F1F5B}"/>
          </ac:spMkLst>
        </pc:spChg>
        <pc:spChg chg="add del">
          <ac:chgData name="Amina Begum (2118505)" userId="S::2118505@student.uwtsd.ac.uk::7b144117-71f8-4060-97ef-f28069bed0fc" providerId="AD" clId="Web-{29DB7DC9-2297-EDDA-8497-C2D97E1523F4}" dt="2022-07-12T22:23:01.395" v="2180"/>
          <ac:spMkLst>
            <pc:docMk/>
            <pc:sldMk cId="44363059" sldId="289"/>
            <ac:spMk id="12" creationId="{CD9FE4EF-C4D8-49A0-B2FF-81D8DB7D8A24}"/>
          </ac:spMkLst>
        </pc:spChg>
        <pc:spChg chg="add del">
          <ac:chgData name="Amina Begum (2118505)" userId="S::2118505@student.uwtsd.ac.uk::7b144117-71f8-4060-97ef-f28069bed0fc" providerId="AD" clId="Web-{29DB7DC9-2297-EDDA-8497-C2D97E1523F4}" dt="2022-07-12T22:23:01.395" v="2180"/>
          <ac:spMkLst>
            <pc:docMk/>
            <pc:sldMk cId="44363059" sldId="289"/>
            <ac:spMk id="14" creationId="{4300840D-0A0B-4512-BACA-B439D5B9C57C}"/>
          </ac:spMkLst>
        </pc:spChg>
        <pc:spChg chg="add del">
          <ac:chgData name="Amina Begum (2118505)" userId="S::2118505@student.uwtsd.ac.uk::7b144117-71f8-4060-97ef-f28069bed0fc" providerId="AD" clId="Web-{29DB7DC9-2297-EDDA-8497-C2D97E1523F4}" dt="2022-07-12T22:23:01.395" v="2180"/>
          <ac:spMkLst>
            <pc:docMk/>
            <pc:sldMk cId="44363059" sldId="289"/>
            <ac:spMk id="16" creationId="{D2B78728-A580-49A7-84F9-6EF6F583ADE0}"/>
          </ac:spMkLst>
        </pc:spChg>
        <pc:spChg chg="add del">
          <ac:chgData name="Amina Begum (2118505)" userId="S::2118505@student.uwtsd.ac.uk::7b144117-71f8-4060-97ef-f28069bed0fc" providerId="AD" clId="Web-{29DB7DC9-2297-EDDA-8497-C2D97E1523F4}" dt="2022-07-12T22:23:01.395" v="2180"/>
          <ac:spMkLst>
            <pc:docMk/>
            <pc:sldMk cId="44363059" sldId="289"/>
            <ac:spMk id="18" creationId="{38FAA1A1-D861-433F-88FA-1E9D6FD31D11}"/>
          </ac:spMkLst>
        </pc:spChg>
        <pc:spChg chg="add del">
          <ac:chgData name="Amina Begum (2118505)" userId="S::2118505@student.uwtsd.ac.uk::7b144117-71f8-4060-97ef-f28069bed0fc" providerId="AD" clId="Web-{29DB7DC9-2297-EDDA-8497-C2D97E1523F4}" dt="2022-07-12T22:23:01.395" v="2180"/>
          <ac:spMkLst>
            <pc:docMk/>
            <pc:sldMk cId="44363059" sldId="289"/>
            <ac:spMk id="20" creationId="{8D71EDA1-87BF-4D5D-AB79-F346FD19278A}"/>
          </ac:spMkLst>
        </pc:spChg>
        <pc:spChg chg="add del">
          <ac:chgData name="Amina Begum (2118505)" userId="S::2118505@student.uwtsd.ac.uk::7b144117-71f8-4060-97ef-f28069bed0fc" providerId="AD" clId="Web-{29DB7DC9-2297-EDDA-8497-C2D97E1523F4}" dt="2022-07-12T22:23:01.395" v="2180"/>
          <ac:spMkLst>
            <pc:docMk/>
            <pc:sldMk cId="44363059" sldId="289"/>
            <ac:spMk id="22" creationId="{1B15ED52-F352-441B-82BF-E0EA34836D08}"/>
          </ac:spMkLst>
        </pc:spChg>
        <pc:spChg chg="add del">
          <ac:chgData name="Amina Begum (2118505)" userId="S::2118505@student.uwtsd.ac.uk::7b144117-71f8-4060-97ef-f28069bed0fc" providerId="AD" clId="Web-{29DB7DC9-2297-EDDA-8497-C2D97E1523F4}" dt="2022-07-12T22:23:01.395" v="2180"/>
          <ac:spMkLst>
            <pc:docMk/>
            <pc:sldMk cId="44363059" sldId="289"/>
            <ac:spMk id="23" creationId="{3B2E3793-BFE6-45A2-9B7B-E18844431C99}"/>
          </ac:spMkLst>
        </pc:spChg>
        <pc:spChg chg="add del">
          <ac:chgData name="Amina Begum (2118505)" userId="S::2118505@student.uwtsd.ac.uk::7b144117-71f8-4060-97ef-f28069bed0fc" providerId="AD" clId="Web-{29DB7DC9-2297-EDDA-8497-C2D97E1523F4}" dt="2022-07-12T22:23:01.395" v="2180"/>
          <ac:spMkLst>
            <pc:docMk/>
            <pc:sldMk cId="44363059" sldId="289"/>
            <ac:spMk id="24" creationId="{BC4C4868-CB8F-4AF9-9CDB-8108F2C19B67}"/>
          </ac:spMkLst>
        </pc:spChg>
        <pc:spChg chg="add del">
          <ac:chgData name="Amina Begum (2118505)" userId="S::2118505@student.uwtsd.ac.uk::7b144117-71f8-4060-97ef-f28069bed0fc" providerId="AD" clId="Web-{29DB7DC9-2297-EDDA-8497-C2D97E1523F4}" dt="2022-07-12T22:23:01.395" v="2180"/>
          <ac:spMkLst>
            <pc:docMk/>
            <pc:sldMk cId="44363059" sldId="289"/>
            <ac:spMk id="25" creationId="{375E0459-6403-40CD-989D-56A4407CA12E}"/>
          </ac:spMkLst>
        </pc:spChg>
        <pc:spChg chg="add del">
          <ac:chgData name="Amina Begum (2118505)" userId="S::2118505@student.uwtsd.ac.uk::7b144117-71f8-4060-97ef-f28069bed0fc" providerId="AD" clId="Web-{29DB7DC9-2297-EDDA-8497-C2D97E1523F4}" dt="2022-07-12T22:23:01.395" v="2180"/>
          <ac:spMkLst>
            <pc:docMk/>
            <pc:sldMk cId="44363059" sldId="289"/>
            <ac:spMk id="26" creationId="{53E5B1A8-3AC9-4BD1-9BBC-78CA94F2D1BA}"/>
          </ac:spMkLst>
        </pc:spChg>
        <pc:spChg chg="add del">
          <ac:chgData name="Amina Begum (2118505)" userId="S::2118505@student.uwtsd.ac.uk::7b144117-71f8-4060-97ef-f28069bed0fc" providerId="AD" clId="Web-{29DB7DC9-2297-EDDA-8497-C2D97E1523F4}" dt="2022-07-13T00:27:40.383" v="2823"/>
          <ac:spMkLst>
            <pc:docMk/>
            <pc:sldMk cId="44363059" sldId="289"/>
            <ac:spMk id="31" creationId="{1B15ED52-F352-441B-82BF-E0EA34836D08}"/>
          </ac:spMkLst>
        </pc:spChg>
        <pc:spChg chg="add del">
          <ac:chgData name="Amina Begum (2118505)" userId="S::2118505@student.uwtsd.ac.uk::7b144117-71f8-4060-97ef-f28069bed0fc" providerId="AD" clId="Web-{29DB7DC9-2297-EDDA-8497-C2D97E1523F4}" dt="2022-07-13T00:27:40.383" v="2823"/>
          <ac:spMkLst>
            <pc:docMk/>
            <pc:sldMk cId="44363059" sldId="289"/>
            <ac:spMk id="33" creationId="{3B2E3793-BFE6-45A2-9B7B-E18844431C99}"/>
          </ac:spMkLst>
        </pc:spChg>
        <pc:spChg chg="add del">
          <ac:chgData name="Amina Begum (2118505)" userId="S::2118505@student.uwtsd.ac.uk::7b144117-71f8-4060-97ef-f28069bed0fc" providerId="AD" clId="Web-{29DB7DC9-2297-EDDA-8497-C2D97E1523F4}" dt="2022-07-13T00:27:40.383" v="2823"/>
          <ac:spMkLst>
            <pc:docMk/>
            <pc:sldMk cId="44363059" sldId="289"/>
            <ac:spMk id="35" creationId="{BC4C4868-CB8F-4AF9-9CDB-8108F2C19B67}"/>
          </ac:spMkLst>
        </pc:spChg>
        <pc:spChg chg="add del">
          <ac:chgData name="Amina Begum (2118505)" userId="S::2118505@student.uwtsd.ac.uk::7b144117-71f8-4060-97ef-f28069bed0fc" providerId="AD" clId="Web-{29DB7DC9-2297-EDDA-8497-C2D97E1523F4}" dt="2022-07-13T00:27:40.383" v="2823"/>
          <ac:spMkLst>
            <pc:docMk/>
            <pc:sldMk cId="44363059" sldId="289"/>
            <ac:spMk id="37" creationId="{375E0459-6403-40CD-989D-56A4407CA12E}"/>
          </ac:spMkLst>
        </pc:spChg>
        <pc:spChg chg="add del">
          <ac:chgData name="Amina Begum (2118505)" userId="S::2118505@student.uwtsd.ac.uk::7b144117-71f8-4060-97ef-f28069bed0fc" providerId="AD" clId="Web-{29DB7DC9-2297-EDDA-8497-C2D97E1523F4}" dt="2022-07-13T00:27:40.383" v="2823"/>
          <ac:spMkLst>
            <pc:docMk/>
            <pc:sldMk cId="44363059" sldId="289"/>
            <ac:spMk id="39" creationId="{53E5B1A8-3AC9-4BD1-9BBC-78CA94F2D1BA}"/>
          </ac:spMkLst>
        </pc:spChg>
        <pc:spChg chg="add">
          <ac:chgData name="Amina Begum (2118505)" userId="S::2118505@student.uwtsd.ac.uk::7b144117-71f8-4060-97ef-f28069bed0fc" providerId="AD" clId="Web-{29DB7DC9-2297-EDDA-8497-C2D97E1523F4}" dt="2022-07-13T00:27:40.383" v="2823"/>
          <ac:spMkLst>
            <pc:docMk/>
            <pc:sldMk cId="44363059" sldId="289"/>
            <ac:spMk id="44" creationId="{09588DA8-065E-4F6F-8EFD-43104AB2E0CF}"/>
          </ac:spMkLst>
        </pc:spChg>
        <pc:spChg chg="add">
          <ac:chgData name="Amina Begum (2118505)" userId="S::2118505@student.uwtsd.ac.uk::7b144117-71f8-4060-97ef-f28069bed0fc" providerId="AD" clId="Web-{29DB7DC9-2297-EDDA-8497-C2D97E1523F4}" dt="2022-07-13T00:27:40.383" v="2823"/>
          <ac:spMkLst>
            <pc:docMk/>
            <pc:sldMk cId="44363059" sldId="289"/>
            <ac:spMk id="46" creationId="{C4285719-470E-454C-AF62-8323075F1F5B}"/>
          </ac:spMkLst>
        </pc:spChg>
        <pc:spChg chg="add">
          <ac:chgData name="Amina Begum (2118505)" userId="S::2118505@student.uwtsd.ac.uk::7b144117-71f8-4060-97ef-f28069bed0fc" providerId="AD" clId="Web-{29DB7DC9-2297-EDDA-8497-C2D97E1523F4}" dt="2022-07-13T00:27:40.383" v="2823"/>
          <ac:spMkLst>
            <pc:docMk/>
            <pc:sldMk cId="44363059" sldId="289"/>
            <ac:spMk id="48" creationId="{CD9FE4EF-C4D8-49A0-B2FF-81D8DB7D8A24}"/>
          </ac:spMkLst>
        </pc:spChg>
        <pc:spChg chg="add">
          <ac:chgData name="Amina Begum (2118505)" userId="S::2118505@student.uwtsd.ac.uk::7b144117-71f8-4060-97ef-f28069bed0fc" providerId="AD" clId="Web-{29DB7DC9-2297-EDDA-8497-C2D97E1523F4}" dt="2022-07-13T00:27:40.383" v="2823"/>
          <ac:spMkLst>
            <pc:docMk/>
            <pc:sldMk cId="44363059" sldId="289"/>
            <ac:spMk id="50" creationId="{4300840D-0A0B-4512-BACA-B439D5B9C57C}"/>
          </ac:spMkLst>
        </pc:spChg>
        <pc:spChg chg="add">
          <ac:chgData name="Amina Begum (2118505)" userId="S::2118505@student.uwtsd.ac.uk::7b144117-71f8-4060-97ef-f28069bed0fc" providerId="AD" clId="Web-{29DB7DC9-2297-EDDA-8497-C2D97E1523F4}" dt="2022-07-13T00:27:40.383" v="2823"/>
          <ac:spMkLst>
            <pc:docMk/>
            <pc:sldMk cId="44363059" sldId="289"/>
            <ac:spMk id="52" creationId="{D2B78728-A580-49A7-84F9-6EF6F583ADE0}"/>
          </ac:spMkLst>
        </pc:spChg>
        <pc:spChg chg="add">
          <ac:chgData name="Amina Begum (2118505)" userId="S::2118505@student.uwtsd.ac.uk::7b144117-71f8-4060-97ef-f28069bed0fc" providerId="AD" clId="Web-{29DB7DC9-2297-EDDA-8497-C2D97E1523F4}" dt="2022-07-13T00:27:40.383" v="2823"/>
          <ac:spMkLst>
            <pc:docMk/>
            <pc:sldMk cId="44363059" sldId="289"/>
            <ac:spMk id="54" creationId="{38FAA1A1-D861-433F-88FA-1E9D6FD31D11}"/>
          </ac:spMkLst>
        </pc:spChg>
        <pc:spChg chg="add">
          <ac:chgData name="Amina Begum (2118505)" userId="S::2118505@student.uwtsd.ac.uk::7b144117-71f8-4060-97ef-f28069bed0fc" providerId="AD" clId="Web-{29DB7DC9-2297-EDDA-8497-C2D97E1523F4}" dt="2022-07-13T00:27:40.383" v="2823"/>
          <ac:spMkLst>
            <pc:docMk/>
            <pc:sldMk cId="44363059" sldId="289"/>
            <ac:spMk id="56" creationId="{8D71EDA1-87BF-4D5D-AB79-F346FD19278A}"/>
          </ac:spMkLst>
        </pc:spChg>
      </pc:sldChg>
      <pc:sldChg chg="addSp delSp modSp new del mod setBg">
        <pc:chgData name="Amina Begum (2118505)" userId="S::2118505@student.uwtsd.ac.uk::7b144117-71f8-4060-97ef-f28069bed0fc" providerId="AD" clId="Web-{29DB7DC9-2297-EDDA-8497-C2D97E1523F4}" dt="2022-07-13T00:11:39.775" v="2604"/>
        <pc:sldMkLst>
          <pc:docMk/>
          <pc:sldMk cId="487335839" sldId="290"/>
        </pc:sldMkLst>
        <pc:spChg chg="mod">
          <ac:chgData name="Amina Begum (2118505)" userId="S::2118505@student.uwtsd.ac.uk::7b144117-71f8-4060-97ef-f28069bed0fc" providerId="AD" clId="Web-{29DB7DC9-2297-EDDA-8497-C2D97E1523F4}" dt="2022-07-12T23:47:51.347" v="2381" actId="1076"/>
          <ac:spMkLst>
            <pc:docMk/>
            <pc:sldMk cId="487335839" sldId="290"/>
            <ac:spMk id="2" creationId="{1E948619-2FF0-D78D-368D-D6502A3A53DB}"/>
          </ac:spMkLst>
        </pc:spChg>
        <pc:spChg chg="del">
          <ac:chgData name="Amina Begum (2118505)" userId="S::2118505@student.uwtsd.ac.uk::7b144117-71f8-4060-97ef-f28069bed0fc" providerId="AD" clId="Web-{29DB7DC9-2297-EDDA-8497-C2D97E1523F4}" dt="2022-07-12T23:31:14.079" v="2267"/>
          <ac:spMkLst>
            <pc:docMk/>
            <pc:sldMk cId="487335839" sldId="290"/>
            <ac:spMk id="3" creationId="{954ED238-E6F5-94BF-4CA3-CF8830476FF0}"/>
          </ac:spMkLst>
        </pc:spChg>
        <pc:spChg chg="add del mod">
          <ac:chgData name="Amina Begum (2118505)" userId="S::2118505@student.uwtsd.ac.uk::7b144117-71f8-4060-97ef-f28069bed0fc" providerId="AD" clId="Web-{29DB7DC9-2297-EDDA-8497-C2D97E1523F4}" dt="2022-07-12T23:48:55.663" v="2396"/>
          <ac:spMkLst>
            <pc:docMk/>
            <pc:sldMk cId="487335839" sldId="290"/>
            <ac:spMk id="6" creationId="{EAAC0EF2-18FE-4739-C8F0-CCD700F8CDE9}"/>
          </ac:spMkLst>
        </pc:spChg>
        <pc:spChg chg="add del mod">
          <ac:chgData name="Amina Begum (2118505)" userId="S::2118505@student.uwtsd.ac.uk::7b144117-71f8-4060-97ef-f28069bed0fc" providerId="AD" clId="Web-{29DB7DC9-2297-EDDA-8497-C2D97E1523F4}" dt="2022-07-12T23:33:33.540" v="2289"/>
          <ac:spMkLst>
            <pc:docMk/>
            <pc:sldMk cId="487335839" sldId="290"/>
            <ac:spMk id="9" creationId="{595DBF94-CB28-E044-8974-22C00E444003}"/>
          </ac:spMkLst>
        </pc:spChg>
        <pc:spChg chg="add del">
          <ac:chgData name="Amina Begum (2118505)" userId="S::2118505@student.uwtsd.ac.uk::7b144117-71f8-4060-97ef-f28069bed0fc" providerId="AD" clId="Web-{29DB7DC9-2297-EDDA-8497-C2D97E1523F4}" dt="2022-07-12T23:35:07.749" v="2301"/>
          <ac:spMkLst>
            <pc:docMk/>
            <pc:sldMk cId="487335839" sldId="290"/>
            <ac:spMk id="11" creationId="{3346177D-ADC4-4968-B747-5CFCD390B5B9}"/>
          </ac:spMkLst>
        </pc:spChg>
        <pc:spChg chg="add del mod">
          <ac:chgData name="Amina Begum (2118505)" userId="S::2118505@student.uwtsd.ac.uk::7b144117-71f8-4060-97ef-f28069bed0fc" providerId="AD" clId="Web-{29DB7DC9-2297-EDDA-8497-C2D97E1523F4}" dt="2022-07-12T23:58:00.336" v="2470"/>
          <ac:spMkLst>
            <pc:docMk/>
            <pc:sldMk cId="487335839" sldId="290"/>
            <ac:spMk id="12" creationId="{3428121D-3EE2-2037-BFA1-9A3F128DE8D8}"/>
          </ac:spMkLst>
        </pc:spChg>
        <pc:spChg chg="add del">
          <ac:chgData name="Amina Begum (2118505)" userId="S::2118505@student.uwtsd.ac.uk::7b144117-71f8-4060-97ef-f28069bed0fc" providerId="AD" clId="Web-{29DB7DC9-2297-EDDA-8497-C2D97E1523F4}" dt="2022-07-12T23:35:07.749" v="2301"/>
          <ac:spMkLst>
            <pc:docMk/>
            <pc:sldMk cId="487335839" sldId="290"/>
            <ac:spMk id="13" creationId="{0844A943-BF79-4FEA-ABB1-3BD54D236606}"/>
          </ac:spMkLst>
        </pc:spChg>
        <pc:spChg chg="add del">
          <ac:chgData name="Amina Begum (2118505)" userId="S::2118505@student.uwtsd.ac.uk::7b144117-71f8-4060-97ef-f28069bed0fc" providerId="AD" clId="Web-{29DB7DC9-2297-EDDA-8497-C2D97E1523F4}" dt="2022-07-12T23:35:07.749" v="2301"/>
          <ac:spMkLst>
            <pc:docMk/>
            <pc:sldMk cId="487335839" sldId="290"/>
            <ac:spMk id="15" creationId="{6437CC72-F4A8-4DC3-AFAB-D22C482C8100}"/>
          </ac:spMkLst>
        </pc:spChg>
        <pc:spChg chg="add del mod">
          <ac:chgData name="Amina Begum (2118505)" userId="S::2118505@student.uwtsd.ac.uk::7b144117-71f8-4060-97ef-f28069bed0fc" providerId="AD" clId="Web-{29DB7DC9-2297-EDDA-8497-C2D97E1523F4}" dt="2022-07-12T23:57:54.680" v="2469"/>
          <ac:spMkLst>
            <pc:docMk/>
            <pc:sldMk cId="487335839" sldId="290"/>
            <ac:spMk id="16" creationId="{47CB4456-14E9-1674-84CB-4F578297EC45}"/>
          </ac:spMkLst>
        </pc:spChg>
        <pc:spChg chg="add del">
          <ac:chgData name="Amina Begum (2118505)" userId="S::2118505@student.uwtsd.ac.uk::7b144117-71f8-4060-97ef-f28069bed0fc" providerId="AD" clId="Web-{29DB7DC9-2297-EDDA-8497-C2D97E1523F4}" dt="2022-07-12T23:36:07.440" v="2308"/>
          <ac:spMkLst>
            <pc:docMk/>
            <pc:sldMk cId="487335839" sldId="290"/>
            <ac:spMk id="20" creationId="{12609869-9E80-471B-A487-A53288E0E791}"/>
          </ac:spMkLst>
        </pc:spChg>
        <pc:spChg chg="add del">
          <ac:chgData name="Amina Begum (2118505)" userId="S::2118505@student.uwtsd.ac.uk::7b144117-71f8-4060-97ef-f28069bed0fc" providerId="AD" clId="Web-{29DB7DC9-2297-EDDA-8497-C2D97E1523F4}" dt="2022-07-12T23:36:07.440" v="2308"/>
          <ac:spMkLst>
            <pc:docMk/>
            <pc:sldMk cId="487335839" sldId="290"/>
            <ac:spMk id="22" creationId="{7004738A-9D34-43E8-97D2-CA0EED4F8BE0}"/>
          </ac:spMkLst>
        </pc:spChg>
        <pc:spChg chg="add del">
          <ac:chgData name="Amina Begum (2118505)" userId="S::2118505@student.uwtsd.ac.uk::7b144117-71f8-4060-97ef-f28069bed0fc" providerId="AD" clId="Web-{29DB7DC9-2297-EDDA-8497-C2D97E1523F4}" dt="2022-07-12T23:36:07.440" v="2308"/>
          <ac:spMkLst>
            <pc:docMk/>
            <pc:sldMk cId="487335839" sldId="290"/>
            <ac:spMk id="24" creationId="{B8B8D07F-F13E-443E-BA68-2D26672D76B9}"/>
          </ac:spMkLst>
        </pc:spChg>
        <pc:spChg chg="add del">
          <ac:chgData name="Amina Begum (2118505)" userId="S::2118505@student.uwtsd.ac.uk::7b144117-71f8-4060-97ef-f28069bed0fc" providerId="AD" clId="Web-{29DB7DC9-2297-EDDA-8497-C2D97E1523F4}" dt="2022-07-12T23:36:07.440" v="2308"/>
          <ac:spMkLst>
            <pc:docMk/>
            <pc:sldMk cId="487335839" sldId="290"/>
            <ac:spMk id="26" creationId="{2813A4FA-24A5-41ED-A534-3807D1B2F344}"/>
          </ac:spMkLst>
        </pc:spChg>
        <pc:spChg chg="add del">
          <ac:chgData name="Amina Begum (2118505)" userId="S::2118505@student.uwtsd.ac.uk::7b144117-71f8-4060-97ef-f28069bed0fc" providerId="AD" clId="Web-{29DB7DC9-2297-EDDA-8497-C2D97E1523F4}" dt="2022-07-12T23:36:07.440" v="2308"/>
          <ac:spMkLst>
            <pc:docMk/>
            <pc:sldMk cId="487335839" sldId="290"/>
            <ac:spMk id="28" creationId="{C3944F27-CA70-4E84-A51A-E6BF89558979}"/>
          </ac:spMkLst>
        </pc:spChg>
        <pc:spChg chg="add del">
          <ac:chgData name="Amina Begum (2118505)" userId="S::2118505@student.uwtsd.ac.uk::7b144117-71f8-4060-97ef-f28069bed0fc" providerId="AD" clId="Web-{29DB7DC9-2297-EDDA-8497-C2D97E1523F4}" dt="2022-07-12T23:37:45.133" v="2316"/>
          <ac:spMkLst>
            <pc:docMk/>
            <pc:sldMk cId="487335839" sldId="290"/>
            <ac:spMk id="33" creationId="{12609869-9E80-471B-A487-A53288E0E791}"/>
          </ac:spMkLst>
        </pc:spChg>
        <pc:spChg chg="add del">
          <ac:chgData name="Amina Begum (2118505)" userId="S::2118505@student.uwtsd.ac.uk::7b144117-71f8-4060-97ef-f28069bed0fc" providerId="AD" clId="Web-{29DB7DC9-2297-EDDA-8497-C2D97E1523F4}" dt="2022-07-12T23:37:45.133" v="2316"/>
          <ac:spMkLst>
            <pc:docMk/>
            <pc:sldMk cId="487335839" sldId="290"/>
            <ac:spMk id="35" creationId="{7004738A-9D34-43E8-97D2-CA0EED4F8BE0}"/>
          </ac:spMkLst>
        </pc:spChg>
        <pc:spChg chg="add del">
          <ac:chgData name="Amina Begum (2118505)" userId="S::2118505@student.uwtsd.ac.uk::7b144117-71f8-4060-97ef-f28069bed0fc" providerId="AD" clId="Web-{29DB7DC9-2297-EDDA-8497-C2D97E1523F4}" dt="2022-07-12T23:37:45.133" v="2316"/>
          <ac:spMkLst>
            <pc:docMk/>
            <pc:sldMk cId="487335839" sldId="290"/>
            <ac:spMk id="37" creationId="{B8B8D07F-F13E-443E-BA68-2D26672D76B9}"/>
          </ac:spMkLst>
        </pc:spChg>
        <pc:spChg chg="add del">
          <ac:chgData name="Amina Begum (2118505)" userId="S::2118505@student.uwtsd.ac.uk::7b144117-71f8-4060-97ef-f28069bed0fc" providerId="AD" clId="Web-{29DB7DC9-2297-EDDA-8497-C2D97E1523F4}" dt="2022-07-12T23:37:45.133" v="2316"/>
          <ac:spMkLst>
            <pc:docMk/>
            <pc:sldMk cId="487335839" sldId="290"/>
            <ac:spMk id="39" creationId="{2813A4FA-24A5-41ED-A534-3807D1B2F344}"/>
          </ac:spMkLst>
        </pc:spChg>
        <pc:spChg chg="add del">
          <ac:chgData name="Amina Begum (2118505)" userId="S::2118505@student.uwtsd.ac.uk::7b144117-71f8-4060-97ef-f28069bed0fc" providerId="AD" clId="Web-{29DB7DC9-2297-EDDA-8497-C2D97E1523F4}" dt="2022-07-12T23:37:45.133" v="2316"/>
          <ac:spMkLst>
            <pc:docMk/>
            <pc:sldMk cId="487335839" sldId="290"/>
            <ac:spMk id="41" creationId="{C3944F27-CA70-4E84-A51A-E6BF89558979}"/>
          </ac:spMkLst>
        </pc:spChg>
        <pc:spChg chg="add del">
          <ac:chgData name="Amina Begum (2118505)" userId="S::2118505@student.uwtsd.ac.uk::7b144117-71f8-4060-97ef-f28069bed0fc" providerId="AD" clId="Web-{29DB7DC9-2297-EDDA-8497-C2D97E1523F4}" dt="2022-07-12T23:37:45.117" v="2315"/>
          <ac:spMkLst>
            <pc:docMk/>
            <pc:sldMk cId="487335839" sldId="290"/>
            <ac:spMk id="46" creationId="{12609869-9E80-471B-A487-A53288E0E791}"/>
          </ac:spMkLst>
        </pc:spChg>
        <pc:spChg chg="add del">
          <ac:chgData name="Amina Begum (2118505)" userId="S::2118505@student.uwtsd.ac.uk::7b144117-71f8-4060-97ef-f28069bed0fc" providerId="AD" clId="Web-{29DB7DC9-2297-EDDA-8497-C2D97E1523F4}" dt="2022-07-12T23:37:45.117" v="2315"/>
          <ac:spMkLst>
            <pc:docMk/>
            <pc:sldMk cId="487335839" sldId="290"/>
            <ac:spMk id="48" creationId="{7004738A-9D34-43E8-97D2-CA0EED4F8BE0}"/>
          </ac:spMkLst>
        </pc:spChg>
        <pc:spChg chg="add del">
          <ac:chgData name="Amina Begum (2118505)" userId="S::2118505@student.uwtsd.ac.uk::7b144117-71f8-4060-97ef-f28069bed0fc" providerId="AD" clId="Web-{29DB7DC9-2297-EDDA-8497-C2D97E1523F4}" dt="2022-07-12T23:37:45.117" v="2315"/>
          <ac:spMkLst>
            <pc:docMk/>
            <pc:sldMk cId="487335839" sldId="290"/>
            <ac:spMk id="50" creationId="{B8B8D07F-F13E-443E-BA68-2D26672D76B9}"/>
          </ac:spMkLst>
        </pc:spChg>
        <pc:spChg chg="add del">
          <ac:chgData name="Amina Begum (2118505)" userId="S::2118505@student.uwtsd.ac.uk::7b144117-71f8-4060-97ef-f28069bed0fc" providerId="AD" clId="Web-{29DB7DC9-2297-EDDA-8497-C2D97E1523F4}" dt="2022-07-12T23:37:45.117" v="2315"/>
          <ac:spMkLst>
            <pc:docMk/>
            <pc:sldMk cId="487335839" sldId="290"/>
            <ac:spMk id="52" creationId="{2813A4FA-24A5-41ED-A534-3807D1B2F344}"/>
          </ac:spMkLst>
        </pc:spChg>
        <pc:spChg chg="add del">
          <ac:chgData name="Amina Begum (2118505)" userId="S::2118505@student.uwtsd.ac.uk::7b144117-71f8-4060-97ef-f28069bed0fc" providerId="AD" clId="Web-{29DB7DC9-2297-EDDA-8497-C2D97E1523F4}" dt="2022-07-12T23:37:45.117" v="2315"/>
          <ac:spMkLst>
            <pc:docMk/>
            <pc:sldMk cId="487335839" sldId="290"/>
            <ac:spMk id="54" creationId="{C3944F27-CA70-4E84-A51A-E6BF89558979}"/>
          </ac:spMkLst>
        </pc:spChg>
        <pc:spChg chg="add del">
          <ac:chgData name="Amina Begum (2118505)" userId="S::2118505@student.uwtsd.ac.uk::7b144117-71f8-4060-97ef-f28069bed0fc" providerId="AD" clId="Web-{29DB7DC9-2297-EDDA-8497-C2D97E1523F4}" dt="2022-07-12T23:38:42.152" v="2323"/>
          <ac:spMkLst>
            <pc:docMk/>
            <pc:sldMk cId="487335839" sldId="290"/>
            <ac:spMk id="56" creationId="{12609869-9E80-471B-A487-A53288E0E791}"/>
          </ac:spMkLst>
        </pc:spChg>
        <pc:spChg chg="add del">
          <ac:chgData name="Amina Begum (2118505)" userId="S::2118505@student.uwtsd.ac.uk::7b144117-71f8-4060-97ef-f28069bed0fc" providerId="AD" clId="Web-{29DB7DC9-2297-EDDA-8497-C2D97E1523F4}" dt="2022-07-12T23:38:42.152" v="2323"/>
          <ac:spMkLst>
            <pc:docMk/>
            <pc:sldMk cId="487335839" sldId="290"/>
            <ac:spMk id="57" creationId="{7004738A-9D34-43E8-97D2-CA0EED4F8BE0}"/>
          </ac:spMkLst>
        </pc:spChg>
        <pc:spChg chg="add del">
          <ac:chgData name="Amina Begum (2118505)" userId="S::2118505@student.uwtsd.ac.uk::7b144117-71f8-4060-97ef-f28069bed0fc" providerId="AD" clId="Web-{29DB7DC9-2297-EDDA-8497-C2D97E1523F4}" dt="2022-07-12T23:38:42.152" v="2323"/>
          <ac:spMkLst>
            <pc:docMk/>
            <pc:sldMk cId="487335839" sldId="290"/>
            <ac:spMk id="58" creationId="{B8B8D07F-F13E-443E-BA68-2D26672D76B9}"/>
          </ac:spMkLst>
        </pc:spChg>
        <pc:spChg chg="add del">
          <ac:chgData name="Amina Begum (2118505)" userId="S::2118505@student.uwtsd.ac.uk::7b144117-71f8-4060-97ef-f28069bed0fc" providerId="AD" clId="Web-{29DB7DC9-2297-EDDA-8497-C2D97E1523F4}" dt="2022-07-12T23:38:42.152" v="2323"/>
          <ac:spMkLst>
            <pc:docMk/>
            <pc:sldMk cId="487335839" sldId="290"/>
            <ac:spMk id="59" creationId="{2813A4FA-24A5-41ED-A534-3807D1B2F344}"/>
          </ac:spMkLst>
        </pc:spChg>
        <pc:spChg chg="add del">
          <ac:chgData name="Amina Begum (2118505)" userId="S::2118505@student.uwtsd.ac.uk::7b144117-71f8-4060-97ef-f28069bed0fc" providerId="AD" clId="Web-{29DB7DC9-2297-EDDA-8497-C2D97E1523F4}" dt="2022-07-12T23:38:42.152" v="2323"/>
          <ac:spMkLst>
            <pc:docMk/>
            <pc:sldMk cId="487335839" sldId="290"/>
            <ac:spMk id="60" creationId="{C3944F27-CA70-4E84-A51A-E6BF89558979}"/>
          </ac:spMkLst>
        </pc:spChg>
        <pc:spChg chg="add del">
          <ac:chgData name="Amina Begum (2118505)" userId="S::2118505@student.uwtsd.ac.uk::7b144117-71f8-4060-97ef-f28069bed0fc" providerId="AD" clId="Web-{29DB7DC9-2297-EDDA-8497-C2D97E1523F4}" dt="2022-07-12T23:40:16.017" v="2332"/>
          <ac:spMkLst>
            <pc:docMk/>
            <pc:sldMk cId="487335839" sldId="290"/>
            <ac:spMk id="65" creationId="{979E27D9-03C7-44E2-9FF8-15D0C8506AF7}"/>
          </ac:spMkLst>
        </pc:spChg>
        <pc:spChg chg="add del">
          <ac:chgData name="Amina Begum (2118505)" userId="S::2118505@student.uwtsd.ac.uk::7b144117-71f8-4060-97ef-f28069bed0fc" providerId="AD" clId="Web-{29DB7DC9-2297-EDDA-8497-C2D97E1523F4}" dt="2022-07-12T23:40:16.017" v="2332"/>
          <ac:spMkLst>
            <pc:docMk/>
            <pc:sldMk cId="487335839" sldId="290"/>
            <ac:spMk id="67" creationId="{EEBF1590-3B36-48EE-A89D-3B6F3CB256AB}"/>
          </ac:spMkLst>
        </pc:spChg>
        <pc:spChg chg="add del">
          <ac:chgData name="Amina Begum (2118505)" userId="S::2118505@student.uwtsd.ac.uk::7b144117-71f8-4060-97ef-f28069bed0fc" providerId="AD" clId="Web-{29DB7DC9-2297-EDDA-8497-C2D97E1523F4}" dt="2022-07-12T23:40:16.017" v="2332"/>
          <ac:spMkLst>
            <pc:docMk/>
            <pc:sldMk cId="487335839" sldId="290"/>
            <ac:spMk id="69" creationId="{AC8F6C8C-AB5A-4548-942D-E3FD40ACBC49}"/>
          </ac:spMkLst>
        </pc:spChg>
        <pc:spChg chg="add del">
          <ac:chgData name="Amina Begum (2118505)" userId="S::2118505@student.uwtsd.ac.uk::7b144117-71f8-4060-97ef-f28069bed0fc" providerId="AD" clId="Web-{29DB7DC9-2297-EDDA-8497-C2D97E1523F4}" dt="2022-07-12T23:46:57.187" v="2374"/>
          <ac:spMkLst>
            <pc:docMk/>
            <pc:sldMk cId="487335839" sldId="290"/>
            <ac:spMk id="74" creationId="{12609869-9E80-471B-A487-A53288E0E791}"/>
          </ac:spMkLst>
        </pc:spChg>
        <pc:spChg chg="add del">
          <ac:chgData name="Amina Begum (2118505)" userId="S::2118505@student.uwtsd.ac.uk::7b144117-71f8-4060-97ef-f28069bed0fc" providerId="AD" clId="Web-{29DB7DC9-2297-EDDA-8497-C2D97E1523F4}" dt="2022-07-12T23:46:57.187" v="2374"/>
          <ac:spMkLst>
            <pc:docMk/>
            <pc:sldMk cId="487335839" sldId="290"/>
            <ac:spMk id="76" creationId="{7004738A-9D34-43E8-97D2-CA0EED4F8BE0}"/>
          </ac:spMkLst>
        </pc:spChg>
        <pc:spChg chg="add del">
          <ac:chgData name="Amina Begum (2118505)" userId="S::2118505@student.uwtsd.ac.uk::7b144117-71f8-4060-97ef-f28069bed0fc" providerId="AD" clId="Web-{29DB7DC9-2297-EDDA-8497-C2D97E1523F4}" dt="2022-07-12T23:46:57.187" v="2374"/>
          <ac:spMkLst>
            <pc:docMk/>
            <pc:sldMk cId="487335839" sldId="290"/>
            <ac:spMk id="78" creationId="{B8B8D07F-F13E-443E-BA68-2D26672D76B9}"/>
          </ac:spMkLst>
        </pc:spChg>
        <pc:spChg chg="add del">
          <ac:chgData name="Amina Begum (2118505)" userId="S::2118505@student.uwtsd.ac.uk::7b144117-71f8-4060-97ef-f28069bed0fc" providerId="AD" clId="Web-{29DB7DC9-2297-EDDA-8497-C2D97E1523F4}" dt="2022-07-12T23:46:57.187" v="2374"/>
          <ac:spMkLst>
            <pc:docMk/>
            <pc:sldMk cId="487335839" sldId="290"/>
            <ac:spMk id="80" creationId="{2813A4FA-24A5-41ED-A534-3807D1B2F344}"/>
          </ac:spMkLst>
        </pc:spChg>
        <pc:spChg chg="add del">
          <ac:chgData name="Amina Begum (2118505)" userId="S::2118505@student.uwtsd.ac.uk::7b144117-71f8-4060-97ef-f28069bed0fc" providerId="AD" clId="Web-{29DB7DC9-2297-EDDA-8497-C2D97E1523F4}" dt="2022-07-12T23:46:57.187" v="2374"/>
          <ac:spMkLst>
            <pc:docMk/>
            <pc:sldMk cId="487335839" sldId="290"/>
            <ac:spMk id="82" creationId="{C3944F27-CA70-4E84-A51A-E6BF89558979}"/>
          </ac:spMkLst>
        </pc:spChg>
        <pc:spChg chg="add del">
          <ac:chgData name="Amina Begum (2118505)" userId="S::2118505@student.uwtsd.ac.uk::7b144117-71f8-4060-97ef-f28069bed0fc" providerId="AD" clId="Web-{29DB7DC9-2297-EDDA-8497-C2D97E1523F4}" dt="2022-07-12T23:46:57.187" v="2374"/>
          <ac:spMkLst>
            <pc:docMk/>
            <pc:sldMk cId="487335839" sldId="290"/>
            <ac:spMk id="87" creationId="{238B1E8D-ABD1-4FF3-ADD5-341EB78A4617}"/>
          </ac:spMkLst>
        </pc:spChg>
        <pc:spChg chg="add del">
          <ac:chgData name="Amina Begum (2118505)" userId="S::2118505@student.uwtsd.ac.uk::7b144117-71f8-4060-97ef-f28069bed0fc" providerId="AD" clId="Web-{29DB7DC9-2297-EDDA-8497-C2D97E1523F4}" dt="2022-07-12T23:46:57.187" v="2374"/>
          <ac:spMkLst>
            <pc:docMk/>
            <pc:sldMk cId="487335839" sldId="290"/>
            <ac:spMk id="89" creationId="{3CD1EA40-7116-4FCB-9369-70F29FAA91EC}"/>
          </ac:spMkLst>
        </pc:spChg>
        <pc:spChg chg="add del">
          <ac:chgData name="Amina Begum (2118505)" userId="S::2118505@student.uwtsd.ac.uk::7b144117-71f8-4060-97ef-f28069bed0fc" providerId="AD" clId="Web-{29DB7DC9-2297-EDDA-8497-C2D97E1523F4}" dt="2022-07-12T23:46:57.187" v="2374"/>
          <ac:spMkLst>
            <pc:docMk/>
            <pc:sldMk cId="487335839" sldId="290"/>
            <ac:spMk id="91" creationId="{BF647E38-F93D-4661-8D77-CE13EEB65B5A}"/>
          </ac:spMkLst>
        </pc:spChg>
        <pc:spChg chg="add del">
          <ac:chgData name="Amina Begum (2118505)" userId="S::2118505@student.uwtsd.ac.uk::7b144117-71f8-4060-97ef-f28069bed0fc" providerId="AD" clId="Web-{29DB7DC9-2297-EDDA-8497-C2D97E1523F4}" dt="2022-07-12T23:46:57.187" v="2374"/>
          <ac:spMkLst>
            <pc:docMk/>
            <pc:sldMk cId="487335839" sldId="290"/>
            <ac:spMk id="115" creationId="{D6C80E47-971C-437F-B030-191115B01D68}"/>
          </ac:spMkLst>
        </pc:spChg>
        <pc:grpChg chg="add del">
          <ac:chgData name="Amina Begum (2118505)" userId="S::2118505@student.uwtsd.ac.uk::7b144117-71f8-4060-97ef-f28069bed0fc" providerId="AD" clId="Web-{29DB7DC9-2297-EDDA-8497-C2D97E1523F4}" dt="2022-07-12T23:46:57.187" v="2374"/>
          <ac:grpSpMkLst>
            <pc:docMk/>
            <pc:sldMk cId="487335839" sldId="290"/>
            <ac:grpSpMk id="93" creationId="{13A4721F-AAFC-4D23-AE73-EFE60B518999}"/>
          </ac:grpSpMkLst>
        </pc:grpChg>
        <pc:graphicFrameChg chg="add del mod ord modGraphic">
          <ac:chgData name="Amina Begum (2118505)" userId="S::2118505@student.uwtsd.ac.uk::7b144117-71f8-4060-97ef-f28069bed0fc" providerId="AD" clId="Web-{29DB7DC9-2297-EDDA-8497-C2D97E1523F4}" dt="2022-07-12T23:57:04.349" v="2460"/>
          <ac:graphicFrameMkLst>
            <pc:docMk/>
            <pc:sldMk cId="487335839" sldId="290"/>
            <ac:graphicFrameMk id="5" creationId="{C08F9D69-9C2A-6457-0A36-7E97C2D75A0F}"/>
          </ac:graphicFrameMkLst>
        </pc:graphicFrameChg>
        <pc:graphicFrameChg chg="add del mod modGraphic">
          <ac:chgData name="Amina Begum (2118505)" userId="S::2118505@student.uwtsd.ac.uk::7b144117-71f8-4060-97ef-f28069bed0fc" providerId="AD" clId="Web-{29DB7DC9-2297-EDDA-8497-C2D97E1523F4}" dt="2022-07-12T23:33:47.307" v="2291"/>
          <ac:graphicFrameMkLst>
            <pc:docMk/>
            <pc:sldMk cId="487335839" sldId="290"/>
            <ac:graphicFrameMk id="8" creationId="{AA05C9BA-1E64-C0C0-16A5-63381303BA1B}"/>
          </ac:graphicFrameMkLst>
        </pc:graphicFrameChg>
        <pc:picChg chg="add mod">
          <ac:chgData name="Amina Begum (2118505)" userId="S::2118505@student.uwtsd.ac.uk::7b144117-71f8-4060-97ef-f28069bed0fc" providerId="AD" clId="Web-{29DB7DC9-2297-EDDA-8497-C2D97E1523F4}" dt="2022-07-12T23:51:20.359" v="2402" actId="1076"/>
          <ac:picMkLst>
            <pc:docMk/>
            <pc:sldMk cId="487335839" sldId="290"/>
            <ac:picMk id="10" creationId="{61A95C8E-580E-514E-22FE-5BBF1BE560EC}"/>
          </ac:picMkLst>
        </pc:picChg>
      </pc:sldChg>
      <pc:sldChg chg="addSp delSp modSp new del mod setBg">
        <pc:chgData name="Amina Begum (2118505)" userId="S::2118505@student.uwtsd.ac.uk::7b144117-71f8-4060-97ef-f28069bed0fc" providerId="AD" clId="Web-{29DB7DC9-2297-EDDA-8497-C2D97E1523F4}" dt="2022-07-13T00:11:42.713" v="2605"/>
        <pc:sldMkLst>
          <pc:docMk/>
          <pc:sldMk cId="3705201596" sldId="291"/>
        </pc:sldMkLst>
        <pc:spChg chg="mod">
          <ac:chgData name="Amina Begum (2118505)" userId="S::2118505@student.uwtsd.ac.uk::7b144117-71f8-4060-97ef-f28069bed0fc" providerId="AD" clId="Web-{29DB7DC9-2297-EDDA-8497-C2D97E1523F4}" dt="2022-07-12T23:54:20.213" v="2429"/>
          <ac:spMkLst>
            <pc:docMk/>
            <pc:sldMk cId="3705201596" sldId="291"/>
            <ac:spMk id="2" creationId="{C0214764-DA54-C180-6979-A21F306620A8}"/>
          </ac:spMkLst>
        </pc:spChg>
        <pc:spChg chg="del">
          <ac:chgData name="Amina Begum (2118505)" userId="S::2118505@student.uwtsd.ac.uk::7b144117-71f8-4060-97ef-f28069bed0fc" providerId="AD" clId="Web-{29DB7DC9-2297-EDDA-8497-C2D97E1523F4}" dt="2022-07-12T23:52:58.099" v="2415"/>
          <ac:spMkLst>
            <pc:docMk/>
            <pc:sldMk cId="3705201596" sldId="291"/>
            <ac:spMk id="3" creationId="{72779012-14C2-6ED2-23EA-F1F59F11D83C}"/>
          </ac:spMkLst>
        </pc:spChg>
        <pc:spChg chg="add del mod">
          <ac:chgData name="Amina Begum (2118505)" userId="S::2118505@student.uwtsd.ac.uk::7b144117-71f8-4060-97ef-f28069bed0fc" providerId="AD" clId="Web-{29DB7DC9-2297-EDDA-8497-C2D97E1523F4}" dt="2022-07-12T23:54:20.213" v="2429"/>
          <ac:spMkLst>
            <pc:docMk/>
            <pc:sldMk cId="3705201596" sldId="291"/>
            <ac:spMk id="6" creationId="{94F80D96-2C99-D80F-96EA-0E1C7970C3AA}"/>
          </ac:spMkLst>
        </pc:spChg>
        <pc:spChg chg="add del mod">
          <ac:chgData name="Amina Begum (2118505)" userId="S::2118505@student.uwtsd.ac.uk::7b144117-71f8-4060-97ef-f28069bed0fc" providerId="AD" clId="Web-{29DB7DC9-2297-EDDA-8497-C2D97E1523F4}" dt="2022-07-13T00:04:10.702" v="2534"/>
          <ac:spMkLst>
            <pc:docMk/>
            <pc:sldMk cId="3705201596" sldId="291"/>
            <ac:spMk id="8" creationId="{198BF8EF-56E1-1EC8-6493-94A157231949}"/>
          </ac:spMkLst>
        </pc:spChg>
        <pc:spChg chg="add mod">
          <ac:chgData name="Amina Begum (2118505)" userId="S::2118505@student.uwtsd.ac.uk::7b144117-71f8-4060-97ef-f28069bed0fc" providerId="AD" clId="Web-{29DB7DC9-2297-EDDA-8497-C2D97E1523F4}" dt="2022-07-13T00:04:10.702" v="2534"/>
          <ac:spMkLst>
            <pc:docMk/>
            <pc:sldMk cId="3705201596" sldId="291"/>
            <ac:spMk id="12" creationId="{91803FEB-D1E7-89F6-90CC-E279B793B1F4}"/>
          </ac:spMkLst>
        </pc:spChg>
        <pc:spChg chg="add">
          <ac:chgData name="Amina Begum (2118505)" userId="S::2118505@student.uwtsd.ac.uk::7b144117-71f8-4060-97ef-f28069bed0fc" providerId="AD" clId="Web-{29DB7DC9-2297-EDDA-8497-C2D97E1523F4}" dt="2022-07-12T23:54:20.213" v="2429"/>
          <ac:spMkLst>
            <pc:docMk/>
            <pc:sldMk cId="3705201596" sldId="291"/>
            <ac:spMk id="13" creationId="{09588DA8-065E-4F6F-8EFD-43104AB2E0CF}"/>
          </ac:spMkLst>
        </pc:spChg>
        <pc:spChg chg="add">
          <ac:chgData name="Amina Begum (2118505)" userId="S::2118505@student.uwtsd.ac.uk::7b144117-71f8-4060-97ef-f28069bed0fc" providerId="AD" clId="Web-{29DB7DC9-2297-EDDA-8497-C2D97E1523F4}" dt="2022-07-12T23:54:20.213" v="2429"/>
          <ac:spMkLst>
            <pc:docMk/>
            <pc:sldMk cId="3705201596" sldId="291"/>
            <ac:spMk id="15" creationId="{C4285719-470E-454C-AF62-8323075F1F5B}"/>
          </ac:spMkLst>
        </pc:spChg>
        <pc:spChg chg="add">
          <ac:chgData name="Amina Begum (2118505)" userId="S::2118505@student.uwtsd.ac.uk::7b144117-71f8-4060-97ef-f28069bed0fc" providerId="AD" clId="Web-{29DB7DC9-2297-EDDA-8497-C2D97E1523F4}" dt="2022-07-12T23:54:20.213" v="2429"/>
          <ac:spMkLst>
            <pc:docMk/>
            <pc:sldMk cId="3705201596" sldId="291"/>
            <ac:spMk id="17" creationId="{CD9FE4EF-C4D8-49A0-B2FF-81D8DB7D8A24}"/>
          </ac:spMkLst>
        </pc:spChg>
        <pc:spChg chg="add">
          <ac:chgData name="Amina Begum (2118505)" userId="S::2118505@student.uwtsd.ac.uk::7b144117-71f8-4060-97ef-f28069bed0fc" providerId="AD" clId="Web-{29DB7DC9-2297-EDDA-8497-C2D97E1523F4}" dt="2022-07-12T23:54:20.213" v="2429"/>
          <ac:spMkLst>
            <pc:docMk/>
            <pc:sldMk cId="3705201596" sldId="291"/>
            <ac:spMk id="19" creationId="{4300840D-0A0B-4512-BACA-B439D5B9C57C}"/>
          </ac:spMkLst>
        </pc:spChg>
        <pc:spChg chg="add">
          <ac:chgData name="Amina Begum (2118505)" userId="S::2118505@student.uwtsd.ac.uk::7b144117-71f8-4060-97ef-f28069bed0fc" providerId="AD" clId="Web-{29DB7DC9-2297-EDDA-8497-C2D97E1523F4}" dt="2022-07-12T23:54:20.213" v="2429"/>
          <ac:spMkLst>
            <pc:docMk/>
            <pc:sldMk cId="3705201596" sldId="291"/>
            <ac:spMk id="21" creationId="{D2B78728-A580-49A7-84F9-6EF6F583ADE0}"/>
          </ac:spMkLst>
        </pc:spChg>
        <pc:spChg chg="add">
          <ac:chgData name="Amina Begum (2118505)" userId="S::2118505@student.uwtsd.ac.uk::7b144117-71f8-4060-97ef-f28069bed0fc" providerId="AD" clId="Web-{29DB7DC9-2297-EDDA-8497-C2D97E1523F4}" dt="2022-07-12T23:54:20.213" v="2429"/>
          <ac:spMkLst>
            <pc:docMk/>
            <pc:sldMk cId="3705201596" sldId="291"/>
            <ac:spMk id="23" creationId="{38FAA1A1-D861-433F-88FA-1E9D6FD31D11}"/>
          </ac:spMkLst>
        </pc:spChg>
        <pc:spChg chg="add">
          <ac:chgData name="Amina Begum (2118505)" userId="S::2118505@student.uwtsd.ac.uk::7b144117-71f8-4060-97ef-f28069bed0fc" providerId="AD" clId="Web-{29DB7DC9-2297-EDDA-8497-C2D97E1523F4}" dt="2022-07-12T23:54:20.213" v="2429"/>
          <ac:spMkLst>
            <pc:docMk/>
            <pc:sldMk cId="3705201596" sldId="291"/>
            <ac:spMk id="25" creationId="{8D71EDA1-87BF-4D5D-AB79-F346FD19278A}"/>
          </ac:spMkLst>
        </pc:spChg>
        <pc:graphicFrameChg chg="add del mod ord modGraphic">
          <ac:chgData name="Amina Begum (2118505)" userId="S::2118505@student.uwtsd.ac.uk::7b144117-71f8-4060-97ef-f28069bed0fc" providerId="AD" clId="Web-{29DB7DC9-2297-EDDA-8497-C2D97E1523F4}" dt="2022-07-12T23:54:10.572" v="2428"/>
          <ac:graphicFrameMkLst>
            <pc:docMk/>
            <pc:sldMk cId="3705201596" sldId="291"/>
            <ac:graphicFrameMk id="5" creationId="{B9E2DE67-A67E-9663-8CCB-66607FA0CB7F}"/>
          </ac:graphicFrameMkLst>
        </pc:graphicFrameChg>
        <pc:graphicFrameChg chg="add del mod modGraphic">
          <ac:chgData name="Amina Begum (2118505)" userId="S::2118505@student.uwtsd.ac.uk::7b144117-71f8-4060-97ef-f28069bed0fc" providerId="AD" clId="Web-{29DB7DC9-2297-EDDA-8497-C2D97E1523F4}" dt="2022-07-13T00:01:18.271" v="2503"/>
          <ac:graphicFrameMkLst>
            <pc:docMk/>
            <pc:sldMk cId="3705201596" sldId="291"/>
            <ac:graphicFrameMk id="10" creationId="{82595992-64AA-43A4-3AF3-0E770EEF2B61}"/>
          </ac:graphicFrameMkLst>
        </pc:graphicFrameChg>
      </pc:sldChg>
      <pc:sldChg chg="addSp delSp modSp new del mod setBg">
        <pc:chgData name="Amina Begum (2118505)" userId="S::2118505@student.uwtsd.ac.uk::7b144117-71f8-4060-97ef-f28069bed0fc" providerId="AD" clId="Web-{29DB7DC9-2297-EDDA-8497-C2D97E1523F4}" dt="2022-07-13T00:27:49.368" v="2824"/>
        <pc:sldMkLst>
          <pc:docMk/>
          <pc:sldMk cId="3152600395" sldId="292"/>
        </pc:sldMkLst>
        <pc:spChg chg="mod">
          <ac:chgData name="Amina Begum (2118505)" userId="S::2118505@student.uwtsd.ac.uk::7b144117-71f8-4060-97ef-f28069bed0fc" providerId="AD" clId="Web-{29DB7DC9-2297-EDDA-8497-C2D97E1523F4}" dt="2022-07-12T23:56:47.676" v="2459"/>
          <ac:spMkLst>
            <pc:docMk/>
            <pc:sldMk cId="3152600395" sldId="292"/>
            <ac:spMk id="2" creationId="{F9FC3531-386D-FDC0-9191-6A3DC7B08229}"/>
          </ac:spMkLst>
        </pc:spChg>
        <pc:spChg chg="del mod">
          <ac:chgData name="Amina Begum (2118505)" userId="S::2118505@student.uwtsd.ac.uk::7b144117-71f8-4060-97ef-f28069bed0fc" providerId="AD" clId="Web-{29DB7DC9-2297-EDDA-8497-C2D97E1523F4}" dt="2022-07-12T23:57:10.943" v="2461"/>
          <ac:spMkLst>
            <pc:docMk/>
            <pc:sldMk cId="3152600395" sldId="292"/>
            <ac:spMk id="3" creationId="{420D225D-17C1-400E-F75A-DD9A84539B11}"/>
          </ac:spMkLst>
        </pc:spChg>
        <pc:spChg chg="add mod">
          <ac:chgData name="Amina Begum (2118505)" userId="S::2118505@student.uwtsd.ac.uk::7b144117-71f8-4060-97ef-f28069bed0fc" providerId="AD" clId="Web-{29DB7DC9-2297-EDDA-8497-C2D97E1523F4}" dt="2022-07-13T00:07:44.574" v="2576" actId="1076"/>
          <ac:spMkLst>
            <pc:docMk/>
            <pc:sldMk cId="3152600395" sldId="292"/>
            <ac:spMk id="6" creationId="{8128DAD4-2757-178C-6F59-5182E416F218}"/>
          </ac:spMkLst>
        </pc:spChg>
        <pc:spChg chg="add">
          <ac:chgData name="Amina Begum (2118505)" userId="S::2118505@student.uwtsd.ac.uk::7b144117-71f8-4060-97ef-f28069bed0fc" providerId="AD" clId="Web-{29DB7DC9-2297-EDDA-8497-C2D97E1523F4}" dt="2022-07-12T23:56:47.676" v="2459"/>
          <ac:spMkLst>
            <pc:docMk/>
            <pc:sldMk cId="3152600395" sldId="292"/>
            <ac:spMk id="8" creationId="{1B15ED52-F352-441B-82BF-E0EA34836D08}"/>
          </ac:spMkLst>
        </pc:spChg>
        <pc:spChg chg="add mod">
          <ac:chgData name="Amina Begum (2118505)" userId="S::2118505@student.uwtsd.ac.uk::7b144117-71f8-4060-97ef-f28069bed0fc" providerId="AD" clId="Web-{29DB7DC9-2297-EDDA-8497-C2D97E1523F4}" dt="2022-07-13T00:19:36.807" v="2718"/>
          <ac:spMkLst>
            <pc:docMk/>
            <pc:sldMk cId="3152600395" sldId="292"/>
            <ac:spMk id="9" creationId="{8AA625D4-6615-2A5A-2653-F7023AF66229}"/>
          </ac:spMkLst>
        </pc:spChg>
        <pc:spChg chg="add">
          <ac:chgData name="Amina Begum (2118505)" userId="S::2118505@student.uwtsd.ac.uk::7b144117-71f8-4060-97ef-f28069bed0fc" providerId="AD" clId="Web-{29DB7DC9-2297-EDDA-8497-C2D97E1523F4}" dt="2022-07-12T23:56:47.676" v="2459"/>
          <ac:spMkLst>
            <pc:docMk/>
            <pc:sldMk cId="3152600395" sldId="292"/>
            <ac:spMk id="10" creationId="{3B2E3793-BFE6-45A2-9B7B-E18844431C99}"/>
          </ac:spMkLst>
        </pc:spChg>
        <pc:spChg chg="add">
          <ac:chgData name="Amina Begum (2118505)" userId="S::2118505@student.uwtsd.ac.uk::7b144117-71f8-4060-97ef-f28069bed0fc" providerId="AD" clId="Web-{29DB7DC9-2297-EDDA-8497-C2D97E1523F4}" dt="2022-07-12T23:56:47.676" v="2459"/>
          <ac:spMkLst>
            <pc:docMk/>
            <pc:sldMk cId="3152600395" sldId="292"/>
            <ac:spMk id="12" creationId="{BC4C4868-CB8F-4AF9-9CDB-8108F2C19B67}"/>
          </ac:spMkLst>
        </pc:spChg>
        <pc:spChg chg="add">
          <ac:chgData name="Amina Begum (2118505)" userId="S::2118505@student.uwtsd.ac.uk::7b144117-71f8-4060-97ef-f28069bed0fc" providerId="AD" clId="Web-{29DB7DC9-2297-EDDA-8497-C2D97E1523F4}" dt="2022-07-12T23:56:47.676" v="2459"/>
          <ac:spMkLst>
            <pc:docMk/>
            <pc:sldMk cId="3152600395" sldId="292"/>
            <ac:spMk id="14" creationId="{375E0459-6403-40CD-989D-56A4407CA12E}"/>
          </ac:spMkLst>
        </pc:spChg>
        <pc:spChg chg="add">
          <ac:chgData name="Amina Begum (2118505)" userId="S::2118505@student.uwtsd.ac.uk::7b144117-71f8-4060-97ef-f28069bed0fc" providerId="AD" clId="Web-{29DB7DC9-2297-EDDA-8497-C2D97E1523F4}" dt="2022-07-12T23:56:47.676" v="2459"/>
          <ac:spMkLst>
            <pc:docMk/>
            <pc:sldMk cId="3152600395" sldId="292"/>
            <ac:spMk id="16" creationId="{53E5B1A8-3AC9-4BD1-9BBC-78CA94F2D1BA}"/>
          </ac:spMkLst>
        </pc:spChg>
        <pc:graphicFrameChg chg="add del mod ord modGraphic">
          <ac:chgData name="Amina Begum (2118505)" userId="S::2118505@student.uwtsd.ac.uk::7b144117-71f8-4060-97ef-f28069bed0fc" providerId="AD" clId="Web-{29DB7DC9-2297-EDDA-8497-C2D97E1523F4}" dt="2022-07-13T00:19:36.807" v="2718"/>
          <ac:graphicFrameMkLst>
            <pc:docMk/>
            <pc:sldMk cId="3152600395" sldId="292"/>
            <ac:graphicFrameMk id="5" creationId="{4B7FB39F-1882-1543-F98A-DED1199C5845}"/>
          </ac:graphicFrameMkLst>
        </pc:graphicFrameChg>
      </pc:sldChg>
      <pc:sldChg chg="addSp delSp modSp new del mod setBg">
        <pc:chgData name="Amina Begum (2118505)" userId="S::2118505@student.uwtsd.ac.uk::7b144117-71f8-4060-97ef-f28069bed0fc" providerId="AD" clId="Web-{29DB7DC9-2297-EDDA-8497-C2D97E1523F4}" dt="2022-07-13T00:27:51.274" v="2825"/>
        <pc:sldMkLst>
          <pc:docMk/>
          <pc:sldMk cId="36651596" sldId="293"/>
        </pc:sldMkLst>
        <pc:spChg chg="mod">
          <ac:chgData name="Amina Begum (2118505)" userId="S::2118505@student.uwtsd.ac.uk::7b144117-71f8-4060-97ef-f28069bed0fc" providerId="AD" clId="Web-{29DB7DC9-2297-EDDA-8497-C2D97E1523F4}" dt="2022-07-13T00:00:53.175" v="2500" actId="20577"/>
          <ac:spMkLst>
            <pc:docMk/>
            <pc:sldMk cId="36651596" sldId="293"/>
            <ac:spMk id="2" creationId="{70ACB658-C2DC-0FB5-9AF2-10646C58FE56}"/>
          </ac:spMkLst>
        </pc:spChg>
        <pc:spChg chg="del mod">
          <ac:chgData name="Amina Begum (2118505)" userId="S::2118505@student.uwtsd.ac.uk::7b144117-71f8-4060-97ef-f28069bed0fc" providerId="AD" clId="Web-{29DB7DC9-2297-EDDA-8497-C2D97E1523F4}" dt="2022-07-13T00:01:25.662" v="2504"/>
          <ac:spMkLst>
            <pc:docMk/>
            <pc:sldMk cId="36651596" sldId="293"/>
            <ac:spMk id="3" creationId="{A35867E4-09BA-5E0F-6D59-F3EBF8A90982}"/>
          </ac:spMkLst>
        </pc:spChg>
        <pc:spChg chg="add mod">
          <ac:chgData name="Amina Begum (2118505)" userId="S::2118505@student.uwtsd.ac.uk::7b144117-71f8-4060-97ef-f28069bed0fc" providerId="AD" clId="Web-{29DB7DC9-2297-EDDA-8497-C2D97E1523F4}" dt="2022-07-13T00:08:31.733" v="2582" actId="1076"/>
          <ac:spMkLst>
            <pc:docMk/>
            <pc:sldMk cId="36651596" sldId="293"/>
            <ac:spMk id="6" creationId="{250EE8D6-FCAE-CC94-EC54-05A7E09578E0}"/>
          </ac:spMkLst>
        </pc:spChg>
        <pc:spChg chg="add">
          <ac:chgData name="Amina Begum (2118505)" userId="S::2118505@student.uwtsd.ac.uk::7b144117-71f8-4060-97ef-f28069bed0fc" providerId="AD" clId="Web-{29DB7DC9-2297-EDDA-8497-C2D97E1523F4}" dt="2022-07-13T00:00:15.485" v="2489"/>
          <ac:spMkLst>
            <pc:docMk/>
            <pc:sldMk cId="36651596" sldId="293"/>
            <ac:spMk id="8" creationId="{1B15ED52-F352-441B-82BF-E0EA34836D08}"/>
          </ac:spMkLst>
        </pc:spChg>
        <pc:spChg chg="add mod">
          <ac:chgData name="Amina Begum (2118505)" userId="S::2118505@student.uwtsd.ac.uk::7b144117-71f8-4060-97ef-f28069bed0fc" providerId="AD" clId="Web-{29DB7DC9-2297-EDDA-8497-C2D97E1523F4}" dt="2022-07-13T00:26:19.285" v="2805"/>
          <ac:spMkLst>
            <pc:docMk/>
            <pc:sldMk cId="36651596" sldId="293"/>
            <ac:spMk id="9" creationId="{9B0304AD-59EF-5876-5E60-0555E870C127}"/>
          </ac:spMkLst>
        </pc:spChg>
        <pc:spChg chg="add">
          <ac:chgData name="Amina Begum (2118505)" userId="S::2118505@student.uwtsd.ac.uk::7b144117-71f8-4060-97ef-f28069bed0fc" providerId="AD" clId="Web-{29DB7DC9-2297-EDDA-8497-C2D97E1523F4}" dt="2022-07-13T00:00:15.485" v="2489"/>
          <ac:spMkLst>
            <pc:docMk/>
            <pc:sldMk cId="36651596" sldId="293"/>
            <ac:spMk id="10" creationId="{3B2E3793-BFE6-45A2-9B7B-E18844431C99}"/>
          </ac:spMkLst>
        </pc:spChg>
        <pc:spChg chg="add">
          <ac:chgData name="Amina Begum (2118505)" userId="S::2118505@student.uwtsd.ac.uk::7b144117-71f8-4060-97ef-f28069bed0fc" providerId="AD" clId="Web-{29DB7DC9-2297-EDDA-8497-C2D97E1523F4}" dt="2022-07-13T00:00:15.485" v="2489"/>
          <ac:spMkLst>
            <pc:docMk/>
            <pc:sldMk cId="36651596" sldId="293"/>
            <ac:spMk id="12" creationId="{BC4C4868-CB8F-4AF9-9CDB-8108F2C19B67}"/>
          </ac:spMkLst>
        </pc:spChg>
        <pc:spChg chg="add">
          <ac:chgData name="Amina Begum (2118505)" userId="S::2118505@student.uwtsd.ac.uk::7b144117-71f8-4060-97ef-f28069bed0fc" providerId="AD" clId="Web-{29DB7DC9-2297-EDDA-8497-C2D97E1523F4}" dt="2022-07-13T00:00:15.485" v="2489"/>
          <ac:spMkLst>
            <pc:docMk/>
            <pc:sldMk cId="36651596" sldId="293"/>
            <ac:spMk id="14" creationId="{375E0459-6403-40CD-989D-56A4407CA12E}"/>
          </ac:spMkLst>
        </pc:spChg>
        <pc:spChg chg="add">
          <ac:chgData name="Amina Begum (2118505)" userId="S::2118505@student.uwtsd.ac.uk::7b144117-71f8-4060-97ef-f28069bed0fc" providerId="AD" clId="Web-{29DB7DC9-2297-EDDA-8497-C2D97E1523F4}" dt="2022-07-13T00:00:15.485" v="2489"/>
          <ac:spMkLst>
            <pc:docMk/>
            <pc:sldMk cId="36651596" sldId="293"/>
            <ac:spMk id="16" creationId="{53E5B1A8-3AC9-4BD1-9BBC-78CA94F2D1BA}"/>
          </ac:spMkLst>
        </pc:spChg>
        <pc:graphicFrameChg chg="add del mod ord modGraphic">
          <ac:chgData name="Amina Begum (2118505)" userId="S::2118505@student.uwtsd.ac.uk::7b144117-71f8-4060-97ef-f28069bed0fc" providerId="AD" clId="Web-{29DB7DC9-2297-EDDA-8497-C2D97E1523F4}" dt="2022-07-13T00:26:19.285" v="2805"/>
          <ac:graphicFrameMkLst>
            <pc:docMk/>
            <pc:sldMk cId="36651596" sldId="293"/>
            <ac:graphicFrameMk id="5" creationId="{2699C877-382B-2A50-F78E-C0AD67899ABE}"/>
          </ac:graphicFrameMkLst>
        </pc:graphicFrameChg>
      </pc:sldChg>
      <pc:sldChg chg="addSp delSp modSp new del mod setBg">
        <pc:chgData name="Amina Begum (2118505)" userId="S::2118505@student.uwtsd.ac.uk::7b144117-71f8-4060-97ef-f28069bed0fc" providerId="AD" clId="Web-{29DB7DC9-2297-EDDA-8497-C2D97E1523F4}" dt="2022-07-13T00:23:43.869" v="2766"/>
        <pc:sldMkLst>
          <pc:docMk/>
          <pc:sldMk cId="4090536146" sldId="294"/>
        </pc:sldMkLst>
        <pc:spChg chg="mod">
          <ac:chgData name="Amina Begum (2118505)" userId="S::2118505@student.uwtsd.ac.uk::7b144117-71f8-4060-97ef-f28069bed0fc" providerId="AD" clId="Web-{29DB7DC9-2297-EDDA-8497-C2D97E1523F4}" dt="2022-07-13T00:15:07.069" v="2637" actId="1076"/>
          <ac:spMkLst>
            <pc:docMk/>
            <pc:sldMk cId="4090536146" sldId="294"/>
            <ac:spMk id="2" creationId="{C7E7CEAA-A811-B4CA-4030-E68585E038AA}"/>
          </ac:spMkLst>
        </pc:spChg>
        <pc:spChg chg="del mod">
          <ac:chgData name="Amina Begum (2118505)" userId="S::2118505@student.uwtsd.ac.uk::7b144117-71f8-4060-97ef-f28069bed0fc" providerId="AD" clId="Web-{29DB7DC9-2297-EDDA-8497-C2D97E1523F4}" dt="2022-07-13T00:06:58.650" v="2565"/>
          <ac:spMkLst>
            <pc:docMk/>
            <pc:sldMk cId="4090536146" sldId="294"/>
            <ac:spMk id="3" creationId="{B0375225-9053-BC8E-BD35-78A32168F309}"/>
          </ac:spMkLst>
        </pc:spChg>
        <pc:spChg chg="add mod">
          <ac:chgData name="Amina Begum (2118505)" userId="S::2118505@student.uwtsd.ac.uk::7b144117-71f8-4060-97ef-f28069bed0fc" providerId="AD" clId="Web-{29DB7DC9-2297-EDDA-8497-C2D97E1523F4}" dt="2022-07-13T00:15:31.133" v="2654" actId="14100"/>
          <ac:spMkLst>
            <pc:docMk/>
            <pc:sldMk cId="4090536146" sldId="294"/>
            <ac:spMk id="6" creationId="{970D9A81-DFFF-D1E3-A635-DC9D2628C737}"/>
          </ac:spMkLst>
        </pc:spChg>
        <pc:spChg chg="add">
          <ac:chgData name="Amina Begum (2118505)" userId="S::2118505@student.uwtsd.ac.uk::7b144117-71f8-4060-97ef-f28069bed0fc" providerId="AD" clId="Web-{29DB7DC9-2297-EDDA-8497-C2D97E1523F4}" dt="2022-07-13T00:16:52.481" v="2675"/>
          <ac:spMkLst>
            <pc:docMk/>
            <pc:sldMk cId="4090536146" sldId="294"/>
            <ac:spMk id="7" creationId="{CE9103AA-C36F-DC98-D856-3E6FFEE336B4}"/>
          </ac:spMkLst>
        </pc:spChg>
        <pc:spChg chg="add del">
          <ac:chgData name="Amina Begum (2118505)" userId="S::2118505@student.uwtsd.ac.uk::7b144117-71f8-4060-97ef-f28069bed0fc" providerId="AD" clId="Web-{29DB7DC9-2297-EDDA-8497-C2D97E1523F4}" dt="2022-07-13T00:12:29.591" v="2606"/>
          <ac:spMkLst>
            <pc:docMk/>
            <pc:sldMk cId="4090536146" sldId="294"/>
            <ac:spMk id="8" creationId="{1B15ED52-F352-441B-82BF-E0EA34836D08}"/>
          </ac:spMkLst>
        </pc:spChg>
        <pc:spChg chg="add del">
          <ac:chgData name="Amina Begum (2118505)" userId="S::2118505@student.uwtsd.ac.uk::7b144117-71f8-4060-97ef-f28069bed0fc" providerId="AD" clId="Web-{29DB7DC9-2297-EDDA-8497-C2D97E1523F4}" dt="2022-07-13T00:12:29.591" v="2606"/>
          <ac:spMkLst>
            <pc:docMk/>
            <pc:sldMk cId="4090536146" sldId="294"/>
            <ac:spMk id="10" creationId="{3B2E3793-BFE6-45A2-9B7B-E18844431C99}"/>
          </ac:spMkLst>
        </pc:spChg>
        <pc:spChg chg="add mod">
          <ac:chgData name="Amina Begum (2118505)" userId="S::2118505@student.uwtsd.ac.uk::7b144117-71f8-4060-97ef-f28069bed0fc" providerId="AD" clId="Web-{29DB7DC9-2297-EDDA-8497-C2D97E1523F4}" dt="2022-07-13T00:16:58.559" v="2676"/>
          <ac:spMkLst>
            <pc:docMk/>
            <pc:sldMk cId="4090536146" sldId="294"/>
            <ac:spMk id="11" creationId="{76C699E6-65FE-FDA7-C343-9E01FBF84089}"/>
          </ac:spMkLst>
        </pc:spChg>
        <pc:spChg chg="add del">
          <ac:chgData name="Amina Begum (2118505)" userId="S::2118505@student.uwtsd.ac.uk::7b144117-71f8-4060-97ef-f28069bed0fc" providerId="AD" clId="Web-{29DB7DC9-2297-EDDA-8497-C2D97E1523F4}" dt="2022-07-13T00:12:29.591" v="2606"/>
          <ac:spMkLst>
            <pc:docMk/>
            <pc:sldMk cId="4090536146" sldId="294"/>
            <ac:spMk id="12" creationId="{BC4C4868-CB8F-4AF9-9CDB-8108F2C19B67}"/>
          </ac:spMkLst>
        </pc:spChg>
        <pc:spChg chg="add del">
          <ac:chgData name="Amina Begum (2118505)" userId="S::2118505@student.uwtsd.ac.uk::7b144117-71f8-4060-97ef-f28069bed0fc" providerId="AD" clId="Web-{29DB7DC9-2297-EDDA-8497-C2D97E1523F4}" dt="2022-07-13T00:12:29.591" v="2606"/>
          <ac:spMkLst>
            <pc:docMk/>
            <pc:sldMk cId="4090536146" sldId="294"/>
            <ac:spMk id="14" creationId="{375E0459-6403-40CD-989D-56A4407CA12E}"/>
          </ac:spMkLst>
        </pc:spChg>
        <pc:spChg chg="add del">
          <ac:chgData name="Amina Begum (2118505)" userId="S::2118505@student.uwtsd.ac.uk::7b144117-71f8-4060-97ef-f28069bed0fc" providerId="AD" clId="Web-{29DB7DC9-2297-EDDA-8497-C2D97E1523F4}" dt="2022-07-13T00:12:29.591" v="2606"/>
          <ac:spMkLst>
            <pc:docMk/>
            <pc:sldMk cId="4090536146" sldId="294"/>
            <ac:spMk id="16" creationId="{53E5B1A8-3AC9-4BD1-9BBC-78CA94F2D1BA}"/>
          </ac:spMkLst>
        </pc:spChg>
        <pc:spChg chg="add">
          <ac:chgData name="Amina Begum (2118505)" userId="S::2118505@student.uwtsd.ac.uk::7b144117-71f8-4060-97ef-f28069bed0fc" providerId="AD" clId="Web-{29DB7DC9-2297-EDDA-8497-C2D97E1523F4}" dt="2022-07-13T00:12:29.591" v="2606"/>
          <ac:spMkLst>
            <pc:docMk/>
            <pc:sldMk cId="4090536146" sldId="294"/>
            <ac:spMk id="21" creationId="{12609869-9E80-471B-A487-A53288E0E791}"/>
          </ac:spMkLst>
        </pc:spChg>
        <pc:spChg chg="add">
          <ac:chgData name="Amina Begum (2118505)" userId="S::2118505@student.uwtsd.ac.uk::7b144117-71f8-4060-97ef-f28069bed0fc" providerId="AD" clId="Web-{29DB7DC9-2297-EDDA-8497-C2D97E1523F4}" dt="2022-07-13T00:12:29.591" v="2606"/>
          <ac:spMkLst>
            <pc:docMk/>
            <pc:sldMk cId="4090536146" sldId="294"/>
            <ac:spMk id="23" creationId="{7004738A-9D34-43E8-97D2-CA0EED4F8BE0}"/>
          </ac:spMkLst>
        </pc:spChg>
        <pc:spChg chg="add">
          <ac:chgData name="Amina Begum (2118505)" userId="S::2118505@student.uwtsd.ac.uk::7b144117-71f8-4060-97ef-f28069bed0fc" providerId="AD" clId="Web-{29DB7DC9-2297-EDDA-8497-C2D97E1523F4}" dt="2022-07-13T00:12:29.591" v="2606"/>
          <ac:spMkLst>
            <pc:docMk/>
            <pc:sldMk cId="4090536146" sldId="294"/>
            <ac:spMk id="25" creationId="{B8B8D07F-F13E-443E-BA68-2D26672D76B9}"/>
          </ac:spMkLst>
        </pc:spChg>
        <pc:spChg chg="add">
          <ac:chgData name="Amina Begum (2118505)" userId="S::2118505@student.uwtsd.ac.uk::7b144117-71f8-4060-97ef-f28069bed0fc" providerId="AD" clId="Web-{29DB7DC9-2297-EDDA-8497-C2D97E1523F4}" dt="2022-07-13T00:12:29.591" v="2606"/>
          <ac:spMkLst>
            <pc:docMk/>
            <pc:sldMk cId="4090536146" sldId="294"/>
            <ac:spMk id="27" creationId="{2813A4FA-24A5-41ED-A534-3807D1B2F344}"/>
          </ac:spMkLst>
        </pc:spChg>
        <pc:spChg chg="add">
          <ac:chgData name="Amina Begum (2118505)" userId="S::2118505@student.uwtsd.ac.uk::7b144117-71f8-4060-97ef-f28069bed0fc" providerId="AD" clId="Web-{29DB7DC9-2297-EDDA-8497-C2D97E1523F4}" dt="2022-07-13T00:12:29.591" v="2606"/>
          <ac:spMkLst>
            <pc:docMk/>
            <pc:sldMk cId="4090536146" sldId="294"/>
            <ac:spMk id="29" creationId="{C3944F27-CA70-4E84-A51A-E6BF89558979}"/>
          </ac:spMkLst>
        </pc:spChg>
        <pc:graphicFrameChg chg="add del mod ord modGraphic">
          <ac:chgData name="Amina Begum (2118505)" userId="S::2118505@student.uwtsd.ac.uk::7b144117-71f8-4060-97ef-f28069bed0fc" providerId="AD" clId="Web-{29DB7DC9-2297-EDDA-8497-C2D97E1523F4}" dt="2022-07-13T00:16:58.559" v="2676"/>
          <ac:graphicFrameMkLst>
            <pc:docMk/>
            <pc:sldMk cId="4090536146" sldId="294"/>
            <ac:graphicFrameMk id="5" creationId="{2F3EC0A2-9391-0724-3BC9-168E8B62DD3D}"/>
          </ac:graphicFrameMkLst>
        </pc:graphicFrameChg>
      </pc:sldChg>
      <pc:sldChg chg="addSp delSp modSp new mod setBg">
        <pc:chgData name="Amina Begum (2118505)" userId="S::2118505@student.uwtsd.ac.uk::7b144117-71f8-4060-97ef-f28069bed0fc" providerId="AD" clId="Web-{29DB7DC9-2297-EDDA-8497-C2D97E1523F4}" dt="2022-07-13T00:43:14.235" v="2925" actId="1076"/>
        <pc:sldMkLst>
          <pc:docMk/>
          <pc:sldMk cId="216369646" sldId="295"/>
        </pc:sldMkLst>
        <pc:spChg chg="mod">
          <ac:chgData name="Amina Begum (2118505)" userId="S::2118505@student.uwtsd.ac.uk::7b144117-71f8-4060-97ef-f28069bed0fc" providerId="AD" clId="Web-{29DB7DC9-2297-EDDA-8497-C2D97E1523F4}" dt="2022-07-13T00:43:09.501" v="2924" actId="1076"/>
          <ac:spMkLst>
            <pc:docMk/>
            <pc:sldMk cId="216369646" sldId="295"/>
            <ac:spMk id="2" creationId="{02FA5CF2-BB42-22BA-F260-CAA75C5AA4B0}"/>
          </ac:spMkLst>
        </pc:spChg>
        <pc:spChg chg="mod">
          <ac:chgData name="Amina Begum (2118505)" userId="S::2118505@student.uwtsd.ac.uk::7b144117-71f8-4060-97ef-f28069bed0fc" providerId="AD" clId="Web-{29DB7DC9-2297-EDDA-8497-C2D97E1523F4}" dt="2022-07-13T00:43:14.235" v="2925" actId="1076"/>
          <ac:spMkLst>
            <pc:docMk/>
            <pc:sldMk cId="216369646" sldId="295"/>
            <ac:spMk id="3" creationId="{F7BE7328-6DB8-DC53-A6B2-79A9D11AFF58}"/>
          </ac:spMkLst>
        </pc:spChg>
        <pc:spChg chg="add del">
          <ac:chgData name="Amina Begum (2118505)" userId="S::2118505@student.uwtsd.ac.uk::7b144117-71f8-4060-97ef-f28069bed0fc" providerId="AD" clId="Web-{29DB7DC9-2297-EDDA-8497-C2D97E1523F4}" dt="2022-07-13T00:16:38.074" v="2674"/>
          <ac:spMkLst>
            <pc:docMk/>
            <pc:sldMk cId="216369646" sldId="295"/>
            <ac:spMk id="4" creationId="{3C114415-B2D0-1BAA-567F-FE9085D7FA2A}"/>
          </ac:spMkLst>
        </pc:spChg>
        <pc:spChg chg="add mod">
          <ac:chgData name="Amina Begum (2118505)" userId="S::2118505@student.uwtsd.ac.uk::7b144117-71f8-4060-97ef-f28069bed0fc" providerId="AD" clId="Web-{29DB7DC9-2297-EDDA-8497-C2D97E1523F4}" dt="2022-07-13T00:16:38.074" v="2674"/>
          <ac:spMkLst>
            <pc:docMk/>
            <pc:sldMk cId="216369646" sldId="295"/>
            <ac:spMk id="5" creationId="{C4531251-919D-A4A8-03C0-E03BC068F19E}"/>
          </ac:spMkLst>
        </pc:spChg>
        <pc:spChg chg="add del">
          <ac:chgData name="Amina Begum (2118505)" userId="S::2118505@student.uwtsd.ac.uk::7b144117-71f8-4060-97ef-f28069bed0fc" providerId="AD" clId="Web-{29DB7DC9-2297-EDDA-8497-C2D97E1523F4}" dt="2022-07-13T00:16:38.074" v="2674"/>
          <ac:spMkLst>
            <pc:docMk/>
            <pc:sldMk cId="216369646" sldId="295"/>
            <ac:spMk id="8" creationId="{09588DA8-065E-4F6F-8EFD-43104AB2E0CF}"/>
          </ac:spMkLst>
        </pc:spChg>
        <pc:spChg chg="add del">
          <ac:chgData name="Amina Begum (2118505)" userId="S::2118505@student.uwtsd.ac.uk::7b144117-71f8-4060-97ef-f28069bed0fc" providerId="AD" clId="Web-{29DB7DC9-2297-EDDA-8497-C2D97E1523F4}" dt="2022-07-13T00:16:38.074" v="2674"/>
          <ac:spMkLst>
            <pc:docMk/>
            <pc:sldMk cId="216369646" sldId="295"/>
            <ac:spMk id="10" creationId="{C4285719-470E-454C-AF62-8323075F1F5B}"/>
          </ac:spMkLst>
        </pc:spChg>
        <pc:spChg chg="add del">
          <ac:chgData name="Amina Begum (2118505)" userId="S::2118505@student.uwtsd.ac.uk::7b144117-71f8-4060-97ef-f28069bed0fc" providerId="AD" clId="Web-{29DB7DC9-2297-EDDA-8497-C2D97E1523F4}" dt="2022-07-13T00:16:38.074" v="2674"/>
          <ac:spMkLst>
            <pc:docMk/>
            <pc:sldMk cId="216369646" sldId="295"/>
            <ac:spMk id="12" creationId="{CD9FE4EF-C4D8-49A0-B2FF-81D8DB7D8A24}"/>
          </ac:spMkLst>
        </pc:spChg>
        <pc:spChg chg="add del">
          <ac:chgData name="Amina Begum (2118505)" userId="S::2118505@student.uwtsd.ac.uk::7b144117-71f8-4060-97ef-f28069bed0fc" providerId="AD" clId="Web-{29DB7DC9-2297-EDDA-8497-C2D97E1523F4}" dt="2022-07-13T00:16:38.074" v="2674"/>
          <ac:spMkLst>
            <pc:docMk/>
            <pc:sldMk cId="216369646" sldId="295"/>
            <ac:spMk id="14" creationId="{4300840D-0A0B-4512-BACA-B439D5B9C57C}"/>
          </ac:spMkLst>
        </pc:spChg>
        <pc:spChg chg="add del">
          <ac:chgData name="Amina Begum (2118505)" userId="S::2118505@student.uwtsd.ac.uk::7b144117-71f8-4060-97ef-f28069bed0fc" providerId="AD" clId="Web-{29DB7DC9-2297-EDDA-8497-C2D97E1523F4}" dt="2022-07-13T00:16:38.074" v="2674"/>
          <ac:spMkLst>
            <pc:docMk/>
            <pc:sldMk cId="216369646" sldId="295"/>
            <ac:spMk id="16" creationId="{D2B78728-A580-49A7-84F9-6EF6F583ADE0}"/>
          </ac:spMkLst>
        </pc:spChg>
        <pc:spChg chg="add del">
          <ac:chgData name="Amina Begum (2118505)" userId="S::2118505@student.uwtsd.ac.uk::7b144117-71f8-4060-97ef-f28069bed0fc" providerId="AD" clId="Web-{29DB7DC9-2297-EDDA-8497-C2D97E1523F4}" dt="2022-07-13T00:16:38.074" v="2674"/>
          <ac:spMkLst>
            <pc:docMk/>
            <pc:sldMk cId="216369646" sldId="295"/>
            <ac:spMk id="18" creationId="{38FAA1A1-D861-433F-88FA-1E9D6FD31D11}"/>
          </ac:spMkLst>
        </pc:spChg>
        <pc:spChg chg="add del">
          <ac:chgData name="Amina Begum (2118505)" userId="S::2118505@student.uwtsd.ac.uk::7b144117-71f8-4060-97ef-f28069bed0fc" providerId="AD" clId="Web-{29DB7DC9-2297-EDDA-8497-C2D97E1523F4}" dt="2022-07-13T00:16:38.074" v="2674"/>
          <ac:spMkLst>
            <pc:docMk/>
            <pc:sldMk cId="216369646" sldId="295"/>
            <ac:spMk id="20" creationId="{8D71EDA1-87BF-4D5D-AB79-F346FD19278A}"/>
          </ac:spMkLst>
        </pc:spChg>
        <pc:spChg chg="add">
          <ac:chgData name="Amina Begum (2118505)" userId="S::2118505@student.uwtsd.ac.uk::7b144117-71f8-4060-97ef-f28069bed0fc" providerId="AD" clId="Web-{29DB7DC9-2297-EDDA-8497-C2D97E1523F4}" dt="2022-07-13T00:16:38.074" v="2674"/>
          <ac:spMkLst>
            <pc:docMk/>
            <pc:sldMk cId="216369646" sldId="295"/>
            <ac:spMk id="25" creationId="{9203DE33-2CD4-4CA8-9AF3-37C3B65133B0}"/>
          </ac:spMkLst>
        </pc:spChg>
        <pc:spChg chg="add">
          <ac:chgData name="Amina Begum (2118505)" userId="S::2118505@student.uwtsd.ac.uk::7b144117-71f8-4060-97ef-f28069bed0fc" providerId="AD" clId="Web-{29DB7DC9-2297-EDDA-8497-C2D97E1523F4}" dt="2022-07-13T00:16:38.074" v="2674"/>
          <ac:spMkLst>
            <pc:docMk/>
            <pc:sldMk cId="216369646" sldId="295"/>
            <ac:spMk id="27" creationId="{0AF57B88-1D4C-41FA-A761-EC1DD10C35CB}"/>
          </ac:spMkLst>
        </pc:spChg>
        <pc:spChg chg="add">
          <ac:chgData name="Amina Begum (2118505)" userId="S::2118505@student.uwtsd.ac.uk::7b144117-71f8-4060-97ef-f28069bed0fc" providerId="AD" clId="Web-{29DB7DC9-2297-EDDA-8497-C2D97E1523F4}" dt="2022-07-13T00:16:38.074" v="2674"/>
          <ac:spMkLst>
            <pc:docMk/>
            <pc:sldMk cId="216369646" sldId="295"/>
            <ac:spMk id="29" creationId="{D2548F45-5164-4ABB-8212-7F293FDED8D4}"/>
          </ac:spMkLst>
        </pc:spChg>
        <pc:spChg chg="add">
          <ac:chgData name="Amina Begum (2118505)" userId="S::2118505@student.uwtsd.ac.uk::7b144117-71f8-4060-97ef-f28069bed0fc" providerId="AD" clId="Web-{29DB7DC9-2297-EDDA-8497-C2D97E1523F4}" dt="2022-07-13T00:16:38.074" v="2674"/>
          <ac:spMkLst>
            <pc:docMk/>
            <pc:sldMk cId="216369646" sldId="295"/>
            <ac:spMk id="31" creationId="{5E81CCFB-7BEF-4186-86FB-D09450B4D02D}"/>
          </ac:spMkLst>
        </pc:spChg>
        <pc:graphicFrameChg chg="add mod modGraphic">
          <ac:chgData name="Amina Begum (2118505)" userId="S::2118505@student.uwtsd.ac.uk::7b144117-71f8-4060-97ef-f28069bed0fc" providerId="AD" clId="Web-{29DB7DC9-2297-EDDA-8497-C2D97E1523F4}" dt="2022-07-13T00:17:42.843" v="2687"/>
          <ac:graphicFrameMkLst>
            <pc:docMk/>
            <pc:sldMk cId="216369646" sldId="295"/>
            <ac:graphicFrameMk id="7" creationId="{258E72B9-E40E-ED5C-AAA5-1ABBACD7C27A}"/>
          </ac:graphicFrameMkLst>
        </pc:graphicFrameChg>
      </pc:sldChg>
      <pc:sldChg chg="addSp delSp modSp new mod setBg">
        <pc:chgData name="Amina Begum (2118505)" userId="S::2118505@student.uwtsd.ac.uk::7b144117-71f8-4060-97ef-f28069bed0fc" providerId="AD" clId="Web-{29DB7DC9-2297-EDDA-8497-C2D97E1523F4}" dt="2022-07-13T00:43:44.940" v="2935" actId="20577"/>
        <pc:sldMkLst>
          <pc:docMk/>
          <pc:sldMk cId="4062379602" sldId="296"/>
        </pc:sldMkLst>
        <pc:spChg chg="mod">
          <ac:chgData name="Amina Begum (2118505)" userId="S::2118505@student.uwtsd.ac.uk::7b144117-71f8-4060-97ef-f28069bed0fc" providerId="AD" clId="Web-{29DB7DC9-2297-EDDA-8497-C2D97E1523F4}" dt="2022-07-13T00:43:44.940" v="2935" actId="20577"/>
          <ac:spMkLst>
            <pc:docMk/>
            <pc:sldMk cId="4062379602" sldId="296"/>
            <ac:spMk id="2" creationId="{B756AC67-7D07-044F-7EDC-1DC29D42CB35}"/>
          </ac:spMkLst>
        </pc:spChg>
        <pc:spChg chg="del mod">
          <ac:chgData name="Amina Begum (2118505)" userId="S::2118505@student.uwtsd.ac.uk::7b144117-71f8-4060-97ef-f28069bed0fc" providerId="AD" clId="Web-{29DB7DC9-2297-EDDA-8497-C2D97E1523F4}" dt="2022-07-13T00:19:46.371" v="2719"/>
          <ac:spMkLst>
            <pc:docMk/>
            <pc:sldMk cId="4062379602" sldId="296"/>
            <ac:spMk id="3" creationId="{9910773B-B1B4-A62C-5CE2-173EEACC1BEB}"/>
          </ac:spMkLst>
        </pc:spChg>
        <pc:spChg chg="add mod">
          <ac:chgData name="Amina Begum (2118505)" userId="S::2118505@student.uwtsd.ac.uk::7b144117-71f8-4060-97ef-f28069bed0fc" providerId="AD" clId="Web-{29DB7DC9-2297-EDDA-8497-C2D97E1523F4}" dt="2022-07-13T00:42:41.827" v="2919" actId="1076"/>
          <ac:spMkLst>
            <pc:docMk/>
            <pc:sldMk cId="4062379602" sldId="296"/>
            <ac:spMk id="6" creationId="{2352567E-F0E6-E983-19B3-5991A79C5095}"/>
          </ac:spMkLst>
        </pc:spChg>
        <pc:spChg chg="add del">
          <ac:chgData name="Amina Begum (2118505)" userId="S::2118505@student.uwtsd.ac.uk::7b144117-71f8-4060-97ef-f28069bed0fc" providerId="AD" clId="Web-{29DB7DC9-2297-EDDA-8497-C2D97E1523F4}" dt="2022-07-13T00:20:53.563" v="2731"/>
          <ac:spMkLst>
            <pc:docMk/>
            <pc:sldMk cId="4062379602" sldId="296"/>
            <ac:spMk id="8" creationId="{09588DA8-065E-4F6F-8EFD-43104AB2E0CF}"/>
          </ac:spMkLst>
        </pc:spChg>
        <pc:spChg chg="add del">
          <ac:chgData name="Amina Begum (2118505)" userId="S::2118505@student.uwtsd.ac.uk::7b144117-71f8-4060-97ef-f28069bed0fc" providerId="AD" clId="Web-{29DB7DC9-2297-EDDA-8497-C2D97E1523F4}" dt="2022-07-13T00:20:53.563" v="2731"/>
          <ac:spMkLst>
            <pc:docMk/>
            <pc:sldMk cId="4062379602" sldId="296"/>
            <ac:spMk id="10" creationId="{C4285719-470E-454C-AF62-8323075F1F5B}"/>
          </ac:spMkLst>
        </pc:spChg>
        <pc:spChg chg="add del">
          <ac:chgData name="Amina Begum (2118505)" userId="S::2118505@student.uwtsd.ac.uk::7b144117-71f8-4060-97ef-f28069bed0fc" providerId="AD" clId="Web-{29DB7DC9-2297-EDDA-8497-C2D97E1523F4}" dt="2022-07-13T00:20:53.563" v="2731"/>
          <ac:spMkLst>
            <pc:docMk/>
            <pc:sldMk cId="4062379602" sldId="296"/>
            <ac:spMk id="12" creationId="{CD9FE4EF-C4D8-49A0-B2FF-81D8DB7D8A24}"/>
          </ac:spMkLst>
        </pc:spChg>
        <pc:spChg chg="add del">
          <ac:chgData name="Amina Begum (2118505)" userId="S::2118505@student.uwtsd.ac.uk::7b144117-71f8-4060-97ef-f28069bed0fc" providerId="AD" clId="Web-{29DB7DC9-2297-EDDA-8497-C2D97E1523F4}" dt="2022-07-13T00:20:53.563" v="2731"/>
          <ac:spMkLst>
            <pc:docMk/>
            <pc:sldMk cId="4062379602" sldId="296"/>
            <ac:spMk id="14" creationId="{4300840D-0A0B-4512-BACA-B439D5B9C57C}"/>
          </ac:spMkLst>
        </pc:spChg>
        <pc:spChg chg="add del">
          <ac:chgData name="Amina Begum (2118505)" userId="S::2118505@student.uwtsd.ac.uk::7b144117-71f8-4060-97ef-f28069bed0fc" providerId="AD" clId="Web-{29DB7DC9-2297-EDDA-8497-C2D97E1523F4}" dt="2022-07-13T00:20:53.563" v="2731"/>
          <ac:spMkLst>
            <pc:docMk/>
            <pc:sldMk cId="4062379602" sldId="296"/>
            <ac:spMk id="16" creationId="{D2B78728-A580-49A7-84F9-6EF6F583ADE0}"/>
          </ac:spMkLst>
        </pc:spChg>
        <pc:spChg chg="add del">
          <ac:chgData name="Amina Begum (2118505)" userId="S::2118505@student.uwtsd.ac.uk::7b144117-71f8-4060-97ef-f28069bed0fc" providerId="AD" clId="Web-{29DB7DC9-2297-EDDA-8497-C2D97E1523F4}" dt="2022-07-13T00:20:53.563" v="2731"/>
          <ac:spMkLst>
            <pc:docMk/>
            <pc:sldMk cId="4062379602" sldId="296"/>
            <ac:spMk id="18" creationId="{38FAA1A1-D861-433F-88FA-1E9D6FD31D11}"/>
          </ac:spMkLst>
        </pc:spChg>
        <pc:spChg chg="add del">
          <ac:chgData name="Amina Begum (2118505)" userId="S::2118505@student.uwtsd.ac.uk::7b144117-71f8-4060-97ef-f28069bed0fc" providerId="AD" clId="Web-{29DB7DC9-2297-EDDA-8497-C2D97E1523F4}" dt="2022-07-13T00:20:53.563" v="2731"/>
          <ac:spMkLst>
            <pc:docMk/>
            <pc:sldMk cId="4062379602" sldId="296"/>
            <ac:spMk id="20" creationId="{8D71EDA1-87BF-4D5D-AB79-F346FD19278A}"/>
          </ac:spMkLst>
        </pc:spChg>
        <pc:spChg chg="add">
          <ac:chgData name="Amina Begum (2118505)" userId="S::2118505@student.uwtsd.ac.uk::7b144117-71f8-4060-97ef-f28069bed0fc" providerId="AD" clId="Web-{29DB7DC9-2297-EDDA-8497-C2D97E1523F4}" dt="2022-07-13T00:20:53.563" v="2731"/>
          <ac:spMkLst>
            <pc:docMk/>
            <pc:sldMk cId="4062379602" sldId="296"/>
            <ac:spMk id="25" creationId="{A8384FB5-9ADC-4DDC-881B-597D56F5B15D}"/>
          </ac:spMkLst>
        </pc:spChg>
        <pc:spChg chg="add">
          <ac:chgData name="Amina Begum (2118505)" userId="S::2118505@student.uwtsd.ac.uk::7b144117-71f8-4060-97ef-f28069bed0fc" providerId="AD" clId="Web-{29DB7DC9-2297-EDDA-8497-C2D97E1523F4}" dt="2022-07-13T00:20:53.563" v="2731"/>
          <ac:spMkLst>
            <pc:docMk/>
            <pc:sldMk cId="4062379602" sldId="296"/>
            <ac:spMk id="27" creationId="{91E5A9A7-95C6-4F4F-B00E-C82E07FE62EF}"/>
          </ac:spMkLst>
        </pc:spChg>
        <pc:spChg chg="add">
          <ac:chgData name="Amina Begum (2118505)" userId="S::2118505@student.uwtsd.ac.uk::7b144117-71f8-4060-97ef-f28069bed0fc" providerId="AD" clId="Web-{29DB7DC9-2297-EDDA-8497-C2D97E1523F4}" dt="2022-07-13T00:20:53.563" v="2731"/>
          <ac:spMkLst>
            <pc:docMk/>
            <pc:sldMk cId="4062379602" sldId="296"/>
            <ac:spMk id="29" creationId="{D07DD2DE-F619-49DD-B5E7-03A290FF4ED1}"/>
          </ac:spMkLst>
        </pc:spChg>
        <pc:spChg chg="add">
          <ac:chgData name="Amina Begum (2118505)" userId="S::2118505@student.uwtsd.ac.uk::7b144117-71f8-4060-97ef-f28069bed0fc" providerId="AD" clId="Web-{29DB7DC9-2297-EDDA-8497-C2D97E1523F4}" dt="2022-07-13T00:20:53.563" v="2731"/>
          <ac:spMkLst>
            <pc:docMk/>
            <pc:sldMk cId="4062379602" sldId="296"/>
            <ac:spMk id="31" creationId="{85149191-5F60-4A28-AAFF-039F96B0F3EC}"/>
          </ac:spMkLst>
        </pc:spChg>
        <pc:spChg chg="add">
          <ac:chgData name="Amina Begum (2118505)" userId="S::2118505@student.uwtsd.ac.uk::7b144117-71f8-4060-97ef-f28069bed0fc" providerId="AD" clId="Web-{29DB7DC9-2297-EDDA-8497-C2D97E1523F4}" dt="2022-07-13T00:20:53.563" v="2731"/>
          <ac:spMkLst>
            <pc:docMk/>
            <pc:sldMk cId="4062379602" sldId="296"/>
            <ac:spMk id="33" creationId="{F8260ED5-17F7-4158-B241-D51DD4CF1B7E}"/>
          </ac:spMkLst>
        </pc:spChg>
        <pc:graphicFrameChg chg="add mod ord modGraphic">
          <ac:chgData name="Amina Begum (2118505)" userId="S::2118505@student.uwtsd.ac.uk::7b144117-71f8-4060-97ef-f28069bed0fc" providerId="AD" clId="Web-{29DB7DC9-2297-EDDA-8497-C2D97E1523F4}" dt="2022-07-13T00:21:33.034" v="2746"/>
          <ac:graphicFrameMkLst>
            <pc:docMk/>
            <pc:sldMk cId="4062379602" sldId="296"/>
            <ac:graphicFrameMk id="5" creationId="{36925B1E-A751-781F-F7D7-3CB879B76C16}"/>
          </ac:graphicFrameMkLst>
        </pc:graphicFrameChg>
      </pc:sldChg>
      <pc:sldChg chg="addSp delSp modSp new mod setBg">
        <pc:chgData name="Amina Begum (2118505)" userId="S::2118505@student.uwtsd.ac.uk::7b144117-71f8-4060-97ef-f28069bed0fc" providerId="AD" clId="Web-{29DB7DC9-2297-EDDA-8497-C2D97E1523F4}" dt="2022-07-13T00:43:29.783" v="2928" actId="1076"/>
        <pc:sldMkLst>
          <pc:docMk/>
          <pc:sldMk cId="1833010370" sldId="297"/>
        </pc:sldMkLst>
        <pc:spChg chg="mod">
          <ac:chgData name="Amina Begum (2118505)" userId="S::2118505@student.uwtsd.ac.uk::7b144117-71f8-4060-97ef-f28069bed0fc" providerId="AD" clId="Web-{29DB7DC9-2297-EDDA-8497-C2D97E1523F4}" dt="2022-07-13T00:43:29.783" v="2928" actId="1076"/>
          <ac:spMkLst>
            <pc:docMk/>
            <pc:sldMk cId="1833010370" sldId="297"/>
            <ac:spMk id="2" creationId="{41CEF9EF-224B-F410-BEE1-F8C26DB89800}"/>
          </ac:spMkLst>
        </pc:spChg>
        <pc:spChg chg="del mod">
          <ac:chgData name="Amina Begum (2118505)" userId="S::2118505@student.uwtsd.ac.uk::7b144117-71f8-4060-97ef-f28069bed0fc" providerId="AD" clId="Web-{29DB7DC9-2297-EDDA-8497-C2D97E1523F4}" dt="2022-07-13T00:26:26.597" v="2806"/>
          <ac:spMkLst>
            <pc:docMk/>
            <pc:sldMk cId="1833010370" sldId="297"/>
            <ac:spMk id="3" creationId="{E47F646A-4A5A-52F6-571D-506B3E95D551}"/>
          </ac:spMkLst>
        </pc:spChg>
        <pc:spChg chg="add mod">
          <ac:chgData name="Amina Begum (2118505)" userId="S::2118505@student.uwtsd.ac.uk::7b144117-71f8-4060-97ef-f28069bed0fc" providerId="AD" clId="Web-{29DB7DC9-2297-EDDA-8497-C2D97E1523F4}" dt="2022-07-13T00:43:25.533" v="2927" actId="1076"/>
          <ac:spMkLst>
            <pc:docMk/>
            <pc:sldMk cId="1833010370" sldId="297"/>
            <ac:spMk id="4" creationId="{69A3F36B-093C-EE49-13F9-A81F69BCE4C5}"/>
          </ac:spMkLst>
        </pc:spChg>
        <pc:spChg chg="add">
          <ac:chgData name="Amina Begum (2118505)" userId="S::2118505@student.uwtsd.ac.uk::7b144117-71f8-4060-97ef-f28069bed0fc" providerId="AD" clId="Web-{29DB7DC9-2297-EDDA-8497-C2D97E1523F4}" dt="2022-07-13T00:24:23.231" v="2768"/>
          <ac:spMkLst>
            <pc:docMk/>
            <pc:sldMk cId="1833010370" sldId="297"/>
            <ac:spMk id="8" creationId="{09588DA8-065E-4F6F-8EFD-43104AB2E0CF}"/>
          </ac:spMkLst>
        </pc:spChg>
        <pc:spChg chg="add">
          <ac:chgData name="Amina Begum (2118505)" userId="S::2118505@student.uwtsd.ac.uk::7b144117-71f8-4060-97ef-f28069bed0fc" providerId="AD" clId="Web-{29DB7DC9-2297-EDDA-8497-C2D97E1523F4}" dt="2022-07-13T00:24:23.231" v="2768"/>
          <ac:spMkLst>
            <pc:docMk/>
            <pc:sldMk cId="1833010370" sldId="297"/>
            <ac:spMk id="10" creationId="{C4285719-470E-454C-AF62-8323075F1F5B}"/>
          </ac:spMkLst>
        </pc:spChg>
        <pc:spChg chg="add">
          <ac:chgData name="Amina Begum (2118505)" userId="S::2118505@student.uwtsd.ac.uk::7b144117-71f8-4060-97ef-f28069bed0fc" providerId="AD" clId="Web-{29DB7DC9-2297-EDDA-8497-C2D97E1523F4}" dt="2022-07-13T00:24:23.231" v="2768"/>
          <ac:spMkLst>
            <pc:docMk/>
            <pc:sldMk cId="1833010370" sldId="297"/>
            <ac:spMk id="12" creationId="{CD9FE4EF-C4D8-49A0-B2FF-81D8DB7D8A24}"/>
          </ac:spMkLst>
        </pc:spChg>
        <pc:spChg chg="add">
          <ac:chgData name="Amina Begum (2118505)" userId="S::2118505@student.uwtsd.ac.uk::7b144117-71f8-4060-97ef-f28069bed0fc" providerId="AD" clId="Web-{29DB7DC9-2297-EDDA-8497-C2D97E1523F4}" dt="2022-07-13T00:24:23.231" v="2768"/>
          <ac:spMkLst>
            <pc:docMk/>
            <pc:sldMk cId="1833010370" sldId="297"/>
            <ac:spMk id="14" creationId="{4300840D-0A0B-4512-BACA-B439D5B9C57C}"/>
          </ac:spMkLst>
        </pc:spChg>
        <pc:spChg chg="add">
          <ac:chgData name="Amina Begum (2118505)" userId="S::2118505@student.uwtsd.ac.uk::7b144117-71f8-4060-97ef-f28069bed0fc" providerId="AD" clId="Web-{29DB7DC9-2297-EDDA-8497-C2D97E1523F4}" dt="2022-07-13T00:24:23.231" v="2768"/>
          <ac:spMkLst>
            <pc:docMk/>
            <pc:sldMk cId="1833010370" sldId="297"/>
            <ac:spMk id="16" creationId="{D2B78728-A580-49A7-84F9-6EF6F583ADE0}"/>
          </ac:spMkLst>
        </pc:spChg>
        <pc:spChg chg="add">
          <ac:chgData name="Amina Begum (2118505)" userId="S::2118505@student.uwtsd.ac.uk::7b144117-71f8-4060-97ef-f28069bed0fc" providerId="AD" clId="Web-{29DB7DC9-2297-EDDA-8497-C2D97E1523F4}" dt="2022-07-13T00:24:23.231" v="2768"/>
          <ac:spMkLst>
            <pc:docMk/>
            <pc:sldMk cId="1833010370" sldId="297"/>
            <ac:spMk id="18" creationId="{38FAA1A1-D861-433F-88FA-1E9D6FD31D11}"/>
          </ac:spMkLst>
        </pc:spChg>
        <pc:spChg chg="add">
          <ac:chgData name="Amina Begum (2118505)" userId="S::2118505@student.uwtsd.ac.uk::7b144117-71f8-4060-97ef-f28069bed0fc" providerId="AD" clId="Web-{29DB7DC9-2297-EDDA-8497-C2D97E1523F4}" dt="2022-07-13T00:24:23.231" v="2768"/>
          <ac:spMkLst>
            <pc:docMk/>
            <pc:sldMk cId="1833010370" sldId="297"/>
            <ac:spMk id="20" creationId="{8D71EDA1-87BF-4D5D-AB79-F346FD19278A}"/>
          </ac:spMkLst>
        </pc:spChg>
        <pc:graphicFrameChg chg="add mod ord modGraphic">
          <ac:chgData name="Amina Begum (2118505)" userId="S::2118505@student.uwtsd.ac.uk::7b144117-71f8-4060-97ef-f28069bed0fc" providerId="AD" clId="Web-{29DB7DC9-2297-EDDA-8497-C2D97E1523F4}" dt="2022-07-13T00:27:23.398" v="2822"/>
          <ac:graphicFrameMkLst>
            <pc:docMk/>
            <pc:sldMk cId="1833010370" sldId="297"/>
            <ac:graphicFrameMk id="6" creationId="{AAF87578-8FB6-F2A9-C658-CDADA1C23CD1}"/>
          </ac:graphicFrameMkLst>
        </pc:graphicFrameChg>
      </pc:sldChg>
      <pc:sldChg chg="addSp delSp modSp new mod setBg addAnim delAnim">
        <pc:chgData name="Amina Begum (2118505)" userId="S::2118505@student.uwtsd.ac.uk::7b144117-71f8-4060-97ef-f28069bed0fc" providerId="AD" clId="Web-{29DB7DC9-2297-EDDA-8497-C2D97E1523F4}" dt="2022-07-13T00:39:17.331" v="2910" actId="1076"/>
        <pc:sldMkLst>
          <pc:docMk/>
          <pc:sldMk cId="2122671695" sldId="298"/>
        </pc:sldMkLst>
        <pc:spChg chg="mod">
          <ac:chgData name="Amina Begum (2118505)" userId="S::2118505@student.uwtsd.ac.uk::7b144117-71f8-4060-97ef-f28069bed0fc" providerId="AD" clId="Web-{29DB7DC9-2297-EDDA-8497-C2D97E1523F4}" dt="2022-07-13T00:39:17.331" v="2910" actId="1076"/>
          <ac:spMkLst>
            <pc:docMk/>
            <pc:sldMk cId="2122671695" sldId="298"/>
            <ac:spMk id="2" creationId="{68D2FE13-03DC-E8C5-E9A7-9AD0000B634D}"/>
          </ac:spMkLst>
        </pc:spChg>
        <pc:spChg chg="del mod">
          <ac:chgData name="Amina Begum (2118505)" userId="S::2118505@student.uwtsd.ac.uk::7b144117-71f8-4060-97ef-f28069bed0fc" providerId="AD" clId="Web-{29DB7DC9-2297-EDDA-8497-C2D97E1523F4}" dt="2022-07-13T00:32:28.931" v="2861"/>
          <ac:spMkLst>
            <pc:docMk/>
            <pc:sldMk cId="2122671695" sldId="298"/>
            <ac:spMk id="3" creationId="{2F7EF713-72EC-0069-D095-65413658C129}"/>
          </ac:spMkLst>
        </pc:spChg>
        <pc:spChg chg="add del">
          <ac:chgData name="Amina Begum (2118505)" userId="S::2118505@student.uwtsd.ac.uk::7b144117-71f8-4060-97ef-f28069bed0fc" providerId="AD" clId="Web-{29DB7DC9-2297-EDDA-8497-C2D97E1523F4}" dt="2022-07-13T00:32:16.290" v="2859"/>
          <ac:spMkLst>
            <pc:docMk/>
            <pc:sldMk cId="2122671695" sldId="298"/>
            <ac:spMk id="4" creationId="{83CAA408-9FC0-9153-BC62-87DB88EC8238}"/>
          </ac:spMkLst>
        </pc:spChg>
        <pc:spChg chg="add mod">
          <ac:chgData name="Amina Begum (2118505)" userId="S::2118505@student.uwtsd.ac.uk::7b144117-71f8-4060-97ef-f28069bed0fc" providerId="AD" clId="Web-{29DB7DC9-2297-EDDA-8497-C2D97E1523F4}" dt="2022-07-13T00:39:13.518" v="2909" actId="1076"/>
          <ac:spMkLst>
            <pc:docMk/>
            <pc:sldMk cId="2122671695" sldId="298"/>
            <ac:spMk id="5" creationId="{58CD2B45-0707-505B-7BC9-7A29F03FD76D}"/>
          </ac:spMkLst>
        </pc:spChg>
        <pc:spChg chg="add mod">
          <ac:chgData name="Amina Begum (2118505)" userId="S::2118505@student.uwtsd.ac.uk::7b144117-71f8-4060-97ef-f28069bed0fc" providerId="AD" clId="Web-{29DB7DC9-2297-EDDA-8497-C2D97E1523F4}" dt="2022-07-13T00:34:13.485" v="2886" actId="20577"/>
          <ac:spMkLst>
            <pc:docMk/>
            <pc:sldMk cId="2122671695" sldId="298"/>
            <ac:spMk id="7" creationId="{256FB50A-F82E-6040-0D44-6C7DA3B92665}"/>
          </ac:spMkLst>
        </pc:spChg>
        <pc:spChg chg="add del">
          <ac:chgData name="Amina Begum (2118505)" userId="S::2118505@student.uwtsd.ac.uk::7b144117-71f8-4060-97ef-f28069bed0fc" providerId="AD" clId="Web-{29DB7DC9-2297-EDDA-8497-C2D97E1523F4}" dt="2022-07-13T00:32:54.637" v="2870"/>
          <ac:spMkLst>
            <pc:docMk/>
            <pc:sldMk cId="2122671695" sldId="298"/>
            <ac:spMk id="8" creationId="{09588DA8-065E-4F6F-8EFD-43104AB2E0CF}"/>
          </ac:spMkLst>
        </pc:spChg>
        <pc:spChg chg="add del">
          <ac:chgData name="Amina Begum (2118505)" userId="S::2118505@student.uwtsd.ac.uk::7b144117-71f8-4060-97ef-f28069bed0fc" providerId="AD" clId="Web-{29DB7DC9-2297-EDDA-8497-C2D97E1523F4}" dt="2022-07-13T00:32:54.637" v="2870"/>
          <ac:spMkLst>
            <pc:docMk/>
            <pc:sldMk cId="2122671695" sldId="298"/>
            <ac:spMk id="10" creationId="{C4285719-470E-454C-AF62-8323075F1F5B}"/>
          </ac:spMkLst>
        </pc:spChg>
        <pc:spChg chg="add del">
          <ac:chgData name="Amina Begum (2118505)" userId="S::2118505@student.uwtsd.ac.uk::7b144117-71f8-4060-97ef-f28069bed0fc" providerId="AD" clId="Web-{29DB7DC9-2297-EDDA-8497-C2D97E1523F4}" dt="2022-07-13T00:32:54.637" v="2870"/>
          <ac:spMkLst>
            <pc:docMk/>
            <pc:sldMk cId="2122671695" sldId="298"/>
            <ac:spMk id="12" creationId="{CD9FE4EF-C4D8-49A0-B2FF-81D8DB7D8A24}"/>
          </ac:spMkLst>
        </pc:spChg>
        <pc:spChg chg="add del">
          <ac:chgData name="Amina Begum (2118505)" userId="S::2118505@student.uwtsd.ac.uk::7b144117-71f8-4060-97ef-f28069bed0fc" providerId="AD" clId="Web-{29DB7DC9-2297-EDDA-8497-C2D97E1523F4}" dt="2022-07-13T00:32:54.637" v="2870"/>
          <ac:spMkLst>
            <pc:docMk/>
            <pc:sldMk cId="2122671695" sldId="298"/>
            <ac:spMk id="14" creationId="{4300840D-0A0B-4512-BACA-B439D5B9C57C}"/>
          </ac:spMkLst>
        </pc:spChg>
        <pc:spChg chg="add del">
          <ac:chgData name="Amina Begum (2118505)" userId="S::2118505@student.uwtsd.ac.uk::7b144117-71f8-4060-97ef-f28069bed0fc" providerId="AD" clId="Web-{29DB7DC9-2297-EDDA-8497-C2D97E1523F4}" dt="2022-07-13T00:32:54.637" v="2870"/>
          <ac:spMkLst>
            <pc:docMk/>
            <pc:sldMk cId="2122671695" sldId="298"/>
            <ac:spMk id="16" creationId="{D2B78728-A580-49A7-84F9-6EF6F583ADE0}"/>
          </ac:spMkLst>
        </pc:spChg>
        <pc:spChg chg="add del">
          <ac:chgData name="Amina Begum (2118505)" userId="S::2118505@student.uwtsd.ac.uk::7b144117-71f8-4060-97ef-f28069bed0fc" providerId="AD" clId="Web-{29DB7DC9-2297-EDDA-8497-C2D97E1523F4}" dt="2022-07-13T00:32:54.637" v="2870"/>
          <ac:spMkLst>
            <pc:docMk/>
            <pc:sldMk cId="2122671695" sldId="298"/>
            <ac:spMk id="18" creationId="{38FAA1A1-D861-433F-88FA-1E9D6FD31D11}"/>
          </ac:spMkLst>
        </pc:spChg>
        <pc:spChg chg="add del">
          <ac:chgData name="Amina Begum (2118505)" userId="S::2118505@student.uwtsd.ac.uk::7b144117-71f8-4060-97ef-f28069bed0fc" providerId="AD" clId="Web-{29DB7DC9-2297-EDDA-8497-C2D97E1523F4}" dt="2022-07-13T00:32:54.637" v="2870"/>
          <ac:spMkLst>
            <pc:docMk/>
            <pc:sldMk cId="2122671695" sldId="298"/>
            <ac:spMk id="20" creationId="{8D71EDA1-87BF-4D5D-AB79-F346FD19278A}"/>
          </ac:spMkLst>
        </pc:spChg>
        <pc:spChg chg="add del">
          <ac:chgData name="Amina Begum (2118505)" userId="S::2118505@student.uwtsd.ac.uk::7b144117-71f8-4060-97ef-f28069bed0fc" providerId="AD" clId="Web-{29DB7DC9-2297-EDDA-8497-C2D97E1523F4}" dt="2022-07-13T00:32:54.621" v="2869"/>
          <ac:spMkLst>
            <pc:docMk/>
            <pc:sldMk cId="2122671695" sldId="298"/>
            <ac:spMk id="25" creationId="{2E17E911-875F-4DE5-8699-99D9F1805A5D}"/>
          </ac:spMkLst>
        </pc:spChg>
        <pc:spChg chg="add del">
          <ac:chgData name="Amina Begum (2118505)" userId="S::2118505@student.uwtsd.ac.uk::7b144117-71f8-4060-97ef-f28069bed0fc" providerId="AD" clId="Web-{29DB7DC9-2297-EDDA-8497-C2D97E1523F4}" dt="2022-07-13T00:32:54.621" v="2869"/>
          <ac:spMkLst>
            <pc:docMk/>
            <pc:sldMk cId="2122671695" sldId="298"/>
            <ac:spMk id="27" creationId="{CD9FE4EF-C4D8-49A0-B2FF-81D8DB7D8A24}"/>
          </ac:spMkLst>
        </pc:spChg>
        <pc:spChg chg="add del">
          <ac:chgData name="Amina Begum (2118505)" userId="S::2118505@student.uwtsd.ac.uk::7b144117-71f8-4060-97ef-f28069bed0fc" providerId="AD" clId="Web-{29DB7DC9-2297-EDDA-8497-C2D97E1523F4}" dt="2022-07-13T00:32:54.621" v="2869"/>
          <ac:spMkLst>
            <pc:docMk/>
            <pc:sldMk cId="2122671695" sldId="298"/>
            <ac:spMk id="29" creationId="{4300840D-0A0B-4512-BACA-B439D5B9C57C}"/>
          </ac:spMkLst>
        </pc:spChg>
        <pc:spChg chg="add del">
          <ac:chgData name="Amina Begum (2118505)" userId="S::2118505@student.uwtsd.ac.uk::7b144117-71f8-4060-97ef-f28069bed0fc" providerId="AD" clId="Web-{29DB7DC9-2297-EDDA-8497-C2D97E1523F4}" dt="2022-07-13T00:32:54.621" v="2869"/>
          <ac:spMkLst>
            <pc:docMk/>
            <pc:sldMk cId="2122671695" sldId="298"/>
            <ac:spMk id="31" creationId="{D2B78728-A580-49A7-84F9-6EF6F583ADE0}"/>
          </ac:spMkLst>
        </pc:spChg>
        <pc:spChg chg="add del">
          <ac:chgData name="Amina Begum (2118505)" userId="S::2118505@student.uwtsd.ac.uk::7b144117-71f8-4060-97ef-f28069bed0fc" providerId="AD" clId="Web-{29DB7DC9-2297-EDDA-8497-C2D97E1523F4}" dt="2022-07-13T00:32:54.621" v="2869"/>
          <ac:spMkLst>
            <pc:docMk/>
            <pc:sldMk cId="2122671695" sldId="298"/>
            <ac:spMk id="33" creationId="{38FAA1A1-D861-433F-88FA-1E9D6FD31D11}"/>
          </ac:spMkLst>
        </pc:spChg>
        <pc:spChg chg="add del">
          <ac:chgData name="Amina Begum (2118505)" userId="S::2118505@student.uwtsd.ac.uk::7b144117-71f8-4060-97ef-f28069bed0fc" providerId="AD" clId="Web-{29DB7DC9-2297-EDDA-8497-C2D97E1523F4}" dt="2022-07-13T00:32:54.621" v="2869"/>
          <ac:spMkLst>
            <pc:docMk/>
            <pc:sldMk cId="2122671695" sldId="298"/>
            <ac:spMk id="35" creationId="{8D71EDA1-87BF-4D5D-AB79-F346FD19278A}"/>
          </ac:spMkLst>
        </pc:spChg>
        <pc:spChg chg="add">
          <ac:chgData name="Amina Begum (2118505)" userId="S::2118505@student.uwtsd.ac.uk::7b144117-71f8-4060-97ef-f28069bed0fc" providerId="AD" clId="Web-{29DB7DC9-2297-EDDA-8497-C2D97E1523F4}" dt="2022-07-13T00:32:54.637" v="2870"/>
          <ac:spMkLst>
            <pc:docMk/>
            <pc:sldMk cId="2122671695" sldId="298"/>
            <ac:spMk id="37" creationId="{C4285719-470E-454C-AF62-8323075F1F5B}"/>
          </ac:spMkLst>
        </pc:spChg>
        <pc:spChg chg="add">
          <ac:chgData name="Amina Begum (2118505)" userId="S::2118505@student.uwtsd.ac.uk::7b144117-71f8-4060-97ef-f28069bed0fc" providerId="AD" clId="Web-{29DB7DC9-2297-EDDA-8497-C2D97E1523F4}" dt="2022-07-13T00:32:54.637" v="2870"/>
          <ac:spMkLst>
            <pc:docMk/>
            <pc:sldMk cId="2122671695" sldId="298"/>
            <ac:spMk id="38" creationId="{CD9FE4EF-C4D8-49A0-B2FF-81D8DB7D8A24}"/>
          </ac:spMkLst>
        </pc:spChg>
        <pc:spChg chg="add">
          <ac:chgData name="Amina Begum (2118505)" userId="S::2118505@student.uwtsd.ac.uk::7b144117-71f8-4060-97ef-f28069bed0fc" providerId="AD" clId="Web-{29DB7DC9-2297-EDDA-8497-C2D97E1523F4}" dt="2022-07-13T00:32:54.637" v="2870"/>
          <ac:spMkLst>
            <pc:docMk/>
            <pc:sldMk cId="2122671695" sldId="298"/>
            <ac:spMk id="39" creationId="{4300840D-0A0B-4512-BACA-B439D5B9C57C}"/>
          </ac:spMkLst>
        </pc:spChg>
        <pc:spChg chg="add">
          <ac:chgData name="Amina Begum (2118505)" userId="S::2118505@student.uwtsd.ac.uk::7b144117-71f8-4060-97ef-f28069bed0fc" providerId="AD" clId="Web-{29DB7DC9-2297-EDDA-8497-C2D97E1523F4}" dt="2022-07-13T00:32:54.637" v="2870"/>
          <ac:spMkLst>
            <pc:docMk/>
            <pc:sldMk cId="2122671695" sldId="298"/>
            <ac:spMk id="40" creationId="{D2B78728-A580-49A7-84F9-6EF6F583ADE0}"/>
          </ac:spMkLst>
        </pc:spChg>
        <pc:spChg chg="add">
          <ac:chgData name="Amina Begum (2118505)" userId="S::2118505@student.uwtsd.ac.uk::7b144117-71f8-4060-97ef-f28069bed0fc" providerId="AD" clId="Web-{29DB7DC9-2297-EDDA-8497-C2D97E1523F4}" dt="2022-07-13T00:32:54.637" v="2870"/>
          <ac:spMkLst>
            <pc:docMk/>
            <pc:sldMk cId="2122671695" sldId="298"/>
            <ac:spMk id="41" creationId="{38FAA1A1-D861-433F-88FA-1E9D6FD31D11}"/>
          </ac:spMkLst>
        </pc:spChg>
        <pc:spChg chg="add">
          <ac:chgData name="Amina Begum (2118505)" userId="S::2118505@student.uwtsd.ac.uk::7b144117-71f8-4060-97ef-f28069bed0fc" providerId="AD" clId="Web-{29DB7DC9-2297-EDDA-8497-C2D97E1523F4}" dt="2022-07-13T00:32:54.637" v="2870"/>
          <ac:spMkLst>
            <pc:docMk/>
            <pc:sldMk cId="2122671695" sldId="298"/>
            <ac:spMk id="42" creationId="{8D71EDA1-87BF-4D5D-AB79-F346FD19278A}"/>
          </ac:spMkLst>
        </pc:spChg>
        <pc:picChg chg="add mod ord">
          <ac:chgData name="Amina Begum (2118505)" userId="S::2118505@student.uwtsd.ac.uk::7b144117-71f8-4060-97ef-f28069bed0fc" providerId="AD" clId="Web-{29DB7DC9-2297-EDDA-8497-C2D97E1523F4}" dt="2022-07-13T00:32:54.637" v="2870"/>
          <ac:picMkLst>
            <pc:docMk/>
            <pc:sldMk cId="2122671695" sldId="298"/>
            <ac:picMk id="6" creationId="{00A17AF5-FE0B-7086-E79E-2E47AB255561}"/>
          </ac:picMkLst>
        </pc:picChg>
      </pc:sldChg>
    </pc:docChg>
  </pc:docChgLst>
  <pc:docChgLst>
    <pc:chgData name="Amina Begum (2118505)" userId="S::2118505@student.uwtsd.ac.uk::7b144117-71f8-4060-97ef-f28069bed0fc" providerId="AD" clId="Web-{411D5667-3C5B-9C90-2944-3B8E8011A985}"/>
    <pc:docChg chg="addSld delSld modSld">
      <pc:chgData name="Amina Begum (2118505)" userId="S::2118505@student.uwtsd.ac.uk::7b144117-71f8-4060-97ef-f28069bed0fc" providerId="AD" clId="Web-{411D5667-3C5B-9C90-2944-3B8E8011A985}" dt="2022-07-02T15:22:07.045" v="340"/>
      <pc:docMkLst>
        <pc:docMk/>
      </pc:docMkLst>
      <pc:sldChg chg="modSp modNotes">
        <pc:chgData name="Amina Begum (2118505)" userId="S::2118505@student.uwtsd.ac.uk::7b144117-71f8-4060-97ef-f28069bed0fc" providerId="AD" clId="Web-{411D5667-3C5B-9C90-2944-3B8E8011A985}" dt="2022-07-02T15:20:05.541" v="332" actId="1076"/>
        <pc:sldMkLst>
          <pc:docMk/>
          <pc:sldMk cId="2435484685" sldId="257"/>
        </pc:sldMkLst>
        <pc:graphicFrameChg chg="mod modGraphic">
          <ac:chgData name="Amina Begum (2118505)" userId="S::2118505@student.uwtsd.ac.uk::7b144117-71f8-4060-97ef-f28069bed0fc" providerId="AD" clId="Web-{411D5667-3C5B-9C90-2944-3B8E8011A985}" dt="2022-07-02T15:20:05.541" v="332" actId="1076"/>
          <ac:graphicFrameMkLst>
            <pc:docMk/>
            <pc:sldMk cId="2435484685" sldId="257"/>
            <ac:graphicFrameMk id="23" creationId="{5C9F9B94-BE87-CD6E-F36D-348E9BC68668}"/>
          </ac:graphicFrameMkLst>
        </pc:graphicFrameChg>
      </pc:sldChg>
      <pc:sldChg chg="modSp">
        <pc:chgData name="Amina Begum (2118505)" userId="S::2118505@student.uwtsd.ac.uk::7b144117-71f8-4060-97ef-f28069bed0fc" providerId="AD" clId="Web-{411D5667-3C5B-9C90-2944-3B8E8011A985}" dt="2022-07-02T14:56:50.434" v="286" actId="20577"/>
        <pc:sldMkLst>
          <pc:docMk/>
          <pc:sldMk cId="619271002" sldId="258"/>
        </pc:sldMkLst>
        <pc:spChg chg="mod">
          <ac:chgData name="Amina Begum (2118505)" userId="S::2118505@student.uwtsd.ac.uk::7b144117-71f8-4060-97ef-f28069bed0fc" providerId="AD" clId="Web-{411D5667-3C5B-9C90-2944-3B8E8011A985}" dt="2022-07-02T14:56:50.434" v="286" actId="20577"/>
          <ac:spMkLst>
            <pc:docMk/>
            <pc:sldMk cId="619271002" sldId="258"/>
            <ac:spMk id="5" creationId="{A50A8973-984D-DF01-5B7E-635048EC238A}"/>
          </ac:spMkLst>
        </pc:spChg>
      </pc:sldChg>
      <pc:sldChg chg="addSp">
        <pc:chgData name="Amina Begum (2118505)" userId="S::2118505@student.uwtsd.ac.uk::7b144117-71f8-4060-97ef-f28069bed0fc" providerId="AD" clId="Web-{411D5667-3C5B-9C90-2944-3B8E8011A985}" dt="2022-07-02T14:53:18.052" v="255"/>
        <pc:sldMkLst>
          <pc:docMk/>
          <pc:sldMk cId="1330937075" sldId="261"/>
        </pc:sldMkLst>
        <pc:spChg chg="add">
          <ac:chgData name="Amina Begum (2118505)" userId="S::2118505@student.uwtsd.ac.uk::7b144117-71f8-4060-97ef-f28069bed0fc" providerId="AD" clId="Web-{411D5667-3C5B-9C90-2944-3B8E8011A985}" dt="2022-07-02T14:53:18.052" v="255"/>
          <ac:spMkLst>
            <pc:docMk/>
            <pc:sldMk cId="1330937075" sldId="261"/>
            <ac:spMk id="4" creationId="{6EEB02CE-AE0B-84D2-08C2-75D3A25887E8}"/>
          </ac:spMkLst>
        </pc:spChg>
      </pc:sldChg>
      <pc:sldChg chg="modSp modNotes">
        <pc:chgData name="Amina Begum (2118505)" userId="S::2118505@student.uwtsd.ac.uk::7b144117-71f8-4060-97ef-f28069bed0fc" providerId="AD" clId="Web-{411D5667-3C5B-9C90-2944-3B8E8011A985}" dt="2022-07-02T14:49:05.232" v="249" actId="20577"/>
        <pc:sldMkLst>
          <pc:docMk/>
          <pc:sldMk cId="2344593289" sldId="263"/>
        </pc:sldMkLst>
        <pc:spChg chg="mod">
          <ac:chgData name="Amina Begum (2118505)" userId="S::2118505@student.uwtsd.ac.uk::7b144117-71f8-4060-97ef-f28069bed0fc" providerId="AD" clId="Web-{411D5667-3C5B-9C90-2944-3B8E8011A985}" dt="2022-07-02T14:49:05.232" v="249" actId="20577"/>
          <ac:spMkLst>
            <pc:docMk/>
            <pc:sldMk cId="2344593289" sldId="263"/>
            <ac:spMk id="3" creationId="{D96ED542-4010-FBB1-556F-8261A6D49FB6}"/>
          </ac:spMkLst>
        </pc:spChg>
      </pc:sldChg>
      <pc:sldChg chg="modSp">
        <pc:chgData name="Amina Begum (2118505)" userId="S::2118505@student.uwtsd.ac.uk::7b144117-71f8-4060-97ef-f28069bed0fc" providerId="AD" clId="Web-{411D5667-3C5B-9C90-2944-3B8E8011A985}" dt="2022-07-02T14:52:47.801" v="254" actId="20577"/>
        <pc:sldMkLst>
          <pc:docMk/>
          <pc:sldMk cId="3941886790" sldId="264"/>
        </pc:sldMkLst>
        <pc:spChg chg="mod">
          <ac:chgData name="Amina Begum (2118505)" userId="S::2118505@student.uwtsd.ac.uk::7b144117-71f8-4060-97ef-f28069bed0fc" providerId="AD" clId="Web-{411D5667-3C5B-9C90-2944-3B8E8011A985}" dt="2022-07-02T14:52:47.801" v="254" actId="20577"/>
          <ac:spMkLst>
            <pc:docMk/>
            <pc:sldMk cId="3941886790" sldId="264"/>
            <ac:spMk id="3" creationId="{453DC34B-3D1A-3AB8-2DFD-038363AB4A42}"/>
          </ac:spMkLst>
        </pc:spChg>
      </pc:sldChg>
      <pc:sldChg chg="modSp">
        <pc:chgData name="Amina Begum (2118505)" userId="S::2118505@student.uwtsd.ac.uk::7b144117-71f8-4060-97ef-f28069bed0fc" providerId="AD" clId="Web-{411D5667-3C5B-9C90-2944-3B8E8011A985}" dt="2022-07-02T14:57:50.156" v="315" actId="20577"/>
        <pc:sldMkLst>
          <pc:docMk/>
          <pc:sldMk cId="2176173758" sldId="266"/>
        </pc:sldMkLst>
        <pc:spChg chg="mod">
          <ac:chgData name="Amina Begum (2118505)" userId="S::2118505@student.uwtsd.ac.uk::7b144117-71f8-4060-97ef-f28069bed0fc" providerId="AD" clId="Web-{411D5667-3C5B-9C90-2944-3B8E8011A985}" dt="2022-07-02T14:57:50.156" v="315" actId="20577"/>
          <ac:spMkLst>
            <pc:docMk/>
            <pc:sldMk cId="2176173758" sldId="266"/>
            <ac:spMk id="5" creationId="{4040E80D-4682-CF9F-7599-8157C8E50E76}"/>
          </ac:spMkLst>
        </pc:spChg>
      </pc:sldChg>
      <pc:sldChg chg="addSp delSp modSp del modNotes">
        <pc:chgData name="Amina Begum (2118505)" userId="S::2118505@student.uwtsd.ac.uk::7b144117-71f8-4060-97ef-f28069bed0fc" providerId="AD" clId="Web-{411D5667-3C5B-9C90-2944-3B8E8011A985}" dt="2022-07-02T14:47:28.291" v="248"/>
        <pc:sldMkLst>
          <pc:docMk/>
          <pc:sldMk cId="2678570603" sldId="274"/>
        </pc:sldMkLst>
        <pc:spChg chg="mod">
          <ac:chgData name="Amina Begum (2118505)" userId="S::2118505@student.uwtsd.ac.uk::7b144117-71f8-4060-97ef-f28069bed0fc" providerId="AD" clId="Web-{411D5667-3C5B-9C90-2944-3B8E8011A985}" dt="2022-07-02T14:39:20.104" v="112" actId="20577"/>
          <ac:spMkLst>
            <pc:docMk/>
            <pc:sldMk cId="2678570603" sldId="274"/>
            <ac:spMk id="2" creationId="{56E5EDCF-EB16-8555-1707-76868B1F352E}"/>
          </ac:spMkLst>
        </pc:spChg>
        <pc:spChg chg="mod">
          <ac:chgData name="Amina Begum (2118505)" userId="S::2118505@student.uwtsd.ac.uk::7b144117-71f8-4060-97ef-f28069bed0fc" providerId="AD" clId="Web-{411D5667-3C5B-9C90-2944-3B8E8011A985}" dt="2022-07-02T14:32:36.322" v="21" actId="20577"/>
          <ac:spMkLst>
            <pc:docMk/>
            <pc:sldMk cId="2678570603" sldId="274"/>
            <ac:spMk id="3" creationId="{CF12F712-65E1-481B-03BE-F66D381BFF56}"/>
          </ac:spMkLst>
        </pc:spChg>
        <pc:spChg chg="add del mod">
          <ac:chgData name="Amina Begum (2118505)" userId="S::2118505@student.uwtsd.ac.uk::7b144117-71f8-4060-97ef-f28069bed0fc" providerId="AD" clId="Web-{411D5667-3C5B-9C90-2944-3B8E8011A985}" dt="2022-07-02T14:39:17.807" v="111"/>
          <ac:spMkLst>
            <pc:docMk/>
            <pc:sldMk cId="2678570603" sldId="274"/>
            <ac:spMk id="4" creationId="{6E471598-31FD-4AAE-1282-19E162FEA713}"/>
          </ac:spMkLst>
        </pc:spChg>
      </pc:sldChg>
      <pc:sldChg chg="modSp new del modNotes">
        <pc:chgData name="Amina Begum (2118505)" userId="S::2118505@student.uwtsd.ac.uk::7b144117-71f8-4060-97ef-f28069bed0fc" providerId="AD" clId="Web-{411D5667-3C5B-9C90-2944-3B8E8011A985}" dt="2022-07-02T14:46:07.929" v="233"/>
        <pc:sldMkLst>
          <pc:docMk/>
          <pc:sldMk cId="1992179473" sldId="275"/>
        </pc:sldMkLst>
        <pc:spChg chg="mod">
          <ac:chgData name="Amina Begum (2118505)" userId="S::2118505@student.uwtsd.ac.uk::7b144117-71f8-4060-97ef-f28069bed0fc" providerId="AD" clId="Web-{411D5667-3C5B-9C90-2944-3B8E8011A985}" dt="2022-07-02T14:32:52.838" v="27" actId="20577"/>
          <ac:spMkLst>
            <pc:docMk/>
            <pc:sldMk cId="1992179473" sldId="275"/>
            <ac:spMk id="2" creationId="{4014C390-0DEF-2328-4F53-3D307952A8A2}"/>
          </ac:spMkLst>
        </pc:spChg>
      </pc:sldChg>
      <pc:sldChg chg="addSp modSp new mod setBg modNotes">
        <pc:chgData name="Amina Begum (2118505)" userId="S::2118505@student.uwtsd.ac.uk::7b144117-71f8-4060-97ef-f28069bed0fc" providerId="AD" clId="Web-{411D5667-3C5B-9C90-2944-3B8E8011A985}" dt="2022-07-02T14:47:21.213" v="247" actId="20577"/>
        <pc:sldMkLst>
          <pc:docMk/>
          <pc:sldMk cId="2869995000" sldId="276"/>
        </pc:sldMkLst>
        <pc:spChg chg="mod">
          <ac:chgData name="Amina Begum (2118505)" userId="S::2118505@student.uwtsd.ac.uk::7b144117-71f8-4060-97ef-f28069bed0fc" providerId="AD" clId="Web-{411D5667-3C5B-9C90-2944-3B8E8011A985}" dt="2022-07-02T14:47:21.213" v="247" actId="20577"/>
          <ac:spMkLst>
            <pc:docMk/>
            <pc:sldMk cId="2869995000" sldId="276"/>
            <ac:spMk id="2" creationId="{952F5116-FF15-AB75-26A7-D9011A005E22}"/>
          </ac:spMkLst>
        </pc:spChg>
        <pc:spChg chg="mod">
          <ac:chgData name="Amina Begum (2118505)" userId="S::2118505@student.uwtsd.ac.uk::7b144117-71f8-4060-97ef-f28069bed0fc" providerId="AD" clId="Web-{411D5667-3C5B-9C90-2944-3B8E8011A985}" dt="2022-07-02T14:46:52.259" v="234"/>
          <ac:spMkLst>
            <pc:docMk/>
            <pc:sldMk cId="2869995000" sldId="276"/>
            <ac:spMk id="3" creationId="{EE6FCE05-24CD-18B9-3BC7-047B9D2F2CBD}"/>
          </ac:spMkLst>
        </pc:spChg>
        <pc:spChg chg="add">
          <ac:chgData name="Amina Begum (2118505)" userId="S::2118505@student.uwtsd.ac.uk::7b144117-71f8-4060-97ef-f28069bed0fc" providerId="AD" clId="Web-{411D5667-3C5B-9C90-2944-3B8E8011A985}" dt="2022-07-02T14:46:52.259" v="234"/>
          <ac:spMkLst>
            <pc:docMk/>
            <pc:sldMk cId="2869995000" sldId="276"/>
            <ac:spMk id="8" creationId="{AC17DE74-01C9-4859-B65A-85CF999E8580}"/>
          </ac:spMkLst>
        </pc:spChg>
        <pc:spChg chg="add">
          <ac:chgData name="Amina Begum (2118505)" userId="S::2118505@student.uwtsd.ac.uk::7b144117-71f8-4060-97ef-f28069bed0fc" providerId="AD" clId="Web-{411D5667-3C5B-9C90-2944-3B8E8011A985}" dt="2022-07-02T14:46:52.259" v="234"/>
          <ac:spMkLst>
            <pc:docMk/>
            <pc:sldMk cId="2869995000" sldId="276"/>
            <ac:spMk id="10" creationId="{068C0432-0E90-4CC1-8CD3-D44A90DF07EF}"/>
          </ac:spMkLst>
        </pc:spChg>
      </pc:sldChg>
      <pc:sldChg chg="addSp delSp modSp new mod setBg setClrOvrMap">
        <pc:chgData name="Amina Begum (2118505)" userId="S::2118505@student.uwtsd.ac.uk::7b144117-71f8-4060-97ef-f28069bed0fc" providerId="AD" clId="Web-{411D5667-3C5B-9C90-2944-3B8E8011A985}" dt="2022-07-02T15:22:07.045" v="340"/>
        <pc:sldMkLst>
          <pc:docMk/>
          <pc:sldMk cId="1235729352" sldId="277"/>
        </pc:sldMkLst>
        <pc:spChg chg="mod">
          <ac:chgData name="Amina Begum (2118505)" userId="S::2118505@student.uwtsd.ac.uk::7b144117-71f8-4060-97ef-f28069bed0fc" providerId="AD" clId="Web-{411D5667-3C5B-9C90-2944-3B8E8011A985}" dt="2022-07-02T15:22:07.045" v="340"/>
          <ac:spMkLst>
            <pc:docMk/>
            <pc:sldMk cId="1235729352" sldId="277"/>
            <ac:spMk id="2" creationId="{B05D79DE-5D34-AA8D-4EE7-23E1CD1B6A39}"/>
          </ac:spMkLst>
        </pc:spChg>
        <pc:spChg chg="add del mod">
          <ac:chgData name="Amina Begum (2118505)" userId="S::2118505@student.uwtsd.ac.uk::7b144117-71f8-4060-97ef-f28069bed0fc" providerId="AD" clId="Web-{411D5667-3C5B-9C90-2944-3B8E8011A985}" dt="2022-07-02T15:12:29.685" v="326"/>
          <ac:spMkLst>
            <pc:docMk/>
            <pc:sldMk cId="1235729352" sldId="277"/>
            <ac:spMk id="3" creationId="{82C32091-4150-6C4B-C625-9723921E5911}"/>
          </ac:spMkLst>
        </pc:spChg>
        <pc:spChg chg="add del">
          <ac:chgData name="Amina Begum (2118505)" userId="S::2118505@student.uwtsd.ac.uk::7b144117-71f8-4060-97ef-f28069bed0fc" providerId="AD" clId="Web-{411D5667-3C5B-9C90-2944-3B8E8011A985}" dt="2022-07-02T15:22:07.045" v="340"/>
          <ac:spMkLst>
            <pc:docMk/>
            <pc:sldMk cId="1235729352" sldId="277"/>
            <ac:spMk id="8" creationId="{DFF2AC85-FAA0-4844-813F-83C04D7382E2}"/>
          </ac:spMkLst>
        </pc:spChg>
        <pc:spChg chg="add del">
          <ac:chgData name="Amina Begum (2118505)" userId="S::2118505@student.uwtsd.ac.uk::7b144117-71f8-4060-97ef-f28069bed0fc" providerId="AD" clId="Web-{411D5667-3C5B-9C90-2944-3B8E8011A985}" dt="2022-07-02T15:12:29.685" v="325"/>
          <ac:spMkLst>
            <pc:docMk/>
            <pc:sldMk cId="1235729352" sldId="277"/>
            <ac:spMk id="10" creationId="{9228552E-C8B1-4A80-8448-0787CE0FC704}"/>
          </ac:spMkLst>
        </pc:spChg>
        <pc:spChg chg="add del">
          <ac:chgData name="Amina Begum (2118505)" userId="S::2118505@student.uwtsd.ac.uk::7b144117-71f8-4060-97ef-f28069bed0fc" providerId="AD" clId="Web-{411D5667-3C5B-9C90-2944-3B8E8011A985}" dt="2022-07-02T15:22:07.045" v="340"/>
          <ac:spMkLst>
            <pc:docMk/>
            <pc:sldMk cId="1235729352" sldId="277"/>
            <ac:spMk id="12" creationId="{89CC0F1E-BAA2-47B1-8F83-7ECB9FD9E009}"/>
          </ac:spMkLst>
        </pc:spChg>
        <pc:spChg chg="add mod">
          <ac:chgData name="Amina Begum (2118505)" userId="S::2118505@student.uwtsd.ac.uk::7b144117-71f8-4060-97ef-f28069bed0fc" providerId="AD" clId="Web-{411D5667-3C5B-9C90-2944-3B8E8011A985}" dt="2022-07-02T15:22:07.045" v="340"/>
          <ac:spMkLst>
            <pc:docMk/>
            <pc:sldMk cId="1235729352" sldId="277"/>
            <ac:spMk id="13" creationId="{82C32091-4150-6C4B-C625-9723921E5911}"/>
          </ac:spMkLst>
        </pc:spChg>
        <pc:spChg chg="add">
          <ac:chgData name="Amina Begum (2118505)" userId="S::2118505@student.uwtsd.ac.uk::7b144117-71f8-4060-97ef-f28069bed0fc" providerId="AD" clId="Web-{411D5667-3C5B-9C90-2944-3B8E8011A985}" dt="2022-07-02T15:22:07.045" v="340"/>
          <ac:spMkLst>
            <pc:docMk/>
            <pc:sldMk cId="1235729352" sldId="277"/>
            <ac:spMk id="18" creationId="{DEE2AD96-B495-4E06-9291-B71706F728CB}"/>
          </ac:spMkLst>
        </pc:spChg>
        <pc:spChg chg="add">
          <ac:chgData name="Amina Begum (2118505)" userId="S::2118505@student.uwtsd.ac.uk::7b144117-71f8-4060-97ef-f28069bed0fc" providerId="AD" clId="Web-{411D5667-3C5B-9C90-2944-3B8E8011A985}" dt="2022-07-02T15:22:07.045" v="340"/>
          <ac:spMkLst>
            <pc:docMk/>
            <pc:sldMk cId="1235729352" sldId="277"/>
            <ac:spMk id="20" creationId="{53CF6D67-C5A8-4ADD-9E8E-1E38CA1D3166}"/>
          </ac:spMkLst>
        </pc:spChg>
        <pc:spChg chg="add">
          <ac:chgData name="Amina Begum (2118505)" userId="S::2118505@student.uwtsd.ac.uk::7b144117-71f8-4060-97ef-f28069bed0fc" providerId="AD" clId="Web-{411D5667-3C5B-9C90-2944-3B8E8011A985}" dt="2022-07-02T15:22:07.045" v="340"/>
          <ac:spMkLst>
            <pc:docMk/>
            <pc:sldMk cId="1235729352" sldId="277"/>
            <ac:spMk id="22" creationId="{86909FA0-B515-4681-B7A8-FA281D133B94}"/>
          </ac:spMkLst>
        </pc:spChg>
        <pc:spChg chg="add">
          <ac:chgData name="Amina Begum (2118505)" userId="S::2118505@student.uwtsd.ac.uk::7b144117-71f8-4060-97ef-f28069bed0fc" providerId="AD" clId="Web-{411D5667-3C5B-9C90-2944-3B8E8011A985}" dt="2022-07-02T15:22:07.045" v="340"/>
          <ac:spMkLst>
            <pc:docMk/>
            <pc:sldMk cId="1235729352" sldId="277"/>
            <ac:spMk id="24" creationId="{21C9FE86-FCC3-4A31-AA1C-C882262B7FE7}"/>
          </ac:spMkLst>
        </pc:spChg>
        <pc:spChg chg="add">
          <ac:chgData name="Amina Begum (2118505)" userId="S::2118505@student.uwtsd.ac.uk::7b144117-71f8-4060-97ef-f28069bed0fc" providerId="AD" clId="Web-{411D5667-3C5B-9C90-2944-3B8E8011A985}" dt="2022-07-02T15:22:07.045" v="340"/>
          <ac:spMkLst>
            <pc:docMk/>
            <pc:sldMk cId="1235729352" sldId="277"/>
            <ac:spMk id="26" creationId="{7D96243B-ECED-4B71-8E06-AE9A285EAD20}"/>
          </ac:spMkLst>
        </pc:spChg>
        <pc:spChg chg="add">
          <ac:chgData name="Amina Begum (2118505)" userId="S::2118505@student.uwtsd.ac.uk::7b144117-71f8-4060-97ef-f28069bed0fc" providerId="AD" clId="Web-{411D5667-3C5B-9C90-2944-3B8E8011A985}" dt="2022-07-02T15:22:07.045" v="340"/>
          <ac:spMkLst>
            <pc:docMk/>
            <pc:sldMk cId="1235729352" sldId="277"/>
            <ac:spMk id="28" creationId="{A09989E4-EFDC-4A90-A633-E0525FB4139E}"/>
          </ac:spMkLst>
        </pc:spChg>
        <pc:graphicFrameChg chg="add del">
          <ac:chgData name="Amina Begum (2118505)" userId="S::2118505@student.uwtsd.ac.uk::7b144117-71f8-4060-97ef-f28069bed0fc" providerId="AD" clId="Web-{411D5667-3C5B-9C90-2944-3B8E8011A985}" dt="2022-07-02T15:12:29.685" v="325"/>
          <ac:graphicFrameMkLst>
            <pc:docMk/>
            <pc:sldMk cId="1235729352" sldId="277"/>
            <ac:graphicFrameMk id="5" creationId="{F7CAC330-0C4D-26E7-401D-A21BEF271AB2}"/>
          </ac:graphicFrameMkLst>
        </pc:graphicFrameChg>
        <pc:picChg chg="add del">
          <ac:chgData name="Amina Begum (2118505)" userId="S::2118505@student.uwtsd.ac.uk::7b144117-71f8-4060-97ef-f28069bed0fc" providerId="AD" clId="Web-{411D5667-3C5B-9C90-2944-3B8E8011A985}" dt="2022-07-02T15:12:29.685" v="325"/>
          <ac:picMkLst>
            <pc:docMk/>
            <pc:sldMk cId="1235729352" sldId="277"/>
            <ac:picMk id="6" creationId="{96E3C884-9D77-3F6C-E9AB-0CE4B1B7218B}"/>
          </ac:picMkLst>
        </pc:picChg>
      </pc:sldChg>
      <pc:sldChg chg="addSp modSp new mod setBg">
        <pc:chgData name="Amina Begum (2118505)" userId="S::2118505@student.uwtsd.ac.uk::7b144117-71f8-4060-97ef-f28069bed0fc" providerId="AD" clId="Web-{411D5667-3C5B-9C90-2944-3B8E8011A985}" dt="2022-07-02T15:21:58.044" v="339"/>
        <pc:sldMkLst>
          <pc:docMk/>
          <pc:sldMk cId="3700493017" sldId="278"/>
        </pc:sldMkLst>
        <pc:spChg chg="mod">
          <ac:chgData name="Amina Begum (2118505)" userId="S::2118505@student.uwtsd.ac.uk::7b144117-71f8-4060-97ef-f28069bed0fc" providerId="AD" clId="Web-{411D5667-3C5B-9C90-2944-3B8E8011A985}" dt="2022-07-02T15:21:58.044" v="339"/>
          <ac:spMkLst>
            <pc:docMk/>
            <pc:sldMk cId="3700493017" sldId="278"/>
            <ac:spMk id="2" creationId="{A5CEA5E0-C1E9-09B6-AF9D-6C7FF1789DDA}"/>
          </ac:spMkLst>
        </pc:spChg>
        <pc:spChg chg="mod">
          <ac:chgData name="Amina Begum (2118505)" userId="S::2118505@student.uwtsd.ac.uk::7b144117-71f8-4060-97ef-f28069bed0fc" providerId="AD" clId="Web-{411D5667-3C5B-9C90-2944-3B8E8011A985}" dt="2022-07-02T15:21:58.044" v="339"/>
          <ac:spMkLst>
            <pc:docMk/>
            <pc:sldMk cId="3700493017" sldId="278"/>
            <ac:spMk id="3" creationId="{009CA80F-6665-037F-F2F0-57AF2BF92EFA}"/>
          </ac:spMkLst>
        </pc:spChg>
        <pc:spChg chg="add">
          <ac:chgData name="Amina Begum (2118505)" userId="S::2118505@student.uwtsd.ac.uk::7b144117-71f8-4060-97ef-f28069bed0fc" providerId="AD" clId="Web-{411D5667-3C5B-9C90-2944-3B8E8011A985}" dt="2022-07-02T15:21:58.044" v="339"/>
          <ac:spMkLst>
            <pc:docMk/>
            <pc:sldMk cId="3700493017" sldId="278"/>
            <ac:spMk id="8" creationId="{09588DA8-065E-4F6F-8EFD-43104AB2E0CF}"/>
          </ac:spMkLst>
        </pc:spChg>
        <pc:spChg chg="add">
          <ac:chgData name="Amina Begum (2118505)" userId="S::2118505@student.uwtsd.ac.uk::7b144117-71f8-4060-97ef-f28069bed0fc" providerId="AD" clId="Web-{411D5667-3C5B-9C90-2944-3B8E8011A985}" dt="2022-07-02T15:21:58.044" v="339"/>
          <ac:spMkLst>
            <pc:docMk/>
            <pc:sldMk cId="3700493017" sldId="278"/>
            <ac:spMk id="10" creationId="{C4285719-470E-454C-AF62-8323075F1F5B}"/>
          </ac:spMkLst>
        </pc:spChg>
        <pc:spChg chg="add">
          <ac:chgData name="Amina Begum (2118505)" userId="S::2118505@student.uwtsd.ac.uk::7b144117-71f8-4060-97ef-f28069bed0fc" providerId="AD" clId="Web-{411D5667-3C5B-9C90-2944-3B8E8011A985}" dt="2022-07-02T15:21:58.044" v="339"/>
          <ac:spMkLst>
            <pc:docMk/>
            <pc:sldMk cId="3700493017" sldId="278"/>
            <ac:spMk id="12" creationId="{CD9FE4EF-C4D8-49A0-B2FF-81D8DB7D8A24}"/>
          </ac:spMkLst>
        </pc:spChg>
        <pc:spChg chg="add">
          <ac:chgData name="Amina Begum (2118505)" userId="S::2118505@student.uwtsd.ac.uk::7b144117-71f8-4060-97ef-f28069bed0fc" providerId="AD" clId="Web-{411D5667-3C5B-9C90-2944-3B8E8011A985}" dt="2022-07-02T15:21:58.044" v="339"/>
          <ac:spMkLst>
            <pc:docMk/>
            <pc:sldMk cId="3700493017" sldId="278"/>
            <ac:spMk id="14" creationId="{4300840D-0A0B-4512-BACA-B439D5B9C57C}"/>
          </ac:spMkLst>
        </pc:spChg>
        <pc:spChg chg="add">
          <ac:chgData name="Amina Begum (2118505)" userId="S::2118505@student.uwtsd.ac.uk::7b144117-71f8-4060-97ef-f28069bed0fc" providerId="AD" clId="Web-{411D5667-3C5B-9C90-2944-3B8E8011A985}" dt="2022-07-02T15:21:58.044" v="339"/>
          <ac:spMkLst>
            <pc:docMk/>
            <pc:sldMk cId="3700493017" sldId="278"/>
            <ac:spMk id="16" creationId="{D2B78728-A580-49A7-84F9-6EF6F583ADE0}"/>
          </ac:spMkLst>
        </pc:spChg>
        <pc:spChg chg="add">
          <ac:chgData name="Amina Begum (2118505)" userId="S::2118505@student.uwtsd.ac.uk::7b144117-71f8-4060-97ef-f28069bed0fc" providerId="AD" clId="Web-{411D5667-3C5B-9C90-2944-3B8E8011A985}" dt="2022-07-02T15:21:58.044" v="339"/>
          <ac:spMkLst>
            <pc:docMk/>
            <pc:sldMk cId="3700493017" sldId="278"/>
            <ac:spMk id="18" creationId="{38FAA1A1-D861-433F-88FA-1E9D6FD31D11}"/>
          </ac:spMkLst>
        </pc:spChg>
        <pc:spChg chg="add">
          <ac:chgData name="Amina Begum (2118505)" userId="S::2118505@student.uwtsd.ac.uk::7b144117-71f8-4060-97ef-f28069bed0fc" providerId="AD" clId="Web-{411D5667-3C5B-9C90-2944-3B8E8011A985}" dt="2022-07-02T15:21:58.044" v="339"/>
          <ac:spMkLst>
            <pc:docMk/>
            <pc:sldMk cId="3700493017" sldId="278"/>
            <ac:spMk id="20" creationId="{8D71EDA1-87BF-4D5D-AB79-F346FD19278A}"/>
          </ac:spMkLst>
        </pc:spChg>
      </pc:sldChg>
    </pc:docChg>
  </pc:docChgLst>
  <pc:docChgLst>
    <pc:chgData name="Amina Begum (2118505)" userId="S::2118505@student.uwtsd.ac.uk::7b144117-71f8-4060-97ef-f28069bed0fc" providerId="AD" clId="Web-{03CF4C28-065E-71B2-9D36-B4999A5DECE6}"/>
    <pc:docChg chg="addSld delSld modSld sldOrd">
      <pc:chgData name="Amina Begum (2118505)" userId="S::2118505@student.uwtsd.ac.uk::7b144117-71f8-4060-97ef-f28069bed0fc" providerId="AD" clId="Web-{03CF4C28-065E-71B2-9D36-B4999A5DECE6}" dt="2022-07-11T20:51:37.221" v="3576" actId="20577"/>
      <pc:docMkLst>
        <pc:docMk/>
      </pc:docMkLst>
      <pc:sldChg chg="modSp del ord modNotes">
        <pc:chgData name="Amina Begum (2118505)" userId="S::2118505@student.uwtsd.ac.uk::7b144117-71f8-4060-97ef-f28069bed0fc" providerId="AD" clId="Web-{03CF4C28-065E-71B2-9D36-B4999A5DECE6}" dt="2022-07-11T17:09:54.355" v="1556"/>
        <pc:sldMkLst>
          <pc:docMk/>
          <pc:sldMk cId="2435484685" sldId="257"/>
        </pc:sldMkLst>
        <pc:graphicFrameChg chg="mod">
          <ac:chgData name="Amina Begum (2118505)" userId="S::2118505@student.uwtsd.ac.uk::7b144117-71f8-4060-97ef-f28069bed0fc" providerId="AD" clId="Web-{03CF4C28-065E-71B2-9D36-B4999A5DECE6}" dt="2022-07-11T17:05:43.618" v="1497" actId="1076"/>
          <ac:graphicFrameMkLst>
            <pc:docMk/>
            <pc:sldMk cId="2435484685" sldId="257"/>
            <ac:graphicFrameMk id="23" creationId="{5C9F9B94-BE87-CD6E-F36D-348E9BC68668}"/>
          </ac:graphicFrameMkLst>
        </pc:graphicFrameChg>
      </pc:sldChg>
      <pc:sldChg chg="modSp modNotes">
        <pc:chgData name="Amina Begum (2118505)" userId="S::2118505@student.uwtsd.ac.uk::7b144117-71f8-4060-97ef-f28069bed0fc" providerId="AD" clId="Web-{03CF4C28-065E-71B2-9D36-B4999A5DECE6}" dt="2022-07-11T18:59:56.666" v="2344" actId="20577"/>
        <pc:sldMkLst>
          <pc:docMk/>
          <pc:sldMk cId="4157922253" sldId="259"/>
        </pc:sldMkLst>
        <pc:spChg chg="mod">
          <ac:chgData name="Amina Begum (2118505)" userId="S::2118505@student.uwtsd.ac.uk::7b144117-71f8-4060-97ef-f28069bed0fc" providerId="AD" clId="Web-{03CF4C28-065E-71B2-9D36-B4999A5DECE6}" dt="2022-07-11T18:59:56.666" v="2344" actId="20577"/>
          <ac:spMkLst>
            <pc:docMk/>
            <pc:sldMk cId="4157922253" sldId="259"/>
            <ac:spMk id="3" creationId="{B18D8340-8C4C-413A-5BA2-3649990E95C0}"/>
          </ac:spMkLst>
        </pc:spChg>
      </pc:sldChg>
      <pc:sldChg chg="modSp">
        <pc:chgData name="Amina Begum (2118505)" userId="S::2118505@student.uwtsd.ac.uk::7b144117-71f8-4060-97ef-f28069bed0fc" providerId="AD" clId="Web-{03CF4C28-065E-71B2-9D36-B4999A5DECE6}" dt="2022-07-11T19:35:57.735" v="2749" actId="20577"/>
        <pc:sldMkLst>
          <pc:docMk/>
          <pc:sldMk cId="1056849438" sldId="260"/>
        </pc:sldMkLst>
        <pc:spChg chg="mod">
          <ac:chgData name="Amina Begum (2118505)" userId="S::2118505@student.uwtsd.ac.uk::7b144117-71f8-4060-97ef-f28069bed0fc" providerId="AD" clId="Web-{03CF4C28-065E-71B2-9D36-B4999A5DECE6}" dt="2022-07-11T19:35:57.735" v="2749" actId="20577"/>
          <ac:spMkLst>
            <pc:docMk/>
            <pc:sldMk cId="1056849438" sldId="260"/>
            <ac:spMk id="3" creationId="{14C4CCFD-76BA-02E9-267C-77305B62E4AE}"/>
          </ac:spMkLst>
        </pc:spChg>
      </pc:sldChg>
      <pc:sldChg chg="modNotes">
        <pc:chgData name="Amina Begum (2118505)" userId="S::2118505@student.uwtsd.ac.uk::7b144117-71f8-4060-97ef-f28069bed0fc" providerId="AD" clId="Web-{03CF4C28-065E-71B2-9D36-B4999A5DECE6}" dt="2022-07-11T17:10:57.109" v="1561"/>
        <pc:sldMkLst>
          <pc:docMk/>
          <pc:sldMk cId="1330937075" sldId="261"/>
        </pc:sldMkLst>
      </pc:sldChg>
      <pc:sldChg chg="modSp">
        <pc:chgData name="Amina Begum (2118505)" userId="S::2118505@student.uwtsd.ac.uk::7b144117-71f8-4060-97ef-f28069bed0fc" providerId="AD" clId="Web-{03CF4C28-065E-71B2-9D36-B4999A5DECE6}" dt="2022-07-11T19:03:52.713" v="2398" actId="20577"/>
        <pc:sldMkLst>
          <pc:docMk/>
          <pc:sldMk cId="3381421850" sldId="262"/>
        </pc:sldMkLst>
        <pc:spChg chg="mod">
          <ac:chgData name="Amina Begum (2118505)" userId="S::2118505@student.uwtsd.ac.uk::7b144117-71f8-4060-97ef-f28069bed0fc" providerId="AD" clId="Web-{03CF4C28-065E-71B2-9D36-B4999A5DECE6}" dt="2022-07-11T17:11:30.846" v="1563" actId="20577"/>
          <ac:spMkLst>
            <pc:docMk/>
            <pc:sldMk cId="3381421850" sldId="262"/>
            <ac:spMk id="2" creationId="{9397FC49-4ECD-AD64-A90C-8AA2781473C7}"/>
          </ac:spMkLst>
        </pc:spChg>
        <pc:spChg chg="mod">
          <ac:chgData name="Amina Begum (2118505)" userId="S::2118505@student.uwtsd.ac.uk::7b144117-71f8-4060-97ef-f28069bed0fc" providerId="AD" clId="Web-{03CF4C28-065E-71B2-9D36-B4999A5DECE6}" dt="2022-07-11T19:03:52.713" v="2398" actId="20577"/>
          <ac:spMkLst>
            <pc:docMk/>
            <pc:sldMk cId="3381421850" sldId="262"/>
            <ac:spMk id="30" creationId="{FF5D09CC-8F78-E588-26F1-BFC485E2EF12}"/>
          </ac:spMkLst>
        </pc:spChg>
      </pc:sldChg>
      <pc:sldChg chg="addSp modSp">
        <pc:chgData name="Amina Begum (2118505)" userId="S::2118505@student.uwtsd.ac.uk::7b144117-71f8-4060-97ef-f28069bed0fc" providerId="AD" clId="Web-{03CF4C28-065E-71B2-9D36-B4999A5DECE6}" dt="2022-07-11T19:37:14.162" v="2797" actId="20577"/>
        <pc:sldMkLst>
          <pc:docMk/>
          <pc:sldMk cId="2344593289" sldId="263"/>
        </pc:sldMkLst>
        <pc:spChg chg="add mod">
          <ac:chgData name="Amina Begum (2118505)" userId="S::2118505@student.uwtsd.ac.uk::7b144117-71f8-4060-97ef-f28069bed0fc" providerId="AD" clId="Web-{03CF4C28-065E-71B2-9D36-B4999A5DECE6}" dt="2022-07-11T19:37:14.162" v="2797" actId="20577"/>
          <ac:spMkLst>
            <pc:docMk/>
            <pc:sldMk cId="2344593289" sldId="263"/>
            <ac:spMk id="4" creationId="{3A2A14F3-1624-8FD6-28FB-DEADE69A603C}"/>
          </ac:spMkLst>
        </pc:spChg>
      </pc:sldChg>
      <pc:sldChg chg="delSp modSp">
        <pc:chgData name="Amina Begum (2118505)" userId="S::2118505@student.uwtsd.ac.uk::7b144117-71f8-4060-97ef-f28069bed0fc" providerId="AD" clId="Web-{03CF4C28-065E-71B2-9D36-B4999A5DECE6}" dt="2022-07-11T18:23:06.606" v="2289" actId="20577"/>
        <pc:sldMkLst>
          <pc:docMk/>
          <pc:sldMk cId="3941886790" sldId="264"/>
        </pc:sldMkLst>
        <pc:spChg chg="del">
          <ac:chgData name="Amina Begum (2118505)" userId="S::2118505@student.uwtsd.ac.uk::7b144117-71f8-4060-97ef-f28069bed0fc" providerId="AD" clId="Web-{03CF4C28-065E-71B2-9D36-B4999A5DECE6}" dt="2022-07-11T17:52:09.755" v="1964"/>
          <ac:spMkLst>
            <pc:docMk/>
            <pc:sldMk cId="3941886790" sldId="264"/>
            <ac:spMk id="2" creationId="{9932D809-7010-0D35-F155-DE6F337A9C9B}"/>
          </ac:spMkLst>
        </pc:spChg>
        <pc:spChg chg="mod">
          <ac:chgData name="Amina Begum (2118505)" userId="S::2118505@student.uwtsd.ac.uk::7b144117-71f8-4060-97ef-f28069bed0fc" providerId="AD" clId="Web-{03CF4C28-065E-71B2-9D36-B4999A5DECE6}" dt="2022-07-11T18:23:06.606" v="2289" actId="20577"/>
          <ac:spMkLst>
            <pc:docMk/>
            <pc:sldMk cId="3941886790" sldId="264"/>
            <ac:spMk id="3" creationId="{453DC34B-3D1A-3AB8-2DFD-038363AB4A42}"/>
          </ac:spMkLst>
        </pc:spChg>
      </pc:sldChg>
      <pc:sldChg chg="addSp delSp modSp modNotes">
        <pc:chgData name="Amina Begum (2118505)" userId="S::2118505@student.uwtsd.ac.uk::7b144117-71f8-4060-97ef-f28069bed0fc" providerId="AD" clId="Web-{03CF4C28-065E-71B2-9D36-B4999A5DECE6}" dt="2022-07-11T18:15:49.141" v="2278"/>
        <pc:sldMkLst>
          <pc:docMk/>
          <pc:sldMk cId="2176173758" sldId="266"/>
        </pc:sldMkLst>
        <pc:spChg chg="mod">
          <ac:chgData name="Amina Begum (2118505)" userId="S::2118505@student.uwtsd.ac.uk::7b144117-71f8-4060-97ef-f28069bed0fc" providerId="AD" clId="Web-{03CF4C28-065E-71B2-9D36-B4999A5DECE6}" dt="2022-07-11T14:30:14.325" v="293" actId="20577"/>
          <ac:spMkLst>
            <pc:docMk/>
            <pc:sldMk cId="2176173758" sldId="266"/>
            <ac:spMk id="2" creationId="{0C899B98-FD8D-9160-5CD8-2B73362E8C65}"/>
          </ac:spMkLst>
        </pc:spChg>
        <pc:spChg chg="add del mod">
          <ac:chgData name="Amina Begum (2118505)" userId="S::2118505@student.uwtsd.ac.uk::7b144117-71f8-4060-97ef-f28069bed0fc" providerId="AD" clId="Web-{03CF4C28-065E-71B2-9D36-B4999A5DECE6}" dt="2022-07-11T14:54:54.892" v="631"/>
          <ac:spMkLst>
            <pc:docMk/>
            <pc:sldMk cId="2176173758" sldId="266"/>
            <ac:spMk id="3" creationId="{725AE423-6DE7-92D7-FC71-BB3B05161D98}"/>
          </ac:spMkLst>
        </pc:spChg>
      </pc:sldChg>
      <pc:sldChg chg="modSp modNotes">
        <pc:chgData name="Amina Begum (2118505)" userId="S::2118505@student.uwtsd.ac.uk::7b144117-71f8-4060-97ef-f28069bed0fc" providerId="AD" clId="Web-{03CF4C28-065E-71B2-9D36-B4999A5DECE6}" dt="2022-07-11T20:00:17.676" v="3025"/>
        <pc:sldMkLst>
          <pc:docMk/>
          <pc:sldMk cId="2405435767" sldId="268"/>
        </pc:sldMkLst>
        <pc:spChg chg="mod">
          <ac:chgData name="Amina Begum (2118505)" userId="S::2118505@student.uwtsd.ac.uk::7b144117-71f8-4060-97ef-f28069bed0fc" providerId="AD" clId="Web-{03CF4C28-065E-71B2-9D36-B4999A5DECE6}" dt="2022-07-11T19:56:55.866" v="2903" actId="20577"/>
          <ac:spMkLst>
            <pc:docMk/>
            <pc:sldMk cId="2405435767" sldId="268"/>
            <ac:spMk id="3" creationId="{4CEB02C8-0199-F96F-5DCC-05FF8C915BCF}"/>
          </ac:spMkLst>
        </pc:spChg>
      </pc:sldChg>
      <pc:sldChg chg="modSp modNotes">
        <pc:chgData name="Amina Begum (2118505)" userId="S::2118505@student.uwtsd.ac.uk::7b144117-71f8-4060-97ef-f28069bed0fc" providerId="AD" clId="Web-{03CF4C28-065E-71B2-9D36-B4999A5DECE6}" dt="2022-07-11T20:18:59.117" v="3296"/>
        <pc:sldMkLst>
          <pc:docMk/>
          <pc:sldMk cId="821842894" sldId="269"/>
        </pc:sldMkLst>
        <pc:spChg chg="mod">
          <ac:chgData name="Amina Begum (2118505)" userId="S::2118505@student.uwtsd.ac.uk::7b144117-71f8-4060-97ef-f28069bed0fc" providerId="AD" clId="Web-{03CF4C28-065E-71B2-9D36-B4999A5DECE6}" dt="2022-07-11T20:12:26.181" v="3125" actId="1076"/>
          <ac:spMkLst>
            <pc:docMk/>
            <pc:sldMk cId="821842894" sldId="269"/>
            <ac:spMk id="4" creationId="{5A742FD8-AB24-5719-E163-4236A33D37DA}"/>
          </ac:spMkLst>
        </pc:spChg>
      </pc:sldChg>
      <pc:sldChg chg="modSp modNotes">
        <pc:chgData name="Amina Begum (2118505)" userId="S::2118505@student.uwtsd.ac.uk::7b144117-71f8-4060-97ef-f28069bed0fc" providerId="AD" clId="Web-{03CF4C28-065E-71B2-9D36-B4999A5DECE6}" dt="2022-07-11T20:44:47.928" v="3542"/>
        <pc:sldMkLst>
          <pc:docMk/>
          <pc:sldMk cId="457106193" sldId="271"/>
        </pc:sldMkLst>
        <pc:spChg chg="mod">
          <ac:chgData name="Amina Begum (2118505)" userId="S::2118505@student.uwtsd.ac.uk::7b144117-71f8-4060-97ef-f28069bed0fc" providerId="AD" clId="Web-{03CF4C28-065E-71B2-9D36-B4999A5DECE6}" dt="2022-07-11T20:37:28.612" v="3364" actId="20577"/>
          <ac:spMkLst>
            <pc:docMk/>
            <pc:sldMk cId="457106193" sldId="271"/>
            <ac:spMk id="3" creationId="{4F96CB7A-AD6A-4D0C-27AA-90303F9B5A47}"/>
          </ac:spMkLst>
        </pc:spChg>
        <pc:picChg chg="mod">
          <ac:chgData name="Amina Begum (2118505)" userId="S::2118505@student.uwtsd.ac.uk::7b144117-71f8-4060-97ef-f28069bed0fc" providerId="AD" clId="Web-{03CF4C28-065E-71B2-9D36-B4999A5DECE6}" dt="2022-07-11T20:20:02.277" v="3299" actId="1076"/>
          <ac:picMkLst>
            <pc:docMk/>
            <pc:sldMk cId="457106193" sldId="271"/>
            <ac:picMk id="6" creationId="{99FEF88B-0918-0C44-A1D2-18283A5680F9}"/>
          </ac:picMkLst>
        </pc:picChg>
      </pc:sldChg>
      <pc:sldChg chg="del">
        <pc:chgData name="Amina Begum (2118505)" userId="S::2118505@student.uwtsd.ac.uk::7b144117-71f8-4060-97ef-f28069bed0fc" providerId="AD" clId="Web-{03CF4C28-065E-71B2-9D36-B4999A5DECE6}" dt="2022-07-11T20:44:54.569" v="3543"/>
        <pc:sldMkLst>
          <pc:docMk/>
          <pc:sldMk cId="3036211692" sldId="272"/>
        </pc:sldMkLst>
      </pc:sldChg>
      <pc:sldChg chg="addSp modSp">
        <pc:chgData name="Amina Begum (2118505)" userId="S::2118505@student.uwtsd.ac.uk::7b144117-71f8-4060-97ef-f28069bed0fc" providerId="AD" clId="Web-{03CF4C28-065E-71B2-9D36-B4999A5DECE6}" dt="2022-07-11T20:51:37.221" v="3576" actId="20577"/>
        <pc:sldMkLst>
          <pc:docMk/>
          <pc:sldMk cId="2417614598" sldId="273"/>
        </pc:sldMkLst>
        <pc:spChg chg="mod">
          <ac:chgData name="Amina Begum (2118505)" userId="S::2118505@student.uwtsd.ac.uk::7b144117-71f8-4060-97ef-f28069bed0fc" providerId="AD" clId="Web-{03CF4C28-065E-71B2-9D36-B4999A5DECE6}" dt="2022-07-11T20:46:09.059" v="3548"/>
          <ac:spMkLst>
            <pc:docMk/>
            <pc:sldMk cId="2417614598" sldId="273"/>
            <ac:spMk id="3" creationId="{561CAC1A-030D-FE0A-64D9-9F97ECF09FE8}"/>
          </ac:spMkLst>
        </pc:spChg>
        <pc:spChg chg="add mod">
          <ac:chgData name="Amina Begum (2118505)" userId="S::2118505@student.uwtsd.ac.uk::7b144117-71f8-4060-97ef-f28069bed0fc" providerId="AD" clId="Web-{03CF4C28-065E-71B2-9D36-B4999A5DECE6}" dt="2022-07-11T20:51:37.221" v="3576" actId="20577"/>
          <ac:spMkLst>
            <pc:docMk/>
            <pc:sldMk cId="2417614598" sldId="273"/>
            <ac:spMk id="7" creationId="{E3ED8453-EBD0-2A44-2C08-BD0E14E933DA}"/>
          </ac:spMkLst>
        </pc:spChg>
        <pc:cxnChg chg="add mod">
          <ac:chgData name="Amina Begum (2118505)" userId="S::2118505@student.uwtsd.ac.uk::7b144117-71f8-4060-97ef-f28069bed0fc" providerId="AD" clId="Web-{03CF4C28-065E-71B2-9D36-B4999A5DECE6}" dt="2022-07-11T20:46:25.044" v="3550" actId="1076"/>
          <ac:cxnSpMkLst>
            <pc:docMk/>
            <pc:sldMk cId="2417614598" sldId="273"/>
            <ac:cxnSpMk id="4" creationId="{918CD268-FFA6-6070-25B9-7FE5A5720DEE}"/>
          </ac:cxnSpMkLst>
        </pc:cxnChg>
        <pc:cxnChg chg="add mod">
          <ac:chgData name="Amina Begum (2118505)" userId="S::2118505@student.uwtsd.ac.uk::7b144117-71f8-4060-97ef-f28069bed0fc" providerId="AD" clId="Web-{03CF4C28-065E-71B2-9D36-B4999A5DECE6}" dt="2022-07-11T20:47:30.908" v="3559" actId="1076"/>
          <ac:cxnSpMkLst>
            <pc:docMk/>
            <pc:sldMk cId="2417614598" sldId="273"/>
            <ac:cxnSpMk id="5" creationId="{A465F651-FAB3-3D46-03D2-AFDC066C4B16}"/>
          </ac:cxnSpMkLst>
        </pc:cxnChg>
        <pc:cxnChg chg="add mod">
          <ac:chgData name="Amina Begum (2118505)" userId="S::2118505@student.uwtsd.ac.uk::7b144117-71f8-4060-97ef-f28069bed0fc" providerId="AD" clId="Web-{03CF4C28-065E-71B2-9D36-B4999A5DECE6}" dt="2022-07-11T20:47:27.876" v="3558" actId="1076"/>
          <ac:cxnSpMkLst>
            <pc:docMk/>
            <pc:sldMk cId="2417614598" sldId="273"/>
            <ac:cxnSpMk id="6" creationId="{B39E8CFF-F0DD-2E43-F3D3-7A0DDEA049B0}"/>
          </ac:cxnSpMkLst>
        </pc:cxnChg>
      </pc:sldChg>
      <pc:sldChg chg="modSp add del ord">
        <pc:chgData name="Amina Begum (2118505)" userId="S::2118505@student.uwtsd.ac.uk::7b144117-71f8-4060-97ef-f28069bed0fc" providerId="AD" clId="Web-{03CF4C28-065E-71B2-9D36-B4999A5DECE6}" dt="2022-07-11T15:13:50.918" v="848"/>
        <pc:sldMkLst>
          <pc:docMk/>
          <pc:sldMk cId="2869995000" sldId="276"/>
        </pc:sldMkLst>
        <pc:spChg chg="mod">
          <ac:chgData name="Amina Begum (2118505)" userId="S::2118505@student.uwtsd.ac.uk::7b144117-71f8-4060-97ef-f28069bed0fc" providerId="AD" clId="Web-{03CF4C28-065E-71B2-9D36-B4999A5DECE6}" dt="2022-07-11T13:36:03.642" v="50" actId="20577"/>
          <ac:spMkLst>
            <pc:docMk/>
            <pc:sldMk cId="2869995000" sldId="276"/>
            <ac:spMk id="3" creationId="{EE6FCE05-24CD-18B9-3BC7-047B9D2F2CBD}"/>
          </ac:spMkLst>
        </pc:spChg>
      </pc:sldChg>
      <pc:sldChg chg="addSp delSp modSp del ord modNotes">
        <pc:chgData name="Amina Begum (2118505)" userId="S::2118505@student.uwtsd.ac.uk::7b144117-71f8-4060-97ef-f28069bed0fc" providerId="AD" clId="Web-{03CF4C28-065E-71B2-9D36-B4999A5DECE6}" dt="2022-07-11T15:31:11.063" v="973"/>
        <pc:sldMkLst>
          <pc:docMk/>
          <pc:sldMk cId="1235729352" sldId="277"/>
        </pc:sldMkLst>
        <pc:spChg chg="mod">
          <ac:chgData name="Amina Begum (2118505)" userId="S::2118505@student.uwtsd.ac.uk::7b144117-71f8-4060-97ef-f28069bed0fc" providerId="AD" clId="Web-{03CF4C28-065E-71B2-9D36-B4999A5DECE6}" dt="2022-07-11T14:00:06.127" v="280" actId="20577"/>
          <ac:spMkLst>
            <pc:docMk/>
            <pc:sldMk cId="1235729352" sldId="277"/>
            <ac:spMk id="2" creationId="{B05D79DE-5D34-AA8D-4EE7-23E1CD1B6A39}"/>
          </ac:spMkLst>
        </pc:spChg>
        <pc:spChg chg="add del mod">
          <ac:chgData name="Amina Begum (2118505)" userId="S::2118505@student.uwtsd.ac.uk::7b144117-71f8-4060-97ef-f28069bed0fc" providerId="AD" clId="Web-{03CF4C28-065E-71B2-9D36-B4999A5DECE6}" dt="2022-07-11T13:59:40.985" v="279"/>
          <ac:spMkLst>
            <pc:docMk/>
            <pc:sldMk cId="1235729352" sldId="277"/>
            <ac:spMk id="3" creationId="{1406AD1B-45D0-68A3-2381-D7B095B1D972}"/>
          </ac:spMkLst>
        </pc:spChg>
        <pc:spChg chg="add mod">
          <ac:chgData name="Amina Begum (2118505)" userId="S::2118505@student.uwtsd.ac.uk::7b144117-71f8-4060-97ef-f28069bed0fc" providerId="AD" clId="Web-{03CF4C28-065E-71B2-9D36-B4999A5DECE6}" dt="2022-07-11T14:01:01.440" v="289" actId="20577"/>
          <ac:spMkLst>
            <pc:docMk/>
            <pc:sldMk cId="1235729352" sldId="277"/>
            <ac:spMk id="4" creationId="{9320D8EC-39B1-6665-4648-8001ED814461}"/>
          </ac:spMkLst>
        </pc:spChg>
        <pc:spChg chg="mod">
          <ac:chgData name="Amina Begum (2118505)" userId="S::2118505@student.uwtsd.ac.uk::7b144117-71f8-4060-97ef-f28069bed0fc" providerId="AD" clId="Web-{03CF4C28-065E-71B2-9D36-B4999A5DECE6}" dt="2022-07-11T13:59:07.547" v="276" actId="20577"/>
          <ac:spMkLst>
            <pc:docMk/>
            <pc:sldMk cId="1235729352" sldId="277"/>
            <ac:spMk id="13" creationId="{82C32091-4150-6C4B-C625-9723921E5911}"/>
          </ac:spMkLst>
        </pc:spChg>
      </pc:sldChg>
      <pc:sldChg chg="modSp del">
        <pc:chgData name="Amina Begum (2118505)" userId="S::2118505@student.uwtsd.ac.uk::7b144117-71f8-4060-97ef-f28069bed0fc" providerId="AD" clId="Web-{03CF4C28-065E-71B2-9D36-B4999A5DECE6}" dt="2022-07-11T15:31:19.454" v="974"/>
        <pc:sldMkLst>
          <pc:docMk/>
          <pc:sldMk cId="3700493017" sldId="278"/>
        </pc:sldMkLst>
        <pc:spChg chg="mod">
          <ac:chgData name="Amina Begum (2118505)" userId="S::2118505@student.uwtsd.ac.uk::7b144117-71f8-4060-97ef-f28069bed0fc" providerId="AD" clId="Web-{03CF4C28-065E-71B2-9D36-B4999A5DECE6}" dt="2022-07-11T13:42:43.494" v="139" actId="20577"/>
          <ac:spMkLst>
            <pc:docMk/>
            <pc:sldMk cId="3700493017" sldId="278"/>
            <ac:spMk id="3" creationId="{009CA80F-6665-037F-F2F0-57AF2BF92EFA}"/>
          </ac:spMkLst>
        </pc:spChg>
      </pc:sldChg>
      <pc:sldChg chg="addSp delSp modSp new mod ord setBg modNotes">
        <pc:chgData name="Amina Begum (2118505)" userId="S::2118505@student.uwtsd.ac.uk::7b144117-71f8-4060-97ef-f28069bed0fc" providerId="AD" clId="Web-{03CF4C28-065E-71B2-9D36-B4999A5DECE6}" dt="2022-07-11T15:12:26.946" v="836" actId="20577"/>
        <pc:sldMkLst>
          <pc:docMk/>
          <pc:sldMk cId="4212824846" sldId="279"/>
        </pc:sldMkLst>
        <pc:spChg chg="mod">
          <ac:chgData name="Amina Begum (2118505)" userId="S::2118505@student.uwtsd.ac.uk::7b144117-71f8-4060-97ef-f28069bed0fc" providerId="AD" clId="Web-{03CF4C28-065E-71B2-9D36-B4999A5DECE6}" dt="2022-07-11T13:55:47.496" v="243"/>
          <ac:spMkLst>
            <pc:docMk/>
            <pc:sldMk cId="4212824846" sldId="279"/>
            <ac:spMk id="2" creationId="{6778FA49-C98E-D867-9FC9-4E36221D087A}"/>
          </ac:spMkLst>
        </pc:spChg>
        <pc:spChg chg="mod">
          <ac:chgData name="Amina Begum (2118505)" userId="S::2118505@student.uwtsd.ac.uk::7b144117-71f8-4060-97ef-f28069bed0fc" providerId="AD" clId="Web-{03CF4C28-065E-71B2-9D36-B4999A5DECE6}" dt="2022-07-11T15:12:26.946" v="836" actId="20577"/>
          <ac:spMkLst>
            <pc:docMk/>
            <pc:sldMk cId="4212824846" sldId="279"/>
            <ac:spMk id="3" creationId="{395DA9E7-7272-EE69-BE4F-E16533469C19}"/>
          </ac:spMkLst>
        </pc:spChg>
        <pc:spChg chg="add del">
          <ac:chgData name="Amina Begum (2118505)" userId="S::2118505@student.uwtsd.ac.uk::7b144117-71f8-4060-97ef-f28069bed0fc" providerId="AD" clId="Web-{03CF4C28-065E-71B2-9D36-B4999A5DECE6}" dt="2022-07-11T13:55:47.496" v="243"/>
          <ac:spMkLst>
            <pc:docMk/>
            <pc:sldMk cId="4212824846" sldId="279"/>
            <ac:spMk id="8" creationId="{907EF6B7-1338-4443-8C46-6A318D952DFD}"/>
          </ac:spMkLst>
        </pc:spChg>
        <pc:spChg chg="add del">
          <ac:chgData name="Amina Begum (2118505)" userId="S::2118505@student.uwtsd.ac.uk::7b144117-71f8-4060-97ef-f28069bed0fc" providerId="AD" clId="Web-{03CF4C28-065E-71B2-9D36-B4999A5DECE6}" dt="2022-07-11T13:55:47.496" v="243"/>
          <ac:spMkLst>
            <pc:docMk/>
            <pc:sldMk cId="4212824846" sldId="279"/>
            <ac:spMk id="10" creationId="{DAAE4CDD-124C-4DCF-9584-B6033B545DD5}"/>
          </ac:spMkLst>
        </pc:spChg>
        <pc:spChg chg="add del">
          <ac:chgData name="Amina Begum (2118505)" userId="S::2118505@student.uwtsd.ac.uk::7b144117-71f8-4060-97ef-f28069bed0fc" providerId="AD" clId="Web-{03CF4C28-065E-71B2-9D36-B4999A5DECE6}" dt="2022-07-11T13:55:47.496" v="243"/>
          <ac:spMkLst>
            <pc:docMk/>
            <pc:sldMk cId="4212824846" sldId="279"/>
            <ac:spMk id="12" creationId="{081E4A58-353D-44AE-B2FC-2A74E2E400F7}"/>
          </ac:spMkLst>
        </pc:spChg>
        <pc:spChg chg="add">
          <ac:chgData name="Amina Begum (2118505)" userId="S::2118505@student.uwtsd.ac.uk::7b144117-71f8-4060-97ef-f28069bed0fc" providerId="AD" clId="Web-{03CF4C28-065E-71B2-9D36-B4999A5DECE6}" dt="2022-07-11T13:55:47.496" v="243"/>
          <ac:spMkLst>
            <pc:docMk/>
            <pc:sldMk cId="4212824846" sldId="279"/>
            <ac:spMk id="17" creationId="{B775CD93-9DF2-48CB-9F57-1BCA9A46C7FA}"/>
          </ac:spMkLst>
        </pc:spChg>
        <pc:spChg chg="add">
          <ac:chgData name="Amina Begum (2118505)" userId="S::2118505@student.uwtsd.ac.uk::7b144117-71f8-4060-97ef-f28069bed0fc" providerId="AD" clId="Web-{03CF4C28-065E-71B2-9D36-B4999A5DECE6}" dt="2022-07-11T13:55:47.496" v="243"/>
          <ac:spMkLst>
            <pc:docMk/>
            <pc:sldMk cId="4212824846" sldId="279"/>
            <ac:spMk id="19" creationId="{6166C6D1-23AC-49C4-BA07-238E4E9F8CEB}"/>
          </ac:spMkLst>
        </pc:spChg>
        <pc:spChg chg="add">
          <ac:chgData name="Amina Begum (2118505)" userId="S::2118505@student.uwtsd.ac.uk::7b144117-71f8-4060-97ef-f28069bed0fc" providerId="AD" clId="Web-{03CF4C28-065E-71B2-9D36-B4999A5DECE6}" dt="2022-07-11T13:55:47.496" v="243"/>
          <ac:spMkLst>
            <pc:docMk/>
            <pc:sldMk cId="4212824846" sldId="279"/>
            <ac:spMk id="21" creationId="{1C091803-41C2-48E0-9228-5148460C7479}"/>
          </ac:spMkLst>
        </pc:spChg>
      </pc:sldChg>
      <pc:sldChg chg="addSp delSp modSp new mod setBg modNotes">
        <pc:chgData name="Amina Begum (2118505)" userId="S::2118505@student.uwtsd.ac.uk::7b144117-71f8-4060-97ef-f28069bed0fc" providerId="AD" clId="Web-{03CF4C28-065E-71B2-9D36-B4999A5DECE6}" dt="2022-07-11T19:30:36.886" v="2632" actId="20577"/>
        <pc:sldMkLst>
          <pc:docMk/>
          <pc:sldMk cId="2965171409" sldId="280"/>
        </pc:sldMkLst>
        <pc:spChg chg="mod">
          <ac:chgData name="Amina Begum (2118505)" userId="S::2118505@student.uwtsd.ac.uk::7b144117-71f8-4060-97ef-f28069bed0fc" providerId="AD" clId="Web-{03CF4C28-065E-71B2-9D36-B4999A5DECE6}" dt="2022-07-11T15:05:15.744" v="764"/>
          <ac:spMkLst>
            <pc:docMk/>
            <pc:sldMk cId="2965171409" sldId="280"/>
            <ac:spMk id="2" creationId="{8BD0E4C2-69B7-CB0E-28B5-493DC5FC6BA1}"/>
          </ac:spMkLst>
        </pc:spChg>
        <pc:spChg chg="add del mod">
          <ac:chgData name="Amina Begum (2118505)" userId="S::2118505@student.uwtsd.ac.uk::7b144117-71f8-4060-97ef-f28069bed0fc" providerId="AD" clId="Web-{03CF4C28-065E-71B2-9D36-B4999A5DECE6}" dt="2022-07-11T19:30:36.886" v="2632" actId="20577"/>
          <ac:spMkLst>
            <pc:docMk/>
            <pc:sldMk cId="2965171409" sldId="280"/>
            <ac:spMk id="3" creationId="{D70EFD35-B306-2C0F-919D-96C519CBB2D2}"/>
          </ac:spMkLst>
        </pc:spChg>
        <pc:spChg chg="add">
          <ac:chgData name="Amina Begum (2118505)" userId="S::2118505@student.uwtsd.ac.uk::7b144117-71f8-4060-97ef-f28069bed0fc" providerId="AD" clId="Web-{03CF4C28-065E-71B2-9D36-B4999A5DECE6}" dt="2022-07-11T15:05:15.744" v="764"/>
          <ac:spMkLst>
            <pc:docMk/>
            <pc:sldMk cId="2965171409" sldId="280"/>
            <ac:spMk id="8" creationId="{76EFD3D9-44F0-4267-BCC1-1613E79D8274}"/>
          </ac:spMkLst>
        </pc:spChg>
        <pc:spChg chg="add del">
          <ac:chgData name="Amina Begum (2118505)" userId="S::2118505@student.uwtsd.ac.uk::7b144117-71f8-4060-97ef-f28069bed0fc" providerId="AD" clId="Web-{03CF4C28-065E-71B2-9D36-B4999A5DECE6}" dt="2022-07-11T14:57:14.946" v="654"/>
          <ac:spMkLst>
            <pc:docMk/>
            <pc:sldMk cId="2965171409" sldId="280"/>
            <ac:spMk id="9" creationId="{C1DD1A8A-57D5-4A81-AD04-532B043C5611}"/>
          </ac:spMkLst>
        </pc:spChg>
        <pc:spChg chg="add">
          <ac:chgData name="Amina Begum (2118505)" userId="S::2118505@student.uwtsd.ac.uk::7b144117-71f8-4060-97ef-f28069bed0fc" providerId="AD" clId="Web-{03CF4C28-065E-71B2-9D36-B4999A5DECE6}" dt="2022-07-11T15:05:15.744" v="764"/>
          <ac:spMkLst>
            <pc:docMk/>
            <pc:sldMk cId="2965171409" sldId="280"/>
            <ac:spMk id="10" creationId="{A779A851-95D6-41AF-937A-B0E4B7F6FA8D}"/>
          </ac:spMkLst>
        </pc:spChg>
        <pc:spChg chg="add del">
          <ac:chgData name="Amina Begum (2118505)" userId="S::2118505@student.uwtsd.ac.uk::7b144117-71f8-4060-97ef-f28069bed0fc" providerId="AD" clId="Web-{03CF4C28-065E-71B2-9D36-B4999A5DECE6}" dt="2022-07-11T14:57:14.946" v="654"/>
          <ac:spMkLst>
            <pc:docMk/>
            <pc:sldMk cId="2965171409" sldId="280"/>
            <ac:spMk id="11" creationId="{007891EC-4501-44ED-A8C8-B11B6DB767AB}"/>
          </ac:spMkLst>
        </pc:spChg>
        <pc:spChg chg="add">
          <ac:chgData name="Amina Begum (2118505)" userId="S::2118505@student.uwtsd.ac.uk::7b144117-71f8-4060-97ef-f28069bed0fc" providerId="AD" clId="Web-{03CF4C28-065E-71B2-9D36-B4999A5DECE6}" dt="2022-07-11T15:05:15.744" v="764"/>
          <ac:spMkLst>
            <pc:docMk/>
            <pc:sldMk cId="2965171409" sldId="280"/>
            <ac:spMk id="12" creationId="{953FB2E7-B6CB-429C-81EB-D9516D6D5C8D}"/>
          </ac:spMkLst>
        </pc:spChg>
        <pc:spChg chg="add">
          <ac:chgData name="Amina Begum (2118505)" userId="S::2118505@student.uwtsd.ac.uk::7b144117-71f8-4060-97ef-f28069bed0fc" providerId="AD" clId="Web-{03CF4C28-065E-71B2-9D36-B4999A5DECE6}" dt="2022-07-11T15:05:15.744" v="764"/>
          <ac:spMkLst>
            <pc:docMk/>
            <pc:sldMk cId="2965171409" sldId="280"/>
            <ac:spMk id="14" creationId="{2EC40DB1-B719-4A13-9A4D-0966B4B27866}"/>
          </ac:spMkLst>
        </pc:spChg>
        <pc:spChg chg="add">
          <ac:chgData name="Amina Begum (2118505)" userId="S::2118505@student.uwtsd.ac.uk::7b144117-71f8-4060-97ef-f28069bed0fc" providerId="AD" clId="Web-{03CF4C28-065E-71B2-9D36-B4999A5DECE6}" dt="2022-07-11T15:05:15.744" v="764"/>
          <ac:spMkLst>
            <pc:docMk/>
            <pc:sldMk cId="2965171409" sldId="280"/>
            <ac:spMk id="16" creationId="{82211336-CFF3-412D-868A-6679C1004C45}"/>
          </ac:spMkLst>
        </pc:spChg>
        <pc:picChg chg="add del">
          <ac:chgData name="Amina Begum (2118505)" userId="S::2118505@student.uwtsd.ac.uk::7b144117-71f8-4060-97ef-f28069bed0fc" providerId="AD" clId="Web-{03CF4C28-065E-71B2-9D36-B4999A5DECE6}" dt="2022-07-11T14:57:14.946" v="654"/>
          <ac:picMkLst>
            <pc:docMk/>
            <pc:sldMk cId="2965171409" sldId="280"/>
            <ac:picMk id="5" creationId="{A03BFDFD-9E88-F693-9324-F708571E237A}"/>
          </ac:picMkLst>
        </pc:picChg>
      </pc:sldChg>
      <pc:sldChg chg="addSp delSp modSp new mod ord setBg setClrOvrMap">
        <pc:chgData name="Amina Begum (2118505)" userId="S::2118505@student.uwtsd.ac.uk::7b144117-71f8-4060-97ef-f28069bed0fc" providerId="AD" clId="Web-{03CF4C28-065E-71B2-9D36-B4999A5DECE6}" dt="2022-07-11T18:30:35.296" v="2334"/>
        <pc:sldMkLst>
          <pc:docMk/>
          <pc:sldMk cId="168273092" sldId="281"/>
        </pc:sldMkLst>
        <pc:spChg chg="mod">
          <ac:chgData name="Amina Begum (2118505)" userId="S::2118505@student.uwtsd.ac.uk::7b144117-71f8-4060-97ef-f28069bed0fc" providerId="AD" clId="Web-{03CF4C28-065E-71B2-9D36-B4999A5DECE6}" dt="2022-07-11T18:30:35.296" v="2334"/>
          <ac:spMkLst>
            <pc:docMk/>
            <pc:sldMk cId="168273092" sldId="281"/>
            <ac:spMk id="2" creationId="{8946398E-F2F3-7255-372B-1533C33283A9}"/>
          </ac:spMkLst>
        </pc:spChg>
        <pc:spChg chg="mod">
          <ac:chgData name="Amina Begum (2118505)" userId="S::2118505@student.uwtsd.ac.uk::7b144117-71f8-4060-97ef-f28069bed0fc" providerId="AD" clId="Web-{03CF4C28-065E-71B2-9D36-B4999A5DECE6}" dt="2022-07-11T18:30:35.296" v="2334"/>
          <ac:spMkLst>
            <pc:docMk/>
            <pc:sldMk cId="168273092" sldId="281"/>
            <ac:spMk id="3" creationId="{F023626E-0B2E-95E2-74E3-4766A3612F4B}"/>
          </ac:spMkLst>
        </pc:spChg>
        <pc:spChg chg="add mod">
          <ac:chgData name="Amina Begum (2118505)" userId="S::2118505@student.uwtsd.ac.uk::7b144117-71f8-4060-97ef-f28069bed0fc" providerId="AD" clId="Web-{03CF4C28-065E-71B2-9D36-B4999A5DECE6}" dt="2022-07-11T18:30:35.296" v="2334"/>
          <ac:spMkLst>
            <pc:docMk/>
            <pc:sldMk cId="168273092" sldId="281"/>
            <ac:spMk id="4" creationId="{36A87F81-5821-858C-7D09-B13FDBFFA542}"/>
          </ac:spMkLst>
        </pc:spChg>
        <pc:spChg chg="add del">
          <ac:chgData name="Amina Begum (2118505)" userId="S::2118505@student.uwtsd.ac.uk::7b144117-71f8-4060-97ef-f28069bed0fc" providerId="AD" clId="Web-{03CF4C28-065E-71B2-9D36-B4999A5DECE6}" dt="2022-07-11T18:30:35.296" v="2334"/>
          <ac:spMkLst>
            <pc:docMk/>
            <pc:sldMk cId="168273092" sldId="281"/>
            <ac:spMk id="9" creationId="{4C608BEB-860E-4094-8511-78603564A75E}"/>
          </ac:spMkLst>
        </pc:spChg>
        <pc:spChg chg="add">
          <ac:chgData name="Amina Begum (2118505)" userId="S::2118505@student.uwtsd.ac.uk::7b144117-71f8-4060-97ef-f28069bed0fc" providerId="AD" clId="Web-{03CF4C28-065E-71B2-9D36-B4999A5DECE6}" dt="2022-07-11T18:30:35.296" v="2334"/>
          <ac:spMkLst>
            <pc:docMk/>
            <pc:sldMk cId="168273092" sldId="281"/>
            <ac:spMk id="16" creationId="{2A6B319F-86FE-4754-878E-06F0804D882B}"/>
          </ac:spMkLst>
        </pc:spChg>
        <pc:spChg chg="add">
          <ac:chgData name="Amina Begum (2118505)" userId="S::2118505@student.uwtsd.ac.uk::7b144117-71f8-4060-97ef-f28069bed0fc" providerId="AD" clId="Web-{03CF4C28-065E-71B2-9D36-B4999A5DECE6}" dt="2022-07-11T18:30:35.296" v="2334"/>
          <ac:spMkLst>
            <pc:docMk/>
            <pc:sldMk cId="168273092" sldId="281"/>
            <ac:spMk id="18" creationId="{DCF7D1B5-3477-499F-ACC5-2C8B07F4EDB3}"/>
          </ac:spMkLst>
        </pc:spChg>
        <pc:cxnChg chg="add del">
          <ac:chgData name="Amina Begum (2118505)" userId="S::2118505@student.uwtsd.ac.uk::7b144117-71f8-4060-97ef-f28069bed0fc" providerId="AD" clId="Web-{03CF4C28-065E-71B2-9D36-B4999A5DECE6}" dt="2022-07-11T18:30:35.296" v="2334"/>
          <ac:cxnSpMkLst>
            <pc:docMk/>
            <pc:sldMk cId="168273092" sldId="281"/>
            <ac:cxnSpMk id="11" creationId="{1F16A8D4-FE87-4604-88B2-394B5D1EB437}"/>
          </ac:cxnSpMkLst>
        </pc:cxnChg>
      </pc:sldChg>
      <pc:sldChg chg="delSp modSp new">
        <pc:chgData name="Amina Begum (2118505)" userId="S::2118505@student.uwtsd.ac.uk::7b144117-71f8-4060-97ef-f28069bed0fc" providerId="AD" clId="Web-{03CF4C28-065E-71B2-9D36-B4999A5DECE6}" dt="2022-07-11T19:35:41.156" v="2747" actId="20577"/>
        <pc:sldMkLst>
          <pc:docMk/>
          <pc:sldMk cId="1434207571" sldId="282"/>
        </pc:sldMkLst>
        <pc:spChg chg="del mod">
          <ac:chgData name="Amina Begum (2118505)" userId="S::2118505@student.uwtsd.ac.uk::7b144117-71f8-4060-97ef-f28069bed0fc" providerId="AD" clId="Web-{03CF4C28-065E-71B2-9D36-B4999A5DECE6}" dt="2022-07-11T17:46:24.715" v="1874"/>
          <ac:spMkLst>
            <pc:docMk/>
            <pc:sldMk cId="1434207571" sldId="282"/>
            <ac:spMk id="2" creationId="{E249D343-20A6-5ABD-3BC3-EEC6DD11626C}"/>
          </ac:spMkLst>
        </pc:spChg>
        <pc:spChg chg="mod">
          <ac:chgData name="Amina Begum (2118505)" userId="S::2118505@student.uwtsd.ac.uk::7b144117-71f8-4060-97ef-f28069bed0fc" providerId="AD" clId="Web-{03CF4C28-065E-71B2-9D36-B4999A5DECE6}" dt="2022-07-11T19:35:41.156" v="2747" actId="20577"/>
          <ac:spMkLst>
            <pc:docMk/>
            <pc:sldMk cId="1434207571" sldId="282"/>
            <ac:spMk id="3" creationId="{9E0A6E95-1F59-87AF-FDBA-CA025D457F6E}"/>
          </ac:spMkLst>
        </pc:spChg>
      </pc:sldChg>
      <pc:sldChg chg="addSp modSp new mod setBg modNotes">
        <pc:chgData name="Amina Begum (2118505)" userId="S::2118505@student.uwtsd.ac.uk::7b144117-71f8-4060-97ef-f28069bed0fc" providerId="AD" clId="Web-{03CF4C28-065E-71B2-9D36-B4999A5DECE6}" dt="2022-07-11T17:16:44.822" v="1578" actId="20577"/>
        <pc:sldMkLst>
          <pc:docMk/>
          <pc:sldMk cId="1819580474" sldId="283"/>
        </pc:sldMkLst>
        <pc:spChg chg="mod">
          <ac:chgData name="Amina Begum (2118505)" userId="S::2118505@student.uwtsd.ac.uk::7b144117-71f8-4060-97ef-f28069bed0fc" providerId="AD" clId="Web-{03CF4C28-065E-71B2-9D36-B4999A5DECE6}" dt="2022-07-11T15:06:13.590" v="787"/>
          <ac:spMkLst>
            <pc:docMk/>
            <pc:sldMk cId="1819580474" sldId="283"/>
            <ac:spMk id="2" creationId="{48EE78C0-F125-F787-15A7-D9C5B8371DD0}"/>
          </ac:spMkLst>
        </pc:spChg>
        <pc:spChg chg="mod">
          <ac:chgData name="Amina Begum (2118505)" userId="S::2118505@student.uwtsd.ac.uk::7b144117-71f8-4060-97ef-f28069bed0fc" providerId="AD" clId="Web-{03CF4C28-065E-71B2-9D36-B4999A5DECE6}" dt="2022-07-11T17:16:44.822" v="1578" actId="20577"/>
          <ac:spMkLst>
            <pc:docMk/>
            <pc:sldMk cId="1819580474" sldId="283"/>
            <ac:spMk id="3" creationId="{FE1D33F4-67C0-9A6E-4F00-DFFB64266D60}"/>
          </ac:spMkLst>
        </pc:spChg>
        <pc:spChg chg="add">
          <ac:chgData name="Amina Begum (2118505)" userId="S::2118505@student.uwtsd.ac.uk::7b144117-71f8-4060-97ef-f28069bed0fc" providerId="AD" clId="Web-{03CF4C28-065E-71B2-9D36-B4999A5DECE6}" dt="2022-07-11T15:06:13.590" v="787"/>
          <ac:spMkLst>
            <pc:docMk/>
            <pc:sldMk cId="1819580474" sldId="283"/>
            <ac:spMk id="8" creationId="{76EFD3D9-44F0-4267-BCC1-1613E79D8274}"/>
          </ac:spMkLst>
        </pc:spChg>
        <pc:spChg chg="add">
          <ac:chgData name="Amina Begum (2118505)" userId="S::2118505@student.uwtsd.ac.uk::7b144117-71f8-4060-97ef-f28069bed0fc" providerId="AD" clId="Web-{03CF4C28-065E-71B2-9D36-B4999A5DECE6}" dt="2022-07-11T15:06:13.590" v="787"/>
          <ac:spMkLst>
            <pc:docMk/>
            <pc:sldMk cId="1819580474" sldId="283"/>
            <ac:spMk id="10" creationId="{A779A851-95D6-41AF-937A-B0E4B7F6FA8D}"/>
          </ac:spMkLst>
        </pc:spChg>
        <pc:spChg chg="add">
          <ac:chgData name="Amina Begum (2118505)" userId="S::2118505@student.uwtsd.ac.uk::7b144117-71f8-4060-97ef-f28069bed0fc" providerId="AD" clId="Web-{03CF4C28-065E-71B2-9D36-B4999A5DECE6}" dt="2022-07-11T15:06:13.590" v="787"/>
          <ac:spMkLst>
            <pc:docMk/>
            <pc:sldMk cId="1819580474" sldId="283"/>
            <ac:spMk id="12" creationId="{953FB2E7-B6CB-429C-81EB-D9516D6D5C8D}"/>
          </ac:spMkLst>
        </pc:spChg>
        <pc:spChg chg="add">
          <ac:chgData name="Amina Begum (2118505)" userId="S::2118505@student.uwtsd.ac.uk::7b144117-71f8-4060-97ef-f28069bed0fc" providerId="AD" clId="Web-{03CF4C28-065E-71B2-9D36-B4999A5DECE6}" dt="2022-07-11T15:06:13.590" v="787"/>
          <ac:spMkLst>
            <pc:docMk/>
            <pc:sldMk cId="1819580474" sldId="283"/>
            <ac:spMk id="14" creationId="{2EC40DB1-B719-4A13-9A4D-0966B4B27866}"/>
          </ac:spMkLst>
        </pc:spChg>
        <pc:spChg chg="add">
          <ac:chgData name="Amina Begum (2118505)" userId="S::2118505@student.uwtsd.ac.uk::7b144117-71f8-4060-97ef-f28069bed0fc" providerId="AD" clId="Web-{03CF4C28-065E-71B2-9D36-B4999A5DECE6}" dt="2022-07-11T15:06:13.590" v="787"/>
          <ac:spMkLst>
            <pc:docMk/>
            <pc:sldMk cId="1819580474" sldId="283"/>
            <ac:spMk id="16" creationId="{82211336-CFF3-412D-868A-6679C1004C45}"/>
          </ac:spMkLst>
        </pc:spChg>
      </pc:sldChg>
      <pc:sldChg chg="addSp modSp new mod ord setBg modNotes">
        <pc:chgData name="Amina Begum (2118505)" userId="S::2118505@student.uwtsd.ac.uk::7b144117-71f8-4060-97ef-f28069bed0fc" providerId="AD" clId="Web-{03CF4C28-065E-71B2-9D36-B4999A5DECE6}" dt="2022-07-11T17:00:29.438" v="1388"/>
        <pc:sldMkLst>
          <pc:docMk/>
          <pc:sldMk cId="333533283" sldId="284"/>
        </pc:sldMkLst>
        <pc:spChg chg="mod">
          <ac:chgData name="Amina Begum (2118505)" userId="S::2118505@student.uwtsd.ac.uk::7b144117-71f8-4060-97ef-f28069bed0fc" providerId="AD" clId="Web-{03CF4C28-065E-71B2-9D36-B4999A5DECE6}" dt="2022-07-11T15:14:50.279" v="859"/>
          <ac:spMkLst>
            <pc:docMk/>
            <pc:sldMk cId="333533283" sldId="284"/>
            <ac:spMk id="2" creationId="{3CDADE7B-3F53-4D49-9968-FEAEF9FCAFFF}"/>
          </ac:spMkLst>
        </pc:spChg>
        <pc:spChg chg="mod">
          <ac:chgData name="Amina Begum (2118505)" userId="S::2118505@student.uwtsd.ac.uk::7b144117-71f8-4060-97ef-f28069bed0fc" providerId="AD" clId="Web-{03CF4C28-065E-71B2-9D36-B4999A5DECE6}" dt="2022-07-11T16:54:15.771" v="1159" actId="20577"/>
          <ac:spMkLst>
            <pc:docMk/>
            <pc:sldMk cId="333533283" sldId="284"/>
            <ac:spMk id="3" creationId="{FFEAED45-1119-8D90-E398-36F995FE0F67}"/>
          </ac:spMkLst>
        </pc:spChg>
        <pc:spChg chg="add">
          <ac:chgData name="Amina Begum (2118505)" userId="S::2118505@student.uwtsd.ac.uk::7b144117-71f8-4060-97ef-f28069bed0fc" providerId="AD" clId="Web-{03CF4C28-065E-71B2-9D36-B4999A5DECE6}" dt="2022-07-11T15:14:50.279" v="859"/>
          <ac:spMkLst>
            <pc:docMk/>
            <pc:sldMk cId="333533283" sldId="284"/>
            <ac:spMk id="8" creationId="{76EFD3D9-44F0-4267-BCC1-1613E79D8274}"/>
          </ac:spMkLst>
        </pc:spChg>
        <pc:spChg chg="add">
          <ac:chgData name="Amina Begum (2118505)" userId="S::2118505@student.uwtsd.ac.uk::7b144117-71f8-4060-97ef-f28069bed0fc" providerId="AD" clId="Web-{03CF4C28-065E-71B2-9D36-B4999A5DECE6}" dt="2022-07-11T15:14:50.279" v="859"/>
          <ac:spMkLst>
            <pc:docMk/>
            <pc:sldMk cId="333533283" sldId="284"/>
            <ac:spMk id="10" creationId="{A779A851-95D6-41AF-937A-B0E4B7F6FA8D}"/>
          </ac:spMkLst>
        </pc:spChg>
        <pc:spChg chg="add">
          <ac:chgData name="Amina Begum (2118505)" userId="S::2118505@student.uwtsd.ac.uk::7b144117-71f8-4060-97ef-f28069bed0fc" providerId="AD" clId="Web-{03CF4C28-065E-71B2-9D36-B4999A5DECE6}" dt="2022-07-11T15:14:50.279" v="859"/>
          <ac:spMkLst>
            <pc:docMk/>
            <pc:sldMk cId="333533283" sldId="284"/>
            <ac:spMk id="12" creationId="{953FB2E7-B6CB-429C-81EB-D9516D6D5C8D}"/>
          </ac:spMkLst>
        </pc:spChg>
        <pc:spChg chg="add">
          <ac:chgData name="Amina Begum (2118505)" userId="S::2118505@student.uwtsd.ac.uk::7b144117-71f8-4060-97ef-f28069bed0fc" providerId="AD" clId="Web-{03CF4C28-065E-71B2-9D36-B4999A5DECE6}" dt="2022-07-11T15:14:50.279" v="859"/>
          <ac:spMkLst>
            <pc:docMk/>
            <pc:sldMk cId="333533283" sldId="284"/>
            <ac:spMk id="14" creationId="{2EC40DB1-B719-4A13-9A4D-0966B4B27866}"/>
          </ac:spMkLst>
        </pc:spChg>
        <pc:spChg chg="add">
          <ac:chgData name="Amina Begum (2118505)" userId="S::2118505@student.uwtsd.ac.uk::7b144117-71f8-4060-97ef-f28069bed0fc" providerId="AD" clId="Web-{03CF4C28-065E-71B2-9D36-B4999A5DECE6}" dt="2022-07-11T15:14:50.279" v="859"/>
          <ac:spMkLst>
            <pc:docMk/>
            <pc:sldMk cId="333533283" sldId="284"/>
            <ac:spMk id="16" creationId="{82211336-CFF3-412D-868A-6679C1004C45}"/>
          </ac:spMkLst>
        </pc:spChg>
      </pc:sldChg>
      <pc:sldChg chg="addSp delSp modSp new mod setBg setClrOvrMap modNotes">
        <pc:chgData name="Amina Begum (2118505)" userId="S::2118505@student.uwtsd.ac.uk::7b144117-71f8-4060-97ef-f28069bed0fc" providerId="AD" clId="Web-{03CF4C28-065E-71B2-9D36-B4999A5DECE6}" dt="2022-07-11T19:25:49.179" v="2569" actId="20577"/>
        <pc:sldMkLst>
          <pc:docMk/>
          <pc:sldMk cId="630468652" sldId="285"/>
        </pc:sldMkLst>
        <pc:spChg chg="mod">
          <ac:chgData name="Amina Begum (2118505)" userId="S::2118505@student.uwtsd.ac.uk::7b144117-71f8-4060-97ef-f28069bed0fc" providerId="AD" clId="Web-{03CF4C28-065E-71B2-9D36-B4999A5DECE6}" dt="2022-07-11T15:41:15.990" v="1148"/>
          <ac:spMkLst>
            <pc:docMk/>
            <pc:sldMk cId="630468652" sldId="285"/>
            <ac:spMk id="2" creationId="{EFF07511-6190-522C-4F02-810C20D4B5D8}"/>
          </ac:spMkLst>
        </pc:spChg>
        <pc:spChg chg="add del mod">
          <ac:chgData name="Amina Begum (2118505)" userId="S::2118505@student.uwtsd.ac.uk::7b144117-71f8-4060-97ef-f28069bed0fc" providerId="AD" clId="Web-{03CF4C28-065E-71B2-9D36-B4999A5DECE6}" dt="2022-07-11T19:25:49.179" v="2569" actId="20577"/>
          <ac:spMkLst>
            <pc:docMk/>
            <pc:sldMk cId="630468652" sldId="285"/>
            <ac:spMk id="3" creationId="{512AD3EE-3052-174C-BD25-CC6FEB4F4833}"/>
          </ac:spMkLst>
        </pc:spChg>
        <pc:spChg chg="add">
          <ac:chgData name="Amina Begum (2118505)" userId="S::2118505@student.uwtsd.ac.uk::7b144117-71f8-4060-97ef-f28069bed0fc" providerId="AD" clId="Web-{03CF4C28-065E-71B2-9D36-B4999A5DECE6}" dt="2022-07-11T15:41:15.990" v="1148"/>
          <ac:spMkLst>
            <pc:docMk/>
            <pc:sldMk cId="630468652" sldId="285"/>
            <ac:spMk id="6" creationId="{4038CB10-1F5C-4D54-9DF7-12586DE5B007}"/>
          </ac:spMkLst>
        </pc:spChg>
        <pc:spChg chg="add">
          <ac:chgData name="Amina Begum (2118505)" userId="S::2118505@student.uwtsd.ac.uk::7b144117-71f8-4060-97ef-f28069bed0fc" providerId="AD" clId="Web-{03CF4C28-065E-71B2-9D36-B4999A5DECE6}" dt="2022-07-11T15:41:15.990" v="1148"/>
          <ac:spMkLst>
            <pc:docMk/>
            <pc:sldMk cId="630468652" sldId="285"/>
            <ac:spMk id="7" creationId="{73ED6512-6858-4552-B699-9A97FE9A4EA2}"/>
          </ac:spMkLst>
        </pc:spChg>
        <pc:spChg chg="add del">
          <ac:chgData name="Amina Begum (2118505)" userId="S::2118505@student.uwtsd.ac.uk::7b144117-71f8-4060-97ef-f28069bed0fc" providerId="AD" clId="Web-{03CF4C28-065E-71B2-9D36-B4999A5DECE6}" dt="2022-07-11T15:34:25.929" v="1024"/>
          <ac:spMkLst>
            <pc:docMk/>
            <pc:sldMk cId="630468652" sldId="285"/>
            <ac:spMk id="8" creationId="{F98ED85F-DCEE-4B50-802E-71A6E3E12B04}"/>
          </ac:spMkLst>
        </pc:spChg>
        <pc:spChg chg="add del">
          <ac:chgData name="Amina Begum (2118505)" userId="S::2118505@student.uwtsd.ac.uk::7b144117-71f8-4060-97ef-f28069bed0fc" providerId="AD" clId="Web-{03CF4C28-065E-71B2-9D36-B4999A5DECE6}" dt="2022-07-11T15:34:37.523" v="1026"/>
          <ac:spMkLst>
            <pc:docMk/>
            <pc:sldMk cId="630468652" sldId="285"/>
            <ac:spMk id="9" creationId="{0671A8AE-40A1-4631-A6B8-581AFF065482}"/>
          </ac:spMkLst>
        </pc:spChg>
        <pc:spChg chg="add del">
          <ac:chgData name="Amina Begum (2118505)" userId="S::2118505@student.uwtsd.ac.uk::7b144117-71f8-4060-97ef-f28069bed0fc" providerId="AD" clId="Web-{03CF4C28-065E-71B2-9D36-B4999A5DECE6}" dt="2022-07-11T15:34:37.523" v="1026"/>
          <ac:spMkLst>
            <pc:docMk/>
            <pc:sldMk cId="630468652" sldId="285"/>
            <ac:spMk id="11" creationId="{AB58EF07-17C2-48CF-ABB0-EEF1F17CB8F0}"/>
          </ac:spMkLst>
        </pc:spChg>
        <pc:spChg chg="add del">
          <ac:chgData name="Amina Begum (2118505)" userId="S::2118505@student.uwtsd.ac.uk::7b144117-71f8-4060-97ef-f28069bed0fc" providerId="AD" clId="Web-{03CF4C28-065E-71B2-9D36-B4999A5DECE6}" dt="2022-07-11T15:34:37.523" v="1026"/>
          <ac:spMkLst>
            <pc:docMk/>
            <pc:sldMk cId="630468652" sldId="285"/>
            <ac:spMk id="13" creationId="{AF2F604E-43BE-4DC3-B983-E071523364F8}"/>
          </ac:spMkLst>
        </pc:spChg>
        <pc:spChg chg="add del">
          <ac:chgData name="Amina Begum (2118505)" userId="S::2118505@student.uwtsd.ac.uk::7b144117-71f8-4060-97ef-f28069bed0fc" providerId="AD" clId="Web-{03CF4C28-065E-71B2-9D36-B4999A5DECE6}" dt="2022-07-11T15:34:37.523" v="1026"/>
          <ac:spMkLst>
            <pc:docMk/>
            <pc:sldMk cId="630468652" sldId="285"/>
            <ac:spMk id="15" creationId="{08C9B587-E65E-4B52-B37C-ABEBB6E87928}"/>
          </ac:spMkLst>
        </pc:spChg>
        <pc:picChg chg="add del">
          <ac:chgData name="Amina Begum (2118505)" userId="S::2118505@student.uwtsd.ac.uk::7b144117-71f8-4060-97ef-f28069bed0fc" providerId="AD" clId="Web-{03CF4C28-065E-71B2-9D36-B4999A5DECE6}" dt="2022-07-11T15:34:37.523" v="1026"/>
          <ac:picMkLst>
            <pc:docMk/>
            <pc:sldMk cId="630468652" sldId="285"/>
            <ac:picMk id="5" creationId="{621D30C7-2479-F37A-A7FF-48AACCC4ACC1}"/>
          </ac:picMkLst>
        </pc:picChg>
        <pc:cxnChg chg="add del">
          <ac:chgData name="Amina Begum (2118505)" userId="S::2118505@student.uwtsd.ac.uk::7b144117-71f8-4060-97ef-f28069bed0fc" providerId="AD" clId="Web-{03CF4C28-065E-71B2-9D36-B4999A5DECE6}" dt="2022-07-11T15:34:25.929" v="1024"/>
          <ac:cxnSpMkLst>
            <pc:docMk/>
            <pc:sldMk cId="630468652" sldId="285"/>
            <ac:cxnSpMk id="10" creationId="{E8E35B83-1EC3-4F87-9D54-D863463351B9}"/>
          </ac:cxnSpMkLst>
        </pc:cxnChg>
      </pc:sldChg>
    </pc:docChg>
  </pc:docChgLst>
  <pc:docChgLst>
    <pc:chgData name="Amina Begum (2118505)" userId="S::2118505@student.uwtsd.ac.uk::7b144117-71f8-4060-97ef-f28069bed0fc" providerId="AD" clId="Web-{591E8BBE-3BBD-8064-F3ED-6CA15D49DC55}"/>
    <pc:docChg chg="addSld delSld modSld">
      <pc:chgData name="Amina Begum (2118505)" userId="S::2118505@student.uwtsd.ac.uk::7b144117-71f8-4060-97ef-f28069bed0fc" providerId="AD" clId="Web-{591E8BBE-3BBD-8064-F3ED-6CA15D49DC55}" dt="2022-07-02T13:02:49.986" v="98" actId="20577"/>
      <pc:docMkLst>
        <pc:docMk/>
      </pc:docMkLst>
      <pc:sldChg chg="addSp delSp modSp new del mod setBg">
        <pc:chgData name="Amina Begum (2118505)" userId="S::2118505@student.uwtsd.ac.uk::7b144117-71f8-4060-97ef-f28069bed0fc" providerId="AD" clId="Web-{591E8BBE-3BBD-8064-F3ED-6CA15D49DC55}" dt="2022-07-02T12:28:31.433" v="80"/>
        <pc:sldMkLst>
          <pc:docMk/>
          <pc:sldMk cId="2614980428" sldId="274"/>
        </pc:sldMkLst>
        <pc:spChg chg="mod">
          <ac:chgData name="Amina Begum (2118505)" userId="S::2118505@student.uwtsd.ac.uk::7b144117-71f8-4060-97ef-f28069bed0fc" providerId="AD" clId="Web-{591E8BBE-3BBD-8064-F3ED-6CA15D49DC55}" dt="2022-07-02T12:19:41.544" v="79"/>
          <ac:spMkLst>
            <pc:docMk/>
            <pc:sldMk cId="2614980428" sldId="274"/>
            <ac:spMk id="2" creationId="{0E9E423A-7C30-E580-FDDC-0B5116E64363}"/>
          </ac:spMkLst>
        </pc:spChg>
        <pc:spChg chg="mod">
          <ac:chgData name="Amina Begum (2118505)" userId="S::2118505@student.uwtsd.ac.uk::7b144117-71f8-4060-97ef-f28069bed0fc" providerId="AD" clId="Web-{591E8BBE-3BBD-8064-F3ED-6CA15D49DC55}" dt="2022-07-02T12:19:41.544" v="79"/>
          <ac:spMkLst>
            <pc:docMk/>
            <pc:sldMk cId="2614980428" sldId="274"/>
            <ac:spMk id="3" creationId="{BC3AA874-0BC0-FBA9-40C6-C148BBABF5C7}"/>
          </ac:spMkLst>
        </pc:spChg>
        <pc:spChg chg="add del">
          <ac:chgData name="Amina Begum (2118505)" userId="S::2118505@student.uwtsd.ac.uk::7b144117-71f8-4060-97ef-f28069bed0fc" providerId="AD" clId="Web-{591E8BBE-3BBD-8064-F3ED-6CA15D49DC55}" dt="2022-07-02T12:19:41.544" v="79"/>
          <ac:spMkLst>
            <pc:docMk/>
            <pc:sldMk cId="2614980428" sldId="274"/>
            <ac:spMk id="9" creationId="{F13C74B1-5B17-4795-BED0-7140497B445A}"/>
          </ac:spMkLst>
        </pc:spChg>
        <pc:spChg chg="add del">
          <ac:chgData name="Amina Begum (2118505)" userId="S::2118505@student.uwtsd.ac.uk::7b144117-71f8-4060-97ef-f28069bed0fc" providerId="AD" clId="Web-{591E8BBE-3BBD-8064-F3ED-6CA15D49DC55}" dt="2022-07-02T12:19:41.544" v="79"/>
          <ac:spMkLst>
            <pc:docMk/>
            <pc:sldMk cId="2614980428" sldId="274"/>
            <ac:spMk id="11" creationId="{D4974D33-8DC5-464E-8C6D-BE58F0669C17}"/>
          </ac:spMkLst>
        </pc:spChg>
        <pc:spChg chg="add">
          <ac:chgData name="Amina Begum (2118505)" userId="S::2118505@student.uwtsd.ac.uk::7b144117-71f8-4060-97ef-f28069bed0fc" providerId="AD" clId="Web-{591E8BBE-3BBD-8064-F3ED-6CA15D49DC55}" dt="2022-07-02T12:19:41.544" v="79"/>
          <ac:spMkLst>
            <pc:docMk/>
            <pc:sldMk cId="2614980428" sldId="274"/>
            <ac:spMk id="16" creationId="{A81E7530-396C-45F0-92F4-A885648D1631}"/>
          </ac:spMkLst>
        </pc:spChg>
        <pc:spChg chg="add">
          <ac:chgData name="Amina Begum (2118505)" userId="S::2118505@student.uwtsd.ac.uk::7b144117-71f8-4060-97ef-f28069bed0fc" providerId="AD" clId="Web-{591E8BBE-3BBD-8064-F3ED-6CA15D49DC55}" dt="2022-07-02T12:19:41.544" v="79"/>
          <ac:spMkLst>
            <pc:docMk/>
            <pc:sldMk cId="2614980428" sldId="274"/>
            <ac:spMk id="18" creationId="{7316481C-0A49-4796-812B-0D64F063B720}"/>
          </ac:spMkLst>
        </pc:spChg>
        <pc:spChg chg="add">
          <ac:chgData name="Amina Begum (2118505)" userId="S::2118505@student.uwtsd.ac.uk::7b144117-71f8-4060-97ef-f28069bed0fc" providerId="AD" clId="Web-{591E8BBE-3BBD-8064-F3ED-6CA15D49DC55}" dt="2022-07-02T12:19:41.544" v="79"/>
          <ac:spMkLst>
            <pc:docMk/>
            <pc:sldMk cId="2614980428" sldId="274"/>
            <ac:spMk id="20" creationId="{A5271697-90F1-4A23-8EF2-0179F2EAFACB}"/>
          </ac:spMkLst>
        </pc:spChg>
        <pc:spChg chg="add">
          <ac:chgData name="Amina Begum (2118505)" userId="S::2118505@student.uwtsd.ac.uk::7b144117-71f8-4060-97ef-f28069bed0fc" providerId="AD" clId="Web-{591E8BBE-3BBD-8064-F3ED-6CA15D49DC55}" dt="2022-07-02T12:19:41.544" v="79"/>
          <ac:spMkLst>
            <pc:docMk/>
            <pc:sldMk cId="2614980428" sldId="274"/>
            <ac:spMk id="44" creationId="{D9F5512A-48E1-4C07-B75E-3CCC517B6804}"/>
          </ac:spMkLst>
        </pc:spChg>
        <pc:grpChg chg="add">
          <ac:chgData name="Amina Begum (2118505)" userId="S::2118505@student.uwtsd.ac.uk::7b144117-71f8-4060-97ef-f28069bed0fc" providerId="AD" clId="Web-{591E8BBE-3BBD-8064-F3ED-6CA15D49DC55}" dt="2022-07-02T12:19:41.544" v="79"/>
          <ac:grpSpMkLst>
            <pc:docMk/>
            <pc:sldMk cId="2614980428" sldId="274"/>
            <ac:grpSpMk id="22" creationId="{81DE8B58-F373-409E-A253-4380A66091D4}"/>
          </ac:grpSpMkLst>
        </pc:grpChg>
        <pc:picChg chg="add mod ord">
          <ac:chgData name="Amina Begum (2118505)" userId="S::2118505@student.uwtsd.ac.uk::7b144117-71f8-4060-97ef-f28069bed0fc" providerId="AD" clId="Web-{591E8BBE-3BBD-8064-F3ED-6CA15D49DC55}" dt="2022-07-02T12:19:41.544" v="79"/>
          <ac:picMkLst>
            <pc:docMk/>
            <pc:sldMk cId="2614980428" sldId="274"/>
            <ac:picMk id="5" creationId="{8289818C-5836-BC26-DB8B-CDE0570F0579}"/>
          </ac:picMkLst>
        </pc:picChg>
      </pc:sldChg>
      <pc:sldChg chg="modSp new">
        <pc:chgData name="Amina Begum (2118505)" userId="S::2118505@student.uwtsd.ac.uk::7b144117-71f8-4060-97ef-f28069bed0fc" providerId="AD" clId="Web-{591E8BBE-3BBD-8064-F3ED-6CA15D49DC55}" dt="2022-07-02T13:02:49.986" v="98" actId="20577"/>
        <pc:sldMkLst>
          <pc:docMk/>
          <pc:sldMk cId="2678570603" sldId="274"/>
        </pc:sldMkLst>
        <pc:spChg chg="mod">
          <ac:chgData name="Amina Begum (2118505)" userId="S::2118505@student.uwtsd.ac.uk::7b144117-71f8-4060-97ef-f28069bed0fc" providerId="AD" clId="Web-{591E8BBE-3BBD-8064-F3ED-6CA15D49DC55}" dt="2022-07-02T13:02:49.986" v="98" actId="20577"/>
          <ac:spMkLst>
            <pc:docMk/>
            <pc:sldMk cId="2678570603" sldId="274"/>
            <ac:spMk id="2" creationId="{56E5EDCF-EB16-8555-1707-76868B1F352E}"/>
          </ac:spMkLst>
        </pc:spChg>
      </pc:sldChg>
      <pc:sldChg chg="addSp delSp modSp new del">
        <pc:chgData name="Amina Begum (2118505)" userId="S::2118505@student.uwtsd.ac.uk::7b144117-71f8-4060-97ef-f28069bed0fc" providerId="AD" clId="Web-{591E8BBE-3BBD-8064-F3ED-6CA15D49DC55}" dt="2022-07-02T12:03:23.984" v="14"/>
        <pc:sldMkLst>
          <pc:docMk/>
          <pc:sldMk cId="3767004653" sldId="274"/>
        </pc:sldMkLst>
        <pc:spChg chg="del">
          <ac:chgData name="Amina Begum (2118505)" userId="S::2118505@student.uwtsd.ac.uk::7b144117-71f8-4060-97ef-f28069bed0fc" providerId="AD" clId="Web-{591E8BBE-3BBD-8064-F3ED-6CA15D49DC55}" dt="2022-07-02T11:59:39.713" v="1"/>
          <ac:spMkLst>
            <pc:docMk/>
            <pc:sldMk cId="3767004653" sldId="274"/>
            <ac:spMk id="3" creationId="{937AA7AA-7A2E-E52B-5760-B9F20DC82C1A}"/>
          </ac:spMkLst>
        </pc:spChg>
        <pc:spChg chg="add del mod">
          <ac:chgData name="Amina Begum (2118505)" userId="S::2118505@student.uwtsd.ac.uk::7b144117-71f8-4060-97ef-f28069bed0fc" providerId="AD" clId="Web-{591E8BBE-3BBD-8064-F3ED-6CA15D49DC55}" dt="2022-07-02T12:00:11.823" v="13"/>
          <ac:spMkLst>
            <pc:docMk/>
            <pc:sldMk cId="3767004653" sldId="274"/>
            <ac:spMk id="5" creationId="{7E90E649-7E32-BFE5-04D3-0F26F75AF216}"/>
          </ac:spMkLst>
        </pc:spChg>
        <pc:picChg chg="add mod ord">
          <ac:chgData name="Amina Begum (2118505)" userId="S::2118505@student.uwtsd.ac.uk::7b144117-71f8-4060-97ef-f28069bed0fc" providerId="AD" clId="Web-{591E8BBE-3BBD-8064-F3ED-6CA15D49DC55}" dt="2022-07-02T11:59:58.620" v="11" actId="1076"/>
          <ac:picMkLst>
            <pc:docMk/>
            <pc:sldMk cId="3767004653" sldId="274"/>
            <ac:picMk id="4" creationId="{F0784E8A-F30B-311F-FEAB-9404C0A6F5D8}"/>
          </ac:picMkLst>
        </pc:picChg>
      </pc:sldChg>
    </pc:docChg>
  </pc:docChgLst>
  <pc:docChgLst>
    <pc:chgData name="Amina Begum (2118505)" userId="S::2118505@student.uwtsd.ac.uk::7b144117-71f8-4060-97ef-f28069bed0fc" providerId="AD" clId="Web-{EB3CCB1A-E85A-4545-5AC3-10332DE2C235}"/>
    <pc:docChg chg="modSld">
      <pc:chgData name="Amina Begum (2118505)" userId="S::2118505@student.uwtsd.ac.uk::7b144117-71f8-4060-97ef-f28069bed0fc" providerId="AD" clId="Web-{EB3CCB1A-E85A-4545-5AC3-10332DE2C235}" dt="2022-07-14T22:20:06.632" v="39"/>
      <pc:docMkLst>
        <pc:docMk/>
      </pc:docMkLst>
      <pc:sldChg chg="modSp">
        <pc:chgData name="Amina Begum (2118505)" userId="S::2118505@student.uwtsd.ac.uk::7b144117-71f8-4060-97ef-f28069bed0fc" providerId="AD" clId="Web-{EB3CCB1A-E85A-4545-5AC3-10332DE2C235}" dt="2022-07-14T22:20:06.632" v="39"/>
        <pc:sldMkLst>
          <pc:docMk/>
          <pc:sldMk cId="216369646" sldId="295"/>
        </pc:sldMkLst>
        <pc:graphicFrameChg chg="mod modGraphic">
          <ac:chgData name="Amina Begum (2118505)" userId="S::2118505@student.uwtsd.ac.uk::7b144117-71f8-4060-97ef-f28069bed0fc" providerId="AD" clId="Web-{EB3CCB1A-E85A-4545-5AC3-10332DE2C235}" dt="2022-07-14T22:20:06.632" v="39"/>
          <ac:graphicFrameMkLst>
            <pc:docMk/>
            <pc:sldMk cId="216369646" sldId="295"/>
            <ac:graphicFrameMk id="7" creationId="{258E72B9-E40E-ED5C-AAA5-1ABBACD7C27A}"/>
          </ac:graphicFrameMkLst>
        </pc:graphicFrameChg>
      </pc:sldChg>
    </pc:docChg>
  </pc:docChgLst>
  <pc:docChgLst>
    <pc:chgData name="Amina Begum (2118505)" userId="S::2118505@student.uwtsd.ac.uk::7b144117-71f8-4060-97ef-f28069bed0fc" providerId="AD" clId="Web-{3D1C9D3E-D404-E910-43CE-404CA2A6B4C2}"/>
    <pc:docChg chg="modSld">
      <pc:chgData name="Amina Begum (2118505)" userId="S::2118505@student.uwtsd.ac.uk::7b144117-71f8-4060-97ef-f28069bed0fc" providerId="AD" clId="Web-{3D1C9D3E-D404-E910-43CE-404CA2A6B4C2}" dt="2022-07-13T12:40:06.322" v="71" actId="20577"/>
      <pc:docMkLst>
        <pc:docMk/>
      </pc:docMkLst>
      <pc:sldChg chg="modSp">
        <pc:chgData name="Amina Begum (2118505)" userId="S::2118505@student.uwtsd.ac.uk::7b144117-71f8-4060-97ef-f28069bed0fc" providerId="AD" clId="Web-{3D1C9D3E-D404-E910-43CE-404CA2A6B4C2}" dt="2022-07-13T12:40:06.322" v="71" actId="20577"/>
        <pc:sldMkLst>
          <pc:docMk/>
          <pc:sldMk cId="4157922253" sldId="259"/>
        </pc:sldMkLst>
        <pc:spChg chg="mod">
          <ac:chgData name="Amina Begum (2118505)" userId="S::2118505@student.uwtsd.ac.uk::7b144117-71f8-4060-97ef-f28069bed0fc" providerId="AD" clId="Web-{3D1C9D3E-D404-E910-43CE-404CA2A6B4C2}" dt="2022-07-13T12:40:06.322" v="71" actId="20577"/>
          <ac:spMkLst>
            <pc:docMk/>
            <pc:sldMk cId="4157922253" sldId="259"/>
            <ac:spMk id="3" creationId="{B18D8340-8C4C-413A-5BA2-3649990E95C0}"/>
          </ac:spMkLst>
        </pc:spChg>
      </pc:sldChg>
      <pc:sldChg chg="modSp">
        <pc:chgData name="Amina Begum (2118505)" userId="S::2118505@student.uwtsd.ac.uk::7b144117-71f8-4060-97ef-f28069bed0fc" providerId="AD" clId="Web-{3D1C9D3E-D404-E910-43CE-404CA2A6B4C2}" dt="2022-07-13T11:41:19.610" v="1" actId="20577"/>
        <pc:sldMkLst>
          <pc:docMk/>
          <pc:sldMk cId="2733661579" sldId="286"/>
        </pc:sldMkLst>
        <pc:spChg chg="mod">
          <ac:chgData name="Amina Begum (2118505)" userId="S::2118505@student.uwtsd.ac.uk::7b144117-71f8-4060-97ef-f28069bed0fc" providerId="AD" clId="Web-{3D1C9D3E-D404-E910-43CE-404CA2A6B4C2}" dt="2022-07-13T11:41:19.610" v="1" actId="20577"/>
          <ac:spMkLst>
            <pc:docMk/>
            <pc:sldMk cId="2733661579" sldId="286"/>
            <ac:spMk id="2" creationId="{821EBF6D-0792-E42F-0511-566A5CCAB326}"/>
          </ac:spMkLst>
        </pc:spChg>
      </pc:sldChg>
    </pc:docChg>
  </pc:docChgLst>
  <pc:docChgLst>
    <pc:chgData name="Amina Begum (2118505)" userId="S::2118505@student.uwtsd.ac.uk::7b144117-71f8-4060-97ef-f28069bed0fc" providerId="AD" clId="Web-{AF26ADBF-7EC2-1E17-BC09-6DE2D86D0942}"/>
    <pc:docChg chg="modSld">
      <pc:chgData name="Amina Begum (2118505)" userId="S::2118505@student.uwtsd.ac.uk::7b144117-71f8-4060-97ef-f28069bed0fc" providerId="AD" clId="Web-{AF26ADBF-7EC2-1E17-BC09-6DE2D86D0942}" dt="2022-07-14T22:06:57.022" v="833"/>
      <pc:docMkLst>
        <pc:docMk/>
      </pc:docMkLst>
      <pc:sldChg chg="modNotes">
        <pc:chgData name="Amina Begum (2118505)" userId="S::2118505@student.uwtsd.ac.uk::7b144117-71f8-4060-97ef-f28069bed0fc" providerId="AD" clId="Web-{AF26ADBF-7EC2-1E17-BC09-6DE2D86D0942}" dt="2022-07-14T21:46:31.485" v="168"/>
        <pc:sldMkLst>
          <pc:docMk/>
          <pc:sldMk cId="3381421850" sldId="262"/>
        </pc:sldMkLst>
      </pc:sldChg>
      <pc:sldChg chg="modSp modNotes">
        <pc:chgData name="Amina Begum (2118505)" userId="S::2118505@student.uwtsd.ac.uk::7b144117-71f8-4060-97ef-f28069bed0fc" providerId="AD" clId="Web-{AF26ADBF-7EC2-1E17-BC09-6DE2D86D0942}" dt="2022-07-14T21:33:51.971" v="44" actId="20577"/>
        <pc:sldMkLst>
          <pc:docMk/>
          <pc:sldMk cId="2176173758" sldId="266"/>
        </pc:sldMkLst>
        <pc:spChg chg="mod">
          <ac:chgData name="Amina Begum (2118505)" userId="S::2118505@student.uwtsd.ac.uk::7b144117-71f8-4060-97ef-f28069bed0fc" providerId="AD" clId="Web-{AF26ADBF-7EC2-1E17-BC09-6DE2D86D0942}" dt="2022-07-14T21:19:04.572" v="3" actId="20577"/>
          <ac:spMkLst>
            <pc:docMk/>
            <pc:sldMk cId="2176173758" sldId="266"/>
            <ac:spMk id="2" creationId="{0C899B98-FD8D-9160-5CD8-2B73362E8C65}"/>
          </ac:spMkLst>
        </pc:spChg>
        <pc:spChg chg="mod">
          <ac:chgData name="Amina Begum (2118505)" userId="S::2118505@student.uwtsd.ac.uk::7b144117-71f8-4060-97ef-f28069bed0fc" providerId="AD" clId="Web-{AF26ADBF-7EC2-1E17-BC09-6DE2D86D0942}" dt="2022-07-14T21:33:51.971" v="44" actId="20577"/>
          <ac:spMkLst>
            <pc:docMk/>
            <pc:sldMk cId="2176173758" sldId="266"/>
            <ac:spMk id="3" creationId="{CCF06DE3-B426-4C82-BA00-F211B4A60B2D}"/>
          </ac:spMkLst>
        </pc:spChg>
        <pc:picChg chg="mod">
          <ac:chgData name="Amina Begum (2118505)" userId="S::2118505@student.uwtsd.ac.uk::7b144117-71f8-4060-97ef-f28069bed0fc" providerId="AD" clId="Web-{AF26ADBF-7EC2-1E17-BC09-6DE2D86D0942}" dt="2022-07-14T21:31:24.826" v="34" actId="14100"/>
          <ac:picMkLst>
            <pc:docMk/>
            <pc:sldMk cId="2176173758" sldId="266"/>
            <ac:picMk id="4" creationId="{060F5778-8756-1D76-D795-FB629EA8BC67}"/>
          </ac:picMkLst>
        </pc:picChg>
      </pc:sldChg>
      <pc:sldChg chg="modSp">
        <pc:chgData name="Amina Begum (2118505)" userId="S::2118505@student.uwtsd.ac.uk::7b144117-71f8-4060-97ef-f28069bed0fc" providerId="AD" clId="Web-{AF26ADBF-7EC2-1E17-BC09-6DE2D86D0942}" dt="2022-07-14T21:28:15.853" v="4" actId="20577"/>
        <pc:sldMkLst>
          <pc:docMk/>
          <pc:sldMk cId="2125099765" sldId="287"/>
        </pc:sldMkLst>
        <pc:spChg chg="mod">
          <ac:chgData name="Amina Begum (2118505)" userId="S::2118505@student.uwtsd.ac.uk::7b144117-71f8-4060-97ef-f28069bed0fc" providerId="AD" clId="Web-{AF26ADBF-7EC2-1E17-BC09-6DE2D86D0942}" dt="2022-07-14T21:28:15.853" v="4" actId="20577"/>
          <ac:spMkLst>
            <pc:docMk/>
            <pc:sldMk cId="2125099765" sldId="287"/>
            <ac:spMk id="3" creationId="{FF93E5AB-C04C-D8C5-67A9-1C98BCD5D7CF}"/>
          </ac:spMkLst>
        </pc:spChg>
      </pc:sldChg>
      <pc:sldChg chg="modSp modNotes">
        <pc:chgData name="Amina Begum (2118505)" userId="S::2118505@student.uwtsd.ac.uk::7b144117-71f8-4060-97ef-f28069bed0fc" providerId="AD" clId="Web-{AF26ADBF-7EC2-1E17-BC09-6DE2D86D0942}" dt="2022-07-14T21:53:44.081" v="305" actId="20577"/>
        <pc:sldMkLst>
          <pc:docMk/>
          <pc:sldMk cId="44363059" sldId="289"/>
        </pc:sldMkLst>
        <pc:spChg chg="mod">
          <ac:chgData name="Amina Begum (2118505)" userId="S::2118505@student.uwtsd.ac.uk::7b144117-71f8-4060-97ef-f28069bed0fc" providerId="AD" clId="Web-{AF26ADBF-7EC2-1E17-BC09-6DE2D86D0942}" dt="2022-07-14T21:53:44.081" v="305" actId="20577"/>
          <ac:spMkLst>
            <pc:docMk/>
            <pc:sldMk cId="44363059" sldId="289"/>
            <ac:spMk id="3" creationId="{B2EAC966-36F9-348E-751A-0AB0BB942C01}"/>
          </ac:spMkLst>
        </pc:spChg>
      </pc:sldChg>
      <pc:sldChg chg="modSp modNotes">
        <pc:chgData name="Amina Begum (2118505)" userId="S::2118505@student.uwtsd.ac.uk::7b144117-71f8-4060-97ef-f28069bed0fc" providerId="AD" clId="Web-{AF26ADBF-7EC2-1E17-BC09-6DE2D86D0942}" dt="2022-07-14T22:06:57.022" v="833"/>
        <pc:sldMkLst>
          <pc:docMk/>
          <pc:sldMk cId="216369646" sldId="295"/>
        </pc:sldMkLst>
        <pc:spChg chg="mod">
          <ac:chgData name="Amina Begum (2118505)" userId="S::2118505@student.uwtsd.ac.uk::7b144117-71f8-4060-97ef-f28069bed0fc" providerId="AD" clId="Web-{AF26ADBF-7EC2-1E17-BC09-6DE2D86D0942}" dt="2022-07-14T22:04:12.315" v="781" actId="20577"/>
          <ac:spMkLst>
            <pc:docMk/>
            <pc:sldMk cId="216369646" sldId="295"/>
            <ac:spMk id="3" creationId="{F7BE7328-6DB8-DC53-A6B2-79A9D11AFF58}"/>
          </ac:spMkLst>
        </pc:spChg>
        <pc:graphicFrameChg chg="mod modGraphic">
          <ac:chgData name="Amina Begum (2118505)" userId="S::2118505@student.uwtsd.ac.uk::7b144117-71f8-4060-97ef-f28069bed0fc" providerId="AD" clId="Web-{AF26ADBF-7EC2-1E17-BC09-6DE2D86D0942}" dt="2022-07-14T22:06:57.022" v="833"/>
          <ac:graphicFrameMkLst>
            <pc:docMk/>
            <pc:sldMk cId="216369646" sldId="295"/>
            <ac:graphicFrameMk id="7" creationId="{258E72B9-E40E-ED5C-AAA5-1ABBACD7C27A}"/>
          </ac:graphicFrameMkLst>
        </pc:graphicFrameChg>
      </pc:sldChg>
      <pc:sldChg chg="modSp">
        <pc:chgData name="Amina Begum (2118505)" userId="S::2118505@student.uwtsd.ac.uk::7b144117-71f8-4060-97ef-f28069bed0fc" providerId="AD" clId="Web-{AF26ADBF-7EC2-1E17-BC09-6DE2D86D0942}" dt="2022-07-14T21:50:52.577" v="255"/>
        <pc:sldMkLst>
          <pc:docMk/>
          <pc:sldMk cId="4062379602" sldId="296"/>
        </pc:sldMkLst>
        <pc:graphicFrameChg chg="mod modGraphic">
          <ac:chgData name="Amina Begum (2118505)" userId="S::2118505@student.uwtsd.ac.uk::7b144117-71f8-4060-97ef-f28069bed0fc" providerId="AD" clId="Web-{AF26ADBF-7EC2-1E17-BC09-6DE2D86D0942}" dt="2022-07-14T21:50:52.577" v="255"/>
          <ac:graphicFrameMkLst>
            <pc:docMk/>
            <pc:sldMk cId="4062379602" sldId="296"/>
            <ac:graphicFrameMk id="5" creationId="{36925B1E-A751-781F-F7D7-3CB879B76C16}"/>
          </ac:graphicFrameMkLst>
        </pc:graphicFrameChg>
      </pc:sldChg>
    </pc:docChg>
  </pc:docChgLst>
  <pc:docChgLst>
    <pc:chgData name="Amina Begum (2118505)" userId="S::2118505@student.uwtsd.ac.uk::7b144117-71f8-4060-97ef-f28069bed0fc" providerId="AD" clId="Web-{1F5E2400-97FE-7FE6-F855-A4F9B8D7E076}"/>
    <pc:docChg chg="modSld sldOrd">
      <pc:chgData name="Amina Begum (2118505)" userId="S::2118505@student.uwtsd.ac.uk::7b144117-71f8-4060-97ef-f28069bed0fc" providerId="AD" clId="Web-{1F5E2400-97FE-7FE6-F855-A4F9B8D7E076}" dt="2022-06-30T14:15:28.800" v="35"/>
      <pc:docMkLst>
        <pc:docMk/>
      </pc:docMkLst>
      <pc:sldChg chg="modSp">
        <pc:chgData name="Amina Begum (2118505)" userId="S::2118505@student.uwtsd.ac.uk::7b144117-71f8-4060-97ef-f28069bed0fc" providerId="AD" clId="Web-{1F5E2400-97FE-7FE6-F855-A4F9B8D7E076}" dt="2022-06-30T13:44:17.741" v="5" actId="20577"/>
        <pc:sldMkLst>
          <pc:docMk/>
          <pc:sldMk cId="109857222" sldId="256"/>
        </pc:sldMkLst>
        <pc:spChg chg="mod">
          <ac:chgData name="Amina Begum (2118505)" userId="S::2118505@student.uwtsd.ac.uk::7b144117-71f8-4060-97ef-f28069bed0fc" providerId="AD" clId="Web-{1F5E2400-97FE-7FE6-F855-A4F9B8D7E076}" dt="2022-06-30T13:44:17.741" v="5" actId="20577"/>
          <ac:spMkLst>
            <pc:docMk/>
            <pc:sldMk cId="109857222" sldId="256"/>
            <ac:spMk id="3" creationId="{00000000-0000-0000-0000-000000000000}"/>
          </ac:spMkLst>
        </pc:spChg>
      </pc:sldChg>
      <pc:sldChg chg="addSp delSp modSp mod setClrOvrMap">
        <pc:chgData name="Amina Begum (2118505)" userId="S::2118505@student.uwtsd.ac.uk::7b144117-71f8-4060-97ef-f28069bed0fc" providerId="AD" clId="Web-{1F5E2400-97FE-7FE6-F855-A4F9B8D7E076}" dt="2022-06-30T14:06:35.756" v="17"/>
        <pc:sldMkLst>
          <pc:docMk/>
          <pc:sldMk cId="3381421850" sldId="262"/>
        </pc:sldMkLst>
        <pc:spChg chg="mod">
          <ac:chgData name="Amina Begum (2118505)" userId="S::2118505@student.uwtsd.ac.uk::7b144117-71f8-4060-97ef-f28069bed0fc" providerId="AD" clId="Web-{1F5E2400-97FE-7FE6-F855-A4F9B8D7E076}" dt="2022-06-30T14:06:07.693" v="15"/>
          <ac:spMkLst>
            <pc:docMk/>
            <pc:sldMk cId="3381421850" sldId="262"/>
            <ac:spMk id="2" creationId="{9397FC49-4ECD-AD64-A90C-8AA2781473C7}"/>
          </ac:spMkLst>
        </pc:spChg>
        <pc:spChg chg="del">
          <ac:chgData name="Amina Begum (2118505)" userId="S::2118505@student.uwtsd.ac.uk::7b144117-71f8-4060-97ef-f28069bed0fc" providerId="AD" clId="Web-{1F5E2400-97FE-7FE6-F855-A4F9B8D7E076}" dt="2022-06-30T14:02:58.048" v="6"/>
          <ac:spMkLst>
            <pc:docMk/>
            <pc:sldMk cId="3381421850" sldId="262"/>
            <ac:spMk id="9" creationId="{42285737-90EE-47DC-AC80-8AE156B11969}"/>
          </ac:spMkLst>
        </pc:spChg>
        <pc:spChg chg="add del">
          <ac:chgData name="Amina Begum (2118505)" userId="S::2118505@student.uwtsd.ac.uk::7b144117-71f8-4060-97ef-f28069bed0fc" providerId="AD" clId="Web-{1F5E2400-97FE-7FE6-F855-A4F9B8D7E076}" dt="2022-06-30T14:05:13.660" v="13"/>
          <ac:spMkLst>
            <pc:docMk/>
            <pc:sldMk cId="3381421850" sldId="262"/>
            <ac:spMk id="19" creationId="{C4285719-470E-454C-AF62-8323075F1F5B}"/>
          </ac:spMkLst>
        </pc:spChg>
        <pc:spChg chg="add del">
          <ac:chgData name="Amina Begum (2118505)" userId="S::2118505@student.uwtsd.ac.uk::7b144117-71f8-4060-97ef-f28069bed0fc" providerId="AD" clId="Web-{1F5E2400-97FE-7FE6-F855-A4F9B8D7E076}" dt="2022-06-30T14:05:13.660" v="13"/>
          <ac:spMkLst>
            <pc:docMk/>
            <pc:sldMk cId="3381421850" sldId="262"/>
            <ac:spMk id="20" creationId="{CD9FE4EF-C4D8-49A0-B2FF-81D8DB7D8A24}"/>
          </ac:spMkLst>
        </pc:spChg>
        <pc:spChg chg="add del">
          <ac:chgData name="Amina Begum (2118505)" userId="S::2118505@student.uwtsd.ac.uk::7b144117-71f8-4060-97ef-f28069bed0fc" providerId="AD" clId="Web-{1F5E2400-97FE-7FE6-F855-A4F9B8D7E076}" dt="2022-06-30T14:05:13.660" v="13"/>
          <ac:spMkLst>
            <pc:docMk/>
            <pc:sldMk cId="3381421850" sldId="262"/>
            <ac:spMk id="21" creationId="{4300840D-0A0B-4512-BACA-B439D5B9C57C}"/>
          </ac:spMkLst>
        </pc:spChg>
        <pc:spChg chg="add del">
          <ac:chgData name="Amina Begum (2118505)" userId="S::2118505@student.uwtsd.ac.uk::7b144117-71f8-4060-97ef-f28069bed0fc" providerId="AD" clId="Web-{1F5E2400-97FE-7FE6-F855-A4F9B8D7E076}" dt="2022-06-30T14:05:13.660" v="13"/>
          <ac:spMkLst>
            <pc:docMk/>
            <pc:sldMk cId="3381421850" sldId="262"/>
            <ac:spMk id="23" creationId="{D2B78728-A580-49A7-84F9-6EF6F583ADE0}"/>
          </ac:spMkLst>
        </pc:spChg>
        <pc:spChg chg="add del">
          <ac:chgData name="Amina Begum (2118505)" userId="S::2118505@student.uwtsd.ac.uk::7b144117-71f8-4060-97ef-f28069bed0fc" providerId="AD" clId="Web-{1F5E2400-97FE-7FE6-F855-A4F9B8D7E076}" dt="2022-06-30T14:05:13.660" v="13"/>
          <ac:spMkLst>
            <pc:docMk/>
            <pc:sldMk cId="3381421850" sldId="262"/>
            <ac:spMk id="25" creationId="{38FAA1A1-D861-433F-88FA-1E9D6FD31D11}"/>
          </ac:spMkLst>
        </pc:spChg>
        <pc:spChg chg="add mod">
          <ac:chgData name="Amina Begum (2118505)" userId="S::2118505@student.uwtsd.ac.uk::7b144117-71f8-4060-97ef-f28069bed0fc" providerId="AD" clId="Web-{1F5E2400-97FE-7FE6-F855-A4F9B8D7E076}" dt="2022-06-30T14:05:13.660" v="13"/>
          <ac:spMkLst>
            <pc:docMk/>
            <pc:sldMk cId="3381421850" sldId="262"/>
            <ac:spMk id="30" creationId="{FF5D09CC-8F78-E588-26F1-BFC485E2EF12}"/>
          </ac:spMkLst>
        </pc:spChg>
        <pc:spChg chg="add del">
          <ac:chgData name="Amina Begum (2118505)" userId="S::2118505@student.uwtsd.ac.uk::7b144117-71f8-4060-97ef-f28069bed0fc" providerId="AD" clId="Web-{1F5E2400-97FE-7FE6-F855-A4F9B8D7E076}" dt="2022-06-30T14:05:13.660" v="13"/>
          <ac:spMkLst>
            <pc:docMk/>
            <pc:sldMk cId="3381421850" sldId="262"/>
            <ac:spMk id="32" creationId="{8D71EDA1-87BF-4D5D-AB79-F346FD19278A}"/>
          </ac:spMkLst>
        </pc:spChg>
        <pc:spChg chg="add del">
          <ac:chgData name="Amina Begum (2118505)" userId="S::2118505@student.uwtsd.ac.uk::7b144117-71f8-4060-97ef-f28069bed0fc" providerId="AD" clId="Web-{1F5E2400-97FE-7FE6-F855-A4F9B8D7E076}" dt="2022-06-30T14:06:07.693" v="15"/>
          <ac:spMkLst>
            <pc:docMk/>
            <pc:sldMk cId="3381421850" sldId="262"/>
            <ac:spMk id="37" creationId="{8F23F8A3-8FD7-4779-8323-FDC26BE99889}"/>
          </ac:spMkLst>
        </pc:spChg>
        <pc:spChg chg="add del">
          <ac:chgData name="Amina Begum (2118505)" userId="S::2118505@student.uwtsd.ac.uk::7b144117-71f8-4060-97ef-f28069bed0fc" providerId="AD" clId="Web-{1F5E2400-97FE-7FE6-F855-A4F9B8D7E076}" dt="2022-06-30T14:06:07.693" v="15"/>
          <ac:spMkLst>
            <pc:docMk/>
            <pc:sldMk cId="3381421850" sldId="262"/>
            <ac:spMk id="39" creationId="{F605C4CC-A25C-416F-8333-7CB7DC97D870}"/>
          </ac:spMkLst>
        </pc:spChg>
        <pc:spChg chg="add">
          <ac:chgData name="Amina Begum (2118505)" userId="S::2118505@student.uwtsd.ac.uk::7b144117-71f8-4060-97ef-f28069bed0fc" providerId="AD" clId="Web-{1F5E2400-97FE-7FE6-F855-A4F9B8D7E076}" dt="2022-06-30T14:06:07.693" v="15"/>
          <ac:spMkLst>
            <pc:docMk/>
            <pc:sldMk cId="3381421850" sldId="262"/>
            <ac:spMk id="44" creationId="{B4147794-66B7-4CDE-BC75-BBDC48B2FCEB}"/>
          </ac:spMkLst>
        </pc:spChg>
        <pc:spChg chg="add">
          <ac:chgData name="Amina Begum (2118505)" userId="S::2118505@student.uwtsd.ac.uk::7b144117-71f8-4060-97ef-f28069bed0fc" providerId="AD" clId="Web-{1F5E2400-97FE-7FE6-F855-A4F9B8D7E076}" dt="2022-06-30T14:06:07.693" v="15"/>
          <ac:spMkLst>
            <pc:docMk/>
            <pc:sldMk cId="3381421850" sldId="262"/>
            <ac:spMk id="46" creationId="{41202E79-1236-4DF8-9921-F47A0B079C13}"/>
          </ac:spMkLst>
        </pc:spChg>
        <pc:grpChg chg="del">
          <ac:chgData name="Amina Begum (2118505)" userId="S::2118505@student.uwtsd.ac.uk::7b144117-71f8-4060-97ef-f28069bed0fc" providerId="AD" clId="Web-{1F5E2400-97FE-7FE6-F855-A4F9B8D7E076}" dt="2022-06-30T14:02:58.048" v="6"/>
          <ac:grpSpMkLst>
            <pc:docMk/>
            <pc:sldMk cId="3381421850" sldId="262"/>
            <ac:grpSpMk id="11" creationId="{B57BDC17-F1B3-455F-BBF1-680AA1F25C06}"/>
          </ac:grpSpMkLst>
        </pc:grpChg>
        <pc:graphicFrameChg chg="mod modGraphic">
          <ac:chgData name="Amina Begum (2118505)" userId="S::2118505@student.uwtsd.ac.uk::7b144117-71f8-4060-97ef-f28069bed0fc" providerId="AD" clId="Web-{1F5E2400-97FE-7FE6-F855-A4F9B8D7E076}" dt="2022-06-30T14:06:35.756" v="17"/>
          <ac:graphicFrameMkLst>
            <pc:docMk/>
            <pc:sldMk cId="3381421850" sldId="262"/>
            <ac:graphicFrameMk id="5" creationId="{C9F0F148-B344-6EAD-5F46-78EA89FF0C77}"/>
          </ac:graphicFrameMkLst>
        </pc:graphicFrameChg>
        <pc:picChg chg="add mod ord">
          <ac:chgData name="Amina Begum (2118505)" userId="S::2118505@student.uwtsd.ac.uk::7b144117-71f8-4060-97ef-f28069bed0fc" providerId="AD" clId="Web-{1F5E2400-97FE-7FE6-F855-A4F9B8D7E076}" dt="2022-06-30T14:06:07.693" v="15"/>
          <ac:picMkLst>
            <pc:docMk/>
            <pc:sldMk cId="3381421850" sldId="262"/>
            <ac:picMk id="29" creationId="{4D577E2C-EA71-EB17-1088-D28C2DED0B3D}"/>
          </ac:picMkLst>
        </pc:picChg>
      </pc:sldChg>
      <pc:sldChg chg="addSp delSp modSp mod ord setClrOvrMap">
        <pc:chgData name="Amina Begum (2118505)" userId="S::2118505@student.uwtsd.ac.uk::7b144117-71f8-4060-97ef-f28069bed0fc" providerId="AD" clId="Web-{1F5E2400-97FE-7FE6-F855-A4F9B8D7E076}" dt="2022-06-30T14:15:28.800" v="35"/>
        <pc:sldMkLst>
          <pc:docMk/>
          <pc:sldMk cId="2176173758" sldId="266"/>
        </pc:sldMkLst>
        <pc:spChg chg="mod">
          <ac:chgData name="Amina Begum (2118505)" userId="S::2118505@student.uwtsd.ac.uk::7b144117-71f8-4060-97ef-f28069bed0fc" providerId="AD" clId="Web-{1F5E2400-97FE-7FE6-F855-A4F9B8D7E076}" dt="2022-06-30T14:14:16.282" v="31"/>
          <ac:spMkLst>
            <pc:docMk/>
            <pc:sldMk cId="2176173758" sldId="266"/>
            <ac:spMk id="2" creationId="{0C899B98-FD8D-9160-5CD8-2B73362E8C65}"/>
          </ac:spMkLst>
        </pc:spChg>
        <pc:spChg chg="add del mod">
          <ac:chgData name="Amina Begum (2118505)" userId="S::2118505@student.uwtsd.ac.uk::7b144117-71f8-4060-97ef-f28069bed0fc" providerId="AD" clId="Web-{1F5E2400-97FE-7FE6-F855-A4F9B8D7E076}" dt="2022-06-30T14:14:36.658" v="34"/>
          <ac:spMkLst>
            <pc:docMk/>
            <pc:sldMk cId="2176173758" sldId="266"/>
            <ac:spMk id="3" creationId="{26B39369-7B49-DFB9-5D5C-5C4D05C27C14}"/>
          </ac:spMkLst>
        </pc:spChg>
        <pc:spChg chg="mod">
          <ac:chgData name="Amina Begum (2118505)" userId="S::2118505@student.uwtsd.ac.uk::7b144117-71f8-4060-97ef-f28069bed0fc" providerId="AD" clId="Web-{1F5E2400-97FE-7FE6-F855-A4F9B8D7E076}" dt="2022-06-30T14:14:16.282" v="31"/>
          <ac:spMkLst>
            <pc:docMk/>
            <pc:sldMk cId="2176173758" sldId="266"/>
            <ac:spMk id="5" creationId="{4040E80D-4682-CF9F-7599-8157C8E50E76}"/>
          </ac:spMkLst>
        </pc:spChg>
        <pc:spChg chg="add del">
          <ac:chgData name="Amina Begum (2118505)" userId="S::2118505@student.uwtsd.ac.uk::7b144117-71f8-4060-97ef-f28069bed0fc" providerId="AD" clId="Web-{1F5E2400-97FE-7FE6-F855-A4F9B8D7E076}" dt="2022-06-30T14:11:00.700" v="22"/>
          <ac:spMkLst>
            <pc:docMk/>
            <pc:sldMk cId="2176173758" sldId="266"/>
            <ac:spMk id="17" creationId="{0671A8AE-40A1-4631-A6B8-581AFF065482}"/>
          </ac:spMkLst>
        </pc:spChg>
        <pc:spChg chg="add del">
          <ac:chgData name="Amina Begum (2118505)" userId="S::2118505@student.uwtsd.ac.uk::7b144117-71f8-4060-97ef-f28069bed0fc" providerId="AD" clId="Web-{1F5E2400-97FE-7FE6-F855-A4F9B8D7E076}" dt="2022-06-30T14:11:00.700" v="22"/>
          <ac:spMkLst>
            <pc:docMk/>
            <pc:sldMk cId="2176173758" sldId="266"/>
            <ac:spMk id="19" creationId="{AB58EF07-17C2-48CF-ABB0-EEF1F17CB8F0}"/>
          </ac:spMkLst>
        </pc:spChg>
        <pc:spChg chg="add del">
          <ac:chgData name="Amina Begum (2118505)" userId="S::2118505@student.uwtsd.ac.uk::7b144117-71f8-4060-97ef-f28069bed0fc" providerId="AD" clId="Web-{1F5E2400-97FE-7FE6-F855-A4F9B8D7E076}" dt="2022-06-30T14:11:00.700" v="22"/>
          <ac:spMkLst>
            <pc:docMk/>
            <pc:sldMk cId="2176173758" sldId="266"/>
            <ac:spMk id="21" creationId="{AF2F604E-43BE-4DC3-B983-E071523364F8}"/>
          </ac:spMkLst>
        </pc:spChg>
        <pc:spChg chg="add del">
          <ac:chgData name="Amina Begum (2118505)" userId="S::2118505@student.uwtsd.ac.uk::7b144117-71f8-4060-97ef-f28069bed0fc" providerId="AD" clId="Web-{1F5E2400-97FE-7FE6-F855-A4F9B8D7E076}" dt="2022-06-30T14:11:00.700" v="22"/>
          <ac:spMkLst>
            <pc:docMk/>
            <pc:sldMk cId="2176173758" sldId="266"/>
            <ac:spMk id="23" creationId="{08C9B587-E65E-4B52-B37C-ABEBB6E87928}"/>
          </ac:spMkLst>
        </pc:spChg>
        <pc:spChg chg="add del">
          <ac:chgData name="Amina Begum (2118505)" userId="S::2118505@student.uwtsd.ac.uk::7b144117-71f8-4060-97ef-f28069bed0fc" providerId="AD" clId="Web-{1F5E2400-97FE-7FE6-F855-A4F9B8D7E076}" dt="2022-06-30T14:10:56.903" v="19"/>
          <ac:spMkLst>
            <pc:docMk/>
            <pc:sldMk cId="2176173758" sldId="266"/>
            <ac:spMk id="27" creationId="{63371B00-00BF-86FA-851B-88FC4E7E5FDF}"/>
          </ac:spMkLst>
        </pc:spChg>
        <pc:spChg chg="add del">
          <ac:chgData name="Amina Begum (2118505)" userId="S::2118505@student.uwtsd.ac.uk::7b144117-71f8-4060-97ef-f28069bed0fc" providerId="AD" clId="Web-{1F5E2400-97FE-7FE6-F855-A4F9B8D7E076}" dt="2022-06-30T14:14:16.282" v="31"/>
          <ac:spMkLst>
            <pc:docMk/>
            <pc:sldMk cId="2176173758" sldId="266"/>
            <ac:spMk id="28" creationId="{D928DD85-BB99-450D-A702-2683E0296282}"/>
          </ac:spMkLst>
        </pc:spChg>
        <pc:spChg chg="add del">
          <ac:chgData name="Amina Begum (2118505)" userId="S::2118505@student.uwtsd.ac.uk::7b144117-71f8-4060-97ef-f28069bed0fc" providerId="AD" clId="Web-{1F5E2400-97FE-7FE6-F855-A4F9B8D7E076}" dt="2022-06-30T14:10:56.903" v="19"/>
          <ac:spMkLst>
            <pc:docMk/>
            <pc:sldMk cId="2176173758" sldId="266"/>
            <ac:spMk id="30" creationId="{04812C46-200A-4DEB-A05E-3ED6C68C2387}"/>
          </ac:spMkLst>
        </pc:spChg>
        <pc:spChg chg="add del">
          <ac:chgData name="Amina Begum (2118505)" userId="S::2118505@student.uwtsd.ac.uk::7b144117-71f8-4060-97ef-f28069bed0fc" providerId="AD" clId="Web-{1F5E2400-97FE-7FE6-F855-A4F9B8D7E076}" dt="2022-06-30T14:10:56.903" v="19"/>
          <ac:spMkLst>
            <pc:docMk/>
            <pc:sldMk cId="2176173758" sldId="266"/>
            <ac:spMk id="32" creationId="{D1EA859B-E555-4109-94F3-6700E046E008}"/>
          </ac:spMkLst>
        </pc:spChg>
        <pc:spChg chg="add del">
          <ac:chgData name="Amina Begum (2118505)" userId="S::2118505@student.uwtsd.ac.uk::7b144117-71f8-4060-97ef-f28069bed0fc" providerId="AD" clId="Web-{1F5E2400-97FE-7FE6-F855-A4F9B8D7E076}" dt="2022-06-30T14:11:00.700" v="21"/>
          <ac:spMkLst>
            <pc:docMk/>
            <pc:sldMk cId="2176173758" sldId="266"/>
            <ac:spMk id="34" creationId="{04812C46-200A-4DEB-A05E-3ED6C68C2387}"/>
          </ac:spMkLst>
        </pc:spChg>
        <pc:spChg chg="add del">
          <ac:chgData name="Amina Begum (2118505)" userId="S::2118505@student.uwtsd.ac.uk::7b144117-71f8-4060-97ef-f28069bed0fc" providerId="AD" clId="Web-{1F5E2400-97FE-7FE6-F855-A4F9B8D7E076}" dt="2022-06-30T14:11:00.700" v="21"/>
          <ac:spMkLst>
            <pc:docMk/>
            <pc:sldMk cId="2176173758" sldId="266"/>
            <ac:spMk id="35" creationId="{D1EA859B-E555-4109-94F3-6700E046E008}"/>
          </ac:spMkLst>
        </pc:spChg>
        <pc:spChg chg="add del">
          <ac:chgData name="Amina Begum (2118505)" userId="S::2118505@student.uwtsd.ac.uk::7b144117-71f8-4060-97ef-f28069bed0fc" providerId="AD" clId="Web-{1F5E2400-97FE-7FE6-F855-A4F9B8D7E076}" dt="2022-06-30T14:11:00.700" v="21"/>
          <ac:spMkLst>
            <pc:docMk/>
            <pc:sldMk cId="2176173758" sldId="266"/>
            <ac:spMk id="36" creationId="{674E782B-0A8B-DEA5-BFB8-9F0EBD5B61E0}"/>
          </ac:spMkLst>
        </pc:spChg>
        <pc:spChg chg="add del">
          <ac:chgData name="Amina Begum (2118505)" userId="S::2118505@student.uwtsd.ac.uk::7b144117-71f8-4060-97ef-f28069bed0fc" providerId="AD" clId="Web-{1F5E2400-97FE-7FE6-F855-A4F9B8D7E076}" dt="2022-06-30T14:14:16.282" v="31"/>
          <ac:spMkLst>
            <pc:docMk/>
            <pc:sldMk cId="2176173758" sldId="266"/>
            <ac:spMk id="38" creationId="{240E5BD2-4019-4012-A1AA-628900E659E9}"/>
          </ac:spMkLst>
        </pc:spChg>
        <pc:spChg chg="add del">
          <ac:chgData name="Amina Begum (2118505)" userId="S::2118505@student.uwtsd.ac.uk::7b144117-71f8-4060-97ef-f28069bed0fc" providerId="AD" clId="Web-{1F5E2400-97FE-7FE6-F855-A4F9B8D7E076}" dt="2022-06-30T14:13:32.969" v="26"/>
          <ac:spMkLst>
            <pc:docMk/>
            <pc:sldMk cId="2176173758" sldId="266"/>
            <ac:spMk id="42" creationId="{8533829D-F2A2-7777-9046-E63D8A125BA6}"/>
          </ac:spMkLst>
        </pc:spChg>
        <pc:spChg chg="add del">
          <ac:chgData name="Amina Begum (2118505)" userId="S::2118505@student.uwtsd.ac.uk::7b144117-71f8-4060-97ef-f28069bed0fc" providerId="AD" clId="Web-{1F5E2400-97FE-7FE6-F855-A4F9B8D7E076}" dt="2022-06-30T14:12:54.140" v="24"/>
          <ac:spMkLst>
            <pc:docMk/>
            <pc:sldMk cId="2176173758" sldId="266"/>
            <ac:spMk id="43" creationId="{870A1295-61BC-4214-AA3E-D396673024D0}"/>
          </ac:spMkLst>
        </pc:spChg>
        <pc:spChg chg="add del">
          <ac:chgData name="Amina Begum (2118505)" userId="S::2118505@student.uwtsd.ac.uk::7b144117-71f8-4060-97ef-f28069bed0fc" providerId="AD" clId="Web-{1F5E2400-97FE-7FE6-F855-A4F9B8D7E076}" dt="2022-06-30T14:13:32.969" v="26"/>
          <ac:spMkLst>
            <pc:docMk/>
            <pc:sldMk cId="2176173758" sldId="266"/>
            <ac:spMk id="47" creationId="{41202E79-1236-4DF8-9921-F47A0B079C13}"/>
          </ac:spMkLst>
        </pc:spChg>
        <pc:spChg chg="add del">
          <ac:chgData name="Amina Begum (2118505)" userId="S::2118505@student.uwtsd.ac.uk::7b144117-71f8-4060-97ef-f28069bed0fc" providerId="AD" clId="Web-{1F5E2400-97FE-7FE6-F855-A4F9B8D7E076}" dt="2022-06-30T14:13:32.969" v="26"/>
          <ac:spMkLst>
            <pc:docMk/>
            <pc:sldMk cId="2176173758" sldId="266"/>
            <ac:spMk id="51" creationId="{B4147794-66B7-4CDE-BC75-BBDC48B2FCEB}"/>
          </ac:spMkLst>
        </pc:spChg>
        <pc:spChg chg="add del">
          <ac:chgData name="Amina Begum (2118505)" userId="S::2118505@student.uwtsd.ac.uk::7b144117-71f8-4060-97ef-f28069bed0fc" providerId="AD" clId="Web-{1F5E2400-97FE-7FE6-F855-A4F9B8D7E076}" dt="2022-06-30T14:14:02.751" v="28"/>
          <ac:spMkLst>
            <pc:docMk/>
            <pc:sldMk cId="2176173758" sldId="266"/>
            <ac:spMk id="70" creationId="{DE4C27B6-DB04-4891-AF97-BA1671B17EE8}"/>
          </ac:spMkLst>
        </pc:spChg>
        <pc:spChg chg="add del">
          <ac:chgData name="Amina Begum (2118505)" userId="S::2118505@student.uwtsd.ac.uk::7b144117-71f8-4060-97ef-f28069bed0fc" providerId="AD" clId="Web-{1F5E2400-97FE-7FE6-F855-A4F9B8D7E076}" dt="2022-06-30T14:14:02.751" v="28"/>
          <ac:spMkLst>
            <pc:docMk/>
            <pc:sldMk cId="2176173758" sldId="266"/>
            <ac:spMk id="71" creationId="{D9F5512A-48E1-4C07-B75E-3CCC517B6804}"/>
          </ac:spMkLst>
        </pc:spChg>
        <pc:spChg chg="add del">
          <ac:chgData name="Amina Begum (2118505)" userId="S::2118505@student.uwtsd.ac.uk::7b144117-71f8-4060-97ef-f28069bed0fc" providerId="AD" clId="Web-{1F5E2400-97FE-7FE6-F855-A4F9B8D7E076}" dt="2022-06-30T14:14:02.751" v="28"/>
          <ac:spMkLst>
            <pc:docMk/>
            <pc:sldMk cId="2176173758" sldId="266"/>
            <ac:spMk id="72" creationId="{7316481C-0A49-4796-812B-0D64F063B720}"/>
          </ac:spMkLst>
        </pc:spChg>
        <pc:spChg chg="add del">
          <ac:chgData name="Amina Begum (2118505)" userId="S::2118505@student.uwtsd.ac.uk::7b144117-71f8-4060-97ef-f28069bed0fc" providerId="AD" clId="Web-{1F5E2400-97FE-7FE6-F855-A4F9B8D7E076}" dt="2022-06-30T14:14:02.751" v="28"/>
          <ac:spMkLst>
            <pc:docMk/>
            <pc:sldMk cId="2176173758" sldId="266"/>
            <ac:spMk id="73" creationId="{A5271697-90F1-4A23-8EF2-0179F2EAFACB}"/>
          </ac:spMkLst>
        </pc:spChg>
        <pc:spChg chg="add del">
          <ac:chgData name="Amina Begum (2118505)" userId="S::2118505@student.uwtsd.ac.uk::7b144117-71f8-4060-97ef-f28069bed0fc" providerId="AD" clId="Web-{1F5E2400-97FE-7FE6-F855-A4F9B8D7E076}" dt="2022-06-30T14:14:16.282" v="30"/>
          <ac:spMkLst>
            <pc:docMk/>
            <pc:sldMk cId="2176173758" sldId="266"/>
            <ac:spMk id="76" creationId="{A8384FB5-9ADC-4DDC-881B-597D56F5B15D}"/>
          </ac:spMkLst>
        </pc:spChg>
        <pc:spChg chg="add del">
          <ac:chgData name="Amina Begum (2118505)" userId="S::2118505@student.uwtsd.ac.uk::7b144117-71f8-4060-97ef-f28069bed0fc" providerId="AD" clId="Web-{1F5E2400-97FE-7FE6-F855-A4F9B8D7E076}" dt="2022-06-30T14:14:16.282" v="30"/>
          <ac:spMkLst>
            <pc:docMk/>
            <pc:sldMk cId="2176173758" sldId="266"/>
            <ac:spMk id="77" creationId="{91E5A9A7-95C6-4F4F-B00E-C82E07FE62EF}"/>
          </ac:spMkLst>
        </pc:spChg>
        <pc:spChg chg="add del">
          <ac:chgData name="Amina Begum (2118505)" userId="S::2118505@student.uwtsd.ac.uk::7b144117-71f8-4060-97ef-f28069bed0fc" providerId="AD" clId="Web-{1F5E2400-97FE-7FE6-F855-A4F9B8D7E076}" dt="2022-06-30T14:14:16.282" v="30"/>
          <ac:spMkLst>
            <pc:docMk/>
            <pc:sldMk cId="2176173758" sldId="266"/>
            <ac:spMk id="78" creationId="{D07DD2DE-F619-49DD-B5E7-03A290FF4ED1}"/>
          </ac:spMkLst>
        </pc:spChg>
        <pc:spChg chg="add del">
          <ac:chgData name="Amina Begum (2118505)" userId="S::2118505@student.uwtsd.ac.uk::7b144117-71f8-4060-97ef-f28069bed0fc" providerId="AD" clId="Web-{1F5E2400-97FE-7FE6-F855-A4F9B8D7E076}" dt="2022-06-30T14:14:16.282" v="30"/>
          <ac:spMkLst>
            <pc:docMk/>
            <pc:sldMk cId="2176173758" sldId="266"/>
            <ac:spMk id="79" creationId="{85149191-5F60-4A28-AAFF-039F96B0F3EC}"/>
          </ac:spMkLst>
        </pc:spChg>
        <pc:spChg chg="add del">
          <ac:chgData name="Amina Begum (2118505)" userId="S::2118505@student.uwtsd.ac.uk::7b144117-71f8-4060-97ef-f28069bed0fc" providerId="AD" clId="Web-{1F5E2400-97FE-7FE6-F855-A4F9B8D7E076}" dt="2022-06-30T14:14:16.282" v="30"/>
          <ac:spMkLst>
            <pc:docMk/>
            <pc:sldMk cId="2176173758" sldId="266"/>
            <ac:spMk id="80" creationId="{F8260ED5-17F7-4158-B241-D51DD4CF1B7E}"/>
          </ac:spMkLst>
        </pc:spChg>
        <pc:spChg chg="add">
          <ac:chgData name="Amina Begum (2118505)" userId="S::2118505@student.uwtsd.ac.uk::7b144117-71f8-4060-97ef-f28069bed0fc" providerId="AD" clId="Web-{1F5E2400-97FE-7FE6-F855-A4F9B8D7E076}" dt="2022-06-30T14:14:16.282" v="31"/>
          <ac:spMkLst>
            <pc:docMk/>
            <pc:sldMk cId="2176173758" sldId="266"/>
            <ac:spMk id="82" creationId="{54FDC41B-F1AC-439C-9A45-48262940DF11}"/>
          </ac:spMkLst>
        </pc:spChg>
        <pc:spChg chg="add">
          <ac:chgData name="Amina Begum (2118505)" userId="S::2118505@student.uwtsd.ac.uk::7b144117-71f8-4060-97ef-f28069bed0fc" providerId="AD" clId="Web-{1F5E2400-97FE-7FE6-F855-A4F9B8D7E076}" dt="2022-06-30T14:14:16.282" v="31"/>
          <ac:spMkLst>
            <pc:docMk/>
            <pc:sldMk cId="2176173758" sldId="266"/>
            <ac:spMk id="83" creationId="{24D71C54-86B9-4547-872A-A0EEB714BC8E}"/>
          </ac:spMkLst>
        </pc:spChg>
        <pc:grpChg chg="add del">
          <ac:chgData name="Amina Begum (2118505)" userId="S::2118505@student.uwtsd.ac.uk::7b144117-71f8-4060-97ef-f28069bed0fc" providerId="AD" clId="Web-{1F5E2400-97FE-7FE6-F855-A4F9B8D7E076}" dt="2022-06-30T14:12:54.140" v="24"/>
          <ac:grpSpMkLst>
            <pc:docMk/>
            <pc:sldMk cId="2176173758" sldId="266"/>
            <ac:grpSpMk id="45" creationId="{0B139475-2B26-4CA9-9413-DE741E49F7BB}"/>
          </ac:grpSpMkLst>
        </pc:grpChg>
        <pc:grpChg chg="add del">
          <ac:chgData name="Amina Begum (2118505)" userId="S::2118505@student.uwtsd.ac.uk::7b144117-71f8-4060-97ef-f28069bed0fc" providerId="AD" clId="Web-{1F5E2400-97FE-7FE6-F855-A4F9B8D7E076}" dt="2022-06-30T14:14:02.751" v="28"/>
          <ac:grpSpMkLst>
            <pc:docMk/>
            <pc:sldMk cId="2176173758" sldId="266"/>
            <ac:grpSpMk id="49" creationId="{5E0EAE70-C355-42D1-BF00-CA8A17A742A8}"/>
          </ac:grpSpMkLst>
        </pc:grpChg>
        <pc:picChg chg="mod ord">
          <ac:chgData name="Amina Begum (2118505)" userId="S::2118505@student.uwtsd.ac.uk::7b144117-71f8-4060-97ef-f28069bed0fc" providerId="AD" clId="Web-{1F5E2400-97FE-7FE6-F855-A4F9B8D7E076}" dt="2022-06-30T14:14:16.282" v="31"/>
          <ac:picMkLst>
            <pc:docMk/>
            <pc:sldMk cId="2176173758" sldId="266"/>
            <ac:picMk id="4" creationId="{060F5778-8756-1D76-D795-FB629EA8BC67}"/>
          </ac:picMkLst>
        </pc:picChg>
      </pc:sldChg>
    </pc:docChg>
  </pc:docChgLst>
  <pc:docChgLst>
    <pc:chgData name="Amina Begum (2118505)" userId="S::2118505@student.uwtsd.ac.uk::7b144117-71f8-4060-97ef-f28069bed0fc" providerId="AD" clId="Web-{DE38A456-4502-926D-AD02-675296DCF31B}"/>
    <pc:docChg chg="addSld delSld modSld sldOrd">
      <pc:chgData name="Amina Begum (2118505)" userId="S::2118505@student.uwtsd.ac.uk::7b144117-71f8-4060-97ef-f28069bed0fc" providerId="AD" clId="Web-{DE38A456-4502-926D-AD02-675296DCF31B}" dt="2022-06-27T21:04:34.318" v="2766" actId="20577"/>
      <pc:docMkLst>
        <pc:docMk/>
      </pc:docMkLst>
      <pc:sldChg chg="addSp modSp mod setBg">
        <pc:chgData name="Amina Begum (2118505)" userId="S::2118505@student.uwtsd.ac.uk::7b144117-71f8-4060-97ef-f28069bed0fc" providerId="AD" clId="Web-{DE38A456-4502-926D-AD02-675296DCF31B}" dt="2022-06-27T16:35:07.379" v="91" actId="1076"/>
        <pc:sldMkLst>
          <pc:docMk/>
          <pc:sldMk cId="109857222" sldId="256"/>
        </pc:sldMkLst>
        <pc:spChg chg="mod">
          <ac:chgData name="Amina Begum (2118505)" userId="S::2118505@student.uwtsd.ac.uk::7b144117-71f8-4060-97ef-f28069bed0fc" providerId="AD" clId="Web-{DE38A456-4502-926D-AD02-675296DCF31B}" dt="2022-06-27T16:34:51.347" v="90" actId="1076"/>
          <ac:spMkLst>
            <pc:docMk/>
            <pc:sldMk cId="109857222" sldId="256"/>
            <ac:spMk id="2" creationId="{00000000-0000-0000-0000-000000000000}"/>
          </ac:spMkLst>
        </pc:spChg>
        <pc:spChg chg="mod">
          <ac:chgData name="Amina Begum (2118505)" userId="S::2118505@student.uwtsd.ac.uk::7b144117-71f8-4060-97ef-f28069bed0fc" providerId="AD" clId="Web-{DE38A456-4502-926D-AD02-675296DCF31B}" dt="2022-06-27T16:35:07.379" v="91" actId="1076"/>
          <ac:spMkLst>
            <pc:docMk/>
            <pc:sldMk cId="109857222" sldId="256"/>
            <ac:spMk id="3" creationId="{00000000-0000-0000-0000-000000000000}"/>
          </ac:spMkLst>
        </pc:spChg>
        <pc:spChg chg="add">
          <ac:chgData name="Amina Begum (2118505)" userId="S::2118505@student.uwtsd.ac.uk::7b144117-71f8-4060-97ef-f28069bed0fc" providerId="AD" clId="Web-{DE38A456-4502-926D-AD02-675296DCF31B}" dt="2022-06-27T16:32:49.344" v="80"/>
          <ac:spMkLst>
            <pc:docMk/>
            <pc:sldMk cId="109857222" sldId="256"/>
            <ac:spMk id="9" creationId="{C0B27210-D0CA-4654-B3E3-9ABB4F178EA1}"/>
          </ac:spMkLst>
        </pc:spChg>
        <pc:spChg chg="add">
          <ac:chgData name="Amina Begum (2118505)" userId="S::2118505@student.uwtsd.ac.uk::7b144117-71f8-4060-97ef-f28069bed0fc" providerId="AD" clId="Web-{DE38A456-4502-926D-AD02-675296DCF31B}" dt="2022-06-27T16:32:49.344" v="80"/>
          <ac:spMkLst>
            <pc:docMk/>
            <pc:sldMk cId="109857222" sldId="256"/>
            <ac:spMk id="11" creationId="{1DB7C82F-AB7E-4F0C-B829-FA1B9C415180}"/>
          </ac:spMkLst>
        </pc:spChg>
        <pc:spChg chg="add">
          <ac:chgData name="Amina Begum (2118505)" userId="S::2118505@student.uwtsd.ac.uk::7b144117-71f8-4060-97ef-f28069bed0fc" providerId="AD" clId="Web-{DE38A456-4502-926D-AD02-675296DCF31B}" dt="2022-06-27T16:32:49.344" v="80"/>
          <ac:spMkLst>
            <pc:docMk/>
            <pc:sldMk cId="109857222" sldId="256"/>
            <ac:spMk id="13" creationId="{70B66945-4967-4040-926D-DCA44313CDAB}"/>
          </ac:spMkLst>
        </pc:spChg>
        <pc:picChg chg="add mod">
          <ac:chgData name="Amina Begum (2118505)" userId="S::2118505@student.uwtsd.ac.uk::7b144117-71f8-4060-97ef-f28069bed0fc" providerId="AD" clId="Web-{DE38A456-4502-926D-AD02-675296DCF31B}" dt="2022-06-27T16:32:49.344" v="80"/>
          <ac:picMkLst>
            <pc:docMk/>
            <pc:sldMk cId="109857222" sldId="256"/>
            <ac:picMk id="4" creationId="{8C39D9E8-533E-565F-FCC8-2FE765F499A9}"/>
          </ac:picMkLst>
        </pc:picChg>
      </pc:sldChg>
      <pc:sldChg chg="addSp delSp modSp new mod ord setBg modNotes">
        <pc:chgData name="Amina Begum (2118505)" userId="S::2118505@student.uwtsd.ac.uk::7b144117-71f8-4060-97ef-f28069bed0fc" providerId="AD" clId="Web-{DE38A456-4502-926D-AD02-675296DCF31B}" dt="2022-06-27T20:41:47.565" v="2427" actId="20577"/>
        <pc:sldMkLst>
          <pc:docMk/>
          <pc:sldMk cId="2435484685" sldId="257"/>
        </pc:sldMkLst>
        <pc:spChg chg="mod">
          <ac:chgData name="Amina Begum (2118505)" userId="S::2118505@student.uwtsd.ac.uk::7b144117-71f8-4060-97ef-f28069bed0fc" providerId="AD" clId="Web-{DE38A456-4502-926D-AD02-675296DCF31B}" dt="2022-06-27T20:41:47.565" v="2427" actId="20577"/>
          <ac:spMkLst>
            <pc:docMk/>
            <pc:sldMk cId="2435484685" sldId="257"/>
            <ac:spMk id="2" creationId="{0A78BD24-EF96-6E72-978F-C033321F5D9F}"/>
          </ac:spMkLst>
        </pc:spChg>
        <pc:spChg chg="add del mod">
          <ac:chgData name="Amina Begum (2118505)" userId="S::2118505@student.uwtsd.ac.uk::7b144117-71f8-4060-97ef-f28069bed0fc" providerId="AD" clId="Web-{DE38A456-4502-926D-AD02-675296DCF31B}" dt="2022-06-27T16:47:34.537" v="335"/>
          <ac:spMkLst>
            <pc:docMk/>
            <pc:sldMk cId="2435484685" sldId="257"/>
            <ac:spMk id="3" creationId="{8561A2DA-248A-B077-9523-BCB638A98B71}"/>
          </ac:spMkLst>
        </pc:spChg>
        <pc:spChg chg="add del">
          <ac:chgData name="Amina Begum (2118505)" userId="S::2118505@student.uwtsd.ac.uk::7b144117-71f8-4060-97ef-f28069bed0fc" providerId="AD" clId="Web-{DE38A456-4502-926D-AD02-675296DCF31B}" dt="2022-06-27T16:46:01.988" v="328"/>
          <ac:spMkLst>
            <pc:docMk/>
            <pc:sldMk cId="2435484685" sldId="257"/>
            <ac:spMk id="8" creationId="{18873D23-2DCF-4B31-A009-95721C06E8E1}"/>
          </ac:spMkLst>
        </pc:spChg>
        <pc:spChg chg="add del">
          <ac:chgData name="Amina Begum (2118505)" userId="S::2118505@student.uwtsd.ac.uk::7b144117-71f8-4060-97ef-f28069bed0fc" providerId="AD" clId="Web-{DE38A456-4502-926D-AD02-675296DCF31B}" dt="2022-06-27T16:47:30.490" v="332"/>
          <ac:spMkLst>
            <pc:docMk/>
            <pc:sldMk cId="2435484685" sldId="257"/>
            <ac:spMk id="9" creationId="{2E442304-DDBD-4F7B-8017-36BCC863FB40}"/>
          </ac:spMkLst>
        </pc:spChg>
        <pc:spChg chg="add del">
          <ac:chgData name="Amina Begum (2118505)" userId="S::2118505@student.uwtsd.ac.uk::7b144117-71f8-4060-97ef-f28069bed0fc" providerId="AD" clId="Web-{DE38A456-4502-926D-AD02-675296DCF31B}" dt="2022-06-27T16:46:01.988" v="328"/>
          <ac:spMkLst>
            <pc:docMk/>
            <pc:sldMk cId="2435484685" sldId="257"/>
            <ac:spMk id="10" creationId="{C13EF075-D4EF-4929-ADBC-91B27DA19955}"/>
          </ac:spMkLst>
        </pc:spChg>
        <pc:spChg chg="add del">
          <ac:chgData name="Amina Begum (2118505)" userId="S::2118505@student.uwtsd.ac.uk::7b144117-71f8-4060-97ef-f28069bed0fc" providerId="AD" clId="Web-{DE38A456-4502-926D-AD02-675296DCF31B}" dt="2022-06-27T16:47:30.490" v="332"/>
          <ac:spMkLst>
            <pc:docMk/>
            <pc:sldMk cId="2435484685" sldId="257"/>
            <ac:spMk id="11" creationId="{5E107275-3853-46FD-A241-DE4355A42675}"/>
          </ac:spMkLst>
        </pc:spChg>
        <pc:spChg chg="add del">
          <ac:chgData name="Amina Begum (2118505)" userId="S::2118505@student.uwtsd.ac.uk::7b144117-71f8-4060-97ef-f28069bed0fc" providerId="AD" clId="Web-{DE38A456-4502-926D-AD02-675296DCF31B}" dt="2022-06-27T16:47:34.521" v="334"/>
          <ac:spMkLst>
            <pc:docMk/>
            <pc:sldMk cId="2435484685" sldId="257"/>
            <ac:spMk id="13" creationId="{907EF6B7-1338-4443-8C46-6A318D952DFD}"/>
          </ac:spMkLst>
        </pc:spChg>
        <pc:spChg chg="add del">
          <ac:chgData name="Amina Begum (2118505)" userId="S::2118505@student.uwtsd.ac.uk::7b144117-71f8-4060-97ef-f28069bed0fc" providerId="AD" clId="Web-{DE38A456-4502-926D-AD02-675296DCF31B}" dt="2022-06-27T16:47:34.521" v="334"/>
          <ac:spMkLst>
            <pc:docMk/>
            <pc:sldMk cId="2435484685" sldId="257"/>
            <ac:spMk id="14" creationId="{DAAE4CDD-124C-4DCF-9584-B6033B545DD5}"/>
          </ac:spMkLst>
        </pc:spChg>
        <pc:spChg chg="add del">
          <ac:chgData name="Amina Begum (2118505)" userId="S::2118505@student.uwtsd.ac.uk::7b144117-71f8-4060-97ef-f28069bed0fc" providerId="AD" clId="Web-{DE38A456-4502-926D-AD02-675296DCF31B}" dt="2022-06-27T16:47:34.521" v="334"/>
          <ac:spMkLst>
            <pc:docMk/>
            <pc:sldMk cId="2435484685" sldId="257"/>
            <ac:spMk id="15" creationId="{081E4A58-353D-44AE-B2FC-2A74E2E400F7}"/>
          </ac:spMkLst>
        </pc:spChg>
        <pc:spChg chg="add del">
          <ac:chgData name="Amina Begum (2118505)" userId="S::2118505@student.uwtsd.ac.uk::7b144117-71f8-4060-97ef-f28069bed0fc" providerId="AD" clId="Web-{DE38A456-4502-926D-AD02-675296DCF31B}" dt="2022-06-27T16:47:34.521" v="334"/>
          <ac:spMkLst>
            <pc:docMk/>
            <pc:sldMk cId="2435484685" sldId="257"/>
            <ac:spMk id="16" creationId="{8561A2DA-248A-B077-9523-BCB638A98B71}"/>
          </ac:spMkLst>
        </pc:spChg>
        <pc:spChg chg="add del">
          <ac:chgData name="Amina Begum (2118505)" userId="S::2118505@student.uwtsd.ac.uk::7b144117-71f8-4060-97ef-f28069bed0fc" providerId="AD" clId="Web-{DE38A456-4502-926D-AD02-675296DCF31B}" dt="2022-06-27T16:46:17.941" v="330"/>
          <ac:spMkLst>
            <pc:docMk/>
            <pc:sldMk cId="2435484685" sldId="257"/>
            <ac:spMk id="18" creationId="{907EF6B7-1338-4443-8C46-6A318D952DFD}"/>
          </ac:spMkLst>
        </pc:spChg>
        <pc:spChg chg="add del">
          <ac:chgData name="Amina Begum (2118505)" userId="S::2118505@student.uwtsd.ac.uk::7b144117-71f8-4060-97ef-f28069bed0fc" providerId="AD" clId="Web-{DE38A456-4502-926D-AD02-675296DCF31B}" dt="2022-06-27T16:46:17.941" v="330"/>
          <ac:spMkLst>
            <pc:docMk/>
            <pc:sldMk cId="2435484685" sldId="257"/>
            <ac:spMk id="19" creationId="{DAAE4CDD-124C-4DCF-9584-B6033B545DD5}"/>
          </ac:spMkLst>
        </pc:spChg>
        <pc:spChg chg="add del">
          <ac:chgData name="Amina Begum (2118505)" userId="S::2118505@student.uwtsd.ac.uk::7b144117-71f8-4060-97ef-f28069bed0fc" providerId="AD" clId="Web-{DE38A456-4502-926D-AD02-675296DCF31B}" dt="2022-06-27T16:46:17.941" v="330"/>
          <ac:spMkLst>
            <pc:docMk/>
            <pc:sldMk cId="2435484685" sldId="257"/>
            <ac:spMk id="20" creationId="{081E4A58-353D-44AE-B2FC-2A74E2E400F7}"/>
          </ac:spMkLst>
        </pc:spChg>
        <pc:spChg chg="add del">
          <ac:chgData name="Amina Begum (2118505)" userId="S::2118505@student.uwtsd.ac.uk::7b144117-71f8-4060-97ef-f28069bed0fc" providerId="AD" clId="Web-{DE38A456-4502-926D-AD02-675296DCF31B}" dt="2022-06-27T16:52:36.466" v="338"/>
          <ac:spMkLst>
            <pc:docMk/>
            <pc:sldMk cId="2435484685" sldId="257"/>
            <ac:spMk id="21" creationId="{2E442304-DDBD-4F7B-8017-36BCC863FB40}"/>
          </ac:spMkLst>
        </pc:spChg>
        <pc:spChg chg="add del">
          <ac:chgData name="Amina Begum (2118505)" userId="S::2118505@student.uwtsd.ac.uk::7b144117-71f8-4060-97ef-f28069bed0fc" providerId="AD" clId="Web-{DE38A456-4502-926D-AD02-675296DCF31B}" dt="2022-06-27T16:52:36.466" v="338"/>
          <ac:spMkLst>
            <pc:docMk/>
            <pc:sldMk cId="2435484685" sldId="257"/>
            <ac:spMk id="22" creationId="{5E107275-3853-46FD-A241-DE4355A42675}"/>
          </ac:spMkLst>
        </pc:spChg>
        <pc:spChg chg="add del">
          <ac:chgData name="Amina Begum (2118505)" userId="S::2118505@student.uwtsd.ac.uk::7b144117-71f8-4060-97ef-f28069bed0fc" providerId="AD" clId="Web-{DE38A456-4502-926D-AD02-675296DCF31B}" dt="2022-06-27T16:56:21.690" v="391"/>
          <ac:spMkLst>
            <pc:docMk/>
            <pc:sldMk cId="2435484685" sldId="257"/>
            <ac:spMk id="28" creationId="{BACC6370-2D7E-4714-9D71-7542949D7D5D}"/>
          </ac:spMkLst>
        </pc:spChg>
        <pc:spChg chg="add del">
          <ac:chgData name="Amina Begum (2118505)" userId="S::2118505@student.uwtsd.ac.uk::7b144117-71f8-4060-97ef-f28069bed0fc" providerId="AD" clId="Web-{DE38A456-4502-926D-AD02-675296DCF31B}" dt="2022-06-27T16:56:21.690" v="391"/>
          <ac:spMkLst>
            <pc:docMk/>
            <pc:sldMk cId="2435484685" sldId="257"/>
            <ac:spMk id="30" creationId="{F68B3F68-107C-434F-AA38-110D5EA91B85}"/>
          </ac:spMkLst>
        </pc:spChg>
        <pc:spChg chg="add del">
          <ac:chgData name="Amina Begum (2118505)" userId="S::2118505@student.uwtsd.ac.uk::7b144117-71f8-4060-97ef-f28069bed0fc" providerId="AD" clId="Web-{DE38A456-4502-926D-AD02-675296DCF31B}" dt="2022-06-27T16:56:21.690" v="391"/>
          <ac:spMkLst>
            <pc:docMk/>
            <pc:sldMk cId="2435484685" sldId="257"/>
            <ac:spMk id="32" creationId="{AAD0DBB9-1A4B-4391-81D4-CB19F9AB918A}"/>
          </ac:spMkLst>
        </pc:spChg>
        <pc:spChg chg="add del">
          <ac:chgData name="Amina Begum (2118505)" userId="S::2118505@student.uwtsd.ac.uk::7b144117-71f8-4060-97ef-f28069bed0fc" providerId="AD" clId="Web-{DE38A456-4502-926D-AD02-675296DCF31B}" dt="2022-06-27T16:56:21.690" v="391"/>
          <ac:spMkLst>
            <pc:docMk/>
            <pc:sldMk cId="2435484685" sldId="257"/>
            <ac:spMk id="34" creationId="{063BBA22-50EA-4C4D-BE05-F1CE4E63AA56}"/>
          </ac:spMkLst>
        </pc:spChg>
        <pc:spChg chg="add del">
          <ac:chgData name="Amina Begum (2118505)" userId="S::2118505@student.uwtsd.ac.uk::7b144117-71f8-4060-97ef-f28069bed0fc" providerId="AD" clId="Web-{DE38A456-4502-926D-AD02-675296DCF31B}" dt="2022-06-27T18:03:51.612" v="756"/>
          <ac:spMkLst>
            <pc:docMk/>
            <pc:sldMk cId="2435484685" sldId="257"/>
            <ac:spMk id="40" creationId="{257363FD-7E77-4145-9483-331A807ADF0E}"/>
          </ac:spMkLst>
        </pc:spChg>
        <pc:spChg chg="add del">
          <ac:chgData name="Amina Begum (2118505)" userId="S::2118505@student.uwtsd.ac.uk::7b144117-71f8-4060-97ef-f28069bed0fc" providerId="AD" clId="Web-{DE38A456-4502-926D-AD02-675296DCF31B}" dt="2022-06-27T18:04:31.894" v="757"/>
          <ac:spMkLst>
            <pc:docMk/>
            <pc:sldMk cId="2435484685" sldId="257"/>
            <ac:spMk id="45" creationId="{FCEC2294-5A7B-45E5-9251-C1AA89F4ADCF}"/>
          </ac:spMkLst>
        </pc:spChg>
        <pc:spChg chg="add">
          <ac:chgData name="Amina Begum (2118505)" userId="S::2118505@student.uwtsd.ac.uk::7b144117-71f8-4060-97ef-f28069bed0fc" providerId="AD" clId="Web-{DE38A456-4502-926D-AD02-675296DCF31B}" dt="2022-06-27T18:04:31.894" v="757"/>
          <ac:spMkLst>
            <pc:docMk/>
            <pc:sldMk cId="2435484685" sldId="257"/>
            <ac:spMk id="52" creationId="{B4147794-66B7-4CDE-BC75-BBDC48B2FCEB}"/>
          </ac:spMkLst>
        </pc:spChg>
        <pc:spChg chg="add">
          <ac:chgData name="Amina Begum (2118505)" userId="S::2118505@student.uwtsd.ac.uk::7b144117-71f8-4060-97ef-f28069bed0fc" providerId="AD" clId="Web-{DE38A456-4502-926D-AD02-675296DCF31B}" dt="2022-06-27T18:04:31.894" v="757"/>
          <ac:spMkLst>
            <pc:docMk/>
            <pc:sldMk cId="2435484685" sldId="257"/>
            <ac:spMk id="54" creationId="{41202E79-1236-4DF8-9921-F47A0B079C13}"/>
          </ac:spMkLst>
        </pc:spChg>
        <pc:spChg chg="add del mod">
          <ac:chgData name="Amina Begum (2118505)" userId="S::2118505@student.uwtsd.ac.uk::7b144117-71f8-4060-97ef-f28069bed0fc" providerId="AD" clId="Web-{DE38A456-4502-926D-AD02-675296DCF31B}" dt="2022-06-27T17:06:00.798" v="515"/>
          <ac:spMkLst>
            <pc:docMk/>
            <pc:sldMk cId="2435484685" sldId="257"/>
            <ac:spMk id="850" creationId="{53F4440F-EAC6-02D9-C563-0198529D7D14}"/>
          </ac:spMkLst>
        </pc:spChg>
        <pc:grpChg chg="add del">
          <ac:chgData name="Amina Begum (2118505)" userId="S::2118505@student.uwtsd.ac.uk::7b144117-71f8-4060-97ef-f28069bed0fc" providerId="AD" clId="Web-{DE38A456-4502-926D-AD02-675296DCF31B}" dt="2022-06-27T16:46:01.988" v="328"/>
          <ac:grpSpMkLst>
            <pc:docMk/>
            <pc:sldMk cId="2435484685" sldId="257"/>
            <ac:grpSpMk id="12" creationId="{DAA26DFA-AAB2-4973-9C17-16D587C7B198}"/>
          </ac:grpSpMkLst>
        </pc:grpChg>
        <pc:graphicFrameChg chg="add del">
          <ac:chgData name="Amina Begum (2118505)" userId="S::2118505@student.uwtsd.ac.uk::7b144117-71f8-4060-97ef-f28069bed0fc" providerId="AD" clId="Web-{DE38A456-4502-926D-AD02-675296DCF31B}" dt="2022-06-27T16:47:30.490" v="332"/>
          <ac:graphicFrameMkLst>
            <pc:docMk/>
            <pc:sldMk cId="2435484685" sldId="257"/>
            <ac:graphicFrameMk id="5" creationId="{5C9F9B94-BE87-CD6E-F36D-348E9BC68668}"/>
          </ac:graphicFrameMkLst>
        </pc:graphicFrameChg>
        <pc:graphicFrameChg chg="add mod modGraphic">
          <ac:chgData name="Amina Begum (2118505)" userId="S::2118505@student.uwtsd.ac.uk::7b144117-71f8-4060-97ef-f28069bed0fc" providerId="AD" clId="Web-{DE38A456-4502-926D-AD02-675296DCF31B}" dt="2022-06-27T18:22:48.060" v="1026" actId="20577"/>
          <ac:graphicFrameMkLst>
            <pc:docMk/>
            <pc:sldMk cId="2435484685" sldId="257"/>
            <ac:graphicFrameMk id="23" creationId="{5C9F9B94-BE87-CD6E-F36D-348E9BC68668}"/>
          </ac:graphicFrameMkLst>
        </pc:graphicFrameChg>
        <pc:picChg chg="add mod">
          <ac:chgData name="Amina Begum (2118505)" userId="S::2118505@student.uwtsd.ac.uk::7b144117-71f8-4060-97ef-f28069bed0fc" providerId="AD" clId="Web-{DE38A456-4502-926D-AD02-675296DCF31B}" dt="2022-06-27T18:04:31.894" v="757"/>
          <ac:picMkLst>
            <pc:docMk/>
            <pc:sldMk cId="2435484685" sldId="257"/>
            <ac:picMk id="36" creationId="{24C985F2-D522-1387-C062-4638105F5711}"/>
          </ac:picMkLst>
        </pc:picChg>
        <pc:cxnChg chg="add del">
          <ac:chgData name="Amina Begum (2118505)" userId="S::2118505@student.uwtsd.ac.uk::7b144117-71f8-4060-97ef-f28069bed0fc" providerId="AD" clId="Web-{DE38A456-4502-926D-AD02-675296DCF31B}" dt="2022-06-27T18:04:31.894" v="757"/>
          <ac:cxnSpMkLst>
            <pc:docMk/>
            <pc:sldMk cId="2435484685" sldId="257"/>
            <ac:cxnSpMk id="47" creationId="{67182200-4859-4C8D-BCBB-55B245C28BA3}"/>
          </ac:cxnSpMkLst>
        </pc:cxnChg>
      </pc:sldChg>
      <pc:sldChg chg="addSp delSp modSp new mod ord setBg setClrOvrMap">
        <pc:chgData name="Amina Begum (2118505)" userId="S::2118505@student.uwtsd.ac.uk::7b144117-71f8-4060-97ef-f28069bed0fc" providerId="AD" clId="Web-{DE38A456-4502-926D-AD02-675296DCF31B}" dt="2022-06-27T20:30:39.740" v="2322"/>
        <pc:sldMkLst>
          <pc:docMk/>
          <pc:sldMk cId="619271002" sldId="258"/>
        </pc:sldMkLst>
        <pc:spChg chg="mod">
          <ac:chgData name="Amina Begum (2118505)" userId="S::2118505@student.uwtsd.ac.uk::7b144117-71f8-4060-97ef-f28069bed0fc" providerId="AD" clId="Web-{DE38A456-4502-926D-AD02-675296DCF31B}" dt="2022-06-27T20:28:56.987" v="2311"/>
          <ac:spMkLst>
            <pc:docMk/>
            <pc:sldMk cId="619271002" sldId="258"/>
            <ac:spMk id="2" creationId="{6AAF3C39-E34A-B46C-2BBE-812EAA74BA61}"/>
          </ac:spMkLst>
        </pc:spChg>
        <pc:spChg chg="mod">
          <ac:chgData name="Amina Begum (2118505)" userId="S::2118505@student.uwtsd.ac.uk::7b144117-71f8-4060-97ef-f28069bed0fc" providerId="AD" clId="Web-{DE38A456-4502-926D-AD02-675296DCF31B}" dt="2022-06-27T20:28:56.987" v="2311"/>
          <ac:spMkLst>
            <pc:docMk/>
            <pc:sldMk cId="619271002" sldId="258"/>
            <ac:spMk id="3" creationId="{A0F54AC0-29B9-D3D0-D0EE-07CC09FAD022}"/>
          </ac:spMkLst>
        </pc:spChg>
        <pc:spChg chg="add mod">
          <ac:chgData name="Amina Begum (2118505)" userId="S::2118505@student.uwtsd.ac.uk::7b144117-71f8-4060-97ef-f28069bed0fc" providerId="AD" clId="Web-{DE38A456-4502-926D-AD02-675296DCF31B}" dt="2022-06-27T16:55:46.908" v="388"/>
          <ac:spMkLst>
            <pc:docMk/>
            <pc:sldMk cId="619271002" sldId="258"/>
            <ac:spMk id="5" creationId="{A50A8973-984D-DF01-5B7E-635048EC238A}"/>
          </ac:spMkLst>
        </pc:spChg>
        <pc:spChg chg="add del mod">
          <ac:chgData name="Amina Begum (2118505)" userId="S::2118505@student.uwtsd.ac.uk::7b144117-71f8-4060-97ef-f28069bed0fc" providerId="AD" clId="Web-{DE38A456-4502-926D-AD02-675296DCF31B}" dt="2022-06-27T20:30:39.740" v="2322"/>
          <ac:spMkLst>
            <pc:docMk/>
            <pc:sldMk cId="619271002" sldId="258"/>
            <ac:spMk id="6" creationId="{D228EB5D-2C0A-ED32-3246-DB7524ABBA2C}"/>
          </ac:spMkLst>
        </pc:spChg>
        <pc:spChg chg="add del">
          <ac:chgData name="Amina Begum (2118505)" userId="S::2118505@student.uwtsd.ac.uk::7b144117-71f8-4060-97ef-f28069bed0fc" providerId="AD" clId="Web-{DE38A456-4502-926D-AD02-675296DCF31B}" dt="2022-06-27T20:28:56.987" v="2311"/>
          <ac:spMkLst>
            <pc:docMk/>
            <pc:sldMk cId="619271002" sldId="258"/>
            <ac:spMk id="10" creationId="{04812C46-200A-4DEB-A05E-3ED6C68C2387}"/>
          </ac:spMkLst>
        </pc:spChg>
        <pc:spChg chg="add del">
          <ac:chgData name="Amina Begum (2118505)" userId="S::2118505@student.uwtsd.ac.uk::7b144117-71f8-4060-97ef-f28069bed0fc" providerId="AD" clId="Web-{DE38A456-4502-926D-AD02-675296DCF31B}" dt="2022-06-27T20:28:56.987" v="2311"/>
          <ac:spMkLst>
            <pc:docMk/>
            <pc:sldMk cId="619271002" sldId="258"/>
            <ac:spMk id="12" creationId="{D1EA859B-E555-4109-94F3-6700E046E008}"/>
          </ac:spMkLst>
        </pc:spChg>
        <pc:spChg chg="add del">
          <ac:chgData name="Amina Begum (2118505)" userId="S::2118505@student.uwtsd.ac.uk::7b144117-71f8-4060-97ef-f28069bed0fc" providerId="AD" clId="Web-{DE38A456-4502-926D-AD02-675296DCF31B}" dt="2022-06-27T20:28:56.987" v="2310"/>
          <ac:spMkLst>
            <pc:docMk/>
            <pc:sldMk cId="619271002" sldId="258"/>
            <ac:spMk id="17" creationId="{F13C74B1-5B17-4795-BED0-7140497B445A}"/>
          </ac:spMkLst>
        </pc:spChg>
        <pc:spChg chg="add del">
          <ac:chgData name="Amina Begum (2118505)" userId="S::2118505@student.uwtsd.ac.uk::7b144117-71f8-4060-97ef-f28069bed0fc" providerId="AD" clId="Web-{DE38A456-4502-926D-AD02-675296DCF31B}" dt="2022-06-27T20:28:56.987" v="2310"/>
          <ac:spMkLst>
            <pc:docMk/>
            <pc:sldMk cId="619271002" sldId="258"/>
            <ac:spMk id="19" creationId="{D4974D33-8DC5-464E-8C6D-BE58F0669C17}"/>
          </ac:spMkLst>
        </pc:spChg>
        <pc:spChg chg="add">
          <ac:chgData name="Amina Begum (2118505)" userId="S::2118505@student.uwtsd.ac.uk::7b144117-71f8-4060-97ef-f28069bed0fc" providerId="AD" clId="Web-{DE38A456-4502-926D-AD02-675296DCF31B}" dt="2022-06-27T20:28:56.987" v="2311"/>
          <ac:spMkLst>
            <pc:docMk/>
            <pc:sldMk cId="619271002" sldId="258"/>
            <ac:spMk id="21" creationId="{C5E6CFF1-2F42-4E10-9A97-F116F46F53FE}"/>
          </ac:spMkLst>
        </pc:spChg>
        <pc:picChg chg="add mod ord">
          <ac:chgData name="Amina Begum (2118505)" userId="S::2118505@student.uwtsd.ac.uk::7b144117-71f8-4060-97ef-f28069bed0fc" providerId="AD" clId="Web-{DE38A456-4502-926D-AD02-675296DCF31B}" dt="2022-06-27T20:28:56.987" v="2311"/>
          <ac:picMkLst>
            <pc:docMk/>
            <pc:sldMk cId="619271002" sldId="258"/>
            <ac:picMk id="4" creationId="{17F71AC6-5A8B-CBA9-2FF3-705964A517BC}"/>
          </ac:picMkLst>
        </pc:picChg>
        <pc:cxnChg chg="add">
          <ac:chgData name="Amina Begum (2118505)" userId="S::2118505@student.uwtsd.ac.uk::7b144117-71f8-4060-97ef-f28069bed0fc" providerId="AD" clId="Web-{DE38A456-4502-926D-AD02-675296DCF31B}" dt="2022-06-27T20:28:56.987" v="2311"/>
          <ac:cxnSpMkLst>
            <pc:docMk/>
            <pc:sldMk cId="619271002" sldId="258"/>
            <ac:cxnSpMk id="22" creationId="{67182200-4859-4C8D-BCBB-55B245C28BA3}"/>
          </ac:cxnSpMkLst>
        </pc:cxnChg>
      </pc:sldChg>
      <pc:sldChg chg="addSp delSp modSp new mod ord setBg setClrOvrMap modNotes">
        <pc:chgData name="Amina Begum (2118505)" userId="S::2118505@student.uwtsd.ac.uk::7b144117-71f8-4060-97ef-f28069bed0fc" providerId="AD" clId="Web-{DE38A456-4502-926D-AD02-675296DCF31B}" dt="2022-06-27T20:59:47.279" v="2668" actId="20577"/>
        <pc:sldMkLst>
          <pc:docMk/>
          <pc:sldMk cId="4157922253" sldId="259"/>
        </pc:sldMkLst>
        <pc:spChg chg="mod">
          <ac:chgData name="Amina Begum (2118505)" userId="S::2118505@student.uwtsd.ac.uk::7b144117-71f8-4060-97ef-f28069bed0fc" providerId="AD" clId="Web-{DE38A456-4502-926D-AD02-675296DCF31B}" dt="2022-06-27T18:44:12.608" v="1271"/>
          <ac:spMkLst>
            <pc:docMk/>
            <pc:sldMk cId="4157922253" sldId="259"/>
            <ac:spMk id="2" creationId="{4ED3BDB9-D616-ADA2-603E-B3CB910696B8}"/>
          </ac:spMkLst>
        </pc:spChg>
        <pc:spChg chg="mod">
          <ac:chgData name="Amina Begum (2118505)" userId="S::2118505@student.uwtsd.ac.uk::7b144117-71f8-4060-97ef-f28069bed0fc" providerId="AD" clId="Web-{DE38A456-4502-926D-AD02-675296DCF31B}" dt="2022-06-27T20:59:47.279" v="2668" actId="20577"/>
          <ac:spMkLst>
            <pc:docMk/>
            <pc:sldMk cId="4157922253" sldId="259"/>
            <ac:spMk id="3" creationId="{B18D8340-8C4C-413A-5BA2-3649990E95C0}"/>
          </ac:spMkLst>
        </pc:spChg>
        <pc:spChg chg="add del">
          <ac:chgData name="Amina Begum (2118505)" userId="S::2118505@student.uwtsd.ac.uk::7b144117-71f8-4060-97ef-f28069bed0fc" providerId="AD" clId="Web-{DE38A456-4502-926D-AD02-675296DCF31B}" dt="2022-06-27T18:06:24.756" v="760"/>
          <ac:spMkLst>
            <pc:docMk/>
            <pc:sldMk cId="4157922253" sldId="259"/>
            <ac:spMk id="8" creationId="{09588DA8-065E-4F6F-8EFD-43104AB2E0CF}"/>
          </ac:spMkLst>
        </pc:spChg>
        <pc:spChg chg="add del">
          <ac:chgData name="Amina Begum (2118505)" userId="S::2118505@student.uwtsd.ac.uk::7b144117-71f8-4060-97ef-f28069bed0fc" providerId="AD" clId="Web-{DE38A456-4502-926D-AD02-675296DCF31B}" dt="2022-06-27T18:06:24.756" v="760"/>
          <ac:spMkLst>
            <pc:docMk/>
            <pc:sldMk cId="4157922253" sldId="259"/>
            <ac:spMk id="10" creationId="{C4285719-470E-454C-AF62-8323075F1F5B}"/>
          </ac:spMkLst>
        </pc:spChg>
        <pc:spChg chg="add del">
          <ac:chgData name="Amina Begum (2118505)" userId="S::2118505@student.uwtsd.ac.uk::7b144117-71f8-4060-97ef-f28069bed0fc" providerId="AD" clId="Web-{DE38A456-4502-926D-AD02-675296DCF31B}" dt="2022-06-27T18:06:24.756" v="760"/>
          <ac:spMkLst>
            <pc:docMk/>
            <pc:sldMk cId="4157922253" sldId="259"/>
            <ac:spMk id="12" creationId="{CD9FE4EF-C4D8-49A0-B2FF-81D8DB7D8A24}"/>
          </ac:spMkLst>
        </pc:spChg>
        <pc:spChg chg="add del">
          <ac:chgData name="Amina Begum (2118505)" userId="S::2118505@student.uwtsd.ac.uk::7b144117-71f8-4060-97ef-f28069bed0fc" providerId="AD" clId="Web-{DE38A456-4502-926D-AD02-675296DCF31B}" dt="2022-06-27T18:06:24.756" v="760"/>
          <ac:spMkLst>
            <pc:docMk/>
            <pc:sldMk cId="4157922253" sldId="259"/>
            <ac:spMk id="14" creationId="{4300840D-0A0B-4512-BACA-B439D5B9C57C}"/>
          </ac:spMkLst>
        </pc:spChg>
        <pc:spChg chg="add del">
          <ac:chgData name="Amina Begum (2118505)" userId="S::2118505@student.uwtsd.ac.uk::7b144117-71f8-4060-97ef-f28069bed0fc" providerId="AD" clId="Web-{DE38A456-4502-926D-AD02-675296DCF31B}" dt="2022-06-27T18:06:24.756" v="760"/>
          <ac:spMkLst>
            <pc:docMk/>
            <pc:sldMk cId="4157922253" sldId="259"/>
            <ac:spMk id="16" creationId="{D2B78728-A580-49A7-84F9-6EF6F583ADE0}"/>
          </ac:spMkLst>
        </pc:spChg>
        <pc:spChg chg="add del">
          <ac:chgData name="Amina Begum (2118505)" userId="S::2118505@student.uwtsd.ac.uk::7b144117-71f8-4060-97ef-f28069bed0fc" providerId="AD" clId="Web-{DE38A456-4502-926D-AD02-675296DCF31B}" dt="2022-06-27T18:06:24.756" v="760"/>
          <ac:spMkLst>
            <pc:docMk/>
            <pc:sldMk cId="4157922253" sldId="259"/>
            <ac:spMk id="18" creationId="{38FAA1A1-D861-433F-88FA-1E9D6FD31D11}"/>
          </ac:spMkLst>
        </pc:spChg>
        <pc:spChg chg="add del">
          <ac:chgData name="Amina Begum (2118505)" userId="S::2118505@student.uwtsd.ac.uk::7b144117-71f8-4060-97ef-f28069bed0fc" providerId="AD" clId="Web-{DE38A456-4502-926D-AD02-675296DCF31B}" dt="2022-06-27T18:06:24.756" v="760"/>
          <ac:spMkLst>
            <pc:docMk/>
            <pc:sldMk cId="4157922253" sldId="259"/>
            <ac:spMk id="20" creationId="{8D71EDA1-87BF-4D5D-AB79-F346FD19278A}"/>
          </ac:spMkLst>
        </pc:spChg>
        <pc:spChg chg="add del">
          <ac:chgData name="Amina Begum (2118505)" userId="S::2118505@student.uwtsd.ac.uk::7b144117-71f8-4060-97ef-f28069bed0fc" providerId="AD" clId="Web-{DE38A456-4502-926D-AD02-675296DCF31B}" dt="2022-06-27T18:06:24.756" v="759"/>
          <ac:spMkLst>
            <pc:docMk/>
            <pc:sldMk cId="4157922253" sldId="259"/>
            <ac:spMk id="25" creationId="{87A57295-2710-4920-B99A-4D1FA03A62BD}"/>
          </ac:spMkLst>
        </pc:spChg>
        <pc:spChg chg="add del">
          <ac:chgData name="Amina Begum (2118505)" userId="S::2118505@student.uwtsd.ac.uk::7b144117-71f8-4060-97ef-f28069bed0fc" providerId="AD" clId="Web-{DE38A456-4502-926D-AD02-675296DCF31B}" dt="2022-06-27T18:06:24.756" v="759"/>
          <ac:spMkLst>
            <pc:docMk/>
            <pc:sldMk cId="4157922253" sldId="259"/>
            <ac:spMk id="27" creationId="{78067929-4D33-4306-9E2F-67C49CDDB5DE}"/>
          </ac:spMkLst>
        </pc:spChg>
        <pc:spChg chg="add del">
          <ac:chgData name="Amina Begum (2118505)" userId="S::2118505@student.uwtsd.ac.uk::7b144117-71f8-4060-97ef-f28069bed0fc" providerId="AD" clId="Web-{DE38A456-4502-926D-AD02-675296DCF31B}" dt="2022-06-27T18:15:53.581" v="929"/>
          <ac:spMkLst>
            <pc:docMk/>
            <pc:sldMk cId="4157922253" sldId="259"/>
            <ac:spMk id="31" creationId="{AD72D4D1-076F-49D3-9889-EFC4F6D7CA66}"/>
          </ac:spMkLst>
        </pc:spChg>
        <pc:spChg chg="add del">
          <ac:chgData name="Amina Begum (2118505)" userId="S::2118505@student.uwtsd.ac.uk::7b144117-71f8-4060-97ef-f28069bed0fc" providerId="AD" clId="Web-{DE38A456-4502-926D-AD02-675296DCF31B}" dt="2022-06-27T18:44:12.608" v="1271"/>
          <ac:spMkLst>
            <pc:docMk/>
            <pc:sldMk cId="4157922253" sldId="259"/>
            <ac:spMk id="37" creationId="{8D70B121-56F4-4848-B38B-182089D909FA}"/>
          </ac:spMkLst>
        </pc:spChg>
        <pc:spChg chg="add">
          <ac:chgData name="Amina Begum (2118505)" userId="S::2118505@student.uwtsd.ac.uk::7b144117-71f8-4060-97ef-f28069bed0fc" providerId="AD" clId="Web-{DE38A456-4502-926D-AD02-675296DCF31B}" dt="2022-06-27T18:44:12.608" v="1271"/>
          <ac:spMkLst>
            <pc:docMk/>
            <pc:sldMk cId="4157922253" sldId="259"/>
            <ac:spMk id="44" creationId="{09588DA8-065E-4F6F-8EFD-43104AB2E0CF}"/>
          </ac:spMkLst>
        </pc:spChg>
        <pc:spChg chg="add">
          <ac:chgData name="Amina Begum (2118505)" userId="S::2118505@student.uwtsd.ac.uk::7b144117-71f8-4060-97ef-f28069bed0fc" providerId="AD" clId="Web-{DE38A456-4502-926D-AD02-675296DCF31B}" dt="2022-06-27T18:44:12.608" v="1271"/>
          <ac:spMkLst>
            <pc:docMk/>
            <pc:sldMk cId="4157922253" sldId="259"/>
            <ac:spMk id="46" creationId="{C4285719-470E-454C-AF62-8323075F1F5B}"/>
          </ac:spMkLst>
        </pc:spChg>
        <pc:spChg chg="add">
          <ac:chgData name="Amina Begum (2118505)" userId="S::2118505@student.uwtsd.ac.uk::7b144117-71f8-4060-97ef-f28069bed0fc" providerId="AD" clId="Web-{DE38A456-4502-926D-AD02-675296DCF31B}" dt="2022-06-27T18:44:12.608" v="1271"/>
          <ac:spMkLst>
            <pc:docMk/>
            <pc:sldMk cId="4157922253" sldId="259"/>
            <ac:spMk id="48" creationId="{CD9FE4EF-C4D8-49A0-B2FF-81D8DB7D8A24}"/>
          </ac:spMkLst>
        </pc:spChg>
        <pc:spChg chg="add">
          <ac:chgData name="Amina Begum (2118505)" userId="S::2118505@student.uwtsd.ac.uk::7b144117-71f8-4060-97ef-f28069bed0fc" providerId="AD" clId="Web-{DE38A456-4502-926D-AD02-675296DCF31B}" dt="2022-06-27T18:44:12.608" v="1271"/>
          <ac:spMkLst>
            <pc:docMk/>
            <pc:sldMk cId="4157922253" sldId="259"/>
            <ac:spMk id="50" creationId="{4300840D-0A0B-4512-BACA-B439D5B9C57C}"/>
          </ac:spMkLst>
        </pc:spChg>
        <pc:spChg chg="add">
          <ac:chgData name="Amina Begum (2118505)" userId="S::2118505@student.uwtsd.ac.uk::7b144117-71f8-4060-97ef-f28069bed0fc" providerId="AD" clId="Web-{DE38A456-4502-926D-AD02-675296DCF31B}" dt="2022-06-27T18:44:12.608" v="1271"/>
          <ac:spMkLst>
            <pc:docMk/>
            <pc:sldMk cId="4157922253" sldId="259"/>
            <ac:spMk id="52" creationId="{D2B78728-A580-49A7-84F9-6EF6F583ADE0}"/>
          </ac:spMkLst>
        </pc:spChg>
        <pc:spChg chg="add">
          <ac:chgData name="Amina Begum (2118505)" userId="S::2118505@student.uwtsd.ac.uk::7b144117-71f8-4060-97ef-f28069bed0fc" providerId="AD" clId="Web-{DE38A456-4502-926D-AD02-675296DCF31B}" dt="2022-06-27T18:44:12.608" v="1271"/>
          <ac:spMkLst>
            <pc:docMk/>
            <pc:sldMk cId="4157922253" sldId="259"/>
            <ac:spMk id="54" creationId="{38FAA1A1-D861-433F-88FA-1E9D6FD31D11}"/>
          </ac:spMkLst>
        </pc:spChg>
        <pc:spChg chg="add">
          <ac:chgData name="Amina Begum (2118505)" userId="S::2118505@student.uwtsd.ac.uk::7b144117-71f8-4060-97ef-f28069bed0fc" providerId="AD" clId="Web-{DE38A456-4502-926D-AD02-675296DCF31B}" dt="2022-06-27T18:44:12.608" v="1271"/>
          <ac:spMkLst>
            <pc:docMk/>
            <pc:sldMk cId="4157922253" sldId="259"/>
            <ac:spMk id="56" creationId="{8D71EDA1-87BF-4D5D-AB79-F346FD19278A}"/>
          </ac:spMkLst>
        </pc:spChg>
        <pc:cxnChg chg="add del">
          <ac:chgData name="Amina Begum (2118505)" userId="S::2118505@student.uwtsd.ac.uk::7b144117-71f8-4060-97ef-f28069bed0fc" providerId="AD" clId="Web-{DE38A456-4502-926D-AD02-675296DCF31B}" dt="2022-06-27T18:06:24.756" v="759"/>
          <ac:cxnSpMkLst>
            <pc:docMk/>
            <pc:sldMk cId="4157922253" sldId="259"/>
            <ac:cxnSpMk id="29" creationId="{2D72A2C9-F3CA-4216-8BAD-FA4C970C3C4E}"/>
          </ac:cxnSpMkLst>
        </pc:cxnChg>
        <pc:cxnChg chg="add del">
          <ac:chgData name="Amina Begum (2118505)" userId="S::2118505@student.uwtsd.ac.uk::7b144117-71f8-4060-97ef-f28069bed0fc" providerId="AD" clId="Web-{DE38A456-4502-926D-AD02-675296DCF31B}" dt="2022-06-27T18:15:53.581" v="929"/>
          <ac:cxnSpMkLst>
            <pc:docMk/>
            <pc:sldMk cId="4157922253" sldId="259"/>
            <ac:cxnSpMk id="32" creationId="{2D72A2C9-F3CA-4216-8BAD-FA4C970C3C4E}"/>
          </ac:cxnSpMkLst>
        </pc:cxnChg>
        <pc:cxnChg chg="add del">
          <ac:chgData name="Amina Begum (2118505)" userId="S::2118505@student.uwtsd.ac.uk::7b144117-71f8-4060-97ef-f28069bed0fc" providerId="AD" clId="Web-{DE38A456-4502-926D-AD02-675296DCF31B}" dt="2022-06-27T18:44:12.608" v="1271"/>
          <ac:cxnSpMkLst>
            <pc:docMk/>
            <pc:sldMk cId="4157922253" sldId="259"/>
            <ac:cxnSpMk id="39" creationId="{2D72A2C9-F3CA-4216-8BAD-FA4C970C3C4E}"/>
          </ac:cxnSpMkLst>
        </pc:cxnChg>
      </pc:sldChg>
      <pc:sldChg chg="modSp new">
        <pc:chgData name="Amina Begum (2118505)" userId="S::2118505@student.uwtsd.ac.uk::7b144117-71f8-4060-97ef-f28069bed0fc" providerId="AD" clId="Web-{DE38A456-4502-926D-AD02-675296DCF31B}" dt="2022-06-27T19:54:21.689" v="2003" actId="20577"/>
        <pc:sldMkLst>
          <pc:docMk/>
          <pc:sldMk cId="1056849438" sldId="260"/>
        </pc:sldMkLst>
        <pc:spChg chg="mod">
          <ac:chgData name="Amina Begum (2118505)" userId="S::2118505@student.uwtsd.ac.uk::7b144117-71f8-4060-97ef-f28069bed0fc" providerId="AD" clId="Web-{DE38A456-4502-926D-AD02-675296DCF31B}" dt="2022-06-27T17:51:52.017" v="699" actId="20577"/>
          <ac:spMkLst>
            <pc:docMk/>
            <pc:sldMk cId="1056849438" sldId="260"/>
            <ac:spMk id="2" creationId="{9DB63F69-2C80-3E9D-1100-1E566D08741F}"/>
          </ac:spMkLst>
        </pc:spChg>
        <pc:spChg chg="mod">
          <ac:chgData name="Amina Begum (2118505)" userId="S::2118505@student.uwtsd.ac.uk::7b144117-71f8-4060-97ef-f28069bed0fc" providerId="AD" clId="Web-{DE38A456-4502-926D-AD02-675296DCF31B}" dt="2022-06-27T19:54:21.689" v="2003" actId="20577"/>
          <ac:spMkLst>
            <pc:docMk/>
            <pc:sldMk cId="1056849438" sldId="260"/>
            <ac:spMk id="3" creationId="{14C4CCFD-76BA-02E9-267C-77305B62E4AE}"/>
          </ac:spMkLst>
        </pc:spChg>
      </pc:sldChg>
      <pc:sldChg chg="new del">
        <pc:chgData name="Amina Begum (2118505)" userId="S::2118505@student.uwtsd.ac.uk::7b144117-71f8-4060-97ef-f28069bed0fc" providerId="AD" clId="Web-{DE38A456-4502-926D-AD02-675296DCF31B}" dt="2022-06-27T17:55:30.084" v="713"/>
        <pc:sldMkLst>
          <pc:docMk/>
          <pc:sldMk cId="745252435" sldId="261"/>
        </pc:sldMkLst>
      </pc:sldChg>
      <pc:sldChg chg="addSp delSp modSp new mod setBg addAnim setClrOvrMap modNotes">
        <pc:chgData name="Amina Begum (2118505)" userId="S::2118505@student.uwtsd.ac.uk::7b144117-71f8-4060-97ef-f28069bed0fc" providerId="AD" clId="Web-{DE38A456-4502-926D-AD02-675296DCF31B}" dt="2022-06-27T20:47:34.526" v="2498"/>
        <pc:sldMkLst>
          <pc:docMk/>
          <pc:sldMk cId="1330937075" sldId="261"/>
        </pc:sldMkLst>
        <pc:spChg chg="mod ord">
          <ac:chgData name="Amina Begum (2118505)" userId="S::2118505@student.uwtsd.ac.uk::7b144117-71f8-4060-97ef-f28069bed0fc" providerId="AD" clId="Web-{DE38A456-4502-926D-AD02-675296DCF31B}" dt="2022-06-27T18:50:03.506" v="1343"/>
          <ac:spMkLst>
            <pc:docMk/>
            <pc:sldMk cId="1330937075" sldId="261"/>
            <ac:spMk id="2" creationId="{8E922FDA-F783-487B-A0FD-1BEFFC8D5952}"/>
          </ac:spMkLst>
        </pc:spChg>
        <pc:spChg chg="del">
          <ac:chgData name="Amina Begum (2118505)" userId="S::2118505@student.uwtsd.ac.uk::7b144117-71f8-4060-97ef-f28069bed0fc" providerId="AD" clId="Web-{DE38A456-4502-926D-AD02-675296DCF31B}" dt="2022-06-27T18:45:22.015" v="1281"/>
          <ac:spMkLst>
            <pc:docMk/>
            <pc:sldMk cId="1330937075" sldId="261"/>
            <ac:spMk id="3" creationId="{1F4BEDD0-AEB4-153B-3A81-3A30242612D1}"/>
          </ac:spMkLst>
        </pc:spChg>
        <pc:spChg chg="add del mod">
          <ac:chgData name="Amina Begum (2118505)" userId="S::2118505@student.uwtsd.ac.uk::7b144117-71f8-4060-97ef-f28069bed0fc" providerId="AD" clId="Web-{DE38A456-4502-926D-AD02-675296DCF31B}" dt="2022-06-27T18:46:31.345" v="1286"/>
          <ac:spMkLst>
            <pc:docMk/>
            <pc:sldMk cId="1330937075" sldId="261"/>
            <ac:spMk id="6" creationId="{4517FB7E-547F-ED33-4D45-703FAE486567}"/>
          </ac:spMkLst>
        </pc:spChg>
        <pc:spChg chg="add mod">
          <ac:chgData name="Amina Begum (2118505)" userId="S::2118505@student.uwtsd.ac.uk::7b144117-71f8-4060-97ef-f28069bed0fc" providerId="AD" clId="Web-{DE38A456-4502-926D-AD02-675296DCF31B}" dt="2022-06-27T18:50:03.506" v="1343"/>
          <ac:spMkLst>
            <pc:docMk/>
            <pc:sldMk cId="1330937075" sldId="261"/>
            <ac:spMk id="8" creationId="{40022253-17B9-0E73-AAA9-E4E3DB2CF23A}"/>
          </ac:spMkLst>
        </pc:spChg>
        <pc:spChg chg="add del">
          <ac:chgData name="Amina Begum (2118505)" userId="S::2118505@student.uwtsd.ac.uk::7b144117-71f8-4060-97ef-f28069bed0fc" providerId="AD" clId="Web-{DE38A456-4502-926D-AD02-675296DCF31B}" dt="2022-06-27T18:47:08.284" v="1289"/>
          <ac:spMkLst>
            <pc:docMk/>
            <pc:sldMk cId="1330937075" sldId="261"/>
            <ac:spMk id="9" creationId="{9203DE33-2CD4-4CA8-9AF3-37C3B65133B0}"/>
          </ac:spMkLst>
        </pc:spChg>
        <pc:spChg chg="add del">
          <ac:chgData name="Amina Begum (2118505)" userId="S::2118505@student.uwtsd.ac.uk::7b144117-71f8-4060-97ef-f28069bed0fc" providerId="AD" clId="Web-{DE38A456-4502-926D-AD02-675296DCF31B}" dt="2022-06-27T18:47:08.284" v="1289"/>
          <ac:spMkLst>
            <pc:docMk/>
            <pc:sldMk cId="1330937075" sldId="261"/>
            <ac:spMk id="11" creationId="{0AF57B88-1D4C-41FA-A761-EC1DD10C35CB}"/>
          </ac:spMkLst>
        </pc:spChg>
        <pc:spChg chg="add del">
          <ac:chgData name="Amina Begum (2118505)" userId="S::2118505@student.uwtsd.ac.uk::7b144117-71f8-4060-97ef-f28069bed0fc" providerId="AD" clId="Web-{DE38A456-4502-926D-AD02-675296DCF31B}" dt="2022-06-27T18:47:08.284" v="1289"/>
          <ac:spMkLst>
            <pc:docMk/>
            <pc:sldMk cId="1330937075" sldId="261"/>
            <ac:spMk id="13" creationId="{D2548F45-5164-4ABB-8212-7F293FDED8D4}"/>
          </ac:spMkLst>
        </pc:spChg>
        <pc:spChg chg="add del">
          <ac:chgData name="Amina Begum (2118505)" userId="S::2118505@student.uwtsd.ac.uk::7b144117-71f8-4060-97ef-f28069bed0fc" providerId="AD" clId="Web-{DE38A456-4502-926D-AD02-675296DCF31B}" dt="2022-06-27T18:47:08.284" v="1289"/>
          <ac:spMkLst>
            <pc:docMk/>
            <pc:sldMk cId="1330937075" sldId="261"/>
            <ac:spMk id="15" creationId="{5E81CCFB-7BEF-4186-86FB-D09450B4D02D}"/>
          </ac:spMkLst>
        </pc:spChg>
        <pc:spChg chg="add del">
          <ac:chgData name="Amina Begum (2118505)" userId="S::2118505@student.uwtsd.ac.uk::7b144117-71f8-4060-97ef-f28069bed0fc" providerId="AD" clId="Web-{DE38A456-4502-926D-AD02-675296DCF31B}" dt="2022-06-27T18:50:03.506" v="1343"/>
          <ac:spMkLst>
            <pc:docMk/>
            <pc:sldMk cId="1330937075" sldId="261"/>
            <ac:spMk id="20" creationId="{8D0D6D3E-D7F9-4591-9CA9-DDF4DB1F73DA}"/>
          </ac:spMkLst>
        </pc:spChg>
        <pc:spChg chg="add del">
          <ac:chgData name="Amina Begum (2118505)" userId="S::2118505@student.uwtsd.ac.uk::7b144117-71f8-4060-97ef-f28069bed0fc" providerId="AD" clId="Web-{DE38A456-4502-926D-AD02-675296DCF31B}" dt="2022-06-27T18:50:03.506" v="1343"/>
          <ac:spMkLst>
            <pc:docMk/>
            <pc:sldMk cId="1330937075" sldId="261"/>
            <ac:spMk id="22" creationId="{C4C9F2B0-1044-46EB-8AEB-C3BFFDE6C2CC}"/>
          </ac:spMkLst>
        </pc:spChg>
        <pc:spChg chg="add del">
          <ac:chgData name="Amina Begum (2118505)" userId="S::2118505@student.uwtsd.ac.uk::7b144117-71f8-4060-97ef-f28069bed0fc" providerId="AD" clId="Web-{DE38A456-4502-926D-AD02-675296DCF31B}" dt="2022-06-27T18:50:03.506" v="1343"/>
          <ac:spMkLst>
            <pc:docMk/>
            <pc:sldMk cId="1330937075" sldId="261"/>
            <ac:spMk id="24" creationId="{D28B54C3-B57B-472A-B96E-1FCB67093DC2}"/>
          </ac:spMkLst>
        </pc:spChg>
        <pc:spChg chg="add del">
          <ac:chgData name="Amina Begum (2118505)" userId="S::2118505@student.uwtsd.ac.uk::7b144117-71f8-4060-97ef-f28069bed0fc" providerId="AD" clId="Web-{DE38A456-4502-926D-AD02-675296DCF31B}" dt="2022-06-27T18:50:03.506" v="1343"/>
          <ac:spMkLst>
            <pc:docMk/>
            <pc:sldMk cId="1330937075" sldId="261"/>
            <ac:spMk id="26" creationId="{7DB3C429-F8DA-49B9-AF84-21996FCF78B5}"/>
          </ac:spMkLst>
        </pc:spChg>
        <pc:spChg chg="add del">
          <ac:chgData name="Amina Begum (2118505)" userId="S::2118505@student.uwtsd.ac.uk::7b144117-71f8-4060-97ef-f28069bed0fc" providerId="AD" clId="Web-{DE38A456-4502-926D-AD02-675296DCF31B}" dt="2022-06-27T18:50:03.491" v="1342"/>
          <ac:spMkLst>
            <pc:docMk/>
            <pc:sldMk cId="1330937075" sldId="261"/>
            <ac:spMk id="31" creationId="{2E17E911-875F-4DE5-8699-99D9F1805A5D}"/>
          </ac:spMkLst>
        </pc:spChg>
        <pc:spChg chg="add del">
          <ac:chgData name="Amina Begum (2118505)" userId="S::2118505@student.uwtsd.ac.uk::7b144117-71f8-4060-97ef-f28069bed0fc" providerId="AD" clId="Web-{DE38A456-4502-926D-AD02-675296DCF31B}" dt="2022-06-27T18:50:03.491" v="1342"/>
          <ac:spMkLst>
            <pc:docMk/>
            <pc:sldMk cId="1330937075" sldId="261"/>
            <ac:spMk id="33" creationId="{CD9FE4EF-C4D8-49A0-B2FF-81D8DB7D8A24}"/>
          </ac:spMkLst>
        </pc:spChg>
        <pc:spChg chg="add del">
          <ac:chgData name="Amina Begum (2118505)" userId="S::2118505@student.uwtsd.ac.uk::7b144117-71f8-4060-97ef-f28069bed0fc" providerId="AD" clId="Web-{DE38A456-4502-926D-AD02-675296DCF31B}" dt="2022-06-27T18:50:03.491" v="1342"/>
          <ac:spMkLst>
            <pc:docMk/>
            <pc:sldMk cId="1330937075" sldId="261"/>
            <ac:spMk id="35" creationId="{4300840D-0A0B-4512-BACA-B439D5B9C57C}"/>
          </ac:spMkLst>
        </pc:spChg>
        <pc:spChg chg="add del">
          <ac:chgData name="Amina Begum (2118505)" userId="S::2118505@student.uwtsd.ac.uk::7b144117-71f8-4060-97ef-f28069bed0fc" providerId="AD" clId="Web-{DE38A456-4502-926D-AD02-675296DCF31B}" dt="2022-06-27T18:50:03.491" v="1342"/>
          <ac:spMkLst>
            <pc:docMk/>
            <pc:sldMk cId="1330937075" sldId="261"/>
            <ac:spMk id="37" creationId="{D2B78728-A580-49A7-84F9-6EF6F583ADE0}"/>
          </ac:spMkLst>
        </pc:spChg>
        <pc:spChg chg="add del">
          <ac:chgData name="Amina Begum (2118505)" userId="S::2118505@student.uwtsd.ac.uk::7b144117-71f8-4060-97ef-f28069bed0fc" providerId="AD" clId="Web-{DE38A456-4502-926D-AD02-675296DCF31B}" dt="2022-06-27T18:50:03.491" v="1342"/>
          <ac:spMkLst>
            <pc:docMk/>
            <pc:sldMk cId="1330937075" sldId="261"/>
            <ac:spMk id="39" creationId="{38FAA1A1-D861-433F-88FA-1E9D6FD31D11}"/>
          </ac:spMkLst>
        </pc:spChg>
        <pc:spChg chg="add del">
          <ac:chgData name="Amina Begum (2118505)" userId="S::2118505@student.uwtsd.ac.uk::7b144117-71f8-4060-97ef-f28069bed0fc" providerId="AD" clId="Web-{DE38A456-4502-926D-AD02-675296DCF31B}" dt="2022-06-27T18:50:03.491" v="1342"/>
          <ac:spMkLst>
            <pc:docMk/>
            <pc:sldMk cId="1330937075" sldId="261"/>
            <ac:spMk id="41" creationId="{8D71EDA1-87BF-4D5D-AB79-F346FD19278A}"/>
          </ac:spMkLst>
        </pc:spChg>
        <pc:spChg chg="add">
          <ac:chgData name="Amina Begum (2118505)" userId="S::2118505@student.uwtsd.ac.uk::7b144117-71f8-4060-97ef-f28069bed0fc" providerId="AD" clId="Web-{DE38A456-4502-926D-AD02-675296DCF31B}" dt="2022-06-27T18:50:03.506" v="1343"/>
          <ac:spMkLst>
            <pc:docMk/>
            <pc:sldMk cId="1330937075" sldId="261"/>
            <ac:spMk id="43" creationId="{C5E6CFF1-2F42-4E10-9A97-F116F46F53FE}"/>
          </ac:spMkLst>
        </pc:spChg>
        <pc:picChg chg="add del mod">
          <ac:chgData name="Amina Begum (2118505)" userId="S::2118505@student.uwtsd.ac.uk::7b144117-71f8-4060-97ef-f28069bed0fc" providerId="AD" clId="Web-{DE38A456-4502-926D-AD02-675296DCF31B}" dt="2022-06-27T18:46:31.345" v="1287"/>
          <ac:picMkLst>
            <pc:docMk/>
            <pc:sldMk cId="1330937075" sldId="261"/>
            <ac:picMk id="4" creationId="{DBC348D4-6980-CD0B-EE60-0A58A324E3A3}"/>
          </ac:picMkLst>
        </pc:picChg>
        <pc:picChg chg="add mod ord">
          <ac:chgData name="Amina Begum (2118505)" userId="S::2118505@student.uwtsd.ac.uk::7b144117-71f8-4060-97ef-f28069bed0fc" providerId="AD" clId="Web-{DE38A456-4502-926D-AD02-675296DCF31B}" dt="2022-06-27T18:50:03.506" v="1343"/>
          <ac:picMkLst>
            <pc:docMk/>
            <pc:sldMk cId="1330937075" sldId="261"/>
            <ac:picMk id="5" creationId="{94F8C6CA-C90B-FA2D-E27A-C5FE7BA3A690}"/>
          </ac:picMkLst>
        </pc:picChg>
        <pc:cxnChg chg="add">
          <ac:chgData name="Amina Begum (2118505)" userId="S::2118505@student.uwtsd.ac.uk::7b144117-71f8-4060-97ef-f28069bed0fc" providerId="AD" clId="Web-{DE38A456-4502-926D-AD02-675296DCF31B}" dt="2022-06-27T18:50:03.506" v="1343"/>
          <ac:cxnSpMkLst>
            <pc:docMk/>
            <pc:sldMk cId="1330937075" sldId="261"/>
            <ac:cxnSpMk id="44" creationId="{67182200-4859-4C8D-BCBB-55B245C28BA3}"/>
          </ac:cxnSpMkLst>
        </pc:cxnChg>
      </pc:sldChg>
      <pc:sldChg chg="addSp delSp modSp new mod setBg modNotes">
        <pc:chgData name="Amina Begum (2118505)" userId="S::2118505@student.uwtsd.ac.uk::7b144117-71f8-4060-97ef-f28069bed0fc" providerId="AD" clId="Web-{DE38A456-4502-926D-AD02-675296DCF31B}" dt="2022-06-27T21:04:34.318" v="2766" actId="20577"/>
        <pc:sldMkLst>
          <pc:docMk/>
          <pc:sldMk cId="3381421850" sldId="262"/>
        </pc:sldMkLst>
        <pc:spChg chg="mod">
          <ac:chgData name="Amina Begum (2118505)" userId="S::2118505@student.uwtsd.ac.uk::7b144117-71f8-4060-97ef-f28069bed0fc" providerId="AD" clId="Web-{DE38A456-4502-926D-AD02-675296DCF31B}" dt="2022-06-27T19:05:33.840" v="1460"/>
          <ac:spMkLst>
            <pc:docMk/>
            <pc:sldMk cId="3381421850" sldId="262"/>
            <ac:spMk id="2" creationId="{9397FC49-4ECD-AD64-A90C-8AA2781473C7}"/>
          </ac:spMkLst>
        </pc:spChg>
        <pc:spChg chg="del mod">
          <ac:chgData name="Amina Begum (2118505)" userId="S::2118505@student.uwtsd.ac.uk::7b144117-71f8-4060-97ef-f28069bed0fc" providerId="AD" clId="Web-{DE38A456-4502-926D-AD02-675296DCF31B}" dt="2022-06-27T18:57:21.626" v="1389"/>
          <ac:spMkLst>
            <pc:docMk/>
            <pc:sldMk cId="3381421850" sldId="262"/>
            <ac:spMk id="3" creationId="{4D04324D-ABD2-37F8-6C14-D621BD1AF015}"/>
          </ac:spMkLst>
        </pc:spChg>
        <pc:spChg chg="add del">
          <ac:chgData name="Amina Begum (2118505)" userId="S::2118505@student.uwtsd.ac.uk::7b144117-71f8-4060-97ef-f28069bed0fc" providerId="AD" clId="Web-{DE38A456-4502-926D-AD02-675296DCF31B}" dt="2022-06-27T19:05:33.840" v="1460"/>
          <ac:spMkLst>
            <pc:docMk/>
            <pc:sldMk cId="3381421850" sldId="262"/>
            <ac:spMk id="9" creationId="{42285737-90EE-47DC-AC80-8AE156B11969}"/>
          </ac:spMkLst>
        </pc:spChg>
        <pc:spChg chg="add del">
          <ac:chgData name="Amina Begum (2118505)" userId="S::2118505@student.uwtsd.ac.uk::7b144117-71f8-4060-97ef-f28069bed0fc" providerId="AD" clId="Web-{DE38A456-4502-926D-AD02-675296DCF31B}" dt="2022-06-27T19:05:33.840" v="1460"/>
          <ac:spMkLst>
            <pc:docMk/>
            <pc:sldMk cId="3381421850" sldId="262"/>
            <ac:spMk id="22" creationId="{A8384FB5-9ADC-4DDC-881B-597D56F5B15D}"/>
          </ac:spMkLst>
        </pc:spChg>
        <pc:spChg chg="add del">
          <ac:chgData name="Amina Begum (2118505)" userId="S::2118505@student.uwtsd.ac.uk::7b144117-71f8-4060-97ef-f28069bed0fc" providerId="AD" clId="Web-{DE38A456-4502-926D-AD02-675296DCF31B}" dt="2022-06-27T19:05:33.840" v="1460"/>
          <ac:spMkLst>
            <pc:docMk/>
            <pc:sldMk cId="3381421850" sldId="262"/>
            <ac:spMk id="24" creationId="{91E5A9A7-95C6-4F4F-B00E-C82E07FE62EF}"/>
          </ac:spMkLst>
        </pc:spChg>
        <pc:spChg chg="add del">
          <ac:chgData name="Amina Begum (2118505)" userId="S::2118505@student.uwtsd.ac.uk::7b144117-71f8-4060-97ef-f28069bed0fc" providerId="AD" clId="Web-{DE38A456-4502-926D-AD02-675296DCF31B}" dt="2022-06-27T19:05:33.840" v="1460"/>
          <ac:spMkLst>
            <pc:docMk/>
            <pc:sldMk cId="3381421850" sldId="262"/>
            <ac:spMk id="26" creationId="{D07DD2DE-F619-49DD-B5E7-03A290FF4ED1}"/>
          </ac:spMkLst>
        </pc:spChg>
        <pc:spChg chg="add del">
          <ac:chgData name="Amina Begum (2118505)" userId="S::2118505@student.uwtsd.ac.uk::7b144117-71f8-4060-97ef-f28069bed0fc" providerId="AD" clId="Web-{DE38A456-4502-926D-AD02-675296DCF31B}" dt="2022-06-27T19:05:33.840" v="1460"/>
          <ac:spMkLst>
            <pc:docMk/>
            <pc:sldMk cId="3381421850" sldId="262"/>
            <ac:spMk id="28" creationId="{85149191-5F60-4A28-AAFF-039F96B0F3EC}"/>
          </ac:spMkLst>
        </pc:spChg>
        <pc:spChg chg="add del">
          <ac:chgData name="Amina Begum (2118505)" userId="S::2118505@student.uwtsd.ac.uk::7b144117-71f8-4060-97ef-f28069bed0fc" providerId="AD" clId="Web-{DE38A456-4502-926D-AD02-675296DCF31B}" dt="2022-06-27T19:05:33.840" v="1460"/>
          <ac:spMkLst>
            <pc:docMk/>
            <pc:sldMk cId="3381421850" sldId="262"/>
            <ac:spMk id="30" creationId="{F8260ED5-17F7-4158-B241-D51DD4CF1B7E}"/>
          </ac:spMkLst>
        </pc:spChg>
        <pc:grpChg chg="add del">
          <ac:chgData name="Amina Begum (2118505)" userId="S::2118505@student.uwtsd.ac.uk::7b144117-71f8-4060-97ef-f28069bed0fc" providerId="AD" clId="Web-{DE38A456-4502-926D-AD02-675296DCF31B}" dt="2022-06-27T19:05:33.840" v="1460"/>
          <ac:grpSpMkLst>
            <pc:docMk/>
            <pc:sldMk cId="3381421850" sldId="262"/>
            <ac:grpSpMk id="11" creationId="{B57BDC17-F1B3-455F-BBF1-680AA1F25C06}"/>
          </ac:grpSpMkLst>
        </pc:grpChg>
        <pc:graphicFrameChg chg="add mod modGraphic">
          <ac:chgData name="Amina Begum (2118505)" userId="S::2118505@student.uwtsd.ac.uk::7b144117-71f8-4060-97ef-f28069bed0fc" providerId="AD" clId="Web-{DE38A456-4502-926D-AD02-675296DCF31B}" dt="2022-06-27T21:04:34.318" v="2766" actId="20577"/>
          <ac:graphicFrameMkLst>
            <pc:docMk/>
            <pc:sldMk cId="3381421850" sldId="262"/>
            <ac:graphicFrameMk id="5" creationId="{C9F0F148-B344-6EAD-5F46-78EA89FF0C77}"/>
          </ac:graphicFrameMkLst>
        </pc:graphicFrameChg>
      </pc:sldChg>
      <pc:sldChg chg="addSp delSp modSp new mod setBg modNotes">
        <pc:chgData name="Amina Begum (2118505)" userId="S::2118505@student.uwtsd.ac.uk::7b144117-71f8-4060-97ef-f28069bed0fc" providerId="AD" clId="Web-{DE38A456-4502-926D-AD02-675296DCF31B}" dt="2022-06-27T20:24:34.575" v="2235"/>
        <pc:sldMkLst>
          <pc:docMk/>
          <pc:sldMk cId="2344593289" sldId="263"/>
        </pc:sldMkLst>
        <pc:spChg chg="mod">
          <ac:chgData name="Amina Begum (2118505)" userId="S::2118505@student.uwtsd.ac.uk::7b144117-71f8-4060-97ef-f28069bed0fc" providerId="AD" clId="Web-{DE38A456-4502-926D-AD02-675296DCF31B}" dt="2022-06-27T19:32:17.080" v="1714"/>
          <ac:spMkLst>
            <pc:docMk/>
            <pc:sldMk cId="2344593289" sldId="263"/>
            <ac:spMk id="2" creationId="{65BF0492-ACC4-08F9-8DDD-020257C2A130}"/>
          </ac:spMkLst>
        </pc:spChg>
        <pc:spChg chg="mod">
          <ac:chgData name="Amina Begum (2118505)" userId="S::2118505@student.uwtsd.ac.uk::7b144117-71f8-4060-97ef-f28069bed0fc" providerId="AD" clId="Web-{DE38A456-4502-926D-AD02-675296DCF31B}" dt="2022-06-27T20:23:10.276" v="2215" actId="20577"/>
          <ac:spMkLst>
            <pc:docMk/>
            <pc:sldMk cId="2344593289" sldId="263"/>
            <ac:spMk id="3" creationId="{D96ED542-4010-FBB1-556F-8261A6D49FB6}"/>
          </ac:spMkLst>
        </pc:spChg>
        <pc:spChg chg="add del">
          <ac:chgData name="Amina Begum (2118505)" userId="S::2118505@student.uwtsd.ac.uk::7b144117-71f8-4060-97ef-f28069bed0fc" providerId="AD" clId="Web-{DE38A456-4502-926D-AD02-675296DCF31B}" dt="2022-06-27T19:32:17.049" v="1713"/>
          <ac:spMkLst>
            <pc:docMk/>
            <pc:sldMk cId="2344593289" sldId="263"/>
            <ac:spMk id="9" creationId="{8181FC64-B306-4821-98E2-780662EFC486}"/>
          </ac:spMkLst>
        </pc:spChg>
        <pc:spChg chg="add del">
          <ac:chgData name="Amina Begum (2118505)" userId="S::2118505@student.uwtsd.ac.uk::7b144117-71f8-4060-97ef-f28069bed0fc" providerId="AD" clId="Web-{DE38A456-4502-926D-AD02-675296DCF31B}" dt="2022-06-27T19:32:17.049" v="1713"/>
          <ac:spMkLst>
            <pc:docMk/>
            <pc:sldMk cId="2344593289" sldId="263"/>
            <ac:spMk id="11" creationId="{5871FC61-DD4E-47D4-81FD-8A7E7D12B371}"/>
          </ac:spMkLst>
        </pc:spChg>
        <pc:spChg chg="add del">
          <ac:chgData name="Amina Begum (2118505)" userId="S::2118505@student.uwtsd.ac.uk::7b144117-71f8-4060-97ef-f28069bed0fc" providerId="AD" clId="Web-{DE38A456-4502-926D-AD02-675296DCF31B}" dt="2022-06-27T19:32:17.049" v="1713"/>
          <ac:spMkLst>
            <pc:docMk/>
            <pc:sldMk cId="2344593289" sldId="263"/>
            <ac:spMk id="13" creationId="{F9EC3F91-A75C-4F74-867E-E4C28C13546B}"/>
          </ac:spMkLst>
        </pc:spChg>
        <pc:spChg chg="add del">
          <ac:chgData name="Amina Begum (2118505)" userId="S::2118505@student.uwtsd.ac.uk::7b144117-71f8-4060-97ef-f28069bed0fc" providerId="AD" clId="Web-{DE38A456-4502-926D-AD02-675296DCF31B}" dt="2022-06-27T19:32:17.049" v="1713"/>
          <ac:spMkLst>
            <pc:docMk/>
            <pc:sldMk cId="2344593289" sldId="263"/>
            <ac:spMk id="15" creationId="{829A1E2C-5AC8-40FC-99E9-832069D39792}"/>
          </ac:spMkLst>
        </pc:spChg>
        <pc:spChg chg="add">
          <ac:chgData name="Amina Begum (2118505)" userId="S::2118505@student.uwtsd.ac.uk::7b144117-71f8-4060-97ef-f28069bed0fc" providerId="AD" clId="Web-{DE38A456-4502-926D-AD02-675296DCF31B}" dt="2022-06-27T19:32:17.080" v="1714"/>
          <ac:spMkLst>
            <pc:docMk/>
            <pc:sldMk cId="2344593289" sldId="263"/>
            <ac:spMk id="17" creationId="{F13C74B1-5B17-4795-BED0-7140497B445A}"/>
          </ac:spMkLst>
        </pc:spChg>
        <pc:spChg chg="add">
          <ac:chgData name="Amina Begum (2118505)" userId="S::2118505@student.uwtsd.ac.uk::7b144117-71f8-4060-97ef-f28069bed0fc" providerId="AD" clId="Web-{DE38A456-4502-926D-AD02-675296DCF31B}" dt="2022-06-27T19:32:17.080" v="1714"/>
          <ac:spMkLst>
            <pc:docMk/>
            <pc:sldMk cId="2344593289" sldId="263"/>
            <ac:spMk id="18" creationId="{D4974D33-8DC5-464E-8C6D-BE58F0669C17}"/>
          </ac:spMkLst>
        </pc:spChg>
        <pc:picChg chg="add del">
          <ac:chgData name="Amina Begum (2118505)" userId="S::2118505@student.uwtsd.ac.uk::7b144117-71f8-4060-97ef-f28069bed0fc" providerId="AD" clId="Web-{DE38A456-4502-926D-AD02-675296DCF31B}" dt="2022-06-27T19:32:17.049" v="1713"/>
          <ac:picMkLst>
            <pc:docMk/>
            <pc:sldMk cId="2344593289" sldId="263"/>
            <ac:picMk id="5" creationId="{35E0F887-2EDC-877B-687D-209EFBD84A30}"/>
          </ac:picMkLst>
        </pc:picChg>
        <pc:picChg chg="add">
          <ac:chgData name="Amina Begum (2118505)" userId="S::2118505@student.uwtsd.ac.uk::7b144117-71f8-4060-97ef-f28069bed0fc" providerId="AD" clId="Web-{DE38A456-4502-926D-AD02-675296DCF31B}" dt="2022-06-27T19:32:17.080" v="1714"/>
          <ac:picMkLst>
            <pc:docMk/>
            <pc:sldMk cId="2344593289" sldId="263"/>
            <ac:picMk id="19" creationId="{846D3998-9247-0151-97A2-A726542590EF}"/>
          </ac:picMkLst>
        </pc:picChg>
      </pc:sldChg>
      <pc:sldChg chg="modSp new">
        <pc:chgData name="Amina Begum (2118505)" userId="S::2118505@student.uwtsd.ac.uk::7b144117-71f8-4060-97ef-f28069bed0fc" providerId="AD" clId="Web-{DE38A456-4502-926D-AD02-675296DCF31B}" dt="2022-06-27T20:26:14.452" v="2260" actId="20577"/>
        <pc:sldMkLst>
          <pc:docMk/>
          <pc:sldMk cId="3941886790" sldId="264"/>
        </pc:sldMkLst>
        <pc:spChg chg="mod">
          <ac:chgData name="Amina Begum (2118505)" userId="S::2118505@student.uwtsd.ac.uk::7b144117-71f8-4060-97ef-f28069bed0fc" providerId="AD" clId="Web-{DE38A456-4502-926D-AD02-675296DCF31B}" dt="2022-06-27T20:26:14.452" v="2260" actId="20577"/>
          <ac:spMkLst>
            <pc:docMk/>
            <pc:sldMk cId="3941886790" sldId="264"/>
            <ac:spMk id="3" creationId="{453DC34B-3D1A-3AB8-2DFD-038363AB4A42}"/>
          </ac:spMkLst>
        </pc:spChg>
      </pc:sldChg>
      <pc:sldChg chg="modSp new">
        <pc:chgData name="Amina Begum (2118505)" userId="S::2118505@student.uwtsd.ac.uk::7b144117-71f8-4060-97ef-f28069bed0fc" providerId="AD" clId="Web-{DE38A456-4502-926D-AD02-675296DCF31B}" dt="2022-06-27T19:58:15.132" v="2050" actId="20577"/>
        <pc:sldMkLst>
          <pc:docMk/>
          <pc:sldMk cId="363501893" sldId="265"/>
        </pc:sldMkLst>
        <pc:spChg chg="mod">
          <ac:chgData name="Amina Begum (2118505)" userId="S::2118505@student.uwtsd.ac.uk::7b144117-71f8-4060-97ef-f28069bed0fc" providerId="AD" clId="Web-{DE38A456-4502-926D-AD02-675296DCF31B}" dt="2022-06-27T19:58:15.132" v="2050" actId="20577"/>
          <ac:spMkLst>
            <pc:docMk/>
            <pc:sldMk cId="363501893" sldId="265"/>
            <ac:spMk id="2" creationId="{CA3415BD-11CD-6DFC-9899-2DFBAD69A841}"/>
          </ac:spMkLst>
        </pc:spChg>
      </pc:sldChg>
      <pc:sldChg chg="addSp delSp modSp new mod setBg setClrOvrMap modNotes">
        <pc:chgData name="Amina Begum (2118505)" userId="S::2118505@student.uwtsd.ac.uk::7b144117-71f8-4060-97ef-f28069bed0fc" providerId="AD" clId="Web-{DE38A456-4502-926D-AD02-675296DCF31B}" dt="2022-06-27T20:40:00.296" v="2416"/>
        <pc:sldMkLst>
          <pc:docMk/>
          <pc:sldMk cId="2176173758" sldId="266"/>
        </pc:sldMkLst>
        <pc:spChg chg="mod ord">
          <ac:chgData name="Amina Begum (2118505)" userId="S::2118505@student.uwtsd.ac.uk::7b144117-71f8-4060-97ef-f28069bed0fc" providerId="AD" clId="Web-{DE38A456-4502-926D-AD02-675296DCF31B}" dt="2022-06-27T20:40:00.296" v="2416"/>
          <ac:spMkLst>
            <pc:docMk/>
            <pc:sldMk cId="2176173758" sldId="266"/>
            <ac:spMk id="2" creationId="{0C899B98-FD8D-9160-5CD8-2B73362E8C65}"/>
          </ac:spMkLst>
        </pc:spChg>
        <pc:spChg chg="del mod">
          <ac:chgData name="Amina Begum (2118505)" userId="S::2118505@student.uwtsd.ac.uk::7b144117-71f8-4060-97ef-f28069bed0fc" providerId="AD" clId="Web-{DE38A456-4502-926D-AD02-675296DCF31B}" dt="2022-06-27T20:39:54.577" v="2412"/>
          <ac:spMkLst>
            <pc:docMk/>
            <pc:sldMk cId="2176173758" sldId="266"/>
            <ac:spMk id="3" creationId="{062D75F1-1237-ACA4-9C96-CB6DCB33D2FE}"/>
          </ac:spMkLst>
        </pc:spChg>
        <pc:spChg chg="add mod">
          <ac:chgData name="Amina Begum (2118505)" userId="S::2118505@student.uwtsd.ac.uk::7b144117-71f8-4060-97ef-f28069bed0fc" providerId="AD" clId="Web-{DE38A456-4502-926D-AD02-675296DCF31B}" dt="2022-06-27T20:40:00.296" v="2416"/>
          <ac:spMkLst>
            <pc:docMk/>
            <pc:sldMk cId="2176173758" sldId="266"/>
            <ac:spMk id="5" creationId="{4040E80D-4682-CF9F-7599-8157C8E50E76}"/>
          </ac:spMkLst>
        </pc:spChg>
        <pc:spChg chg="add del">
          <ac:chgData name="Amina Begum (2118505)" userId="S::2118505@student.uwtsd.ac.uk::7b144117-71f8-4060-97ef-f28069bed0fc" providerId="AD" clId="Web-{DE38A456-4502-926D-AD02-675296DCF31B}" dt="2022-06-27T20:40:00.296" v="2416"/>
          <ac:spMkLst>
            <pc:docMk/>
            <pc:sldMk cId="2176173758" sldId="266"/>
            <ac:spMk id="8" creationId="{87A57295-2710-4920-B99A-4D1FA03A62BD}"/>
          </ac:spMkLst>
        </pc:spChg>
        <pc:spChg chg="add del">
          <ac:chgData name="Amina Begum (2118505)" userId="S::2118505@student.uwtsd.ac.uk::7b144117-71f8-4060-97ef-f28069bed0fc" providerId="AD" clId="Web-{DE38A456-4502-926D-AD02-675296DCF31B}" dt="2022-06-27T20:40:00.296" v="2416"/>
          <ac:spMkLst>
            <pc:docMk/>
            <pc:sldMk cId="2176173758" sldId="266"/>
            <ac:spMk id="10" creationId="{78067929-4D33-4306-9E2F-67C49CDDB5DE}"/>
          </ac:spMkLst>
        </pc:spChg>
        <pc:spChg chg="add">
          <ac:chgData name="Amina Begum (2118505)" userId="S::2118505@student.uwtsd.ac.uk::7b144117-71f8-4060-97ef-f28069bed0fc" providerId="AD" clId="Web-{DE38A456-4502-926D-AD02-675296DCF31B}" dt="2022-06-27T20:40:00.296" v="2416"/>
          <ac:spMkLst>
            <pc:docMk/>
            <pc:sldMk cId="2176173758" sldId="266"/>
            <ac:spMk id="17" creationId="{0671A8AE-40A1-4631-A6B8-581AFF065482}"/>
          </ac:spMkLst>
        </pc:spChg>
        <pc:spChg chg="add">
          <ac:chgData name="Amina Begum (2118505)" userId="S::2118505@student.uwtsd.ac.uk::7b144117-71f8-4060-97ef-f28069bed0fc" providerId="AD" clId="Web-{DE38A456-4502-926D-AD02-675296DCF31B}" dt="2022-06-27T20:40:00.296" v="2416"/>
          <ac:spMkLst>
            <pc:docMk/>
            <pc:sldMk cId="2176173758" sldId="266"/>
            <ac:spMk id="19" creationId="{AB58EF07-17C2-48CF-ABB0-EEF1F17CB8F0}"/>
          </ac:spMkLst>
        </pc:spChg>
        <pc:spChg chg="add">
          <ac:chgData name="Amina Begum (2118505)" userId="S::2118505@student.uwtsd.ac.uk::7b144117-71f8-4060-97ef-f28069bed0fc" providerId="AD" clId="Web-{DE38A456-4502-926D-AD02-675296DCF31B}" dt="2022-06-27T20:40:00.296" v="2416"/>
          <ac:spMkLst>
            <pc:docMk/>
            <pc:sldMk cId="2176173758" sldId="266"/>
            <ac:spMk id="21" creationId="{AF2F604E-43BE-4DC3-B983-E071523364F8}"/>
          </ac:spMkLst>
        </pc:spChg>
        <pc:spChg chg="add">
          <ac:chgData name="Amina Begum (2118505)" userId="S::2118505@student.uwtsd.ac.uk::7b144117-71f8-4060-97ef-f28069bed0fc" providerId="AD" clId="Web-{DE38A456-4502-926D-AD02-675296DCF31B}" dt="2022-06-27T20:40:00.296" v="2416"/>
          <ac:spMkLst>
            <pc:docMk/>
            <pc:sldMk cId="2176173758" sldId="266"/>
            <ac:spMk id="23" creationId="{08C9B587-E65E-4B52-B37C-ABEBB6E87928}"/>
          </ac:spMkLst>
        </pc:spChg>
        <pc:picChg chg="add mod ord">
          <ac:chgData name="Amina Begum (2118505)" userId="S::2118505@student.uwtsd.ac.uk::7b144117-71f8-4060-97ef-f28069bed0fc" providerId="AD" clId="Web-{DE38A456-4502-926D-AD02-675296DCF31B}" dt="2022-06-27T20:40:00.296" v="2416"/>
          <ac:picMkLst>
            <pc:docMk/>
            <pc:sldMk cId="2176173758" sldId="266"/>
            <ac:picMk id="4" creationId="{060F5778-8756-1D76-D795-FB629EA8BC67}"/>
          </ac:picMkLst>
        </pc:picChg>
        <pc:cxnChg chg="add del">
          <ac:chgData name="Amina Begum (2118505)" userId="S::2118505@student.uwtsd.ac.uk::7b144117-71f8-4060-97ef-f28069bed0fc" providerId="AD" clId="Web-{DE38A456-4502-926D-AD02-675296DCF31B}" dt="2022-06-27T20:40:00.296" v="2416"/>
          <ac:cxnSpMkLst>
            <pc:docMk/>
            <pc:sldMk cId="2176173758" sldId="266"/>
            <ac:cxnSpMk id="12" creationId="{2D72A2C9-F3CA-4216-8BAD-FA4C970C3C4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CD76DD-6199-4C97-A652-67C2BDA5F0B0}" type="datetimeFigureOut">
              <a:t>7/15/2022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FF2AAA-2913-49AB-9617-D74312060B0B}" type="slidenum">
              <a:t>‹#›</a:t>
            </a:fld>
            <a:endParaRPr lang="en-GB"/>
          </a:p>
        </p:txBody>
      </p:sp>
    </p:spTree>
    <p:extLst>
      <p:ext uri="{BB962C8B-B14F-4D97-AF65-F5344CB8AC3E}">
        <p14:creationId xmlns:p14="http://schemas.microsoft.com/office/powerpoint/2010/main" val="3159435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Helping people with health and disability. </a:t>
            </a:r>
            <a:endParaRPr lang="en-US"/>
          </a:p>
          <a:p>
            <a:r>
              <a:rPr lang="en-US" dirty="0"/>
              <a:t> Providing residential and care in the homes. </a:t>
            </a:r>
          </a:p>
          <a:p>
            <a:r>
              <a:rPr lang="en-US" dirty="0">
                <a:cs typeface="Calibri"/>
              </a:rPr>
              <a:t>In demand service and is the biggest workforce in the UK.</a:t>
            </a:r>
          </a:p>
        </p:txBody>
      </p:sp>
      <p:sp>
        <p:nvSpPr>
          <p:cNvPr id="4" name="Slide Number Placeholder 3"/>
          <p:cNvSpPr>
            <a:spLocks noGrp="1"/>
          </p:cNvSpPr>
          <p:nvPr>
            <p:ph type="sldNum" sz="quarter" idx="5"/>
          </p:nvPr>
        </p:nvSpPr>
        <p:spPr/>
        <p:txBody>
          <a:bodyPr/>
          <a:lstStyle/>
          <a:p>
            <a:fld id="{18FF2AAA-2913-49AB-9617-D74312060B0B}" type="slidenum">
              <a:rPr lang="en-GB"/>
              <a:t>2</a:t>
            </a:fld>
            <a:endParaRPr lang="en-GB"/>
          </a:p>
        </p:txBody>
      </p:sp>
    </p:spTree>
    <p:extLst>
      <p:ext uri="{BB962C8B-B14F-4D97-AF65-F5344CB8AC3E}">
        <p14:creationId xmlns:p14="http://schemas.microsoft.com/office/powerpoint/2010/main" val="1472289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Proper care UK is facing staff shortages issues which has been a long-standing problem across the NHS and the adult social care sector.  </a:t>
            </a:r>
            <a:endParaRPr lang="en-US" dirty="0"/>
          </a:p>
          <a:p>
            <a:pPr marL="285750" indent="-285750">
              <a:lnSpc>
                <a:spcPct val="90000"/>
              </a:lnSpc>
              <a:spcBef>
                <a:spcPts val="1000"/>
              </a:spcBef>
              <a:buFont typeface="Arial"/>
              <a:buChar char="•"/>
            </a:pPr>
            <a:endParaRPr lang="en-GB" dirty="0"/>
          </a:p>
          <a:p>
            <a:pPr marL="171450" indent="-171450">
              <a:lnSpc>
                <a:spcPct val="90000"/>
              </a:lnSpc>
              <a:spcBef>
                <a:spcPts val="1000"/>
              </a:spcBef>
              <a:buFont typeface="Arial"/>
              <a:buChar char="•"/>
            </a:pPr>
            <a:r>
              <a:rPr lang="en-US" dirty="0"/>
              <a:t>Its one of the biggest threats faced by the health service today.  The lack of registered nurses just shows how big of an impact this will have. </a:t>
            </a:r>
            <a:endParaRPr lang="en-US" dirty="0">
              <a:cs typeface="Calibri"/>
            </a:endParaRPr>
          </a:p>
        </p:txBody>
      </p:sp>
      <p:sp>
        <p:nvSpPr>
          <p:cNvPr id="4" name="Slide Number Placeholder 3"/>
          <p:cNvSpPr>
            <a:spLocks noGrp="1"/>
          </p:cNvSpPr>
          <p:nvPr>
            <p:ph type="sldNum" sz="quarter" idx="5"/>
          </p:nvPr>
        </p:nvSpPr>
        <p:spPr/>
        <p:txBody>
          <a:bodyPr/>
          <a:lstStyle/>
          <a:p>
            <a:fld id="{18FF2AAA-2913-49AB-9617-D74312060B0B}" type="slidenum">
              <a:rPr lang="en-GB"/>
              <a:t>3</a:t>
            </a:fld>
            <a:endParaRPr lang="en-GB"/>
          </a:p>
        </p:txBody>
      </p:sp>
    </p:spTree>
    <p:extLst>
      <p:ext uri="{BB962C8B-B14F-4D97-AF65-F5344CB8AC3E}">
        <p14:creationId xmlns:p14="http://schemas.microsoft.com/office/powerpoint/2010/main" val="3295840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problem is nationwide and affecting a lot of care </a:t>
            </a:r>
            <a:r>
              <a:rPr lang="en-US" dirty="0" err="1">
                <a:cs typeface="Calibri"/>
              </a:rPr>
              <a:t>organisations</a:t>
            </a:r>
            <a:r>
              <a:rPr lang="en-US" dirty="0">
                <a:cs typeface="Calibri"/>
              </a:rPr>
              <a:t> and also the NHS.    The </a:t>
            </a:r>
            <a:r>
              <a:rPr lang="en-US" dirty="0" err="1">
                <a:cs typeface="Calibri"/>
              </a:rPr>
              <a:t>Nhs</a:t>
            </a:r>
            <a:r>
              <a:rPr lang="en-US" dirty="0">
                <a:cs typeface="Calibri"/>
              </a:rPr>
              <a:t> provides free healthcare and therefore all UK citizens use this, if there </a:t>
            </a:r>
            <a:r>
              <a:rPr lang="en-US" dirty="0" err="1">
                <a:cs typeface="Calibri"/>
              </a:rPr>
              <a:t>arent</a:t>
            </a:r>
            <a:r>
              <a:rPr lang="en-US" dirty="0">
                <a:cs typeface="Calibri"/>
              </a:rPr>
              <a:t> enough staff to help manage the customer base this will heavily impact the </a:t>
            </a:r>
            <a:r>
              <a:rPr lang="en-US" dirty="0" err="1">
                <a:cs typeface="Calibri"/>
              </a:rPr>
              <a:t>organisation</a:t>
            </a:r>
            <a:r>
              <a:rPr lang="en-US" dirty="0">
                <a:cs typeface="Calibri"/>
              </a:rPr>
              <a:t> especially where the </a:t>
            </a:r>
            <a:r>
              <a:rPr lang="en-US" dirty="0" err="1">
                <a:cs typeface="Calibri"/>
              </a:rPr>
              <a:t>organisation</a:t>
            </a:r>
            <a:r>
              <a:rPr lang="en-US" dirty="0">
                <a:cs typeface="Calibri"/>
              </a:rPr>
              <a:t> is growing.</a:t>
            </a:r>
          </a:p>
          <a:p>
            <a:r>
              <a:rPr lang="en-US" dirty="0"/>
              <a:t>We know that there is a vast amount of vacancies across the nation for care and social workers.</a:t>
            </a:r>
          </a:p>
          <a:p>
            <a:endParaRPr lang="en-US" dirty="0"/>
          </a:p>
          <a:p>
            <a:r>
              <a:rPr lang="en-US" dirty="0"/>
              <a:t>Waiting times have increased so much, almost 1 million people increase since 2007 to 2021 for routine surgery and procedures.</a:t>
            </a:r>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8FF2AAA-2913-49AB-9617-D74312060B0B}" type="slidenum">
              <a:rPr lang="en-GB"/>
              <a:t>5</a:t>
            </a:fld>
            <a:endParaRPr lang="en-GB"/>
          </a:p>
        </p:txBody>
      </p:sp>
    </p:spTree>
    <p:extLst>
      <p:ext uri="{BB962C8B-B14F-4D97-AF65-F5344CB8AC3E}">
        <p14:creationId xmlns:p14="http://schemas.microsoft.com/office/powerpoint/2010/main" val="3236637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Staff are unable to perform daily duties to the best of their abilities and taking on more workload.  They are burnt out and feeling the pressures which is increasing staff absences.</a:t>
            </a:r>
          </a:p>
          <a:p>
            <a:r>
              <a:rPr lang="en-US" dirty="0">
                <a:cs typeface="Calibri"/>
              </a:rPr>
              <a:t>Many health and social care </a:t>
            </a:r>
            <a:r>
              <a:rPr lang="en-US" dirty="0" err="1">
                <a:cs typeface="Calibri"/>
              </a:rPr>
              <a:t>organisations</a:t>
            </a:r>
            <a:r>
              <a:rPr lang="en-US" dirty="0">
                <a:cs typeface="Calibri"/>
              </a:rPr>
              <a:t> at risk of closing or reducing facilities.</a:t>
            </a:r>
          </a:p>
          <a:p>
            <a:endParaRPr lang="en-US" dirty="0">
              <a:cs typeface="Calibri"/>
            </a:endParaRPr>
          </a:p>
          <a:p>
            <a:r>
              <a:rPr lang="en-US" dirty="0">
                <a:cs typeface="Calibri"/>
              </a:rPr>
              <a:t>The staff shortages has worsened the lives of people and increased the risk of undernourishment and dehydration according to unison.org some dying residents are denied a dignified end because there not enough staff to sit with them in their final hours.</a:t>
            </a:r>
          </a:p>
          <a:p>
            <a:endParaRPr lang="en-US" dirty="0">
              <a:cs typeface="Calibri"/>
            </a:endParaRPr>
          </a:p>
          <a:p>
            <a:r>
              <a:rPr lang="en-US" dirty="0"/>
              <a:t>The </a:t>
            </a:r>
            <a:r>
              <a:rPr lang="en-US" dirty="0" err="1"/>
              <a:t>Gaurdian</a:t>
            </a:r>
            <a:r>
              <a:rPr lang="en-US" dirty="0"/>
              <a:t> reported during January 2021 when everybody was getting back to normal after the pandemic, the director of relatives and residents association said that care residents were being left behind.  1 in 4 brits not confident that </a:t>
            </a:r>
            <a:r>
              <a:rPr lang="en-US" dirty="0" err="1"/>
              <a:t>nhs</a:t>
            </a:r>
            <a:r>
              <a:rPr lang="en-US" dirty="0"/>
              <a:t> can care for them.</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FF2AAA-2913-49AB-9617-D74312060B0B}" type="slidenum">
              <a:t>6</a:t>
            </a:fld>
            <a:endParaRPr lang="en-GB"/>
          </a:p>
        </p:txBody>
      </p:sp>
    </p:spTree>
    <p:extLst>
      <p:ext uri="{BB962C8B-B14F-4D97-AF65-F5344CB8AC3E}">
        <p14:creationId xmlns:p14="http://schemas.microsoft.com/office/powerpoint/2010/main" val="1535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Its been going on for a length of time and set to get worse, it affects the whole industry and how it operates and will need more of a strategic approach to solve.</a:t>
            </a:r>
          </a:p>
        </p:txBody>
      </p:sp>
      <p:sp>
        <p:nvSpPr>
          <p:cNvPr id="4" name="Slide Number Placeholder 3"/>
          <p:cNvSpPr>
            <a:spLocks noGrp="1"/>
          </p:cNvSpPr>
          <p:nvPr>
            <p:ph type="sldNum" sz="quarter" idx="5"/>
          </p:nvPr>
        </p:nvSpPr>
        <p:spPr/>
        <p:txBody>
          <a:bodyPr/>
          <a:lstStyle/>
          <a:p>
            <a:fld id="{18FF2AAA-2913-49AB-9617-D74312060B0B}" type="slidenum">
              <a:rPr lang="en-GB"/>
              <a:t>7</a:t>
            </a:fld>
            <a:endParaRPr lang="en-GB"/>
          </a:p>
        </p:txBody>
      </p:sp>
    </p:spTree>
    <p:extLst>
      <p:ext uri="{BB962C8B-B14F-4D97-AF65-F5344CB8AC3E}">
        <p14:creationId xmlns:p14="http://schemas.microsoft.com/office/powerpoint/2010/main" val="3184439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will go through a PESTLE analysis of the organisation to determine causes so that a solution can be found.</a:t>
            </a:r>
          </a:p>
        </p:txBody>
      </p:sp>
      <p:sp>
        <p:nvSpPr>
          <p:cNvPr id="4" name="Slide Number Placeholder 3"/>
          <p:cNvSpPr>
            <a:spLocks noGrp="1"/>
          </p:cNvSpPr>
          <p:nvPr>
            <p:ph type="sldNum" sz="quarter" idx="5"/>
          </p:nvPr>
        </p:nvSpPr>
        <p:spPr/>
        <p:txBody>
          <a:bodyPr/>
          <a:lstStyle/>
          <a:p>
            <a:fld id="{18FF2AAA-2913-49AB-9617-D74312060B0B}" type="slidenum">
              <a:rPr lang="en-GB"/>
              <a:t>8</a:t>
            </a:fld>
            <a:endParaRPr lang="en-GB"/>
          </a:p>
        </p:txBody>
      </p:sp>
    </p:spTree>
    <p:extLst>
      <p:ext uri="{BB962C8B-B14F-4D97-AF65-F5344CB8AC3E}">
        <p14:creationId xmlns:p14="http://schemas.microsoft.com/office/powerpoint/2010/main" val="247239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285750">
              <a:buFont typeface="Arial"/>
              <a:buChar char="•"/>
            </a:pPr>
            <a:r>
              <a:rPr lang="en-US" dirty="0">
                <a:cs typeface="Calibri"/>
              </a:rPr>
              <a:t>The unfamiliarity and uncertainty of Brexit pushing workers to find work elsewhere.</a:t>
            </a:r>
            <a:endParaRPr lang="en-US" dirty="0"/>
          </a:p>
          <a:p>
            <a:pPr marL="171450" indent="-285750">
              <a:buFont typeface="Arial"/>
              <a:buChar char="•"/>
            </a:pPr>
            <a:r>
              <a:rPr lang="en-GB" dirty="0"/>
              <a:t>The restrictions and changes to work permits.</a:t>
            </a:r>
            <a:endParaRPr lang="en-US" dirty="0">
              <a:cs typeface="Calibri"/>
            </a:endParaRPr>
          </a:p>
          <a:p>
            <a:pPr marL="171450" indent="-285750">
              <a:buFont typeface="Arial"/>
              <a:buChar char="•"/>
            </a:pPr>
            <a:r>
              <a:rPr lang="en-GB" dirty="0"/>
              <a:t>The rules and regulations for workers in the industry.</a:t>
            </a:r>
            <a:endParaRPr lang="en-US" dirty="0">
              <a:cs typeface="Calibri" panose="020F0502020204030204"/>
            </a:endParaRPr>
          </a:p>
          <a:p>
            <a:pPr marL="171450" indent="-285750">
              <a:buFont typeface="Arial"/>
              <a:buChar char="•"/>
            </a:pPr>
            <a:r>
              <a:rPr lang="en-US" dirty="0"/>
              <a:t>A drop in confidence regarding the budget being sufficient to meet statutory duties saw 4% of directors confident in 2020/21 compared to 2019/20 which was 35%.  The Uk spend less in capital compared with other countries for healthcare.</a:t>
            </a:r>
            <a:endParaRPr lang="en-GB" dirty="0"/>
          </a:p>
          <a:p>
            <a:pPr marL="171450" indent="-285750">
              <a:buFont typeface="Arial"/>
              <a:buChar char="•"/>
            </a:pPr>
            <a:endParaRPr lang="en-US" dirty="0">
              <a:cs typeface="Calibri"/>
            </a:endParaRPr>
          </a:p>
          <a:p>
            <a:pPr marL="171450" indent="-171450">
              <a:buFont typeface="Arial,Sans-Serif"/>
              <a:buChar char="•"/>
            </a:pPr>
            <a:r>
              <a:rPr lang="en-US" dirty="0"/>
              <a:t>The gap in funding the local councils is a worry as they are forced to use money from areas to help with the shortage or in some places unable even and therefore cannot recruit and retain the staff required.</a:t>
            </a:r>
            <a:endParaRPr lang="en-US" dirty="0">
              <a:cs typeface="Calibri"/>
            </a:endParaRPr>
          </a:p>
          <a:p>
            <a:pPr marL="171450" indent="-171450">
              <a:lnSpc>
                <a:spcPct val="90000"/>
              </a:lnSpc>
              <a:spcBef>
                <a:spcPts val="1000"/>
              </a:spcBef>
              <a:buFont typeface="Arial,Sans-Serif"/>
              <a:buChar char="•"/>
            </a:pPr>
            <a:r>
              <a:rPr lang="en-GB" dirty="0"/>
              <a:t>The UK has the lowest on average staff working for the NHS across comparable countries, with 1 doctor for every 356 people compared to 1 for 277.  This would improve management of operational systems.</a:t>
            </a:r>
            <a:endParaRPr lang="en-GB" dirty="0">
              <a:cs typeface="Calibri"/>
            </a:endParaRPr>
          </a:p>
          <a:p>
            <a:endParaRPr lang="en-US" dirty="0">
              <a:cs typeface="Calibri"/>
            </a:endParaRPr>
          </a:p>
          <a:p>
            <a:endParaRPr lang="en-US" dirty="0">
              <a:cs typeface="Calibri"/>
            </a:endParaRPr>
          </a:p>
          <a:p>
            <a:r>
              <a:rPr lang="en-US" dirty="0">
                <a:cs typeface="Calibri"/>
              </a:rPr>
              <a:t> The UK have been reliant on migrant workers for </a:t>
            </a:r>
            <a:r>
              <a:rPr lang="en-US" dirty="0" err="1">
                <a:cs typeface="Calibri"/>
              </a:rPr>
              <a:t>nhs</a:t>
            </a:r>
            <a:r>
              <a:rPr lang="en-US" dirty="0">
                <a:cs typeface="Calibri"/>
              </a:rPr>
              <a:t> and care work. The restrictive policies of immigration has</a:t>
            </a:r>
            <a:r>
              <a:rPr lang="en-US" dirty="0"/>
              <a:t> causing people being reluctant to coming into UK.</a:t>
            </a:r>
            <a:endParaRPr lang="en-US" dirty="0">
              <a:cs typeface="Calibri"/>
            </a:endParaRPr>
          </a:p>
          <a:p>
            <a:endParaRPr lang="en-US" dirty="0">
              <a:cs typeface="Calibri"/>
            </a:endParaRPr>
          </a:p>
          <a:p>
            <a:r>
              <a:rPr lang="en-GB" dirty="0"/>
              <a:t> The health secretary introduced the requirement for health and social workers to have the covid jab</a:t>
            </a:r>
            <a:r>
              <a:rPr lang="en-GB" dirty="0">
                <a:cs typeface="Calibri"/>
              </a:rPr>
              <a:t>, </a:t>
            </a:r>
            <a:r>
              <a:rPr lang="en-US" dirty="0">
                <a:cs typeface="Calibri"/>
              </a:rPr>
              <a:t>Although scrapped, the decision to be double jabbed as a health care worker had pushed many to leave their long standing jobs.  It saw many skilled professionals in the sector leave.</a:t>
            </a:r>
            <a:endParaRPr lang="en-US" dirty="0"/>
          </a:p>
        </p:txBody>
      </p:sp>
      <p:sp>
        <p:nvSpPr>
          <p:cNvPr id="4" name="Slide Number Placeholder 3"/>
          <p:cNvSpPr>
            <a:spLocks noGrp="1"/>
          </p:cNvSpPr>
          <p:nvPr>
            <p:ph type="sldNum" sz="quarter" idx="5"/>
          </p:nvPr>
        </p:nvSpPr>
        <p:spPr/>
        <p:txBody>
          <a:bodyPr/>
          <a:lstStyle/>
          <a:p>
            <a:fld id="{18FF2AAA-2913-49AB-9617-D74312060B0B}" type="slidenum">
              <a:t>9</a:t>
            </a:fld>
            <a:endParaRPr lang="en-GB"/>
          </a:p>
        </p:txBody>
      </p:sp>
    </p:spTree>
    <p:extLst>
      <p:ext uri="{BB962C8B-B14F-4D97-AF65-F5344CB8AC3E}">
        <p14:creationId xmlns:p14="http://schemas.microsoft.com/office/powerpoint/2010/main" val="2736610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As the  population of the UK grows so does the ageing population which places an additional strain on the NHS and care systems.</a:t>
            </a:r>
            <a:endParaRPr lang="en-US" dirty="0">
              <a:cs typeface="Calibri"/>
            </a:endParaRPr>
          </a:p>
          <a:p>
            <a:pPr marL="171450" indent="-171450">
              <a:buFont typeface="Arial"/>
              <a:buChar char="•"/>
            </a:pPr>
            <a:r>
              <a:rPr lang="en-US" dirty="0"/>
              <a:t>Patient expectations have increased with the widely evolving of social media and internet search uses, making patients aware of all things from medicine to facilities available.</a:t>
            </a:r>
            <a:endParaRPr lang="en-US" dirty="0">
              <a:cs typeface="Calibri" panose="020F0502020204030204"/>
            </a:endParaRPr>
          </a:p>
          <a:p>
            <a:pPr marL="171450" indent="-171450">
              <a:buFont typeface="Arial"/>
              <a:buChar char="•"/>
            </a:pPr>
            <a:r>
              <a:rPr lang="en-US" dirty="0"/>
              <a:t>The ideas that are presented around the world where people are using easily accessible tools to create more affordable equipment can reduce the costs of equipment.</a:t>
            </a:r>
            <a:endParaRPr lang="en-US" dirty="0">
              <a:cs typeface="Calibri" panose="020F0502020204030204"/>
            </a:endParaRPr>
          </a:p>
          <a:p>
            <a:r>
              <a:rPr lang="en-US" dirty="0"/>
              <a:t>The new technology is also more easy to use therefore it will require minimum training.</a:t>
            </a:r>
            <a:endParaRPr lang="en-US" dirty="0">
              <a:cs typeface="Calibri" panose="020F0502020204030204"/>
            </a:endParaRPr>
          </a:p>
          <a:p>
            <a:r>
              <a:rPr lang="en-US" dirty="0"/>
              <a:t>Global lab innovation makes affordable healthcare around the world and makes it 20% cheaper.  Alos they are external people who can find ways to improve the systems.</a:t>
            </a:r>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FF2AAA-2913-49AB-9617-D74312060B0B}" type="slidenum">
              <a:t>10</a:t>
            </a:fld>
            <a:endParaRPr lang="en-GB"/>
          </a:p>
        </p:txBody>
      </p:sp>
    </p:spTree>
    <p:extLst>
      <p:ext uri="{BB962C8B-B14F-4D97-AF65-F5344CB8AC3E}">
        <p14:creationId xmlns:p14="http://schemas.microsoft.com/office/powerpoint/2010/main" val="605987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dirty="0">
                <a:cs typeface="Calibri"/>
              </a:rPr>
              <a:t>Litigation claims within medical and healthcare has increased significantly in the last 10 years, making it easier for patients or their families to make claims.</a:t>
            </a:r>
          </a:p>
          <a:p>
            <a:pPr marL="285750" indent="-285750">
              <a:buFont typeface="Arial"/>
              <a:buChar char="•"/>
            </a:pPr>
            <a:endParaRPr lang="en-GB" dirty="0">
              <a:cs typeface="Calibri"/>
            </a:endParaRPr>
          </a:p>
        </p:txBody>
      </p:sp>
      <p:sp>
        <p:nvSpPr>
          <p:cNvPr id="4" name="Slide Number Placeholder 3"/>
          <p:cNvSpPr>
            <a:spLocks noGrp="1"/>
          </p:cNvSpPr>
          <p:nvPr>
            <p:ph type="sldNum" sz="quarter" idx="5"/>
          </p:nvPr>
        </p:nvSpPr>
        <p:spPr/>
        <p:txBody>
          <a:bodyPr/>
          <a:lstStyle/>
          <a:p>
            <a:fld id="{18FF2AAA-2913-49AB-9617-D74312060B0B}" type="slidenum">
              <a:rPr lang="en-GB"/>
              <a:t>11</a:t>
            </a:fld>
            <a:endParaRPr lang="en-GB"/>
          </a:p>
        </p:txBody>
      </p:sp>
    </p:spTree>
    <p:extLst>
      <p:ext uri="{BB962C8B-B14F-4D97-AF65-F5344CB8AC3E}">
        <p14:creationId xmlns:p14="http://schemas.microsoft.com/office/powerpoint/2010/main" val="668821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a:cs typeface="Calibri" panose="020F0502020204030204"/>
            </a:endParaRPr>
          </a:p>
          <a:p>
            <a:pPr marL="171450" indent="-171450">
              <a:buFont typeface="Arial"/>
              <a:buChar char="•"/>
            </a:pPr>
            <a:r>
              <a:rPr lang="en-GB" dirty="0"/>
              <a:t>Care workers are leaving for better paid jobs with less responsibilities.  There are inequalities in pay and progression. People are looking for work in other sectors due to higher wages compared with what carers receive. </a:t>
            </a:r>
            <a:endParaRPr lang="en-US" dirty="0"/>
          </a:p>
          <a:p>
            <a:pPr marL="171450" indent="-171450">
              <a:buFont typeface="Arial"/>
              <a:buChar char="•"/>
            </a:pPr>
            <a:r>
              <a:rPr lang="en-GB" dirty="0"/>
              <a:t>They considering to leave the industry due to fears of the cost of living and finding better paying roles in retail and warehouses. </a:t>
            </a:r>
            <a:endParaRPr lang="en-GB" dirty="0">
              <a:cs typeface="Calibri" panose="020F0502020204030204"/>
            </a:endParaRPr>
          </a:p>
          <a:p>
            <a:pPr marL="171450" indent="-171450">
              <a:buFont typeface="Arial"/>
              <a:buChar char="•"/>
            </a:pPr>
            <a:r>
              <a:rPr lang="en-US" dirty="0"/>
              <a:t>Students are being pushed to leave courses because of the lack of bursaries offered or the amount that is offered.  It is a struggle for students and therefore are looking for other ways or other education and career paths.</a:t>
            </a:r>
          </a:p>
          <a:p>
            <a:pPr marL="171450" indent="-171450">
              <a:buFont typeface="Arial"/>
              <a:buChar char="•"/>
            </a:pPr>
            <a:r>
              <a:rPr lang="en-US" dirty="0">
                <a:cs typeface="Calibri" panose="020F0502020204030204"/>
              </a:rPr>
              <a:t>Health foundation has a quality improvement training </a:t>
            </a:r>
            <a:r>
              <a:rPr lang="en-US" dirty="0" err="1">
                <a:cs typeface="Calibri" panose="020F0502020204030204"/>
              </a:rPr>
              <a:t>programme</a:t>
            </a:r>
            <a:r>
              <a:rPr lang="en-US" dirty="0">
                <a:cs typeface="Calibri" panose="020F0502020204030204"/>
              </a:rPr>
              <a:t> which reports that better continuous training increases confidence and improves quality of care which gives staff confidence.</a:t>
            </a:r>
          </a:p>
          <a:p>
            <a:pPr marL="171450" indent="-171450">
              <a:buFont typeface="Arial"/>
              <a:buChar char="•"/>
            </a:pPr>
            <a:endParaRPr lang="en-US" dirty="0"/>
          </a:p>
          <a:p>
            <a:pPr marL="171450" indent="-171450">
              <a:buFont typeface="Arial"/>
              <a:buChar char="•"/>
            </a:pPr>
            <a:r>
              <a:rPr lang="en-US" dirty="0"/>
              <a:t>Just seeing how the UK compares with other countries gives an idea of how poorly managed staffing is.</a:t>
            </a:r>
          </a:p>
          <a:p>
            <a:pPr marL="171450" indent="-171450">
              <a:buFont typeface="Arial"/>
              <a:buChar char="•"/>
            </a:pPr>
            <a:endParaRPr lang="en-GB" dirty="0">
              <a:cs typeface="Calibri" panose="020F0502020204030204"/>
            </a:endParaRPr>
          </a:p>
          <a:p>
            <a:pPr>
              <a:lnSpc>
                <a:spcPct val="90000"/>
              </a:lnSpc>
              <a:spcBef>
                <a:spcPts val="1000"/>
              </a:spcBef>
            </a:pPr>
            <a:endParaRPr lang="en-GB" dirty="0">
              <a:cs typeface="Calibri" panose="020F0502020204030204"/>
            </a:endParaRPr>
          </a:p>
          <a:p>
            <a:pPr>
              <a:lnSpc>
                <a:spcPct val="90000"/>
              </a:lnSpc>
              <a:spcBef>
                <a:spcPts val="1000"/>
              </a:spcBef>
            </a:pPr>
            <a:endParaRPr lang="en-GB" dirty="0">
              <a:cs typeface="Calibri" panose="020F0502020204030204"/>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FF2AAA-2913-49AB-9617-D74312060B0B}" type="slidenum">
              <a:rPr lang="en-GB"/>
              <a:t>13</a:t>
            </a:fld>
            <a:endParaRPr lang="en-GB"/>
          </a:p>
        </p:txBody>
      </p:sp>
    </p:spTree>
    <p:extLst>
      <p:ext uri="{BB962C8B-B14F-4D97-AF65-F5344CB8AC3E}">
        <p14:creationId xmlns:p14="http://schemas.microsoft.com/office/powerpoint/2010/main" val="2604803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 give confidence to individuals who would like to gain better experience.</a:t>
            </a:r>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8FF2AAA-2913-49AB-9617-D74312060B0B}" type="slidenum">
              <a:rPr lang="en-GB"/>
              <a:t>15</a:t>
            </a:fld>
            <a:endParaRPr lang="en-GB"/>
          </a:p>
        </p:txBody>
      </p:sp>
    </p:spTree>
    <p:extLst>
      <p:ext uri="{BB962C8B-B14F-4D97-AF65-F5344CB8AC3E}">
        <p14:creationId xmlns:p14="http://schemas.microsoft.com/office/powerpoint/2010/main" val="1914249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Looking at the PMI results of possible solutions, one of the biggest indicators are the confidence levels.  With extra support and </a:t>
            </a:r>
            <a:r>
              <a:rPr lang="en-US" dirty="0" err="1">
                <a:cs typeface="Calibri"/>
              </a:rPr>
              <a:t>traing</a:t>
            </a:r>
            <a:r>
              <a:rPr lang="en-US" dirty="0">
                <a:cs typeface="Calibri"/>
              </a:rPr>
              <a:t> employees morale will be improved and having knowledge how to handle situations would be helpful.  Staff are leaving in droves to find places with less responsibility.  If they had more knowledge and support then it would reduce the number of leavers as the responsibility would not feel like such a burden.  Many places do not </a:t>
            </a:r>
            <a:r>
              <a:rPr lang="en-US" dirty="0" err="1">
                <a:cs typeface="Calibri"/>
              </a:rPr>
              <a:t>emphasise</a:t>
            </a:r>
            <a:r>
              <a:rPr lang="en-US" dirty="0">
                <a:cs typeface="Calibri"/>
              </a:rPr>
              <a:t> how to </a:t>
            </a:r>
            <a:r>
              <a:rPr lang="en-US" dirty="0" err="1">
                <a:cs typeface="Calibri"/>
              </a:rPr>
              <a:t>maximise</a:t>
            </a:r>
            <a:r>
              <a:rPr lang="en-US" dirty="0">
                <a:cs typeface="Calibri"/>
              </a:rPr>
              <a:t> the benefits of the extra services available for staff, through training and support staff will be well equipped.</a:t>
            </a:r>
          </a:p>
        </p:txBody>
      </p:sp>
      <p:sp>
        <p:nvSpPr>
          <p:cNvPr id="4" name="Slide Number Placeholder 3"/>
          <p:cNvSpPr>
            <a:spLocks noGrp="1"/>
          </p:cNvSpPr>
          <p:nvPr>
            <p:ph type="sldNum" sz="quarter" idx="5"/>
          </p:nvPr>
        </p:nvSpPr>
        <p:spPr/>
        <p:txBody>
          <a:bodyPr/>
          <a:lstStyle/>
          <a:p>
            <a:fld id="{18FF2AAA-2913-49AB-9617-D74312060B0B}" type="slidenum">
              <a:rPr lang="en-GB"/>
              <a:t>17</a:t>
            </a:fld>
            <a:endParaRPr lang="en-GB"/>
          </a:p>
        </p:txBody>
      </p:sp>
    </p:spTree>
    <p:extLst>
      <p:ext uri="{BB962C8B-B14F-4D97-AF65-F5344CB8AC3E}">
        <p14:creationId xmlns:p14="http://schemas.microsoft.com/office/powerpoint/2010/main" val="45514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ursuit.unimelb.edu.au/articles/the-morals-and-ethics-of-the-covid-19-frontline"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languageonthemove.com/brexit-and-the-politics-of-english/"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hyperlink" Target="https://www.languageonthemove.com/brexit-and-the-politics-of-english/"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18" Type="http://schemas.openxmlformats.org/officeDocument/2006/relationships/image" Target="../media/image28.png"/><Relationship Id="rId3" Type="http://schemas.openxmlformats.org/officeDocument/2006/relationships/image" Target="../media/image13.png"/><Relationship Id="rId21" Type="http://schemas.openxmlformats.org/officeDocument/2006/relationships/image" Target="../media/image31.png"/><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27.png"/><Relationship Id="rId2" Type="http://schemas.openxmlformats.org/officeDocument/2006/relationships/image" Target="../media/image12.png"/><Relationship Id="rId16" Type="http://schemas.openxmlformats.org/officeDocument/2006/relationships/image" Target="../media/image26.png"/><Relationship Id="rId20"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png"/><Relationship Id="rId24" Type="http://schemas.openxmlformats.org/officeDocument/2006/relationships/image" Target="../media/image34.png"/><Relationship Id="rId5" Type="http://schemas.openxmlformats.org/officeDocument/2006/relationships/image" Target="../media/image15.png"/><Relationship Id="rId15" Type="http://schemas.openxmlformats.org/officeDocument/2006/relationships/image" Target="../media/image25.png"/><Relationship Id="rId23" Type="http://schemas.openxmlformats.org/officeDocument/2006/relationships/image" Target="../media/image33.png"/><Relationship Id="rId10" Type="http://schemas.openxmlformats.org/officeDocument/2006/relationships/image" Target="../media/image20.png"/><Relationship Id="rId19" Type="http://schemas.openxmlformats.org/officeDocument/2006/relationships/image" Target="../media/image29.png"/><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4.png"/><Relationship Id="rId22" Type="http://schemas.openxmlformats.org/officeDocument/2006/relationships/image" Target="../media/image32.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health.org.uk/publications/our-ageing-population" TargetMode="External"/><Relationship Id="rId2" Type="http://schemas.openxmlformats.org/officeDocument/2006/relationships/hyperlink" Target="https://www.dailyrecord.co.uk/news/majority-care-workers-considering-quitting-26395883"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ocal.gov.uk/parliament/briefings-and-responses/debate-social-care-provision-uk-and-role-carers-provision-house" TargetMode="External"/><Relationship Id="rId2" Type="http://schemas.openxmlformats.org/officeDocument/2006/relationships/hyperlink" Target="https://healthcampaignstogether.com/pdf/Lowdown-issue-47.pdf" TargetMode="External"/><Relationship Id="rId1" Type="http://schemas.openxmlformats.org/officeDocument/2006/relationships/slideLayout" Target="../slideLayouts/slideLayout2.xml"/><Relationship Id="rId4" Type="http://schemas.openxmlformats.org/officeDocument/2006/relationships/hyperlink" Target="https://www.nuffieldtrust.org.uk/chart/vacancy-rat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cp-health.com/blog/nursing-shortage-effect-on-the-health-care-industry-current-trends-future-growth/" TargetMode="External"/><Relationship Id="rId2" Type="http://schemas.openxmlformats.org/officeDocument/2006/relationships/hyperlink" Target="https://www.communitycare.co.uk/2022/04/28/government-must-fund-10-50-social-care-minimum-wage-urge-migration-adviser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society/2022/may/23/thousands-of-nhs-workers-may-quit-for-better-paid-jobs-ministers-warned" TargetMode="External"/><Relationship Id="rId2" Type="http://schemas.openxmlformats.org/officeDocument/2006/relationships/hyperlink" Target="https://www.theguardian.com/society/2021/dec/26/one-in-four-briton-not-confident-nhs-can-care-for-them-survey-reveals" TargetMode="External"/><Relationship Id="rId1" Type="http://schemas.openxmlformats.org/officeDocument/2006/relationships/slideLayout" Target="../slideLayouts/slideLayout2.xml"/><Relationship Id="rId4" Type="http://schemas.openxmlformats.org/officeDocument/2006/relationships/hyperlink" Target="https://www.health.org.uk/sites/default/files/QualityImprovementTrainingForHealthcareProfessionals.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ucas.com/data-and-analysis/undergraduate-statistics-and-reports/ucasundergraduate-end-cycle-reports/2018-end-cycle-report" TargetMode="External"/><Relationship Id="rId2" Type="http://schemas.openxmlformats.org/officeDocument/2006/relationships/hyperlink" Target="https://www.kingsfund.org.uk/publications/health-care-workforce-england" TargetMode="External"/><Relationship Id="rId1" Type="http://schemas.openxmlformats.org/officeDocument/2006/relationships/slideLayout" Target="../slideLayouts/slideLayout2.xml"/><Relationship Id="rId4" Type="http://schemas.openxmlformats.org/officeDocument/2006/relationships/hyperlink" Target="https://www.unison.org.uk/news/press-release/2021/11/staffing-levels-in-care-dangerously-low-with-dying-residents-denied-dignified-end-says-unison-surv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70218" y="280836"/>
            <a:ext cx="4165085" cy="2461142"/>
          </a:xfrm>
        </p:spPr>
        <p:txBody>
          <a:bodyPr anchor="b">
            <a:noAutofit/>
          </a:bodyPr>
          <a:lstStyle/>
          <a:p>
            <a:pPr algn="l"/>
            <a:r>
              <a:rPr lang="en-GB" sz="3200" b="1" dirty="0">
                <a:solidFill>
                  <a:schemeClr val="bg1"/>
                </a:solidFill>
                <a:latin typeface="Arial Nova"/>
                <a:ea typeface="Calibri Light"/>
                <a:cs typeface="Calibri Light"/>
              </a:rPr>
              <a:t>Addressing the Problem of Staff Shortage in Proper Care UK</a:t>
            </a:r>
          </a:p>
        </p:txBody>
      </p:sp>
      <p:sp>
        <p:nvSpPr>
          <p:cNvPr id="3" name="Subtitle 2"/>
          <p:cNvSpPr>
            <a:spLocks noGrp="1"/>
          </p:cNvSpPr>
          <p:nvPr>
            <p:ph type="subTitle" idx="1"/>
          </p:nvPr>
        </p:nvSpPr>
        <p:spPr>
          <a:xfrm>
            <a:off x="7070216" y="3686182"/>
            <a:ext cx="5292428" cy="2348273"/>
          </a:xfrm>
        </p:spPr>
        <p:txBody>
          <a:bodyPr vert="horz" lIns="91440" tIns="45720" rIns="91440" bIns="45720" rtlCol="0" anchor="t">
            <a:normAutofit/>
          </a:bodyPr>
          <a:lstStyle/>
          <a:p>
            <a:pPr algn="l"/>
            <a:r>
              <a:rPr lang="en-GB" sz="2800" dirty="0">
                <a:solidFill>
                  <a:schemeClr val="bg1"/>
                </a:solidFill>
                <a:latin typeface="Arial Nova"/>
                <a:ea typeface="Calibri"/>
                <a:cs typeface="Calibri"/>
              </a:rPr>
              <a:t>By Amina Begum</a:t>
            </a:r>
          </a:p>
          <a:p>
            <a:pPr algn="l"/>
            <a:endParaRPr lang="en-GB" sz="1100" dirty="0">
              <a:solidFill>
                <a:schemeClr val="bg1"/>
              </a:solidFill>
              <a:latin typeface="Arial Nova"/>
              <a:ea typeface="Calibri"/>
              <a:cs typeface="Calibri"/>
            </a:endParaRPr>
          </a:p>
          <a:p>
            <a:pPr algn="l"/>
            <a:r>
              <a:rPr lang="en-GB" sz="2000" dirty="0">
                <a:solidFill>
                  <a:schemeClr val="bg1"/>
                </a:solidFill>
                <a:latin typeface="Arial Nova"/>
                <a:ea typeface="Calibri"/>
                <a:cs typeface="Calibri"/>
              </a:rPr>
              <a:t>BMSW4004  Problem Solving and Decision Making</a:t>
            </a:r>
          </a:p>
          <a:p>
            <a:pPr algn="l"/>
            <a:r>
              <a:rPr lang="en-GB" sz="2000" dirty="0">
                <a:solidFill>
                  <a:schemeClr val="bg1"/>
                </a:solidFill>
                <a:latin typeface="Arial Nova"/>
                <a:ea typeface="Calibri"/>
                <a:cs typeface="Calibri"/>
              </a:rPr>
              <a:t>Lecturer: Julius Azasoo</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8C39D9E8-533E-565F-FCC8-2FE765F499A9}"/>
              </a:ext>
            </a:extLst>
          </p:cNvPr>
          <p:cNvPicPr>
            <a:picLocks noChangeAspect="1"/>
          </p:cNvPicPr>
          <p:nvPr/>
        </p:nvPicPr>
        <p:blipFill>
          <a:blip r:embed="rId2"/>
          <a:stretch>
            <a:fillRect/>
          </a:stretch>
        </p:blipFill>
        <p:spPr>
          <a:xfrm>
            <a:off x="419382" y="1226973"/>
            <a:ext cx="4047843" cy="303588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A5810-E927-CE57-F3A6-9C8C5DB0EB5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cs typeface="Calibri Light"/>
              </a:rPr>
              <a:t>Aims of this presentation</a:t>
            </a:r>
            <a:endParaRPr lang="en-GB" sz="4000" dirty="0">
              <a:solidFill>
                <a:srgbClr val="FFFFFF"/>
              </a:solidFill>
            </a:endParaRPr>
          </a:p>
        </p:txBody>
      </p:sp>
      <p:sp>
        <p:nvSpPr>
          <p:cNvPr id="3" name="Content Placeholder 2">
            <a:extLst>
              <a:ext uri="{FF2B5EF4-FFF2-40B4-BE49-F238E27FC236}">
                <a16:creationId xmlns:a16="http://schemas.microsoft.com/office/drawing/2014/main" id="{FC41BB28-2C82-95DC-27BB-FD8D948DD217}"/>
              </a:ext>
            </a:extLst>
          </p:cNvPr>
          <p:cNvSpPr>
            <a:spLocks noGrp="1"/>
          </p:cNvSpPr>
          <p:nvPr>
            <p:ph idx="1"/>
          </p:nvPr>
        </p:nvSpPr>
        <p:spPr>
          <a:xfrm>
            <a:off x="4662776" y="207029"/>
            <a:ext cx="6702830" cy="6246594"/>
          </a:xfrm>
        </p:spPr>
        <p:txBody>
          <a:bodyPr vert="horz" lIns="91440" tIns="45720" rIns="91440" bIns="45720" rtlCol="0" anchor="ctr">
            <a:noAutofit/>
          </a:bodyPr>
          <a:lstStyle/>
          <a:p>
            <a:endParaRPr lang="en-GB" sz="2000" dirty="0">
              <a:cs typeface="Calibri"/>
            </a:endParaRPr>
          </a:p>
          <a:p>
            <a:endParaRPr lang="en-GB" sz="2000" dirty="0">
              <a:cs typeface="Calibri"/>
            </a:endParaRPr>
          </a:p>
          <a:p>
            <a:endParaRPr lang="en-GB" sz="2000" dirty="0">
              <a:cs typeface="Calibri"/>
            </a:endParaRPr>
          </a:p>
          <a:p>
            <a:endParaRPr lang="en-GB" sz="2400" dirty="0">
              <a:cs typeface="Calibri"/>
            </a:endParaRPr>
          </a:p>
          <a:p>
            <a:endParaRPr lang="en-GB" sz="2400" dirty="0">
              <a:cs typeface="Calibri"/>
            </a:endParaRPr>
          </a:p>
          <a:p>
            <a:r>
              <a:rPr lang="en-GB" sz="2400" dirty="0">
                <a:cs typeface="Calibri"/>
              </a:rPr>
              <a:t>Understand the background information of Proper Care UK and its staff shortages issue.</a:t>
            </a:r>
            <a:endParaRPr lang="en-GB">
              <a:cs typeface="Calibri" panose="020F0502020204030204"/>
            </a:endParaRPr>
          </a:p>
          <a:p>
            <a:endParaRPr lang="en-GB" sz="2400" dirty="0">
              <a:cs typeface="Calibri"/>
            </a:endParaRPr>
          </a:p>
          <a:p>
            <a:r>
              <a:rPr lang="en-GB" sz="2400" dirty="0">
                <a:cs typeface="Calibri"/>
              </a:rPr>
              <a:t>Gather information to identify the scope of the problem and the impact it will have.</a:t>
            </a:r>
          </a:p>
          <a:p>
            <a:pPr marL="0" indent="0">
              <a:buNone/>
            </a:pPr>
            <a:endParaRPr lang="en-GB" sz="2400" dirty="0">
              <a:cs typeface="Calibri"/>
            </a:endParaRPr>
          </a:p>
          <a:p>
            <a:r>
              <a:rPr lang="en-GB" sz="2400" dirty="0">
                <a:cs typeface="Calibri"/>
              </a:rPr>
              <a:t>Deliver an understanding of the macro-environmental factors contributing to the complex problem.</a:t>
            </a:r>
          </a:p>
          <a:p>
            <a:endParaRPr lang="en-GB" sz="2400" dirty="0">
              <a:cs typeface="Calibri"/>
            </a:endParaRPr>
          </a:p>
          <a:p>
            <a:r>
              <a:rPr lang="en-GB" sz="2400" dirty="0">
                <a:cs typeface="Calibri"/>
              </a:rPr>
              <a:t>Provide a cause-and-effect analysis of the problem.</a:t>
            </a:r>
          </a:p>
          <a:p>
            <a:endParaRPr lang="en-GB" sz="2400" dirty="0">
              <a:cs typeface="Calibri"/>
            </a:endParaRPr>
          </a:p>
          <a:p>
            <a:r>
              <a:rPr lang="en-GB" sz="2400" dirty="0">
                <a:cs typeface="Calibri"/>
              </a:rPr>
              <a:t>Evaluation of alternative solutions using  a PMI table and choosing an appropriate solution amongst these alternatives.</a:t>
            </a:r>
          </a:p>
          <a:p>
            <a:pPr marL="0" indent="0">
              <a:buNone/>
            </a:pPr>
            <a:endParaRPr lang="en-GB" sz="2400" dirty="0">
              <a:cs typeface="Calibri"/>
            </a:endParaRPr>
          </a:p>
          <a:p>
            <a:pPr marL="0" indent="0">
              <a:buNone/>
            </a:pPr>
            <a:endParaRPr lang="en-GB" sz="2400" dirty="0">
              <a:cs typeface="Calibri"/>
            </a:endParaRPr>
          </a:p>
          <a:p>
            <a:endParaRPr lang="en-GB" sz="2000" dirty="0">
              <a:cs typeface="Calibri"/>
            </a:endParaRPr>
          </a:p>
          <a:p>
            <a:endParaRPr lang="en-GB" sz="2000" dirty="0">
              <a:cs typeface="Calibri"/>
            </a:endParaRPr>
          </a:p>
          <a:p>
            <a:endParaRPr lang="en-GB" sz="2000" dirty="0">
              <a:cs typeface="Calibri"/>
            </a:endParaRPr>
          </a:p>
        </p:txBody>
      </p:sp>
    </p:spTree>
    <p:extLst>
      <p:ext uri="{BB962C8B-B14F-4D97-AF65-F5344CB8AC3E}">
        <p14:creationId xmlns:p14="http://schemas.microsoft.com/office/powerpoint/2010/main" val="1484841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2FE13-03DC-E8C5-E9A7-9AD0000B634D}"/>
              </a:ext>
            </a:extLst>
          </p:cNvPr>
          <p:cNvSpPr>
            <a:spLocks noGrp="1"/>
          </p:cNvSpPr>
          <p:nvPr>
            <p:ph type="title"/>
          </p:nvPr>
        </p:nvSpPr>
        <p:spPr>
          <a:xfrm>
            <a:off x="938436" y="1723806"/>
            <a:ext cx="2971557" cy="1682069"/>
          </a:xfrm>
        </p:spPr>
        <p:txBody>
          <a:bodyPr vert="horz" lIns="91440" tIns="45720" rIns="91440" bIns="45720" rtlCol="0" anchor="b">
            <a:normAutofit/>
          </a:bodyPr>
          <a:lstStyle/>
          <a:p>
            <a:pPr algn="r"/>
            <a:r>
              <a:rPr lang="en-US" sz="4000" kern="1200">
                <a:solidFill>
                  <a:srgbClr val="FFFFFF"/>
                </a:solidFill>
                <a:latin typeface="+mj-lt"/>
                <a:ea typeface="+mj-ea"/>
                <a:cs typeface="+mj-cs"/>
              </a:rPr>
              <a:t>Proper Care UK</a:t>
            </a:r>
          </a:p>
        </p:txBody>
      </p:sp>
      <p:sp>
        <p:nvSpPr>
          <p:cNvPr id="5" name="TextBox 1">
            <a:extLst>
              <a:ext uri="{FF2B5EF4-FFF2-40B4-BE49-F238E27FC236}">
                <a16:creationId xmlns:a16="http://schemas.microsoft.com/office/drawing/2014/main" id="{58CD2B45-0707-505B-7BC9-7A29F03FD76D}"/>
              </a:ext>
            </a:extLst>
          </p:cNvPr>
          <p:cNvSpPr txBox="1"/>
          <p:nvPr/>
        </p:nvSpPr>
        <p:spPr>
          <a:xfrm>
            <a:off x="1110393" y="3056433"/>
            <a:ext cx="3025303" cy="1905381"/>
          </a:xfrm>
          <a:prstGeom prst="rect">
            <a:avLst/>
          </a:prstGeom>
        </p:spPr>
        <p:txBody>
          <a:bodyPr rot="0" spcFirstLastPara="0" vert="horz" lIns="91440" tIns="45720" rIns="91440" bIns="45720" numCol="1" spcCol="0" rtlCol="0" fromWordArt="0" anchor="ctr"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2000" dirty="0">
                <a:solidFill>
                  <a:srgbClr val="FFFFFF"/>
                </a:solidFill>
              </a:rPr>
              <a:t>An adult health and social care provider​</a:t>
            </a:r>
            <a:endParaRPr lang="en-US" dirty="0"/>
          </a:p>
        </p:txBody>
      </p:sp>
      <p:pic>
        <p:nvPicPr>
          <p:cNvPr id="6" name="Picture 6" descr="A picture containing person, indoor&#10;&#10;Description automatically generated">
            <a:extLst>
              <a:ext uri="{FF2B5EF4-FFF2-40B4-BE49-F238E27FC236}">
                <a16:creationId xmlns:a16="http://schemas.microsoft.com/office/drawing/2014/main" id="{00A17AF5-FE0B-7086-E79E-2E47AB255561}"/>
              </a:ext>
            </a:extLst>
          </p:cNvPr>
          <p:cNvPicPr>
            <a:picLocks noGrp="1" noChangeAspect="1"/>
          </p:cNvPicPr>
          <p:nvPr>
            <p:ph idx="1"/>
          </p:nvPr>
        </p:nvPicPr>
        <p:blipFill>
          <a:blip r:embed="rId3"/>
          <a:stretch>
            <a:fillRect/>
          </a:stretch>
        </p:blipFill>
        <p:spPr>
          <a:xfrm>
            <a:off x="8109502" y="2065464"/>
            <a:ext cx="3615776" cy="2738950"/>
          </a:xfrm>
          <a:prstGeom prst="rect">
            <a:avLst/>
          </a:prstGeom>
        </p:spPr>
      </p:pic>
      <p:sp>
        <p:nvSpPr>
          <p:cNvPr id="7" name="TextBox 6">
            <a:extLst>
              <a:ext uri="{FF2B5EF4-FFF2-40B4-BE49-F238E27FC236}">
                <a16:creationId xmlns:a16="http://schemas.microsoft.com/office/drawing/2014/main" id="{256FB50A-F82E-6040-0D44-6C7DA3B92665}"/>
              </a:ext>
            </a:extLst>
          </p:cNvPr>
          <p:cNvSpPr txBox="1"/>
          <p:nvPr/>
        </p:nvSpPr>
        <p:spPr>
          <a:xfrm>
            <a:off x="4240591" y="587829"/>
            <a:ext cx="3706331"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cs typeface="Calibri"/>
            </a:endParaRPr>
          </a:p>
          <a:p>
            <a:r>
              <a:rPr lang="en-US" sz="2000" dirty="0"/>
              <a:t>​</a:t>
            </a:r>
            <a:endParaRPr lang="en-US" sz="2000" dirty="0">
              <a:cs typeface="Calibri"/>
            </a:endParaRPr>
          </a:p>
          <a:p>
            <a:r>
              <a:rPr lang="en-US" sz="2400" dirty="0"/>
              <a:t>More people work in social care compared to NHS – 1.65 million compared to 1.5 million </a:t>
            </a:r>
            <a:endParaRPr lang="en-US" sz="2400">
              <a:cs typeface="Calibri"/>
            </a:endParaRPr>
          </a:p>
          <a:p>
            <a:r>
              <a:rPr lang="en-US" sz="2400" dirty="0"/>
              <a:t>(Local.gov.uk 2021) ​​</a:t>
            </a:r>
            <a:endParaRPr lang="en-US" sz="2400" dirty="0">
              <a:cs typeface="Calibri"/>
            </a:endParaRPr>
          </a:p>
          <a:p>
            <a:endParaRPr lang="en-US" sz="2400" dirty="0"/>
          </a:p>
          <a:p>
            <a:endParaRPr lang="en-US" sz="2400" dirty="0"/>
          </a:p>
          <a:p>
            <a:r>
              <a:rPr lang="en-US" sz="2400" dirty="0"/>
              <a:t>​</a:t>
            </a:r>
            <a:endParaRPr lang="en-US" sz="2400">
              <a:cs typeface="Calibri"/>
            </a:endParaRPr>
          </a:p>
          <a:p>
            <a:r>
              <a:rPr lang="en-US" sz="2400" dirty="0"/>
              <a:t>Between 2015/16 there were 1.8million new requests to councils for these services (Fullfact.org, 2017).​​</a:t>
            </a:r>
            <a:endParaRPr lang="en-US" sz="2400">
              <a:cs typeface="Calibri"/>
            </a:endParaRPr>
          </a:p>
          <a:p>
            <a:r>
              <a:rPr lang="en-US" sz="2400" dirty="0"/>
              <a:t>​</a:t>
            </a:r>
            <a:endParaRPr lang="en-US" sz="2400">
              <a:cs typeface="Calibri"/>
            </a:endParaRPr>
          </a:p>
        </p:txBody>
      </p:sp>
    </p:spTree>
    <p:extLst>
      <p:ext uri="{BB962C8B-B14F-4D97-AF65-F5344CB8AC3E}">
        <p14:creationId xmlns:p14="http://schemas.microsoft.com/office/powerpoint/2010/main" val="212267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 name="Rectangle 111">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0" name="Freeform: Shape 1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2" name="Rectangle 1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99B98-FD8D-9160-5CD8-2B73362E8C65}"/>
              </a:ext>
            </a:extLst>
          </p:cNvPr>
          <p:cNvSpPr>
            <a:spLocks noGrp="1"/>
          </p:cNvSpPr>
          <p:nvPr>
            <p:ph type="title"/>
          </p:nvPr>
        </p:nvSpPr>
        <p:spPr>
          <a:xfrm>
            <a:off x="757008" y="1735903"/>
            <a:ext cx="3201366" cy="3387497"/>
          </a:xfrm>
        </p:spPr>
        <p:txBody>
          <a:bodyPr vert="horz" lIns="91440" tIns="45720" rIns="91440" bIns="45720" rtlCol="0" anchor="b">
            <a:normAutofit/>
          </a:bodyPr>
          <a:lstStyle/>
          <a:p>
            <a:pPr algn="r"/>
            <a:r>
              <a:rPr lang="en-US" sz="3700" dirty="0">
                <a:solidFill>
                  <a:srgbClr val="FFFFFF"/>
                </a:solidFill>
              </a:rPr>
              <a:t>Staff shortages are affecting Proper Care Uk</a:t>
            </a:r>
            <a:br>
              <a:rPr lang="en-US" sz="3700" dirty="0"/>
            </a:br>
            <a:br>
              <a:rPr lang="en-US" sz="3700" dirty="0"/>
            </a:br>
            <a:endParaRPr lang="en-US" sz="3700">
              <a:solidFill>
                <a:srgbClr val="FFFFFF"/>
              </a:solidFill>
            </a:endParaRPr>
          </a:p>
        </p:txBody>
      </p:sp>
      <p:sp>
        <p:nvSpPr>
          <p:cNvPr id="5" name="TextBox 4">
            <a:extLst>
              <a:ext uri="{FF2B5EF4-FFF2-40B4-BE49-F238E27FC236}">
                <a16:creationId xmlns:a16="http://schemas.microsoft.com/office/drawing/2014/main" id="{4040E80D-4682-CF9F-7599-8157C8E50E76}"/>
              </a:ext>
            </a:extLst>
          </p:cNvPr>
          <p:cNvSpPr txBox="1"/>
          <p:nvPr/>
        </p:nvSpPr>
        <p:spPr>
          <a:xfrm>
            <a:off x="5513061" y="6636623"/>
            <a:ext cx="3908255" cy="248334"/>
          </a:xfrm>
          <a:prstGeom prst="rect">
            <a:avLst/>
          </a:prstGeom>
        </p:spPr>
        <p:txBody>
          <a:bodyPr vert="horz" lIns="91440" tIns="45720" rIns="91440" bIns="45720" rtlCol="0" anchor="ctr">
            <a:normAutofit fontScale="62500" lnSpcReduction="20000"/>
          </a:bodyPr>
          <a:lstStyle/>
          <a:p>
            <a:pPr indent="-228600">
              <a:lnSpc>
                <a:spcPct val="90000"/>
              </a:lnSpc>
              <a:spcAft>
                <a:spcPts val="600"/>
              </a:spcAft>
              <a:buFont typeface="Arial" panose="020B0604020202020204" pitchFamily="34" charset="0"/>
              <a:buChar char="•"/>
            </a:pPr>
            <a:r>
              <a:rPr lang="en-US" sz="2000"/>
              <a:t>Source: Creativecommons, 2022</a:t>
            </a:r>
          </a:p>
        </p:txBody>
      </p:sp>
      <p:pic>
        <p:nvPicPr>
          <p:cNvPr id="4" name="Picture 4" descr="A picture containing person&#10;&#10;Description automatically generated">
            <a:extLst>
              <a:ext uri="{FF2B5EF4-FFF2-40B4-BE49-F238E27FC236}">
                <a16:creationId xmlns:a16="http://schemas.microsoft.com/office/drawing/2014/main" id="{060F5778-8756-1D76-D795-FB629EA8BC67}"/>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20751" r="47996"/>
          <a:stretch/>
        </p:blipFill>
        <p:spPr>
          <a:xfrm>
            <a:off x="8650276" y="10"/>
            <a:ext cx="3541724" cy="6857990"/>
          </a:xfrm>
          <a:prstGeom prst="rect">
            <a:avLst/>
          </a:prstGeom>
        </p:spPr>
      </p:pic>
      <p:sp>
        <p:nvSpPr>
          <p:cNvPr id="3" name="TextBox 2">
            <a:extLst>
              <a:ext uri="{FF2B5EF4-FFF2-40B4-BE49-F238E27FC236}">
                <a16:creationId xmlns:a16="http://schemas.microsoft.com/office/drawing/2014/main" id="{CCF06DE3-B426-4C82-BA00-F211B4A60B2D}"/>
              </a:ext>
            </a:extLst>
          </p:cNvPr>
          <p:cNvSpPr txBox="1"/>
          <p:nvPr/>
        </p:nvSpPr>
        <p:spPr>
          <a:xfrm>
            <a:off x="4162927" y="703848"/>
            <a:ext cx="4368108" cy="38154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3200" dirty="0"/>
              <a:t>Registered</a:t>
            </a:r>
            <a:r>
              <a:rPr lang="en-GB" sz="3200" dirty="0">
                <a:ea typeface="+mn-lt"/>
                <a:cs typeface="+mn-lt"/>
              </a:rPr>
              <a:t> nurse vacancy rate of 12% in adult social care, that’s around 5,000 nursing vacancies  (Nuffieldtrust.org, 2022).</a:t>
            </a:r>
            <a:endParaRPr lang="en-US" sz="3200" dirty="0">
              <a:ea typeface="+mn-lt"/>
              <a:cs typeface="+mn-lt"/>
            </a:endParaRPr>
          </a:p>
          <a:p>
            <a:pPr algn="l"/>
            <a:endParaRPr lang="en-GB" sz="3200" dirty="0">
              <a:cs typeface="Calibri"/>
            </a:endParaRPr>
          </a:p>
        </p:txBody>
      </p:sp>
    </p:spTree>
    <p:extLst>
      <p:ext uri="{BB962C8B-B14F-4D97-AF65-F5344CB8AC3E}">
        <p14:creationId xmlns:p14="http://schemas.microsoft.com/office/powerpoint/2010/main" val="217617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494B5-8802-1721-27A3-261FDAD1AC70}"/>
              </a:ext>
            </a:extLst>
          </p:cNvPr>
          <p:cNvSpPr>
            <a:spLocks noGrp="1"/>
          </p:cNvSpPr>
          <p:nvPr>
            <p:ph type="title"/>
          </p:nvPr>
        </p:nvSpPr>
        <p:spPr>
          <a:xfrm>
            <a:off x="708627" y="2062474"/>
            <a:ext cx="3201366" cy="1633688"/>
          </a:xfrm>
        </p:spPr>
        <p:txBody>
          <a:bodyPr anchor="b">
            <a:normAutofit/>
          </a:bodyPr>
          <a:lstStyle/>
          <a:p>
            <a:pPr algn="r"/>
            <a:r>
              <a:rPr lang="en-GB" sz="4000">
                <a:solidFill>
                  <a:srgbClr val="FFFFFF"/>
                </a:solidFill>
                <a:cs typeface="Calibri Light"/>
              </a:rPr>
              <a:t>Scope of the problem</a:t>
            </a:r>
            <a:endParaRPr lang="en-GB" sz="4000">
              <a:solidFill>
                <a:srgbClr val="FFFFFF"/>
              </a:solidFill>
            </a:endParaRPr>
          </a:p>
        </p:txBody>
      </p:sp>
      <p:sp>
        <p:nvSpPr>
          <p:cNvPr id="3" name="Content Placeholder 2">
            <a:extLst>
              <a:ext uri="{FF2B5EF4-FFF2-40B4-BE49-F238E27FC236}">
                <a16:creationId xmlns:a16="http://schemas.microsoft.com/office/drawing/2014/main" id="{FF93E5AB-C04C-D8C5-67A9-1C98BCD5D7CF}"/>
              </a:ext>
            </a:extLst>
          </p:cNvPr>
          <p:cNvSpPr>
            <a:spLocks noGrp="1"/>
          </p:cNvSpPr>
          <p:nvPr>
            <p:ph idx="1"/>
          </p:nvPr>
        </p:nvSpPr>
        <p:spPr>
          <a:xfrm>
            <a:off x="4810259" y="212036"/>
            <a:ext cx="6555347" cy="6449157"/>
          </a:xfrm>
        </p:spPr>
        <p:txBody>
          <a:bodyPr vert="horz" lIns="91440" tIns="45720" rIns="91440" bIns="45720" rtlCol="0" anchor="ctr">
            <a:noAutofit/>
          </a:bodyPr>
          <a:lstStyle/>
          <a:p>
            <a:endParaRPr lang="en-GB" sz="3200" dirty="0">
              <a:cs typeface="Calibri"/>
            </a:endParaRPr>
          </a:p>
          <a:p>
            <a:endParaRPr lang="en-GB" sz="4000" dirty="0">
              <a:cs typeface="Calibri"/>
            </a:endParaRPr>
          </a:p>
          <a:p>
            <a:endParaRPr lang="en-GB" sz="3600" dirty="0">
              <a:cs typeface="Calibri"/>
            </a:endParaRPr>
          </a:p>
          <a:p>
            <a:endParaRPr lang="en-GB" sz="3600" dirty="0">
              <a:cs typeface="Calibri"/>
            </a:endParaRPr>
          </a:p>
          <a:p>
            <a:endParaRPr lang="en-GB" sz="3600" dirty="0">
              <a:cs typeface="Calibri"/>
            </a:endParaRPr>
          </a:p>
          <a:p>
            <a:r>
              <a:rPr lang="en-GB" sz="3200" dirty="0">
                <a:cs typeface="Calibri"/>
              </a:rPr>
              <a:t>Problem is not limited to just health sector but all NHS departments.</a:t>
            </a:r>
          </a:p>
          <a:p>
            <a:endParaRPr lang="en-GB" sz="3200" dirty="0">
              <a:ea typeface="+mn-lt"/>
              <a:cs typeface="+mn-lt"/>
            </a:endParaRPr>
          </a:p>
          <a:p>
            <a:pPr>
              <a:lnSpc>
                <a:spcPct val="100000"/>
              </a:lnSpc>
              <a:spcBef>
                <a:spcPts val="0"/>
              </a:spcBef>
            </a:pPr>
            <a:r>
              <a:rPr lang="en-GB" sz="3200" dirty="0">
                <a:ea typeface="+mn-lt"/>
                <a:cs typeface="+mn-lt"/>
              </a:rPr>
              <a:t>Vacancy rate hits 10% and is growing (community care, 2021).</a:t>
            </a:r>
            <a:endParaRPr lang="en-US" sz="3200">
              <a:ea typeface="+mn-lt"/>
              <a:cs typeface="+mn-lt"/>
            </a:endParaRPr>
          </a:p>
          <a:p>
            <a:pPr>
              <a:lnSpc>
                <a:spcPct val="100000"/>
              </a:lnSpc>
              <a:spcBef>
                <a:spcPts val="0"/>
              </a:spcBef>
            </a:pPr>
            <a:endParaRPr lang="en-GB" sz="3200" dirty="0">
              <a:ea typeface="+mn-lt"/>
              <a:cs typeface="+mn-lt"/>
            </a:endParaRPr>
          </a:p>
          <a:p>
            <a:pPr>
              <a:lnSpc>
                <a:spcPct val="100000"/>
              </a:lnSpc>
              <a:spcBef>
                <a:spcPts val="0"/>
              </a:spcBef>
            </a:pPr>
            <a:r>
              <a:rPr lang="en-GB" sz="3200" dirty="0">
                <a:ea typeface="+mn-lt"/>
                <a:cs typeface="+mn-lt"/>
              </a:rPr>
              <a:t>Staff are leaving for better paid jobs (The Guardian, 2022).</a:t>
            </a:r>
          </a:p>
          <a:p>
            <a:pPr>
              <a:lnSpc>
                <a:spcPct val="100000"/>
              </a:lnSpc>
              <a:spcBef>
                <a:spcPts val="0"/>
              </a:spcBef>
            </a:pPr>
            <a:endParaRPr lang="en-GB" sz="3200" dirty="0">
              <a:ea typeface="+mn-lt"/>
              <a:cs typeface="+mn-lt"/>
            </a:endParaRPr>
          </a:p>
          <a:p>
            <a:pPr>
              <a:lnSpc>
                <a:spcPct val="100000"/>
              </a:lnSpc>
              <a:spcBef>
                <a:spcPts val="0"/>
              </a:spcBef>
            </a:pPr>
            <a:r>
              <a:rPr lang="en-GB" sz="3200" dirty="0">
                <a:ea typeface="+mn-lt"/>
                <a:cs typeface="+mn-lt"/>
              </a:rPr>
              <a:t>Waiting times at hospitals</a:t>
            </a:r>
            <a:endParaRPr lang="en-US" sz="3200">
              <a:ea typeface="+mn-lt"/>
              <a:cs typeface="+mn-lt"/>
            </a:endParaRPr>
          </a:p>
          <a:p>
            <a:pPr marL="0" indent="0">
              <a:lnSpc>
                <a:spcPct val="100000"/>
              </a:lnSpc>
              <a:spcBef>
                <a:spcPts val="0"/>
              </a:spcBef>
              <a:buNone/>
            </a:pPr>
            <a:r>
              <a:rPr lang="en-GB" sz="3200" dirty="0">
                <a:ea typeface="+mn-lt"/>
                <a:cs typeface="+mn-lt"/>
              </a:rPr>
              <a:t> increased Between March 2007 and March 2021 (Lister, 2021).</a:t>
            </a:r>
            <a:endParaRPr lang="en-US" sz="3200">
              <a:ea typeface="+mn-lt"/>
              <a:cs typeface="+mn-lt"/>
            </a:endParaRPr>
          </a:p>
          <a:p>
            <a:endParaRPr lang="en-GB" sz="3200" dirty="0">
              <a:ea typeface="+mn-lt"/>
              <a:cs typeface="+mn-lt"/>
            </a:endParaRPr>
          </a:p>
          <a:p>
            <a:endParaRPr lang="en-GB" sz="4000" dirty="0">
              <a:cs typeface="Calibri"/>
            </a:endParaRPr>
          </a:p>
          <a:p>
            <a:endParaRPr lang="en-GB" sz="4000" dirty="0">
              <a:cs typeface="Calibri"/>
            </a:endParaRPr>
          </a:p>
          <a:p>
            <a:endParaRPr lang="en-GB" sz="3200" dirty="0">
              <a:cs typeface="Calibri"/>
            </a:endParaRPr>
          </a:p>
          <a:p>
            <a:endParaRPr lang="en-GB" sz="2000">
              <a:cs typeface="Calibri"/>
            </a:endParaRPr>
          </a:p>
        </p:txBody>
      </p:sp>
    </p:spTree>
    <p:extLst>
      <p:ext uri="{BB962C8B-B14F-4D97-AF65-F5344CB8AC3E}">
        <p14:creationId xmlns:p14="http://schemas.microsoft.com/office/powerpoint/2010/main" val="2125099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3BDB9-D616-ADA2-603E-B3CB910696B8}"/>
              </a:ext>
            </a:extLst>
          </p:cNvPr>
          <p:cNvSpPr>
            <a:spLocks noGrp="1"/>
          </p:cNvSpPr>
          <p:nvPr>
            <p:ph type="title"/>
          </p:nvPr>
        </p:nvSpPr>
        <p:spPr>
          <a:xfrm>
            <a:off x="769103" y="1421426"/>
            <a:ext cx="3201366" cy="3387497"/>
          </a:xfrm>
        </p:spPr>
        <p:txBody>
          <a:bodyPr anchor="b">
            <a:normAutofit/>
          </a:bodyPr>
          <a:lstStyle/>
          <a:p>
            <a:pPr algn="r"/>
            <a:r>
              <a:rPr lang="en-GB" sz="4000" dirty="0">
                <a:solidFill>
                  <a:srgbClr val="FFFFFF"/>
                </a:solidFill>
                <a:latin typeface="Calibri Light"/>
                <a:ea typeface="Calibri Light"/>
                <a:cs typeface="Calibri Light"/>
              </a:rPr>
              <a:t>The Impact of staff shortages on Adult Social Care</a:t>
            </a:r>
            <a:endParaRPr lang="en-GB" sz="4000" dirty="0">
              <a:solidFill>
                <a:srgbClr val="FFFFFF"/>
              </a:solidFill>
              <a:latin typeface="Calibri Light"/>
            </a:endParaRPr>
          </a:p>
        </p:txBody>
      </p:sp>
      <p:sp>
        <p:nvSpPr>
          <p:cNvPr id="3" name="Content Placeholder 2">
            <a:extLst>
              <a:ext uri="{FF2B5EF4-FFF2-40B4-BE49-F238E27FC236}">
                <a16:creationId xmlns:a16="http://schemas.microsoft.com/office/drawing/2014/main" id="{B18D8340-8C4C-413A-5BA2-3649990E95C0}"/>
              </a:ext>
            </a:extLst>
          </p:cNvPr>
          <p:cNvSpPr>
            <a:spLocks noGrp="1"/>
          </p:cNvSpPr>
          <p:nvPr>
            <p:ph idx="1"/>
          </p:nvPr>
        </p:nvSpPr>
        <p:spPr>
          <a:xfrm>
            <a:off x="4290224" y="275037"/>
            <a:ext cx="7741134" cy="6476108"/>
          </a:xfrm>
        </p:spPr>
        <p:txBody>
          <a:bodyPr vert="horz" lIns="91440" tIns="45720" rIns="91440" bIns="45720" rtlCol="0" anchor="ctr">
            <a:noAutofit/>
          </a:bodyPr>
          <a:lstStyle/>
          <a:p>
            <a:pPr marL="0" indent="0">
              <a:buNone/>
            </a:pPr>
            <a:endParaRPr lang="en-GB" dirty="0">
              <a:solidFill>
                <a:srgbClr val="000000"/>
              </a:solidFill>
              <a:latin typeface="Arial Nova"/>
              <a:ea typeface="Arial"/>
              <a:cs typeface="Segoe UI"/>
            </a:endParaRPr>
          </a:p>
          <a:p>
            <a:pPr marL="0" indent="0">
              <a:buNone/>
            </a:pPr>
            <a:endParaRPr lang="en-GB" sz="2400" dirty="0">
              <a:solidFill>
                <a:srgbClr val="000000"/>
              </a:solidFill>
              <a:latin typeface="Calibri"/>
              <a:ea typeface="Arial"/>
              <a:cs typeface="Segoe UI"/>
            </a:endParaRPr>
          </a:p>
          <a:p>
            <a:pPr marL="0" indent="0">
              <a:buNone/>
            </a:pPr>
            <a:endParaRPr lang="en-GB" dirty="0">
              <a:solidFill>
                <a:srgbClr val="000000"/>
              </a:solidFill>
              <a:latin typeface="Calibri"/>
              <a:ea typeface="Arial"/>
              <a:cs typeface="Segoe UI"/>
            </a:endParaRPr>
          </a:p>
          <a:p>
            <a:pPr marL="0" indent="0">
              <a:buNone/>
            </a:pPr>
            <a:endParaRPr lang="en-GB" dirty="0">
              <a:solidFill>
                <a:srgbClr val="000000"/>
              </a:solidFill>
              <a:latin typeface="Calibri"/>
              <a:ea typeface="Arial"/>
              <a:cs typeface="Segoe UI"/>
            </a:endParaRPr>
          </a:p>
          <a:p>
            <a:pPr marL="0" indent="0">
              <a:buNone/>
            </a:pPr>
            <a:r>
              <a:rPr lang="en-GB" sz="3200" b="1" dirty="0">
                <a:solidFill>
                  <a:schemeClr val="bg1"/>
                </a:solidFill>
                <a:highlight>
                  <a:srgbClr val="0000FF"/>
                </a:highlight>
                <a:latin typeface="Calibri"/>
                <a:ea typeface="Arial"/>
                <a:cs typeface="Segoe UI"/>
              </a:rPr>
              <a:t>O</a:t>
            </a:r>
            <a:r>
              <a:rPr lang="en-GB" b="1" dirty="0">
                <a:solidFill>
                  <a:schemeClr val="bg1"/>
                </a:solidFill>
                <a:highlight>
                  <a:srgbClr val="0000FF"/>
                </a:highlight>
                <a:latin typeface="Calibri"/>
                <a:ea typeface="Arial"/>
                <a:cs typeface="Segoe UI"/>
              </a:rPr>
              <a:t>perational</a:t>
            </a:r>
          </a:p>
          <a:p>
            <a:pPr marL="342900" indent="-342900"/>
            <a:r>
              <a:rPr lang="en-GB" dirty="0">
                <a:solidFill>
                  <a:srgbClr val="000000"/>
                </a:solidFill>
                <a:latin typeface="Calibri"/>
                <a:ea typeface="Arial"/>
                <a:cs typeface="Segoe UI"/>
              </a:rPr>
              <a:t>Staff are overworked (Unison.org, 2021).</a:t>
            </a:r>
            <a:endParaRPr lang="en-GB" dirty="0">
              <a:latin typeface="Calibri"/>
              <a:cs typeface="Calibri"/>
            </a:endParaRPr>
          </a:p>
          <a:p>
            <a:pPr marL="0" indent="0">
              <a:buNone/>
            </a:pPr>
            <a:r>
              <a:rPr lang="en-GB" b="1" dirty="0">
                <a:solidFill>
                  <a:schemeClr val="bg1"/>
                </a:solidFill>
                <a:highlight>
                  <a:srgbClr val="0000FF"/>
                </a:highlight>
                <a:latin typeface="Calibri"/>
                <a:ea typeface="Arial"/>
                <a:cs typeface="Segoe UI"/>
              </a:rPr>
              <a:t>Financial</a:t>
            </a:r>
          </a:p>
          <a:p>
            <a:pPr marL="342900" indent="-342900"/>
            <a:r>
              <a:rPr lang="en-GB" dirty="0">
                <a:ea typeface="+mn-lt"/>
                <a:cs typeface="+mn-lt"/>
              </a:rPr>
              <a:t>One in four care homes have closed their doors to new admissions (Booth. R, 2022).</a:t>
            </a:r>
          </a:p>
          <a:p>
            <a:pPr marL="342900" indent="-342900"/>
            <a:r>
              <a:rPr lang="en-GB" dirty="0">
                <a:ea typeface="+mn-lt"/>
                <a:cs typeface="+mn-lt"/>
              </a:rPr>
              <a:t>Others at risk of closing.</a:t>
            </a:r>
          </a:p>
          <a:p>
            <a:pPr marL="0" indent="0">
              <a:buNone/>
            </a:pPr>
            <a:r>
              <a:rPr lang="en-GB" b="1" dirty="0">
                <a:solidFill>
                  <a:schemeClr val="bg1"/>
                </a:solidFill>
                <a:highlight>
                  <a:srgbClr val="0000FF"/>
                </a:highlight>
                <a:ea typeface="+mn-lt"/>
                <a:cs typeface="+mn-lt"/>
              </a:rPr>
              <a:t>Social</a:t>
            </a:r>
          </a:p>
          <a:p>
            <a:pPr marL="342900" indent="-342900"/>
            <a:r>
              <a:rPr lang="en-GB" dirty="0">
                <a:solidFill>
                  <a:srgbClr val="000000"/>
                </a:solidFill>
                <a:latin typeface="Calibri"/>
                <a:ea typeface="Arial"/>
                <a:cs typeface="Segoe UI"/>
              </a:rPr>
              <a:t>People's safety and dignity at risk.</a:t>
            </a:r>
          </a:p>
          <a:p>
            <a:pPr marL="342900" indent="-342900"/>
            <a:r>
              <a:rPr lang="en-GB" dirty="0">
                <a:ea typeface="+mn-lt"/>
                <a:cs typeface="+mn-lt"/>
              </a:rPr>
              <a:t>Family members are tied down taking care of loved ones.</a:t>
            </a:r>
            <a:endParaRPr lang="en-GB">
              <a:cs typeface="Calibri"/>
            </a:endParaRPr>
          </a:p>
          <a:p>
            <a:pPr marL="342900" indent="-342900"/>
            <a:r>
              <a:rPr lang="en-GB" dirty="0">
                <a:solidFill>
                  <a:srgbClr val="000000"/>
                </a:solidFill>
                <a:latin typeface="Calibri"/>
                <a:ea typeface="Arial"/>
                <a:cs typeface="Segoe UI"/>
              </a:rPr>
              <a:t>Lack of confidence in the system (The Guardian, 2021).</a:t>
            </a:r>
          </a:p>
          <a:p>
            <a:pPr marL="0" indent="0">
              <a:buNone/>
            </a:pPr>
            <a:endParaRPr lang="en-GB" sz="3200" dirty="0">
              <a:solidFill>
                <a:srgbClr val="000000"/>
              </a:solidFill>
              <a:latin typeface="Calibri"/>
              <a:ea typeface="Arial"/>
              <a:cs typeface="Segoe UI"/>
            </a:endParaRPr>
          </a:p>
          <a:p>
            <a:pPr marL="0" indent="0">
              <a:buNone/>
            </a:pPr>
            <a:endParaRPr lang="en-GB" sz="2400" dirty="0">
              <a:solidFill>
                <a:srgbClr val="000000"/>
              </a:solidFill>
              <a:latin typeface="Calibri"/>
              <a:ea typeface="Arial"/>
              <a:cs typeface="Segoe UI"/>
            </a:endParaRPr>
          </a:p>
          <a:p>
            <a:pPr marL="0" indent="0">
              <a:buNone/>
            </a:pPr>
            <a:endParaRPr lang="en-GB" dirty="0">
              <a:solidFill>
                <a:srgbClr val="000000"/>
              </a:solidFill>
              <a:latin typeface="Arial Nova"/>
              <a:ea typeface="Arial"/>
              <a:cs typeface="Segoe UI"/>
            </a:endParaRPr>
          </a:p>
          <a:p>
            <a:pPr marL="0" indent="0">
              <a:buNone/>
            </a:pPr>
            <a:endParaRPr lang="en-GB" dirty="0">
              <a:solidFill>
                <a:srgbClr val="000000"/>
              </a:solidFill>
              <a:latin typeface="Arial Nova"/>
              <a:ea typeface="Arial"/>
              <a:cs typeface="Segoe UI"/>
            </a:endParaRPr>
          </a:p>
        </p:txBody>
      </p:sp>
    </p:spTree>
    <p:extLst>
      <p:ext uri="{BB962C8B-B14F-4D97-AF65-F5344CB8AC3E}">
        <p14:creationId xmlns:p14="http://schemas.microsoft.com/office/powerpoint/2010/main" val="4157922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DC37DE8-75C2-E408-E1E9-647EE3CC9BB5}"/>
              </a:ext>
            </a:extLst>
          </p:cNvPr>
          <p:cNvSpPr>
            <a:spLocks noGrp="1"/>
          </p:cNvSpPr>
          <p:nvPr>
            <p:ph type="title"/>
          </p:nvPr>
        </p:nvSpPr>
        <p:spPr>
          <a:xfrm>
            <a:off x="1845375" y="2573582"/>
            <a:ext cx="2880828" cy="1910764"/>
          </a:xfrm>
        </p:spPr>
        <p:txBody>
          <a:bodyPr vert="horz" lIns="91440" tIns="45720" rIns="91440" bIns="45720" rtlCol="0" anchor="t">
            <a:normAutofit/>
          </a:bodyPr>
          <a:lstStyle/>
          <a:p>
            <a:r>
              <a:rPr lang="en-US" sz="4000" kern="1200">
                <a:solidFill>
                  <a:srgbClr val="FFFFFF"/>
                </a:solidFill>
                <a:latin typeface="+mj-lt"/>
                <a:ea typeface="+mj-ea"/>
                <a:cs typeface="+mj-cs"/>
              </a:rPr>
              <a:t>It’s a strategic problem</a:t>
            </a:r>
          </a:p>
        </p:txBody>
      </p:sp>
      <p:pic>
        <p:nvPicPr>
          <p:cNvPr id="5" name="Picture 4" descr="Person holding chess piece">
            <a:extLst>
              <a:ext uri="{FF2B5EF4-FFF2-40B4-BE49-F238E27FC236}">
                <a16:creationId xmlns:a16="http://schemas.microsoft.com/office/drawing/2014/main" id="{19B66A44-36C8-0182-E845-D2DD336EE5C8}"/>
              </a:ext>
            </a:extLst>
          </p:cNvPr>
          <p:cNvPicPr>
            <a:picLocks noChangeAspect="1"/>
          </p:cNvPicPr>
          <p:nvPr/>
        </p:nvPicPr>
        <p:blipFill rotWithShape="1">
          <a:blip r:embed="rId3"/>
          <a:srcRect l="20139" r="13823" b="1"/>
          <a:stretch/>
        </p:blipFill>
        <p:spPr>
          <a:xfrm>
            <a:off x="5533219" y="467208"/>
            <a:ext cx="5164166" cy="5923584"/>
          </a:xfrm>
          <a:prstGeom prst="rect">
            <a:avLst/>
          </a:prstGeom>
        </p:spPr>
      </p:pic>
    </p:spTree>
    <p:extLst>
      <p:ext uri="{BB962C8B-B14F-4D97-AF65-F5344CB8AC3E}">
        <p14:creationId xmlns:p14="http://schemas.microsoft.com/office/powerpoint/2010/main" val="285549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Rectangle 5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22FDA-F783-487B-A0FD-1BEFFC8D5952}"/>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a:solidFill>
                  <a:srgbClr val="FFFFFF"/>
                </a:solidFill>
              </a:rPr>
              <a:t>PESTLE Analysis</a:t>
            </a:r>
          </a:p>
        </p:txBody>
      </p:sp>
      <p:sp>
        <p:nvSpPr>
          <p:cNvPr id="8" name="TextBox 7">
            <a:extLst>
              <a:ext uri="{FF2B5EF4-FFF2-40B4-BE49-F238E27FC236}">
                <a16:creationId xmlns:a16="http://schemas.microsoft.com/office/drawing/2014/main" id="{40022253-17B9-0E73-AAA9-E4E3DB2CF23A}"/>
              </a:ext>
            </a:extLst>
          </p:cNvPr>
          <p:cNvSpPr txBox="1"/>
          <p:nvPr/>
        </p:nvSpPr>
        <p:spPr>
          <a:xfrm>
            <a:off x="4581727" y="649480"/>
            <a:ext cx="3025303"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200" dirty="0"/>
              <a:t>Political</a:t>
            </a:r>
            <a:endParaRPr lang="en-US" sz="3200">
              <a:cs typeface="Calibri"/>
            </a:endParaRPr>
          </a:p>
          <a:p>
            <a:pPr indent="-228600">
              <a:lnSpc>
                <a:spcPct val="90000"/>
              </a:lnSpc>
              <a:spcAft>
                <a:spcPts val="600"/>
              </a:spcAft>
              <a:buFont typeface="Arial" panose="020B0604020202020204" pitchFamily="34" charset="0"/>
              <a:buChar char="•"/>
            </a:pPr>
            <a:r>
              <a:rPr lang="en-US" sz="3200" dirty="0"/>
              <a:t>Economical</a:t>
            </a:r>
            <a:endParaRPr lang="en-US" sz="3200">
              <a:cs typeface="Calibri"/>
            </a:endParaRPr>
          </a:p>
          <a:p>
            <a:pPr indent="-228600">
              <a:lnSpc>
                <a:spcPct val="90000"/>
              </a:lnSpc>
              <a:spcAft>
                <a:spcPts val="600"/>
              </a:spcAft>
              <a:buFont typeface="Arial" panose="020B0604020202020204" pitchFamily="34" charset="0"/>
              <a:buChar char="•"/>
            </a:pPr>
            <a:r>
              <a:rPr lang="en-US" sz="3200" dirty="0"/>
              <a:t>Social</a:t>
            </a:r>
            <a:endParaRPr lang="en-US" sz="3200">
              <a:cs typeface="Calibri"/>
            </a:endParaRPr>
          </a:p>
          <a:p>
            <a:pPr indent="-228600">
              <a:lnSpc>
                <a:spcPct val="90000"/>
              </a:lnSpc>
              <a:spcAft>
                <a:spcPts val="600"/>
              </a:spcAft>
              <a:buFont typeface="Arial" panose="020B0604020202020204" pitchFamily="34" charset="0"/>
              <a:buChar char="•"/>
            </a:pPr>
            <a:r>
              <a:rPr lang="en-US" sz="3200" dirty="0"/>
              <a:t>Technological</a:t>
            </a:r>
            <a:endParaRPr lang="en-US" sz="3200">
              <a:cs typeface="Calibri"/>
            </a:endParaRPr>
          </a:p>
          <a:p>
            <a:pPr indent="-228600">
              <a:lnSpc>
                <a:spcPct val="90000"/>
              </a:lnSpc>
              <a:spcAft>
                <a:spcPts val="600"/>
              </a:spcAft>
              <a:buFont typeface="Arial" panose="020B0604020202020204" pitchFamily="34" charset="0"/>
              <a:buChar char="•"/>
            </a:pPr>
            <a:r>
              <a:rPr lang="en-US" sz="3200" dirty="0"/>
              <a:t>Legal</a:t>
            </a:r>
            <a:endParaRPr lang="en-US" sz="3200">
              <a:cs typeface="Calibri"/>
            </a:endParaRPr>
          </a:p>
          <a:p>
            <a:pPr indent="-228600">
              <a:lnSpc>
                <a:spcPct val="90000"/>
              </a:lnSpc>
              <a:spcAft>
                <a:spcPts val="600"/>
              </a:spcAft>
              <a:buFont typeface="Arial" panose="020B0604020202020204" pitchFamily="34" charset="0"/>
              <a:buChar char="•"/>
            </a:pPr>
            <a:r>
              <a:rPr lang="en-US" sz="3200" dirty="0"/>
              <a:t>Environmental</a:t>
            </a:r>
            <a:endParaRPr lang="en-US" sz="3200">
              <a:cs typeface="Calibri"/>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pic>
        <p:nvPicPr>
          <p:cNvPr id="5" name="Picture 4" descr="Laboratory experiment with a petri dish">
            <a:extLst>
              <a:ext uri="{FF2B5EF4-FFF2-40B4-BE49-F238E27FC236}">
                <a16:creationId xmlns:a16="http://schemas.microsoft.com/office/drawing/2014/main" id="{94F8C6CA-C90B-FA2D-E27A-C5FE7BA3A690}"/>
              </a:ext>
            </a:extLst>
          </p:cNvPr>
          <p:cNvPicPr>
            <a:picLocks noChangeAspect="1"/>
          </p:cNvPicPr>
          <p:nvPr/>
        </p:nvPicPr>
        <p:blipFill rotWithShape="1">
          <a:blip r:embed="rId3"/>
          <a:srcRect l="29798" r="25556"/>
          <a:stretch/>
        </p:blipFill>
        <p:spPr>
          <a:xfrm>
            <a:off x="8109502" y="10"/>
            <a:ext cx="4082498" cy="6857990"/>
          </a:xfrm>
          <a:prstGeom prst="rect">
            <a:avLst/>
          </a:prstGeom>
        </p:spPr>
      </p:pic>
      <p:sp>
        <p:nvSpPr>
          <p:cNvPr id="4" name="TextBox 3">
            <a:extLst>
              <a:ext uri="{FF2B5EF4-FFF2-40B4-BE49-F238E27FC236}">
                <a16:creationId xmlns:a16="http://schemas.microsoft.com/office/drawing/2014/main" id="{6EEB02CE-AE0B-84D2-08C2-75D3A25887E8}"/>
              </a:ext>
            </a:extLst>
          </p:cNvPr>
          <p:cNvSpPr txBox="1"/>
          <p:nvPr/>
        </p:nvSpPr>
        <p:spPr>
          <a:xfrm>
            <a:off x="9990756"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330937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A picture containing text, outdoor, flag&#10;&#10;Description automatically generated">
            <a:extLst>
              <a:ext uri="{FF2B5EF4-FFF2-40B4-BE49-F238E27FC236}">
                <a16:creationId xmlns:a16="http://schemas.microsoft.com/office/drawing/2014/main" id="{4D577E2C-EA71-EB17-1088-D28C2DED0B3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050" r="10218" b="4"/>
          <a:stretch/>
        </p:blipFill>
        <p:spPr>
          <a:xfrm>
            <a:off x="8571846" y="145084"/>
            <a:ext cx="3323821" cy="2963490"/>
          </a:xfrm>
          <a:prstGeom prst="rect">
            <a:avLst/>
          </a:prstGeom>
        </p:spPr>
      </p:pic>
      <p:sp>
        <p:nvSpPr>
          <p:cNvPr id="88" name="Rectangle 87">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ectangle 89">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97FC49-4ECD-AD64-A90C-8AA2781473C7}"/>
              </a:ext>
            </a:extLst>
          </p:cNvPr>
          <p:cNvSpPr>
            <a:spLocks noGrp="1"/>
          </p:cNvSpPr>
          <p:nvPr>
            <p:ph type="title"/>
          </p:nvPr>
        </p:nvSpPr>
        <p:spPr>
          <a:xfrm>
            <a:off x="631065" y="457201"/>
            <a:ext cx="3020560" cy="3588870"/>
          </a:xfrm>
        </p:spPr>
        <p:txBody>
          <a:bodyPr vert="horz" lIns="91440" tIns="45720" rIns="91440" bIns="45720" rtlCol="0" anchor="b">
            <a:normAutofit/>
          </a:bodyPr>
          <a:lstStyle/>
          <a:p>
            <a:pPr algn="r"/>
            <a:r>
              <a:rPr lang="en-US" sz="4000" b="1" dirty="0">
                <a:solidFill>
                  <a:srgbClr val="FFFFFF"/>
                </a:solidFill>
              </a:rPr>
              <a:t>Political</a:t>
            </a:r>
            <a:br>
              <a:rPr lang="en-US" sz="4000" b="1" dirty="0">
                <a:solidFill>
                  <a:srgbClr val="FFFFFF"/>
                </a:solidFill>
              </a:rPr>
            </a:br>
            <a:br>
              <a:rPr lang="en-US" sz="4000" b="1">
                <a:solidFill>
                  <a:srgbClr val="FFFFFF"/>
                </a:solidFill>
              </a:rPr>
            </a:br>
            <a:br>
              <a:rPr lang="en-US" sz="4000" b="1">
                <a:solidFill>
                  <a:srgbClr val="FFFFFF"/>
                </a:solidFill>
              </a:rPr>
            </a:br>
            <a:br>
              <a:rPr lang="en-US" sz="4000" b="1">
                <a:solidFill>
                  <a:srgbClr val="FFFFFF"/>
                </a:solidFill>
              </a:rPr>
            </a:br>
            <a:r>
              <a:rPr lang="en-US" sz="4000" b="1" dirty="0">
                <a:solidFill>
                  <a:srgbClr val="FFFFFF"/>
                </a:solidFill>
                <a:cs typeface="Calibri Light"/>
              </a:rPr>
              <a:t>Economical</a:t>
            </a:r>
          </a:p>
        </p:txBody>
      </p:sp>
      <p:sp>
        <p:nvSpPr>
          <p:cNvPr id="26" name="Content Placeholder 25">
            <a:extLst>
              <a:ext uri="{FF2B5EF4-FFF2-40B4-BE49-F238E27FC236}">
                <a16:creationId xmlns:a16="http://schemas.microsoft.com/office/drawing/2014/main" id="{630A3E02-B8BF-D5CB-235B-877AEE85218F}"/>
              </a:ext>
            </a:extLst>
          </p:cNvPr>
          <p:cNvSpPr>
            <a:spLocks noGrp="1"/>
          </p:cNvSpPr>
          <p:nvPr>
            <p:ph idx="1"/>
          </p:nvPr>
        </p:nvSpPr>
        <p:spPr>
          <a:xfrm>
            <a:off x="4042469" y="6141"/>
            <a:ext cx="4285471" cy="6846544"/>
          </a:xfrm>
        </p:spPr>
        <p:txBody>
          <a:bodyPr vert="horz" lIns="91440" tIns="45720" rIns="91440" bIns="45720" rtlCol="0" anchor="ctr">
            <a:normAutofit lnSpcReduction="10000"/>
          </a:bodyPr>
          <a:lstStyle/>
          <a:p>
            <a:pPr>
              <a:spcBef>
                <a:spcPts val="0"/>
              </a:spcBef>
              <a:buFont typeface="Arial,Sans-Serif"/>
              <a:buChar char="•"/>
            </a:pPr>
            <a:endParaRPr lang="en-GB" sz="2000">
              <a:ea typeface="+mn-lt"/>
              <a:cs typeface="+mn-lt"/>
            </a:endParaRPr>
          </a:p>
          <a:p>
            <a:pPr>
              <a:spcBef>
                <a:spcPts val="0"/>
              </a:spcBef>
              <a:buFont typeface="Arial,Sans-Serif"/>
              <a:buChar char="•"/>
            </a:pPr>
            <a:endParaRPr lang="en-GB" sz="2000" dirty="0">
              <a:ea typeface="+mn-lt"/>
              <a:cs typeface="+mn-lt"/>
            </a:endParaRPr>
          </a:p>
          <a:p>
            <a:pPr>
              <a:spcBef>
                <a:spcPts val="0"/>
              </a:spcBef>
              <a:buFont typeface="Arial,Sans-Serif"/>
              <a:buChar char="•"/>
            </a:pPr>
            <a:endParaRPr lang="en-GB" sz="2000" dirty="0">
              <a:ea typeface="+mn-lt"/>
              <a:cs typeface="+mn-lt"/>
            </a:endParaRPr>
          </a:p>
          <a:p>
            <a:pPr>
              <a:spcBef>
                <a:spcPts val="0"/>
              </a:spcBef>
              <a:buFont typeface="Arial,Sans-Serif"/>
              <a:buChar char="•"/>
            </a:pPr>
            <a:endParaRPr lang="en-GB" sz="2000" dirty="0">
              <a:ea typeface="+mn-lt"/>
              <a:cs typeface="+mn-lt"/>
            </a:endParaRPr>
          </a:p>
          <a:p>
            <a:pPr>
              <a:spcBef>
                <a:spcPts val="0"/>
              </a:spcBef>
              <a:buFont typeface="Arial,Sans-Serif"/>
              <a:buChar char="•"/>
            </a:pPr>
            <a:endParaRPr lang="en-GB" sz="2000">
              <a:ea typeface="+mn-lt"/>
              <a:cs typeface="+mn-lt"/>
            </a:endParaRPr>
          </a:p>
          <a:p>
            <a:pPr>
              <a:spcBef>
                <a:spcPts val="0"/>
              </a:spcBef>
              <a:buFont typeface="Arial,Sans-Serif"/>
              <a:buChar char="•"/>
            </a:pPr>
            <a:r>
              <a:rPr lang="en-GB" dirty="0">
                <a:ea typeface="+mn-lt"/>
                <a:cs typeface="+mn-lt"/>
              </a:rPr>
              <a:t>Brexit </a:t>
            </a:r>
            <a:endParaRPr lang="en-GB" dirty="0">
              <a:cs typeface="Calibri"/>
            </a:endParaRPr>
          </a:p>
          <a:p>
            <a:pPr marL="0" indent="0">
              <a:spcBef>
                <a:spcPts val="0"/>
              </a:spcBef>
              <a:buNone/>
            </a:pPr>
            <a:endParaRPr lang="en-GB" dirty="0">
              <a:ea typeface="+mn-lt"/>
              <a:cs typeface="+mn-lt"/>
            </a:endParaRPr>
          </a:p>
          <a:p>
            <a:pPr>
              <a:spcBef>
                <a:spcPts val="0"/>
              </a:spcBef>
              <a:buFont typeface="Arial,Sans-Serif"/>
              <a:buChar char="•"/>
            </a:pPr>
            <a:r>
              <a:rPr lang="en-GB" dirty="0">
                <a:ea typeface="+mn-lt"/>
                <a:cs typeface="+mn-lt"/>
              </a:rPr>
              <a:t>Immigration Policy</a:t>
            </a:r>
          </a:p>
          <a:p>
            <a:pPr marL="0" indent="0">
              <a:spcBef>
                <a:spcPts val="0"/>
              </a:spcBef>
              <a:buNone/>
            </a:pPr>
            <a:endParaRPr lang="en-GB" dirty="0">
              <a:ea typeface="+mn-lt"/>
              <a:cs typeface="+mn-lt"/>
            </a:endParaRPr>
          </a:p>
          <a:p>
            <a:pPr>
              <a:spcBef>
                <a:spcPts val="0"/>
              </a:spcBef>
              <a:buFont typeface="Arial,Sans-Serif"/>
              <a:buChar char="•"/>
            </a:pPr>
            <a:r>
              <a:rPr lang="en-GB" dirty="0">
                <a:ea typeface="+mn-lt"/>
                <a:cs typeface="+mn-lt"/>
              </a:rPr>
              <a:t>No Jab, No Job Rule</a:t>
            </a:r>
          </a:p>
          <a:p>
            <a:pPr marL="0" indent="0">
              <a:spcBef>
                <a:spcPts val="0"/>
              </a:spcBef>
              <a:buNone/>
            </a:pPr>
            <a:endParaRPr lang="en-GB" dirty="0">
              <a:ea typeface="+mn-lt"/>
              <a:cs typeface="+mn-lt"/>
            </a:endParaRPr>
          </a:p>
          <a:p>
            <a:pPr marL="0" indent="0">
              <a:spcBef>
                <a:spcPts val="0"/>
              </a:spcBef>
              <a:buNone/>
            </a:pPr>
            <a:endParaRPr lang="en-GB" dirty="0">
              <a:ea typeface="+mn-lt"/>
              <a:cs typeface="+mn-lt"/>
            </a:endParaRPr>
          </a:p>
          <a:p>
            <a:pPr marL="0" indent="0">
              <a:spcBef>
                <a:spcPts val="0"/>
              </a:spcBef>
              <a:buNone/>
            </a:pPr>
            <a:r>
              <a:rPr lang="en-GB" dirty="0">
                <a:ea typeface="+mn-lt"/>
                <a:cs typeface="+mn-lt"/>
              </a:rPr>
              <a:t>-------------------------------------</a:t>
            </a:r>
          </a:p>
          <a:p>
            <a:pPr>
              <a:buFont typeface="Arial"/>
              <a:buChar char="•"/>
            </a:pPr>
            <a:endParaRPr lang="en-US" dirty="0">
              <a:ea typeface="+mn-lt"/>
              <a:cs typeface="+mn-lt"/>
            </a:endParaRPr>
          </a:p>
          <a:p>
            <a:pPr>
              <a:buFont typeface="Arial"/>
              <a:buChar char="•"/>
            </a:pPr>
            <a:r>
              <a:rPr lang="en-US" dirty="0">
                <a:ea typeface="+mn-lt"/>
                <a:cs typeface="+mn-lt"/>
              </a:rPr>
              <a:t>Underfunding -</a:t>
            </a:r>
            <a:r>
              <a:rPr lang="en-GB" dirty="0">
                <a:ea typeface="+mn-lt"/>
                <a:cs typeface="+mn-lt"/>
              </a:rPr>
              <a:t> £6.1million gap to be managed (Local.gov, 2021)</a:t>
            </a:r>
            <a:endParaRPr lang="en-US" dirty="0">
              <a:ea typeface="+mn-lt"/>
              <a:cs typeface="+mn-lt"/>
            </a:endParaRPr>
          </a:p>
          <a:p>
            <a:pPr>
              <a:spcBef>
                <a:spcPts val="0"/>
              </a:spcBef>
              <a:buFont typeface="Arial"/>
              <a:buChar char="•"/>
            </a:pPr>
            <a:endParaRPr lang="en-US" dirty="0">
              <a:ea typeface="+mn-lt"/>
              <a:cs typeface="+mn-lt"/>
            </a:endParaRPr>
          </a:p>
          <a:p>
            <a:pPr>
              <a:spcBef>
                <a:spcPts val="0"/>
              </a:spcBef>
              <a:buFont typeface="Arial"/>
              <a:buChar char="•"/>
            </a:pPr>
            <a:r>
              <a:rPr lang="en-GB" dirty="0">
                <a:ea typeface="+mn-lt"/>
                <a:cs typeface="+mn-lt"/>
              </a:rPr>
              <a:t>Inflation rates and living costs have increased.</a:t>
            </a:r>
            <a:r>
              <a:rPr lang="en-US" dirty="0">
                <a:ea typeface="+mn-lt"/>
                <a:cs typeface="+mn-lt"/>
              </a:rPr>
              <a:t> </a:t>
            </a:r>
          </a:p>
          <a:p>
            <a:pPr>
              <a:spcBef>
                <a:spcPts val="0"/>
              </a:spcBef>
              <a:buFont typeface="Arial"/>
              <a:buChar char="•"/>
            </a:pPr>
            <a:endParaRPr lang="en-GB" dirty="0">
              <a:ea typeface="+mn-lt"/>
              <a:cs typeface="+mn-lt"/>
            </a:endParaRPr>
          </a:p>
          <a:p>
            <a:pPr marL="0" indent="0">
              <a:spcBef>
                <a:spcPts val="0"/>
              </a:spcBef>
              <a:buNone/>
            </a:pPr>
            <a:endParaRPr lang="en-GB" dirty="0">
              <a:ea typeface="+mn-lt"/>
              <a:cs typeface="+mn-lt"/>
            </a:endParaRPr>
          </a:p>
          <a:p>
            <a:pPr>
              <a:spcBef>
                <a:spcPts val="0"/>
              </a:spcBef>
              <a:buFont typeface="Arial,Sans-Serif"/>
              <a:buChar char="•"/>
            </a:pPr>
            <a:endParaRPr lang="en-GB" dirty="0">
              <a:cs typeface="Calibri"/>
            </a:endParaRPr>
          </a:p>
          <a:p>
            <a:pPr>
              <a:spcBef>
                <a:spcPts val="0"/>
              </a:spcBef>
              <a:buFont typeface="Arial,Sans-Serif"/>
              <a:buChar char="•"/>
            </a:pPr>
            <a:endParaRPr lang="en-GB" sz="2000">
              <a:cs typeface="Calibri"/>
            </a:endParaRPr>
          </a:p>
          <a:p>
            <a:pPr marL="0" indent="0">
              <a:spcAft>
                <a:spcPts val="600"/>
              </a:spcAft>
              <a:buNone/>
            </a:pPr>
            <a:endParaRPr lang="en-US" sz="2000">
              <a:cs typeface="Calibri"/>
            </a:endParaRPr>
          </a:p>
        </p:txBody>
      </p:sp>
      <p:pic>
        <p:nvPicPr>
          <p:cNvPr id="3" name="Picture 3" descr="A picture containing text, blur&#10;&#10;Description automatically generated">
            <a:extLst>
              <a:ext uri="{FF2B5EF4-FFF2-40B4-BE49-F238E27FC236}">
                <a16:creationId xmlns:a16="http://schemas.microsoft.com/office/drawing/2014/main" id="{9E198B93-1936-5D5E-D024-7B7422EC3A7F}"/>
              </a:ext>
            </a:extLst>
          </p:cNvPr>
          <p:cNvPicPr>
            <a:picLocks noChangeAspect="1"/>
          </p:cNvPicPr>
          <p:nvPr/>
        </p:nvPicPr>
        <p:blipFill rotWithShape="1">
          <a:blip r:embed="rId5"/>
          <a:srcRect t="43526" r="2" b="3494"/>
          <a:stretch/>
        </p:blipFill>
        <p:spPr>
          <a:xfrm>
            <a:off x="8628290" y="3435008"/>
            <a:ext cx="3337932" cy="2999659"/>
          </a:xfrm>
          <a:prstGeom prst="rect">
            <a:avLst/>
          </a:prstGeom>
        </p:spPr>
      </p:pic>
    </p:spTree>
    <p:extLst>
      <p:ext uri="{BB962C8B-B14F-4D97-AF65-F5344CB8AC3E}">
        <p14:creationId xmlns:p14="http://schemas.microsoft.com/office/powerpoint/2010/main" val="3381421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F0492-ACC4-08F9-8DDD-020257C2A130}"/>
              </a:ext>
            </a:extLst>
          </p:cNvPr>
          <p:cNvSpPr>
            <a:spLocks noGrp="1"/>
          </p:cNvSpPr>
          <p:nvPr>
            <p:ph type="title"/>
          </p:nvPr>
        </p:nvSpPr>
        <p:spPr>
          <a:xfrm>
            <a:off x="523166" y="-1699145"/>
            <a:ext cx="3201366" cy="3387497"/>
          </a:xfrm>
        </p:spPr>
        <p:txBody>
          <a:bodyPr anchor="b">
            <a:normAutofit/>
          </a:bodyPr>
          <a:lstStyle/>
          <a:p>
            <a:pPr algn="r"/>
            <a:r>
              <a:rPr lang="en-GB" sz="4000" b="1" dirty="0">
                <a:solidFill>
                  <a:schemeClr val="bg1"/>
                </a:solidFill>
                <a:ea typeface="+mj-lt"/>
                <a:cs typeface="+mj-lt"/>
              </a:rPr>
              <a:t>Social</a:t>
            </a:r>
            <a:endParaRPr lang="en-US" b="1">
              <a:solidFill>
                <a:schemeClr val="bg1"/>
              </a:solidFill>
              <a:cs typeface="Calibri Light"/>
            </a:endParaRPr>
          </a:p>
        </p:txBody>
      </p:sp>
      <p:sp>
        <p:nvSpPr>
          <p:cNvPr id="3" name="Content Placeholder 2">
            <a:extLst>
              <a:ext uri="{FF2B5EF4-FFF2-40B4-BE49-F238E27FC236}">
                <a16:creationId xmlns:a16="http://schemas.microsoft.com/office/drawing/2014/main" id="{D96ED542-4010-FBB1-556F-8261A6D49FB6}"/>
              </a:ext>
            </a:extLst>
          </p:cNvPr>
          <p:cNvSpPr>
            <a:spLocks noGrp="1"/>
          </p:cNvSpPr>
          <p:nvPr>
            <p:ph idx="1"/>
          </p:nvPr>
        </p:nvSpPr>
        <p:spPr>
          <a:xfrm>
            <a:off x="4581727" y="649480"/>
            <a:ext cx="3025303" cy="5546047"/>
          </a:xfrm>
        </p:spPr>
        <p:txBody>
          <a:bodyPr vert="horz" lIns="91440" tIns="45720" rIns="91440" bIns="45720" rtlCol="0" anchor="ctr">
            <a:normAutofit/>
          </a:bodyPr>
          <a:lstStyle/>
          <a:p>
            <a:endParaRPr lang="en-GB" sz="2000">
              <a:cs typeface="Calibri"/>
            </a:endParaRPr>
          </a:p>
          <a:p>
            <a:endParaRPr lang="en-GB" sz="2000">
              <a:cs typeface="Calibri"/>
            </a:endParaRPr>
          </a:p>
        </p:txBody>
      </p:sp>
      <p:sp>
        <p:nvSpPr>
          <p:cNvPr id="4" name="TextBox 3">
            <a:extLst>
              <a:ext uri="{FF2B5EF4-FFF2-40B4-BE49-F238E27FC236}">
                <a16:creationId xmlns:a16="http://schemas.microsoft.com/office/drawing/2014/main" id="{3A2A14F3-1624-8FD6-28FB-DEADE69A603C}"/>
              </a:ext>
            </a:extLst>
          </p:cNvPr>
          <p:cNvSpPr txBox="1"/>
          <p:nvPr/>
        </p:nvSpPr>
        <p:spPr>
          <a:xfrm>
            <a:off x="827459" y="3661056"/>
            <a:ext cx="4230328"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chemeClr val="bg1"/>
                </a:solidFill>
                <a:ea typeface="+mn-lt"/>
                <a:cs typeface="+mn-lt"/>
              </a:rPr>
              <a:t>Technological</a:t>
            </a:r>
            <a:endParaRPr lang="en-GB" sz="4000" dirty="0">
              <a:solidFill>
                <a:schemeClr val="bg1"/>
              </a:solidFill>
              <a:ea typeface="+mn-lt"/>
              <a:cs typeface="+mn-lt"/>
            </a:endParaRPr>
          </a:p>
          <a:p>
            <a:pPr>
              <a:spcAft>
                <a:spcPts val="600"/>
              </a:spcAft>
            </a:pPr>
            <a:endParaRPr lang="en-GB" sz="3600" dirty="0">
              <a:solidFill>
                <a:schemeClr val="bg1"/>
              </a:solidFill>
              <a:cs typeface="Calibri"/>
            </a:endParaRPr>
          </a:p>
          <a:p>
            <a:pPr>
              <a:spcAft>
                <a:spcPts val="600"/>
              </a:spcAft>
            </a:pPr>
            <a:endParaRPr lang="en-GB">
              <a:cs typeface="Calibri"/>
            </a:endParaRPr>
          </a:p>
        </p:txBody>
      </p:sp>
      <p:sp>
        <p:nvSpPr>
          <p:cNvPr id="5" name="TextBox 4">
            <a:extLst>
              <a:ext uri="{FF2B5EF4-FFF2-40B4-BE49-F238E27FC236}">
                <a16:creationId xmlns:a16="http://schemas.microsoft.com/office/drawing/2014/main" id="{CE021C84-1A02-A7B9-27BB-CE0AB04EA6E3}"/>
              </a:ext>
            </a:extLst>
          </p:cNvPr>
          <p:cNvSpPr txBox="1"/>
          <p:nvPr/>
        </p:nvSpPr>
        <p:spPr>
          <a:xfrm>
            <a:off x="4188178" y="166511"/>
            <a:ext cx="5621865" cy="65566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dirty="0">
                <a:ea typeface="+mn-lt"/>
                <a:cs typeface="+mn-lt"/>
              </a:rPr>
              <a:t>Increased ageing population (Health.org.uk, 2021).</a:t>
            </a:r>
            <a:endParaRPr lang="en-US" sz="2800" dirty="0">
              <a:ea typeface="+mn-lt"/>
              <a:cs typeface="+mn-lt"/>
            </a:endParaRPr>
          </a:p>
          <a:p>
            <a:pPr marL="285750" indent="-285750">
              <a:lnSpc>
                <a:spcPct val="90000"/>
              </a:lnSpc>
              <a:spcBef>
                <a:spcPts val="1000"/>
              </a:spcBef>
              <a:buFont typeface="Arial"/>
              <a:buChar char="•"/>
            </a:pPr>
            <a:endParaRPr lang="en-GB" sz="2800" dirty="0">
              <a:ea typeface="+mn-lt"/>
              <a:cs typeface="+mn-lt"/>
            </a:endParaRPr>
          </a:p>
          <a:p>
            <a:pPr marL="342900" indent="-342900">
              <a:lnSpc>
                <a:spcPct val="90000"/>
              </a:lnSpc>
              <a:spcBef>
                <a:spcPts val="1000"/>
              </a:spcBef>
              <a:buFont typeface="Arial"/>
              <a:buChar char="•"/>
            </a:pPr>
            <a:r>
              <a:rPr lang="en-GB" sz="2800" dirty="0">
                <a:ea typeface="+mn-lt"/>
                <a:cs typeface="+mn-lt"/>
              </a:rPr>
              <a:t>Global spread of new emerging infections (Gov.uk, 2021).</a:t>
            </a:r>
            <a:endParaRPr lang="en-US" sz="2800" dirty="0">
              <a:ea typeface="+mn-lt"/>
              <a:cs typeface="+mn-lt"/>
            </a:endParaRPr>
          </a:p>
          <a:p>
            <a:pPr marL="342900" indent="-342900">
              <a:lnSpc>
                <a:spcPct val="90000"/>
              </a:lnSpc>
              <a:spcBef>
                <a:spcPts val="1000"/>
              </a:spcBef>
              <a:buFont typeface="Arial"/>
              <a:buChar char="•"/>
            </a:pPr>
            <a:endParaRPr lang="en-GB" sz="2800" dirty="0">
              <a:ea typeface="+mn-lt"/>
              <a:cs typeface="+mn-lt"/>
            </a:endParaRPr>
          </a:p>
          <a:p>
            <a:pPr marL="342900" indent="-342900">
              <a:lnSpc>
                <a:spcPct val="90000"/>
              </a:lnSpc>
              <a:spcBef>
                <a:spcPts val="1000"/>
              </a:spcBef>
              <a:buFont typeface="Arial"/>
              <a:buChar char="•"/>
            </a:pPr>
            <a:r>
              <a:rPr lang="en-GB" sz="2800" dirty="0">
                <a:ea typeface="+mn-lt"/>
                <a:cs typeface="+mn-lt"/>
              </a:rPr>
              <a:t>Increase in patient expectations.</a:t>
            </a:r>
            <a:endParaRPr lang="en-US" sz="2800" dirty="0">
              <a:ea typeface="+mn-lt"/>
              <a:cs typeface="+mn-lt"/>
            </a:endParaRPr>
          </a:p>
          <a:p>
            <a:pPr>
              <a:lnSpc>
                <a:spcPct val="90000"/>
              </a:lnSpc>
              <a:spcBef>
                <a:spcPts val="1000"/>
              </a:spcBef>
            </a:pPr>
            <a:r>
              <a:rPr lang="en-GB" sz="2800" dirty="0">
                <a:cs typeface="Calibri" panose="020F0502020204030204"/>
              </a:rPr>
              <a:t>-------------------------------------------------</a:t>
            </a:r>
          </a:p>
          <a:p>
            <a:pPr marL="285750" indent="-228600">
              <a:lnSpc>
                <a:spcPct val="90000"/>
              </a:lnSpc>
              <a:spcAft>
                <a:spcPts val="600"/>
              </a:spcAft>
              <a:buFont typeface="Arial,Sans-Serif"/>
              <a:buChar char="•"/>
            </a:pPr>
            <a:r>
              <a:rPr lang="en-US" sz="2800" dirty="0">
                <a:ea typeface="+mn-lt"/>
                <a:cs typeface="+mn-lt"/>
              </a:rPr>
              <a:t>Frugal Innovation</a:t>
            </a:r>
          </a:p>
          <a:p>
            <a:pPr marL="285750" indent="-228600">
              <a:lnSpc>
                <a:spcPct val="90000"/>
              </a:lnSpc>
              <a:spcAft>
                <a:spcPts val="600"/>
              </a:spcAft>
              <a:buFont typeface="Arial,Sans-Serif"/>
              <a:buChar char="•"/>
            </a:pPr>
            <a:endParaRPr lang="en-US" sz="2800" dirty="0">
              <a:ea typeface="+mn-lt"/>
              <a:cs typeface="+mn-lt"/>
            </a:endParaRPr>
          </a:p>
          <a:p>
            <a:pPr marL="285750" indent="-228600">
              <a:lnSpc>
                <a:spcPct val="90000"/>
              </a:lnSpc>
              <a:spcAft>
                <a:spcPts val="600"/>
              </a:spcAft>
              <a:buFont typeface="Arial,Sans-Serif"/>
              <a:buChar char="•"/>
            </a:pPr>
            <a:r>
              <a:rPr lang="en-US" sz="2800" dirty="0">
                <a:ea typeface="+mn-lt"/>
                <a:cs typeface="+mn-lt"/>
              </a:rPr>
              <a:t>Advancement of Technological equipment</a:t>
            </a:r>
          </a:p>
          <a:p>
            <a:pPr marL="285750" indent="-228600">
              <a:lnSpc>
                <a:spcPct val="90000"/>
              </a:lnSpc>
              <a:spcAft>
                <a:spcPts val="600"/>
              </a:spcAft>
              <a:buFont typeface="Arial,Sans-Serif"/>
              <a:buChar char="•"/>
            </a:pPr>
            <a:endParaRPr lang="en-US" sz="2800" dirty="0">
              <a:ea typeface="+mn-lt"/>
              <a:cs typeface="+mn-lt"/>
            </a:endParaRPr>
          </a:p>
          <a:p>
            <a:pPr marL="285750" indent="-228600">
              <a:lnSpc>
                <a:spcPct val="90000"/>
              </a:lnSpc>
              <a:spcAft>
                <a:spcPts val="600"/>
              </a:spcAft>
              <a:buFont typeface="Arial,Sans-Serif"/>
              <a:buChar char="•"/>
            </a:pPr>
            <a:r>
              <a:rPr lang="en-US" sz="2800" dirty="0">
                <a:ea typeface="+mn-lt"/>
                <a:cs typeface="+mn-lt"/>
              </a:rPr>
              <a:t>Global Lab innovation</a:t>
            </a:r>
          </a:p>
        </p:txBody>
      </p:sp>
      <p:pic>
        <p:nvPicPr>
          <p:cNvPr id="7" name="Picture 7" descr="A picture containing electronics, circuit&#10;&#10;Description automatically generated">
            <a:extLst>
              <a:ext uri="{FF2B5EF4-FFF2-40B4-BE49-F238E27FC236}">
                <a16:creationId xmlns:a16="http://schemas.microsoft.com/office/drawing/2014/main" id="{816C3D8D-A560-B312-C259-BA9DC9920311}"/>
              </a:ext>
            </a:extLst>
          </p:cNvPr>
          <p:cNvPicPr>
            <a:picLocks noChangeAspect="1"/>
          </p:cNvPicPr>
          <p:nvPr/>
        </p:nvPicPr>
        <p:blipFill>
          <a:blip r:embed="rId3"/>
          <a:stretch>
            <a:fillRect/>
          </a:stretch>
        </p:blipFill>
        <p:spPr>
          <a:xfrm>
            <a:off x="9409287" y="3666066"/>
            <a:ext cx="2644424" cy="2884312"/>
          </a:xfrm>
          <a:prstGeom prst="rect">
            <a:avLst/>
          </a:prstGeom>
        </p:spPr>
      </p:pic>
      <p:pic>
        <p:nvPicPr>
          <p:cNvPr id="8" name="Picture 8" descr="A picture containing curtain, cloudy, clouds, bunch&#10;&#10;Description automatically generated">
            <a:extLst>
              <a:ext uri="{FF2B5EF4-FFF2-40B4-BE49-F238E27FC236}">
                <a16:creationId xmlns:a16="http://schemas.microsoft.com/office/drawing/2014/main" id="{67C8596D-9E10-954A-3BA0-3890FFBB579F}"/>
              </a:ext>
            </a:extLst>
          </p:cNvPr>
          <p:cNvPicPr>
            <a:picLocks noChangeAspect="1"/>
          </p:cNvPicPr>
          <p:nvPr/>
        </p:nvPicPr>
        <p:blipFill>
          <a:blip r:embed="rId4"/>
          <a:stretch>
            <a:fillRect/>
          </a:stretch>
        </p:blipFill>
        <p:spPr>
          <a:xfrm>
            <a:off x="9465732" y="340001"/>
            <a:ext cx="2587979" cy="2720777"/>
          </a:xfrm>
          <a:prstGeom prst="rect">
            <a:avLst/>
          </a:prstGeom>
        </p:spPr>
      </p:pic>
    </p:spTree>
    <p:extLst>
      <p:ext uri="{BB962C8B-B14F-4D97-AF65-F5344CB8AC3E}">
        <p14:creationId xmlns:p14="http://schemas.microsoft.com/office/powerpoint/2010/main" val="2344593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 name="Rectangle 10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Freeform: Shape 11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3" name="Rectangle 11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6EAB2-B542-FE74-8532-AEA46629823B}"/>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cs typeface="Calibri Light"/>
              </a:rPr>
              <a:t>Legal</a:t>
            </a:r>
            <a:br>
              <a:rPr lang="en-GB" sz="4000" b="1" dirty="0">
                <a:solidFill>
                  <a:srgbClr val="FFFFFF"/>
                </a:solidFill>
                <a:cs typeface="Calibri Light"/>
              </a:rPr>
            </a:br>
            <a:br>
              <a:rPr lang="en-GB" sz="4000" b="1" dirty="0">
                <a:cs typeface="Calibri Light"/>
              </a:rPr>
            </a:br>
            <a:br>
              <a:rPr lang="en-GB" sz="4000" b="1" dirty="0">
                <a:cs typeface="Calibri Light"/>
              </a:rPr>
            </a:br>
            <a:br>
              <a:rPr lang="en-GB" sz="4000" b="1" dirty="0">
                <a:cs typeface="Calibri Light"/>
              </a:rPr>
            </a:br>
            <a:r>
              <a:rPr lang="en-GB" sz="4000" b="1" dirty="0">
                <a:solidFill>
                  <a:srgbClr val="FFFFFF"/>
                </a:solidFill>
                <a:cs typeface="Calibri Light"/>
              </a:rPr>
              <a:t>Environmental</a:t>
            </a:r>
          </a:p>
        </p:txBody>
      </p:sp>
      <p:sp>
        <p:nvSpPr>
          <p:cNvPr id="100" name="Content Placeholder 99">
            <a:extLst>
              <a:ext uri="{FF2B5EF4-FFF2-40B4-BE49-F238E27FC236}">
                <a16:creationId xmlns:a16="http://schemas.microsoft.com/office/drawing/2014/main" id="{80E1D876-FC50-B20B-FBA8-B56BCB3D6CFD}"/>
              </a:ext>
            </a:extLst>
          </p:cNvPr>
          <p:cNvSpPr>
            <a:spLocks noGrp="1"/>
          </p:cNvSpPr>
          <p:nvPr>
            <p:ph idx="1"/>
          </p:nvPr>
        </p:nvSpPr>
        <p:spPr>
          <a:xfrm>
            <a:off x="4041422" y="5293"/>
            <a:ext cx="4588934" cy="6679669"/>
          </a:xfrm>
        </p:spPr>
        <p:txBody>
          <a:bodyPr vert="horz" lIns="91440" tIns="45720" rIns="91440" bIns="45720" rtlCol="0" anchor="t">
            <a:normAutofit lnSpcReduction="10000"/>
          </a:bodyPr>
          <a:lstStyle/>
          <a:p>
            <a:pPr marL="0" indent="0">
              <a:lnSpc>
                <a:spcPct val="100000"/>
              </a:lnSpc>
              <a:spcBef>
                <a:spcPts val="0"/>
              </a:spcBef>
              <a:buNone/>
            </a:pPr>
            <a:endParaRPr lang="en-GB" dirty="0">
              <a:cs typeface="Calibri"/>
            </a:endParaRPr>
          </a:p>
          <a:p>
            <a:pPr>
              <a:lnSpc>
                <a:spcPct val="100000"/>
              </a:lnSpc>
              <a:spcBef>
                <a:spcPts val="0"/>
              </a:spcBef>
            </a:pPr>
            <a:r>
              <a:rPr lang="en-GB" sz="3200" dirty="0">
                <a:cs typeface="Calibri"/>
              </a:rPr>
              <a:t>Increase of litigation within healthcare (Lane, Bhome and Somani, 2021).</a:t>
            </a:r>
          </a:p>
          <a:p>
            <a:pPr marL="0" indent="0">
              <a:buNone/>
            </a:pPr>
            <a:r>
              <a:rPr lang="en-GB" dirty="0">
                <a:ea typeface="+mn-lt"/>
                <a:cs typeface="+mn-lt"/>
              </a:rPr>
              <a:t>---------------------------------------</a:t>
            </a:r>
          </a:p>
          <a:p>
            <a:pPr marL="0" indent="0">
              <a:buNone/>
            </a:pPr>
            <a:endParaRPr lang="en-GB" dirty="0">
              <a:ea typeface="+mn-lt"/>
              <a:cs typeface="+mn-lt"/>
            </a:endParaRPr>
          </a:p>
          <a:p>
            <a:r>
              <a:rPr lang="en-GB" sz="3200" dirty="0">
                <a:ea typeface="+mn-lt"/>
                <a:cs typeface="+mn-lt"/>
              </a:rPr>
              <a:t>UK NHS set to be first to commit to become 'carbon net zero' (NHS England, 2020).</a:t>
            </a:r>
            <a:endParaRPr lang="en-US" sz="3200">
              <a:ea typeface="+mn-lt"/>
              <a:cs typeface="+mn-lt"/>
            </a:endParaRPr>
          </a:p>
          <a:p>
            <a:endParaRPr lang="en-GB" sz="3200" dirty="0">
              <a:ea typeface="+mn-lt"/>
              <a:cs typeface="+mn-lt"/>
            </a:endParaRPr>
          </a:p>
          <a:p>
            <a:r>
              <a:rPr lang="en-GB" sz="3200" dirty="0">
                <a:ea typeface="+mn-lt"/>
                <a:cs typeface="+mn-lt"/>
              </a:rPr>
              <a:t>Increased carbon emission areas.</a:t>
            </a:r>
          </a:p>
          <a:p>
            <a:pPr indent="-285750">
              <a:lnSpc>
                <a:spcPct val="100000"/>
              </a:lnSpc>
              <a:spcBef>
                <a:spcPts val="0"/>
              </a:spcBef>
              <a:buFont typeface="Arial,Sans-Serif" panose="020B0604020202020204" pitchFamily="34" charset="0"/>
            </a:pPr>
            <a:endParaRPr lang="en-GB" sz="3200" dirty="0">
              <a:cs typeface="Calibri"/>
            </a:endParaRPr>
          </a:p>
          <a:p>
            <a:pPr indent="-285750">
              <a:lnSpc>
                <a:spcPct val="100000"/>
              </a:lnSpc>
              <a:spcBef>
                <a:spcPts val="0"/>
              </a:spcBef>
              <a:buFont typeface="Arial,Sans-Serif" panose="020B0604020202020204" pitchFamily="34" charset="0"/>
            </a:pPr>
            <a:endParaRPr lang="en-GB" dirty="0">
              <a:cs typeface="Calibri"/>
            </a:endParaRPr>
          </a:p>
          <a:p>
            <a:endParaRPr lang="en-GB" dirty="0">
              <a:cs typeface="Calibri"/>
            </a:endParaRPr>
          </a:p>
        </p:txBody>
      </p:sp>
      <p:pic>
        <p:nvPicPr>
          <p:cNvPr id="115" name="Picture 134" descr="A picture containing sky, green, outdoor, vegetable&#10;&#10;Description automatically generated">
            <a:extLst>
              <a:ext uri="{FF2B5EF4-FFF2-40B4-BE49-F238E27FC236}">
                <a16:creationId xmlns:a16="http://schemas.microsoft.com/office/drawing/2014/main" id="{888EE913-B26E-F32F-9F39-39EBAB1D2E45}"/>
              </a:ext>
            </a:extLst>
          </p:cNvPr>
          <p:cNvPicPr>
            <a:picLocks noChangeAspect="1"/>
          </p:cNvPicPr>
          <p:nvPr/>
        </p:nvPicPr>
        <p:blipFill>
          <a:blip r:embed="rId3"/>
          <a:stretch>
            <a:fillRect/>
          </a:stretch>
        </p:blipFill>
        <p:spPr>
          <a:xfrm>
            <a:off x="8633177" y="3575301"/>
            <a:ext cx="3321756" cy="3051732"/>
          </a:xfrm>
          <a:prstGeom prst="rect">
            <a:avLst/>
          </a:prstGeom>
        </p:spPr>
      </p:pic>
      <p:pic>
        <p:nvPicPr>
          <p:cNvPr id="135" name="Picture 135" descr="A picture containing scale, device, lamp&#10;&#10;Description automatically generated">
            <a:extLst>
              <a:ext uri="{FF2B5EF4-FFF2-40B4-BE49-F238E27FC236}">
                <a16:creationId xmlns:a16="http://schemas.microsoft.com/office/drawing/2014/main" id="{E4DD7F44-D17D-59D0-717A-08D6697E7688}"/>
              </a:ext>
            </a:extLst>
          </p:cNvPr>
          <p:cNvPicPr>
            <a:picLocks noChangeAspect="1"/>
          </p:cNvPicPr>
          <p:nvPr/>
        </p:nvPicPr>
        <p:blipFill>
          <a:blip r:embed="rId4"/>
          <a:stretch>
            <a:fillRect/>
          </a:stretch>
        </p:blipFill>
        <p:spPr>
          <a:xfrm>
            <a:off x="8647290" y="213241"/>
            <a:ext cx="3307644" cy="2988407"/>
          </a:xfrm>
          <a:prstGeom prst="rect">
            <a:avLst/>
          </a:prstGeom>
        </p:spPr>
      </p:pic>
    </p:spTree>
    <p:extLst>
      <p:ext uri="{BB962C8B-B14F-4D97-AF65-F5344CB8AC3E}">
        <p14:creationId xmlns:p14="http://schemas.microsoft.com/office/powerpoint/2010/main" val="4260832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71F0F-30C1-202B-D523-16BCB97CD97A}"/>
              </a:ext>
            </a:extLst>
          </p:cNvPr>
          <p:cNvSpPr>
            <a:spLocks noGrp="1"/>
          </p:cNvSpPr>
          <p:nvPr>
            <p:ph type="title"/>
          </p:nvPr>
        </p:nvSpPr>
        <p:spPr>
          <a:xfrm>
            <a:off x="7209502" y="5510253"/>
            <a:ext cx="4058048" cy="1340927"/>
          </a:xfrm>
        </p:spPr>
        <p:txBody>
          <a:bodyPr vert="horz" lIns="91440" tIns="45720" rIns="91440" bIns="45720" rtlCol="0">
            <a:normAutofit/>
          </a:bodyPr>
          <a:lstStyle/>
          <a:p>
            <a:r>
              <a:rPr lang="en-US" sz="4000">
                <a:solidFill>
                  <a:srgbClr val="FFFFFF"/>
                </a:solidFill>
              </a:rPr>
              <a:t>Fish Bone Analysis</a:t>
            </a:r>
          </a:p>
        </p:txBody>
      </p:sp>
      <p:pic>
        <p:nvPicPr>
          <p:cNvPr id="11" name="Picture 12" descr="A picture containing diagram&#10;&#10;Description automatically generated">
            <a:extLst>
              <a:ext uri="{FF2B5EF4-FFF2-40B4-BE49-F238E27FC236}">
                <a16:creationId xmlns:a16="http://schemas.microsoft.com/office/drawing/2014/main" id="{CAE2E095-279A-7813-817A-8850826312A6}"/>
              </a:ext>
            </a:extLst>
          </p:cNvPr>
          <p:cNvPicPr>
            <a:picLocks noChangeAspect="1"/>
          </p:cNvPicPr>
          <p:nvPr/>
        </p:nvPicPr>
        <p:blipFill>
          <a:blip r:embed="rId2"/>
          <a:stretch>
            <a:fillRect/>
          </a:stretch>
        </p:blipFill>
        <p:spPr>
          <a:xfrm>
            <a:off x="-14441" y="595620"/>
            <a:ext cx="1540591" cy="713760"/>
          </a:xfrm>
          <a:prstGeom prst="rect">
            <a:avLst/>
          </a:prstGeom>
        </p:spPr>
      </p:pic>
      <p:pic>
        <p:nvPicPr>
          <p:cNvPr id="15" name="Picture 16" descr="A picture containing graphical user interface&#10;&#10;Description automatically generated">
            <a:extLst>
              <a:ext uri="{FF2B5EF4-FFF2-40B4-BE49-F238E27FC236}">
                <a16:creationId xmlns:a16="http://schemas.microsoft.com/office/drawing/2014/main" id="{1818036D-3BCB-1CD8-5154-3DE533269ABB}"/>
              </a:ext>
            </a:extLst>
          </p:cNvPr>
          <p:cNvPicPr>
            <a:picLocks noChangeAspect="1"/>
          </p:cNvPicPr>
          <p:nvPr/>
        </p:nvPicPr>
        <p:blipFill>
          <a:blip r:embed="rId3"/>
          <a:stretch>
            <a:fillRect/>
          </a:stretch>
        </p:blipFill>
        <p:spPr>
          <a:xfrm>
            <a:off x="552758" y="2277396"/>
            <a:ext cx="1967066" cy="779206"/>
          </a:xfrm>
          <a:prstGeom prst="rect">
            <a:avLst/>
          </a:prstGeom>
        </p:spPr>
      </p:pic>
      <p:pic>
        <p:nvPicPr>
          <p:cNvPr id="17" name="Picture 17">
            <a:extLst>
              <a:ext uri="{FF2B5EF4-FFF2-40B4-BE49-F238E27FC236}">
                <a16:creationId xmlns:a16="http://schemas.microsoft.com/office/drawing/2014/main" id="{84C1F6F2-255B-6343-707F-9FACEFD62049}"/>
              </a:ext>
            </a:extLst>
          </p:cNvPr>
          <p:cNvPicPr>
            <a:picLocks noChangeAspect="1"/>
          </p:cNvPicPr>
          <p:nvPr/>
        </p:nvPicPr>
        <p:blipFill>
          <a:blip r:embed="rId4"/>
          <a:stretch>
            <a:fillRect/>
          </a:stretch>
        </p:blipFill>
        <p:spPr>
          <a:xfrm>
            <a:off x="696247" y="3233739"/>
            <a:ext cx="2196280" cy="624040"/>
          </a:xfrm>
          <a:prstGeom prst="rect">
            <a:avLst/>
          </a:prstGeom>
        </p:spPr>
      </p:pic>
      <p:pic>
        <p:nvPicPr>
          <p:cNvPr id="18" name="Picture 18">
            <a:extLst>
              <a:ext uri="{FF2B5EF4-FFF2-40B4-BE49-F238E27FC236}">
                <a16:creationId xmlns:a16="http://schemas.microsoft.com/office/drawing/2014/main" id="{26E44063-D285-9EE7-4C35-EA356C23A1A2}"/>
              </a:ext>
            </a:extLst>
          </p:cNvPr>
          <p:cNvPicPr>
            <a:picLocks noChangeAspect="1"/>
          </p:cNvPicPr>
          <p:nvPr/>
        </p:nvPicPr>
        <p:blipFill>
          <a:blip r:embed="rId5"/>
          <a:stretch>
            <a:fillRect/>
          </a:stretch>
        </p:blipFill>
        <p:spPr>
          <a:xfrm>
            <a:off x="-14441" y="4696286"/>
            <a:ext cx="1540592" cy="562589"/>
          </a:xfrm>
          <a:prstGeom prst="rect">
            <a:avLst/>
          </a:prstGeom>
        </p:spPr>
      </p:pic>
      <p:pic>
        <p:nvPicPr>
          <p:cNvPr id="19" name="Picture 19">
            <a:extLst>
              <a:ext uri="{FF2B5EF4-FFF2-40B4-BE49-F238E27FC236}">
                <a16:creationId xmlns:a16="http://schemas.microsoft.com/office/drawing/2014/main" id="{64E50A5B-91B4-3602-1A38-20D16097B394}"/>
              </a:ext>
            </a:extLst>
          </p:cNvPr>
          <p:cNvPicPr>
            <a:picLocks noChangeAspect="1"/>
          </p:cNvPicPr>
          <p:nvPr/>
        </p:nvPicPr>
        <p:blipFill>
          <a:blip r:embed="rId6"/>
          <a:stretch>
            <a:fillRect/>
          </a:stretch>
        </p:blipFill>
        <p:spPr>
          <a:xfrm>
            <a:off x="242274" y="3912009"/>
            <a:ext cx="2047260" cy="779206"/>
          </a:xfrm>
          <a:prstGeom prst="rect">
            <a:avLst/>
          </a:prstGeom>
        </p:spPr>
      </p:pic>
      <p:pic>
        <p:nvPicPr>
          <p:cNvPr id="22" name="Picture 23">
            <a:extLst>
              <a:ext uri="{FF2B5EF4-FFF2-40B4-BE49-F238E27FC236}">
                <a16:creationId xmlns:a16="http://schemas.microsoft.com/office/drawing/2014/main" id="{9063B44A-2560-C992-14F4-A611BBE3C747}"/>
              </a:ext>
            </a:extLst>
          </p:cNvPr>
          <p:cNvPicPr>
            <a:picLocks noChangeAspect="1"/>
          </p:cNvPicPr>
          <p:nvPr/>
        </p:nvPicPr>
        <p:blipFill>
          <a:blip r:embed="rId7"/>
          <a:stretch>
            <a:fillRect/>
          </a:stretch>
        </p:blipFill>
        <p:spPr>
          <a:xfrm>
            <a:off x="51620" y="1435356"/>
            <a:ext cx="2182761" cy="705771"/>
          </a:xfrm>
          <a:prstGeom prst="rect">
            <a:avLst/>
          </a:prstGeom>
        </p:spPr>
      </p:pic>
      <p:cxnSp>
        <p:nvCxnSpPr>
          <p:cNvPr id="28" name="Straight Arrow Connector 27">
            <a:extLst>
              <a:ext uri="{FF2B5EF4-FFF2-40B4-BE49-F238E27FC236}">
                <a16:creationId xmlns:a16="http://schemas.microsoft.com/office/drawing/2014/main" id="{1247B27D-84F6-E930-6C95-149482128869}"/>
              </a:ext>
            </a:extLst>
          </p:cNvPr>
          <p:cNvCxnSpPr/>
          <p:nvPr/>
        </p:nvCxnSpPr>
        <p:spPr>
          <a:xfrm flipV="1">
            <a:off x="459966" y="3119590"/>
            <a:ext cx="10144431" cy="19663"/>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pic>
        <p:nvPicPr>
          <p:cNvPr id="30" name="Picture 30">
            <a:extLst>
              <a:ext uri="{FF2B5EF4-FFF2-40B4-BE49-F238E27FC236}">
                <a16:creationId xmlns:a16="http://schemas.microsoft.com/office/drawing/2014/main" id="{F0E4805F-4F11-1919-7EC7-B889909ADD80}"/>
              </a:ext>
            </a:extLst>
          </p:cNvPr>
          <p:cNvPicPr>
            <a:picLocks noChangeAspect="1"/>
          </p:cNvPicPr>
          <p:nvPr/>
        </p:nvPicPr>
        <p:blipFill>
          <a:blip r:embed="rId8"/>
          <a:stretch>
            <a:fillRect/>
          </a:stretch>
        </p:blipFill>
        <p:spPr>
          <a:xfrm>
            <a:off x="1157134" y="5268401"/>
            <a:ext cx="1815280" cy="6105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1" name="Picture 32">
            <a:extLst>
              <a:ext uri="{FF2B5EF4-FFF2-40B4-BE49-F238E27FC236}">
                <a16:creationId xmlns:a16="http://schemas.microsoft.com/office/drawing/2014/main" id="{CFF68073-B190-CA72-6A14-45CF30695176}"/>
              </a:ext>
            </a:extLst>
          </p:cNvPr>
          <p:cNvPicPr>
            <a:picLocks noChangeAspect="1"/>
          </p:cNvPicPr>
          <p:nvPr/>
        </p:nvPicPr>
        <p:blipFill>
          <a:blip r:embed="rId9"/>
          <a:stretch>
            <a:fillRect/>
          </a:stretch>
        </p:blipFill>
        <p:spPr>
          <a:xfrm>
            <a:off x="4991715" y="5159787"/>
            <a:ext cx="1446570" cy="5573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3" name="Picture 34">
            <a:extLst>
              <a:ext uri="{FF2B5EF4-FFF2-40B4-BE49-F238E27FC236}">
                <a16:creationId xmlns:a16="http://schemas.microsoft.com/office/drawing/2014/main" id="{DA0FA280-A65C-157D-0FBB-7D34B2B21D23}"/>
              </a:ext>
            </a:extLst>
          </p:cNvPr>
          <p:cNvPicPr>
            <a:picLocks noChangeAspect="1"/>
          </p:cNvPicPr>
          <p:nvPr/>
        </p:nvPicPr>
        <p:blipFill>
          <a:blip r:embed="rId10"/>
          <a:stretch>
            <a:fillRect/>
          </a:stretch>
        </p:blipFill>
        <p:spPr>
          <a:xfrm>
            <a:off x="3008979" y="4638060"/>
            <a:ext cx="1872430" cy="506975"/>
          </a:xfrm>
          <a:prstGeom prst="rect">
            <a:avLst/>
          </a:prstGeom>
        </p:spPr>
      </p:pic>
      <p:pic>
        <p:nvPicPr>
          <p:cNvPr id="35" name="Picture 36">
            <a:extLst>
              <a:ext uri="{FF2B5EF4-FFF2-40B4-BE49-F238E27FC236}">
                <a16:creationId xmlns:a16="http://schemas.microsoft.com/office/drawing/2014/main" id="{859819A4-8745-0325-8D04-8FA45FCBC902}"/>
              </a:ext>
            </a:extLst>
          </p:cNvPr>
          <p:cNvPicPr>
            <a:picLocks noChangeAspect="1"/>
          </p:cNvPicPr>
          <p:nvPr/>
        </p:nvPicPr>
        <p:blipFill>
          <a:blip r:embed="rId11"/>
          <a:stretch>
            <a:fillRect/>
          </a:stretch>
        </p:blipFill>
        <p:spPr>
          <a:xfrm>
            <a:off x="3428539" y="4021548"/>
            <a:ext cx="2753954" cy="560130"/>
          </a:xfrm>
          <a:prstGeom prst="rect">
            <a:avLst/>
          </a:prstGeom>
        </p:spPr>
      </p:pic>
      <p:pic>
        <p:nvPicPr>
          <p:cNvPr id="37" name="Picture 38">
            <a:extLst>
              <a:ext uri="{FF2B5EF4-FFF2-40B4-BE49-F238E27FC236}">
                <a16:creationId xmlns:a16="http://schemas.microsoft.com/office/drawing/2014/main" id="{14A30961-076C-76FD-6FD4-CF24D6EA3C25}"/>
              </a:ext>
            </a:extLst>
          </p:cNvPr>
          <p:cNvPicPr>
            <a:picLocks noChangeAspect="1"/>
          </p:cNvPicPr>
          <p:nvPr/>
        </p:nvPicPr>
        <p:blipFill>
          <a:blip r:embed="rId12"/>
          <a:stretch>
            <a:fillRect/>
          </a:stretch>
        </p:blipFill>
        <p:spPr>
          <a:xfrm>
            <a:off x="3867458" y="3123894"/>
            <a:ext cx="2453762" cy="671665"/>
          </a:xfrm>
          <a:prstGeom prst="rect">
            <a:avLst/>
          </a:prstGeom>
        </p:spPr>
      </p:pic>
      <p:pic>
        <p:nvPicPr>
          <p:cNvPr id="39" name="Picture 40" descr="Text&#10;&#10;Description automatically generated">
            <a:extLst>
              <a:ext uri="{FF2B5EF4-FFF2-40B4-BE49-F238E27FC236}">
                <a16:creationId xmlns:a16="http://schemas.microsoft.com/office/drawing/2014/main" id="{90E1FF46-6C0C-3DAC-BC32-9A2A9F24745C}"/>
              </a:ext>
            </a:extLst>
          </p:cNvPr>
          <p:cNvPicPr>
            <a:picLocks noChangeAspect="1"/>
          </p:cNvPicPr>
          <p:nvPr/>
        </p:nvPicPr>
        <p:blipFill>
          <a:blip r:embed="rId13"/>
          <a:stretch>
            <a:fillRect/>
          </a:stretch>
        </p:blipFill>
        <p:spPr>
          <a:xfrm>
            <a:off x="8507054" y="3228513"/>
            <a:ext cx="1863827" cy="757391"/>
          </a:xfrm>
          <a:prstGeom prst="rect">
            <a:avLst/>
          </a:prstGeom>
        </p:spPr>
      </p:pic>
      <p:pic>
        <p:nvPicPr>
          <p:cNvPr id="41" name="Picture 41" descr="A picture containing text, screen&#10;&#10;Description automatically generated">
            <a:extLst>
              <a:ext uri="{FF2B5EF4-FFF2-40B4-BE49-F238E27FC236}">
                <a16:creationId xmlns:a16="http://schemas.microsoft.com/office/drawing/2014/main" id="{C2520A01-6607-8A44-5EC9-192A83C9EF94}"/>
              </a:ext>
            </a:extLst>
          </p:cNvPr>
          <p:cNvPicPr>
            <a:picLocks noChangeAspect="1"/>
          </p:cNvPicPr>
          <p:nvPr/>
        </p:nvPicPr>
        <p:blipFill>
          <a:blip r:embed="rId14"/>
          <a:stretch>
            <a:fillRect/>
          </a:stretch>
        </p:blipFill>
        <p:spPr>
          <a:xfrm>
            <a:off x="7668700" y="4101126"/>
            <a:ext cx="2557309" cy="794262"/>
          </a:xfrm>
          <a:prstGeom prst="rect">
            <a:avLst/>
          </a:prstGeom>
        </p:spPr>
      </p:pic>
      <p:pic>
        <p:nvPicPr>
          <p:cNvPr id="42" name="Picture 42">
            <a:extLst>
              <a:ext uri="{FF2B5EF4-FFF2-40B4-BE49-F238E27FC236}">
                <a16:creationId xmlns:a16="http://schemas.microsoft.com/office/drawing/2014/main" id="{905C42C7-D0B7-3C98-9BE0-E7F2E73833BC}"/>
              </a:ext>
            </a:extLst>
          </p:cNvPr>
          <p:cNvPicPr>
            <a:picLocks noChangeAspect="1"/>
          </p:cNvPicPr>
          <p:nvPr/>
        </p:nvPicPr>
        <p:blipFill>
          <a:blip r:embed="rId15"/>
          <a:stretch>
            <a:fillRect/>
          </a:stretch>
        </p:blipFill>
        <p:spPr>
          <a:xfrm>
            <a:off x="4328037" y="7375"/>
            <a:ext cx="1643216" cy="5014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3" name="Picture 43">
            <a:extLst>
              <a:ext uri="{FF2B5EF4-FFF2-40B4-BE49-F238E27FC236}">
                <a16:creationId xmlns:a16="http://schemas.microsoft.com/office/drawing/2014/main" id="{E98B2253-61B4-485F-C0E2-A7E992334661}"/>
              </a:ext>
            </a:extLst>
          </p:cNvPr>
          <p:cNvPicPr>
            <a:picLocks noChangeAspect="1"/>
          </p:cNvPicPr>
          <p:nvPr/>
        </p:nvPicPr>
        <p:blipFill>
          <a:blip r:embed="rId16"/>
          <a:stretch>
            <a:fillRect/>
          </a:stretch>
        </p:blipFill>
        <p:spPr>
          <a:xfrm>
            <a:off x="642476" y="-1382"/>
            <a:ext cx="1775337" cy="5804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4" name="Picture 44">
            <a:extLst>
              <a:ext uri="{FF2B5EF4-FFF2-40B4-BE49-F238E27FC236}">
                <a16:creationId xmlns:a16="http://schemas.microsoft.com/office/drawing/2014/main" id="{60B2FBCE-CA45-48E2-99C6-6535AA4247EE}"/>
              </a:ext>
            </a:extLst>
          </p:cNvPr>
          <p:cNvPicPr>
            <a:picLocks noChangeAspect="1"/>
          </p:cNvPicPr>
          <p:nvPr/>
        </p:nvPicPr>
        <p:blipFill>
          <a:blip r:embed="rId17"/>
          <a:stretch>
            <a:fillRect/>
          </a:stretch>
        </p:blipFill>
        <p:spPr>
          <a:xfrm>
            <a:off x="7486650" y="2613"/>
            <a:ext cx="1655506" cy="4863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5" name="Picture 45" descr="Graphical user interface, text&#10;&#10;Description automatically generated">
            <a:extLst>
              <a:ext uri="{FF2B5EF4-FFF2-40B4-BE49-F238E27FC236}">
                <a16:creationId xmlns:a16="http://schemas.microsoft.com/office/drawing/2014/main" id="{C5619489-5D5F-AF11-8F01-D9E71E14582E}"/>
              </a:ext>
            </a:extLst>
          </p:cNvPr>
          <p:cNvPicPr>
            <a:picLocks noChangeAspect="1"/>
          </p:cNvPicPr>
          <p:nvPr/>
        </p:nvPicPr>
        <p:blipFill>
          <a:blip r:embed="rId18"/>
          <a:stretch>
            <a:fillRect/>
          </a:stretch>
        </p:blipFill>
        <p:spPr>
          <a:xfrm>
            <a:off x="2670226" y="505132"/>
            <a:ext cx="2230386" cy="1091380"/>
          </a:xfrm>
          <a:prstGeom prst="rect">
            <a:avLst/>
          </a:prstGeom>
        </p:spPr>
      </p:pic>
      <p:pic>
        <p:nvPicPr>
          <p:cNvPr id="46" name="Picture 46" descr="Graphical user interface, text, application&#10;&#10;Description automatically generated">
            <a:extLst>
              <a:ext uri="{FF2B5EF4-FFF2-40B4-BE49-F238E27FC236}">
                <a16:creationId xmlns:a16="http://schemas.microsoft.com/office/drawing/2014/main" id="{C7C1AE8F-E4C6-EB4A-6A04-FA731EC4C03A}"/>
              </a:ext>
            </a:extLst>
          </p:cNvPr>
          <p:cNvPicPr>
            <a:picLocks noChangeAspect="1"/>
          </p:cNvPicPr>
          <p:nvPr/>
        </p:nvPicPr>
        <p:blipFill>
          <a:blip r:embed="rId19"/>
          <a:stretch>
            <a:fillRect/>
          </a:stretch>
        </p:blipFill>
        <p:spPr>
          <a:xfrm>
            <a:off x="3943043" y="1625550"/>
            <a:ext cx="1933882" cy="1173418"/>
          </a:xfrm>
          <a:prstGeom prst="rect">
            <a:avLst/>
          </a:prstGeom>
        </p:spPr>
      </p:pic>
      <p:pic>
        <p:nvPicPr>
          <p:cNvPr id="47" name="Picture 47">
            <a:extLst>
              <a:ext uri="{FF2B5EF4-FFF2-40B4-BE49-F238E27FC236}">
                <a16:creationId xmlns:a16="http://schemas.microsoft.com/office/drawing/2014/main" id="{A5333717-89BA-816C-0B68-6393C1DB3BD8}"/>
              </a:ext>
            </a:extLst>
          </p:cNvPr>
          <p:cNvPicPr>
            <a:picLocks noChangeAspect="1"/>
          </p:cNvPicPr>
          <p:nvPr/>
        </p:nvPicPr>
        <p:blipFill>
          <a:blip r:embed="rId20"/>
          <a:stretch>
            <a:fillRect/>
          </a:stretch>
        </p:blipFill>
        <p:spPr>
          <a:xfrm>
            <a:off x="10149656" y="1384659"/>
            <a:ext cx="1663495" cy="549070"/>
          </a:xfrm>
          <a:prstGeom prst="rect">
            <a:avLst/>
          </a:prstGeom>
        </p:spPr>
      </p:pic>
      <p:pic>
        <p:nvPicPr>
          <p:cNvPr id="48" name="Picture 48" descr="Text&#10;&#10;Description automatically generated">
            <a:extLst>
              <a:ext uri="{FF2B5EF4-FFF2-40B4-BE49-F238E27FC236}">
                <a16:creationId xmlns:a16="http://schemas.microsoft.com/office/drawing/2014/main" id="{12AD5D06-98C3-870D-AE49-B6613412003D}"/>
              </a:ext>
            </a:extLst>
          </p:cNvPr>
          <p:cNvPicPr>
            <a:picLocks noChangeAspect="1"/>
          </p:cNvPicPr>
          <p:nvPr/>
        </p:nvPicPr>
        <p:blipFill>
          <a:blip r:embed="rId21"/>
          <a:stretch>
            <a:fillRect/>
          </a:stretch>
        </p:blipFill>
        <p:spPr>
          <a:xfrm>
            <a:off x="9212675" y="28883"/>
            <a:ext cx="1816816" cy="1183558"/>
          </a:xfrm>
          <a:prstGeom prst="rect">
            <a:avLst/>
          </a:prstGeom>
        </p:spPr>
      </p:pic>
      <p:pic>
        <p:nvPicPr>
          <p:cNvPr id="49" name="Picture 49" descr="A picture containing diagram&#10;&#10;Description automatically generated">
            <a:extLst>
              <a:ext uri="{FF2B5EF4-FFF2-40B4-BE49-F238E27FC236}">
                <a16:creationId xmlns:a16="http://schemas.microsoft.com/office/drawing/2014/main" id="{20C56D09-494B-9479-4A2F-B99418761E34}"/>
              </a:ext>
            </a:extLst>
          </p:cNvPr>
          <p:cNvPicPr>
            <a:picLocks noChangeAspect="1"/>
          </p:cNvPicPr>
          <p:nvPr/>
        </p:nvPicPr>
        <p:blipFill>
          <a:blip r:embed="rId22"/>
          <a:stretch>
            <a:fillRect/>
          </a:stretch>
        </p:blipFill>
        <p:spPr>
          <a:xfrm>
            <a:off x="7654719" y="1989189"/>
            <a:ext cx="1712656" cy="777977"/>
          </a:xfrm>
          <a:prstGeom prst="rect">
            <a:avLst/>
          </a:prstGeom>
        </p:spPr>
      </p:pic>
      <p:pic>
        <p:nvPicPr>
          <p:cNvPr id="50" name="Picture 50" descr="Graphical user interface, text&#10;&#10;Description automatically generated">
            <a:extLst>
              <a:ext uri="{FF2B5EF4-FFF2-40B4-BE49-F238E27FC236}">
                <a16:creationId xmlns:a16="http://schemas.microsoft.com/office/drawing/2014/main" id="{F1BDCD90-3D6E-199E-818E-966E7DF940E7}"/>
              </a:ext>
            </a:extLst>
          </p:cNvPr>
          <p:cNvPicPr>
            <a:picLocks noChangeAspect="1"/>
          </p:cNvPicPr>
          <p:nvPr/>
        </p:nvPicPr>
        <p:blipFill>
          <a:blip r:embed="rId23"/>
          <a:stretch>
            <a:fillRect/>
          </a:stretch>
        </p:blipFill>
        <p:spPr>
          <a:xfrm>
            <a:off x="6302785" y="672435"/>
            <a:ext cx="1810978" cy="1150066"/>
          </a:xfrm>
          <a:prstGeom prst="rect">
            <a:avLst/>
          </a:prstGeom>
        </p:spPr>
      </p:pic>
      <p:pic>
        <p:nvPicPr>
          <p:cNvPr id="51" name="Picture 51" descr="Text&#10;&#10;Description automatically generated">
            <a:extLst>
              <a:ext uri="{FF2B5EF4-FFF2-40B4-BE49-F238E27FC236}">
                <a16:creationId xmlns:a16="http://schemas.microsoft.com/office/drawing/2014/main" id="{C4095CCF-E9D7-5919-E92D-CD58C4658F71}"/>
              </a:ext>
            </a:extLst>
          </p:cNvPr>
          <p:cNvPicPr>
            <a:picLocks noChangeAspect="1"/>
          </p:cNvPicPr>
          <p:nvPr/>
        </p:nvPicPr>
        <p:blipFill>
          <a:blip r:embed="rId24"/>
          <a:stretch>
            <a:fillRect/>
          </a:stretch>
        </p:blipFill>
        <p:spPr>
          <a:xfrm>
            <a:off x="10636507" y="2660239"/>
            <a:ext cx="1550117" cy="11319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52" name="Straight Arrow Connector 51">
            <a:extLst>
              <a:ext uri="{FF2B5EF4-FFF2-40B4-BE49-F238E27FC236}">
                <a16:creationId xmlns:a16="http://schemas.microsoft.com/office/drawing/2014/main" id="{315C95E3-FF7C-3321-A6DE-64006AC0687C}"/>
              </a:ext>
            </a:extLst>
          </p:cNvPr>
          <p:cNvCxnSpPr/>
          <p:nvPr/>
        </p:nvCxnSpPr>
        <p:spPr>
          <a:xfrm flipV="1">
            <a:off x="1524613" y="1025626"/>
            <a:ext cx="336755" cy="73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2FA1F8E3-C0EE-0015-FAE9-01BF30EB02A6}"/>
              </a:ext>
            </a:extLst>
          </p:cNvPr>
          <p:cNvCxnSpPr>
            <a:cxnSpLocks/>
          </p:cNvCxnSpPr>
          <p:nvPr/>
        </p:nvCxnSpPr>
        <p:spPr>
          <a:xfrm>
            <a:off x="5293134" y="450746"/>
            <a:ext cx="2150803" cy="264241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924CD34F-FE1C-39C6-DA11-039596D72EB6}"/>
              </a:ext>
            </a:extLst>
          </p:cNvPr>
          <p:cNvCxnSpPr>
            <a:cxnSpLocks/>
          </p:cNvCxnSpPr>
          <p:nvPr/>
        </p:nvCxnSpPr>
        <p:spPr>
          <a:xfrm>
            <a:off x="8427166" y="524489"/>
            <a:ext cx="2015610" cy="256867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5A2FDF73-1D02-ED74-28A6-1C040DA91ABF}"/>
              </a:ext>
            </a:extLst>
          </p:cNvPr>
          <p:cNvCxnSpPr/>
          <p:nvPr/>
        </p:nvCxnSpPr>
        <p:spPr>
          <a:xfrm flipV="1">
            <a:off x="4907527" y="1040989"/>
            <a:ext cx="865237" cy="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93C0DBB2-E719-829C-1444-27A086D588E5}"/>
              </a:ext>
            </a:extLst>
          </p:cNvPr>
          <p:cNvCxnSpPr/>
          <p:nvPr/>
        </p:nvCxnSpPr>
        <p:spPr>
          <a:xfrm>
            <a:off x="2567754" y="2727529"/>
            <a:ext cx="816079" cy="172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535F0A7A-F86D-5254-7EC3-CAC4CEFBC910}"/>
              </a:ext>
            </a:extLst>
          </p:cNvPr>
          <p:cNvCxnSpPr/>
          <p:nvPr/>
        </p:nvCxnSpPr>
        <p:spPr>
          <a:xfrm>
            <a:off x="1579920" y="535243"/>
            <a:ext cx="2113934" cy="255638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C058B5DE-143B-3A21-DE7E-07F767EB180B}"/>
              </a:ext>
            </a:extLst>
          </p:cNvPr>
          <p:cNvCxnSpPr>
            <a:cxnSpLocks/>
          </p:cNvCxnSpPr>
          <p:nvPr/>
        </p:nvCxnSpPr>
        <p:spPr>
          <a:xfrm flipV="1">
            <a:off x="2285077" y="1982735"/>
            <a:ext cx="496531" cy="73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5C076647-1DEE-4D41-594C-CD6A9043DCC7}"/>
              </a:ext>
            </a:extLst>
          </p:cNvPr>
          <p:cNvCxnSpPr>
            <a:cxnSpLocks/>
          </p:cNvCxnSpPr>
          <p:nvPr/>
        </p:nvCxnSpPr>
        <p:spPr>
          <a:xfrm flipV="1">
            <a:off x="5927623" y="2343762"/>
            <a:ext cx="865237" cy="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00E35208-E110-A718-7C7F-167BA46505B5}"/>
              </a:ext>
            </a:extLst>
          </p:cNvPr>
          <p:cNvCxnSpPr>
            <a:cxnSpLocks/>
          </p:cNvCxnSpPr>
          <p:nvPr/>
        </p:nvCxnSpPr>
        <p:spPr>
          <a:xfrm flipV="1">
            <a:off x="6308623" y="3425311"/>
            <a:ext cx="865237" cy="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52277F1C-4402-CCA1-8757-78040CE0B302}"/>
              </a:ext>
            </a:extLst>
          </p:cNvPr>
          <p:cNvCxnSpPr>
            <a:cxnSpLocks/>
          </p:cNvCxnSpPr>
          <p:nvPr/>
        </p:nvCxnSpPr>
        <p:spPr>
          <a:xfrm flipH="1">
            <a:off x="2022370" y="3128500"/>
            <a:ext cx="1671485" cy="210164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6" name="Straight Arrow Connector 65">
            <a:extLst>
              <a:ext uri="{FF2B5EF4-FFF2-40B4-BE49-F238E27FC236}">
                <a16:creationId xmlns:a16="http://schemas.microsoft.com/office/drawing/2014/main" id="{C54A919C-440B-D7FE-A20E-9FF32F8AC915}"/>
              </a:ext>
            </a:extLst>
          </p:cNvPr>
          <p:cNvCxnSpPr>
            <a:cxnSpLocks/>
          </p:cNvCxnSpPr>
          <p:nvPr/>
        </p:nvCxnSpPr>
        <p:spPr>
          <a:xfrm flipV="1">
            <a:off x="2887302" y="3568186"/>
            <a:ext cx="496531" cy="73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A72629CC-C64F-BE9A-AEA0-EF63207879F4}"/>
              </a:ext>
            </a:extLst>
          </p:cNvPr>
          <p:cNvCxnSpPr>
            <a:cxnSpLocks/>
          </p:cNvCxnSpPr>
          <p:nvPr/>
        </p:nvCxnSpPr>
        <p:spPr>
          <a:xfrm>
            <a:off x="1523077" y="4976656"/>
            <a:ext cx="705466" cy="49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CB2B0A3B-DC7F-49B6-0E74-48E38E555EB6}"/>
              </a:ext>
            </a:extLst>
          </p:cNvPr>
          <p:cNvCxnSpPr>
            <a:cxnSpLocks/>
          </p:cNvCxnSpPr>
          <p:nvPr/>
        </p:nvCxnSpPr>
        <p:spPr>
          <a:xfrm flipV="1">
            <a:off x="2248204" y="4293314"/>
            <a:ext cx="533404" cy="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06679066-4DE7-B25C-9AAC-57F75EFD85A9}"/>
              </a:ext>
            </a:extLst>
          </p:cNvPr>
          <p:cNvCxnSpPr>
            <a:cxnSpLocks/>
          </p:cNvCxnSpPr>
          <p:nvPr/>
        </p:nvCxnSpPr>
        <p:spPr>
          <a:xfrm flipH="1">
            <a:off x="5770918" y="3091628"/>
            <a:ext cx="1671485" cy="210164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0" name="Straight Arrow Connector 69">
            <a:extLst>
              <a:ext uri="{FF2B5EF4-FFF2-40B4-BE49-F238E27FC236}">
                <a16:creationId xmlns:a16="http://schemas.microsoft.com/office/drawing/2014/main" id="{B9A0EF55-A9D2-DE06-9451-40402DF17476}"/>
              </a:ext>
            </a:extLst>
          </p:cNvPr>
          <p:cNvCxnSpPr>
            <a:cxnSpLocks/>
          </p:cNvCxnSpPr>
          <p:nvPr/>
        </p:nvCxnSpPr>
        <p:spPr>
          <a:xfrm>
            <a:off x="4882946" y="4956686"/>
            <a:ext cx="1037301" cy="172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61DBDE02-E513-9186-8411-AEE1EDC00B9B}"/>
              </a:ext>
            </a:extLst>
          </p:cNvPr>
          <p:cNvCxnSpPr>
            <a:cxnSpLocks/>
          </p:cNvCxnSpPr>
          <p:nvPr/>
        </p:nvCxnSpPr>
        <p:spPr>
          <a:xfrm flipV="1">
            <a:off x="6181108" y="4084379"/>
            <a:ext cx="496531" cy="73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D85FE3E5-C99B-F8D4-1204-1117BCF1A24C}"/>
              </a:ext>
            </a:extLst>
          </p:cNvPr>
          <p:cNvCxnSpPr>
            <a:cxnSpLocks/>
          </p:cNvCxnSpPr>
          <p:nvPr/>
        </p:nvCxnSpPr>
        <p:spPr>
          <a:xfrm flipH="1" flipV="1">
            <a:off x="6424150" y="4433118"/>
            <a:ext cx="1187245" cy="73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DF4EE717-6584-8FEA-16AC-530F9197E54D}"/>
              </a:ext>
            </a:extLst>
          </p:cNvPr>
          <p:cNvCxnSpPr>
            <a:cxnSpLocks/>
          </p:cNvCxnSpPr>
          <p:nvPr/>
        </p:nvCxnSpPr>
        <p:spPr>
          <a:xfrm flipH="1">
            <a:off x="7124699" y="3629332"/>
            <a:ext cx="1408470" cy="49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71292FDD-6F20-293D-D7F7-562B6534F9DA}"/>
              </a:ext>
            </a:extLst>
          </p:cNvPr>
          <p:cNvCxnSpPr>
            <a:cxnSpLocks/>
          </p:cNvCxnSpPr>
          <p:nvPr/>
        </p:nvCxnSpPr>
        <p:spPr>
          <a:xfrm flipV="1">
            <a:off x="9315140" y="2523507"/>
            <a:ext cx="693176" cy="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EDEF19A3-6874-E2E6-1BA1-D967B8F793C2}"/>
              </a:ext>
            </a:extLst>
          </p:cNvPr>
          <p:cNvCxnSpPr>
            <a:cxnSpLocks/>
          </p:cNvCxnSpPr>
          <p:nvPr/>
        </p:nvCxnSpPr>
        <p:spPr>
          <a:xfrm flipV="1">
            <a:off x="8122978" y="1368216"/>
            <a:ext cx="889821" cy="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26A3F96A-1C26-8C6F-48CE-988733A4AD01}"/>
              </a:ext>
            </a:extLst>
          </p:cNvPr>
          <p:cNvCxnSpPr>
            <a:cxnSpLocks/>
          </p:cNvCxnSpPr>
          <p:nvPr/>
        </p:nvCxnSpPr>
        <p:spPr>
          <a:xfrm flipH="1" flipV="1">
            <a:off x="9287796" y="1655503"/>
            <a:ext cx="892278" cy="73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EBF81A78-698B-C6FB-E296-F58A3DFD85E0}"/>
              </a:ext>
            </a:extLst>
          </p:cNvPr>
          <p:cNvCxnSpPr>
            <a:cxnSpLocks/>
          </p:cNvCxnSpPr>
          <p:nvPr/>
        </p:nvCxnSpPr>
        <p:spPr>
          <a:xfrm flipH="1" flipV="1">
            <a:off x="8538086" y="684567"/>
            <a:ext cx="707923" cy="19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5527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7368F-59A1-C86A-3CF7-8B945277233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cs typeface="Calibri Light"/>
              </a:rPr>
              <a:t>Possible Solutions</a:t>
            </a:r>
          </a:p>
        </p:txBody>
      </p:sp>
      <p:sp>
        <p:nvSpPr>
          <p:cNvPr id="3" name="Content Placeholder 2">
            <a:extLst>
              <a:ext uri="{FF2B5EF4-FFF2-40B4-BE49-F238E27FC236}">
                <a16:creationId xmlns:a16="http://schemas.microsoft.com/office/drawing/2014/main" id="{B2EAC966-36F9-348E-751A-0AB0BB942C01}"/>
              </a:ext>
            </a:extLst>
          </p:cNvPr>
          <p:cNvSpPr>
            <a:spLocks noGrp="1"/>
          </p:cNvSpPr>
          <p:nvPr>
            <p:ph idx="1"/>
          </p:nvPr>
        </p:nvSpPr>
        <p:spPr>
          <a:xfrm>
            <a:off x="4810259" y="339036"/>
            <a:ext cx="6555347" cy="5856491"/>
          </a:xfrm>
        </p:spPr>
        <p:txBody>
          <a:bodyPr vert="horz" lIns="91440" tIns="45720" rIns="91440" bIns="45720" rtlCol="0" anchor="ctr">
            <a:noAutofit/>
          </a:bodyPr>
          <a:lstStyle/>
          <a:p>
            <a:pPr marL="0" indent="0">
              <a:buNone/>
            </a:pPr>
            <a:endParaRPr lang="en-GB" sz="3200" dirty="0">
              <a:cs typeface="Calibri"/>
            </a:endParaRPr>
          </a:p>
          <a:p>
            <a:endParaRPr lang="en-GB" sz="3200" dirty="0">
              <a:cs typeface="Calibri"/>
            </a:endParaRPr>
          </a:p>
          <a:p>
            <a:r>
              <a:rPr lang="en-GB" sz="2400" dirty="0">
                <a:cs typeface="Calibri"/>
              </a:rPr>
              <a:t>Better the pay, reward and promotion of staff </a:t>
            </a:r>
            <a:r>
              <a:rPr lang="en-GB" sz="2400" dirty="0">
                <a:ea typeface="+mn-lt"/>
                <a:cs typeface="+mn-lt"/>
              </a:rPr>
              <a:t>(Daily record, 2022)</a:t>
            </a:r>
            <a:r>
              <a:rPr lang="en-GB" sz="2400" dirty="0">
                <a:cs typeface="Calibri"/>
              </a:rPr>
              <a:t>.</a:t>
            </a:r>
            <a:endParaRPr lang="en-GB" sz="2400">
              <a:cs typeface="Calibri"/>
            </a:endParaRPr>
          </a:p>
          <a:p>
            <a:endParaRPr lang="en-GB" sz="2400" dirty="0">
              <a:cs typeface="Calibri"/>
            </a:endParaRPr>
          </a:p>
          <a:p>
            <a:r>
              <a:rPr lang="en-GB" sz="2400" dirty="0">
                <a:cs typeface="Calibri"/>
              </a:rPr>
              <a:t>Offer incentives and additional holiday to ensure staff are rejuvenated.</a:t>
            </a:r>
          </a:p>
          <a:p>
            <a:endParaRPr lang="en-GB" sz="2400" dirty="0">
              <a:cs typeface="Calibri"/>
            </a:endParaRPr>
          </a:p>
          <a:p>
            <a:r>
              <a:rPr lang="en-GB" sz="2400" dirty="0">
                <a:cs typeface="Calibri"/>
              </a:rPr>
              <a:t>Offering learning-based job with financial support.</a:t>
            </a:r>
          </a:p>
          <a:p>
            <a:endParaRPr lang="en-GB" sz="2400" dirty="0">
              <a:cs typeface="Calibri"/>
            </a:endParaRPr>
          </a:p>
          <a:p>
            <a:r>
              <a:rPr lang="en-GB" sz="2400" dirty="0">
                <a:cs typeface="Calibri"/>
              </a:rPr>
              <a:t>Improve management styles.</a:t>
            </a:r>
          </a:p>
          <a:p>
            <a:endParaRPr lang="en-GB" sz="2400" dirty="0">
              <a:cs typeface="Calibri"/>
            </a:endParaRPr>
          </a:p>
          <a:p>
            <a:r>
              <a:rPr lang="en-GB" sz="2400" dirty="0">
                <a:cs typeface="Calibri"/>
              </a:rPr>
              <a:t>Offering additional support and training which will be rewarded with recognition and monetary gift (The Health Foundation, 2022).</a:t>
            </a:r>
          </a:p>
          <a:p>
            <a:endParaRPr lang="en-GB" sz="2400" dirty="0">
              <a:cs typeface="Calibri"/>
            </a:endParaRPr>
          </a:p>
          <a:p>
            <a:pPr marL="0" indent="0">
              <a:buNone/>
            </a:pPr>
            <a:endParaRPr lang="en-GB" sz="3200" dirty="0">
              <a:cs typeface="Calibri"/>
            </a:endParaRPr>
          </a:p>
        </p:txBody>
      </p:sp>
    </p:spTree>
    <p:extLst>
      <p:ext uri="{BB962C8B-B14F-4D97-AF65-F5344CB8AC3E}">
        <p14:creationId xmlns:p14="http://schemas.microsoft.com/office/powerpoint/2010/main" val="44363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756AC67-7D07-044F-7EDC-1DC29D42CB35}"/>
              </a:ext>
            </a:extLst>
          </p:cNvPr>
          <p:cNvSpPr>
            <a:spLocks noGrp="1"/>
          </p:cNvSpPr>
          <p:nvPr>
            <p:ph type="title"/>
          </p:nvPr>
        </p:nvSpPr>
        <p:spPr>
          <a:xfrm>
            <a:off x="1821184" y="1605962"/>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Evaluating </a:t>
            </a:r>
            <a:r>
              <a:rPr lang="en-US" sz="4000" dirty="0">
                <a:solidFill>
                  <a:srgbClr val="FFFFFF"/>
                </a:solidFill>
              </a:rPr>
              <a:t>Solutions</a:t>
            </a:r>
            <a:r>
              <a:rPr lang="en-US" sz="4000" kern="1200" dirty="0">
                <a:solidFill>
                  <a:srgbClr val="FFFFFF"/>
                </a:solidFill>
                <a:latin typeface="+mj-lt"/>
                <a:ea typeface="+mj-ea"/>
                <a:cs typeface="+mj-cs"/>
              </a:rPr>
              <a:t> </a:t>
            </a:r>
            <a:r>
              <a:rPr lang="en-US" sz="4000" dirty="0">
                <a:solidFill>
                  <a:srgbClr val="FFFFFF"/>
                </a:solidFill>
              </a:rPr>
              <a:t>Using</a:t>
            </a:r>
            <a:r>
              <a:rPr lang="en-US" sz="4000" kern="1200" dirty="0">
                <a:solidFill>
                  <a:srgbClr val="FFFFFF"/>
                </a:solidFill>
                <a:latin typeface="+mj-lt"/>
                <a:ea typeface="+mj-ea"/>
                <a:cs typeface="+mj-cs"/>
              </a:rPr>
              <a:t> PMI</a:t>
            </a:r>
          </a:p>
        </p:txBody>
      </p:sp>
      <p:graphicFrame>
        <p:nvGraphicFramePr>
          <p:cNvPr id="5" name="Content Placeholder 4">
            <a:extLst>
              <a:ext uri="{FF2B5EF4-FFF2-40B4-BE49-F238E27FC236}">
                <a16:creationId xmlns:a16="http://schemas.microsoft.com/office/drawing/2014/main" id="{36925B1E-A751-781F-F7D7-3CB879B76C16}"/>
              </a:ext>
            </a:extLst>
          </p:cNvPr>
          <p:cNvGraphicFramePr>
            <a:graphicFrameLocks noGrp="1"/>
          </p:cNvGraphicFramePr>
          <p:nvPr>
            <p:ph idx="1"/>
            <p:extLst>
              <p:ext uri="{D42A27DB-BD31-4B8C-83A1-F6EECF244321}">
                <p14:modId xmlns:p14="http://schemas.microsoft.com/office/powerpoint/2010/main" val="4230950794"/>
              </p:ext>
            </p:extLst>
          </p:nvPr>
        </p:nvGraphicFramePr>
        <p:xfrm>
          <a:off x="4426857" y="592667"/>
          <a:ext cx="7437423" cy="6384876"/>
        </p:xfrm>
        <a:graphic>
          <a:graphicData uri="http://schemas.openxmlformats.org/drawingml/2006/table">
            <a:tbl>
              <a:tblPr firstRow="1" bandRow="1">
                <a:tableStyleId>{5C22544A-7EE6-4342-B048-85BDC9FD1C3A}</a:tableStyleId>
              </a:tblPr>
              <a:tblGrid>
                <a:gridCol w="2963654">
                  <a:extLst>
                    <a:ext uri="{9D8B030D-6E8A-4147-A177-3AD203B41FA5}">
                      <a16:colId xmlns:a16="http://schemas.microsoft.com/office/drawing/2014/main" val="1370726117"/>
                    </a:ext>
                  </a:extLst>
                </a:gridCol>
                <a:gridCol w="2411975">
                  <a:extLst>
                    <a:ext uri="{9D8B030D-6E8A-4147-A177-3AD203B41FA5}">
                      <a16:colId xmlns:a16="http://schemas.microsoft.com/office/drawing/2014/main" val="2324378065"/>
                    </a:ext>
                  </a:extLst>
                </a:gridCol>
                <a:gridCol w="2061794">
                  <a:extLst>
                    <a:ext uri="{9D8B030D-6E8A-4147-A177-3AD203B41FA5}">
                      <a16:colId xmlns:a16="http://schemas.microsoft.com/office/drawing/2014/main" val="3678932168"/>
                    </a:ext>
                  </a:extLst>
                </a:gridCol>
              </a:tblGrid>
              <a:tr h="1329265">
                <a:tc>
                  <a:txBody>
                    <a:bodyPr/>
                    <a:lstStyle/>
                    <a:p>
                      <a:r>
                        <a:rPr lang="en-GB" sz="1300" dirty="0"/>
                        <a:t>​​</a:t>
                      </a:r>
                    </a:p>
                    <a:p>
                      <a:r>
                        <a:rPr lang="en-GB" sz="1300" dirty="0"/>
                        <a:t>Plus ​​ </a:t>
                      </a:r>
                      <a:r>
                        <a:rPr lang="en-GB" sz="9600" dirty="0"/>
                        <a:t>+</a:t>
                      </a:r>
                    </a:p>
                    <a:p>
                      <a:r>
                        <a:rPr lang="en-GB" sz="1300" dirty="0"/>
                        <a:t>​​</a:t>
                      </a:r>
                    </a:p>
                  </a:txBody>
                  <a:tcPr marL="68239" marR="68239" marT="34119" marB="34119" anchor="ctr"/>
                </a:tc>
                <a:tc>
                  <a:txBody>
                    <a:bodyPr/>
                    <a:lstStyle/>
                    <a:p>
                      <a:r>
                        <a:rPr lang="en-GB" sz="1300" dirty="0"/>
                        <a:t>​​</a:t>
                      </a:r>
                    </a:p>
                    <a:p>
                      <a:r>
                        <a:rPr lang="en-GB" sz="1300" dirty="0"/>
                        <a:t>Minus </a:t>
                      </a:r>
                      <a:r>
                        <a:rPr lang="en-GB" sz="9600" dirty="0"/>
                        <a:t>​​ -</a:t>
                      </a:r>
                    </a:p>
                  </a:txBody>
                  <a:tcPr marL="68239" marR="68239" marT="34119" marB="34119" anchor="ctr"/>
                </a:tc>
                <a:tc>
                  <a:txBody>
                    <a:bodyPr/>
                    <a:lstStyle/>
                    <a:p>
                      <a:r>
                        <a:rPr lang="en-GB" sz="1300" dirty="0"/>
                        <a:t>​​</a:t>
                      </a:r>
                    </a:p>
                    <a:p>
                      <a:r>
                        <a:rPr lang="en-GB" sz="1300" dirty="0"/>
                        <a:t>Interesting ​​ </a:t>
                      </a:r>
                      <a:r>
                        <a:rPr lang="en-GB" sz="9600" dirty="0"/>
                        <a:t>?</a:t>
                      </a:r>
                    </a:p>
                  </a:txBody>
                  <a:tcPr marL="68239" marR="68239" marT="34119" marB="34119" anchor="ctr"/>
                </a:tc>
                <a:extLst>
                  <a:ext uri="{0D108BD9-81ED-4DB2-BD59-A6C34878D82A}">
                    <a16:rowId xmlns:a16="http://schemas.microsoft.com/office/drawing/2014/main" val="2341683827"/>
                  </a:ext>
                </a:extLst>
              </a:tr>
              <a:tr h="4355903">
                <a:tc>
                  <a:txBody>
                    <a:bodyPr/>
                    <a:lstStyle/>
                    <a:p>
                      <a:r>
                        <a:rPr lang="en-GB" sz="1800" dirty="0"/>
                        <a:t>​​</a:t>
                      </a:r>
                    </a:p>
                    <a:p>
                      <a:r>
                        <a:rPr lang="en-GB" sz="1800" dirty="0"/>
                        <a:t>Increased interest to work in health care. ​​</a:t>
                      </a:r>
                    </a:p>
                    <a:p>
                      <a:r>
                        <a:rPr lang="en-GB" sz="1800" dirty="0"/>
                        <a:t>​​</a:t>
                      </a:r>
                    </a:p>
                    <a:p>
                      <a:r>
                        <a:rPr lang="en-GB" sz="1800" dirty="0"/>
                        <a:t>Make living costs affordable. ​​</a:t>
                      </a:r>
                    </a:p>
                    <a:p>
                      <a:r>
                        <a:rPr lang="en-GB" sz="1800" dirty="0"/>
                        <a:t>​​</a:t>
                      </a:r>
                    </a:p>
                    <a:p>
                      <a:r>
                        <a:rPr lang="en-GB" sz="1800" dirty="0"/>
                        <a:t>Feel more appreciated. ​​</a:t>
                      </a:r>
                    </a:p>
                    <a:p>
                      <a:r>
                        <a:rPr lang="en-GB" sz="1800" dirty="0"/>
                        <a:t>​​</a:t>
                      </a:r>
                    </a:p>
                    <a:p>
                      <a:r>
                        <a:rPr lang="en-GB" sz="1800" dirty="0"/>
                        <a:t>Motivate staff to work more and cover more shifts.  ​​</a:t>
                      </a:r>
                    </a:p>
                    <a:p>
                      <a:pPr lvl="0">
                        <a:buNone/>
                      </a:pPr>
                      <a:endParaRPr lang="en-GB" sz="1800" dirty="0"/>
                    </a:p>
                    <a:p>
                      <a:pPr lvl="0">
                        <a:buNone/>
                      </a:pPr>
                      <a:r>
                        <a:rPr lang="en-GB" sz="1800" dirty="0"/>
                        <a:t>Motivate staff to retain their job.</a:t>
                      </a:r>
                    </a:p>
                  </a:txBody>
                  <a:tcPr marL="68239" marR="68239" marT="34119" marB="34119" anchor="ctr"/>
                </a:tc>
                <a:tc>
                  <a:txBody>
                    <a:bodyPr/>
                    <a:lstStyle/>
                    <a:p>
                      <a:r>
                        <a:rPr lang="en-GB" sz="1800" dirty="0"/>
                        <a:t>​​</a:t>
                      </a:r>
                    </a:p>
                    <a:p>
                      <a:r>
                        <a:rPr lang="en-GB" sz="1800" dirty="0"/>
                        <a:t>Staff will get tired for working more and may increase absences. ​​</a:t>
                      </a:r>
                    </a:p>
                    <a:p>
                      <a:r>
                        <a:rPr lang="en-GB" sz="1800" dirty="0"/>
                        <a:t>​​</a:t>
                      </a:r>
                    </a:p>
                    <a:p>
                      <a:r>
                        <a:rPr lang="en-GB" sz="1800" dirty="0"/>
                        <a:t>They will spend more so the need will just increase for better pay. ​​</a:t>
                      </a:r>
                    </a:p>
                    <a:p>
                      <a:pPr lvl="0">
                        <a:buNone/>
                      </a:pPr>
                      <a:endParaRPr lang="en-GB" sz="1800" dirty="0"/>
                    </a:p>
                    <a:p>
                      <a:pPr lvl="0">
                        <a:buNone/>
                      </a:pPr>
                      <a:r>
                        <a:rPr lang="en-GB" sz="1800" dirty="0"/>
                        <a:t>Will require policy change from government.</a:t>
                      </a:r>
                    </a:p>
                    <a:p>
                      <a:r>
                        <a:rPr lang="en-GB" sz="1800" dirty="0"/>
                        <a:t>​​</a:t>
                      </a:r>
                    </a:p>
                    <a:p>
                      <a:r>
                        <a:rPr lang="en-GB" sz="1800" dirty="0"/>
                        <a:t>​​</a:t>
                      </a:r>
                    </a:p>
                  </a:txBody>
                  <a:tcPr marL="68239" marR="68239" marT="34119" marB="34119" anchor="ctr"/>
                </a:tc>
                <a:tc>
                  <a:txBody>
                    <a:bodyPr/>
                    <a:lstStyle/>
                    <a:p>
                      <a:r>
                        <a:rPr lang="en-GB" sz="1800" dirty="0"/>
                        <a:t>​​</a:t>
                      </a:r>
                    </a:p>
                    <a:p>
                      <a:r>
                        <a:rPr lang="en-GB" sz="1800" dirty="0"/>
                        <a:t>It may make the job more worthwhile. ​​</a:t>
                      </a:r>
                    </a:p>
                    <a:p>
                      <a:r>
                        <a:rPr lang="en-GB" sz="1800" dirty="0"/>
                        <a:t>​​</a:t>
                      </a:r>
                    </a:p>
                    <a:p>
                      <a:r>
                        <a:rPr lang="en-GB" sz="1800" dirty="0"/>
                        <a:t>Will more money come with more responsibility? ​​</a:t>
                      </a:r>
                    </a:p>
                  </a:txBody>
                  <a:tcPr marL="68239" marR="68239" marT="34119" marB="34119" anchor="ctr"/>
                </a:tc>
                <a:extLst>
                  <a:ext uri="{0D108BD9-81ED-4DB2-BD59-A6C34878D82A}">
                    <a16:rowId xmlns:a16="http://schemas.microsoft.com/office/drawing/2014/main" val="424352284"/>
                  </a:ext>
                </a:extLst>
              </a:tr>
            </a:tbl>
          </a:graphicData>
        </a:graphic>
      </p:graphicFrame>
      <p:sp>
        <p:nvSpPr>
          <p:cNvPr id="6" name="TextBox 5">
            <a:extLst>
              <a:ext uri="{FF2B5EF4-FFF2-40B4-BE49-F238E27FC236}">
                <a16:creationId xmlns:a16="http://schemas.microsoft.com/office/drawing/2014/main" id="{2352567E-F0E6-E983-19B3-5991A79C5095}"/>
              </a:ext>
            </a:extLst>
          </p:cNvPr>
          <p:cNvSpPr txBox="1"/>
          <p:nvPr/>
        </p:nvSpPr>
        <p:spPr>
          <a:xfrm>
            <a:off x="1567543" y="422849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cs typeface="Calibri"/>
              </a:rPr>
              <a:t>Better pay and reward</a:t>
            </a:r>
          </a:p>
        </p:txBody>
      </p:sp>
    </p:spTree>
    <p:extLst>
      <p:ext uri="{BB962C8B-B14F-4D97-AF65-F5344CB8AC3E}">
        <p14:creationId xmlns:p14="http://schemas.microsoft.com/office/powerpoint/2010/main" val="4062379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2FA5CF2-BB42-22BA-F260-CAA75C5AA4B0}"/>
              </a:ext>
            </a:extLst>
          </p:cNvPr>
          <p:cNvSpPr>
            <a:spLocks noGrp="1"/>
          </p:cNvSpPr>
          <p:nvPr>
            <p:ph type="title"/>
          </p:nvPr>
        </p:nvSpPr>
        <p:spPr>
          <a:xfrm>
            <a:off x="909426" y="2285149"/>
            <a:ext cx="3052293" cy="1426832"/>
          </a:xfrm>
        </p:spPr>
        <p:txBody>
          <a:bodyPr vert="horz" lIns="91440" tIns="45720" rIns="91440" bIns="45720" rtlCol="0" anchor="t">
            <a:normAutofit/>
          </a:bodyPr>
          <a:lstStyle/>
          <a:p>
            <a:pPr algn="r"/>
            <a:r>
              <a:rPr lang="en-US" sz="4000" dirty="0">
                <a:solidFill>
                  <a:srgbClr val="FFFFFF"/>
                </a:solidFill>
              </a:rPr>
              <a:t>Evaluating </a:t>
            </a:r>
            <a:r>
              <a:rPr lang="en-US" sz="2000" dirty="0">
                <a:solidFill>
                  <a:srgbClr val="FFFFFF"/>
                </a:solidFill>
              </a:rPr>
              <a:t>Continued</a:t>
            </a:r>
          </a:p>
        </p:txBody>
      </p:sp>
      <p:sp>
        <p:nvSpPr>
          <p:cNvPr id="3" name="Content Placeholder 2">
            <a:extLst>
              <a:ext uri="{FF2B5EF4-FFF2-40B4-BE49-F238E27FC236}">
                <a16:creationId xmlns:a16="http://schemas.microsoft.com/office/drawing/2014/main" id="{F7BE7328-6DB8-DC53-A6B2-79A9D11AFF58}"/>
              </a:ext>
            </a:extLst>
          </p:cNvPr>
          <p:cNvSpPr>
            <a:spLocks noGrp="1"/>
          </p:cNvSpPr>
          <p:nvPr>
            <p:ph idx="1"/>
          </p:nvPr>
        </p:nvSpPr>
        <p:spPr>
          <a:xfrm>
            <a:off x="1152874" y="3428946"/>
            <a:ext cx="2808844" cy="1382392"/>
          </a:xfrm>
        </p:spPr>
        <p:txBody>
          <a:bodyPr vert="horz" lIns="91440" tIns="45720" rIns="91440" bIns="45720" rtlCol="0" anchor="b">
            <a:normAutofit/>
          </a:bodyPr>
          <a:lstStyle/>
          <a:p>
            <a:pPr marL="0" indent="0" algn="r">
              <a:buNone/>
            </a:pPr>
            <a:r>
              <a:rPr lang="en-GB" sz="2000" dirty="0">
                <a:solidFill>
                  <a:schemeClr val="bg1"/>
                </a:solidFill>
                <a:ea typeface="+mn-lt"/>
                <a:cs typeface="+mn-lt"/>
              </a:rPr>
              <a:t>Offering additional support and training.</a:t>
            </a:r>
            <a:endParaRPr lang="en-GB" sz="2000" dirty="0">
              <a:solidFill>
                <a:schemeClr val="bg1"/>
              </a:solidFill>
              <a:cs typeface="Calibri"/>
            </a:endParaRPr>
          </a:p>
        </p:txBody>
      </p:sp>
      <p:sp>
        <p:nvSpPr>
          <p:cNvPr id="5" name="TextBox 4">
            <a:extLst>
              <a:ext uri="{FF2B5EF4-FFF2-40B4-BE49-F238E27FC236}">
                <a16:creationId xmlns:a16="http://schemas.microsoft.com/office/drawing/2014/main" id="{C4531251-919D-A4A8-03C0-E03BC068F19E}"/>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graphicFrame>
        <p:nvGraphicFramePr>
          <p:cNvPr id="7" name="Table 6">
            <a:extLst>
              <a:ext uri="{FF2B5EF4-FFF2-40B4-BE49-F238E27FC236}">
                <a16:creationId xmlns:a16="http://schemas.microsoft.com/office/drawing/2014/main" id="{258E72B9-E40E-ED5C-AAA5-1ABBACD7C27A}"/>
              </a:ext>
            </a:extLst>
          </p:cNvPr>
          <p:cNvGraphicFramePr>
            <a:graphicFrameLocks noGrp="1"/>
          </p:cNvGraphicFramePr>
          <p:nvPr>
            <p:extLst>
              <p:ext uri="{D42A27DB-BD31-4B8C-83A1-F6EECF244321}">
                <p14:modId xmlns:p14="http://schemas.microsoft.com/office/powerpoint/2010/main" val="2143808874"/>
              </p:ext>
            </p:extLst>
          </p:nvPr>
        </p:nvGraphicFramePr>
        <p:xfrm>
          <a:off x="4390571" y="260632"/>
          <a:ext cx="7384122" cy="8107680"/>
        </p:xfrm>
        <a:graphic>
          <a:graphicData uri="http://schemas.openxmlformats.org/drawingml/2006/table">
            <a:tbl>
              <a:tblPr firstRow="1" bandRow="1">
                <a:tableStyleId>{5C22544A-7EE6-4342-B048-85BDC9FD1C3A}</a:tableStyleId>
              </a:tblPr>
              <a:tblGrid>
                <a:gridCol w="2461374">
                  <a:extLst>
                    <a:ext uri="{9D8B030D-6E8A-4147-A177-3AD203B41FA5}">
                      <a16:colId xmlns:a16="http://schemas.microsoft.com/office/drawing/2014/main" val="3036773654"/>
                    </a:ext>
                  </a:extLst>
                </a:gridCol>
                <a:gridCol w="2461374">
                  <a:extLst>
                    <a:ext uri="{9D8B030D-6E8A-4147-A177-3AD203B41FA5}">
                      <a16:colId xmlns:a16="http://schemas.microsoft.com/office/drawing/2014/main" val="2074847280"/>
                    </a:ext>
                  </a:extLst>
                </a:gridCol>
                <a:gridCol w="2461374">
                  <a:extLst>
                    <a:ext uri="{9D8B030D-6E8A-4147-A177-3AD203B41FA5}">
                      <a16:colId xmlns:a16="http://schemas.microsoft.com/office/drawing/2014/main" val="3083435275"/>
                    </a:ext>
                  </a:extLst>
                </a:gridCol>
              </a:tblGrid>
              <a:tr h="1626174">
                <a:tc>
                  <a:txBody>
                    <a:bodyPr/>
                    <a:lstStyle/>
                    <a:p>
                      <a:r>
                        <a:rPr lang="en-GB" dirty="0"/>
                        <a:t>​</a:t>
                      </a:r>
                    </a:p>
                    <a:p>
                      <a:r>
                        <a:rPr lang="en-GB" dirty="0"/>
                        <a:t>Plus ​ </a:t>
                      </a:r>
                      <a:r>
                        <a:rPr lang="en-GB" sz="8800" dirty="0"/>
                        <a:t>+</a:t>
                      </a:r>
                    </a:p>
                    <a:p>
                      <a:r>
                        <a:rPr lang="en-GB" dirty="0"/>
                        <a:t>​</a:t>
                      </a:r>
                    </a:p>
                  </a:txBody>
                  <a:tcPr anchor="ctr"/>
                </a:tc>
                <a:tc>
                  <a:txBody>
                    <a:bodyPr/>
                    <a:lstStyle/>
                    <a:p>
                      <a:r>
                        <a:rPr lang="en-GB" dirty="0"/>
                        <a:t>​</a:t>
                      </a:r>
                    </a:p>
                    <a:p>
                      <a:r>
                        <a:rPr lang="en-GB" dirty="0"/>
                        <a:t>Minus</a:t>
                      </a:r>
                      <a:r>
                        <a:rPr lang="en-GB" sz="9600" dirty="0"/>
                        <a:t> ​-</a:t>
                      </a:r>
                    </a:p>
                  </a:txBody>
                  <a:tcPr anchor="ctr"/>
                </a:tc>
                <a:tc>
                  <a:txBody>
                    <a:bodyPr/>
                    <a:lstStyle/>
                    <a:p>
                      <a:r>
                        <a:rPr lang="en-GB" dirty="0"/>
                        <a:t>​</a:t>
                      </a:r>
                    </a:p>
                    <a:p>
                      <a:r>
                        <a:rPr lang="en-GB" dirty="0"/>
                        <a:t>Interesting ​ </a:t>
                      </a:r>
                      <a:r>
                        <a:rPr lang="en-GB" sz="9600" dirty="0"/>
                        <a:t>?</a:t>
                      </a:r>
                    </a:p>
                  </a:txBody>
                  <a:tcPr anchor="ctr"/>
                </a:tc>
                <a:extLst>
                  <a:ext uri="{0D108BD9-81ED-4DB2-BD59-A6C34878D82A}">
                    <a16:rowId xmlns:a16="http://schemas.microsoft.com/office/drawing/2014/main" val="949505878"/>
                  </a:ext>
                </a:extLst>
              </a:tr>
              <a:tr h="4043468">
                <a:tc>
                  <a:txBody>
                    <a:bodyPr/>
                    <a:lstStyle/>
                    <a:p>
                      <a:r>
                        <a:rPr lang="en-GB" dirty="0"/>
                        <a:t>​Increased confidence.</a:t>
                      </a:r>
                      <a:endParaRPr lang="en-US" dirty="0"/>
                    </a:p>
                    <a:p>
                      <a:pPr lvl="0">
                        <a:buNone/>
                      </a:pPr>
                      <a:endParaRPr lang="en-GB" dirty="0"/>
                    </a:p>
                    <a:p>
                      <a:pPr lvl="0">
                        <a:buNone/>
                      </a:pPr>
                      <a:r>
                        <a:rPr lang="en-GB" dirty="0"/>
                        <a:t>Staff will feel supported.</a:t>
                      </a:r>
                    </a:p>
                    <a:p>
                      <a:pPr lvl="0">
                        <a:buNone/>
                      </a:pPr>
                      <a:endParaRPr lang="en-GB" dirty="0"/>
                    </a:p>
                    <a:p>
                      <a:pPr lvl="0">
                        <a:buNone/>
                      </a:pPr>
                      <a:r>
                        <a:rPr lang="en-GB" dirty="0"/>
                        <a:t>Staff will have better knowledge.</a:t>
                      </a:r>
                    </a:p>
                    <a:p>
                      <a:pPr lvl="0">
                        <a:buNone/>
                      </a:pPr>
                      <a:endParaRPr lang="en-GB" dirty="0"/>
                    </a:p>
                    <a:p>
                      <a:pPr lvl="0">
                        <a:buNone/>
                      </a:pPr>
                      <a:r>
                        <a:rPr lang="en-GB" dirty="0"/>
                        <a:t>Organisation can project their standards.</a:t>
                      </a:r>
                    </a:p>
                    <a:p>
                      <a:pPr lvl="0">
                        <a:buNone/>
                      </a:pPr>
                      <a:endParaRPr lang="en-GB" dirty="0"/>
                    </a:p>
                    <a:p>
                      <a:pPr lvl="0">
                        <a:buNone/>
                      </a:pPr>
                      <a:r>
                        <a:rPr lang="en-GB" dirty="0"/>
                        <a:t>Appeals to all staff.</a:t>
                      </a:r>
                    </a:p>
                    <a:p>
                      <a:pPr lvl="0">
                        <a:buNone/>
                      </a:pPr>
                      <a:endParaRPr lang="en-GB" dirty="0"/>
                    </a:p>
                    <a:p>
                      <a:pPr lvl="0">
                        <a:buNone/>
                      </a:pPr>
                      <a:r>
                        <a:rPr lang="en-GB" dirty="0"/>
                        <a:t>Better customer service.</a:t>
                      </a:r>
                    </a:p>
                    <a:p>
                      <a:pPr lvl="0">
                        <a:buNone/>
                      </a:pPr>
                      <a:endParaRPr lang="en-GB" dirty="0"/>
                    </a:p>
                    <a:p>
                      <a:pPr lvl="0">
                        <a:buNone/>
                      </a:pPr>
                      <a:r>
                        <a:rPr lang="en-GB" dirty="0"/>
                        <a:t>Client satisfaction.</a:t>
                      </a:r>
                    </a:p>
                    <a:p>
                      <a:pPr lvl="0">
                        <a:buNone/>
                      </a:pPr>
                      <a:endParaRPr lang="en-GB" dirty="0"/>
                    </a:p>
                    <a:p>
                      <a:pPr lvl="0">
                        <a:buNone/>
                      </a:pPr>
                      <a:r>
                        <a:rPr lang="en-GB" dirty="0"/>
                        <a:t>More motivation.</a:t>
                      </a:r>
                    </a:p>
                    <a:p>
                      <a:pPr lvl="0">
                        <a:buNone/>
                      </a:pPr>
                      <a:endParaRPr lang="en-GB" dirty="0"/>
                    </a:p>
                    <a:p>
                      <a:pPr lvl="0">
                        <a:buNone/>
                      </a:pPr>
                      <a:endParaRPr lang="en-GB" dirty="0"/>
                    </a:p>
                    <a:p>
                      <a:pPr lvl="0">
                        <a:buNone/>
                      </a:pPr>
                      <a:endParaRPr lang="en-GB" dirty="0"/>
                    </a:p>
                    <a:p>
                      <a:endParaRPr lang="en-GB" dirty="0"/>
                    </a:p>
                    <a:p>
                      <a:endParaRPr lang="en-GB" dirty="0"/>
                    </a:p>
                  </a:txBody>
                  <a:tcPr anchor="ctr"/>
                </a:tc>
                <a:tc>
                  <a:txBody>
                    <a:bodyPr/>
                    <a:lstStyle/>
                    <a:p>
                      <a:r>
                        <a:rPr lang="en-GB" dirty="0"/>
                        <a:t>Will require funding. ​</a:t>
                      </a:r>
                    </a:p>
                    <a:p>
                      <a:pPr lvl="0">
                        <a:buNone/>
                      </a:pPr>
                      <a:endParaRPr lang="en-GB" dirty="0"/>
                    </a:p>
                    <a:p>
                      <a:pPr lvl="0">
                        <a:buNone/>
                      </a:pPr>
                      <a:r>
                        <a:rPr lang="en-GB" dirty="0"/>
                        <a:t>More work time interrupted. </a:t>
                      </a:r>
                    </a:p>
                    <a:p>
                      <a:r>
                        <a:rPr lang="en-GB" dirty="0"/>
                        <a:t>​</a:t>
                      </a:r>
                    </a:p>
                    <a:p>
                      <a:endParaRPr lang="en-GB" dirty="0"/>
                    </a:p>
                    <a:p>
                      <a:r>
                        <a:rPr lang="en-GB" dirty="0"/>
                        <a:t>​</a:t>
                      </a:r>
                    </a:p>
                    <a:p>
                      <a:endParaRPr lang="en-GB" dirty="0"/>
                    </a:p>
                    <a:p>
                      <a:r>
                        <a:rPr lang="en-GB" dirty="0"/>
                        <a:t>​</a:t>
                      </a:r>
                    </a:p>
                    <a:p>
                      <a:endParaRPr lang="en-GB" dirty="0"/>
                    </a:p>
                  </a:txBody>
                  <a:tcPr anchor="ctr"/>
                </a:tc>
                <a:tc>
                  <a:txBody>
                    <a:bodyPr/>
                    <a:lstStyle/>
                    <a:p>
                      <a:r>
                        <a:rPr lang="en-GB" dirty="0"/>
                        <a:t>​Would staff need additional days off from work for training purposes.</a:t>
                      </a:r>
                    </a:p>
                    <a:p>
                      <a:endParaRPr lang="en-GB" dirty="0"/>
                    </a:p>
                    <a:p>
                      <a:r>
                        <a:rPr lang="en-GB" dirty="0"/>
                        <a:t>​</a:t>
                      </a:r>
                    </a:p>
                    <a:p>
                      <a:r>
                        <a:rPr lang="en-GB" dirty="0"/>
                        <a:t>What will the cost be? ​</a:t>
                      </a:r>
                    </a:p>
                  </a:txBody>
                  <a:tcPr anchor="ctr"/>
                </a:tc>
                <a:extLst>
                  <a:ext uri="{0D108BD9-81ED-4DB2-BD59-A6C34878D82A}">
                    <a16:rowId xmlns:a16="http://schemas.microsoft.com/office/drawing/2014/main" val="3254321451"/>
                  </a:ext>
                </a:extLst>
              </a:tr>
            </a:tbl>
          </a:graphicData>
        </a:graphic>
      </p:graphicFrame>
    </p:spTree>
    <p:extLst>
      <p:ext uri="{BB962C8B-B14F-4D97-AF65-F5344CB8AC3E}">
        <p14:creationId xmlns:p14="http://schemas.microsoft.com/office/powerpoint/2010/main" val="216369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CEF9EF-224B-F410-BEE1-F8C26DB89800}"/>
              </a:ext>
            </a:extLst>
          </p:cNvPr>
          <p:cNvSpPr>
            <a:spLocks noGrp="1"/>
          </p:cNvSpPr>
          <p:nvPr>
            <p:ph type="title"/>
          </p:nvPr>
        </p:nvSpPr>
        <p:spPr>
          <a:xfrm>
            <a:off x="757008" y="1820569"/>
            <a:ext cx="3201366" cy="1234545"/>
          </a:xfrm>
        </p:spPr>
        <p:txBody>
          <a:bodyPr anchor="b">
            <a:normAutofit/>
          </a:bodyPr>
          <a:lstStyle/>
          <a:p>
            <a:pPr algn="r"/>
            <a:r>
              <a:rPr lang="en-GB" sz="4000" dirty="0">
                <a:solidFill>
                  <a:srgbClr val="FFFFFF"/>
                </a:solidFill>
                <a:cs typeface="Calibri Light"/>
              </a:rPr>
              <a:t>Evaluating</a:t>
            </a:r>
            <a:br>
              <a:rPr lang="en-GB" sz="4000" dirty="0">
                <a:solidFill>
                  <a:srgbClr val="FFFFFF"/>
                </a:solidFill>
                <a:cs typeface="Calibri Light"/>
              </a:rPr>
            </a:br>
            <a:r>
              <a:rPr lang="en-GB" sz="2000" dirty="0">
                <a:solidFill>
                  <a:srgbClr val="FFFFFF"/>
                </a:solidFill>
                <a:cs typeface="Calibri Light"/>
              </a:rPr>
              <a:t>Continued</a:t>
            </a:r>
            <a:endParaRPr lang="en-GB" sz="4000" dirty="0">
              <a:solidFill>
                <a:srgbClr val="FFFFFF"/>
              </a:solidFill>
            </a:endParaRPr>
          </a:p>
        </p:txBody>
      </p:sp>
      <p:graphicFrame>
        <p:nvGraphicFramePr>
          <p:cNvPr id="6" name="Content Placeholder 5">
            <a:extLst>
              <a:ext uri="{FF2B5EF4-FFF2-40B4-BE49-F238E27FC236}">
                <a16:creationId xmlns:a16="http://schemas.microsoft.com/office/drawing/2014/main" id="{AAF87578-8FB6-F2A9-C658-CDADA1C23CD1}"/>
              </a:ext>
            </a:extLst>
          </p:cNvPr>
          <p:cNvGraphicFramePr>
            <a:graphicFrameLocks noGrp="1"/>
          </p:cNvGraphicFramePr>
          <p:nvPr>
            <p:ph idx="1"/>
            <p:extLst>
              <p:ext uri="{D42A27DB-BD31-4B8C-83A1-F6EECF244321}">
                <p14:modId xmlns:p14="http://schemas.microsoft.com/office/powerpoint/2010/main" val="1266979108"/>
              </p:ext>
            </p:extLst>
          </p:nvPr>
        </p:nvGraphicFramePr>
        <p:xfrm>
          <a:off x="4209142" y="120952"/>
          <a:ext cx="7869762" cy="6410461"/>
        </p:xfrm>
        <a:graphic>
          <a:graphicData uri="http://schemas.openxmlformats.org/drawingml/2006/table">
            <a:tbl>
              <a:tblPr firstRow="1" bandRow="1">
                <a:tableStyleId>{5C22544A-7EE6-4342-B048-85BDC9FD1C3A}</a:tableStyleId>
              </a:tblPr>
              <a:tblGrid>
                <a:gridCol w="3038928">
                  <a:extLst>
                    <a:ext uri="{9D8B030D-6E8A-4147-A177-3AD203B41FA5}">
                      <a16:colId xmlns:a16="http://schemas.microsoft.com/office/drawing/2014/main" val="2991775042"/>
                    </a:ext>
                  </a:extLst>
                </a:gridCol>
                <a:gridCol w="2539999">
                  <a:extLst>
                    <a:ext uri="{9D8B030D-6E8A-4147-A177-3AD203B41FA5}">
                      <a16:colId xmlns:a16="http://schemas.microsoft.com/office/drawing/2014/main" val="4233093042"/>
                    </a:ext>
                  </a:extLst>
                </a:gridCol>
                <a:gridCol w="2290835">
                  <a:extLst>
                    <a:ext uri="{9D8B030D-6E8A-4147-A177-3AD203B41FA5}">
                      <a16:colId xmlns:a16="http://schemas.microsoft.com/office/drawing/2014/main" val="1053779670"/>
                    </a:ext>
                  </a:extLst>
                </a:gridCol>
              </a:tblGrid>
              <a:tr h="1146826">
                <a:tc>
                  <a:txBody>
                    <a:bodyPr/>
                    <a:lstStyle/>
                    <a:p>
                      <a:r>
                        <a:rPr lang="en-GB" dirty="0"/>
                        <a:t>​​​</a:t>
                      </a:r>
                    </a:p>
                    <a:p>
                      <a:r>
                        <a:rPr lang="en-GB" dirty="0"/>
                        <a:t>Plus ​​​</a:t>
                      </a:r>
                    </a:p>
                    <a:p>
                      <a:r>
                        <a:rPr lang="en-GB" dirty="0"/>
                        <a:t> ​​​</a:t>
                      </a:r>
                    </a:p>
                  </a:txBody>
                  <a:tcPr anchor="ctr"/>
                </a:tc>
                <a:tc>
                  <a:txBody>
                    <a:bodyPr/>
                    <a:lstStyle/>
                    <a:p>
                      <a:r>
                        <a:rPr lang="en-GB" dirty="0"/>
                        <a:t>​​​</a:t>
                      </a:r>
                    </a:p>
                    <a:p>
                      <a:r>
                        <a:rPr lang="en-GB" dirty="0"/>
                        <a:t>Minus ​​​</a:t>
                      </a:r>
                    </a:p>
                  </a:txBody>
                  <a:tcPr anchor="ctr"/>
                </a:tc>
                <a:tc>
                  <a:txBody>
                    <a:bodyPr/>
                    <a:lstStyle/>
                    <a:p>
                      <a:r>
                        <a:rPr lang="en-GB" dirty="0"/>
                        <a:t>​​​</a:t>
                      </a:r>
                    </a:p>
                    <a:p>
                      <a:r>
                        <a:rPr lang="en-GB" dirty="0"/>
                        <a:t>Interesting ​​​</a:t>
                      </a:r>
                    </a:p>
                  </a:txBody>
                  <a:tcPr anchor="ctr"/>
                </a:tc>
                <a:extLst>
                  <a:ext uri="{0D108BD9-81ED-4DB2-BD59-A6C34878D82A}">
                    <a16:rowId xmlns:a16="http://schemas.microsoft.com/office/drawing/2014/main" val="1566662144"/>
                  </a:ext>
                </a:extLst>
              </a:tr>
              <a:tr h="5263635">
                <a:tc>
                  <a:txBody>
                    <a:bodyPr/>
                    <a:lstStyle/>
                    <a:p>
                      <a:r>
                        <a:rPr lang="en-GB" dirty="0"/>
                        <a:t>​​More money to spend on courses and </a:t>
                      </a:r>
                      <a:endParaRPr lang="en-US" dirty="0"/>
                    </a:p>
                    <a:p>
                      <a:pPr lvl="0">
                        <a:buNone/>
                      </a:pPr>
                      <a:r>
                        <a:rPr lang="en-GB" dirty="0"/>
                        <a:t>education institutions. ​​​</a:t>
                      </a:r>
                    </a:p>
                    <a:p>
                      <a:r>
                        <a:rPr lang="en-GB" dirty="0"/>
                        <a:t> ​​​</a:t>
                      </a:r>
                    </a:p>
                    <a:p>
                      <a:r>
                        <a:rPr lang="en-GB" dirty="0"/>
                        <a:t>Improvement of </a:t>
                      </a:r>
                    </a:p>
                    <a:p>
                      <a:pPr lvl="0">
                        <a:buNone/>
                      </a:pPr>
                      <a:r>
                        <a:rPr lang="en-GB" dirty="0"/>
                        <a:t>modernisation of services. ​​​</a:t>
                      </a:r>
                    </a:p>
                    <a:p>
                      <a:r>
                        <a:rPr lang="en-GB" dirty="0"/>
                        <a:t> ​​​</a:t>
                      </a:r>
                    </a:p>
                    <a:p>
                      <a:r>
                        <a:rPr lang="en-GB" dirty="0"/>
                        <a:t>Better care can be provided. ​​​</a:t>
                      </a:r>
                    </a:p>
                    <a:p>
                      <a:r>
                        <a:rPr lang="en-GB" dirty="0"/>
                        <a:t> ​​​</a:t>
                      </a:r>
                    </a:p>
                    <a:p>
                      <a:r>
                        <a:rPr lang="en-GB" dirty="0"/>
                        <a:t>Provide financial support for </a:t>
                      </a:r>
                    </a:p>
                    <a:p>
                      <a:pPr lvl="0">
                        <a:buNone/>
                      </a:pPr>
                      <a:r>
                        <a:rPr lang="en-GB" dirty="0"/>
                        <a:t>student nurses. ​​​</a:t>
                      </a:r>
                    </a:p>
                    <a:p>
                      <a:pPr lvl="0">
                        <a:buNone/>
                      </a:pPr>
                      <a:endParaRPr lang="en-GB" dirty="0"/>
                    </a:p>
                    <a:p>
                      <a:pPr lvl="0">
                        <a:buNone/>
                      </a:pPr>
                      <a:r>
                        <a:rPr lang="en-GB" dirty="0"/>
                        <a:t>Improve service facilities.</a:t>
                      </a:r>
                    </a:p>
                    <a:p>
                      <a:endParaRPr lang="en-GB" dirty="0"/>
                    </a:p>
                  </a:txBody>
                  <a:tcPr anchor="ctr"/>
                </a:tc>
                <a:tc>
                  <a:txBody>
                    <a:bodyPr/>
                    <a:lstStyle/>
                    <a:p>
                      <a:r>
                        <a:rPr lang="en-GB" dirty="0"/>
                        <a:t>​​​</a:t>
                      </a:r>
                    </a:p>
                    <a:p>
                      <a:r>
                        <a:rPr lang="en-GB" dirty="0"/>
                        <a:t>The costs of buying </a:t>
                      </a:r>
                    </a:p>
                    <a:p>
                      <a:pPr lvl="0">
                        <a:buNone/>
                      </a:pPr>
                      <a:r>
                        <a:rPr lang="en-GB" dirty="0"/>
                        <a:t>equipment and services. ​​​</a:t>
                      </a:r>
                    </a:p>
                    <a:p>
                      <a:r>
                        <a:rPr lang="en-GB" dirty="0"/>
                        <a:t> ​​​</a:t>
                      </a:r>
                    </a:p>
                    <a:p>
                      <a:r>
                        <a:rPr lang="en-GB" dirty="0"/>
                        <a:t>Healthcare already </a:t>
                      </a:r>
                    </a:p>
                    <a:p>
                      <a:pPr lvl="0">
                        <a:buNone/>
                      </a:pPr>
                      <a:r>
                        <a:rPr lang="en-GB" dirty="0"/>
                        <a:t>funded high in UK. ​​​</a:t>
                      </a:r>
                    </a:p>
                    <a:p>
                      <a:r>
                        <a:rPr lang="en-GB" dirty="0"/>
                        <a:t> ​​​</a:t>
                      </a:r>
                    </a:p>
                    <a:p>
                      <a:r>
                        <a:rPr lang="en-GB" dirty="0"/>
                        <a:t> ​​​</a:t>
                      </a:r>
                    </a:p>
                  </a:txBody>
                  <a:tcPr anchor="ctr"/>
                </a:tc>
                <a:tc>
                  <a:txBody>
                    <a:bodyPr/>
                    <a:lstStyle/>
                    <a:p>
                      <a:r>
                        <a:rPr lang="en-GB" dirty="0"/>
                        <a:t>​​​</a:t>
                      </a:r>
                    </a:p>
                    <a:p>
                      <a:r>
                        <a:rPr lang="en-GB" dirty="0"/>
                        <a:t>Improve productivity? ​​​</a:t>
                      </a:r>
                    </a:p>
                  </a:txBody>
                  <a:tcPr anchor="ctr"/>
                </a:tc>
                <a:extLst>
                  <a:ext uri="{0D108BD9-81ED-4DB2-BD59-A6C34878D82A}">
                    <a16:rowId xmlns:a16="http://schemas.microsoft.com/office/drawing/2014/main" val="871816788"/>
                  </a:ext>
                </a:extLst>
              </a:tr>
            </a:tbl>
          </a:graphicData>
        </a:graphic>
      </p:graphicFrame>
      <p:sp>
        <p:nvSpPr>
          <p:cNvPr id="4" name="TextBox 3">
            <a:extLst>
              <a:ext uri="{FF2B5EF4-FFF2-40B4-BE49-F238E27FC236}">
                <a16:creationId xmlns:a16="http://schemas.microsoft.com/office/drawing/2014/main" id="{69A3F36B-093C-EE49-13F9-A81F69BCE4C5}"/>
              </a:ext>
            </a:extLst>
          </p:cNvPr>
          <p:cNvSpPr txBox="1"/>
          <p:nvPr/>
        </p:nvSpPr>
        <p:spPr>
          <a:xfrm>
            <a:off x="2498876" y="4264782"/>
            <a:ext cx="195701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rPr>
              <a:t>Increase </a:t>
            </a:r>
            <a:endParaRPr lang="en-US" dirty="0">
              <a:solidFill>
                <a:schemeClr val="bg1"/>
              </a:solidFill>
            </a:endParaRPr>
          </a:p>
          <a:p>
            <a:r>
              <a:rPr lang="en-GB" sz="2000" dirty="0">
                <a:solidFill>
                  <a:schemeClr val="bg1"/>
                </a:solidFill>
              </a:rPr>
              <a:t>funding from local </a:t>
            </a:r>
            <a:endParaRPr lang="en-GB" dirty="0">
              <a:solidFill>
                <a:schemeClr val="bg1"/>
              </a:solidFill>
            </a:endParaRPr>
          </a:p>
          <a:p>
            <a:r>
              <a:rPr lang="en-GB" sz="2000" dirty="0">
                <a:solidFill>
                  <a:schemeClr val="bg1"/>
                </a:solidFill>
              </a:rPr>
              <a:t>government</a:t>
            </a:r>
            <a:endParaRPr lang="en-GB" dirty="0">
              <a:solidFill>
                <a:schemeClr val="bg1"/>
              </a:solidFill>
              <a:cs typeface="Calibri"/>
            </a:endParaRPr>
          </a:p>
        </p:txBody>
      </p:sp>
    </p:spTree>
    <p:extLst>
      <p:ext uri="{BB962C8B-B14F-4D97-AF65-F5344CB8AC3E}">
        <p14:creationId xmlns:p14="http://schemas.microsoft.com/office/powerpoint/2010/main" val="1833010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Oval 62">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D26580-CE73-30E6-12A0-FA59702B1C64}"/>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a:solidFill>
                  <a:srgbClr val="FFFFFF"/>
                </a:solidFill>
              </a:rPr>
              <a:t>The best solution to implement</a:t>
            </a:r>
          </a:p>
        </p:txBody>
      </p:sp>
      <p:sp>
        <p:nvSpPr>
          <p:cNvPr id="3" name="Content Placeholder 2">
            <a:extLst>
              <a:ext uri="{FF2B5EF4-FFF2-40B4-BE49-F238E27FC236}">
                <a16:creationId xmlns:a16="http://schemas.microsoft.com/office/drawing/2014/main" id="{C5448FDD-B76C-9E90-F53C-0B6CB32960DB}"/>
              </a:ext>
            </a:extLst>
          </p:cNvPr>
          <p:cNvSpPr>
            <a:spLocks noGrp="1"/>
          </p:cNvSpPr>
          <p:nvPr>
            <p:ph idx="1"/>
          </p:nvPr>
        </p:nvSpPr>
        <p:spPr>
          <a:xfrm>
            <a:off x="1371600" y="835862"/>
            <a:ext cx="4138655" cy="1112208"/>
          </a:xfrm>
        </p:spPr>
        <p:txBody>
          <a:bodyPr vert="horz" lIns="91440" tIns="45720" rIns="91440" bIns="45720" rtlCol="0" anchor="b">
            <a:normAutofit/>
          </a:bodyPr>
          <a:lstStyle/>
          <a:p>
            <a:pPr marL="0" indent="0" algn="r">
              <a:buNone/>
            </a:pPr>
            <a:r>
              <a:rPr lang="en-US" sz="2400">
                <a:solidFill>
                  <a:srgbClr val="FFFFFF"/>
                </a:solidFill>
              </a:rPr>
              <a:t>Offering additional support and training.</a:t>
            </a:r>
          </a:p>
        </p:txBody>
      </p:sp>
      <p:pic>
        <p:nvPicPr>
          <p:cNvPr id="22" name="Picture 21" descr="Person holding a puzzle piece">
            <a:extLst>
              <a:ext uri="{FF2B5EF4-FFF2-40B4-BE49-F238E27FC236}">
                <a16:creationId xmlns:a16="http://schemas.microsoft.com/office/drawing/2014/main" id="{7FD877C2-40E1-82AE-1D54-0F4EDF8D484A}"/>
              </a:ext>
            </a:extLst>
          </p:cNvPr>
          <p:cNvPicPr>
            <a:picLocks noChangeAspect="1"/>
          </p:cNvPicPr>
          <p:nvPr/>
        </p:nvPicPr>
        <p:blipFill rotWithShape="1">
          <a:blip r:embed="rId3"/>
          <a:srcRect l="20749" r="20187"/>
          <a:stretch/>
        </p:blipFill>
        <p:spPr>
          <a:xfrm>
            <a:off x="6553199" y="457200"/>
            <a:ext cx="5181602" cy="5943600"/>
          </a:xfrm>
          <a:prstGeom prst="rect">
            <a:avLst/>
          </a:prstGeom>
        </p:spPr>
      </p:pic>
    </p:spTree>
    <p:extLst>
      <p:ext uri="{BB962C8B-B14F-4D97-AF65-F5344CB8AC3E}">
        <p14:creationId xmlns:p14="http://schemas.microsoft.com/office/powerpoint/2010/main" val="63509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63F69-2C80-3E9D-1100-1E566D08741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14C4CCFD-76BA-02E9-267C-77305B62E4AE}"/>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2000">
              <a:cs typeface="Calibri" panose="020F0502020204030204"/>
            </a:endParaRPr>
          </a:p>
          <a:p>
            <a:pPr marL="0" indent="0">
              <a:buNone/>
            </a:pPr>
            <a:r>
              <a:rPr lang="en-GB" sz="2000" dirty="0">
                <a:cs typeface="Calibri" panose="020F0502020204030204"/>
              </a:rPr>
              <a:t>Daily Record (2022) 'Majority of care workers considering quitting due to cost of living crisis'.  </a:t>
            </a:r>
            <a:r>
              <a:rPr lang="en-GB" sz="2000" i="1" dirty="0">
                <a:cs typeface="Calibri" panose="020F0502020204030204"/>
              </a:rPr>
              <a:t>Daily Record.</a:t>
            </a:r>
            <a:r>
              <a:rPr lang="en-GB" sz="2000" dirty="0">
                <a:cs typeface="Calibri" panose="020F0502020204030204"/>
              </a:rPr>
              <a:t>  Available at: </a:t>
            </a:r>
            <a:r>
              <a:rPr lang="en-GB" sz="2000" dirty="0">
                <a:ea typeface="+mn-lt"/>
                <a:cs typeface="+mn-lt"/>
                <a:hlinkClick r:id="rId2"/>
              </a:rPr>
              <a:t>https://www.dailyrecord.co.uk/news/majority-care-workers-considering-quitting-26395883</a:t>
            </a:r>
            <a:r>
              <a:rPr lang="en-GB" sz="2000" dirty="0">
                <a:cs typeface="Calibri" panose="020F0502020204030204"/>
              </a:rPr>
              <a:t> (Accessed: 27 June 2022)</a:t>
            </a:r>
          </a:p>
          <a:p>
            <a:endParaRPr lang="en-GB" sz="2000">
              <a:ea typeface="+mn-lt"/>
              <a:cs typeface="+mn-lt"/>
            </a:endParaRPr>
          </a:p>
          <a:p>
            <a:pPr marL="0" indent="0">
              <a:buNone/>
            </a:pPr>
            <a:r>
              <a:rPr lang="en-GB" sz="2000" dirty="0">
                <a:ea typeface="+mn-lt"/>
                <a:cs typeface="+mn-lt"/>
              </a:rPr>
              <a:t>Full Fact (2017) 'Adult social care in England,' </a:t>
            </a:r>
            <a:r>
              <a:rPr lang="en-GB" sz="2000" i="1" dirty="0">
                <a:ea typeface="+mn-lt"/>
                <a:cs typeface="+mn-lt"/>
              </a:rPr>
              <a:t>Full Fact.</a:t>
            </a:r>
            <a:r>
              <a:rPr lang="en-GB" sz="2000" dirty="0">
                <a:ea typeface="+mn-lt"/>
                <a:cs typeface="+mn-lt"/>
              </a:rPr>
              <a:t> 24th July.  Available at: https://fullfact.org/health/adult-social-care-england/ (Accessed: 11 July 2022).</a:t>
            </a:r>
          </a:p>
          <a:p>
            <a:pPr marL="0" indent="0">
              <a:buNone/>
            </a:pPr>
            <a:endParaRPr lang="en-GB" sz="2000">
              <a:ea typeface="+mn-lt"/>
              <a:cs typeface="+mn-lt"/>
            </a:endParaRPr>
          </a:p>
          <a:p>
            <a:pPr marL="0" indent="0">
              <a:buNone/>
            </a:pPr>
            <a:r>
              <a:rPr lang="en-GB" sz="2000" dirty="0">
                <a:ea typeface="+mn-lt"/>
                <a:cs typeface="+mn-lt"/>
              </a:rPr>
              <a:t>Health.org.uk (2021) 'Our ageing population,' </a:t>
            </a:r>
            <a:r>
              <a:rPr lang="en-GB" sz="2000" i="1" dirty="0">
                <a:ea typeface="+mn-lt"/>
                <a:cs typeface="+mn-lt"/>
              </a:rPr>
              <a:t>The Health Foundation.</a:t>
            </a:r>
            <a:r>
              <a:rPr lang="en-GB" sz="2000" dirty="0">
                <a:ea typeface="+mn-lt"/>
                <a:cs typeface="+mn-lt"/>
              </a:rPr>
              <a:t>  December 2021.  Available at: </a:t>
            </a:r>
            <a:r>
              <a:rPr lang="en-GB" sz="2000" dirty="0">
                <a:ea typeface="+mn-lt"/>
                <a:cs typeface="+mn-lt"/>
                <a:hlinkClick r:id="rId3"/>
              </a:rPr>
              <a:t>https://www.health.org.uk/publications/our-ageing-population</a:t>
            </a:r>
            <a:r>
              <a:rPr lang="en-GB" sz="2000" dirty="0">
                <a:ea typeface="+mn-lt"/>
                <a:cs typeface="+mn-lt"/>
              </a:rPr>
              <a:t> (Accessed: 12 July 2022).</a:t>
            </a:r>
          </a:p>
          <a:p>
            <a:endParaRPr lang="en-GB" sz="2000">
              <a:ea typeface="+mn-lt"/>
              <a:cs typeface="+mn-lt"/>
            </a:endParaRPr>
          </a:p>
          <a:p>
            <a:pPr marL="0" indent="0">
              <a:buNone/>
            </a:pPr>
            <a:endParaRPr lang="en-GB" sz="2000">
              <a:ea typeface="+mn-lt"/>
              <a:cs typeface="+mn-lt"/>
            </a:endParaRPr>
          </a:p>
          <a:p>
            <a:endParaRPr lang="en-GB" sz="2000">
              <a:cs typeface="Calibri" panose="020F0502020204030204"/>
            </a:endParaRPr>
          </a:p>
        </p:txBody>
      </p:sp>
    </p:spTree>
    <p:extLst>
      <p:ext uri="{BB962C8B-B14F-4D97-AF65-F5344CB8AC3E}">
        <p14:creationId xmlns:p14="http://schemas.microsoft.com/office/powerpoint/2010/main" val="1056849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0A6E95-1F59-87AF-FDBA-CA025D457F6E}"/>
              </a:ext>
            </a:extLst>
          </p:cNvPr>
          <p:cNvSpPr>
            <a:spLocks noGrp="1"/>
          </p:cNvSpPr>
          <p:nvPr>
            <p:ph idx="1"/>
          </p:nvPr>
        </p:nvSpPr>
        <p:spPr>
          <a:xfrm>
            <a:off x="4810259" y="342222"/>
            <a:ext cx="6555347" cy="6258885"/>
          </a:xfrm>
        </p:spPr>
        <p:txBody>
          <a:bodyPr vert="horz" lIns="91440" tIns="45720" rIns="91440" bIns="45720" rtlCol="0" anchor="ctr">
            <a:noAutofit/>
          </a:bodyPr>
          <a:lstStyle/>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r>
              <a:rPr lang="en-GB" sz="2000" dirty="0">
                <a:ea typeface="+mn-lt"/>
                <a:cs typeface="+mn-lt"/>
              </a:rPr>
              <a:t>Lister, J. (2021) 'Ministers complacent as hospitals struggle with emergencies and waiting lists', The Lowdown.  15th June.  Available at: </a:t>
            </a:r>
            <a:r>
              <a:rPr lang="en-GB" sz="2000" dirty="0">
                <a:ea typeface="+mn-lt"/>
                <a:cs typeface="+mn-lt"/>
                <a:hlinkClick r:id="rId2"/>
              </a:rPr>
              <a:t>https://healthcampaignstogether.com/pdf/Lowdown-issue-47.pdf</a:t>
            </a:r>
            <a:r>
              <a:rPr lang="en-GB" sz="2000" dirty="0">
                <a:ea typeface="+mn-lt"/>
                <a:cs typeface="+mn-lt"/>
              </a:rPr>
              <a:t> (Accessed: 7 July 2022).</a:t>
            </a:r>
            <a:endParaRPr lang="en-US" sz="2000" dirty="0">
              <a:ea typeface="+mn-lt"/>
              <a:cs typeface="+mn-lt"/>
            </a:endParaRPr>
          </a:p>
          <a:p>
            <a:pPr marL="0" indent="0">
              <a:buNone/>
            </a:pPr>
            <a:endParaRPr lang="en-GB" sz="2000" dirty="0">
              <a:cs typeface="Calibri"/>
            </a:endParaRPr>
          </a:p>
          <a:p>
            <a:pPr marL="0" indent="0">
              <a:buNone/>
            </a:pPr>
            <a:r>
              <a:rPr lang="en-GB" sz="2000" dirty="0">
                <a:ea typeface="+mn-lt"/>
                <a:cs typeface="+mn-lt"/>
              </a:rPr>
              <a:t>Local.gov.uk (2021)</a:t>
            </a:r>
            <a:r>
              <a:rPr lang="en-GB" sz="2000" i="1" dirty="0">
                <a:ea typeface="+mn-lt"/>
                <a:cs typeface="+mn-lt"/>
              </a:rPr>
              <a:t> Debate on social care provision in the UK and the role of carers in that provision.</a:t>
            </a:r>
            <a:r>
              <a:rPr lang="en-GB" sz="2000" dirty="0">
                <a:ea typeface="+mn-lt"/>
                <a:cs typeface="+mn-lt"/>
              </a:rPr>
              <a:t> Available at:  </a:t>
            </a:r>
            <a:r>
              <a:rPr lang="en-GB" sz="2000" dirty="0">
                <a:ea typeface="+mn-lt"/>
                <a:cs typeface="+mn-lt"/>
                <a:hlinkClick r:id="rId3"/>
              </a:rPr>
              <a:t>https://www.local.gov.uk/parliament/briefings-and-responses/debate-social-care-provision-uk-and-role-carers-provision-house</a:t>
            </a:r>
            <a:r>
              <a:rPr lang="en-GB" sz="2000" dirty="0">
                <a:cs typeface="Calibri"/>
              </a:rPr>
              <a:t> (Accessed: 11 July 2022).</a:t>
            </a:r>
          </a:p>
          <a:p>
            <a:pPr marL="0" indent="0">
              <a:buNone/>
            </a:pPr>
            <a:endParaRPr lang="en-GB" sz="2000" dirty="0">
              <a:cs typeface="Calibri"/>
            </a:endParaRPr>
          </a:p>
          <a:p>
            <a:pPr marL="0" indent="0">
              <a:buNone/>
            </a:pPr>
            <a:r>
              <a:rPr lang="en-GB" sz="2000" dirty="0">
                <a:ea typeface="+mn-lt"/>
                <a:cs typeface="+mn-lt"/>
              </a:rPr>
              <a:t>Nuffieldtrust.org. (2022) '</a:t>
            </a:r>
            <a:r>
              <a:rPr lang="en-GB" sz="2000" i="1" dirty="0"/>
              <a:t>What are the vacancy rates for nurses and doctors?' </a:t>
            </a:r>
            <a:r>
              <a:rPr lang="en-GB" sz="2000" dirty="0"/>
              <a:t>Available at: </a:t>
            </a:r>
            <a:r>
              <a:rPr lang="en-GB" sz="2000" dirty="0">
                <a:ea typeface="+mn-lt"/>
                <a:cs typeface="+mn-lt"/>
                <a:hlinkClick r:id="rId4"/>
              </a:rPr>
              <a:t>https://www.nuffieldtrust.org.uk/chart/vacancy-rate</a:t>
            </a:r>
            <a:r>
              <a:rPr lang="en-GB" sz="2000" dirty="0">
                <a:ea typeface="+mn-lt"/>
                <a:cs typeface="+mn-lt"/>
              </a:rPr>
              <a:t> (Accessed: 15 July 2022)</a:t>
            </a:r>
          </a:p>
          <a:p>
            <a:pPr marL="0" indent="0">
              <a:buNone/>
            </a:pPr>
            <a:endParaRPr lang="en-GB" sz="2000" dirty="0">
              <a:ea typeface="+mn-lt"/>
              <a:cs typeface="+mn-lt"/>
            </a:endParaRPr>
          </a:p>
          <a:p>
            <a:pPr marL="0" indent="0">
              <a:buNone/>
            </a:pPr>
            <a:endParaRPr lang="en-GB" sz="2000" dirty="0">
              <a:cs typeface="Calibri"/>
            </a:endParaRPr>
          </a:p>
          <a:p>
            <a:pPr marL="0" indent="0">
              <a:buNone/>
            </a:pPr>
            <a:endParaRPr lang="en-GB" sz="1700">
              <a:cs typeface="Calibri"/>
            </a:endParaRPr>
          </a:p>
          <a:p>
            <a:pPr marL="0" indent="0">
              <a:buNone/>
            </a:pPr>
            <a:endParaRPr lang="en-GB" sz="1700">
              <a:cs typeface="Calibri"/>
            </a:endParaRPr>
          </a:p>
          <a:p>
            <a:pPr marL="0" indent="0">
              <a:buNone/>
            </a:pPr>
            <a:endParaRPr lang="en-GB" sz="1700">
              <a:cs typeface="Calibri"/>
            </a:endParaRPr>
          </a:p>
        </p:txBody>
      </p:sp>
    </p:spTree>
    <p:extLst>
      <p:ext uri="{BB962C8B-B14F-4D97-AF65-F5344CB8AC3E}">
        <p14:creationId xmlns:p14="http://schemas.microsoft.com/office/powerpoint/2010/main" val="1434207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3DC34B-3D1A-3AB8-2DFD-038363AB4A42}"/>
              </a:ext>
            </a:extLst>
          </p:cNvPr>
          <p:cNvSpPr>
            <a:spLocks noGrp="1"/>
          </p:cNvSpPr>
          <p:nvPr>
            <p:ph idx="1"/>
          </p:nvPr>
        </p:nvSpPr>
        <p:spPr>
          <a:xfrm>
            <a:off x="4810259" y="133287"/>
            <a:ext cx="6555347" cy="6418659"/>
          </a:xfrm>
        </p:spPr>
        <p:txBody>
          <a:bodyPr vert="horz" lIns="91440" tIns="45720" rIns="91440" bIns="45720" rtlCol="0" anchor="ctr">
            <a:noAutofit/>
          </a:bodyPr>
          <a:lstStyle/>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r>
              <a:rPr lang="en-GB" sz="2000" dirty="0">
                <a:ea typeface="+mn-lt"/>
                <a:cs typeface="+mn-lt"/>
              </a:rPr>
              <a:t>Samuel, M. (2022) 'Government must fund £10.50 social care minimum wage, urge migration advisers', Community Care.  28th April. Available at:  </a:t>
            </a:r>
            <a:r>
              <a:rPr lang="en-GB" sz="2000" dirty="0">
                <a:ea typeface="+mn-lt"/>
                <a:cs typeface="+mn-lt"/>
                <a:hlinkClick r:id="rId2"/>
              </a:rPr>
              <a:t>https://www.communitycare.co.uk/2022/04/28/government-must-fund-10-50-social-care-minimum-wage-urge-migration-advisers/</a:t>
            </a:r>
            <a:r>
              <a:rPr lang="en-GB" sz="2000" dirty="0">
                <a:ea typeface="+mn-lt"/>
                <a:cs typeface="+mn-lt"/>
              </a:rPr>
              <a:t> (Accessed: 11 July 2022).</a:t>
            </a:r>
            <a:endParaRPr lang="en-GB"/>
          </a:p>
          <a:p>
            <a:pPr marL="0" indent="0">
              <a:buNone/>
            </a:pPr>
            <a:endParaRPr lang="en-GB" sz="2000" dirty="0">
              <a:ea typeface="+mn-lt"/>
              <a:cs typeface="+mn-lt"/>
            </a:endParaRPr>
          </a:p>
          <a:p>
            <a:pPr marL="0" indent="0">
              <a:buNone/>
            </a:pPr>
            <a:r>
              <a:rPr lang="en-GB" sz="2000" dirty="0">
                <a:ea typeface="+mn-lt"/>
                <a:cs typeface="+mn-lt"/>
              </a:rPr>
              <a:t>Scp-health.com. (2016) Nursing Shortage Effect on the Healthcare industry: Current Trends Future Growth. Available at: </a:t>
            </a:r>
            <a:r>
              <a:rPr lang="en-GB" sz="2000" dirty="0">
                <a:ea typeface="+mn-lt"/>
                <a:cs typeface="+mn-lt"/>
                <a:hlinkClick r:id="rId3"/>
              </a:rPr>
              <a:t>https://www.scp-health.com/blog/nursing-shortage-effect-on-the-health-care-industry-current-trends-future-growth/</a:t>
            </a:r>
            <a:r>
              <a:rPr lang="en-GB" sz="2000" dirty="0">
                <a:ea typeface="+mn-lt"/>
                <a:cs typeface="+mn-lt"/>
              </a:rPr>
              <a:t> (Accessed: 11 July 2022)</a:t>
            </a:r>
            <a:endParaRPr lang="en-US" sz="2000" dirty="0">
              <a:ea typeface="+mn-lt"/>
              <a:cs typeface="+mn-lt"/>
            </a:endParaRPr>
          </a:p>
          <a:p>
            <a:pPr marL="0" indent="0">
              <a:buNone/>
            </a:pPr>
            <a:endParaRPr lang="en-GB" sz="2000" dirty="0">
              <a:ea typeface="+mn-lt"/>
              <a:cs typeface="+mn-lt"/>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2000" dirty="0">
              <a:cs typeface="Calibri"/>
            </a:endParaRPr>
          </a:p>
          <a:p>
            <a:pPr marL="0" indent="0">
              <a:buNone/>
            </a:pPr>
            <a:endParaRPr lang="en-GB" sz="1700">
              <a:cs typeface="Calibri"/>
            </a:endParaRPr>
          </a:p>
          <a:p>
            <a:pPr marL="0" indent="0">
              <a:buNone/>
            </a:pPr>
            <a:endParaRPr lang="en-GB" sz="1700">
              <a:cs typeface="Calibri"/>
            </a:endParaRPr>
          </a:p>
          <a:p>
            <a:pPr marL="0" indent="0">
              <a:buNone/>
            </a:pPr>
            <a:endParaRPr lang="en-GB" sz="1700">
              <a:cs typeface="Calibri"/>
            </a:endParaRPr>
          </a:p>
          <a:p>
            <a:pPr marL="0" indent="0">
              <a:buNone/>
            </a:pPr>
            <a:endParaRPr lang="en-GB" sz="1700">
              <a:cs typeface="Calibri"/>
            </a:endParaRPr>
          </a:p>
          <a:p>
            <a:pPr marL="0" indent="0">
              <a:buNone/>
            </a:pPr>
            <a:endParaRPr lang="en-GB" sz="1700">
              <a:cs typeface="Calibri"/>
            </a:endParaRPr>
          </a:p>
        </p:txBody>
      </p:sp>
    </p:spTree>
    <p:extLst>
      <p:ext uri="{BB962C8B-B14F-4D97-AF65-F5344CB8AC3E}">
        <p14:creationId xmlns:p14="http://schemas.microsoft.com/office/powerpoint/2010/main" val="3941886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3C1562-6743-002A-8B83-3CB806E7B0E6}"/>
              </a:ext>
            </a:extLst>
          </p:cNvPr>
          <p:cNvSpPr>
            <a:spLocks noGrp="1"/>
          </p:cNvSpPr>
          <p:nvPr>
            <p:ph idx="1"/>
          </p:nvPr>
        </p:nvSpPr>
        <p:spPr>
          <a:xfrm>
            <a:off x="4810259" y="170158"/>
            <a:ext cx="6555347" cy="6873401"/>
          </a:xfrm>
        </p:spPr>
        <p:txBody>
          <a:bodyPr vert="horz" lIns="91440" tIns="45720" rIns="91440" bIns="45720" rtlCol="0" anchor="ctr">
            <a:noAutofit/>
          </a:bodyPr>
          <a:lstStyle/>
          <a:p>
            <a:pPr marL="0" indent="0">
              <a:buNone/>
            </a:pPr>
            <a:r>
              <a:rPr lang="en-GB" sz="2000" dirty="0">
                <a:ea typeface="+mn-lt"/>
                <a:cs typeface="+mn-lt"/>
              </a:rPr>
              <a:t>The Guardian. (2021)</a:t>
            </a:r>
            <a:r>
              <a:rPr lang="en-GB" sz="2000" i="1" dirty="0">
                <a:ea typeface="+mn-lt"/>
                <a:cs typeface="+mn-lt"/>
              </a:rPr>
              <a:t> 'One</a:t>
            </a:r>
            <a:r>
              <a:rPr lang="en-GB" sz="2000" i="1" dirty="0"/>
              <a:t> in four Britons ‘not confident NHS can care for them’, survey reveals'</a:t>
            </a:r>
            <a:r>
              <a:rPr lang="en-GB" sz="2000" dirty="0"/>
              <a:t>.  26th December 2021.  Available at: </a:t>
            </a:r>
            <a:r>
              <a:rPr lang="en-GB" sz="2000" dirty="0">
                <a:ea typeface="+mn-lt"/>
                <a:cs typeface="+mn-lt"/>
                <a:hlinkClick r:id="rId2"/>
              </a:rPr>
              <a:t>https://www.theguardian.com/society/2021/dec/26/one-in-four-briton-not-confident-nhs-can-care-for-them-survey-reveals</a:t>
            </a:r>
            <a:r>
              <a:rPr lang="en-GB" sz="2000" dirty="0">
                <a:ea typeface="+mn-lt"/>
                <a:cs typeface="+mn-lt"/>
              </a:rPr>
              <a:t> (Accessed: 15 July 2022)</a:t>
            </a:r>
            <a:endParaRPr lang="en-GB" sz="2000" i="1" dirty="0">
              <a:cs typeface="Calibri"/>
            </a:endParaRPr>
          </a:p>
          <a:p>
            <a:pPr>
              <a:buNone/>
            </a:pPr>
            <a:endParaRPr lang="en-GB" sz="2000" dirty="0">
              <a:ea typeface="+mn-lt"/>
              <a:cs typeface="+mn-lt"/>
            </a:endParaRPr>
          </a:p>
          <a:p>
            <a:pPr>
              <a:buNone/>
            </a:pPr>
            <a:r>
              <a:rPr lang="en-GB" sz="2000" dirty="0">
                <a:ea typeface="+mn-lt"/>
                <a:cs typeface="+mn-lt"/>
              </a:rPr>
              <a:t>The Guardian. (2022) 'Thousands of NHS workers may quit for better-paid jobs, ministers warned'.  23rd May 2022.  Available at: </a:t>
            </a:r>
            <a:r>
              <a:rPr lang="en-GB" sz="2000" dirty="0">
                <a:ea typeface="+mn-lt"/>
                <a:cs typeface="+mn-lt"/>
                <a:hlinkClick r:id="rId3"/>
              </a:rPr>
              <a:t>https://www.theguardian.com/society/2022/may/23/thousands-of-nhs-workers-may-quit-for-betterpaid-jobs-ministers-warned</a:t>
            </a:r>
            <a:r>
              <a:rPr lang="en-GB" sz="2000" dirty="0">
                <a:ea typeface="+mn-lt"/>
                <a:cs typeface="+mn-lt"/>
              </a:rPr>
              <a:t> (Accessed: 15 July 2022)</a:t>
            </a:r>
            <a:endParaRPr lang="en-GB">
              <a:cs typeface="Calibri"/>
            </a:endParaRPr>
          </a:p>
          <a:p>
            <a:pPr marL="0" indent="0">
              <a:buNone/>
            </a:pPr>
            <a:endParaRPr lang="en-GB" sz="2000" dirty="0">
              <a:ea typeface="+mn-lt"/>
              <a:cs typeface="+mn-lt"/>
            </a:endParaRPr>
          </a:p>
          <a:p>
            <a:pPr marL="0" indent="0">
              <a:buNone/>
            </a:pPr>
            <a:r>
              <a:rPr lang="en-GB" sz="2000" dirty="0">
                <a:ea typeface="+mn-lt"/>
                <a:cs typeface="+mn-lt"/>
              </a:rPr>
              <a:t>The Health Foundation. (2012) '</a:t>
            </a:r>
            <a:r>
              <a:rPr lang="en-GB" sz="2000" i="1" dirty="0">
                <a:ea typeface="+mn-lt"/>
                <a:cs typeface="+mn-lt"/>
              </a:rPr>
              <a:t>Quality improvement training for healthcare professionals'. </a:t>
            </a:r>
            <a:r>
              <a:rPr lang="en-GB" sz="2000" dirty="0">
                <a:ea typeface="+mn-lt"/>
                <a:cs typeface="+mn-lt"/>
              </a:rPr>
              <a:t>August 2012.  Available at: </a:t>
            </a:r>
            <a:r>
              <a:rPr lang="en-GB" sz="2000" dirty="0">
                <a:ea typeface="+mn-lt"/>
                <a:cs typeface="+mn-lt"/>
                <a:hlinkClick r:id="rId4"/>
              </a:rPr>
              <a:t>https://www.health.org.uk/sites/default/files/QualityImprovementTrainingForHealthcareProfessionals.pdf</a:t>
            </a:r>
            <a:r>
              <a:rPr lang="en-GB" sz="2000" dirty="0">
                <a:ea typeface="+mn-lt"/>
                <a:cs typeface="+mn-lt"/>
              </a:rPr>
              <a:t> </a:t>
            </a:r>
            <a:endParaRPr lang="en-GB" sz="2000" i="1" dirty="0">
              <a:ea typeface="+mn-lt"/>
              <a:cs typeface="+mn-lt"/>
            </a:endParaRPr>
          </a:p>
          <a:p>
            <a:pPr marL="0" indent="0">
              <a:buNone/>
            </a:pPr>
            <a:endParaRPr lang="en-GB" sz="2000" dirty="0">
              <a:ea typeface="+mn-lt"/>
              <a:cs typeface="+mn-lt"/>
            </a:endParaRPr>
          </a:p>
          <a:p>
            <a:endParaRPr lang="en-GB" sz="2000" dirty="0">
              <a:cs typeface="Calibri"/>
            </a:endParaRPr>
          </a:p>
        </p:txBody>
      </p:sp>
    </p:spTree>
    <p:extLst>
      <p:ext uri="{BB962C8B-B14F-4D97-AF65-F5344CB8AC3E}">
        <p14:creationId xmlns:p14="http://schemas.microsoft.com/office/powerpoint/2010/main" val="32103889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87AA1E-5EE1-E917-F90E-2D9FE624922A}"/>
              </a:ext>
            </a:extLst>
          </p:cNvPr>
          <p:cNvSpPr>
            <a:spLocks noGrp="1"/>
          </p:cNvSpPr>
          <p:nvPr>
            <p:ph idx="1"/>
          </p:nvPr>
        </p:nvSpPr>
        <p:spPr>
          <a:xfrm>
            <a:off x="4810259" y="212036"/>
            <a:ext cx="6555347" cy="6350379"/>
          </a:xfrm>
        </p:spPr>
        <p:txBody>
          <a:bodyPr anchor="ctr">
            <a:normAutofit/>
          </a:bodyPr>
          <a:lstStyle/>
          <a:p>
            <a:pPr marL="0" indent="0">
              <a:buNone/>
            </a:pPr>
            <a:r>
              <a:rPr lang="en-GB" sz="2000" dirty="0">
                <a:ea typeface="+mn-lt"/>
                <a:cs typeface="+mn-lt"/>
              </a:rPr>
              <a:t>The Kings Fund.org. (2018)The health care workforce in England: make or break? Available at: </a:t>
            </a:r>
            <a:r>
              <a:rPr lang="en-GB" sz="2000" dirty="0">
                <a:ea typeface="+mn-lt"/>
                <a:cs typeface="+mn-lt"/>
                <a:hlinkClick r:id="rId2"/>
              </a:rPr>
              <a:t>https://www.kingsfund.org.uk/publications/health-care-workforce-england</a:t>
            </a:r>
            <a:r>
              <a:rPr lang="en-GB" sz="2000" dirty="0">
                <a:ea typeface="+mn-lt"/>
                <a:cs typeface="+mn-lt"/>
              </a:rPr>
              <a:t> (Accessed: 28 June 2022).</a:t>
            </a:r>
            <a:endParaRPr lang="en-US" sz="2000" dirty="0">
              <a:ea typeface="+mn-lt"/>
              <a:cs typeface="+mn-lt"/>
            </a:endParaRPr>
          </a:p>
          <a:p>
            <a:pPr marL="0" indent="0">
              <a:buNone/>
            </a:pPr>
            <a:endParaRPr lang="en-GB" sz="2000" dirty="0">
              <a:ea typeface="+mn-lt"/>
              <a:cs typeface="+mn-lt"/>
            </a:endParaRPr>
          </a:p>
          <a:p>
            <a:pPr marL="0" indent="0">
              <a:buNone/>
            </a:pPr>
            <a:r>
              <a:rPr lang="en-GB" sz="2000" dirty="0">
                <a:ea typeface="+mn-lt"/>
                <a:cs typeface="+mn-lt"/>
              </a:rPr>
              <a:t>UCAS. (2018) End of cycle report 2018. Cheltenham: UCAS. Available at: </a:t>
            </a:r>
            <a:r>
              <a:rPr lang="en-GB" sz="2000" dirty="0">
                <a:ea typeface="+mn-lt"/>
                <a:cs typeface="+mn-lt"/>
                <a:hlinkClick r:id="rId3"/>
              </a:rPr>
              <a:t>www.ucas.com/data-and-analysis/undergraduate-statistics-and-reports/ucasundergraduate-end-cycle-reports/2018-end-cycle-report</a:t>
            </a:r>
            <a:r>
              <a:rPr lang="en-GB" sz="2000" dirty="0">
                <a:ea typeface="+mn-lt"/>
                <a:cs typeface="+mn-lt"/>
              </a:rPr>
              <a:t> (Accessed: 5 March 2019).</a:t>
            </a:r>
            <a:endParaRPr lang="en-US" sz="2000" dirty="0">
              <a:ea typeface="+mn-lt"/>
              <a:cs typeface="+mn-lt"/>
            </a:endParaRPr>
          </a:p>
          <a:p>
            <a:pPr marL="0" indent="0">
              <a:buNone/>
            </a:pPr>
            <a:endParaRPr lang="en-GB" sz="2000" dirty="0">
              <a:ea typeface="+mn-lt"/>
              <a:cs typeface="+mn-lt"/>
            </a:endParaRPr>
          </a:p>
          <a:p>
            <a:pPr marL="0" indent="0">
              <a:buNone/>
            </a:pPr>
            <a:r>
              <a:rPr lang="en-GB" sz="2000" dirty="0">
                <a:ea typeface="+mn-lt"/>
                <a:cs typeface="+mn-lt"/>
              </a:rPr>
              <a:t>Unison.org. (2022) 'Staffing levels in care ‘dangerously low’ with dying residents denied dignified end, says UNISON survey', Unison.org.uk press. 24th November 2021.  Available at: </a:t>
            </a:r>
            <a:r>
              <a:rPr lang="en-GB" sz="2000" dirty="0">
                <a:ea typeface="+mn-lt"/>
                <a:cs typeface="+mn-lt"/>
                <a:hlinkClick r:id="rId4"/>
              </a:rPr>
              <a:t>https://www.unison.org.uk/news/press-release/2021/11/staffing-levels-in-care-dangerously-low-with-dying-residents-denied-dignified-end-says-unison-survey/</a:t>
            </a:r>
            <a:r>
              <a:rPr lang="en-GB" sz="2000" dirty="0">
                <a:ea typeface="+mn-lt"/>
                <a:cs typeface="+mn-lt"/>
              </a:rPr>
              <a:t> (Accessed: 15 July 2022).</a:t>
            </a:r>
            <a:endParaRPr lang="en-US">
              <a:cs typeface="Calibri"/>
            </a:endParaRPr>
          </a:p>
          <a:p>
            <a:endParaRPr lang="en-GB" sz="2000" dirty="0">
              <a:cs typeface="Calibri"/>
            </a:endParaRPr>
          </a:p>
        </p:txBody>
      </p:sp>
    </p:spTree>
    <p:extLst>
      <p:ext uri="{BB962C8B-B14F-4D97-AF65-F5344CB8AC3E}">
        <p14:creationId xmlns:p14="http://schemas.microsoft.com/office/powerpoint/2010/main" val="25591649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12</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Addressing the Problem of Staff Shortage in Proper Care UK</vt:lpstr>
      <vt:lpstr>Aims of this presentation</vt:lpstr>
      <vt:lpstr>Proper Care UK</vt:lpstr>
      <vt:lpstr>Staff shortages are affecting Proper Care Uk  </vt:lpstr>
      <vt:lpstr>Scope of the problem</vt:lpstr>
      <vt:lpstr>The Impact of staff shortages on Adult Social Care</vt:lpstr>
      <vt:lpstr>It’s a strategic problem</vt:lpstr>
      <vt:lpstr>PESTLE Analysis</vt:lpstr>
      <vt:lpstr>Political    Economical</vt:lpstr>
      <vt:lpstr>Social</vt:lpstr>
      <vt:lpstr>Legal    Environmental</vt:lpstr>
      <vt:lpstr>Fish Bone Analysis</vt:lpstr>
      <vt:lpstr>Possible Solutions</vt:lpstr>
      <vt:lpstr>Evaluating Solutions Using PMI</vt:lpstr>
      <vt:lpstr>Evaluating Continued</vt:lpstr>
      <vt:lpstr>Evaluating Continued</vt:lpstr>
      <vt:lpstr>The best solution to implement</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4331</cp:revision>
  <dcterms:created xsi:type="dcterms:W3CDTF">2022-06-23T20:27:36Z</dcterms:created>
  <dcterms:modified xsi:type="dcterms:W3CDTF">2022-07-15T14:43:34Z</dcterms:modified>
</cp:coreProperties>
</file>