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4630400" cy="8229600"/>
  <p:notesSz cx="8229600" cy="146304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7" roundtripDataSignature="AMtx7mhzc+oWpRbvMMG2942ZN/kc99aOA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4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customschemas.google.com/relationships/presentationmetadata" Target="metadata"/><Relationship Id="rId2" Type="http://schemas.openxmlformats.org/officeDocument/2006/relationships/slide" Target="slides/slide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371850" y="1097275"/>
            <a:ext cx="5486650" cy="54864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822950" y="6949425"/>
            <a:ext cx="6583675" cy="6583675"/>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1:notes"/>
          <p:cNvSpPr>
            <a:spLocks noGrp="1" noRot="1" noChangeAspect="1"/>
          </p:cNvSpPr>
          <p:nvPr>
            <p:ph type="sldImg" idx="2"/>
          </p:nvPr>
        </p:nvSpPr>
        <p:spPr>
          <a:xfrm>
            <a:off x="-1166813" y="0"/>
            <a:ext cx="5334001" cy="300037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63" name="Google Shape;163;p1: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164" name="Google Shape;164;p1: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b="0" i="0" u="none" strike="noStrike" cap="none">
                <a:solidFill>
                  <a:schemeClr val="dk1"/>
                </a:solidFill>
                <a:latin typeface="Calibri"/>
                <a:ea typeface="Calibri"/>
                <a:cs typeface="Calibri"/>
                <a:sym typeface="Calibri"/>
              </a:rPr>
              <a:t>1</a:t>
            </a:fld>
            <a:endParaRPr sz="1800">
              <a:solidFill>
                <a:schemeClr val="dk1"/>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2: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72" name="Google Shape;172;p2: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Introduction</a:t>
            </a:r>
            <a:endParaRPr sz="1200" b="1">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Sustainable Development, health, and well-being are now among the core values of modern health and social care systems, and it is an indication of the rejection of the limited and biomedical nature of approaches in favour of more preventative and holistic frameworks (Lakioti et al., 2025). The growing demands of ageing populations, prevalence of chronic diseases, environmental degradation and the growing health disparities have necessitated the need to engage in comprehensive approaches that not only foster long-term population health but also system resilience. This presentation is a critical analysis of the concept of integration of health, well-being, and sustainable development in the area of health and social care and how these phenomena affect service provision. It starts with the definitions and situationalisation of the main terms health, wellbeing, and sustainable development, then traces how these terms are incorporated in healthcare practises and policy contexts. Theoretical perspectives are then reviewed to prove the relevance of the holistic models to service design. The presentation also examines policy mechanisms and governance in favour of integrated care, and the various challenges like funding and regulatory constraints. </a:t>
            </a:r>
            <a:endParaRPr sz="1200">
              <a:solidFill>
                <a:schemeClr val="dk1"/>
              </a:solidFill>
              <a:latin typeface="Calibri"/>
              <a:ea typeface="Calibri"/>
              <a:cs typeface="Calibri"/>
              <a:sym typeface="Calibri"/>
            </a:endParaRPr>
          </a:p>
        </p:txBody>
      </p:sp>
      <p:sp>
        <p:nvSpPr>
          <p:cNvPr id="173" name="Google Shape;173;p2: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2</a:t>
            </a:fld>
            <a:endParaRPr sz="1800">
              <a:solidFill>
                <a:schemeClr val="dk1"/>
              </a:solidFill>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3: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88" name="Google Shape;188;p3: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Definition and Discussion of Key Concepts</a:t>
            </a:r>
            <a:endParaRPr sz="1200" b="1">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The wide-ranging perspective on health assumes that it is a multidimensional construct of physical, mental and social well-being and not just the lack of disease or infirmity (Ng and Fisher, 2022). This definition focuses more on the functionality, the quality of life and social participation that correlates the health outcomes with the other wider determinants, including housing, education, employment and environment. This kind of understanding acknowledges the fact that health is a complex interaction between biological processes and social conditions and that interventions by different sectors are needed. Mental health is being recognised as being as important as physical health, especially due to the increasing burden of anxiety, depression and other stress-related disorders in the contemporary societies.</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Wellbeing is broader than the conventional health measures that include emotional resilience, life satisfaction, social connectedness and purpose. Wellbeing-oriented perspective acknowledges that people can receive long-term conditions but have positive wellbeing when properly addressed. This attitude transforms the focus of the healthcare system to preventive rather than reactive healthcare. Person-centred care has been promoted in wellbeing frameworks in health and social care settings whereby dignity, autonomy, and social inclusion are the most important outcomes.</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Sustainable development is an ability to satisfy the demands of the current generation without eroding the capacity of the future generation to satisfy their needs (Emina, 2021). In the healthcare sector, sustainability has three aspects including the environmental, social and economic. Healthcare systems are a big contributor of carbon emissions and waste generation in the environment, which requires a greener approach. Sustainably, society requires equal care accessibility and minimisation of health disparities. Sustainable systems should be economically balanced in terms of quality enhancement and economic sustainability. These values are deeply embedded in the Sustainable Development Goals advanced by the World Health Organisation which highlights health as a contributor and consequence of sustainable development.</a:t>
            </a:r>
            <a:endParaRPr sz="1200">
              <a:solidFill>
                <a:schemeClr val="dk1"/>
              </a:solidFill>
              <a:latin typeface="Calibri"/>
              <a:ea typeface="Calibri"/>
              <a:cs typeface="Calibri"/>
              <a:sym typeface="Calibri"/>
            </a:endParaRPr>
          </a:p>
        </p:txBody>
      </p:sp>
      <p:sp>
        <p:nvSpPr>
          <p:cNvPr id="189" name="Google Shape;189;p3: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3</a:t>
            </a:fld>
            <a:endParaRPr sz="1800">
              <a:solidFill>
                <a:schemeClr val="dk1"/>
              </a:solidFill>
              <a:latin typeface="Calibri"/>
              <a:ea typeface="Calibri"/>
              <a:cs typeface="Calibri"/>
              <a:sym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4: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04" name="Google Shape;204;p4: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Integration of Health and Wellbeing Approaches</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The adoption of health and well-being models is a tactical move towards person-centred holistic models. Integrated approaches take into consideration more than just clinical outcomes, which include physical health, mental and emotional and social needs (Ahuja and Barber, 2022). This integration is highly noticeable in the case of long-term condition management, where lifestyle modification, psychological support and coordination of social care are vital elements to successful results. The integrated care models encourage continuity of primary, secondary and community services, less fragmentation and enhanced patient experiences.</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The concept of sustainable development is also permeating the design of health policies, as the health outcomes of populations are also understood to be affected by other non-health sectors, including transport, housing, and urban planning (Emina, 2021). This integration has been demonstrated by the Health in All Policies approach, which incorporates health factors in policymaking in all sectors of government. This strategy enhances better health care environments, minimises preventable diseases, and helps with the sustainability of the system in the long term. A health and well-being strategy that resonates with the principles of sustainability enables healthcare systems to not only enhance population health but also decrease environmental and economic strains.</a:t>
            </a:r>
            <a:endParaRPr sz="1200">
              <a:solidFill>
                <a:schemeClr val="dk1"/>
              </a:solidFill>
              <a:latin typeface="Calibri"/>
              <a:ea typeface="Calibri"/>
              <a:cs typeface="Calibri"/>
              <a:sym typeface="Calibri"/>
            </a:endParaRPr>
          </a:p>
        </p:txBody>
      </p:sp>
      <p:sp>
        <p:nvSpPr>
          <p:cNvPr id="205" name="Google Shape;205;p4: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4</a:t>
            </a:fld>
            <a:endParaRPr sz="1800">
              <a:solidFill>
                <a:schemeClr val="dk1"/>
              </a:solidFill>
              <a:latin typeface="Calibri"/>
              <a:ea typeface="Calibri"/>
              <a:cs typeface="Calibri"/>
              <a:sym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5: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21" name="Google Shape;221;p5: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Theoretical Perspectives</a:t>
            </a:r>
            <a:endParaRPr sz="1200" b="1">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Health, well-being, and sustainability integration is supported by a number of theoretical orientations. The biopsychosocial model is a total framework that incorporates the biological factors with the psychological processes and social situations (Havelka and Lučanin, 2022). This model is able to challenge the reductionist biomedical approaches due to the recognition of the interaction of mind, body, and environment in influencing the outcomes of health. It endorses comprehensive examination and treatment plans, especially in mental health, chronic illness management and rehabilitation.</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The systems theory also contributes to better comprehension of healthcare as a complex and adaptive system that is affected by several interdependent and mutually dependent elements. In this sense, it is necessary to have coordination of services, professions, and policy areas to achieve sustainable health outcomes. Ecological models of health take the analysis further placing individuals in the context of larger social and environmental factors and emphasising the importance of community infrastructure, socioeconomic status, and environmental quality. </a:t>
            </a:r>
            <a:endParaRPr sz="1200">
              <a:solidFill>
                <a:schemeClr val="dk1"/>
              </a:solidFill>
              <a:latin typeface="Calibri"/>
              <a:ea typeface="Calibri"/>
              <a:cs typeface="Calibri"/>
              <a:sym typeface="Calibri"/>
            </a:endParaRPr>
          </a:p>
        </p:txBody>
      </p:sp>
      <p:sp>
        <p:nvSpPr>
          <p:cNvPr id="222" name="Google Shape;222;p5: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5</a:t>
            </a:fld>
            <a:endParaRPr sz="1800">
              <a:solidFill>
                <a:schemeClr val="dk1"/>
              </a:solidFill>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6: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45" name="Google Shape;245;p6: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Policy and Governance</a:t>
            </a:r>
            <a:endParaRPr sz="1200" b="1">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Policy and governance are of immense importance in facilitating the process of integrating health, well-being, and sustainable development (Tosun and Leininger, 2024). The preventive care and early intervention as well as promoting mental health have gained a high priority in many national and international policies as a cost-effective approach to the enhancement of population health. Lifestyle risk factors are becoming a key concern in public health policies, as they are acknowledged to influence the demand in the health system both in the long term, due to their physical inactivity, poor nutrition, and substance misuse.</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Even with the support of the policy, there are still considerable difficulties. The health and social care budgets tend to be fragmented and hence restrict chances of integration of the services provided. Regulatory systems can incentivise short-term performance measures as opposed to long-term well-being outcomes, and preventive investments are not encouraged (Richardson, 2022). Limitations of the workforce such as a lack of trained professionals and a lack of cooperation between disciplines also make implementation difficult. The governance reforms that can be considered to address these barriers are cross-sector collaboration, outcome-based commissioning, and sustainable financing models in accordance with population health targets.</a:t>
            </a:r>
            <a:endParaRPr sz="1200">
              <a:solidFill>
                <a:schemeClr val="dk1"/>
              </a:solidFill>
              <a:latin typeface="Calibri"/>
              <a:ea typeface="Calibri"/>
              <a:cs typeface="Calibri"/>
              <a:sym typeface="Calibri"/>
            </a:endParaRPr>
          </a:p>
        </p:txBody>
      </p:sp>
      <p:sp>
        <p:nvSpPr>
          <p:cNvPr id="246" name="Google Shape;246;p6: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6</a:t>
            </a:fld>
            <a:endParaRPr sz="1800">
              <a:solidFill>
                <a:schemeClr val="dk1"/>
              </a:solidFill>
              <a:latin typeface="Calibri"/>
              <a:ea typeface="Calibri"/>
              <a:cs typeface="Calibri"/>
              <a:sym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p7: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62" name="Google Shape;262;p7: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Service Delivery</a:t>
            </a:r>
            <a:endParaRPr sz="1200" b="1">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The trend of integrated health and wellbeing in service delivery models that put more emphasis on prevention, accessibility, and person-centred care is clearly seen. Physical activity, nutrition, stress management and social engagement wellness programmes are usually integrated into primary care and community health services. The objectives of these programmes include the prevention of the prevalence of chronic disease and improvement of the quality of life.</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Digital health technologies and telehealth have become fundamental resources in the sustainable service delivery, especially after the COVID-19 pandemic (Anthony Jnr, 2020). Remote consultations, digital monitoring, and virtual self-management programmes enhance care access, fewer emission of travelling-related impacts, and cost of the system. Community health programmes also reinforce integration by tackling social determinants of health by collaborating with local governments, community organisations and social services. Implemented in hospitals, the integrated care systems show better patient outcomes, fewer hospital admissions, and efficiency of the systems when health and well-being are considered together in a holistic care model.</a:t>
            </a:r>
            <a:endParaRPr sz="1200">
              <a:solidFill>
                <a:schemeClr val="dk1"/>
              </a:solidFill>
              <a:latin typeface="Calibri"/>
              <a:ea typeface="Calibri"/>
              <a:cs typeface="Calibri"/>
              <a:sym typeface="Calibri"/>
            </a:endParaRPr>
          </a:p>
        </p:txBody>
      </p:sp>
      <p:sp>
        <p:nvSpPr>
          <p:cNvPr id="263" name="Google Shape;263;p7: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7</a:t>
            </a:fld>
            <a:endParaRPr sz="1800">
              <a:solidFill>
                <a:schemeClr val="dk1"/>
              </a:solidFill>
              <a:latin typeface="Calibri"/>
              <a:ea typeface="Calibri"/>
              <a:cs typeface="Calibri"/>
              <a:sym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p8: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77" name="Google Shape;277;p8: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Public Health Initiatives</a:t>
            </a:r>
            <a:endParaRPr sz="1200" b="1">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Health, well-being, and sustainability efforts through public health programmes are important in fostering health at the population level (Tamsma and Costongs, 2023). Education programmes that promote physical exercise and good nutrition, quit-smoking, and mental health lead to the prevention of non-communicable conditions and lower long-term healthcare expenses. The initiatives that are related to the promotion of active transport and air quality positively impact the population's health and environmental sustainability, at the same time.</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The effects of social health campaigns are not merely on changing the behaviour of the individual but of the society, in general. Community interventions- Community interventions help in instilling social cohesion, resilience, and collective health accountability (Van Horn and Pfefferbaum, 2022). It has been shown that long-term public health investment produces substantial returns in terms of less healthcare and greater productivity. The success of these initiatives however, lies with evenhanded access, cultural concerns, as well as commitment to long-term policy.</a:t>
            </a:r>
            <a:endParaRPr sz="1200">
              <a:solidFill>
                <a:schemeClr val="dk1"/>
              </a:solidFill>
              <a:latin typeface="Calibri"/>
              <a:ea typeface="Calibri"/>
              <a:cs typeface="Calibri"/>
              <a:sym typeface="Calibri"/>
            </a:endParaRPr>
          </a:p>
        </p:txBody>
      </p:sp>
      <p:sp>
        <p:nvSpPr>
          <p:cNvPr id="278" name="Google Shape;278;p8: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8</a:t>
            </a:fld>
            <a:endParaRPr sz="1800">
              <a:solidFill>
                <a:schemeClr val="dk1"/>
              </a:solidFill>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p9: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00" name="Google Shape;300;p9: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Equity and Access</a:t>
            </a:r>
            <a:endParaRPr sz="1200" b="1">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The integration of health, well-being, and sustainable development is based on equity and access (Nunes, Lee and O’Riordan, 2024). There are still major disparities in healthcare access and outcomes that are guided by socioeconomic status, ethnicity, geography, and disability. Such inequalities compromise the general health of the populations and subject health systems to imbalanced pressure. The demand to ensure sustainable healthcare in marginalised and vulnerable groups requires specific strategies.</a:t>
            </a:r>
            <a:endParaRPr sz="1200">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Such efforts as universal healthcare coverage, community outreach programmes, and culturally competent care models are intended to minimise the inequalities and enhance access. Combined methods strengthening the connection between healthcare and social support are especially helpful to meet the complex demands of poverty, housing vulnerability, and social marginalisation. Equity does not only encourages the cause of social justice but also increases the sustainability of the system by minimising cases of preventable illness and avoidable services utilisation.</a:t>
            </a:r>
            <a:endParaRPr sz="1200">
              <a:solidFill>
                <a:schemeClr val="dk1"/>
              </a:solidFill>
              <a:latin typeface="Calibri"/>
              <a:ea typeface="Calibri"/>
              <a:cs typeface="Calibri"/>
              <a:sym typeface="Calibri"/>
            </a:endParaRPr>
          </a:p>
        </p:txBody>
      </p:sp>
      <p:sp>
        <p:nvSpPr>
          <p:cNvPr id="301" name="Google Shape;301;p9: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9</a:t>
            </a:fld>
            <a:endParaRPr sz="1800">
              <a:solidFill>
                <a:schemeClr val="dk1"/>
              </a:solidFill>
              <a:latin typeface="Calibri"/>
              <a:ea typeface="Calibri"/>
              <a:cs typeface="Calibri"/>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0"/>
        <p:cNvGrpSpPr/>
        <p:nvPr/>
      </p:nvGrpSpPr>
      <p:grpSpPr>
        <a:xfrm>
          <a:off x="0" y="0"/>
          <a:ext cx="0" cy="0"/>
          <a:chOff x="0" y="0"/>
          <a:chExt cx="0" cy="0"/>
        </a:xfrm>
      </p:grpSpPr>
      <p:sp>
        <p:nvSpPr>
          <p:cNvPr id="331" name="Google Shape;331;p10: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32" name="Google Shape;332;p10: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Conclusion</a:t>
            </a:r>
            <a:endParaRPr sz="1200" b="1">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The interrelation of health, well-being, and sustainable development is a radical change in the way health and social care systems are structured, regulated and provided. Drawing on the multi-dimensional approaches of health, integrated approaches acknowledge the complexity of determinants of health and are more focused on prevention, equity and long-term resilience. The biopsychosocial model and the ecological model offer solid reasons to treat the patient as a whole, and policy efforts facilitate cross-sector partnership and sustainability in practice. Although funding, regulation, and workforce capacity are still issues, it has been proved that the integrated models are beneficial in terms of outcomes, improving patient experiences, and decreasing system pressures. Equity-oriented programmes and campaigns on health further emphasise the need to work on social and environmental determinants of health. Finally, incorporating health, well-being, and sustainability in the healthcare systems is crucial in addressing the needs of the current population and protecting the health of future generations.</a:t>
            </a:r>
            <a:endParaRPr sz="1200">
              <a:solidFill>
                <a:schemeClr val="dk1"/>
              </a:solidFill>
              <a:latin typeface="Calibri"/>
              <a:ea typeface="Calibri"/>
              <a:cs typeface="Calibri"/>
              <a:sym typeface="Calibri"/>
            </a:endParaRPr>
          </a:p>
        </p:txBody>
      </p:sp>
      <p:sp>
        <p:nvSpPr>
          <p:cNvPr id="333" name="Google Shape;333;p10: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10</a:t>
            </a:fld>
            <a:endParaRPr sz="1800">
              <a:solidFill>
                <a:schemeClr val="dk1"/>
              </a:solidFill>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p11: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55" name="Google Shape;355;p11: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1">
                <a:solidFill>
                  <a:schemeClr val="dk1"/>
                </a:solidFill>
                <a:latin typeface="Calibri"/>
                <a:ea typeface="Calibri"/>
                <a:cs typeface="Calibri"/>
                <a:sym typeface="Calibri"/>
              </a:rPr>
              <a:t>References</a:t>
            </a:r>
            <a:endParaRPr sz="1200" b="1">
              <a:solidFill>
                <a:schemeClr val="dk1"/>
              </a:solidFill>
              <a:latin typeface="Calibri"/>
              <a:ea typeface="Calibri"/>
              <a:cs typeface="Calibri"/>
              <a:sym typeface="Calibri"/>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Ahuja, S. and Barber, S. (2022). Integrated care for people with long-term mental and physical health conditions in low-income and middle-income countries. </a:t>
            </a:r>
            <a:r>
              <a:rPr lang="en-US" sz="1200" i="1">
                <a:solidFill>
                  <a:schemeClr val="dk1"/>
                </a:solidFill>
                <a:latin typeface="Calibri"/>
                <a:ea typeface="Calibri"/>
                <a:cs typeface="Calibri"/>
                <a:sym typeface="Calibri"/>
              </a:rPr>
              <a:t>The Lancet Psychiatry</a:t>
            </a:r>
            <a:r>
              <a:rPr lang="en-US" sz="1200">
                <a:solidFill>
                  <a:schemeClr val="dk1"/>
                </a:solidFill>
                <a:latin typeface="Calibri"/>
                <a:ea typeface="Calibri"/>
                <a:cs typeface="Calibri"/>
                <a:sym typeface="Calibri"/>
              </a:rPr>
              <a:t>, [online] 6(2), pp.174–186. doi:https://doi.org/10.1016/S2215-0366(18)30298-0.</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Anthony Jnr, B. (2020). Implications of telehealth and digital care solutions during COVID-19 pandemic: a qualitative literature review. </a:t>
            </a:r>
            <a:r>
              <a:rPr lang="en-US" sz="1200" i="1">
                <a:solidFill>
                  <a:schemeClr val="dk1"/>
                </a:solidFill>
                <a:latin typeface="Calibri"/>
                <a:ea typeface="Calibri"/>
                <a:cs typeface="Calibri"/>
                <a:sym typeface="Calibri"/>
              </a:rPr>
              <a:t>Informatics for Health and Social Care</a:t>
            </a:r>
            <a:r>
              <a:rPr lang="en-US" sz="1200">
                <a:solidFill>
                  <a:schemeClr val="dk1"/>
                </a:solidFill>
                <a:latin typeface="Calibri"/>
                <a:ea typeface="Calibri"/>
                <a:cs typeface="Calibri"/>
                <a:sym typeface="Calibri"/>
              </a:rPr>
              <a:t>, 46(1), pp.1–16. doi:https://doi.org/10.1080/17538157.2020.1839467.</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Emina, K.A. (2021). SUSTAINABLE DEVELOPMENT AND THE FUTURE GENERATIONS. </a:t>
            </a:r>
            <a:r>
              <a:rPr lang="en-US" sz="1200" i="1">
                <a:solidFill>
                  <a:schemeClr val="dk1"/>
                </a:solidFill>
                <a:latin typeface="Calibri"/>
                <a:ea typeface="Calibri"/>
                <a:cs typeface="Calibri"/>
                <a:sym typeface="Calibri"/>
              </a:rPr>
              <a:t>Social Sciences, Humanities and Education Journal (SHE Journal)</a:t>
            </a:r>
            <a:r>
              <a:rPr lang="en-US" sz="1200">
                <a:solidFill>
                  <a:schemeClr val="dk1"/>
                </a:solidFill>
                <a:latin typeface="Calibri"/>
                <a:ea typeface="Calibri"/>
                <a:cs typeface="Calibri"/>
                <a:sym typeface="Calibri"/>
              </a:rPr>
              <a:t>, 2(1), p.57. doi:https://doi.org/10.25273/she.v2i1.8611.</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Havelka, M. and Lučanin, D. (2022). Biopsychosocial Model – The Integrated Approach to Health and Disease. </a:t>
            </a:r>
            <a:r>
              <a:rPr lang="en-US" sz="1200" i="1">
                <a:solidFill>
                  <a:schemeClr val="dk1"/>
                </a:solidFill>
                <a:latin typeface="Calibri"/>
                <a:ea typeface="Calibri"/>
                <a:cs typeface="Calibri"/>
                <a:sym typeface="Calibri"/>
              </a:rPr>
              <a:t>Collegium antropologicum</a:t>
            </a:r>
            <a:r>
              <a:rPr lang="en-US" sz="1200">
                <a:solidFill>
                  <a:schemeClr val="dk1"/>
                </a:solidFill>
                <a:latin typeface="Calibri"/>
                <a:ea typeface="Calibri"/>
                <a:cs typeface="Calibri"/>
                <a:sym typeface="Calibri"/>
              </a:rPr>
              <a:t>, [online] 33(1), pp.303–310. Available at: https://hrcak.srce.hr/39603 [Accessed 11 Feb. 2026].</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Lakioti, E., Pagonis, N., Flegkas, D., Itziou, A., Moustakas, K. and Karayannis, V. (2025). Social Factors and Policies Promoting Good Health and Well-Being as a Sustainable Development Goal: Current Achievements and Future Pathways. </a:t>
            </a:r>
            <a:r>
              <a:rPr lang="en-US" sz="1200" i="1">
                <a:solidFill>
                  <a:schemeClr val="dk1"/>
                </a:solidFill>
                <a:latin typeface="Calibri"/>
                <a:ea typeface="Calibri"/>
                <a:cs typeface="Calibri"/>
                <a:sym typeface="Calibri"/>
              </a:rPr>
              <a:t>Sustainability</a:t>
            </a:r>
            <a:r>
              <a:rPr lang="en-US" sz="1200">
                <a:solidFill>
                  <a:schemeClr val="dk1"/>
                </a:solidFill>
                <a:latin typeface="Calibri"/>
                <a:ea typeface="Calibri"/>
                <a:cs typeface="Calibri"/>
                <a:sym typeface="Calibri"/>
              </a:rPr>
              <a:t>, [online] 17(11), p.5063. doi:https://doi.org/10.3390/su17115063.</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Ng, E.C.W. and Fisher, A.T. (2022). Understanding Well-Being in Multi-Levels: A review. </a:t>
            </a:r>
            <a:r>
              <a:rPr lang="en-US" sz="1200" i="1">
                <a:solidFill>
                  <a:schemeClr val="dk1"/>
                </a:solidFill>
                <a:latin typeface="Calibri"/>
                <a:ea typeface="Calibri"/>
                <a:cs typeface="Calibri"/>
                <a:sym typeface="Calibri"/>
              </a:rPr>
              <a:t>Health, Culture and Society</a:t>
            </a:r>
            <a:r>
              <a:rPr lang="en-US" sz="1200">
                <a:solidFill>
                  <a:schemeClr val="dk1"/>
                </a:solidFill>
                <a:latin typeface="Calibri"/>
                <a:ea typeface="Calibri"/>
                <a:cs typeface="Calibri"/>
                <a:sym typeface="Calibri"/>
              </a:rPr>
              <a:t>, 5(1), pp.308–323. doi:https://doi.org/10.5195/hcs.2013.142.</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Nunes, A.R., Lee, K. and O’Riordan, T. (2024). The importance of an integrating framework for achieving the Sustainable Development Goals: the example of health and well-being. </a:t>
            </a:r>
            <a:r>
              <a:rPr lang="en-US" sz="1200" i="1">
                <a:solidFill>
                  <a:schemeClr val="dk1"/>
                </a:solidFill>
                <a:latin typeface="Calibri"/>
                <a:ea typeface="Calibri"/>
                <a:cs typeface="Calibri"/>
                <a:sym typeface="Calibri"/>
              </a:rPr>
              <a:t>BMJ Global Health</a:t>
            </a:r>
            <a:r>
              <a:rPr lang="en-US" sz="1200">
                <a:solidFill>
                  <a:schemeClr val="dk1"/>
                </a:solidFill>
                <a:latin typeface="Calibri"/>
                <a:ea typeface="Calibri"/>
                <a:cs typeface="Calibri"/>
                <a:sym typeface="Calibri"/>
              </a:rPr>
              <a:t>, [online] 1(3), p.e000068. doi:https://doi.org/10.1136/bmjgh-2016-000068.</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Richardson, B.J. (2022). Keeping Ethical Investment Ethical: Regulatory Issues for Investing for Sustainability. </a:t>
            </a:r>
            <a:r>
              <a:rPr lang="en-US" sz="1200" i="1">
                <a:solidFill>
                  <a:schemeClr val="dk1"/>
                </a:solidFill>
                <a:latin typeface="Calibri"/>
                <a:ea typeface="Calibri"/>
                <a:cs typeface="Calibri"/>
                <a:sym typeface="Calibri"/>
              </a:rPr>
              <a:t>Journal of Business Ethics</a:t>
            </a:r>
            <a:r>
              <a:rPr lang="en-US" sz="1200">
                <a:solidFill>
                  <a:schemeClr val="dk1"/>
                </a:solidFill>
                <a:latin typeface="Calibri"/>
                <a:ea typeface="Calibri"/>
                <a:cs typeface="Calibri"/>
                <a:sym typeface="Calibri"/>
              </a:rPr>
              <a:t>, [online] 87(4), pp.555–572. doi:https://doi.org/10.1007/s10551-008-9958-y.</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Tamsma, N. and Costongs, C. (2023). Promoting health and well-being in the context of the United Nations Sustainable Development Agenda. </a:t>
            </a:r>
            <a:r>
              <a:rPr lang="en-US" sz="1200" i="1">
                <a:solidFill>
                  <a:schemeClr val="dk1"/>
                </a:solidFill>
                <a:latin typeface="Calibri"/>
                <a:ea typeface="Calibri"/>
                <a:cs typeface="Calibri"/>
                <a:sym typeface="Calibri"/>
              </a:rPr>
              <a:t>Scandinavian Journal of Public Health</a:t>
            </a:r>
            <a:r>
              <a:rPr lang="en-US" sz="1200">
                <a:solidFill>
                  <a:schemeClr val="dk1"/>
                </a:solidFill>
                <a:latin typeface="Calibri"/>
                <a:ea typeface="Calibri"/>
                <a:cs typeface="Calibri"/>
                <a:sym typeface="Calibri"/>
              </a:rPr>
              <a:t>, 46(1), pp.44–48. doi:https://doi.org/10.1177/1403494817741773.</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Tosun, J. and Leininger, J. (2024). Governing the Interlinkages between the Sustainable Development Goals: Approaches to Attain Policy Integration. </a:t>
            </a:r>
            <a:r>
              <a:rPr lang="en-US" sz="1200" i="1">
                <a:solidFill>
                  <a:schemeClr val="dk1"/>
                </a:solidFill>
                <a:latin typeface="Calibri"/>
                <a:ea typeface="Calibri"/>
                <a:cs typeface="Calibri"/>
                <a:sym typeface="Calibri"/>
              </a:rPr>
              <a:t>Global Challenges</a:t>
            </a:r>
            <a:r>
              <a:rPr lang="en-US" sz="1200">
                <a:solidFill>
                  <a:schemeClr val="dk1"/>
                </a:solidFill>
                <a:latin typeface="Calibri"/>
                <a:ea typeface="Calibri"/>
                <a:cs typeface="Calibri"/>
                <a:sym typeface="Calibri"/>
              </a:rPr>
              <a:t>, 1(9), p.1700036. doi:https://doi.org/10.1002/gch2.201700036.</a:t>
            </a:r>
            <a:endParaRPr/>
          </a:p>
          <a:p>
            <a:pPr marL="0" marR="0" lvl="0" indent="0" algn="l" rtl="0">
              <a:spcBef>
                <a:spcPts val="0"/>
              </a:spcBef>
              <a:spcAft>
                <a:spcPts val="0"/>
              </a:spcAft>
              <a:buNone/>
            </a:pPr>
            <a:r>
              <a:rPr lang="en-US" sz="1200">
                <a:solidFill>
                  <a:schemeClr val="dk1"/>
                </a:solidFill>
                <a:latin typeface="Calibri"/>
                <a:ea typeface="Calibri"/>
                <a:cs typeface="Calibri"/>
                <a:sym typeface="Calibri"/>
              </a:rPr>
              <a:t>Van Horn, R.L. and Pfefferbaum, R.L. (2022). A Conceptual Framework to Enhance Community Resilience Using Social Capital. </a:t>
            </a:r>
            <a:r>
              <a:rPr lang="en-US" sz="1200" i="1">
                <a:solidFill>
                  <a:schemeClr val="dk1"/>
                </a:solidFill>
                <a:latin typeface="Calibri"/>
                <a:ea typeface="Calibri"/>
                <a:cs typeface="Calibri"/>
                <a:sym typeface="Calibri"/>
              </a:rPr>
              <a:t>Clinical Social Work Journal</a:t>
            </a:r>
            <a:r>
              <a:rPr lang="en-US" sz="1200">
                <a:solidFill>
                  <a:schemeClr val="dk1"/>
                </a:solidFill>
                <a:latin typeface="Calibri"/>
                <a:ea typeface="Calibri"/>
                <a:cs typeface="Calibri"/>
                <a:sym typeface="Calibri"/>
              </a:rPr>
              <a:t>, [online] 45(2), pp.102–110. doi:https://doi.org/10.1007/s10615-015-0556-z.</a:t>
            </a:r>
            <a:endParaRPr/>
          </a:p>
        </p:txBody>
      </p:sp>
      <p:sp>
        <p:nvSpPr>
          <p:cNvPr id="356" name="Google Shape;356;p11: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11</a:t>
            </a:fld>
            <a:endParaRPr sz="1800">
              <a:solidFill>
                <a:schemeClr val="dk1"/>
              </a:solidFill>
              <a:latin typeface="Calibri"/>
              <a:ea typeface="Calibri"/>
              <a:cs typeface="Calibri"/>
              <a:sym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1"/>
        <p:cNvGrpSpPr/>
        <p:nvPr/>
      </p:nvGrpSpPr>
      <p:grpSpPr>
        <a:xfrm>
          <a:off x="0" y="0"/>
          <a:ext cx="0" cy="0"/>
          <a:chOff x="0" y="0"/>
          <a:chExt cx="0" cy="0"/>
        </a:xfrm>
      </p:grpSpPr>
      <p:sp>
        <p:nvSpPr>
          <p:cNvPr id="362" name="Google Shape;362;p12:notes"/>
          <p:cNvSpPr>
            <a:spLocks noGrp="1" noRot="1" noChangeAspect="1"/>
          </p:cNvSpPr>
          <p:nvPr>
            <p:ph type="sldImg" idx="2"/>
          </p:nvPr>
        </p:nvSpPr>
        <p:spPr>
          <a:xfrm>
            <a:off x="0" y="0"/>
            <a:ext cx="3000000" cy="30000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363" name="Google Shape;363;p12:notes"/>
          <p:cNvSpPr txBox="1">
            <a:spLocks noGrp="1"/>
          </p:cNvSpPr>
          <p:nvPr>
            <p:ph type="body" idx="1"/>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364" name="Google Shape;364;p12:notes"/>
          <p:cNvSpPr txBox="1">
            <a:spLocks noGrp="1"/>
          </p:cNvSpPr>
          <p:nvPr>
            <p:ph type="sldNum" idx="12"/>
          </p:nvPr>
        </p:nvSpPr>
        <p:spPr>
          <a:xfrm>
            <a:off x="0" y="0"/>
            <a:ext cx="3000000" cy="300000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fld id="{00000000-1234-1234-1234-123412341234}" type="slidenum">
              <a:rPr lang="en-US" sz="1800">
                <a:solidFill>
                  <a:schemeClr val="dk1"/>
                </a:solidFill>
                <a:latin typeface="Calibri"/>
                <a:ea typeface="Calibri"/>
                <a:cs typeface="Calibri"/>
                <a:sym typeface="Calibri"/>
              </a:rPr>
              <a:t>12</a:t>
            </a:fld>
            <a:endParaRPr sz="1800">
              <a:solidFill>
                <a:schemeClr val="dk1"/>
              </a:solidFill>
              <a:latin typeface="Calibri"/>
              <a:ea typeface="Calibri"/>
              <a:cs typeface="Calibri"/>
              <a:sym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lide 1 master">
  <p:cSld name="Slide 1 master">
    <p:spTree>
      <p:nvGrpSpPr>
        <p:cNvPr id="1" name="Shape 12"/>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lide 2 master">
  <p:cSld name="Slide 2 master">
    <p:spTree>
      <p:nvGrpSpPr>
        <p:cNvPr id="1" name="Shape 13"/>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lide 3 master">
  <p:cSld name="Slide 3 master">
    <p:spTree>
      <p:nvGrpSpPr>
        <p:cNvPr id="1" name="Shape 14"/>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lide 4 master">
  <p:cSld name="Slide 4 master">
    <p:spTree>
      <p:nvGrpSpPr>
        <p:cNvPr id="1" name="Shape 15"/>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lide 5 master">
  <p:cSld name="Slide 5 master">
    <p:spTree>
      <p:nvGrpSpPr>
        <p:cNvPr id="1" name="Shape 16"/>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lide 6 master">
  <p:cSld name="Slide 6 master">
    <p:spTree>
      <p:nvGrpSpPr>
        <p:cNvPr id="1" name="Shape 17"/>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lide 7 master">
  <p:cSld name="Slide 7 master">
    <p:spTree>
      <p:nvGrpSpPr>
        <p:cNvPr id="1" name="Shape 18"/>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lide 8 master">
  <p:cSld name="Slide 8 master">
    <p:spTree>
      <p:nvGrpSpPr>
        <p:cNvPr id="1" name="Shape 19"/>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lide 9 master">
  <p:cSld name="Slide 9 master">
    <p:spTree>
      <p:nvGrpSpPr>
        <p:cNvPr id="1" name="Shape 20"/>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lide 10 master">
  <p:cSld name="Slide 10 master">
    <p:spTree>
      <p:nvGrpSpPr>
        <p:cNvPr id="1" name="Shape 21"/>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2"/>
        <p:cNvGrpSpPr/>
        <p:nvPr/>
      </p:nvGrpSpPr>
      <p:grpSpPr>
        <a:xfrm>
          <a:off x="0" y="0"/>
          <a:ext cx="0" cy="0"/>
          <a:chOff x="0" y="0"/>
          <a:chExt cx="0" cy="0"/>
        </a:xfrm>
      </p:grpSpPr>
      <p:pic>
        <p:nvPicPr>
          <p:cNvPr id="23" name="Google Shape;23;p24" descr="Droplets-HD-Title-R1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24" name="Google Shape;24;p24"/>
          <p:cNvSpPr txBox="1">
            <a:spLocks noGrp="1"/>
          </p:cNvSpPr>
          <p:nvPr>
            <p:ph type="ctrTitle"/>
          </p:nvPr>
        </p:nvSpPr>
        <p:spPr>
          <a:xfrm>
            <a:off x="2101215" y="1560942"/>
            <a:ext cx="10427971" cy="3011056"/>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5760"/>
              <a:buFont typeface="Twentieth Century"/>
              <a:buNone/>
              <a:defRPr sz="576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24"/>
          <p:cNvSpPr txBox="1">
            <a:spLocks noGrp="1"/>
          </p:cNvSpPr>
          <p:nvPr>
            <p:ph type="subTitle" idx="1"/>
          </p:nvPr>
        </p:nvSpPr>
        <p:spPr>
          <a:xfrm>
            <a:off x="2101215" y="4663441"/>
            <a:ext cx="10427971" cy="1645919"/>
          </a:xfrm>
          <a:prstGeom prst="rect">
            <a:avLst/>
          </a:prstGeom>
          <a:noFill/>
          <a:ln>
            <a:noFill/>
          </a:ln>
        </p:spPr>
        <p:txBody>
          <a:bodyPr spcFirstLastPara="1" wrap="square" lIns="91425" tIns="45700" rIns="91425" bIns="45700" anchor="t" anchorCtr="0">
            <a:normAutofit/>
          </a:bodyPr>
          <a:lstStyle>
            <a:lvl1pPr lvl="0" algn="ctr">
              <a:lnSpc>
                <a:spcPct val="120000"/>
              </a:lnSpc>
              <a:spcBef>
                <a:spcPts val="1200"/>
              </a:spcBef>
              <a:spcAft>
                <a:spcPts val="0"/>
              </a:spcAft>
              <a:buSzPts val="2640"/>
              <a:buNone/>
              <a:defRPr sz="2640">
                <a:solidFill>
                  <a:srgbClr val="7F7F7F"/>
                </a:solidFill>
              </a:defRPr>
            </a:lvl1pPr>
            <a:lvl2pPr lvl="1" algn="ctr">
              <a:lnSpc>
                <a:spcPct val="120000"/>
              </a:lnSpc>
              <a:spcBef>
                <a:spcPts val="600"/>
              </a:spcBef>
              <a:spcAft>
                <a:spcPts val="0"/>
              </a:spcAft>
              <a:buSzPts val="2400"/>
              <a:buNone/>
              <a:defRPr sz="2400"/>
            </a:lvl2pPr>
            <a:lvl3pPr lvl="2" algn="ctr">
              <a:lnSpc>
                <a:spcPct val="120000"/>
              </a:lnSpc>
              <a:spcBef>
                <a:spcPts val="600"/>
              </a:spcBef>
              <a:spcAft>
                <a:spcPts val="0"/>
              </a:spcAft>
              <a:buSzPts val="2160"/>
              <a:buNone/>
              <a:defRPr sz="2160"/>
            </a:lvl3pPr>
            <a:lvl4pPr lvl="3" algn="ctr">
              <a:lnSpc>
                <a:spcPct val="120000"/>
              </a:lnSpc>
              <a:spcBef>
                <a:spcPts val="600"/>
              </a:spcBef>
              <a:spcAft>
                <a:spcPts val="0"/>
              </a:spcAft>
              <a:buSzPts val="1920"/>
              <a:buNone/>
              <a:defRPr sz="1920"/>
            </a:lvl4pPr>
            <a:lvl5pPr lvl="4" algn="ctr">
              <a:lnSpc>
                <a:spcPct val="120000"/>
              </a:lnSpc>
              <a:spcBef>
                <a:spcPts val="600"/>
              </a:spcBef>
              <a:spcAft>
                <a:spcPts val="0"/>
              </a:spcAft>
              <a:buSzPts val="1920"/>
              <a:buNone/>
              <a:defRPr sz="1920"/>
            </a:lvl5pPr>
            <a:lvl6pPr lvl="5" algn="ctr">
              <a:lnSpc>
                <a:spcPct val="120000"/>
              </a:lnSpc>
              <a:spcBef>
                <a:spcPts val="600"/>
              </a:spcBef>
              <a:spcAft>
                <a:spcPts val="0"/>
              </a:spcAft>
              <a:buSzPts val="1920"/>
              <a:buNone/>
              <a:defRPr sz="1920"/>
            </a:lvl6pPr>
            <a:lvl7pPr lvl="6" algn="ctr">
              <a:lnSpc>
                <a:spcPct val="120000"/>
              </a:lnSpc>
              <a:spcBef>
                <a:spcPts val="600"/>
              </a:spcBef>
              <a:spcAft>
                <a:spcPts val="0"/>
              </a:spcAft>
              <a:buSzPts val="1920"/>
              <a:buNone/>
              <a:defRPr sz="1920"/>
            </a:lvl7pPr>
            <a:lvl8pPr lvl="7" algn="ctr">
              <a:lnSpc>
                <a:spcPct val="120000"/>
              </a:lnSpc>
              <a:spcBef>
                <a:spcPts val="600"/>
              </a:spcBef>
              <a:spcAft>
                <a:spcPts val="0"/>
              </a:spcAft>
              <a:buSzPts val="1920"/>
              <a:buNone/>
              <a:defRPr sz="1920"/>
            </a:lvl8pPr>
            <a:lvl9pPr lvl="8" algn="ctr">
              <a:lnSpc>
                <a:spcPct val="120000"/>
              </a:lnSpc>
              <a:spcBef>
                <a:spcPts val="600"/>
              </a:spcBef>
              <a:spcAft>
                <a:spcPts val="0"/>
              </a:spcAft>
              <a:buSzPts val="1920"/>
              <a:buNone/>
              <a:defRPr sz="1920"/>
            </a:lvl9pPr>
          </a:lstStyle>
          <a:p>
            <a:endParaRPr/>
          </a:p>
        </p:txBody>
      </p:sp>
      <p:sp>
        <p:nvSpPr>
          <p:cNvPr id="26" name="Google Shape;26;p24"/>
          <p:cNvSpPr txBox="1">
            <a:spLocks noGrp="1"/>
          </p:cNvSpPr>
          <p:nvPr>
            <p:ph type="dt" idx="10"/>
          </p:nvPr>
        </p:nvSpPr>
        <p:spPr>
          <a:xfrm>
            <a:off x="9214484" y="7059931"/>
            <a:ext cx="3291840" cy="43815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24"/>
          <p:cNvSpPr txBox="1">
            <a:spLocks noGrp="1"/>
          </p:cNvSpPr>
          <p:nvPr>
            <p:ph type="ftr" idx="11"/>
          </p:nvPr>
        </p:nvSpPr>
        <p:spPr>
          <a:xfrm>
            <a:off x="1096530" y="7059931"/>
            <a:ext cx="8007464" cy="4381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24"/>
          <p:cNvSpPr txBox="1">
            <a:spLocks noGrp="1"/>
          </p:cNvSpPr>
          <p:nvPr>
            <p:ph type="sldNum" idx="12"/>
          </p:nvPr>
        </p:nvSpPr>
        <p:spPr>
          <a:xfrm>
            <a:off x="12616814" y="7059931"/>
            <a:ext cx="917058" cy="43815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9"/>
        <p:cNvGrpSpPr/>
        <p:nvPr/>
      </p:nvGrpSpPr>
      <p:grpSpPr>
        <a:xfrm>
          <a:off x="0" y="0"/>
          <a:ext cx="0" cy="0"/>
          <a:chOff x="0" y="0"/>
          <a:chExt cx="0" cy="0"/>
        </a:xfrm>
      </p:grpSpPr>
      <p:pic>
        <p:nvPicPr>
          <p:cNvPr id="30" name="Google Shape;30;p25" descr="Droplets-HD-Content-R1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31" name="Google Shape;31;p25"/>
          <p:cNvSpPr txBox="1">
            <a:spLocks noGrp="1"/>
          </p:cNvSpPr>
          <p:nvPr>
            <p:ph type="title"/>
          </p:nvPr>
        </p:nvSpPr>
        <p:spPr>
          <a:xfrm>
            <a:off x="1096531" y="742221"/>
            <a:ext cx="12437341" cy="1915412"/>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25"/>
          <p:cNvSpPr txBox="1">
            <a:spLocks noGrp="1"/>
          </p:cNvSpPr>
          <p:nvPr>
            <p:ph type="body" idx="1"/>
          </p:nvPr>
        </p:nvSpPr>
        <p:spPr>
          <a:xfrm>
            <a:off x="1096529" y="2840511"/>
            <a:ext cx="12436591" cy="4108928"/>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200"/>
              </a:spcBef>
              <a:spcAft>
                <a:spcPts val="0"/>
              </a:spcAft>
              <a:buSzPts val="1800"/>
              <a:buChar char="•"/>
              <a:defRPr/>
            </a:lvl1pPr>
            <a:lvl2pPr marL="914400" lvl="1" indent="-342900" algn="l">
              <a:lnSpc>
                <a:spcPct val="120000"/>
              </a:lnSpc>
              <a:spcBef>
                <a:spcPts val="600"/>
              </a:spcBef>
              <a:spcAft>
                <a:spcPts val="0"/>
              </a:spcAft>
              <a:buSzPts val="1800"/>
              <a:buChar char="•"/>
              <a:defRPr/>
            </a:lvl2pPr>
            <a:lvl3pPr marL="1371600" lvl="2" indent="-342900" algn="l">
              <a:lnSpc>
                <a:spcPct val="120000"/>
              </a:lnSpc>
              <a:spcBef>
                <a:spcPts val="600"/>
              </a:spcBef>
              <a:spcAft>
                <a:spcPts val="0"/>
              </a:spcAft>
              <a:buSzPts val="1800"/>
              <a:buChar char="•"/>
              <a:defRPr/>
            </a:lvl3pPr>
            <a:lvl4pPr marL="1828800" lvl="3" indent="-342900" algn="l">
              <a:lnSpc>
                <a:spcPct val="120000"/>
              </a:lnSpc>
              <a:spcBef>
                <a:spcPts val="600"/>
              </a:spcBef>
              <a:spcAft>
                <a:spcPts val="0"/>
              </a:spcAft>
              <a:buSzPts val="1800"/>
              <a:buChar char="•"/>
              <a:defRPr/>
            </a:lvl4pPr>
            <a:lvl5pPr marL="2286000" lvl="4" indent="-342900" algn="l">
              <a:lnSpc>
                <a:spcPct val="120000"/>
              </a:lnSpc>
              <a:spcBef>
                <a:spcPts val="600"/>
              </a:spcBef>
              <a:spcAft>
                <a:spcPts val="0"/>
              </a:spcAft>
              <a:buSzPts val="1800"/>
              <a:buChar char="•"/>
              <a:defRPr/>
            </a:lvl5pPr>
            <a:lvl6pPr marL="2743200" lvl="5" indent="-342900" algn="l">
              <a:lnSpc>
                <a:spcPct val="120000"/>
              </a:lnSpc>
              <a:spcBef>
                <a:spcPts val="600"/>
              </a:spcBef>
              <a:spcAft>
                <a:spcPts val="0"/>
              </a:spcAft>
              <a:buSzPts val="1800"/>
              <a:buChar char="•"/>
              <a:defRPr/>
            </a:lvl6pPr>
            <a:lvl7pPr marL="3200400" lvl="6" indent="-342900" algn="l">
              <a:lnSpc>
                <a:spcPct val="120000"/>
              </a:lnSpc>
              <a:spcBef>
                <a:spcPts val="600"/>
              </a:spcBef>
              <a:spcAft>
                <a:spcPts val="0"/>
              </a:spcAft>
              <a:buSzPts val="1800"/>
              <a:buChar char="•"/>
              <a:defRPr/>
            </a:lvl7pPr>
            <a:lvl8pPr marL="3657600" lvl="7" indent="-342900" algn="l">
              <a:lnSpc>
                <a:spcPct val="120000"/>
              </a:lnSpc>
              <a:spcBef>
                <a:spcPts val="600"/>
              </a:spcBef>
              <a:spcAft>
                <a:spcPts val="0"/>
              </a:spcAft>
              <a:buSzPts val="1800"/>
              <a:buChar char="•"/>
              <a:defRPr/>
            </a:lvl8pPr>
            <a:lvl9pPr marL="4114800" lvl="8" indent="-342900" algn="l">
              <a:lnSpc>
                <a:spcPct val="120000"/>
              </a:lnSpc>
              <a:spcBef>
                <a:spcPts val="600"/>
              </a:spcBef>
              <a:spcAft>
                <a:spcPts val="0"/>
              </a:spcAft>
              <a:buSzPts val="1800"/>
              <a:buChar char="•"/>
              <a:defRPr/>
            </a:lvl9pPr>
          </a:lstStyle>
          <a:p>
            <a:endParaRPr/>
          </a:p>
        </p:txBody>
      </p:sp>
      <p:sp>
        <p:nvSpPr>
          <p:cNvPr id="33" name="Google Shape;33;p25"/>
          <p:cNvSpPr txBox="1">
            <a:spLocks noGrp="1"/>
          </p:cNvSpPr>
          <p:nvPr>
            <p:ph type="dt" idx="10"/>
          </p:nvPr>
        </p:nvSpPr>
        <p:spPr>
          <a:xfrm>
            <a:off x="9214484" y="7059931"/>
            <a:ext cx="3291840" cy="43815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25"/>
          <p:cNvSpPr txBox="1">
            <a:spLocks noGrp="1"/>
          </p:cNvSpPr>
          <p:nvPr>
            <p:ph type="ftr" idx="11"/>
          </p:nvPr>
        </p:nvSpPr>
        <p:spPr>
          <a:xfrm>
            <a:off x="1096530" y="7059931"/>
            <a:ext cx="8007464" cy="4381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25"/>
          <p:cNvSpPr txBox="1">
            <a:spLocks noGrp="1"/>
          </p:cNvSpPr>
          <p:nvPr>
            <p:ph type="sldNum" idx="12"/>
          </p:nvPr>
        </p:nvSpPr>
        <p:spPr>
          <a:xfrm>
            <a:off x="12616814" y="7059931"/>
            <a:ext cx="917058" cy="43815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6"/>
        <p:cNvGrpSpPr/>
        <p:nvPr/>
      </p:nvGrpSpPr>
      <p:grpSpPr>
        <a:xfrm>
          <a:off x="0" y="0"/>
          <a:ext cx="0" cy="0"/>
          <a:chOff x="0" y="0"/>
          <a:chExt cx="0" cy="0"/>
        </a:xfrm>
      </p:grpSpPr>
      <p:pic>
        <p:nvPicPr>
          <p:cNvPr id="37" name="Google Shape;37;p26" descr="Droplets-HD-Content-R1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38" name="Google Shape;38;p26"/>
          <p:cNvSpPr txBox="1">
            <a:spLocks noGrp="1"/>
          </p:cNvSpPr>
          <p:nvPr>
            <p:ph type="title"/>
          </p:nvPr>
        </p:nvSpPr>
        <p:spPr>
          <a:xfrm>
            <a:off x="1096529" y="994276"/>
            <a:ext cx="12422102" cy="3284183"/>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4800"/>
              <a:buFont typeface="Twentieth Century"/>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26"/>
          <p:cNvSpPr txBox="1">
            <a:spLocks noGrp="1"/>
          </p:cNvSpPr>
          <p:nvPr>
            <p:ph type="body" idx="1"/>
          </p:nvPr>
        </p:nvSpPr>
        <p:spPr>
          <a:xfrm>
            <a:off x="1096529" y="4388949"/>
            <a:ext cx="12422102" cy="1641820"/>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200"/>
              </a:spcBef>
              <a:spcAft>
                <a:spcPts val="0"/>
              </a:spcAft>
              <a:buSzPts val="2400"/>
              <a:buNone/>
              <a:defRPr sz="2400">
                <a:solidFill>
                  <a:srgbClr val="7F7F7F"/>
                </a:solidFill>
              </a:defRPr>
            </a:lvl1pPr>
            <a:lvl2pPr marL="914400" lvl="1" indent="-228600" algn="l">
              <a:lnSpc>
                <a:spcPct val="120000"/>
              </a:lnSpc>
              <a:spcBef>
                <a:spcPts val="600"/>
              </a:spcBef>
              <a:spcAft>
                <a:spcPts val="0"/>
              </a:spcAft>
              <a:buSzPts val="2400"/>
              <a:buNone/>
              <a:defRPr sz="2400">
                <a:solidFill>
                  <a:srgbClr val="888888"/>
                </a:solidFill>
              </a:defRPr>
            </a:lvl2pPr>
            <a:lvl3pPr marL="1371600" lvl="2" indent="-228600" algn="l">
              <a:lnSpc>
                <a:spcPct val="120000"/>
              </a:lnSpc>
              <a:spcBef>
                <a:spcPts val="600"/>
              </a:spcBef>
              <a:spcAft>
                <a:spcPts val="0"/>
              </a:spcAft>
              <a:buSzPts val="2160"/>
              <a:buNone/>
              <a:defRPr sz="2160">
                <a:solidFill>
                  <a:srgbClr val="888888"/>
                </a:solidFill>
              </a:defRPr>
            </a:lvl3pPr>
            <a:lvl4pPr marL="1828800" lvl="3" indent="-228600" algn="l">
              <a:lnSpc>
                <a:spcPct val="120000"/>
              </a:lnSpc>
              <a:spcBef>
                <a:spcPts val="600"/>
              </a:spcBef>
              <a:spcAft>
                <a:spcPts val="0"/>
              </a:spcAft>
              <a:buSzPts val="1920"/>
              <a:buNone/>
              <a:defRPr sz="1920">
                <a:solidFill>
                  <a:srgbClr val="888888"/>
                </a:solidFill>
              </a:defRPr>
            </a:lvl4pPr>
            <a:lvl5pPr marL="2286000" lvl="4" indent="-228600" algn="l">
              <a:lnSpc>
                <a:spcPct val="120000"/>
              </a:lnSpc>
              <a:spcBef>
                <a:spcPts val="600"/>
              </a:spcBef>
              <a:spcAft>
                <a:spcPts val="0"/>
              </a:spcAft>
              <a:buSzPts val="1920"/>
              <a:buNone/>
              <a:defRPr sz="1920">
                <a:solidFill>
                  <a:srgbClr val="888888"/>
                </a:solidFill>
              </a:defRPr>
            </a:lvl5pPr>
            <a:lvl6pPr marL="2743200" lvl="5" indent="-228600" algn="l">
              <a:lnSpc>
                <a:spcPct val="120000"/>
              </a:lnSpc>
              <a:spcBef>
                <a:spcPts val="600"/>
              </a:spcBef>
              <a:spcAft>
                <a:spcPts val="0"/>
              </a:spcAft>
              <a:buSzPts val="1920"/>
              <a:buNone/>
              <a:defRPr sz="1920">
                <a:solidFill>
                  <a:srgbClr val="888888"/>
                </a:solidFill>
              </a:defRPr>
            </a:lvl6pPr>
            <a:lvl7pPr marL="3200400" lvl="6" indent="-228600" algn="l">
              <a:lnSpc>
                <a:spcPct val="120000"/>
              </a:lnSpc>
              <a:spcBef>
                <a:spcPts val="600"/>
              </a:spcBef>
              <a:spcAft>
                <a:spcPts val="0"/>
              </a:spcAft>
              <a:buSzPts val="1920"/>
              <a:buNone/>
              <a:defRPr sz="1920">
                <a:solidFill>
                  <a:srgbClr val="888888"/>
                </a:solidFill>
              </a:defRPr>
            </a:lvl7pPr>
            <a:lvl8pPr marL="3657600" lvl="7" indent="-228600" algn="l">
              <a:lnSpc>
                <a:spcPct val="120000"/>
              </a:lnSpc>
              <a:spcBef>
                <a:spcPts val="600"/>
              </a:spcBef>
              <a:spcAft>
                <a:spcPts val="0"/>
              </a:spcAft>
              <a:buSzPts val="1920"/>
              <a:buNone/>
              <a:defRPr sz="1920">
                <a:solidFill>
                  <a:srgbClr val="888888"/>
                </a:solidFill>
              </a:defRPr>
            </a:lvl8pPr>
            <a:lvl9pPr marL="4114800" lvl="8" indent="-228600" algn="l">
              <a:lnSpc>
                <a:spcPct val="120000"/>
              </a:lnSpc>
              <a:spcBef>
                <a:spcPts val="600"/>
              </a:spcBef>
              <a:spcAft>
                <a:spcPts val="0"/>
              </a:spcAft>
              <a:buSzPts val="1920"/>
              <a:buNone/>
              <a:defRPr sz="1920">
                <a:solidFill>
                  <a:srgbClr val="888888"/>
                </a:solidFill>
              </a:defRPr>
            </a:lvl9pPr>
          </a:lstStyle>
          <a:p>
            <a:endParaRPr/>
          </a:p>
        </p:txBody>
      </p:sp>
      <p:sp>
        <p:nvSpPr>
          <p:cNvPr id="40" name="Google Shape;40;p26"/>
          <p:cNvSpPr txBox="1">
            <a:spLocks noGrp="1"/>
          </p:cNvSpPr>
          <p:nvPr>
            <p:ph type="dt" idx="10"/>
          </p:nvPr>
        </p:nvSpPr>
        <p:spPr>
          <a:xfrm>
            <a:off x="9214484" y="7059931"/>
            <a:ext cx="3291840" cy="43815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26"/>
          <p:cNvSpPr txBox="1">
            <a:spLocks noGrp="1"/>
          </p:cNvSpPr>
          <p:nvPr>
            <p:ph type="ftr" idx="11"/>
          </p:nvPr>
        </p:nvSpPr>
        <p:spPr>
          <a:xfrm>
            <a:off x="1096530" y="7059931"/>
            <a:ext cx="8007464" cy="4381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26"/>
          <p:cNvSpPr txBox="1">
            <a:spLocks noGrp="1"/>
          </p:cNvSpPr>
          <p:nvPr>
            <p:ph type="sldNum" idx="12"/>
          </p:nvPr>
        </p:nvSpPr>
        <p:spPr>
          <a:xfrm>
            <a:off x="12616814" y="7059931"/>
            <a:ext cx="917058" cy="43815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3"/>
        <p:cNvGrpSpPr/>
        <p:nvPr/>
      </p:nvGrpSpPr>
      <p:grpSpPr>
        <a:xfrm>
          <a:off x="0" y="0"/>
          <a:ext cx="0" cy="0"/>
          <a:chOff x="0" y="0"/>
          <a:chExt cx="0" cy="0"/>
        </a:xfrm>
      </p:grpSpPr>
      <p:pic>
        <p:nvPicPr>
          <p:cNvPr id="44" name="Google Shape;44;p27" descr="Droplets-HD-Content-R1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45" name="Google Shape;45;p27"/>
          <p:cNvSpPr txBox="1">
            <a:spLocks noGrp="1"/>
          </p:cNvSpPr>
          <p:nvPr>
            <p:ph type="title"/>
          </p:nvPr>
        </p:nvSpPr>
        <p:spPr>
          <a:xfrm>
            <a:off x="1096531" y="742221"/>
            <a:ext cx="12437341" cy="1915412"/>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27"/>
          <p:cNvSpPr txBox="1">
            <a:spLocks noGrp="1"/>
          </p:cNvSpPr>
          <p:nvPr>
            <p:ph type="body" idx="1"/>
          </p:nvPr>
        </p:nvSpPr>
        <p:spPr>
          <a:xfrm>
            <a:off x="1096529" y="2840511"/>
            <a:ext cx="6127231" cy="4108928"/>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200"/>
              </a:spcBef>
              <a:spcAft>
                <a:spcPts val="0"/>
              </a:spcAft>
              <a:buSzPts val="1800"/>
              <a:buChar char="•"/>
              <a:defRPr/>
            </a:lvl1pPr>
            <a:lvl2pPr marL="914400" lvl="1" indent="-342900" algn="l">
              <a:lnSpc>
                <a:spcPct val="120000"/>
              </a:lnSpc>
              <a:spcBef>
                <a:spcPts val="600"/>
              </a:spcBef>
              <a:spcAft>
                <a:spcPts val="0"/>
              </a:spcAft>
              <a:buSzPts val="1800"/>
              <a:buChar char="•"/>
              <a:defRPr/>
            </a:lvl2pPr>
            <a:lvl3pPr marL="1371600" lvl="2" indent="-342900" algn="l">
              <a:lnSpc>
                <a:spcPct val="120000"/>
              </a:lnSpc>
              <a:spcBef>
                <a:spcPts val="600"/>
              </a:spcBef>
              <a:spcAft>
                <a:spcPts val="0"/>
              </a:spcAft>
              <a:buSzPts val="1800"/>
              <a:buChar char="•"/>
              <a:defRPr/>
            </a:lvl3pPr>
            <a:lvl4pPr marL="1828800" lvl="3" indent="-342900" algn="l">
              <a:lnSpc>
                <a:spcPct val="120000"/>
              </a:lnSpc>
              <a:spcBef>
                <a:spcPts val="600"/>
              </a:spcBef>
              <a:spcAft>
                <a:spcPts val="0"/>
              </a:spcAft>
              <a:buSzPts val="1800"/>
              <a:buChar char="•"/>
              <a:defRPr/>
            </a:lvl4pPr>
            <a:lvl5pPr marL="2286000" lvl="4" indent="-342900" algn="l">
              <a:lnSpc>
                <a:spcPct val="120000"/>
              </a:lnSpc>
              <a:spcBef>
                <a:spcPts val="600"/>
              </a:spcBef>
              <a:spcAft>
                <a:spcPts val="0"/>
              </a:spcAft>
              <a:buSzPts val="1800"/>
              <a:buChar char="•"/>
              <a:defRPr/>
            </a:lvl5pPr>
            <a:lvl6pPr marL="2743200" lvl="5" indent="-342900" algn="l">
              <a:lnSpc>
                <a:spcPct val="120000"/>
              </a:lnSpc>
              <a:spcBef>
                <a:spcPts val="600"/>
              </a:spcBef>
              <a:spcAft>
                <a:spcPts val="0"/>
              </a:spcAft>
              <a:buSzPts val="1800"/>
              <a:buChar char="•"/>
              <a:defRPr/>
            </a:lvl6pPr>
            <a:lvl7pPr marL="3200400" lvl="6" indent="-342900" algn="l">
              <a:lnSpc>
                <a:spcPct val="120000"/>
              </a:lnSpc>
              <a:spcBef>
                <a:spcPts val="600"/>
              </a:spcBef>
              <a:spcAft>
                <a:spcPts val="0"/>
              </a:spcAft>
              <a:buSzPts val="1800"/>
              <a:buChar char="•"/>
              <a:defRPr/>
            </a:lvl7pPr>
            <a:lvl8pPr marL="3657600" lvl="7" indent="-342900" algn="l">
              <a:lnSpc>
                <a:spcPct val="120000"/>
              </a:lnSpc>
              <a:spcBef>
                <a:spcPts val="600"/>
              </a:spcBef>
              <a:spcAft>
                <a:spcPts val="0"/>
              </a:spcAft>
              <a:buSzPts val="1800"/>
              <a:buChar char="•"/>
              <a:defRPr/>
            </a:lvl8pPr>
            <a:lvl9pPr marL="4114800" lvl="8" indent="-342900" algn="l">
              <a:lnSpc>
                <a:spcPct val="120000"/>
              </a:lnSpc>
              <a:spcBef>
                <a:spcPts val="600"/>
              </a:spcBef>
              <a:spcAft>
                <a:spcPts val="0"/>
              </a:spcAft>
              <a:buSzPts val="1800"/>
              <a:buChar char="•"/>
              <a:defRPr/>
            </a:lvl9pPr>
          </a:lstStyle>
          <a:p>
            <a:endParaRPr/>
          </a:p>
        </p:txBody>
      </p:sp>
      <p:sp>
        <p:nvSpPr>
          <p:cNvPr id="47" name="Google Shape;47;p27"/>
          <p:cNvSpPr txBox="1">
            <a:spLocks noGrp="1"/>
          </p:cNvSpPr>
          <p:nvPr>
            <p:ph type="body" idx="2"/>
          </p:nvPr>
        </p:nvSpPr>
        <p:spPr>
          <a:xfrm>
            <a:off x="7406640" y="2840511"/>
            <a:ext cx="6126480" cy="4108928"/>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200"/>
              </a:spcBef>
              <a:spcAft>
                <a:spcPts val="0"/>
              </a:spcAft>
              <a:buSzPts val="1800"/>
              <a:buChar char="•"/>
              <a:defRPr/>
            </a:lvl1pPr>
            <a:lvl2pPr marL="914400" lvl="1" indent="-342900" algn="l">
              <a:lnSpc>
                <a:spcPct val="120000"/>
              </a:lnSpc>
              <a:spcBef>
                <a:spcPts val="600"/>
              </a:spcBef>
              <a:spcAft>
                <a:spcPts val="0"/>
              </a:spcAft>
              <a:buSzPts val="1800"/>
              <a:buChar char="•"/>
              <a:defRPr/>
            </a:lvl2pPr>
            <a:lvl3pPr marL="1371600" lvl="2" indent="-342900" algn="l">
              <a:lnSpc>
                <a:spcPct val="120000"/>
              </a:lnSpc>
              <a:spcBef>
                <a:spcPts val="600"/>
              </a:spcBef>
              <a:spcAft>
                <a:spcPts val="0"/>
              </a:spcAft>
              <a:buSzPts val="1800"/>
              <a:buChar char="•"/>
              <a:defRPr/>
            </a:lvl3pPr>
            <a:lvl4pPr marL="1828800" lvl="3" indent="-342900" algn="l">
              <a:lnSpc>
                <a:spcPct val="120000"/>
              </a:lnSpc>
              <a:spcBef>
                <a:spcPts val="600"/>
              </a:spcBef>
              <a:spcAft>
                <a:spcPts val="0"/>
              </a:spcAft>
              <a:buSzPts val="1800"/>
              <a:buChar char="•"/>
              <a:defRPr/>
            </a:lvl4pPr>
            <a:lvl5pPr marL="2286000" lvl="4" indent="-342900" algn="l">
              <a:lnSpc>
                <a:spcPct val="120000"/>
              </a:lnSpc>
              <a:spcBef>
                <a:spcPts val="600"/>
              </a:spcBef>
              <a:spcAft>
                <a:spcPts val="0"/>
              </a:spcAft>
              <a:buSzPts val="1800"/>
              <a:buChar char="•"/>
              <a:defRPr/>
            </a:lvl5pPr>
            <a:lvl6pPr marL="2743200" lvl="5" indent="-342900" algn="l">
              <a:lnSpc>
                <a:spcPct val="120000"/>
              </a:lnSpc>
              <a:spcBef>
                <a:spcPts val="600"/>
              </a:spcBef>
              <a:spcAft>
                <a:spcPts val="0"/>
              </a:spcAft>
              <a:buSzPts val="1800"/>
              <a:buChar char="•"/>
              <a:defRPr/>
            </a:lvl6pPr>
            <a:lvl7pPr marL="3200400" lvl="6" indent="-342900" algn="l">
              <a:lnSpc>
                <a:spcPct val="120000"/>
              </a:lnSpc>
              <a:spcBef>
                <a:spcPts val="600"/>
              </a:spcBef>
              <a:spcAft>
                <a:spcPts val="0"/>
              </a:spcAft>
              <a:buSzPts val="1800"/>
              <a:buChar char="•"/>
              <a:defRPr/>
            </a:lvl7pPr>
            <a:lvl8pPr marL="3657600" lvl="7" indent="-342900" algn="l">
              <a:lnSpc>
                <a:spcPct val="120000"/>
              </a:lnSpc>
              <a:spcBef>
                <a:spcPts val="600"/>
              </a:spcBef>
              <a:spcAft>
                <a:spcPts val="0"/>
              </a:spcAft>
              <a:buSzPts val="1800"/>
              <a:buChar char="•"/>
              <a:defRPr/>
            </a:lvl8pPr>
            <a:lvl9pPr marL="4114800" lvl="8" indent="-342900" algn="l">
              <a:lnSpc>
                <a:spcPct val="120000"/>
              </a:lnSpc>
              <a:spcBef>
                <a:spcPts val="600"/>
              </a:spcBef>
              <a:spcAft>
                <a:spcPts val="0"/>
              </a:spcAft>
              <a:buSzPts val="1800"/>
              <a:buChar char="•"/>
              <a:defRPr/>
            </a:lvl9pPr>
          </a:lstStyle>
          <a:p>
            <a:endParaRPr/>
          </a:p>
        </p:txBody>
      </p:sp>
      <p:sp>
        <p:nvSpPr>
          <p:cNvPr id="48" name="Google Shape;48;p27"/>
          <p:cNvSpPr txBox="1">
            <a:spLocks noGrp="1"/>
          </p:cNvSpPr>
          <p:nvPr>
            <p:ph type="dt" idx="10"/>
          </p:nvPr>
        </p:nvSpPr>
        <p:spPr>
          <a:xfrm>
            <a:off x="9214484" y="7059931"/>
            <a:ext cx="3291840" cy="43815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27"/>
          <p:cNvSpPr txBox="1">
            <a:spLocks noGrp="1"/>
          </p:cNvSpPr>
          <p:nvPr>
            <p:ph type="ftr" idx="11"/>
          </p:nvPr>
        </p:nvSpPr>
        <p:spPr>
          <a:xfrm>
            <a:off x="1096530" y="7059931"/>
            <a:ext cx="8007464" cy="4381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27"/>
          <p:cNvSpPr txBox="1">
            <a:spLocks noGrp="1"/>
          </p:cNvSpPr>
          <p:nvPr>
            <p:ph type="sldNum" idx="12"/>
          </p:nvPr>
        </p:nvSpPr>
        <p:spPr>
          <a:xfrm>
            <a:off x="12616814" y="7059931"/>
            <a:ext cx="917058" cy="43815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1"/>
        <p:cNvGrpSpPr/>
        <p:nvPr/>
      </p:nvGrpSpPr>
      <p:grpSpPr>
        <a:xfrm>
          <a:off x="0" y="0"/>
          <a:ext cx="0" cy="0"/>
          <a:chOff x="0" y="0"/>
          <a:chExt cx="0" cy="0"/>
        </a:xfrm>
      </p:grpSpPr>
      <p:pic>
        <p:nvPicPr>
          <p:cNvPr id="52" name="Google Shape;52;p28" descr="Droplets-HD-Content-R1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53" name="Google Shape;53;p28"/>
          <p:cNvSpPr txBox="1">
            <a:spLocks noGrp="1"/>
          </p:cNvSpPr>
          <p:nvPr>
            <p:ph type="title"/>
          </p:nvPr>
        </p:nvSpPr>
        <p:spPr>
          <a:xfrm>
            <a:off x="1096531" y="742221"/>
            <a:ext cx="12437341" cy="1915412"/>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 name="Google Shape;54;p28"/>
          <p:cNvSpPr txBox="1">
            <a:spLocks noGrp="1"/>
          </p:cNvSpPr>
          <p:nvPr>
            <p:ph type="body" idx="1"/>
          </p:nvPr>
        </p:nvSpPr>
        <p:spPr>
          <a:xfrm>
            <a:off x="1375594" y="2845222"/>
            <a:ext cx="5848169" cy="815993"/>
          </a:xfrm>
          <a:prstGeom prst="rect">
            <a:avLst/>
          </a:prstGeom>
          <a:noFill/>
          <a:ln>
            <a:noFill/>
          </a:ln>
        </p:spPr>
        <p:txBody>
          <a:bodyPr spcFirstLastPara="1" wrap="square" lIns="91425" tIns="45700" rIns="91425" bIns="45700" anchor="b" anchorCtr="0">
            <a:noAutofit/>
          </a:bodyPr>
          <a:lstStyle>
            <a:lvl1pPr marL="457200" lvl="0" indent="-228600" algn="l">
              <a:lnSpc>
                <a:spcPct val="85000"/>
              </a:lnSpc>
              <a:spcBef>
                <a:spcPts val="1200"/>
              </a:spcBef>
              <a:spcAft>
                <a:spcPts val="0"/>
              </a:spcAft>
              <a:buSzPts val="3120"/>
              <a:buNone/>
              <a:defRPr sz="3120" b="0">
                <a:solidFill>
                  <a:schemeClr val="dk1"/>
                </a:solidFill>
              </a:defRPr>
            </a:lvl1pPr>
            <a:lvl2pPr marL="914400" lvl="1" indent="-228600" algn="l">
              <a:lnSpc>
                <a:spcPct val="120000"/>
              </a:lnSpc>
              <a:spcBef>
                <a:spcPts val="600"/>
              </a:spcBef>
              <a:spcAft>
                <a:spcPts val="0"/>
              </a:spcAft>
              <a:buSzPts val="2400"/>
              <a:buNone/>
              <a:defRPr sz="2400" b="1"/>
            </a:lvl2pPr>
            <a:lvl3pPr marL="1371600" lvl="2" indent="-228600" algn="l">
              <a:lnSpc>
                <a:spcPct val="120000"/>
              </a:lnSpc>
              <a:spcBef>
                <a:spcPts val="600"/>
              </a:spcBef>
              <a:spcAft>
                <a:spcPts val="0"/>
              </a:spcAft>
              <a:buSzPts val="2160"/>
              <a:buNone/>
              <a:defRPr sz="2160" b="1"/>
            </a:lvl3pPr>
            <a:lvl4pPr marL="1828800" lvl="3" indent="-228600" algn="l">
              <a:lnSpc>
                <a:spcPct val="120000"/>
              </a:lnSpc>
              <a:spcBef>
                <a:spcPts val="600"/>
              </a:spcBef>
              <a:spcAft>
                <a:spcPts val="0"/>
              </a:spcAft>
              <a:buSzPts val="1920"/>
              <a:buNone/>
              <a:defRPr sz="1920" b="1"/>
            </a:lvl4pPr>
            <a:lvl5pPr marL="2286000" lvl="4" indent="-228600" algn="l">
              <a:lnSpc>
                <a:spcPct val="120000"/>
              </a:lnSpc>
              <a:spcBef>
                <a:spcPts val="600"/>
              </a:spcBef>
              <a:spcAft>
                <a:spcPts val="0"/>
              </a:spcAft>
              <a:buSzPts val="1920"/>
              <a:buNone/>
              <a:defRPr sz="1920" b="1"/>
            </a:lvl5pPr>
            <a:lvl6pPr marL="2743200" lvl="5" indent="-228600" algn="l">
              <a:lnSpc>
                <a:spcPct val="120000"/>
              </a:lnSpc>
              <a:spcBef>
                <a:spcPts val="600"/>
              </a:spcBef>
              <a:spcAft>
                <a:spcPts val="0"/>
              </a:spcAft>
              <a:buSzPts val="1920"/>
              <a:buNone/>
              <a:defRPr sz="1920" b="1"/>
            </a:lvl6pPr>
            <a:lvl7pPr marL="3200400" lvl="6" indent="-228600" algn="l">
              <a:lnSpc>
                <a:spcPct val="120000"/>
              </a:lnSpc>
              <a:spcBef>
                <a:spcPts val="600"/>
              </a:spcBef>
              <a:spcAft>
                <a:spcPts val="0"/>
              </a:spcAft>
              <a:buSzPts val="1920"/>
              <a:buNone/>
              <a:defRPr sz="1920" b="1"/>
            </a:lvl7pPr>
            <a:lvl8pPr marL="3657600" lvl="7" indent="-228600" algn="l">
              <a:lnSpc>
                <a:spcPct val="120000"/>
              </a:lnSpc>
              <a:spcBef>
                <a:spcPts val="600"/>
              </a:spcBef>
              <a:spcAft>
                <a:spcPts val="0"/>
              </a:spcAft>
              <a:buSzPts val="1920"/>
              <a:buNone/>
              <a:defRPr sz="1920" b="1"/>
            </a:lvl8pPr>
            <a:lvl9pPr marL="4114800" lvl="8" indent="-228600" algn="l">
              <a:lnSpc>
                <a:spcPct val="120000"/>
              </a:lnSpc>
              <a:spcBef>
                <a:spcPts val="600"/>
              </a:spcBef>
              <a:spcAft>
                <a:spcPts val="0"/>
              </a:spcAft>
              <a:buSzPts val="1920"/>
              <a:buNone/>
              <a:defRPr sz="1920" b="1"/>
            </a:lvl9pPr>
          </a:lstStyle>
          <a:p>
            <a:endParaRPr/>
          </a:p>
        </p:txBody>
      </p:sp>
      <p:sp>
        <p:nvSpPr>
          <p:cNvPr id="55" name="Google Shape;55;p28"/>
          <p:cNvSpPr txBox="1">
            <a:spLocks noGrp="1"/>
          </p:cNvSpPr>
          <p:nvPr>
            <p:ph type="body" idx="2"/>
          </p:nvPr>
        </p:nvSpPr>
        <p:spPr>
          <a:xfrm>
            <a:off x="1096530" y="3661215"/>
            <a:ext cx="6127232" cy="3288224"/>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200"/>
              </a:spcBef>
              <a:spcAft>
                <a:spcPts val="0"/>
              </a:spcAft>
              <a:buSzPts val="1800"/>
              <a:buChar char="•"/>
              <a:defRPr/>
            </a:lvl1pPr>
            <a:lvl2pPr marL="914400" lvl="1" indent="-342900" algn="l">
              <a:lnSpc>
                <a:spcPct val="120000"/>
              </a:lnSpc>
              <a:spcBef>
                <a:spcPts val="600"/>
              </a:spcBef>
              <a:spcAft>
                <a:spcPts val="0"/>
              </a:spcAft>
              <a:buSzPts val="1800"/>
              <a:buChar char="•"/>
              <a:defRPr/>
            </a:lvl2pPr>
            <a:lvl3pPr marL="1371600" lvl="2" indent="-342900" algn="l">
              <a:lnSpc>
                <a:spcPct val="120000"/>
              </a:lnSpc>
              <a:spcBef>
                <a:spcPts val="600"/>
              </a:spcBef>
              <a:spcAft>
                <a:spcPts val="0"/>
              </a:spcAft>
              <a:buSzPts val="1800"/>
              <a:buChar char="•"/>
              <a:defRPr/>
            </a:lvl3pPr>
            <a:lvl4pPr marL="1828800" lvl="3" indent="-342900" algn="l">
              <a:lnSpc>
                <a:spcPct val="120000"/>
              </a:lnSpc>
              <a:spcBef>
                <a:spcPts val="600"/>
              </a:spcBef>
              <a:spcAft>
                <a:spcPts val="0"/>
              </a:spcAft>
              <a:buSzPts val="1800"/>
              <a:buChar char="•"/>
              <a:defRPr/>
            </a:lvl4pPr>
            <a:lvl5pPr marL="2286000" lvl="4" indent="-342900" algn="l">
              <a:lnSpc>
                <a:spcPct val="120000"/>
              </a:lnSpc>
              <a:spcBef>
                <a:spcPts val="600"/>
              </a:spcBef>
              <a:spcAft>
                <a:spcPts val="0"/>
              </a:spcAft>
              <a:buSzPts val="1800"/>
              <a:buChar char="•"/>
              <a:defRPr/>
            </a:lvl5pPr>
            <a:lvl6pPr marL="2743200" lvl="5" indent="-342900" algn="l">
              <a:lnSpc>
                <a:spcPct val="120000"/>
              </a:lnSpc>
              <a:spcBef>
                <a:spcPts val="600"/>
              </a:spcBef>
              <a:spcAft>
                <a:spcPts val="0"/>
              </a:spcAft>
              <a:buSzPts val="1800"/>
              <a:buChar char="•"/>
              <a:defRPr/>
            </a:lvl6pPr>
            <a:lvl7pPr marL="3200400" lvl="6" indent="-342900" algn="l">
              <a:lnSpc>
                <a:spcPct val="120000"/>
              </a:lnSpc>
              <a:spcBef>
                <a:spcPts val="600"/>
              </a:spcBef>
              <a:spcAft>
                <a:spcPts val="0"/>
              </a:spcAft>
              <a:buSzPts val="1800"/>
              <a:buChar char="•"/>
              <a:defRPr/>
            </a:lvl7pPr>
            <a:lvl8pPr marL="3657600" lvl="7" indent="-342900" algn="l">
              <a:lnSpc>
                <a:spcPct val="120000"/>
              </a:lnSpc>
              <a:spcBef>
                <a:spcPts val="600"/>
              </a:spcBef>
              <a:spcAft>
                <a:spcPts val="0"/>
              </a:spcAft>
              <a:buSzPts val="1800"/>
              <a:buChar char="•"/>
              <a:defRPr/>
            </a:lvl8pPr>
            <a:lvl9pPr marL="4114800" lvl="8" indent="-342900" algn="l">
              <a:lnSpc>
                <a:spcPct val="120000"/>
              </a:lnSpc>
              <a:spcBef>
                <a:spcPts val="600"/>
              </a:spcBef>
              <a:spcAft>
                <a:spcPts val="0"/>
              </a:spcAft>
              <a:buSzPts val="1800"/>
              <a:buChar char="•"/>
              <a:defRPr/>
            </a:lvl9pPr>
          </a:lstStyle>
          <a:p>
            <a:endParaRPr/>
          </a:p>
        </p:txBody>
      </p:sp>
      <p:sp>
        <p:nvSpPr>
          <p:cNvPr id="56" name="Google Shape;56;p28"/>
          <p:cNvSpPr txBox="1">
            <a:spLocks noGrp="1"/>
          </p:cNvSpPr>
          <p:nvPr>
            <p:ph type="body" idx="3"/>
          </p:nvPr>
        </p:nvSpPr>
        <p:spPr>
          <a:xfrm>
            <a:off x="7675708" y="2845222"/>
            <a:ext cx="5858165" cy="815993"/>
          </a:xfrm>
          <a:prstGeom prst="rect">
            <a:avLst/>
          </a:prstGeom>
          <a:noFill/>
          <a:ln>
            <a:noFill/>
          </a:ln>
        </p:spPr>
        <p:txBody>
          <a:bodyPr spcFirstLastPara="1" wrap="square" lIns="91425" tIns="45700" rIns="91425" bIns="45700" anchor="b" anchorCtr="0">
            <a:noAutofit/>
          </a:bodyPr>
          <a:lstStyle>
            <a:lvl1pPr marL="457200" lvl="0" indent="-228600" algn="l">
              <a:lnSpc>
                <a:spcPct val="85000"/>
              </a:lnSpc>
              <a:spcBef>
                <a:spcPts val="1200"/>
              </a:spcBef>
              <a:spcAft>
                <a:spcPts val="0"/>
              </a:spcAft>
              <a:buSzPts val="3120"/>
              <a:buNone/>
              <a:defRPr sz="3120" b="0">
                <a:solidFill>
                  <a:schemeClr val="dk1"/>
                </a:solidFill>
              </a:defRPr>
            </a:lvl1pPr>
            <a:lvl2pPr marL="914400" lvl="1" indent="-228600" algn="l">
              <a:lnSpc>
                <a:spcPct val="120000"/>
              </a:lnSpc>
              <a:spcBef>
                <a:spcPts val="600"/>
              </a:spcBef>
              <a:spcAft>
                <a:spcPts val="0"/>
              </a:spcAft>
              <a:buSzPts val="2400"/>
              <a:buNone/>
              <a:defRPr sz="2400" b="1"/>
            </a:lvl2pPr>
            <a:lvl3pPr marL="1371600" lvl="2" indent="-228600" algn="l">
              <a:lnSpc>
                <a:spcPct val="120000"/>
              </a:lnSpc>
              <a:spcBef>
                <a:spcPts val="600"/>
              </a:spcBef>
              <a:spcAft>
                <a:spcPts val="0"/>
              </a:spcAft>
              <a:buSzPts val="2160"/>
              <a:buNone/>
              <a:defRPr sz="2160" b="1"/>
            </a:lvl3pPr>
            <a:lvl4pPr marL="1828800" lvl="3" indent="-228600" algn="l">
              <a:lnSpc>
                <a:spcPct val="120000"/>
              </a:lnSpc>
              <a:spcBef>
                <a:spcPts val="600"/>
              </a:spcBef>
              <a:spcAft>
                <a:spcPts val="0"/>
              </a:spcAft>
              <a:buSzPts val="1920"/>
              <a:buNone/>
              <a:defRPr sz="1920" b="1"/>
            </a:lvl4pPr>
            <a:lvl5pPr marL="2286000" lvl="4" indent="-228600" algn="l">
              <a:lnSpc>
                <a:spcPct val="120000"/>
              </a:lnSpc>
              <a:spcBef>
                <a:spcPts val="600"/>
              </a:spcBef>
              <a:spcAft>
                <a:spcPts val="0"/>
              </a:spcAft>
              <a:buSzPts val="1920"/>
              <a:buNone/>
              <a:defRPr sz="1920" b="1"/>
            </a:lvl5pPr>
            <a:lvl6pPr marL="2743200" lvl="5" indent="-228600" algn="l">
              <a:lnSpc>
                <a:spcPct val="120000"/>
              </a:lnSpc>
              <a:spcBef>
                <a:spcPts val="600"/>
              </a:spcBef>
              <a:spcAft>
                <a:spcPts val="0"/>
              </a:spcAft>
              <a:buSzPts val="1920"/>
              <a:buNone/>
              <a:defRPr sz="1920" b="1"/>
            </a:lvl6pPr>
            <a:lvl7pPr marL="3200400" lvl="6" indent="-228600" algn="l">
              <a:lnSpc>
                <a:spcPct val="120000"/>
              </a:lnSpc>
              <a:spcBef>
                <a:spcPts val="600"/>
              </a:spcBef>
              <a:spcAft>
                <a:spcPts val="0"/>
              </a:spcAft>
              <a:buSzPts val="1920"/>
              <a:buNone/>
              <a:defRPr sz="1920" b="1"/>
            </a:lvl7pPr>
            <a:lvl8pPr marL="3657600" lvl="7" indent="-228600" algn="l">
              <a:lnSpc>
                <a:spcPct val="120000"/>
              </a:lnSpc>
              <a:spcBef>
                <a:spcPts val="600"/>
              </a:spcBef>
              <a:spcAft>
                <a:spcPts val="0"/>
              </a:spcAft>
              <a:buSzPts val="1920"/>
              <a:buNone/>
              <a:defRPr sz="1920" b="1"/>
            </a:lvl8pPr>
            <a:lvl9pPr marL="4114800" lvl="8" indent="-228600" algn="l">
              <a:lnSpc>
                <a:spcPct val="120000"/>
              </a:lnSpc>
              <a:spcBef>
                <a:spcPts val="600"/>
              </a:spcBef>
              <a:spcAft>
                <a:spcPts val="0"/>
              </a:spcAft>
              <a:buSzPts val="1920"/>
              <a:buNone/>
              <a:defRPr sz="1920" b="1"/>
            </a:lvl9pPr>
          </a:lstStyle>
          <a:p>
            <a:endParaRPr/>
          </a:p>
        </p:txBody>
      </p:sp>
      <p:sp>
        <p:nvSpPr>
          <p:cNvPr id="57" name="Google Shape;57;p28"/>
          <p:cNvSpPr txBox="1">
            <a:spLocks noGrp="1"/>
          </p:cNvSpPr>
          <p:nvPr>
            <p:ph type="body" idx="4"/>
          </p:nvPr>
        </p:nvSpPr>
        <p:spPr>
          <a:xfrm>
            <a:off x="7406641" y="3661215"/>
            <a:ext cx="6126481" cy="3288224"/>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200"/>
              </a:spcBef>
              <a:spcAft>
                <a:spcPts val="0"/>
              </a:spcAft>
              <a:buSzPts val="1800"/>
              <a:buChar char="•"/>
              <a:defRPr/>
            </a:lvl1pPr>
            <a:lvl2pPr marL="914400" lvl="1" indent="-342900" algn="l">
              <a:lnSpc>
                <a:spcPct val="120000"/>
              </a:lnSpc>
              <a:spcBef>
                <a:spcPts val="600"/>
              </a:spcBef>
              <a:spcAft>
                <a:spcPts val="0"/>
              </a:spcAft>
              <a:buSzPts val="1800"/>
              <a:buChar char="•"/>
              <a:defRPr/>
            </a:lvl2pPr>
            <a:lvl3pPr marL="1371600" lvl="2" indent="-342900" algn="l">
              <a:lnSpc>
                <a:spcPct val="120000"/>
              </a:lnSpc>
              <a:spcBef>
                <a:spcPts val="600"/>
              </a:spcBef>
              <a:spcAft>
                <a:spcPts val="0"/>
              </a:spcAft>
              <a:buSzPts val="1800"/>
              <a:buChar char="•"/>
              <a:defRPr/>
            </a:lvl3pPr>
            <a:lvl4pPr marL="1828800" lvl="3" indent="-342900" algn="l">
              <a:lnSpc>
                <a:spcPct val="120000"/>
              </a:lnSpc>
              <a:spcBef>
                <a:spcPts val="600"/>
              </a:spcBef>
              <a:spcAft>
                <a:spcPts val="0"/>
              </a:spcAft>
              <a:buSzPts val="1800"/>
              <a:buChar char="•"/>
              <a:defRPr/>
            </a:lvl4pPr>
            <a:lvl5pPr marL="2286000" lvl="4" indent="-342900" algn="l">
              <a:lnSpc>
                <a:spcPct val="120000"/>
              </a:lnSpc>
              <a:spcBef>
                <a:spcPts val="600"/>
              </a:spcBef>
              <a:spcAft>
                <a:spcPts val="0"/>
              </a:spcAft>
              <a:buSzPts val="1800"/>
              <a:buChar char="•"/>
              <a:defRPr/>
            </a:lvl5pPr>
            <a:lvl6pPr marL="2743200" lvl="5" indent="-342900" algn="l">
              <a:lnSpc>
                <a:spcPct val="120000"/>
              </a:lnSpc>
              <a:spcBef>
                <a:spcPts val="600"/>
              </a:spcBef>
              <a:spcAft>
                <a:spcPts val="0"/>
              </a:spcAft>
              <a:buSzPts val="1800"/>
              <a:buChar char="•"/>
              <a:defRPr/>
            </a:lvl6pPr>
            <a:lvl7pPr marL="3200400" lvl="6" indent="-342900" algn="l">
              <a:lnSpc>
                <a:spcPct val="120000"/>
              </a:lnSpc>
              <a:spcBef>
                <a:spcPts val="600"/>
              </a:spcBef>
              <a:spcAft>
                <a:spcPts val="0"/>
              </a:spcAft>
              <a:buSzPts val="1800"/>
              <a:buChar char="•"/>
              <a:defRPr/>
            </a:lvl7pPr>
            <a:lvl8pPr marL="3657600" lvl="7" indent="-342900" algn="l">
              <a:lnSpc>
                <a:spcPct val="120000"/>
              </a:lnSpc>
              <a:spcBef>
                <a:spcPts val="600"/>
              </a:spcBef>
              <a:spcAft>
                <a:spcPts val="0"/>
              </a:spcAft>
              <a:buSzPts val="1800"/>
              <a:buChar char="•"/>
              <a:defRPr/>
            </a:lvl8pPr>
            <a:lvl9pPr marL="4114800" lvl="8" indent="-342900" algn="l">
              <a:lnSpc>
                <a:spcPct val="120000"/>
              </a:lnSpc>
              <a:spcBef>
                <a:spcPts val="600"/>
              </a:spcBef>
              <a:spcAft>
                <a:spcPts val="0"/>
              </a:spcAft>
              <a:buSzPts val="1800"/>
              <a:buChar char="•"/>
              <a:defRPr/>
            </a:lvl9pPr>
          </a:lstStyle>
          <a:p>
            <a:endParaRPr/>
          </a:p>
        </p:txBody>
      </p:sp>
      <p:sp>
        <p:nvSpPr>
          <p:cNvPr id="58" name="Google Shape;58;p28"/>
          <p:cNvSpPr txBox="1">
            <a:spLocks noGrp="1"/>
          </p:cNvSpPr>
          <p:nvPr>
            <p:ph type="dt" idx="10"/>
          </p:nvPr>
        </p:nvSpPr>
        <p:spPr>
          <a:xfrm>
            <a:off x="9214484" y="7059931"/>
            <a:ext cx="3291840" cy="43815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8"/>
          <p:cNvSpPr txBox="1">
            <a:spLocks noGrp="1"/>
          </p:cNvSpPr>
          <p:nvPr>
            <p:ph type="ftr" idx="11"/>
          </p:nvPr>
        </p:nvSpPr>
        <p:spPr>
          <a:xfrm>
            <a:off x="1096530" y="7059931"/>
            <a:ext cx="8007464" cy="4381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8"/>
          <p:cNvSpPr txBox="1">
            <a:spLocks noGrp="1"/>
          </p:cNvSpPr>
          <p:nvPr>
            <p:ph type="sldNum" idx="12"/>
          </p:nvPr>
        </p:nvSpPr>
        <p:spPr>
          <a:xfrm>
            <a:off x="12616814" y="7059931"/>
            <a:ext cx="917058" cy="43815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1"/>
        <p:cNvGrpSpPr/>
        <p:nvPr/>
      </p:nvGrpSpPr>
      <p:grpSpPr>
        <a:xfrm>
          <a:off x="0" y="0"/>
          <a:ext cx="0" cy="0"/>
          <a:chOff x="0" y="0"/>
          <a:chExt cx="0" cy="0"/>
        </a:xfrm>
      </p:grpSpPr>
      <p:pic>
        <p:nvPicPr>
          <p:cNvPr id="62" name="Google Shape;62;p29" descr="Droplets-HD-Content-R1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63" name="Google Shape;63;p29"/>
          <p:cNvSpPr txBox="1">
            <a:spLocks noGrp="1"/>
          </p:cNvSpPr>
          <p:nvPr>
            <p:ph type="title"/>
          </p:nvPr>
        </p:nvSpPr>
        <p:spPr>
          <a:xfrm>
            <a:off x="1096531" y="742221"/>
            <a:ext cx="12437341" cy="1915412"/>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29"/>
          <p:cNvSpPr txBox="1">
            <a:spLocks noGrp="1"/>
          </p:cNvSpPr>
          <p:nvPr>
            <p:ph type="dt" idx="10"/>
          </p:nvPr>
        </p:nvSpPr>
        <p:spPr>
          <a:xfrm>
            <a:off x="9214484" y="7059931"/>
            <a:ext cx="3291840" cy="43815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9"/>
          <p:cNvSpPr txBox="1">
            <a:spLocks noGrp="1"/>
          </p:cNvSpPr>
          <p:nvPr>
            <p:ph type="ftr" idx="11"/>
          </p:nvPr>
        </p:nvSpPr>
        <p:spPr>
          <a:xfrm>
            <a:off x="1096530" y="7059931"/>
            <a:ext cx="8007464" cy="4381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9"/>
          <p:cNvSpPr txBox="1">
            <a:spLocks noGrp="1"/>
          </p:cNvSpPr>
          <p:nvPr>
            <p:ph type="sldNum" idx="12"/>
          </p:nvPr>
        </p:nvSpPr>
        <p:spPr>
          <a:xfrm>
            <a:off x="12616814" y="7059931"/>
            <a:ext cx="917058" cy="43815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7"/>
        <p:cNvGrpSpPr/>
        <p:nvPr/>
      </p:nvGrpSpPr>
      <p:grpSpPr>
        <a:xfrm>
          <a:off x="0" y="0"/>
          <a:ext cx="0" cy="0"/>
          <a:chOff x="0" y="0"/>
          <a:chExt cx="0" cy="0"/>
        </a:xfrm>
      </p:grpSpPr>
      <p:pic>
        <p:nvPicPr>
          <p:cNvPr id="68" name="Google Shape;68;p30" descr="Droplets-HD-Content-R1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69" name="Google Shape;69;p30"/>
          <p:cNvSpPr txBox="1">
            <a:spLocks noGrp="1"/>
          </p:cNvSpPr>
          <p:nvPr>
            <p:ph type="dt" idx="10"/>
          </p:nvPr>
        </p:nvSpPr>
        <p:spPr>
          <a:xfrm>
            <a:off x="9214484" y="7059931"/>
            <a:ext cx="3291840" cy="43815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30"/>
          <p:cNvSpPr txBox="1">
            <a:spLocks noGrp="1"/>
          </p:cNvSpPr>
          <p:nvPr>
            <p:ph type="ftr" idx="11"/>
          </p:nvPr>
        </p:nvSpPr>
        <p:spPr>
          <a:xfrm>
            <a:off x="1096530" y="7059931"/>
            <a:ext cx="8007464" cy="4381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30"/>
          <p:cNvSpPr txBox="1">
            <a:spLocks noGrp="1"/>
          </p:cNvSpPr>
          <p:nvPr>
            <p:ph type="sldNum" idx="12"/>
          </p:nvPr>
        </p:nvSpPr>
        <p:spPr>
          <a:xfrm>
            <a:off x="12616814" y="7059931"/>
            <a:ext cx="917058" cy="43815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pic>
        <p:nvPicPr>
          <p:cNvPr id="73" name="Google Shape;73;p31" descr="Droplets-HD-Content-R1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74" name="Google Shape;74;p31"/>
          <p:cNvSpPr txBox="1">
            <a:spLocks noGrp="1"/>
          </p:cNvSpPr>
          <p:nvPr>
            <p:ph type="title"/>
          </p:nvPr>
        </p:nvSpPr>
        <p:spPr>
          <a:xfrm>
            <a:off x="1096530" y="731520"/>
            <a:ext cx="4722826" cy="2427902"/>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3840"/>
              <a:buFont typeface="Twentieth Century"/>
              <a:buNone/>
              <a:defRPr sz="384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5" name="Google Shape;75;p31"/>
          <p:cNvSpPr txBox="1">
            <a:spLocks noGrp="1"/>
          </p:cNvSpPr>
          <p:nvPr>
            <p:ph type="body" idx="1"/>
          </p:nvPr>
        </p:nvSpPr>
        <p:spPr>
          <a:xfrm>
            <a:off x="6093675" y="731521"/>
            <a:ext cx="7440196" cy="6217919"/>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200"/>
              </a:spcBef>
              <a:spcAft>
                <a:spcPts val="0"/>
              </a:spcAft>
              <a:buSzPts val="1800"/>
              <a:buChar char="•"/>
              <a:defRPr/>
            </a:lvl1pPr>
            <a:lvl2pPr marL="914400" lvl="1" indent="-342900" algn="l">
              <a:lnSpc>
                <a:spcPct val="120000"/>
              </a:lnSpc>
              <a:spcBef>
                <a:spcPts val="600"/>
              </a:spcBef>
              <a:spcAft>
                <a:spcPts val="0"/>
              </a:spcAft>
              <a:buSzPts val="1800"/>
              <a:buChar char="•"/>
              <a:defRPr/>
            </a:lvl2pPr>
            <a:lvl3pPr marL="1371600" lvl="2" indent="-342900" algn="l">
              <a:lnSpc>
                <a:spcPct val="120000"/>
              </a:lnSpc>
              <a:spcBef>
                <a:spcPts val="600"/>
              </a:spcBef>
              <a:spcAft>
                <a:spcPts val="0"/>
              </a:spcAft>
              <a:buSzPts val="1800"/>
              <a:buChar char="•"/>
              <a:defRPr/>
            </a:lvl3pPr>
            <a:lvl4pPr marL="1828800" lvl="3" indent="-342900" algn="l">
              <a:lnSpc>
                <a:spcPct val="120000"/>
              </a:lnSpc>
              <a:spcBef>
                <a:spcPts val="600"/>
              </a:spcBef>
              <a:spcAft>
                <a:spcPts val="0"/>
              </a:spcAft>
              <a:buSzPts val="1800"/>
              <a:buChar char="•"/>
              <a:defRPr/>
            </a:lvl4pPr>
            <a:lvl5pPr marL="2286000" lvl="4" indent="-342900" algn="l">
              <a:lnSpc>
                <a:spcPct val="120000"/>
              </a:lnSpc>
              <a:spcBef>
                <a:spcPts val="600"/>
              </a:spcBef>
              <a:spcAft>
                <a:spcPts val="0"/>
              </a:spcAft>
              <a:buSzPts val="1800"/>
              <a:buChar char="•"/>
              <a:defRPr/>
            </a:lvl5pPr>
            <a:lvl6pPr marL="2743200" lvl="5" indent="-342900" algn="l">
              <a:lnSpc>
                <a:spcPct val="120000"/>
              </a:lnSpc>
              <a:spcBef>
                <a:spcPts val="600"/>
              </a:spcBef>
              <a:spcAft>
                <a:spcPts val="0"/>
              </a:spcAft>
              <a:buSzPts val="1800"/>
              <a:buChar char="•"/>
              <a:defRPr/>
            </a:lvl6pPr>
            <a:lvl7pPr marL="3200400" lvl="6" indent="-342900" algn="l">
              <a:lnSpc>
                <a:spcPct val="120000"/>
              </a:lnSpc>
              <a:spcBef>
                <a:spcPts val="600"/>
              </a:spcBef>
              <a:spcAft>
                <a:spcPts val="0"/>
              </a:spcAft>
              <a:buSzPts val="1800"/>
              <a:buChar char="•"/>
              <a:defRPr/>
            </a:lvl7pPr>
            <a:lvl8pPr marL="3657600" lvl="7" indent="-342900" algn="l">
              <a:lnSpc>
                <a:spcPct val="120000"/>
              </a:lnSpc>
              <a:spcBef>
                <a:spcPts val="600"/>
              </a:spcBef>
              <a:spcAft>
                <a:spcPts val="0"/>
              </a:spcAft>
              <a:buSzPts val="1800"/>
              <a:buChar char="•"/>
              <a:defRPr/>
            </a:lvl8pPr>
            <a:lvl9pPr marL="4114800" lvl="8" indent="-342900" algn="l">
              <a:lnSpc>
                <a:spcPct val="120000"/>
              </a:lnSpc>
              <a:spcBef>
                <a:spcPts val="600"/>
              </a:spcBef>
              <a:spcAft>
                <a:spcPts val="0"/>
              </a:spcAft>
              <a:buSzPts val="1800"/>
              <a:buChar char="•"/>
              <a:defRPr/>
            </a:lvl9pPr>
          </a:lstStyle>
          <a:p>
            <a:endParaRPr/>
          </a:p>
        </p:txBody>
      </p:sp>
      <p:sp>
        <p:nvSpPr>
          <p:cNvPr id="76" name="Google Shape;76;p31"/>
          <p:cNvSpPr txBox="1">
            <a:spLocks noGrp="1"/>
          </p:cNvSpPr>
          <p:nvPr>
            <p:ph type="body" idx="2"/>
          </p:nvPr>
        </p:nvSpPr>
        <p:spPr>
          <a:xfrm>
            <a:off x="1096529" y="3159422"/>
            <a:ext cx="4722827" cy="3790018"/>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200"/>
              </a:spcBef>
              <a:spcAft>
                <a:spcPts val="0"/>
              </a:spcAft>
              <a:buSzPts val="1920"/>
              <a:buNone/>
              <a:defRPr sz="1920"/>
            </a:lvl1pPr>
            <a:lvl2pPr marL="914400" lvl="1" indent="-228600" algn="l">
              <a:lnSpc>
                <a:spcPct val="120000"/>
              </a:lnSpc>
              <a:spcBef>
                <a:spcPts val="600"/>
              </a:spcBef>
              <a:spcAft>
                <a:spcPts val="0"/>
              </a:spcAft>
              <a:buSzPts val="1680"/>
              <a:buNone/>
              <a:defRPr sz="1679"/>
            </a:lvl2pPr>
            <a:lvl3pPr marL="1371600" lvl="2" indent="-228600" algn="l">
              <a:lnSpc>
                <a:spcPct val="120000"/>
              </a:lnSpc>
              <a:spcBef>
                <a:spcPts val="600"/>
              </a:spcBef>
              <a:spcAft>
                <a:spcPts val="0"/>
              </a:spcAft>
              <a:buSzPts val="1440"/>
              <a:buNone/>
              <a:defRPr sz="1440"/>
            </a:lvl3pPr>
            <a:lvl4pPr marL="1828800" lvl="3" indent="-228600" algn="l">
              <a:lnSpc>
                <a:spcPct val="120000"/>
              </a:lnSpc>
              <a:spcBef>
                <a:spcPts val="600"/>
              </a:spcBef>
              <a:spcAft>
                <a:spcPts val="0"/>
              </a:spcAft>
              <a:buSzPts val="1200"/>
              <a:buNone/>
              <a:defRPr sz="1200"/>
            </a:lvl4pPr>
            <a:lvl5pPr marL="2286000" lvl="4" indent="-228600" algn="l">
              <a:lnSpc>
                <a:spcPct val="120000"/>
              </a:lnSpc>
              <a:spcBef>
                <a:spcPts val="600"/>
              </a:spcBef>
              <a:spcAft>
                <a:spcPts val="0"/>
              </a:spcAft>
              <a:buSzPts val="1200"/>
              <a:buNone/>
              <a:defRPr sz="1200"/>
            </a:lvl5pPr>
            <a:lvl6pPr marL="2743200" lvl="5" indent="-228600" algn="l">
              <a:lnSpc>
                <a:spcPct val="120000"/>
              </a:lnSpc>
              <a:spcBef>
                <a:spcPts val="600"/>
              </a:spcBef>
              <a:spcAft>
                <a:spcPts val="0"/>
              </a:spcAft>
              <a:buSzPts val="1200"/>
              <a:buNone/>
              <a:defRPr sz="1200"/>
            </a:lvl6pPr>
            <a:lvl7pPr marL="3200400" lvl="6" indent="-228600" algn="l">
              <a:lnSpc>
                <a:spcPct val="120000"/>
              </a:lnSpc>
              <a:spcBef>
                <a:spcPts val="600"/>
              </a:spcBef>
              <a:spcAft>
                <a:spcPts val="0"/>
              </a:spcAft>
              <a:buSzPts val="1200"/>
              <a:buNone/>
              <a:defRPr sz="1200"/>
            </a:lvl7pPr>
            <a:lvl8pPr marL="3657600" lvl="7" indent="-228600" algn="l">
              <a:lnSpc>
                <a:spcPct val="120000"/>
              </a:lnSpc>
              <a:spcBef>
                <a:spcPts val="600"/>
              </a:spcBef>
              <a:spcAft>
                <a:spcPts val="0"/>
              </a:spcAft>
              <a:buSzPts val="1200"/>
              <a:buNone/>
              <a:defRPr sz="1200"/>
            </a:lvl8pPr>
            <a:lvl9pPr marL="4114800" lvl="8" indent="-228600" algn="l">
              <a:lnSpc>
                <a:spcPct val="120000"/>
              </a:lnSpc>
              <a:spcBef>
                <a:spcPts val="600"/>
              </a:spcBef>
              <a:spcAft>
                <a:spcPts val="0"/>
              </a:spcAft>
              <a:buSzPts val="1200"/>
              <a:buNone/>
              <a:defRPr sz="1200"/>
            </a:lvl9pPr>
          </a:lstStyle>
          <a:p>
            <a:endParaRPr/>
          </a:p>
        </p:txBody>
      </p:sp>
      <p:sp>
        <p:nvSpPr>
          <p:cNvPr id="77" name="Google Shape;77;p31"/>
          <p:cNvSpPr txBox="1">
            <a:spLocks noGrp="1"/>
          </p:cNvSpPr>
          <p:nvPr>
            <p:ph type="dt" idx="10"/>
          </p:nvPr>
        </p:nvSpPr>
        <p:spPr>
          <a:xfrm>
            <a:off x="9214484" y="7059931"/>
            <a:ext cx="3291840" cy="43815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31"/>
          <p:cNvSpPr txBox="1">
            <a:spLocks noGrp="1"/>
          </p:cNvSpPr>
          <p:nvPr>
            <p:ph type="ftr" idx="11"/>
          </p:nvPr>
        </p:nvSpPr>
        <p:spPr>
          <a:xfrm>
            <a:off x="1096530" y="7059931"/>
            <a:ext cx="8007464" cy="4381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31"/>
          <p:cNvSpPr txBox="1">
            <a:spLocks noGrp="1"/>
          </p:cNvSpPr>
          <p:nvPr>
            <p:ph type="sldNum" idx="12"/>
          </p:nvPr>
        </p:nvSpPr>
        <p:spPr>
          <a:xfrm>
            <a:off x="12616814" y="7059931"/>
            <a:ext cx="917058" cy="43815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0"/>
        <p:cNvGrpSpPr/>
        <p:nvPr/>
      </p:nvGrpSpPr>
      <p:grpSpPr>
        <a:xfrm>
          <a:off x="0" y="0"/>
          <a:ext cx="0" cy="0"/>
          <a:chOff x="0" y="0"/>
          <a:chExt cx="0" cy="0"/>
        </a:xfrm>
      </p:grpSpPr>
      <p:pic>
        <p:nvPicPr>
          <p:cNvPr id="81" name="Google Shape;81;p32" descr="Droplets-HD-Content-R1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82" name="Google Shape;82;p32"/>
          <p:cNvSpPr txBox="1">
            <a:spLocks noGrp="1"/>
          </p:cNvSpPr>
          <p:nvPr>
            <p:ph type="title"/>
          </p:nvPr>
        </p:nvSpPr>
        <p:spPr>
          <a:xfrm>
            <a:off x="1096529" y="731520"/>
            <a:ext cx="7121963" cy="2427905"/>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3840"/>
              <a:buFont typeface="Twentieth Century"/>
              <a:buNone/>
              <a:defRPr sz="384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3" name="Google Shape;83;p32"/>
          <p:cNvSpPr>
            <a:spLocks noGrp="1"/>
          </p:cNvSpPr>
          <p:nvPr>
            <p:ph type="pic" idx="2"/>
          </p:nvPr>
        </p:nvSpPr>
        <p:spPr>
          <a:xfrm>
            <a:off x="8909763" y="731521"/>
            <a:ext cx="3906430" cy="6217920"/>
          </a:xfrm>
          <a:prstGeom prst="roundRect">
            <a:avLst>
              <a:gd name="adj" fmla="val 4943"/>
            </a:avLst>
          </a:prstGeom>
          <a:noFill/>
          <a:ln w="82550" cap="sq" cmpd="sng">
            <a:solidFill>
              <a:srgbClr val="C0D3E4"/>
            </a:solidFill>
            <a:prstDash val="solid"/>
            <a:miter lim="800000"/>
            <a:headEnd type="none" w="sm" len="sm"/>
            <a:tailEnd type="none" w="sm" len="sm"/>
          </a:ln>
        </p:spPr>
      </p:sp>
      <p:sp>
        <p:nvSpPr>
          <p:cNvPr id="84" name="Google Shape;84;p32"/>
          <p:cNvSpPr txBox="1">
            <a:spLocks noGrp="1"/>
          </p:cNvSpPr>
          <p:nvPr>
            <p:ph type="body" idx="1"/>
          </p:nvPr>
        </p:nvSpPr>
        <p:spPr>
          <a:xfrm>
            <a:off x="1096553" y="3159423"/>
            <a:ext cx="7121939" cy="3790016"/>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200"/>
              </a:spcBef>
              <a:spcAft>
                <a:spcPts val="0"/>
              </a:spcAft>
              <a:buSzPts val="1920"/>
              <a:buNone/>
              <a:defRPr sz="1920"/>
            </a:lvl1pPr>
            <a:lvl2pPr marL="914400" lvl="1" indent="-228600" algn="l">
              <a:lnSpc>
                <a:spcPct val="120000"/>
              </a:lnSpc>
              <a:spcBef>
                <a:spcPts val="600"/>
              </a:spcBef>
              <a:spcAft>
                <a:spcPts val="0"/>
              </a:spcAft>
              <a:buSzPts val="1680"/>
              <a:buNone/>
              <a:defRPr sz="1679"/>
            </a:lvl2pPr>
            <a:lvl3pPr marL="1371600" lvl="2" indent="-228600" algn="l">
              <a:lnSpc>
                <a:spcPct val="120000"/>
              </a:lnSpc>
              <a:spcBef>
                <a:spcPts val="600"/>
              </a:spcBef>
              <a:spcAft>
                <a:spcPts val="0"/>
              </a:spcAft>
              <a:buSzPts val="1440"/>
              <a:buNone/>
              <a:defRPr sz="1440"/>
            </a:lvl3pPr>
            <a:lvl4pPr marL="1828800" lvl="3" indent="-228600" algn="l">
              <a:lnSpc>
                <a:spcPct val="120000"/>
              </a:lnSpc>
              <a:spcBef>
                <a:spcPts val="600"/>
              </a:spcBef>
              <a:spcAft>
                <a:spcPts val="0"/>
              </a:spcAft>
              <a:buSzPts val="1200"/>
              <a:buNone/>
              <a:defRPr sz="1200"/>
            </a:lvl4pPr>
            <a:lvl5pPr marL="2286000" lvl="4" indent="-228600" algn="l">
              <a:lnSpc>
                <a:spcPct val="120000"/>
              </a:lnSpc>
              <a:spcBef>
                <a:spcPts val="600"/>
              </a:spcBef>
              <a:spcAft>
                <a:spcPts val="0"/>
              </a:spcAft>
              <a:buSzPts val="1200"/>
              <a:buNone/>
              <a:defRPr sz="1200"/>
            </a:lvl5pPr>
            <a:lvl6pPr marL="2743200" lvl="5" indent="-228600" algn="l">
              <a:lnSpc>
                <a:spcPct val="120000"/>
              </a:lnSpc>
              <a:spcBef>
                <a:spcPts val="600"/>
              </a:spcBef>
              <a:spcAft>
                <a:spcPts val="0"/>
              </a:spcAft>
              <a:buSzPts val="1200"/>
              <a:buNone/>
              <a:defRPr sz="1200"/>
            </a:lvl6pPr>
            <a:lvl7pPr marL="3200400" lvl="6" indent="-228600" algn="l">
              <a:lnSpc>
                <a:spcPct val="120000"/>
              </a:lnSpc>
              <a:spcBef>
                <a:spcPts val="600"/>
              </a:spcBef>
              <a:spcAft>
                <a:spcPts val="0"/>
              </a:spcAft>
              <a:buSzPts val="1200"/>
              <a:buNone/>
              <a:defRPr sz="1200"/>
            </a:lvl7pPr>
            <a:lvl8pPr marL="3657600" lvl="7" indent="-228600" algn="l">
              <a:lnSpc>
                <a:spcPct val="120000"/>
              </a:lnSpc>
              <a:spcBef>
                <a:spcPts val="600"/>
              </a:spcBef>
              <a:spcAft>
                <a:spcPts val="0"/>
              </a:spcAft>
              <a:buSzPts val="1200"/>
              <a:buNone/>
              <a:defRPr sz="1200"/>
            </a:lvl8pPr>
            <a:lvl9pPr marL="4114800" lvl="8" indent="-228600" algn="l">
              <a:lnSpc>
                <a:spcPct val="120000"/>
              </a:lnSpc>
              <a:spcBef>
                <a:spcPts val="600"/>
              </a:spcBef>
              <a:spcAft>
                <a:spcPts val="0"/>
              </a:spcAft>
              <a:buSzPts val="1200"/>
              <a:buNone/>
              <a:defRPr sz="1200"/>
            </a:lvl9pPr>
          </a:lstStyle>
          <a:p>
            <a:endParaRPr/>
          </a:p>
        </p:txBody>
      </p:sp>
      <p:sp>
        <p:nvSpPr>
          <p:cNvPr id="85" name="Google Shape;85;p32"/>
          <p:cNvSpPr txBox="1">
            <a:spLocks noGrp="1"/>
          </p:cNvSpPr>
          <p:nvPr>
            <p:ph type="dt" idx="10"/>
          </p:nvPr>
        </p:nvSpPr>
        <p:spPr>
          <a:xfrm>
            <a:off x="9214484" y="7059931"/>
            <a:ext cx="3291840" cy="43815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32"/>
          <p:cNvSpPr txBox="1">
            <a:spLocks noGrp="1"/>
          </p:cNvSpPr>
          <p:nvPr>
            <p:ph type="ftr" idx="11"/>
          </p:nvPr>
        </p:nvSpPr>
        <p:spPr>
          <a:xfrm>
            <a:off x="1096530" y="7059931"/>
            <a:ext cx="8007464" cy="4381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32"/>
          <p:cNvSpPr txBox="1">
            <a:spLocks noGrp="1"/>
          </p:cNvSpPr>
          <p:nvPr>
            <p:ph type="sldNum" idx="12"/>
          </p:nvPr>
        </p:nvSpPr>
        <p:spPr>
          <a:xfrm>
            <a:off x="12616814" y="7059931"/>
            <a:ext cx="917058" cy="43815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8"/>
        <p:cNvGrpSpPr/>
        <p:nvPr/>
      </p:nvGrpSpPr>
      <p:grpSpPr>
        <a:xfrm>
          <a:off x="0" y="0"/>
          <a:ext cx="0" cy="0"/>
          <a:chOff x="0" y="0"/>
          <a:chExt cx="0" cy="0"/>
        </a:xfrm>
      </p:grpSpPr>
      <p:pic>
        <p:nvPicPr>
          <p:cNvPr id="89" name="Google Shape;89;p33" descr="Droplets-HD-Content-R1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90" name="Google Shape;90;p33"/>
          <p:cNvSpPr txBox="1">
            <a:spLocks noGrp="1"/>
          </p:cNvSpPr>
          <p:nvPr>
            <p:ph type="title"/>
          </p:nvPr>
        </p:nvSpPr>
        <p:spPr>
          <a:xfrm>
            <a:off x="1096553" y="5147249"/>
            <a:ext cx="12437318" cy="973932"/>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3840"/>
              <a:buFont typeface="Twentieth Century"/>
              <a:buNone/>
              <a:defRPr sz="384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1" name="Google Shape;91;p33"/>
          <p:cNvSpPr>
            <a:spLocks noGrp="1"/>
          </p:cNvSpPr>
          <p:nvPr>
            <p:ph type="pic" idx="2"/>
          </p:nvPr>
        </p:nvSpPr>
        <p:spPr>
          <a:xfrm>
            <a:off x="1421693" y="837913"/>
            <a:ext cx="11787038" cy="3856963"/>
          </a:xfrm>
          <a:prstGeom prst="roundRect">
            <a:avLst>
              <a:gd name="adj" fmla="val 4944"/>
            </a:avLst>
          </a:prstGeom>
          <a:noFill/>
          <a:ln w="82550" cap="sq" cmpd="sng">
            <a:solidFill>
              <a:srgbClr val="C0D3E4"/>
            </a:solidFill>
            <a:prstDash val="solid"/>
            <a:miter lim="800000"/>
            <a:headEnd type="none" w="sm" len="sm"/>
            <a:tailEnd type="none" w="sm" len="sm"/>
          </a:ln>
        </p:spPr>
      </p:sp>
      <p:sp>
        <p:nvSpPr>
          <p:cNvPr id="92" name="Google Shape;92;p33"/>
          <p:cNvSpPr txBox="1">
            <a:spLocks noGrp="1"/>
          </p:cNvSpPr>
          <p:nvPr>
            <p:ph type="body" idx="1"/>
          </p:nvPr>
        </p:nvSpPr>
        <p:spPr>
          <a:xfrm>
            <a:off x="1096529" y="6130474"/>
            <a:ext cx="12437342" cy="818966"/>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200"/>
              </a:spcBef>
              <a:spcAft>
                <a:spcPts val="0"/>
              </a:spcAft>
              <a:buSzPts val="1920"/>
              <a:buNone/>
              <a:defRPr sz="1920"/>
            </a:lvl1pPr>
            <a:lvl2pPr marL="914400" lvl="1" indent="-228600" algn="l">
              <a:lnSpc>
                <a:spcPct val="120000"/>
              </a:lnSpc>
              <a:spcBef>
                <a:spcPts val="600"/>
              </a:spcBef>
              <a:spcAft>
                <a:spcPts val="0"/>
              </a:spcAft>
              <a:buSzPts val="1680"/>
              <a:buNone/>
              <a:defRPr sz="1679"/>
            </a:lvl2pPr>
            <a:lvl3pPr marL="1371600" lvl="2" indent="-228600" algn="l">
              <a:lnSpc>
                <a:spcPct val="120000"/>
              </a:lnSpc>
              <a:spcBef>
                <a:spcPts val="600"/>
              </a:spcBef>
              <a:spcAft>
                <a:spcPts val="0"/>
              </a:spcAft>
              <a:buSzPts val="1440"/>
              <a:buNone/>
              <a:defRPr sz="1440"/>
            </a:lvl3pPr>
            <a:lvl4pPr marL="1828800" lvl="3" indent="-228600" algn="l">
              <a:lnSpc>
                <a:spcPct val="120000"/>
              </a:lnSpc>
              <a:spcBef>
                <a:spcPts val="600"/>
              </a:spcBef>
              <a:spcAft>
                <a:spcPts val="0"/>
              </a:spcAft>
              <a:buSzPts val="1200"/>
              <a:buNone/>
              <a:defRPr sz="1200"/>
            </a:lvl4pPr>
            <a:lvl5pPr marL="2286000" lvl="4" indent="-228600" algn="l">
              <a:lnSpc>
                <a:spcPct val="120000"/>
              </a:lnSpc>
              <a:spcBef>
                <a:spcPts val="600"/>
              </a:spcBef>
              <a:spcAft>
                <a:spcPts val="0"/>
              </a:spcAft>
              <a:buSzPts val="1200"/>
              <a:buNone/>
              <a:defRPr sz="1200"/>
            </a:lvl5pPr>
            <a:lvl6pPr marL="2743200" lvl="5" indent="-228600" algn="l">
              <a:lnSpc>
                <a:spcPct val="120000"/>
              </a:lnSpc>
              <a:spcBef>
                <a:spcPts val="600"/>
              </a:spcBef>
              <a:spcAft>
                <a:spcPts val="0"/>
              </a:spcAft>
              <a:buSzPts val="1200"/>
              <a:buNone/>
              <a:defRPr sz="1200"/>
            </a:lvl6pPr>
            <a:lvl7pPr marL="3200400" lvl="6" indent="-228600" algn="l">
              <a:lnSpc>
                <a:spcPct val="120000"/>
              </a:lnSpc>
              <a:spcBef>
                <a:spcPts val="600"/>
              </a:spcBef>
              <a:spcAft>
                <a:spcPts val="0"/>
              </a:spcAft>
              <a:buSzPts val="1200"/>
              <a:buNone/>
              <a:defRPr sz="1200"/>
            </a:lvl7pPr>
            <a:lvl8pPr marL="3657600" lvl="7" indent="-228600" algn="l">
              <a:lnSpc>
                <a:spcPct val="120000"/>
              </a:lnSpc>
              <a:spcBef>
                <a:spcPts val="600"/>
              </a:spcBef>
              <a:spcAft>
                <a:spcPts val="0"/>
              </a:spcAft>
              <a:buSzPts val="1200"/>
              <a:buNone/>
              <a:defRPr sz="1200"/>
            </a:lvl8pPr>
            <a:lvl9pPr marL="4114800" lvl="8" indent="-228600" algn="l">
              <a:lnSpc>
                <a:spcPct val="120000"/>
              </a:lnSpc>
              <a:spcBef>
                <a:spcPts val="600"/>
              </a:spcBef>
              <a:spcAft>
                <a:spcPts val="0"/>
              </a:spcAft>
              <a:buSzPts val="1200"/>
              <a:buNone/>
              <a:defRPr sz="1200"/>
            </a:lvl9pPr>
          </a:lstStyle>
          <a:p>
            <a:endParaRPr/>
          </a:p>
        </p:txBody>
      </p:sp>
      <p:sp>
        <p:nvSpPr>
          <p:cNvPr id="93" name="Google Shape;93;p33"/>
          <p:cNvSpPr txBox="1">
            <a:spLocks noGrp="1"/>
          </p:cNvSpPr>
          <p:nvPr>
            <p:ph type="dt" idx="10"/>
          </p:nvPr>
        </p:nvSpPr>
        <p:spPr>
          <a:xfrm>
            <a:off x="9214484" y="7059931"/>
            <a:ext cx="3291840" cy="43815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33"/>
          <p:cNvSpPr txBox="1">
            <a:spLocks noGrp="1"/>
          </p:cNvSpPr>
          <p:nvPr>
            <p:ph type="ftr" idx="11"/>
          </p:nvPr>
        </p:nvSpPr>
        <p:spPr>
          <a:xfrm>
            <a:off x="1096530" y="7059931"/>
            <a:ext cx="8007464" cy="4381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33"/>
          <p:cNvSpPr txBox="1">
            <a:spLocks noGrp="1"/>
          </p:cNvSpPr>
          <p:nvPr>
            <p:ph type="sldNum" idx="12"/>
          </p:nvPr>
        </p:nvSpPr>
        <p:spPr>
          <a:xfrm>
            <a:off x="12616814" y="7059931"/>
            <a:ext cx="917058" cy="43815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6"/>
        <p:cNvGrpSpPr/>
        <p:nvPr/>
      </p:nvGrpSpPr>
      <p:grpSpPr>
        <a:xfrm>
          <a:off x="0" y="0"/>
          <a:ext cx="0" cy="0"/>
          <a:chOff x="0" y="0"/>
          <a:chExt cx="0" cy="0"/>
        </a:xfrm>
      </p:grpSpPr>
      <p:pic>
        <p:nvPicPr>
          <p:cNvPr id="97" name="Google Shape;97;p34" descr="Droplets-HD-Content-R1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98" name="Google Shape;98;p34"/>
          <p:cNvSpPr txBox="1">
            <a:spLocks noGrp="1"/>
          </p:cNvSpPr>
          <p:nvPr>
            <p:ph type="title"/>
          </p:nvPr>
        </p:nvSpPr>
        <p:spPr>
          <a:xfrm>
            <a:off x="1096529" y="731519"/>
            <a:ext cx="12437342" cy="4112694"/>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3840"/>
              <a:buFont typeface="Twentieth Century"/>
              <a:buNone/>
              <a:defRPr sz="384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9" name="Google Shape;99;p34"/>
          <p:cNvSpPr txBox="1">
            <a:spLocks noGrp="1"/>
          </p:cNvSpPr>
          <p:nvPr>
            <p:ph type="body" idx="1"/>
          </p:nvPr>
        </p:nvSpPr>
        <p:spPr>
          <a:xfrm>
            <a:off x="1096530" y="5045785"/>
            <a:ext cx="12437342" cy="1903656"/>
          </a:xfrm>
          <a:prstGeom prst="rect">
            <a:avLst/>
          </a:prstGeom>
          <a:noFill/>
          <a:ln>
            <a:noFill/>
          </a:ln>
        </p:spPr>
        <p:txBody>
          <a:bodyPr spcFirstLastPara="1" wrap="square" lIns="91425" tIns="45700" rIns="91425" bIns="45700" anchor="ctr" anchorCtr="0">
            <a:normAutofit/>
          </a:bodyPr>
          <a:lstStyle>
            <a:lvl1pPr marL="457200" lvl="0" indent="-228600" algn="ctr">
              <a:lnSpc>
                <a:spcPct val="120000"/>
              </a:lnSpc>
              <a:spcBef>
                <a:spcPts val="1200"/>
              </a:spcBef>
              <a:spcAft>
                <a:spcPts val="0"/>
              </a:spcAft>
              <a:buSzPts val="1920"/>
              <a:buNone/>
              <a:defRPr sz="1920"/>
            </a:lvl1pPr>
            <a:lvl2pPr marL="914400" lvl="1" indent="-228600" algn="l">
              <a:lnSpc>
                <a:spcPct val="120000"/>
              </a:lnSpc>
              <a:spcBef>
                <a:spcPts val="600"/>
              </a:spcBef>
              <a:spcAft>
                <a:spcPts val="0"/>
              </a:spcAft>
              <a:buSzPts val="1680"/>
              <a:buNone/>
              <a:defRPr sz="1679"/>
            </a:lvl2pPr>
            <a:lvl3pPr marL="1371600" lvl="2" indent="-228600" algn="l">
              <a:lnSpc>
                <a:spcPct val="120000"/>
              </a:lnSpc>
              <a:spcBef>
                <a:spcPts val="600"/>
              </a:spcBef>
              <a:spcAft>
                <a:spcPts val="0"/>
              </a:spcAft>
              <a:buSzPts val="1440"/>
              <a:buNone/>
              <a:defRPr sz="1440"/>
            </a:lvl3pPr>
            <a:lvl4pPr marL="1828800" lvl="3" indent="-228600" algn="l">
              <a:lnSpc>
                <a:spcPct val="120000"/>
              </a:lnSpc>
              <a:spcBef>
                <a:spcPts val="600"/>
              </a:spcBef>
              <a:spcAft>
                <a:spcPts val="0"/>
              </a:spcAft>
              <a:buSzPts val="1200"/>
              <a:buNone/>
              <a:defRPr sz="1200"/>
            </a:lvl4pPr>
            <a:lvl5pPr marL="2286000" lvl="4" indent="-228600" algn="l">
              <a:lnSpc>
                <a:spcPct val="120000"/>
              </a:lnSpc>
              <a:spcBef>
                <a:spcPts val="600"/>
              </a:spcBef>
              <a:spcAft>
                <a:spcPts val="0"/>
              </a:spcAft>
              <a:buSzPts val="1200"/>
              <a:buNone/>
              <a:defRPr sz="1200"/>
            </a:lvl5pPr>
            <a:lvl6pPr marL="2743200" lvl="5" indent="-228600" algn="l">
              <a:lnSpc>
                <a:spcPct val="120000"/>
              </a:lnSpc>
              <a:spcBef>
                <a:spcPts val="600"/>
              </a:spcBef>
              <a:spcAft>
                <a:spcPts val="0"/>
              </a:spcAft>
              <a:buSzPts val="1200"/>
              <a:buNone/>
              <a:defRPr sz="1200"/>
            </a:lvl6pPr>
            <a:lvl7pPr marL="3200400" lvl="6" indent="-228600" algn="l">
              <a:lnSpc>
                <a:spcPct val="120000"/>
              </a:lnSpc>
              <a:spcBef>
                <a:spcPts val="600"/>
              </a:spcBef>
              <a:spcAft>
                <a:spcPts val="0"/>
              </a:spcAft>
              <a:buSzPts val="1200"/>
              <a:buNone/>
              <a:defRPr sz="1200"/>
            </a:lvl7pPr>
            <a:lvl8pPr marL="3657600" lvl="7" indent="-228600" algn="l">
              <a:lnSpc>
                <a:spcPct val="120000"/>
              </a:lnSpc>
              <a:spcBef>
                <a:spcPts val="600"/>
              </a:spcBef>
              <a:spcAft>
                <a:spcPts val="0"/>
              </a:spcAft>
              <a:buSzPts val="1200"/>
              <a:buNone/>
              <a:defRPr sz="1200"/>
            </a:lvl8pPr>
            <a:lvl9pPr marL="4114800" lvl="8" indent="-228600" algn="l">
              <a:lnSpc>
                <a:spcPct val="120000"/>
              </a:lnSpc>
              <a:spcBef>
                <a:spcPts val="600"/>
              </a:spcBef>
              <a:spcAft>
                <a:spcPts val="0"/>
              </a:spcAft>
              <a:buSzPts val="1200"/>
              <a:buNone/>
              <a:defRPr sz="1200"/>
            </a:lvl9pPr>
          </a:lstStyle>
          <a:p>
            <a:endParaRPr/>
          </a:p>
        </p:txBody>
      </p:sp>
      <p:sp>
        <p:nvSpPr>
          <p:cNvPr id="100" name="Google Shape;100;p34"/>
          <p:cNvSpPr txBox="1">
            <a:spLocks noGrp="1"/>
          </p:cNvSpPr>
          <p:nvPr>
            <p:ph type="dt" idx="10"/>
          </p:nvPr>
        </p:nvSpPr>
        <p:spPr>
          <a:xfrm>
            <a:off x="9214484" y="7059931"/>
            <a:ext cx="3291840" cy="43815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34"/>
          <p:cNvSpPr txBox="1">
            <a:spLocks noGrp="1"/>
          </p:cNvSpPr>
          <p:nvPr>
            <p:ph type="ftr" idx="11"/>
          </p:nvPr>
        </p:nvSpPr>
        <p:spPr>
          <a:xfrm>
            <a:off x="1096530" y="7059931"/>
            <a:ext cx="8007464" cy="4381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34"/>
          <p:cNvSpPr txBox="1">
            <a:spLocks noGrp="1"/>
          </p:cNvSpPr>
          <p:nvPr>
            <p:ph type="sldNum" idx="12"/>
          </p:nvPr>
        </p:nvSpPr>
        <p:spPr>
          <a:xfrm>
            <a:off x="12616814" y="7059931"/>
            <a:ext cx="917058" cy="43815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03"/>
        <p:cNvGrpSpPr/>
        <p:nvPr/>
      </p:nvGrpSpPr>
      <p:grpSpPr>
        <a:xfrm>
          <a:off x="0" y="0"/>
          <a:ext cx="0" cy="0"/>
          <a:chOff x="0" y="0"/>
          <a:chExt cx="0" cy="0"/>
        </a:xfrm>
      </p:grpSpPr>
      <p:pic>
        <p:nvPicPr>
          <p:cNvPr id="104" name="Google Shape;104;p35" descr="Droplets-HD-Content-R1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105" name="Google Shape;105;p35"/>
          <p:cNvSpPr txBox="1">
            <a:spLocks noGrp="1"/>
          </p:cNvSpPr>
          <p:nvPr>
            <p:ph type="title"/>
          </p:nvPr>
        </p:nvSpPr>
        <p:spPr>
          <a:xfrm>
            <a:off x="1735455" y="731520"/>
            <a:ext cx="11163302" cy="3591485"/>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3840"/>
              <a:buFont typeface="Twentieth Century"/>
              <a:buNone/>
              <a:defRPr sz="384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6" name="Google Shape;106;p35"/>
          <p:cNvSpPr txBox="1">
            <a:spLocks noGrp="1"/>
          </p:cNvSpPr>
          <p:nvPr>
            <p:ph type="body" idx="1"/>
          </p:nvPr>
        </p:nvSpPr>
        <p:spPr>
          <a:xfrm>
            <a:off x="2064773" y="4332038"/>
            <a:ext cx="10502759" cy="713746"/>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200"/>
              </a:spcBef>
              <a:spcAft>
                <a:spcPts val="0"/>
              </a:spcAft>
              <a:buSzPts val="1680"/>
              <a:buNone/>
              <a:defRPr sz="1679"/>
            </a:lvl1pPr>
            <a:lvl2pPr marL="914400" lvl="1" indent="-228600" algn="l">
              <a:lnSpc>
                <a:spcPct val="120000"/>
              </a:lnSpc>
              <a:spcBef>
                <a:spcPts val="600"/>
              </a:spcBef>
              <a:spcAft>
                <a:spcPts val="0"/>
              </a:spcAft>
              <a:buSzPts val="1680"/>
              <a:buNone/>
              <a:defRPr sz="1679"/>
            </a:lvl2pPr>
            <a:lvl3pPr marL="1371600" lvl="2" indent="-228600" algn="l">
              <a:lnSpc>
                <a:spcPct val="120000"/>
              </a:lnSpc>
              <a:spcBef>
                <a:spcPts val="600"/>
              </a:spcBef>
              <a:spcAft>
                <a:spcPts val="0"/>
              </a:spcAft>
              <a:buSzPts val="1440"/>
              <a:buNone/>
              <a:defRPr sz="1440"/>
            </a:lvl3pPr>
            <a:lvl4pPr marL="1828800" lvl="3" indent="-228600" algn="l">
              <a:lnSpc>
                <a:spcPct val="120000"/>
              </a:lnSpc>
              <a:spcBef>
                <a:spcPts val="600"/>
              </a:spcBef>
              <a:spcAft>
                <a:spcPts val="0"/>
              </a:spcAft>
              <a:buSzPts val="1200"/>
              <a:buNone/>
              <a:defRPr sz="1200"/>
            </a:lvl4pPr>
            <a:lvl5pPr marL="2286000" lvl="4" indent="-228600" algn="l">
              <a:lnSpc>
                <a:spcPct val="120000"/>
              </a:lnSpc>
              <a:spcBef>
                <a:spcPts val="600"/>
              </a:spcBef>
              <a:spcAft>
                <a:spcPts val="0"/>
              </a:spcAft>
              <a:buSzPts val="1200"/>
              <a:buNone/>
              <a:defRPr sz="1200"/>
            </a:lvl5pPr>
            <a:lvl6pPr marL="2743200" lvl="5" indent="-228600" algn="l">
              <a:lnSpc>
                <a:spcPct val="120000"/>
              </a:lnSpc>
              <a:spcBef>
                <a:spcPts val="600"/>
              </a:spcBef>
              <a:spcAft>
                <a:spcPts val="0"/>
              </a:spcAft>
              <a:buSzPts val="1200"/>
              <a:buNone/>
              <a:defRPr sz="1200"/>
            </a:lvl6pPr>
            <a:lvl7pPr marL="3200400" lvl="6" indent="-228600" algn="l">
              <a:lnSpc>
                <a:spcPct val="120000"/>
              </a:lnSpc>
              <a:spcBef>
                <a:spcPts val="600"/>
              </a:spcBef>
              <a:spcAft>
                <a:spcPts val="0"/>
              </a:spcAft>
              <a:buSzPts val="1200"/>
              <a:buNone/>
              <a:defRPr sz="1200"/>
            </a:lvl7pPr>
            <a:lvl8pPr marL="3657600" lvl="7" indent="-228600" algn="l">
              <a:lnSpc>
                <a:spcPct val="120000"/>
              </a:lnSpc>
              <a:spcBef>
                <a:spcPts val="600"/>
              </a:spcBef>
              <a:spcAft>
                <a:spcPts val="0"/>
              </a:spcAft>
              <a:buSzPts val="1200"/>
              <a:buNone/>
              <a:defRPr sz="1200"/>
            </a:lvl8pPr>
            <a:lvl9pPr marL="4114800" lvl="8" indent="-228600" algn="l">
              <a:lnSpc>
                <a:spcPct val="120000"/>
              </a:lnSpc>
              <a:spcBef>
                <a:spcPts val="600"/>
              </a:spcBef>
              <a:spcAft>
                <a:spcPts val="0"/>
              </a:spcAft>
              <a:buSzPts val="1200"/>
              <a:buNone/>
              <a:defRPr sz="1200"/>
            </a:lvl9pPr>
          </a:lstStyle>
          <a:p>
            <a:endParaRPr/>
          </a:p>
        </p:txBody>
      </p:sp>
      <p:sp>
        <p:nvSpPr>
          <p:cNvPr id="107" name="Google Shape;107;p35"/>
          <p:cNvSpPr txBox="1">
            <a:spLocks noGrp="1"/>
          </p:cNvSpPr>
          <p:nvPr>
            <p:ph type="body" idx="2"/>
          </p:nvPr>
        </p:nvSpPr>
        <p:spPr>
          <a:xfrm>
            <a:off x="1096529" y="5247356"/>
            <a:ext cx="12437342" cy="1705264"/>
          </a:xfrm>
          <a:prstGeom prst="rect">
            <a:avLst/>
          </a:prstGeom>
          <a:noFill/>
          <a:ln>
            <a:noFill/>
          </a:ln>
        </p:spPr>
        <p:txBody>
          <a:bodyPr spcFirstLastPara="1" wrap="square" lIns="91425" tIns="45700" rIns="91425" bIns="45700" anchor="ctr" anchorCtr="0">
            <a:normAutofit/>
          </a:bodyPr>
          <a:lstStyle>
            <a:lvl1pPr marL="457200" lvl="0" indent="-228600" algn="ctr">
              <a:lnSpc>
                <a:spcPct val="120000"/>
              </a:lnSpc>
              <a:spcBef>
                <a:spcPts val="1200"/>
              </a:spcBef>
              <a:spcAft>
                <a:spcPts val="0"/>
              </a:spcAft>
              <a:buSzPts val="1920"/>
              <a:buNone/>
              <a:defRPr sz="1920"/>
            </a:lvl1pPr>
            <a:lvl2pPr marL="914400" lvl="1" indent="-228600" algn="l">
              <a:lnSpc>
                <a:spcPct val="120000"/>
              </a:lnSpc>
              <a:spcBef>
                <a:spcPts val="600"/>
              </a:spcBef>
              <a:spcAft>
                <a:spcPts val="0"/>
              </a:spcAft>
              <a:buSzPts val="1680"/>
              <a:buNone/>
              <a:defRPr sz="1679"/>
            </a:lvl2pPr>
            <a:lvl3pPr marL="1371600" lvl="2" indent="-228600" algn="l">
              <a:lnSpc>
                <a:spcPct val="120000"/>
              </a:lnSpc>
              <a:spcBef>
                <a:spcPts val="600"/>
              </a:spcBef>
              <a:spcAft>
                <a:spcPts val="0"/>
              </a:spcAft>
              <a:buSzPts val="1440"/>
              <a:buNone/>
              <a:defRPr sz="1440"/>
            </a:lvl3pPr>
            <a:lvl4pPr marL="1828800" lvl="3" indent="-228600" algn="l">
              <a:lnSpc>
                <a:spcPct val="120000"/>
              </a:lnSpc>
              <a:spcBef>
                <a:spcPts val="600"/>
              </a:spcBef>
              <a:spcAft>
                <a:spcPts val="0"/>
              </a:spcAft>
              <a:buSzPts val="1200"/>
              <a:buNone/>
              <a:defRPr sz="1200"/>
            </a:lvl4pPr>
            <a:lvl5pPr marL="2286000" lvl="4" indent="-228600" algn="l">
              <a:lnSpc>
                <a:spcPct val="120000"/>
              </a:lnSpc>
              <a:spcBef>
                <a:spcPts val="600"/>
              </a:spcBef>
              <a:spcAft>
                <a:spcPts val="0"/>
              </a:spcAft>
              <a:buSzPts val="1200"/>
              <a:buNone/>
              <a:defRPr sz="1200"/>
            </a:lvl5pPr>
            <a:lvl6pPr marL="2743200" lvl="5" indent="-228600" algn="l">
              <a:lnSpc>
                <a:spcPct val="120000"/>
              </a:lnSpc>
              <a:spcBef>
                <a:spcPts val="600"/>
              </a:spcBef>
              <a:spcAft>
                <a:spcPts val="0"/>
              </a:spcAft>
              <a:buSzPts val="1200"/>
              <a:buNone/>
              <a:defRPr sz="1200"/>
            </a:lvl6pPr>
            <a:lvl7pPr marL="3200400" lvl="6" indent="-228600" algn="l">
              <a:lnSpc>
                <a:spcPct val="120000"/>
              </a:lnSpc>
              <a:spcBef>
                <a:spcPts val="600"/>
              </a:spcBef>
              <a:spcAft>
                <a:spcPts val="0"/>
              </a:spcAft>
              <a:buSzPts val="1200"/>
              <a:buNone/>
              <a:defRPr sz="1200"/>
            </a:lvl7pPr>
            <a:lvl8pPr marL="3657600" lvl="7" indent="-228600" algn="l">
              <a:lnSpc>
                <a:spcPct val="120000"/>
              </a:lnSpc>
              <a:spcBef>
                <a:spcPts val="600"/>
              </a:spcBef>
              <a:spcAft>
                <a:spcPts val="0"/>
              </a:spcAft>
              <a:buSzPts val="1200"/>
              <a:buNone/>
              <a:defRPr sz="1200"/>
            </a:lvl8pPr>
            <a:lvl9pPr marL="4114800" lvl="8" indent="-228600" algn="l">
              <a:lnSpc>
                <a:spcPct val="120000"/>
              </a:lnSpc>
              <a:spcBef>
                <a:spcPts val="600"/>
              </a:spcBef>
              <a:spcAft>
                <a:spcPts val="0"/>
              </a:spcAft>
              <a:buSzPts val="1200"/>
              <a:buNone/>
              <a:defRPr sz="1200"/>
            </a:lvl9pPr>
          </a:lstStyle>
          <a:p>
            <a:endParaRPr/>
          </a:p>
        </p:txBody>
      </p:sp>
      <p:sp>
        <p:nvSpPr>
          <p:cNvPr id="108" name="Google Shape;108;p35"/>
          <p:cNvSpPr txBox="1">
            <a:spLocks noGrp="1"/>
          </p:cNvSpPr>
          <p:nvPr>
            <p:ph type="dt" idx="10"/>
          </p:nvPr>
        </p:nvSpPr>
        <p:spPr>
          <a:xfrm>
            <a:off x="9214484" y="7059931"/>
            <a:ext cx="3291840" cy="43815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35"/>
          <p:cNvSpPr txBox="1">
            <a:spLocks noGrp="1"/>
          </p:cNvSpPr>
          <p:nvPr>
            <p:ph type="ftr" idx="11"/>
          </p:nvPr>
        </p:nvSpPr>
        <p:spPr>
          <a:xfrm>
            <a:off x="1096530" y="7059931"/>
            <a:ext cx="8007464" cy="4381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35"/>
          <p:cNvSpPr txBox="1">
            <a:spLocks noGrp="1"/>
          </p:cNvSpPr>
          <p:nvPr>
            <p:ph type="sldNum" idx="12"/>
          </p:nvPr>
        </p:nvSpPr>
        <p:spPr>
          <a:xfrm>
            <a:off x="12616814" y="7059931"/>
            <a:ext cx="917058" cy="43815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11" name="Google Shape;111;p35"/>
          <p:cNvSpPr txBox="1"/>
          <p:nvPr/>
        </p:nvSpPr>
        <p:spPr>
          <a:xfrm>
            <a:off x="1201786" y="904999"/>
            <a:ext cx="731520" cy="701731"/>
          </a:xfrm>
          <a:prstGeom prst="rect">
            <a:avLst/>
          </a:prstGeom>
          <a:noFill/>
          <a:ln>
            <a:noFill/>
          </a:ln>
        </p:spPr>
        <p:txBody>
          <a:bodyPr spcFirstLastPara="1" wrap="square" lIns="109725" tIns="54850" rIns="109725" bIns="54850" anchor="ctr" anchorCtr="0">
            <a:noAutofit/>
          </a:bodyPr>
          <a:lstStyle/>
          <a:p>
            <a:pPr marL="0" marR="0" lvl="0" indent="0" algn="l" rtl="0">
              <a:spcBef>
                <a:spcPts val="0"/>
              </a:spcBef>
              <a:spcAft>
                <a:spcPts val="0"/>
              </a:spcAft>
              <a:buClr>
                <a:schemeClr val="dk1"/>
              </a:buClr>
              <a:buSzPts val="9600"/>
              <a:buFont typeface="Twentieth Century"/>
              <a:buNone/>
            </a:pPr>
            <a:r>
              <a:rPr lang="en-US" sz="9600" b="0" cap="none">
                <a:solidFill>
                  <a:schemeClr val="dk1"/>
                </a:solidFill>
                <a:latin typeface="Twentieth Century"/>
                <a:ea typeface="Twentieth Century"/>
                <a:cs typeface="Twentieth Century"/>
                <a:sym typeface="Twentieth Century"/>
              </a:rPr>
              <a:t>“</a:t>
            </a:r>
            <a:endParaRPr/>
          </a:p>
        </p:txBody>
      </p:sp>
      <p:sp>
        <p:nvSpPr>
          <p:cNvPr id="112" name="Google Shape;112;p35"/>
          <p:cNvSpPr txBox="1"/>
          <p:nvPr/>
        </p:nvSpPr>
        <p:spPr>
          <a:xfrm>
            <a:off x="12669070" y="3592294"/>
            <a:ext cx="731520" cy="701731"/>
          </a:xfrm>
          <a:prstGeom prst="rect">
            <a:avLst/>
          </a:prstGeom>
          <a:noFill/>
          <a:ln>
            <a:noFill/>
          </a:ln>
        </p:spPr>
        <p:txBody>
          <a:bodyPr spcFirstLastPara="1" wrap="square" lIns="109725" tIns="54850" rIns="109725" bIns="54850" anchor="ctr" anchorCtr="0">
            <a:noAutofit/>
          </a:bodyPr>
          <a:lstStyle/>
          <a:p>
            <a:pPr marL="0" marR="0" lvl="0" indent="0" algn="r" rtl="0">
              <a:spcBef>
                <a:spcPts val="0"/>
              </a:spcBef>
              <a:spcAft>
                <a:spcPts val="0"/>
              </a:spcAft>
              <a:buClr>
                <a:schemeClr val="dk1"/>
              </a:buClr>
              <a:buSzPts val="9600"/>
              <a:buFont typeface="Twentieth Century"/>
              <a:buNone/>
            </a:pPr>
            <a:r>
              <a:rPr lang="en-US" sz="9600" b="0" cap="none">
                <a:solidFill>
                  <a:schemeClr val="dk1"/>
                </a:solidFill>
                <a:latin typeface="Twentieth Century"/>
                <a:ea typeface="Twentieth Century"/>
                <a:cs typeface="Twentieth Century"/>
                <a:sym typeface="Twentieth Century"/>
              </a:rPr>
              <a:t>”</a:t>
            </a:r>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13"/>
        <p:cNvGrpSpPr/>
        <p:nvPr/>
      </p:nvGrpSpPr>
      <p:grpSpPr>
        <a:xfrm>
          <a:off x="0" y="0"/>
          <a:ext cx="0" cy="0"/>
          <a:chOff x="0" y="0"/>
          <a:chExt cx="0" cy="0"/>
        </a:xfrm>
      </p:grpSpPr>
      <p:pic>
        <p:nvPicPr>
          <p:cNvPr id="114" name="Google Shape;114;p36" descr="Droplets-HD-Content-R1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115" name="Google Shape;115;p36"/>
          <p:cNvSpPr txBox="1">
            <a:spLocks noGrp="1"/>
          </p:cNvSpPr>
          <p:nvPr>
            <p:ph type="title"/>
          </p:nvPr>
        </p:nvSpPr>
        <p:spPr>
          <a:xfrm>
            <a:off x="1096530" y="2566466"/>
            <a:ext cx="12437342" cy="3014202"/>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3840"/>
              <a:buFont typeface="Twentieth Century"/>
              <a:buNone/>
              <a:defRPr sz="384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6" name="Google Shape;116;p36"/>
          <p:cNvSpPr txBox="1">
            <a:spLocks noGrp="1"/>
          </p:cNvSpPr>
          <p:nvPr>
            <p:ph type="body" idx="1"/>
          </p:nvPr>
        </p:nvSpPr>
        <p:spPr>
          <a:xfrm>
            <a:off x="1096530" y="5594802"/>
            <a:ext cx="12437342" cy="1368773"/>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200"/>
              </a:spcBef>
              <a:spcAft>
                <a:spcPts val="0"/>
              </a:spcAft>
              <a:buSzPts val="1920"/>
              <a:buNone/>
              <a:defRPr sz="1920"/>
            </a:lvl1pPr>
            <a:lvl2pPr marL="914400" lvl="1" indent="-228600" algn="l">
              <a:lnSpc>
                <a:spcPct val="120000"/>
              </a:lnSpc>
              <a:spcBef>
                <a:spcPts val="600"/>
              </a:spcBef>
              <a:spcAft>
                <a:spcPts val="0"/>
              </a:spcAft>
              <a:buSzPts val="1680"/>
              <a:buNone/>
              <a:defRPr sz="1679"/>
            </a:lvl2pPr>
            <a:lvl3pPr marL="1371600" lvl="2" indent="-228600" algn="l">
              <a:lnSpc>
                <a:spcPct val="120000"/>
              </a:lnSpc>
              <a:spcBef>
                <a:spcPts val="600"/>
              </a:spcBef>
              <a:spcAft>
                <a:spcPts val="0"/>
              </a:spcAft>
              <a:buSzPts val="1440"/>
              <a:buNone/>
              <a:defRPr sz="1440"/>
            </a:lvl3pPr>
            <a:lvl4pPr marL="1828800" lvl="3" indent="-228600" algn="l">
              <a:lnSpc>
                <a:spcPct val="120000"/>
              </a:lnSpc>
              <a:spcBef>
                <a:spcPts val="600"/>
              </a:spcBef>
              <a:spcAft>
                <a:spcPts val="0"/>
              </a:spcAft>
              <a:buSzPts val="1200"/>
              <a:buNone/>
              <a:defRPr sz="1200"/>
            </a:lvl4pPr>
            <a:lvl5pPr marL="2286000" lvl="4" indent="-228600" algn="l">
              <a:lnSpc>
                <a:spcPct val="120000"/>
              </a:lnSpc>
              <a:spcBef>
                <a:spcPts val="600"/>
              </a:spcBef>
              <a:spcAft>
                <a:spcPts val="0"/>
              </a:spcAft>
              <a:buSzPts val="1200"/>
              <a:buNone/>
              <a:defRPr sz="1200"/>
            </a:lvl5pPr>
            <a:lvl6pPr marL="2743200" lvl="5" indent="-228600" algn="l">
              <a:lnSpc>
                <a:spcPct val="120000"/>
              </a:lnSpc>
              <a:spcBef>
                <a:spcPts val="600"/>
              </a:spcBef>
              <a:spcAft>
                <a:spcPts val="0"/>
              </a:spcAft>
              <a:buSzPts val="1200"/>
              <a:buNone/>
              <a:defRPr sz="1200"/>
            </a:lvl6pPr>
            <a:lvl7pPr marL="3200400" lvl="6" indent="-228600" algn="l">
              <a:lnSpc>
                <a:spcPct val="120000"/>
              </a:lnSpc>
              <a:spcBef>
                <a:spcPts val="600"/>
              </a:spcBef>
              <a:spcAft>
                <a:spcPts val="0"/>
              </a:spcAft>
              <a:buSzPts val="1200"/>
              <a:buNone/>
              <a:defRPr sz="1200"/>
            </a:lvl7pPr>
            <a:lvl8pPr marL="3657600" lvl="7" indent="-228600" algn="l">
              <a:lnSpc>
                <a:spcPct val="120000"/>
              </a:lnSpc>
              <a:spcBef>
                <a:spcPts val="600"/>
              </a:spcBef>
              <a:spcAft>
                <a:spcPts val="0"/>
              </a:spcAft>
              <a:buSzPts val="1200"/>
              <a:buNone/>
              <a:defRPr sz="1200"/>
            </a:lvl8pPr>
            <a:lvl9pPr marL="4114800" lvl="8" indent="-228600" algn="l">
              <a:lnSpc>
                <a:spcPct val="120000"/>
              </a:lnSpc>
              <a:spcBef>
                <a:spcPts val="600"/>
              </a:spcBef>
              <a:spcAft>
                <a:spcPts val="0"/>
              </a:spcAft>
              <a:buSzPts val="1200"/>
              <a:buNone/>
              <a:defRPr sz="1200"/>
            </a:lvl9pPr>
          </a:lstStyle>
          <a:p>
            <a:endParaRPr/>
          </a:p>
        </p:txBody>
      </p:sp>
      <p:sp>
        <p:nvSpPr>
          <p:cNvPr id="117" name="Google Shape;117;p36"/>
          <p:cNvSpPr txBox="1">
            <a:spLocks noGrp="1"/>
          </p:cNvSpPr>
          <p:nvPr>
            <p:ph type="dt" idx="10"/>
          </p:nvPr>
        </p:nvSpPr>
        <p:spPr>
          <a:xfrm>
            <a:off x="9214484" y="7059931"/>
            <a:ext cx="3291840" cy="43815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8" name="Google Shape;118;p36"/>
          <p:cNvSpPr txBox="1">
            <a:spLocks noGrp="1"/>
          </p:cNvSpPr>
          <p:nvPr>
            <p:ph type="ftr" idx="11"/>
          </p:nvPr>
        </p:nvSpPr>
        <p:spPr>
          <a:xfrm>
            <a:off x="1096530" y="7059931"/>
            <a:ext cx="8007464" cy="4381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9" name="Google Shape;119;p36"/>
          <p:cNvSpPr txBox="1">
            <a:spLocks noGrp="1"/>
          </p:cNvSpPr>
          <p:nvPr>
            <p:ph type="sldNum" idx="12"/>
          </p:nvPr>
        </p:nvSpPr>
        <p:spPr>
          <a:xfrm>
            <a:off x="12616814" y="7059931"/>
            <a:ext cx="917058" cy="43815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20"/>
        <p:cNvGrpSpPr/>
        <p:nvPr/>
      </p:nvGrpSpPr>
      <p:grpSpPr>
        <a:xfrm>
          <a:off x="0" y="0"/>
          <a:ext cx="0" cy="0"/>
          <a:chOff x="0" y="0"/>
          <a:chExt cx="0" cy="0"/>
        </a:xfrm>
      </p:grpSpPr>
      <p:pic>
        <p:nvPicPr>
          <p:cNvPr id="121" name="Google Shape;121;p37" descr="Droplets-HD-Content-R1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122" name="Google Shape;122;p37"/>
          <p:cNvSpPr txBox="1">
            <a:spLocks noGrp="1"/>
          </p:cNvSpPr>
          <p:nvPr>
            <p:ph type="title"/>
          </p:nvPr>
        </p:nvSpPr>
        <p:spPr>
          <a:xfrm>
            <a:off x="1096529" y="731520"/>
            <a:ext cx="12437342" cy="1926113"/>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3" name="Google Shape;123;p37"/>
          <p:cNvSpPr txBox="1">
            <a:spLocks noGrp="1"/>
          </p:cNvSpPr>
          <p:nvPr>
            <p:ph type="body" idx="1"/>
          </p:nvPr>
        </p:nvSpPr>
        <p:spPr>
          <a:xfrm>
            <a:off x="1096529" y="2840512"/>
            <a:ext cx="3958771" cy="691514"/>
          </a:xfrm>
          <a:prstGeom prst="rect">
            <a:avLst/>
          </a:prstGeom>
          <a:noFill/>
          <a:ln>
            <a:noFill/>
          </a:ln>
        </p:spPr>
        <p:txBody>
          <a:bodyPr spcFirstLastPara="1" wrap="square" lIns="91425" tIns="45700" rIns="91425" bIns="45700" anchor="b" anchorCtr="0">
            <a:noAutofit/>
          </a:bodyPr>
          <a:lstStyle>
            <a:lvl1pPr marL="457200" lvl="0" indent="-228600" algn="ctr">
              <a:lnSpc>
                <a:spcPct val="85000"/>
              </a:lnSpc>
              <a:spcBef>
                <a:spcPts val="1200"/>
              </a:spcBef>
              <a:spcAft>
                <a:spcPts val="0"/>
              </a:spcAft>
              <a:buSzPts val="2880"/>
              <a:buNone/>
              <a:defRPr sz="2880" b="0">
                <a:solidFill>
                  <a:schemeClr val="dk1"/>
                </a:solidFill>
              </a:defRPr>
            </a:lvl1pPr>
            <a:lvl2pPr marL="914400" lvl="1" indent="-228600" algn="l">
              <a:lnSpc>
                <a:spcPct val="120000"/>
              </a:lnSpc>
              <a:spcBef>
                <a:spcPts val="600"/>
              </a:spcBef>
              <a:spcAft>
                <a:spcPts val="0"/>
              </a:spcAft>
              <a:buSzPts val="2400"/>
              <a:buNone/>
              <a:defRPr sz="2400" b="1"/>
            </a:lvl2pPr>
            <a:lvl3pPr marL="1371600" lvl="2" indent="-228600" algn="l">
              <a:lnSpc>
                <a:spcPct val="120000"/>
              </a:lnSpc>
              <a:spcBef>
                <a:spcPts val="600"/>
              </a:spcBef>
              <a:spcAft>
                <a:spcPts val="0"/>
              </a:spcAft>
              <a:buSzPts val="2160"/>
              <a:buNone/>
              <a:defRPr sz="2160" b="1"/>
            </a:lvl3pPr>
            <a:lvl4pPr marL="1828800" lvl="3" indent="-228600" algn="l">
              <a:lnSpc>
                <a:spcPct val="120000"/>
              </a:lnSpc>
              <a:spcBef>
                <a:spcPts val="600"/>
              </a:spcBef>
              <a:spcAft>
                <a:spcPts val="0"/>
              </a:spcAft>
              <a:buSzPts val="1920"/>
              <a:buNone/>
              <a:defRPr sz="1920" b="1"/>
            </a:lvl4pPr>
            <a:lvl5pPr marL="2286000" lvl="4" indent="-228600" algn="l">
              <a:lnSpc>
                <a:spcPct val="120000"/>
              </a:lnSpc>
              <a:spcBef>
                <a:spcPts val="600"/>
              </a:spcBef>
              <a:spcAft>
                <a:spcPts val="0"/>
              </a:spcAft>
              <a:buSzPts val="1920"/>
              <a:buNone/>
              <a:defRPr sz="1920" b="1"/>
            </a:lvl5pPr>
            <a:lvl6pPr marL="2743200" lvl="5" indent="-228600" algn="l">
              <a:lnSpc>
                <a:spcPct val="120000"/>
              </a:lnSpc>
              <a:spcBef>
                <a:spcPts val="600"/>
              </a:spcBef>
              <a:spcAft>
                <a:spcPts val="0"/>
              </a:spcAft>
              <a:buSzPts val="1920"/>
              <a:buNone/>
              <a:defRPr sz="1920" b="1"/>
            </a:lvl6pPr>
            <a:lvl7pPr marL="3200400" lvl="6" indent="-228600" algn="l">
              <a:lnSpc>
                <a:spcPct val="120000"/>
              </a:lnSpc>
              <a:spcBef>
                <a:spcPts val="600"/>
              </a:spcBef>
              <a:spcAft>
                <a:spcPts val="0"/>
              </a:spcAft>
              <a:buSzPts val="1920"/>
              <a:buNone/>
              <a:defRPr sz="1920" b="1"/>
            </a:lvl7pPr>
            <a:lvl8pPr marL="3657600" lvl="7" indent="-228600" algn="l">
              <a:lnSpc>
                <a:spcPct val="120000"/>
              </a:lnSpc>
              <a:spcBef>
                <a:spcPts val="600"/>
              </a:spcBef>
              <a:spcAft>
                <a:spcPts val="0"/>
              </a:spcAft>
              <a:buSzPts val="1920"/>
              <a:buNone/>
              <a:defRPr sz="1920" b="1"/>
            </a:lvl8pPr>
            <a:lvl9pPr marL="4114800" lvl="8" indent="-228600" algn="l">
              <a:lnSpc>
                <a:spcPct val="120000"/>
              </a:lnSpc>
              <a:spcBef>
                <a:spcPts val="600"/>
              </a:spcBef>
              <a:spcAft>
                <a:spcPts val="0"/>
              </a:spcAft>
              <a:buSzPts val="1920"/>
              <a:buNone/>
              <a:defRPr sz="1920" b="1"/>
            </a:lvl9pPr>
          </a:lstStyle>
          <a:p>
            <a:endParaRPr/>
          </a:p>
        </p:txBody>
      </p:sp>
      <p:sp>
        <p:nvSpPr>
          <p:cNvPr id="124" name="Google Shape;124;p37"/>
          <p:cNvSpPr txBox="1">
            <a:spLocks noGrp="1"/>
          </p:cNvSpPr>
          <p:nvPr>
            <p:ph type="body" idx="2"/>
          </p:nvPr>
        </p:nvSpPr>
        <p:spPr>
          <a:xfrm>
            <a:off x="1096529" y="3532027"/>
            <a:ext cx="3958771" cy="3417414"/>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200"/>
              </a:spcBef>
              <a:spcAft>
                <a:spcPts val="0"/>
              </a:spcAft>
              <a:buSzPts val="1680"/>
              <a:buNone/>
              <a:defRPr sz="1679"/>
            </a:lvl1pPr>
            <a:lvl2pPr marL="914400" lvl="1" indent="-228600" algn="l">
              <a:lnSpc>
                <a:spcPct val="120000"/>
              </a:lnSpc>
              <a:spcBef>
                <a:spcPts val="600"/>
              </a:spcBef>
              <a:spcAft>
                <a:spcPts val="0"/>
              </a:spcAft>
              <a:buSzPts val="1440"/>
              <a:buNone/>
              <a:defRPr sz="1440"/>
            </a:lvl2pPr>
            <a:lvl3pPr marL="1371600" lvl="2" indent="-228600" algn="l">
              <a:lnSpc>
                <a:spcPct val="120000"/>
              </a:lnSpc>
              <a:spcBef>
                <a:spcPts val="600"/>
              </a:spcBef>
              <a:spcAft>
                <a:spcPts val="0"/>
              </a:spcAft>
              <a:buSzPts val="1200"/>
              <a:buNone/>
              <a:defRPr sz="1200"/>
            </a:lvl3pPr>
            <a:lvl4pPr marL="1828800" lvl="3" indent="-228600" algn="l">
              <a:lnSpc>
                <a:spcPct val="120000"/>
              </a:lnSpc>
              <a:spcBef>
                <a:spcPts val="600"/>
              </a:spcBef>
              <a:spcAft>
                <a:spcPts val="0"/>
              </a:spcAft>
              <a:buSzPts val="1080"/>
              <a:buNone/>
              <a:defRPr sz="1080"/>
            </a:lvl4pPr>
            <a:lvl5pPr marL="2286000" lvl="4" indent="-228600" algn="l">
              <a:lnSpc>
                <a:spcPct val="120000"/>
              </a:lnSpc>
              <a:spcBef>
                <a:spcPts val="600"/>
              </a:spcBef>
              <a:spcAft>
                <a:spcPts val="0"/>
              </a:spcAft>
              <a:buSzPts val="1080"/>
              <a:buNone/>
              <a:defRPr sz="1080"/>
            </a:lvl5pPr>
            <a:lvl6pPr marL="2743200" lvl="5" indent="-228600" algn="l">
              <a:lnSpc>
                <a:spcPct val="120000"/>
              </a:lnSpc>
              <a:spcBef>
                <a:spcPts val="600"/>
              </a:spcBef>
              <a:spcAft>
                <a:spcPts val="0"/>
              </a:spcAft>
              <a:buSzPts val="1080"/>
              <a:buNone/>
              <a:defRPr sz="1080"/>
            </a:lvl6pPr>
            <a:lvl7pPr marL="3200400" lvl="6" indent="-228600" algn="l">
              <a:lnSpc>
                <a:spcPct val="120000"/>
              </a:lnSpc>
              <a:spcBef>
                <a:spcPts val="600"/>
              </a:spcBef>
              <a:spcAft>
                <a:spcPts val="0"/>
              </a:spcAft>
              <a:buSzPts val="1080"/>
              <a:buNone/>
              <a:defRPr sz="1080"/>
            </a:lvl7pPr>
            <a:lvl8pPr marL="3657600" lvl="7" indent="-228600" algn="l">
              <a:lnSpc>
                <a:spcPct val="120000"/>
              </a:lnSpc>
              <a:spcBef>
                <a:spcPts val="600"/>
              </a:spcBef>
              <a:spcAft>
                <a:spcPts val="0"/>
              </a:spcAft>
              <a:buSzPts val="1080"/>
              <a:buNone/>
              <a:defRPr sz="1080"/>
            </a:lvl8pPr>
            <a:lvl9pPr marL="4114800" lvl="8" indent="-228600" algn="l">
              <a:lnSpc>
                <a:spcPct val="120000"/>
              </a:lnSpc>
              <a:spcBef>
                <a:spcPts val="600"/>
              </a:spcBef>
              <a:spcAft>
                <a:spcPts val="0"/>
              </a:spcAft>
              <a:buSzPts val="1080"/>
              <a:buNone/>
              <a:defRPr sz="1080"/>
            </a:lvl9pPr>
          </a:lstStyle>
          <a:p>
            <a:endParaRPr/>
          </a:p>
        </p:txBody>
      </p:sp>
      <p:sp>
        <p:nvSpPr>
          <p:cNvPr id="125" name="Google Shape;125;p37"/>
          <p:cNvSpPr txBox="1">
            <a:spLocks noGrp="1"/>
          </p:cNvSpPr>
          <p:nvPr>
            <p:ph type="body" idx="3"/>
          </p:nvPr>
        </p:nvSpPr>
        <p:spPr>
          <a:xfrm>
            <a:off x="5342868" y="2840512"/>
            <a:ext cx="3949825" cy="691514"/>
          </a:xfrm>
          <a:prstGeom prst="rect">
            <a:avLst/>
          </a:prstGeom>
          <a:noFill/>
          <a:ln>
            <a:noFill/>
          </a:ln>
        </p:spPr>
        <p:txBody>
          <a:bodyPr spcFirstLastPara="1" wrap="square" lIns="91425" tIns="45700" rIns="91425" bIns="45700" anchor="b" anchorCtr="0">
            <a:noAutofit/>
          </a:bodyPr>
          <a:lstStyle>
            <a:lvl1pPr marL="457200" lvl="0" indent="-228600" algn="ctr">
              <a:lnSpc>
                <a:spcPct val="85000"/>
              </a:lnSpc>
              <a:spcBef>
                <a:spcPts val="1200"/>
              </a:spcBef>
              <a:spcAft>
                <a:spcPts val="0"/>
              </a:spcAft>
              <a:buSzPts val="2880"/>
              <a:buNone/>
              <a:defRPr sz="2880" b="0">
                <a:solidFill>
                  <a:schemeClr val="dk1"/>
                </a:solidFill>
              </a:defRPr>
            </a:lvl1pPr>
            <a:lvl2pPr marL="914400" lvl="1" indent="-228600" algn="l">
              <a:lnSpc>
                <a:spcPct val="120000"/>
              </a:lnSpc>
              <a:spcBef>
                <a:spcPts val="600"/>
              </a:spcBef>
              <a:spcAft>
                <a:spcPts val="0"/>
              </a:spcAft>
              <a:buSzPts val="2400"/>
              <a:buNone/>
              <a:defRPr sz="2400" b="1"/>
            </a:lvl2pPr>
            <a:lvl3pPr marL="1371600" lvl="2" indent="-228600" algn="l">
              <a:lnSpc>
                <a:spcPct val="120000"/>
              </a:lnSpc>
              <a:spcBef>
                <a:spcPts val="600"/>
              </a:spcBef>
              <a:spcAft>
                <a:spcPts val="0"/>
              </a:spcAft>
              <a:buSzPts val="2160"/>
              <a:buNone/>
              <a:defRPr sz="2160" b="1"/>
            </a:lvl3pPr>
            <a:lvl4pPr marL="1828800" lvl="3" indent="-228600" algn="l">
              <a:lnSpc>
                <a:spcPct val="120000"/>
              </a:lnSpc>
              <a:spcBef>
                <a:spcPts val="600"/>
              </a:spcBef>
              <a:spcAft>
                <a:spcPts val="0"/>
              </a:spcAft>
              <a:buSzPts val="1920"/>
              <a:buNone/>
              <a:defRPr sz="1920" b="1"/>
            </a:lvl4pPr>
            <a:lvl5pPr marL="2286000" lvl="4" indent="-228600" algn="l">
              <a:lnSpc>
                <a:spcPct val="120000"/>
              </a:lnSpc>
              <a:spcBef>
                <a:spcPts val="600"/>
              </a:spcBef>
              <a:spcAft>
                <a:spcPts val="0"/>
              </a:spcAft>
              <a:buSzPts val="1920"/>
              <a:buNone/>
              <a:defRPr sz="1920" b="1"/>
            </a:lvl5pPr>
            <a:lvl6pPr marL="2743200" lvl="5" indent="-228600" algn="l">
              <a:lnSpc>
                <a:spcPct val="120000"/>
              </a:lnSpc>
              <a:spcBef>
                <a:spcPts val="600"/>
              </a:spcBef>
              <a:spcAft>
                <a:spcPts val="0"/>
              </a:spcAft>
              <a:buSzPts val="1920"/>
              <a:buNone/>
              <a:defRPr sz="1920" b="1"/>
            </a:lvl6pPr>
            <a:lvl7pPr marL="3200400" lvl="6" indent="-228600" algn="l">
              <a:lnSpc>
                <a:spcPct val="120000"/>
              </a:lnSpc>
              <a:spcBef>
                <a:spcPts val="600"/>
              </a:spcBef>
              <a:spcAft>
                <a:spcPts val="0"/>
              </a:spcAft>
              <a:buSzPts val="1920"/>
              <a:buNone/>
              <a:defRPr sz="1920" b="1"/>
            </a:lvl7pPr>
            <a:lvl8pPr marL="3657600" lvl="7" indent="-228600" algn="l">
              <a:lnSpc>
                <a:spcPct val="120000"/>
              </a:lnSpc>
              <a:spcBef>
                <a:spcPts val="600"/>
              </a:spcBef>
              <a:spcAft>
                <a:spcPts val="0"/>
              </a:spcAft>
              <a:buSzPts val="1920"/>
              <a:buNone/>
              <a:defRPr sz="1920" b="1"/>
            </a:lvl8pPr>
            <a:lvl9pPr marL="4114800" lvl="8" indent="-228600" algn="l">
              <a:lnSpc>
                <a:spcPct val="120000"/>
              </a:lnSpc>
              <a:spcBef>
                <a:spcPts val="600"/>
              </a:spcBef>
              <a:spcAft>
                <a:spcPts val="0"/>
              </a:spcAft>
              <a:buSzPts val="1920"/>
              <a:buNone/>
              <a:defRPr sz="1920" b="1"/>
            </a:lvl9pPr>
          </a:lstStyle>
          <a:p>
            <a:endParaRPr/>
          </a:p>
        </p:txBody>
      </p:sp>
      <p:sp>
        <p:nvSpPr>
          <p:cNvPr id="126" name="Google Shape;126;p37"/>
          <p:cNvSpPr txBox="1">
            <a:spLocks noGrp="1"/>
          </p:cNvSpPr>
          <p:nvPr>
            <p:ph type="body" idx="4"/>
          </p:nvPr>
        </p:nvSpPr>
        <p:spPr>
          <a:xfrm>
            <a:off x="5329618" y="3532027"/>
            <a:ext cx="3964021" cy="3417414"/>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200"/>
              </a:spcBef>
              <a:spcAft>
                <a:spcPts val="0"/>
              </a:spcAft>
              <a:buSzPts val="1680"/>
              <a:buNone/>
              <a:defRPr sz="1679"/>
            </a:lvl1pPr>
            <a:lvl2pPr marL="914400" lvl="1" indent="-228600" algn="l">
              <a:lnSpc>
                <a:spcPct val="120000"/>
              </a:lnSpc>
              <a:spcBef>
                <a:spcPts val="600"/>
              </a:spcBef>
              <a:spcAft>
                <a:spcPts val="0"/>
              </a:spcAft>
              <a:buSzPts val="1440"/>
              <a:buNone/>
              <a:defRPr sz="1440"/>
            </a:lvl2pPr>
            <a:lvl3pPr marL="1371600" lvl="2" indent="-228600" algn="l">
              <a:lnSpc>
                <a:spcPct val="120000"/>
              </a:lnSpc>
              <a:spcBef>
                <a:spcPts val="600"/>
              </a:spcBef>
              <a:spcAft>
                <a:spcPts val="0"/>
              </a:spcAft>
              <a:buSzPts val="1200"/>
              <a:buNone/>
              <a:defRPr sz="1200"/>
            </a:lvl3pPr>
            <a:lvl4pPr marL="1828800" lvl="3" indent="-228600" algn="l">
              <a:lnSpc>
                <a:spcPct val="120000"/>
              </a:lnSpc>
              <a:spcBef>
                <a:spcPts val="600"/>
              </a:spcBef>
              <a:spcAft>
                <a:spcPts val="0"/>
              </a:spcAft>
              <a:buSzPts val="1080"/>
              <a:buNone/>
              <a:defRPr sz="1080"/>
            </a:lvl4pPr>
            <a:lvl5pPr marL="2286000" lvl="4" indent="-228600" algn="l">
              <a:lnSpc>
                <a:spcPct val="120000"/>
              </a:lnSpc>
              <a:spcBef>
                <a:spcPts val="600"/>
              </a:spcBef>
              <a:spcAft>
                <a:spcPts val="0"/>
              </a:spcAft>
              <a:buSzPts val="1080"/>
              <a:buNone/>
              <a:defRPr sz="1080"/>
            </a:lvl5pPr>
            <a:lvl6pPr marL="2743200" lvl="5" indent="-228600" algn="l">
              <a:lnSpc>
                <a:spcPct val="120000"/>
              </a:lnSpc>
              <a:spcBef>
                <a:spcPts val="600"/>
              </a:spcBef>
              <a:spcAft>
                <a:spcPts val="0"/>
              </a:spcAft>
              <a:buSzPts val="1080"/>
              <a:buNone/>
              <a:defRPr sz="1080"/>
            </a:lvl6pPr>
            <a:lvl7pPr marL="3200400" lvl="6" indent="-228600" algn="l">
              <a:lnSpc>
                <a:spcPct val="120000"/>
              </a:lnSpc>
              <a:spcBef>
                <a:spcPts val="600"/>
              </a:spcBef>
              <a:spcAft>
                <a:spcPts val="0"/>
              </a:spcAft>
              <a:buSzPts val="1080"/>
              <a:buNone/>
              <a:defRPr sz="1080"/>
            </a:lvl7pPr>
            <a:lvl8pPr marL="3657600" lvl="7" indent="-228600" algn="l">
              <a:lnSpc>
                <a:spcPct val="120000"/>
              </a:lnSpc>
              <a:spcBef>
                <a:spcPts val="600"/>
              </a:spcBef>
              <a:spcAft>
                <a:spcPts val="0"/>
              </a:spcAft>
              <a:buSzPts val="1080"/>
              <a:buNone/>
              <a:defRPr sz="1080"/>
            </a:lvl8pPr>
            <a:lvl9pPr marL="4114800" lvl="8" indent="-228600" algn="l">
              <a:lnSpc>
                <a:spcPct val="120000"/>
              </a:lnSpc>
              <a:spcBef>
                <a:spcPts val="600"/>
              </a:spcBef>
              <a:spcAft>
                <a:spcPts val="0"/>
              </a:spcAft>
              <a:buSzPts val="1080"/>
              <a:buNone/>
              <a:defRPr sz="1080"/>
            </a:lvl9pPr>
          </a:lstStyle>
          <a:p>
            <a:endParaRPr/>
          </a:p>
        </p:txBody>
      </p:sp>
      <p:sp>
        <p:nvSpPr>
          <p:cNvPr id="127" name="Google Shape;127;p37"/>
          <p:cNvSpPr txBox="1">
            <a:spLocks noGrp="1"/>
          </p:cNvSpPr>
          <p:nvPr>
            <p:ph type="body" idx="5"/>
          </p:nvPr>
        </p:nvSpPr>
        <p:spPr>
          <a:xfrm>
            <a:off x="9567957" y="2840512"/>
            <a:ext cx="3965914" cy="691514"/>
          </a:xfrm>
          <a:prstGeom prst="rect">
            <a:avLst/>
          </a:prstGeom>
          <a:noFill/>
          <a:ln>
            <a:noFill/>
          </a:ln>
        </p:spPr>
        <p:txBody>
          <a:bodyPr spcFirstLastPara="1" wrap="square" lIns="91425" tIns="45700" rIns="91425" bIns="45700" anchor="b" anchorCtr="0">
            <a:noAutofit/>
          </a:bodyPr>
          <a:lstStyle>
            <a:lvl1pPr marL="457200" lvl="0" indent="-228600" algn="ctr">
              <a:lnSpc>
                <a:spcPct val="85000"/>
              </a:lnSpc>
              <a:spcBef>
                <a:spcPts val="1200"/>
              </a:spcBef>
              <a:spcAft>
                <a:spcPts val="0"/>
              </a:spcAft>
              <a:buSzPts val="2880"/>
              <a:buNone/>
              <a:defRPr sz="2880" b="0">
                <a:solidFill>
                  <a:schemeClr val="dk1"/>
                </a:solidFill>
              </a:defRPr>
            </a:lvl1pPr>
            <a:lvl2pPr marL="914400" lvl="1" indent="-228600" algn="l">
              <a:lnSpc>
                <a:spcPct val="120000"/>
              </a:lnSpc>
              <a:spcBef>
                <a:spcPts val="600"/>
              </a:spcBef>
              <a:spcAft>
                <a:spcPts val="0"/>
              </a:spcAft>
              <a:buSzPts val="2400"/>
              <a:buNone/>
              <a:defRPr sz="2400" b="1"/>
            </a:lvl2pPr>
            <a:lvl3pPr marL="1371600" lvl="2" indent="-228600" algn="l">
              <a:lnSpc>
                <a:spcPct val="120000"/>
              </a:lnSpc>
              <a:spcBef>
                <a:spcPts val="600"/>
              </a:spcBef>
              <a:spcAft>
                <a:spcPts val="0"/>
              </a:spcAft>
              <a:buSzPts val="2160"/>
              <a:buNone/>
              <a:defRPr sz="2160" b="1"/>
            </a:lvl3pPr>
            <a:lvl4pPr marL="1828800" lvl="3" indent="-228600" algn="l">
              <a:lnSpc>
                <a:spcPct val="120000"/>
              </a:lnSpc>
              <a:spcBef>
                <a:spcPts val="600"/>
              </a:spcBef>
              <a:spcAft>
                <a:spcPts val="0"/>
              </a:spcAft>
              <a:buSzPts val="1920"/>
              <a:buNone/>
              <a:defRPr sz="1920" b="1"/>
            </a:lvl4pPr>
            <a:lvl5pPr marL="2286000" lvl="4" indent="-228600" algn="l">
              <a:lnSpc>
                <a:spcPct val="120000"/>
              </a:lnSpc>
              <a:spcBef>
                <a:spcPts val="600"/>
              </a:spcBef>
              <a:spcAft>
                <a:spcPts val="0"/>
              </a:spcAft>
              <a:buSzPts val="1920"/>
              <a:buNone/>
              <a:defRPr sz="1920" b="1"/>
            </a:lvl5pPr>
            <a:lvl6pPr marL="2743200" lvl="5" indent="-228600" algn="l">
              <a:lnSpc>
                <a:spcPct val="120000"/>
              </a:lnSpc>
              <a:spcBef>
                <a:spcPts val="600"/>
              </a:spcBef>
              <a:spcAft>
                <a:spcPts val="0"/>
              </a:spcAft>
              <a:buSzPts val="1920"/>
              <a:buNone/>
              <a:defRPr sz="1920" b="1"/>
            </a:lvl6pPr>
            <a:lvl7pPr marL="3200400" lvl="6" indent="-228600" algn="l">
              <a:lnSpc>
                <a:spcPct val="120000"/>
              </a:lnSpc>
              <a:spcBef>
                <a:spcPts val="600"/>
              </a:spcBef>
              <a:spcAft>
                <a:spcPts val="0"/>
              </a:spcAft>
              <a:buSzPts val="1920"/>
              <a:buNone/>
              <a:defRPr sz="1920" b="1"/>
            </a:lvl7pPr>
            <a:lvl8pPr marL="3657600" lvl="7" indent="-228600" algn="l">
              <a:lnSpc>
                <a:spcPct val="120000"/>
              </a:lnSpc>
              <a:spcBef>
                <a:spcPts val="600"/>
              </a:spcBef>
              <a:spcAft>
                <a:spcPts val="0"/>
              </a:spcAft>
              <a:buSzPts val="1920"/>
              <a:buNone/>
              <a:defRPr sz="1920" b="1"/>
            </a:lvl8pPr>
            <a:lvl9pPr marL="4114800" lvl="8" indent="-228600" algn="l">
              <a:lnSpc>
                <a:spcPct val="120000"/>
              </a:lnSpc>
              <a:spcBef>
                <a:spcPts val="600"/>
              </a:spcBef>
              <a:spcAft>
                <a:spcPts val="0"/>
              </a:spcAft>
              <a:buSzPts val="1920"/>
              <a:buNone/>
              <a:defRPr sz="1920" b="1"/>
            </a:lvl9pPr>
          </a:lstStyle>
          <a:p>
            <a:endParaRPr/>
          </a:p>
        </p:txBody>
      </p:sp>
      <p:sp>
        <p:nvSpPr>
          <p:cNvPr id="128" name="Google Shape;128;p37"/>
          <p:cNvSpPr txBox="1">
            <a:spLocks noGrp="1"/>
          </p:cNvSpPr>
          <p:nvPr>
            <p:ph type="body" idx="6"/>
          </p:nvPr>
        </p:nvSpPr>
        <p:spPr>
          <a:xfrm>
            <a:off x="9567957" y="3532027"/>
            <a:ext cx="3965914" cy="3417414"/>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200"/>
              </a:spcBef>
              <a:spcAft>
                <a:spcPts val="0"/>
              </a:spcAft>
              <a:buSzPts val="1680"/>
              <a:buNone/>
              <a:defRPr sz="1679"/>
            </a:lvl1pPr>
            <a:lvl2pPr marL="914400" lvl="1" indent="-228600" algn="l">
              <a:lnSpc>
                <a:spcPct val="120000"/>
              </a:lnSpc>
              <a:spcBef>
                <a:spcPts val="600"/>
              </a:spcBef>
              <a:spcAft>
                <a:spcPts val="0"/>
              </a:spcAft>
              <a:buSzPts val="1440"/>
              <a:buNone/>
              <a:defRPr sz="1440"/>
            </a:lvl2pPr>
            <a:lvl3pPr marL="1371600" lvl="2" indent="-228600" algn="l">
              <a:lnSpc>
                <a:spcPct val="120000"/>
              </a:lnSpc>
              <a:spcBef>
                <a:spcPts val="600"/>
              </a:spcBef>
              <a:spcAft>
                <a:spcPts val="0"/>
              </a:spcAft>
              <a:buSzPts val="1200"/>
              <a:buNone/>
              <a:defRPr sz="1200"/>
            </a:lvl3pPr>
            <a:lvl4pPr marL="1828800" lvl="3" indent="-228600" algn="l">
              <a:lnSpc>
                <a:spcPct val="120000"/>
              </a:lnSpc>
              <a:spcBef>
                <a:spcPts val="600"/>
              </a:spcBef>
              <a:spcAft>
                <a:spcPts val="0"/>
              </a:spcAft>
              <a:buSzPts val="1080"/>
              <a:buNone/>
              <a:defRPr sz="1080"/>
            </a:lvl4pPr>
            <a:lvl5pPr marL="2286000" lvl="4" indent="-228600" algn="l">
              <a:lnSpc>
                <a:spcPct val="120000"/>
              </a:lnSpc>
              <a:spcBef>
                <a:spcPts val="600"/>
              </a:spcBef>
              <a:spcAft>
                <a:spcPts val="0"/>
              </a:spcAft>
              <a:buSzPts val="1080"/>
              <a:buNone/>
              <a:defRPr sz="1080"/>
            </a:lvl5pPr>
            <a:lvl6pPr marL="2743200" lvl="5" indent="-228600" algn="l">
              <a:lnSpc>
                <a:spcPct val="120000"/>
              </a:lnSpc>
              <a:spcBef>
                <a:spcPts val="600"/>
              </a:spcBef>
              <a:spcAft>
                <a:spcPts val="0"/>
              </a:spcAft>
              <a:buSzPts val="1080"/>
              <a:buNone/>
              <a:defRPr sz="1080"/>
            </a:lvl6pPr>
            <a:lvl7pPr marL="3200400" lvl="6" indent="-228600" algn="l">
              <a:lnSpc>
                <a:spcPct val="120000"/>
              </a:lnSpc>
              <a:spcBef>
                <a:spcPts val="600"/>
              </a:spcBef>
              <a:spcAft>
                <a:spcPts val="0"/>
              </a:spcAft>
              <a:buSzPts val="1080"/>
              <a:buNone/>
              <a:defRPr sz="1080"/>
            </a:lvl7pPr>
            <a:lvl8pPr marL="3657600" lvl="7" indent="-228600" algn="l">
              <a:lnSpc>
                <a:spcPct val="120000"/>
              </a:lnSpc>
              <a:spcBef>
                <a:spcPts val="600"/>
              </a:spcBef>
              <a:spcAft>
                <a:spcPts val="0"/>
              </a:spcAft>
              <a:buSzPts val="1080"/>
              <a:buNone/>
              <a:defRPr sz="1080"/>
            </a:lvl8pPr>
            <a:lvl9pPr marL="4114800" lvl="8" indent="-228600" algn="l">
              <a:lnSpc>
                <a:spcPct val="120000"/>
              </a:lnSpc>
              <a:spcBef>
                <a:spcPts val="600"/>
              </a:spcBef>
              <a:spcAft>
                <a:spcPts val="0"/>
              </a:spcAft>
              <a:buSzPts val="1080"/>
              <a:buNone/>
              <a:defRPr sz="1080"/>
            </a:lvl9pPr>
          </a:lstStyle>
          <a:p>
            <a:endParaRPr/>
          </a:p>
        </p:txBody>
      </p:sp>
      <p:sp>
        <p:nvSpPr>
          <p:cNvPr id="129" name="Google Shape;129;p37"/>
          <p:cNvSpPr txBox="1">
            <a:spLocks noGrp="1"/>
          </p:cNvSpPr>
          <p:nvPr>
            <p:ph type="dt" idx="10"/>
          </p:nvPr>
        </p:nvSpPr>
        <p:spPr>
          <a:xfrm>
            <a:off x="9214484" y="7059931"/>
            <a:ext cx="3291840" cy="43815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37"/>
          <p:cNvSpPr txBox="1">
            <a:spLocks noGrp="1"/>
          </p:cNvSpPr>
          <p:nvPr>
            <p:ph type="ftr" idx="11"/>
          </p:nvPr>
        </p:nvSpPr>
        <p:spPr>
          <a:xfrm>
            <a:off x="1096530" y="7059931"/>
            <a:ext cx="8007464" cy="4381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1" name="Google Shape;131;p37"/>
          <p:cNvSpPr txBox="1">
            <a:spLocks noGrp="1"/>
          </p:cNvSpPr>
          <p:nvPr>
            <p:ph type="sldNum" idx="12"/>
          </p:nvPr>
        </p:nvSpPr>
        <p:spPr>
          <a:xfrm>
            <a:off x="12616814" y="7059931"/>
            <a:ext cx="917058" cy="43815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32"/>
        <p:cNvGrpSpPr/>
        <p:nvPr/>
      </p:nvGrpSpPr>
      <p:grpSpPr>
        <a:xfrm>
          <a:off x="0" y="0"/>
          <a:ext cx="0" cy="0"/>
          <a:chOff x="0" y="0"/>
          <a:chExt cx="0" cy="0"/>
        </a:xfrm>
      </p:grpSpPr>
      <p:pic>
        <p:nvPicPr>
          <p:cNvPr id="133" name="Google Shape;133;p38" descr="Droplets-HD-Content-R1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134" name="Google Shape;134;p38"/>
          <p:cNvSpPr txBox="1">
            <a:spLocks noGrp="1"/>
          </p:cNvSpPr>
          <p:nvPr>
            <p:ph type="title"/>
          </p:nvPr>
        </p:nvSpPr>
        <p:spPr>
          <a:xfrm>
            <a:off x="1096529" y="732927"/>
            <a:ext cx="12437342" cy="1924706"/>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5" name="Google Shape;135;p38"/>
          <p:cNvSpPr txBox="1">
            <a:spLocks noGrp="1"/>
          </p:cNvSpPr>
          <p:nvPr>
            <p:ph type="body" idx="1"/>
          </p:nvPr>
        </p:nvSpPr>
        <p:spPr>
          <a:xfrm>
            <a:off x="1096529" y="5045784"/>
            <a:ext cx="3955691" cy="691514"/>
          </a:xfrm>
          <a:prstGeom prst="rect">
            <a:avLst/>
          </a:prstGeom>
          <a:noFill/>
          <a:ln>
            <a:noFill/>
          </a:ln>
        </p:spPr>
        <p:txBody>
          <a:bodyPr spcFirstLastPara="1" wrap="square" lIns="91425" tIns="45700" rIns="91425" bIns="45700" anchor="b" anchorCtr="0">
            <a:noAutofit/>
          </a:bodyPr>
          <a:lstStyle>
            <a:lvl1pPr marL="457200" lvl="0" indent="-228600" algn="ctr">
              <a:lnSpc>
                <a:spcPct val="85000"/>
              </a:lnSpc>
              <a:spcBef>
                <a:spcPts val="1200"/>
              </a:spcBef>
              <a:spcAft>
                <a:spcPts val="0"/>
              </a:spcAft>
              <a:buSzPts val="2640"/>
              <a:buNone/>
              <a:defRPr sz="2640" b="0">
                <a:solidFill>
                  <a:schemeClr val="dk1"/>
                </a:solidFill>
              </a:defRPr>
            </a:lvl1pPr>
            <a:lvl2pPr marL="914400" lvl="1" indent="-228600" algn="l">
              <a:lnSpc>
                <a:spcPct val="120000"/>
              </a:lnSpc>
              <a:spcBef>
                <a:spcPts val="600"/>
              </a:spcBef>
              <a:spcAft>
                <a:spcPts val="0"/>
              </a:spcAft>
              <a:buSzPts val="2400"/>
              <a:buNone/>
              <a:defRPr sz="2400" b="1"/>
            </a:lvl2pPr>
            <a:lvl3pPr marL="1371600" lvl="2" indent="-228600" algn="l">
              <a:lnSpc>
                <a:spcPct val="120000"/>
              </a:lnSpc>
              <a:spcBef>
                <a:spcPts val="600"/>
              </a:spcBef>
              <a:spcAft>
                <a:spcPts val="0"/>
              </a:spcAft>
              <a:buSzPts val="2160"/>
              <a:buNone/>
              <a:defRPr sz="2160" b="1"/>
            </a:lvl3pPr>
            <a:lvl4pPr marL="1828800" lvl="3" indent="-228600" algn="l">
              <a:lnSpc>
                <a:spcPct val="120000"/>
              </a:lnSpc>
              <a:spcBef>
                <a:spcPts val="600"/>
              </a:spcBef>
              <a:spcAft>
                <a:spcPts val="0"/>
              </a:spcAft>
              <a:buSzPts val="1920"/>
              <a:buNone/>
              <a:defRPr sz="1920" b="1"/>
            </a:lvl4pPr>
            <a:lvl5pPr marL="2286000" lvl="4" indent="-228600" algn="l">
              <a:lnSpc>
                <a:spcPct val="120000"/>
              </a:lnSpc>
              <a:spcBef>
                <a:spcPts val="600"/>
              </a:spcBef>
              <a:spcAft>
                <a:spcPts val="0"/>
              </a:spcAft>
              <a:buSzPts val="1920"/>
              <a:buNone/>
              <a:defRPr sz="1920" b="1"/>
            </a:lvl5pPr>
            <a:lvl6pPr marL="2743200" lvl="5" indent="-228600" algn="l">
              <a:lnSpc>
                <a:spcPct val="120000"/>
              </a:lnSpc>
              <a:spcBef>
                <a:spcPts val="600"/>
              </a:spcBef>
              <a:spcAft>
                <a:spcPts val="0"/>
              </a:spcAft>
              <a:buSzPts val="1920"/>
              <a:buNone/>
              <a:defRPr sz="1920" b="1"/>
            </a:lvl6pPr>
            <a:lvl7pPr marL="3200400" lvl="6" indent="-228600" algn="l">
              <a:lnSpc>
                <a:spcPct val="120000"/>
              </a:lnSpc>
              <a:spcBef>
                <a:spcPts val="600"/>
              </a:spcBef>
              <a:spcAft>
                <a:spcPts val="0"/>
              </a:spcAft>
              <a:buSzPts val="1920"/>
              <a:buNone/>
              <a:defRPr sz="1920" b="1"/>
            </a:lvl7pPr>
            <a:lvl8pPr marL="3657600" lvl="7" indent="-228600" algn="l">
              <a:lnSpc>
                <a:spcPct val="120000"/>
              </a:lnSpc>
              <a:spcBef>
                <a:spcPts val="600"/>
              </a:spcBef>
              <a:spcAft>
                <a:spcPts val="0"/>
              </a:spcAft>
              <a:buSzPts val="1920"/>
              <a:buNone/>
              <a:defRPr sz="1920" b="1"/>
            </a:lvl8pPr>
            <a:lvl9pPr marL="4114800" lvl="8" indent="-228600" algn="l">
              <a:lnSpc>
                <a:spcPct val="120000"/>
              </a:lnSpc>
              <a:spcBef>
                <a:spcPts val="600"/>
              </a:spcBef>
              <a:spcAft>
                <a:spcPts val="0"/>
              </a:spcAft>
              <a:buSzPts val="1920"/>
              <a:buNone/>
              <a:defRPr sz="1920" b="1"/>
            </a:lvl9pPr>
          </a:lstStyle>
          <a:p>
            <a:endParaRPr/>
          </a:p>
        </p:txBody>
      </p:sp>
      <p:sp>
        <p:nvSpPr>
          <p:cNvPr id="136" name="Google Shape;136;p38"/>
          <p:cNvSpPr>
            <a:spLocks noGrp="1"/>
          </p:cNvSpPr>
          <p:nvPr>
            <p:ph type="pic" idx="2"/>
          </p:nvPr>
        </p:nvSpPr>
        <p:spPr>
          <a:xfrm>
            <a:off x="1096529" y="2840512"/>
            <a:ext cx="3955691" cy="1828800"/>
          </a:xfrm>
          <a:prstGeom prst="roundRect">
            <a:avLst>
              <a:gd name="adj" fmla="val 9363"/>
            </a:avLst>
          </a:prstGeom>
          <a:noFill/>
          <a:ln w="82550" cap="sq" cmpd="sng">
            <a:solidFill>
              <a:srgbClr val="C0D3E4"/>
            </a:solidFill>
            <a:prstDash val="solid"/>
            <a:miter lim="800000"/>
            <a:headEnd type="none" w="sm" len="sm"/>
            <a:tailEnd type="none" w="sm" len="sm"/>
          </a:ln>
        </p:spPr>
      </p:sp>
      <p:sp>
        <p:nvSpPr>
          <p:cNvPr id="137" name="Google Shape;137;p38"/>
          <p:cNvSpPr txBox="1">
            <a:spLocks noGrp="1"/>
          </p:cNvSpPr>
          <p:nvPr>
            <p:ph type="body" idx="3"/>
          </p:nvPr>
        </p:nvSpPr>
        <p:spPr>
          <a:xfrm>
            <a:off x="1096529" y="5737298"/>
            <a:ext cx="3955691" cy="1212142"/>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200"/>
              </a:spcBef>
              <a:spcAft>
                <a:spcPts val="0"/>
              </a:spcAft>
              <a:buSzPts val="1680"/>
              <a:buNone/>
              <a:defRPr sz="1679"/>
            </a:lvl1pPr>
            <a:lvl2pPr marL="914400" lvl="1" indent="-228600" algn="l">
              <a:lnSpc>
                <a:spcPct val="120000"/>
              </a:lnSpc>
              <a:spcBef>
                <a:spcPts val="600"/>
              </a:spcBef>
              <a:spcAft>
                <a:spcPts val="0"/>
              </a:spcAft>
              <a:buSzPts val="1440"/>
              <a:buNone/>
              <a:defRPr sz="1440"/>
            </a:lvl2pPr>
            <a:lvl3pPr marL="1371600" lvl="2" indent="-228600" algn="l">
              <a:lnSpc>
                <a:spcPct val="120000"/>
              </a:lnSpc>
              <a:spcBef>
                <a:spcPts val="600"/>
              </a:spcBef>
              <a:spcAft>
                <a:spcPts val="0"/>
              </a:spcAft>
              <a:buSzPts val="1200"/>
              <a:buNone/>
              <a:defRPr sz="1200"/>
            </a:lvl3pPr>
            <a:lvl4pPr marL="1828800" lvl="3" indent="-228600" algn="l">
              <a:lnSpc>
                <a:spcPct val="120000"/>
              </a:lnSpc>
              <a:spcBef>
                <a:spcPts val="600"/>
              </a:spcBef>
              <a:spcAft>
                <a:spcPts val="0"/>
              </a:spcAft>
              <a:buSzPts val="1080"/>
              <a:buNone/>
              <a:defRPr sz="1080"/>
            </a:lvl4pPr>
            <a:lvl5pPr marL="2286000" lvl="4" indent="-228600" algn="l">
              <a:lnSpc>
                <a:spcPct val="120000"/>
              </a:lnSpc>
              <a:spcBef>
                <a:spcPts val="600"/>
              </a:spcBef>
              <a:spcAft>
                <a:spcPts val="0"/>
              </a:spcAft>
              <a:buSzPts val="1080"/>
              <a:buNone/>
              <a:defRPr sz="1080"/>
            </a:lvl5pPr>
            <a:lvl6pPr marL="2743200" lvl="5" indent="-228600" algn="l">
              <a:lnSpc>
                <a:spcPct val="120000"/>
              </a:lnSpc>
              <a:spcBef>
                <a:spcPts val="600"/>
              </a:spcBef>
              <a:spcAft>
                <a:spcPts val="0"/>
              </a:spcAft>
              <a:buSzPts val="1080"/>
              <a:buNone/>
              <a:defRPr sz="1080"/>
            </a:lvl6pPr>
            <a:lvl7pPr marL="3200400" lvl="6" indent="-228600" algn="l">
              <a:lnSpc>
                <a:spcPct val="120000"/>
              </a:lnSpc>
              <a:spcBef>
                <a:spcPts val="600"/>
              </a:spcBef>
              <a:spcAft>
                <a:spcPts val="0"/>
              </a:spcAft>
              <a:buSzPts val="1080"/>
              <a:buNone/>
              <a:defRPr sz="1080"/>
            </a:lvl7pPr>
            <a:lvl8pPr marL="3657600" lvl="7" indent="-228600" algn="l">
              <a:lnSpc>
                <a:spcPct val="120000"/>
              </a:lnSpc>
              <a:spcBef>
                <a:spcPts val="600"/>
              </a:spcBef>
              <a:spcAft>
                <a:spcPts val="0"/>
              </a:spcAft>
              <a:buSzPts val="1080"/>
              <a:buNone/>
              <a:defRPr sz="1080"/>
            </a:lvl8pPr>
            <a:lvl9pPr marL="4114800" lvl="8" indent="-228600" algn="l">
              <a:lnSpc>
                <a:spcPct val="120000"/>
              </a:lnSpc>
              <a:spcBef>
                <a:spcPts val="600"/>
              </a:spcBef>
              <a:spcAft>
                <a:spcPts val="0"/>
              </a:spcAft>
              <a:buSzPts val="1080"/>
              <a:buNone/>
              <a:defRPr sz="1080"/>
            </a:lvl9pPr>
          </a:lstStyle>
          <a:p>
            <a:endParaRPr/>
          </a:p>
        </p:txBody>
      </p:sp>
      <p:sp>
        <p:nvSpPr>
          <p:cNvPr id="138" name="Google Shape;138;p38"/>
          <p:cNvSpPr txBox="1">
            <a:spLocks noGrp="1"/>
          </p:cNvSpPr>
          <p:nvPr>
            <p:ph type="body" idx="4"/>
          </p:nvPr>
        </p:nvSpPr>
        <p:spPr>
          <a:xfrm>
            <a:off x="5331311" y="5045784"/>
            <a:ext cx="3962194" cy="691514"/>
          </a:xfrm>
          <a:prstGeom prst="rect">
            <a:avLst/>
          </a:prstGeom>
          <a:noFill/>
          <a:ln>
            <a:noFill/>
          </a:ln>
        </p:spPr>
        <p:txBody>
          <a:bodyPr spcFirstLastPara="1" wrap="square" lIns="91425" tIns="45700" rIns="91425" bIns="45700" anchor="b" anchorCtr="0">
            <a:noAutofit/>
          </a:bodyPr>
          <a:lstStyle>
            <a:lvl1pPr marL="457200" lvl="0" indent="-228600" algn="ctr">
              <a:lnSpc>
                <a:spcPct val="85000"/>
              </a:lnSpc>
              <a:spcBef>
                <a:spcPts val="1200"/>
              </a:spcBef>
              <a:spcAft>
                <a:spcPts val="0"/>
              </a:spcAft>
              <a:buSzPts val="2640"/>
              <a:buNone/>
              <a:defRPr sz="2640" b="0">
                <a:solidFill>
                  <a:schemeClr val="dk1"/>
                </a:solidFill>
              </a:defRPr>
            </a:lvl1pPr>
            <a:lvl2pPr marL="914400" lvl="1" indent="-228600" algn="l">
              <a:lnSpc>
                <a:spcPct val="120000"/>
              </a:lnSpc>
              <a:spcBef>
                <a:spcPts val="600"/>
              </a:spcBef>
              <a:spcAft>
                <a:spcPts val="0"/>
              </a:spcAft>
              <a:buSzPts val="2400"/>
              <a:buNone/>
              <a:defRPr sz="2400" b="1"/>
            </a:lvl2pPr>
            <a:lvl3pPr marL="1371600" lvl="2" indent="-228600" algn="l">
              <a:lnSpc>
                <a:spcPct val="120000"/>
              </a:lnSpc>
              <a:spcBef>
                <a:spcPts val="600"/>
              </a:spcBef>
              <a:spcAft>
                <a:spcPts val="0"/>
              </a:spcAft>
              <a:buSzPts val="2160"/>
              <a:buNone/>
              <a:defRPr sz="2160" b="1"/>
            </a:lvl3pPr>
            <a:lvl4pPr marL="1828800" lvl="3" indent="-228600" algn="l">
              <a:lnSpc>
                <a:spcPct val="120000"/>
              </a:lnSpc>
              <a:spcBef>
                <a:spcPts val="600"/>
              </a:spcBef>
              <a:spcAft>
                <a:spcPts val="0"/>
              </a:spcAft>
              <a:buSzPts val="1920"/>
              <a:buNone/>
              <a:defRPr sz="1920" b="1"/>
            </a:lvl4pPr>
            <a:lvl5pPr marL="2286000" lvl="4" indent="-228600" algn="l">
              <a:lnSpc>
                <a:spcPct val="120000"/>
              </a:lnSpc>
              <a:spcBef>
                <a:spcPts val="600"/>
              </a:spcBef>
              <a:spcAft>
                <a:spcPts val="0"/>
              </a:spcAft>
              <a:buSzPts val="1920"/>
              <a:buNone/>
              <a:defRPr sz="1920" b="1"/>
            </a:lvl5pPr>
            <a:lvl6pPr marL="2743200" lvl="5" indent="-228600" algn="l">
              <a:lnSpc>
                <a:spcPct val="120000"/>
              </a:lnSpc>
              <a:spcBef>
                <a:spcPts val="600"/>
              </a:spcBef>
              <a:spcAft>
                <a:spcPts val="0"/>
              </a:spcAft>
              <a:buSzPts val="1920"/>
              <a:buNone/>
              <a:defRPr sz="1920" b="1"/>
            </a:lvl6pPr>
            <a:lvl7pPr marL="3200400" lvl="6" indent="-228600" algn="l">
              <a:lnSpc>
                <a:spcPct val="120000"/>
              </a:lnSpc>
              <a:spcBef>
                <a:spcPts val="600"/>
              </a:spcBef>
              <a:spcAft>
                <a:spcPts val="0"/>
              </a:spcAft>
              <a:buSzPts val="1920"/>
              <a:buNone/>
              <a:defRPr sz="1920" b="1"/>
            </a:lvl7pPr>
            <a:lvl8pPr marL="3657600" lvl="7" indent="-228600" algn="l">
              <a:lnSpc>
                <a:spcPct val="120000"/>
              </a:lnSpc>
              <a:spcBef>
                <a:spcPts val="600"/>
              </a:spcBef>
              <a:spcAft>
                <a:spcPts val="0"/>
              </a:spcAft>
              <a:buSzPts val="1920"/>
              <a:buNone/>
              <a:defRPr sz="1920" b="1"/>
            </a:lvl8pPr>
            <a:lvl9pPr marL="4114800" lvl="8" indent="-228600" algn="l">
              <a:lnSpc>
                <a:spcPct val="120000"/>
              </a:lnSpc>
              <a:spcBef>
                <a:spcPts val="600"/>
              </a:spcBef>
              <a:spcAft>
                <a:spcPts val="0"/>
              </a:spcAft>
              <a:buSzPts val="1920"/>
              <a:buNone/>
              <a:defRPr sz="1920" b="1"/>
            </a:lvl9pPr>
          </a:lstStyle>
          <a:p>
            <a:endParaRPr/>
          </a:p>
        </p:txBody>
      </p:sp>
      <p:sp>
        <p:nvSpPr>
          <p:cNvPr id="139" name="Google Shape;139;p38"/>
          <p:cNvSpPr>
            <a:spLocks noGrp="1"/>
          </p:cNvSpPr>
          <p:nvPr>
            <p:ph type="pic" idx="5"/>
          </p:nvPr>
        </p:nvSpPr>
        <p:spPr>
          <a:xfrm>
            <a:off x="5329618" y="2840512"/>
            <a:ext cx="3964022" cy="1828800"/>
          </a:xfrm>
          <a:prstGeom prst="roundRect">
            <a:avLst>
              <a:gd name="adj" fmla="val 8841"/>
            </a:avLst>
          </a:prstGeom>
          <a:noFill/>
          <a:ln w="82550" cap="sq" cmpd="sng">
            <a:solidFill>
              <a:srgbClr val="C0D3E4"/>
            </a:solidFill>
            <a:prstDash val="solid"/>
            <a:miter lim="800000"/>
            <a:headEnd type="none" w="sm" len="sm"/>
            <a:tailEnd type="none" w="sm" len="sm"/>
          </a:ln>
        </p:spPr>
      </p:sp>
      <p:sp>
        <p:nvSpPr>
          <p:cNvPr id="140" name="Google Shape;140;p38"/>
          <p:cNvSpPr txBox="1">
            <a:spLocks noGrp="1"/>
          </p:cNvSpPr>
          <p:nvPr>
            <p:ph type="body" idx="6"/>
          </p:nvPr>
        </p:nvSpPr>
        <p:spPr>
          <a:xfrm>
            <a:off x="5329618" y="5737297"/>
            <a:ext cx="3964022" cy="1212143"/>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200"/>
              </a:spcBef>
              <a:spcAft>
                <a:spcPts val="0"/>
              </a:spcAft>
              <a:buSzPts val="1680"/>
              <a:buNone/>
              <a:defRPr sz="1679"/>
            </a:lvl1pPr>
            <a:lvl2pPr marL="914400" lvl="1" indent="-228600" algn="l">
              <a:lnSpc>
                <a:spcPct val="120000"/>
              </a:lnSpc>
              <a:spcBef>
                <a:spcPts val="600"/>
              </a:spcBef>
              <a:spcAft>
                <a:spcPts val="0"/>
              </a:spcAft>
              <a:buSzPts val="1440"/>
              <a:buNone/>
              <a:defRPr sz="1440"/>
            </a:lvl2pPr>
            <a:lvl3pPr marL="1371600" lvl="2" indent="-228600" algn="l">
              <a:lnSpc>
                <a:spcPct val="120000"/>
              </a:lnSpc>
              <a:spcBef>
                <a:spcPts val="600"/>
              </a:spcBef>
              <a:spcAft>
                <a:spcPts val="0"/>
              </a:spcAft>
              <a:buSzPts val="1200"/>
              <a:buNone/>
              <a:defRPr sz="1200"/>
            </a:lvl3pPr>
            <a:lvl4pPr marL="1828800" lvl="3" indent="-228600" algn="l">
              <a:lnSpc>
                <a:spcPct val="120000"/>
              </a:lnSpc>
              <a:spcBef>
                <a:spcPts val="600"/>
              </a:spcBef>
              <a:spcAft>
                <a:spcPts val="0"/>
              </a:spcAft>
              <a:buSzPts val="1080"/>
              <a:buNone/>
              <a:defRPr sz="1080"/>
            </a:lvl4pPr>
            <a:lvl5pPr marL="2286000" lvl="4" indent="-228600" algn="l">
              <a:lnSpc>
                <a:spcPct val="120000"/>
              </a:lnSpc>
              <a:spcBef>
                <a:spcPts val="600"/>
              </a:spcBef>
              <a:spcAft>
                <a:spcPts val="0"/>
              </a:spcAft>
              <a:buSzPts val="1080"/>
              <a:buNone/>
              <a:defRPr sz="1080"/>
            </a:lvl5pPr>
            <a:lvl6pPr marL="2743200" lvl="5" indent="-228600" algn="l">
              <a:lnSpc>
                <a:spcPct val="120000"/>
              </a:lnSpc>
              <a:spcBef>
                <a:spcPts val="600"/>
              </a:spcBef>
              <a:spcAft>
                <a:spcPts val="0"/>
              </a:spcAft>
              <a:buSzPts val="1080"/>
              <a:buNone/>
              <a:defRPr sz="1080"/>
            </a:lvl6pPr>
            <a:lvl7pPr marL="3200400" lvl="6" indent="-228600" algn="l">
              <a:lnSpc>
                <a:spcPct val="120000"/>
              </a:lnSpc>
              <a:spcBef>
                <a:spcPts val="600"/>
              </a:spcBef>
              <a:spcAft>
                <a:spcPts val="0"/>
              </a:spcAft>
              <a:buSzPts val="1080"/>
              <a:buNone/>
              <a:defRPr sz="1080"/>
            </a:lvl7pPr>
            <a:lvl8pPr marL="3657600" lvl="7" indent="-228600" algn="l">
              <a:lnSpc>
                <a:spcPct val="120000"/>
              </a:lnSpc>
              <a:spcBef>
                <a:spcPts val="600"/>
              </a:spcBef>
              <a:spcAft>
                <a:spcPts val="0"/>
              </a:spcAft>
              <a:buSzPts val="1080"/>
              <a:buNone/>
              <a:defRPr sz="1080"/>
            </a:lvl8pPr>
            <a:lvl9pPr marL="4114800" lvl="8" indent="-228600" algn="l">
              <a:lnSpc>
                <a:spcPct val="120000"/>
              </a:lnSpc>
              <a:spcBef>
                <a:spcPts val="600"/>
              </a:spcBef>
              <a:spcAft>
                <a:spcPts val="0"/>
              </a:spcAft>
              <a:buSzPts val="1080"/>
              <a:buNone/>
              <a:defRPr sz="1080"/>
            </a:lvl9pPr>
          </a:lstStyle>
          <a:p>
            <a:endParaRPr/>
          </a:p>
        </p:txBody>
      </p:sp>
      <p:sp>
        <p:nvSpPr>
          <p:cNvPr id="141" name="Google Shape;141;p38"/>
          <p:cNvSpPr txBox="1">
            <a:spLocks noGrp="1"/>
          </p:cNvSpPr>
          <p:nvPr>
            <p:ph type="body" idx="7"/>
          </p:nvPr>
        </p:nvSpPr>
        <p:spPr>
          <a:xfrm>
            <a:off x="9567958" y="5045784"/>
            <a:ext cx="3960817" cy="691514"/>
          </a:xfrm>
          <a:prstGeom prst="rect">
            <a:avLst/>
          </a:prstGeom>
          <a:noFill/>
          <a:ln>
            <a:noFill/>
          </a:ln>
        </p:spPr>
        <p:txBody>
          <a:bodyPr spcFirstLastPara="1" wrap="square" lIns="91425" tIns="45700" rIns="91425" bIns="45700" anchor="b" anchorCtr="0">
            <a:noAutofit/>
          </a:bodyPr>
          <a:lstStyle>
            <a:lvl1pPr marL="457200" lvl="0" indent="-228600" algn="ctr">
              <a:lnSpc>
                <a:spcPct val="85000"/>
              </a:lnSpc>
              <a:spcBef>
                <a:spcPts val="1200"/>
              </a:spcBef>
              <a:spcAft>
                <a:spcPts val="0"/>
              </a:spcAft>
              <a:buSzPts val="2640"/>
              <a:buNone/>
              <a:defRPr sz="2640" b="0">
                <a:solidFill>
                  <a:schemeClr val="dk1"/>
                </a:solidFill>
              </a:defRPr>
            </a:lvl1pPr>
            <a:lvl2pPr marL="914400" lvl="1" indent="-228600" algn="l">
              <a:lnSpc>
                <a:spcPct val="120000"/>
              </a:lnSpc>
              <a:spcBef>
                <a:spcPts val="600"/>
              </a:spcBef>
              <a:spcAft>
                <a:spcPts val="0"/>
              </a:spcAft>
              <a:buSzPts val="2400"/>
              <a:buNone/>
              <a:defRPr sz="2400" b="1"/>
            </a:lvl2pPr>
            <a:lvl3pPr marL="1371600" lvl="2" indent="-228600" algn="l">
              <a:lnSpc>
                <a:spcPct val="120000"/>
              </a:lnSpc>
              <a:spcBef>
                <a:spcPts val="600"/>
              </a:spcBef>
              <a:spcAft>
                <a:spcPts val="0"/>
              </a:spcAft>
              <a:buSzPts val="2160"/>
              <a:buNone/>
              <a:defRPr sz="2160" b="1"/>
            </a:lvl3pPr>
            <a:lvl4pPr marL="1828800" lvl="3" indent="-228600" algn="l">
              <a:lnSpc>
                <a:spcPct val="120000"/>
              </a:lnSpc>
              <a:spcBef>
                <a:spcPts val="600"/>
              </a:spcBef>
              <a:spcAft>
                <a:spcPts val="0"/>
              </a:spcAft>
              <a:buSzPts val="1920"/>
              <a:buNone/>
              <a:defRPr sz="1920" b="1"/>
            </a:lvl4pPr>
            <a:lvl5pPr marL="2286000" lvl="4" indent="-228600" algn="l">
              <a:lnSpc>
                <a:spcPct val="120000"/>
              </a:lnSpc>
              <a:spcBef>
                <a:spcPts val="600"/>
              </a:spcBef>
              <a:spcAft>
                <a:spcPts val="0"/>
              </a:spcAft>
              <a:buSzPts val="1920"/>
              <a:buNone/>
              <a:defRPr sz="1920" b="1"/>
            </a:lvl5pPr>
            <a:lvl6pPr marL="2743200" lvl="5" indent="-228600" algn="l">
              <a:lnSpc>
                <a:spcPct val="120000"/>
              </a:lnSpc>
              <a:spcBef>
                <a:spcPts val="600"/>
              </a:spcBef>
              <a:spcAft>
                <a:spcPts val="0"/>
              </a:spcAft>
              <a:buSzPts val="1920"/>
              <a:buNone/>
              <a:defRPr sz="1920" b="1"/>
            </a:lvl6pPr>
            <a:lvl7pPr marL="3200400" lvl="6" indent="-228600" algn="l">
              <a:lnSpc>
                <a:spcPct val="120000"/>
              </a:lnSpc>
              <a:spcBef>
                <a:spcPts val="600"/>
              </a:spcBef>
              <a:spcAft>
                <a:spcPts val="0"/>
              </a:spcAft>
              <a:buSzPts val="1920"/>
              <a:buNone/>
              <a:defRPr sz="1920" b="1"/>
            </a:lvl7pPr>
            <a:lvl8pPr marL="3657600" lvl="7" indent="-228600" algn="l">
              <a:lnSpc>
                <a:spcPct val="120000"/>
              </a:lnSpc>
              <a:spcBef>
                <a:spcPts val="600"/>
              </a:spcBef>
              <a:spcAft>
                <a:spcPts val="0"/>
              </a:spcAft>
              <a:buSzPts val="1920"/>
              <a:buNone/>
              <a:defRPr sz="1920" b="1"/>
            </a:lvl8pPr>
            <a:lvl9pPr marL="4114800" lvl="8" indent="-228600" algn="l">
              <a:lnSpc>
                <a:spcPct val="120000"/>
              </a:lnSpc>
              <a:spcBef>
                <a:spcPts val="600"/>
              </a:spcBef>
              <a:spcAft>
                <a:spcPts val="0"/>
              </a:spcAft>
              <a:buSzPts val="1920"/>
              <a:buNone/>
              <a:defRPr sz="1920" b="1"/>
            </a:lvl9pPr>
          </a:lstStyle>
          <a:p>
            <a:endParaRPr/>
          </a:p>
        </p:txBody>
      </p:sp>
      <p:sp>
        <p:nvSpPr>
          <p:cNvPr id="142" name="Google Shape;142;p38"/>
          <p:cNvSpPr>
            <a:spLocks noGrp="1"/>
          </p:cNvSpPr>
          <p:nvPr>
            <p:ph type="pic" idx="8"/>
          </p:nvPr>
        </p:nvSpPr>
        <p:spPr>
          <a:xfrm>
            <a:off x="9567957" y="2840512"/>
            <a:ext cx="3965914" cy="1828800"/>
          </a:xfrm>
          <a:prstGeom prst="roundRect">
            <a:avLst>
              <a:gd name="adj" fmla="val 8841"/>
            </a:avLst>
          </a:prstGeom>
          <a:noFill/>
          <a:ln w="82550" cap="sq" cmpd="sng">
            <a:solidFill>
              <a:srgbClr val="C0D3E4"/>
            </a:solidFill>
            <a:prstDash val="solid"/>
            <a:miter lim="800000"/>
            <a:headEnd type="none" w="sm" len="sm"/>
            <a:tailEnd type="none" w="sm" len="sm"/>
          </a:ln>
        </p:spPr>
      </p:sp>
      <p:sp>
        <p:nvSpPr>
          <p:cNvPr id="143" name="Google Shape;143;p38"/>
          <p:cNvSpPr txBox="1">
            <a:spLocks noGrp="1"/>
          </p:cNvSpPr>
          <p:nvPr>
            <p:ph type="body" idx="9"/>
          </p:nvPr>
        </p:nvSpPr>
        <p:spPr>
          <a:xfrm>
            <a:off x="9567808" y="5737294"/>
            <a:ext cx="3966064" cy="1212145"/>
          </a:xfrm>
          <a:prstGeom prst="rect">
            <a:avLst/>
          </a:prstGeom>
          <a:noFill/>
          <a:ln>
            <a:noFill/>
          </a:ln>
        </p:spPr>
        <p:txBody>
          <a:bodyPr spcFirstLastPara="1" wrap="square" lIns="91425" tIns="45700" rIns="91425" bIns="45700" anchor="t" anchorCtr="0">
            <a:normAutofit/>
          </a:bodyPr>
          <a:lstStyle>
            <a:lvl1pPr marL="457200" lvl="0" indent="-228600" algn="ctr">
              <a:lnSpc>
                <a:spcPct val="120000"/>
              </a:lnSpc>
              <a:spcBef>
                <a:spcPts val="1200"/>
              </a:spcBef>
              <a:spcAft>
                <a:spcPts val="0"/>
              </a:spcAft>
              <a:buSzPts val="1680"/>
              <a:buNone/>
              <a:defRPr sz="1679"/>
            </a:lvl1pPr>
            <a:lvl2pPr marL="914400" lvl="1" indent="-228600" algn="l">
              <a:lnSpc>
                <a:spcPct val="120000"/>
              </a:lnSpc>
              <a:spcBef>
                <a:spcPts val="600"/>
              </a:spcBef>
              <a:spcAft>
                <a:spcPts val="0"/>
              </a:spcAft>
              <a:buSzPts val="1440"/>
              <a:buNone/>
              <a:defRPr sz="1440"/>
            </a:lvl2pPr>
            <a:lvl3pPr marL="1371600" lvl="2" indent="-228600" algn="l">
              <a:lnSpc>
                <a:spcPct val="120000"/>
              </a:lnSpc>
              <a:spcBef>
                <a:spcPts val="600"/>
              </a:spcBef>
              <a:spcAft>
                <a:spcPts val="0"/>
              </a:spcAft>
              <a:buSzPts val="1200"/>
              <a:buNone/>
              <a:defRPr sz="1200"/>
            </a:lvl3pPr>
            <a:lvl4pPr marL="1828800" lvl="3" indent="-228600" algn="l">
              <a:lnSpc>
                <a:spcPct val="120000"/>
              </a:lnSpc>
              <a:spcBef>
                <a:spcPts val="600"/>
              </a:spcBef>
              <a:spcAft>
                <a:spcPts val="0"/>
              </a:spcAft>
              <a:buSzPts val="1080"/>
              <a:buNone/>
              <a:defRPr sz="1080"/>
            </a:lvl4pPr>
            <a:lvl5pPr marL="2286000" lvl="4" indent="-228600" algn="l">
              <a:lnSpc>
                <a:spcPct val="120000"/>
              </a:lnSpc>
              <a:spcBef>
                <a:spcPts val="600"/>
              </a:spcBef>
              <a:spcAft>
                <a:spcPts val="0"/>
              </a:spcAft>
              <a:buSzPts val="1080"/>
              <a:buNone/>
              <a:defRPr sz="1080"/>
            </a:lvl5pPr>
            <a:lvl6pPr marL="2743200" lvl="5" indent="-228600" algn="l">
              <a:lnSpc>
                <a:spcPct val="120000"/>
              </a:lnSpc>
              <a:spcBef>
                <a:spcPts val="600"/>
              </a:spcBef>
              <a:spcAft>
                <a:spcPts val="0"/>
              </a:spcAft>
              <a:buSzPts val="1080"/>
              <a:buNone/>
              <a:defRPr sz="1080"/>
            </a:lvl6pPr>
            <a:lvl7pPr marL="3200400" lvl="6" indent="-228600" algn="l">
              <a:lnSpc>
                <a:spcPct val="120000"/>
              </a:lnSpc>
              <a:spcBef>
                <a:spcPts val="600"/>
              </a:spcBef>
              <a:spcAft>
                <a:spcPts val="0"/>
              </a:spcAft>
              <a:buSzPts val="1080"/>
              <a:buNone/>
              <a:defRPr sz="1080"/>
            </a:lvl7pPr>
            <a:lvl8pPr marL="3657600" lvl="7" indent="-228600" algn="l">
              <a:lnSpc>
                <a:spcPct val="120000"/>
              </a:lnSpc>
              <a:spcBef>
                <a:spcPts val="600"/>
              </a:spcBef>
              <a:spcAft>
                <a:spcPts val="0"/>
              </a:spcAft>
              <a:buSzPts val="1080"/>
              <a:buNone/>
              <a:defRPr sz="1080"/>
            </a:lvl8pPr>
            <a:lvl9pPr marL="4114800" lvl="8" indent="-228600" algn="l">
              <a:lnSpc>
                <a:spcPct val="120000"/>
              </a:lnSpc>
              <a:spcBef>
                <a:spcPts val="600"/>
              </a:spcBef>
              <a:spcAft>
                <a:spcPts val="0"/>
              </a:spcAft>
              <a:buSzPts val="1080"/>
              <a:buNone/>
              <a:defRPr sz="1080"/>
            </a:lvl9pPr>
          </a:lstStyle>
          <a:p>
            <a:endParaRPr/>
          </a:p>
        </p:txBody>
      </p:sp>
      <p:sp>
        <p:nvSpPr>
          <p:cNvPr id="144" name="Google Shape;144;p38"/>
          <p:cNvSpPr txBox="1">
            <a:spLocks noGrp="1"/>
          </p:cNvSpPr>
          <p:nvPr>
            <p:ph type="dt" idx="10"/>
          </p:nvPr>
        </p:nvSpPr>
        <p:spPr>
          <a:xfrm>
            <a:off x="9214484" y="7059931"/>
            <a:ext cx="3291840" cy="43815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 name="Google Shape;145;p38"/>
          <p:cNvSpPr txBox="1">
            <a:spLocks noGrp="1"/>
          </p:cNvSpPr>
          <p:nvPr>
            <p:ph type="ftr" idx="11"/>
          </p:nvPr>
        </p:nvSpPr>
        <p:spPr>
          <a:xfrm>
            <a:off x="1096530" y="7059931"/>
            <a:ext cx="8007464" cy="4381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6" name="Google Shape;146;p38"/>
          <p:cNvSpPr txBox="1">
            <a:spLocks noGrp="1"/>
          </p:cNvSpPr>
          <p:nvPr>
            <p:ph type="sldNum" idx="12"/>
          </p:nvPr>
        </p:nvSpPr>
        <p:spPr>
          <a:xfrm>
            <a:off x="12616814" y="7059931"/>
            <a:ext cx="917058" cy="43815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47"/>
        <p:cNvGrpSpPr/>
        <p:nvPr/>
      </p:nvGrpSpPr>
      <p:grpSpPr>
        <a:xfrm>
          <a:off x="0" y="0"/>
          <a:ext cx="0" cy="0"/>
          <a:chOff x="0" y="0"/>
          <a:chExt cx="0" cy="0"/>
        </a:xfrm>
      </p:grpSpPr>
      <p:pic>
        <p:nvPicPr>
          <p:cNvPr id="148" name="Google Shape;148;p39" descr="Droplets-HD-Content-R1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149" name="Google Shape;149;p39"/>
          <p:cNvSpPr txBox="1">
            <a:spLocks noGrp="1"/>
          </p:cNvSpPr>
          <p:nvPr>
            <p:ph type="title"/>
          </p:nvPr>
        </p:nvSpPr>
        <p:spPr>
          <a:xfrm>
            <a:off x="1096531" y="742221"/>
            <a:ext cx="12437341" cy="1915412"/>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 name="Google Shape;150;p39"/>
          <p:cNvSpPr txBox="1">
            <a:spLocks noGrp="1"/>
          </p:cNvSpPr>
          <p:nvPr>
            <p:ph type="body" idx="1"/>
          </p:nvPr>
        </p:nvSpPr>
        <p:spPr>
          <a:xfrm rot="5400000">
            <a:off x="5260737" y="-1323695"/>
            <a:ext cx="4108928" cy="12437342"/>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200"/>
              </a:spcBef>
              <a:spcAft>
                <a:spcPts val="0"/>
              </a:spcAft>
              <a:buSzPts val="1800"/>
              <a:buChar char="•"/>
              <a:defRPr/>
            </a:lvl1pPr>
            <a:lvl2pPr marL="914400" lvl="1" indent="-342900" algn="l">
              <a:lnSpc>
                <a:spcPct val="120000"/>
              </a:lnSpc>
              <a:spcBef>
                <a:spcPts val="600"/>
              </a:spcBef>
              <a:spcAft>
                <a:spcPts val="0"/>
              </a:spcAft>
              <a:buSzPts val="1800"/>
              <a:buChar char="•"/>
              <a:defRPr/>
            </a:lvl2pPr>
            <a:lvl3pPr marL="1371600" lvl="2" indent="-342900" algn="l">
              <a:lnSpc>
                <a:spcPct val="120000"/>
              </a:lnSpc>
              <a:spcBef>
                <a:spcPts val="600"/>
              </a:spcBef>
              <a:spcAft>
                <a:spcPts val="0"/>
              </a:spcAft>
              <a:buSzPts val="1800"/>
              <a:buChar char="•"/>
              <a:defRPr/>
            </a:lvl3pPr>
            <a:lvl4pPr marL="1828800" lvl="3" indent="-342900" algn="l">
              <a:lnSpc>
                <a:spcPct val="120000"/>
              </a:lnSpc>
              <a:spcBef>
                <a:spcPts val="600"/>
              </a:spcBef>
              <a:spcAft>
                <a:spcPts val="0"/>
              </a:spcAft>
              <a:buSzPts val="1800"/>
              <a:buChar char="•"/>
              <a:defRPr/>
            </a:lvl4pPr>
            <a:lvl5pPr marL="2286000" lvl="4" indent="-342900" algn="l">
              <a:lnSpc>
                <a:spcPct val="120000"/>
              </a:lnSpc>
              <a:spcBef>
                <a:spcPts val="600"/>
              </a:spcBef>
              <a:spcAft>
                <a:spcPts val="0"/>
              </a:spcAft>
              <a:buSzPts val="1800"/>
              <a:buChar char="•"/>
              <a:defRPr/>
            </a:lvl5pPr>
            <a:lvl6pPr marL="2743200" lvl="5" indent="-342900" algn="l">
              <a:lnSpc>
                <a:spcPct val="120000"/>
              </a:lnSpc>
              <a:spcBef>
                <a:spcPts val="600"/>
              </a:spcBef>
              <a:spcAft>
                <a:spcPts val="0"/>
              </a:spcAft>
              <a:buSzPts val="1800"/>
              <a:buChar char="•"/>
              <a:defRPr/>
            </a:lvl6pPr>
            <a:lvl7pPr marL="3200400" lvl="6" indent="-342900" algn="l">
              <a:lnSpc>
                <a:spcPct val="120000"/>
              </a:lnSpc>
              <a:spcBef>
                <a:spcPts val="600"/>
              </a:spcBef>
              <a:spcAft>
                <a:spcPts val="0"/>
              </a:spcAft>
              <a:buSzPts val="1800"/>
              <a:buChar char="•"/>
              <a:defRPr/>
            </a:lvl7pPr>
            <a:lvl8pPr marL="3657600" lvl="7" indent="-342900" algn="l">
              <a:lnSpc>
                <a:spcPct val="120000"/>
              </a:lnSpc>
              <a:spcBef>
                <a:spcPts val="600"/>
              </a:spcBef>
              <a:spcAft>
                <a:spcPts val="0"/>
              </a:spcAft>
              <a:buSzPts val="1800"/>
              <a:buChar char="•"/>
              <a:defRPr/>
            </a:lvl8pPr>
            <a:lvl9pPr marL="4114800" lvl="8" indent="-342900" algn="l">
              <a:lnSpc>
                <a:spcPct val="120000"/>
              </a:lnSpc>
              <a:spcBef>
                <a:spcPts val="600"/>
              </a:spcBef>
              <a:spcAft>
                <a:spcPts val="0"/>
              </a:spcAft>
              <a:buSzPts val="1800"/>
              <a:buChar char="•"/>
              <a:defRPr/>
            </a:lvl9pPr>
          </a:lstStyle>
          <a:p>
            <a:endParaRPr/>
          </a:p>
        </p:txBody>
      </p:sp>
      <p:sp>
        <p:nvSpPr>
          <p:cNvPr id="151" name="Google Shape;151;p39"/>
          <p:cNvSpPr txBox="1">
            <a:spLocks noGrp="1"/>
          </p:cNvSpPr>
          <p:nvPr>
            <p:ph type="dt" idx="10"/>
          </p:nvPr>
        </p:nvSpPr>
        <p:spPr>
          <a:xfrm>
            <a:off x="9214484" y="7059931"/>
            <a:ext cx="3291840" cy="43815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2" name="Google Shape;152;p39"/>
          <p:cNvSpPr txBox="1">
            <a:spLocks noGrp="1"/>
          </p:cNvSpPr>
          <p:nvPr>
            <p:ph type="ftr" idx="11"/>
          </p:nvPr>
        </p:nvSpPr>
        <p:spPr>
          <a:xfrm>
            <a:off x="1096530" y="7059931"/>
            <a:ext cx="8007464" cy="4381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3" name="Google Shape;153;p39"/>
          <p:cNvSpPr txBox="1">
            <a:spLocks noGrp="1"/>
          </p:cNvSpPr>
          <p:nvPr>
            <p:ph type="sldNum" idx="12"/>
          </p:nvPr>
        </p:nvSpPr>
        <p:spPr>
          <a:xfrm>
            <a:off x="12616814" y="7059931"/>
            <a:ext cx="917058" cy="43815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54"/>
        <p:cNvGrpSpPr/>
        <p:nvPr/>
      </p:nvGrpSpPr>
      <p:grpSpPr>
        <a:xfrm>
          <a:off x="0" y="0"/>
          <a:ext cx="0" cy="0"/>
          <a:chOff x="0" y="0"/>
          <a:chExt cx="0" cy="0"/>
        </a:xfrm>
      </p:grpSpPr>
      <p:pic>
        <p:nvPicPr>
          <p:cNvPr id="155" name="Google Shape;155;p40" descr="Droplets-HD-Content-R1d.png"/>
          <p:cNvPicPr preferRelativeResize="0"/>
          <p:nvPr/>
        </p:nvPicPr>
        <p:blipFill rotWithShape="1">
          <a:blip r:embed="rId2">
            <a:alphaModFix/>
          </a:blip>
          <a:srcRect/>
          <a:stretch/>
        </p:blipFill>
        <p:spPr>
          <a:xfrm>
            <a:off x="0" y="0"/>
            <a:ext cx="14630400" cy="8229600"/>
          </a:xfrm>
          <a:prstGeom prst="rect">
            <a:avLst/>
          </a:prstGeom>
          <a:noFill/>
          <a:ln>
            <a:noFill/>
          </a:ln>
        </p:spPr>
      </p:pic>
      <p:sp>
        <p:nvSpPr>
          <p:cNvPr id="156" name="Google Shape;156;p40"/>
          <p:cNvSpPr txBox="1">
            <a:spLocks noGrp="1"/>
          </p:cNvSpPr>
          <p:nvPr>
            <p:ph type="title"/>
          </p:nvPr>
        </p:nvSpPr>
        <p:spPr>
          <a:xfrm rot="5400000">
            <a:off x="8892916" y="2308486"/>
            <a:ext cx="6217919" cy="3063991"/>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4320"/>
              <a:buFont typeface="Twentieth Century"/>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7" name="Google Shape;157;p40"/>
          <p:cNvSpPr txBox="1">
            <a:spLocks noGrp="1"/>
          </p:cNvSpPr>
          <p:nvPr>
            <p:ph type="body" idx="1"/>
          </p:nvPr>
        </p:nvSpPr>
        <p:spPr>
          <a:xfrm rot="5400000">
            <a:off x="2582805" y="-754753"/>
            <a:ext cx="6217919" cy="9190469"/>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200"/>
              </a:spcBef>
              <a:spcAft>
                <a:spcPts val="0"/>
              </a:spcAft>
              <a:buSzPts val="1800"/>
              <a:buChar char="•"/>
              <a:defRPr/>
            </a:lvl1pPr>
            <a:lvl2pPr marL="914400" lvl="1" indent="-342900" algn="l">
              <a:lnSpc>
                <a:spcPct val="120000"/>
              </a:lnSpc>
              <a:spcBef>
                <a:spcPts val="600"/>
              </a:spcBef>
              <a:spcAft>
                <a:spcPts val="0"/>
              </a:spcAft>
              <a:buSzPts val="1800"/>
              <a:buChar char="•"/>
              <a:defRPr/>
            </a:lvl2pPr>
            <a:lvl3pPr marL="1371600" lvl="2" indent="-342900" algn="l">
              <a:lnSpc>
                <a:spcPct val="120000"/>
              </a:lnSpc>
              <a:spcBef>
                <a:spcPts val="600"/>
              </a:spcBef>
              <a:spcAft>
                <a:spcPts val="0"/>
              </a:spcAft>
              <a:buSzPts val="1800"/>
              <a:buChar char="•"/>
              <a:defRPr/>
            </a:lvl3pPr>
            <a:lvl4pPr marL="1828800" lvl="3" indent="-342900" algn="l">
              <a:lnSpc>
                <a:spcPct val="120000"/>
              </a:lnSpc>
              <a:spcBef>
                <a:spcPts val="600"/>
              </a:spcBef>
              <a:spcAft>
                <a:spcPts val="0"/>
              </a:spcAft>
              <a:buSzPts val="1800"/>
              <a:buChar char="•"/>
              <a:defRPr/>
            </a:lvl4pPr>
            <a:lvl5pPr marL="2286000" lvl="4" indent="-342900" algn="l">
              <a:lnSpc>
                <a:spcPct val="120000"/>
              </a:lnSpc>
              <a:spcBef>
                <a:spcPts val="600"/>
              </a:spcBef>
              <a:spcAft>
                <a:spcPts val="0"/>
              </a:spcAft>
              <a:buSzPts val="1800"/>
              <a:buChar char="•"/>
              <a:defRPr/>
            </a:lvl5pPr>
            <a:lvl6pPr marL="2743200" lvl="5" indent="-342900" algn="l">
              <a:lnSpc>
                <a:spcPct val="120000"/>
              </a:lnSpc>
              <a:spcBef>
                <a:spcPts val="600"/>
              </a:spcBef>
              <a:spcAft>
                <a:spcPts val="0"/>
              </a:spcAft>
              <a:buSzPts val="1800"/>
              <a:buChar char="•"/>
              <a:defRPr/>
            </a:lvl6pPr>
            <a:lvl7pPr marL="3200400" lvl="6" indent="-342900" algn="l">
              <a:lnSpc>
                <a:spcPct val="120000"/>
              </a:lnSpc>
              <a:spcBef>
                <a:spcPts val="600"/>
              </a:spcBef>
              <a:spcAft>
                <a:spcPts val="0"/>
              </a:spcAft>
              <a:buSzPts val="1800"/>
              <a:buChar char="•"/>
              <a:defRPr/>
            </a:lvl7pPr>
            <a:lvl8pPr marL="3657600" lvl="7" indent="-342900" algn="l">
              <a:lnSpc>
                <a:spcPct val="120000"/>
              </a:lnSpc>
              <a:spcBef>
                <a:spcPts val="600"/>
              </a:spcBef>
              <a:spcAft>
                <a:spcPts val="0"/>
              </a:spcAft>
              <a:buSzPts val="1800"/>
              <a:buChar char="•"/>
              <a:defRPr/>
            </a:lvl8pPr>
            <a:lvl9pPr marL="4114800" lvl="8" indent="-342900" algn="l">
              <a:lnSpc>
                <a:spcPct val="120000"/>
              </a:lnSpc>
              <a:spcBef>
                <a:spcPts val="600"/>
              </a:spcBef>
              <a:spcAft>
                <a:spcPts val="0"/>
              </a:spcAft>
              <a:buSzPts val="1800"/>
              <a:buChar char="•"/>
              <a:defRPr/>
            </a:lvl9pPr>
          </a:lstStyle>
          <a:p>
            <a:endParaRPr/>
          </a:p>
        </p:txBody>
      </p:sp>
      <p:sp>
        <p:nvSpPr>
          <p:cNvPr id="158" name="Google Shape;158;p40"/>
          <p:cNvSpPr txBox="1">
            <a:spLocks noGrp="1"/>
          </p:cNvSpPr>
          <p:nvPr>
            <p:ph type="dt" idx="10"/>
          </p:nvPr>
        </p:nvSpPr>
        <p:spPr>
          <a:xfrm>
            <a:off x="9214484" y="7059931"/>
            <a:ext cx="3291840" cy="43815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9" name="Google Shape;159;p40"/>
          <p:cNvSpPr txBox="1">
            <a:spLocks noGrp="1"/>
          </p:cNvSpPr>
          <p:nvPr>
            <p:ph type="ftr" idx="11"/>
          </p:nvPr>
        </p:nvSpPr>
        <p:spPr>
          <a:xfrm>
            <a:off x="1096530" y="7059931"/>
            <a:ext cx="8007464" cy="43815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0" name="Google Shape;160;p40"/>
          <p:cNvSpPr txBox="1">
            <a:spLocks noGrp="1"/>
          </p:cNvSpPr>
          <p:nvPr>
            <p:ph type="sldNum" idx="12"/>
          </p:nvPr>
        </p:nvSpPr>
        <p:spPr>
          <a:xfrm>
            <a:off x="12616814" y="7059931"/>
            <a:ext cx="917058" cy="43815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CAEBF5"/>
            </a:gs>
            <a:gs pos="100000">
              <a:srgbClr val="72AADB"/>
            </a:gs>
          </a:gsLst>
          <a:lin ang="5400000" scaled="0"/>
        </a:gradFill>
        <a:effectLst/>
      </p:bgPr>
    </p:bg>
    <p:spTree>
      <p:nvGrpSpPr>
        <p:cNvPr id="1" name="Shape 5"/>
        <p:cNvGrpSpPr/>
        <p:nvPr/>
      </p:nvGrpSpPr>
      <p:grpSpPr>
        <a:xfrm>
          <a:off x="0" y="0"/>
          <a:ext cx="0" cy="0"/>
          <a:chOff x="0" y="0"/>
          <a:chExt cx="0" cy="0"/>
        </a:xfrm>
      </p:grpSpPr>
      <p:pic>
        <p:nvPicPr>
          <p:cNvPr id="6" name="Google Shape;6;p13" descr="\\DROBO-FS\QuickDrops\JB\PPTX NG\Droplets\LightingOverlay.png"/>
          <p:cNvPicPr preferRelativeResize="0"/>
          <p:nvPr/>
        </p:nvPicPr>
        <p:blipFill rotWithShape="1">
          <a:blip r:embed="rId29">
            <a:alphaModFix amt="70000"/>
          </a:blip>
          <a:srcRect/>
          <a:stretch/>
        </p:blipFill>
        <p:spPr>
          <a:xfrm>
            <a:off x="0" y="1"/>
            <a:ext cx="14630404" cy="8229601"/>
          </a:xfrm>
          <a:prstGeom prst="rect">
            <a:avLst/>
          </a:prstGeom>
          <a:noFill/>
          <a:ln>
            <a:noFill/>
          </a:ln>
        </p:spPr>
      </p:pic>
      <p:sp>
        <p:nvSpPr>
          <p:cNvPr id="7" name="Google Shape;7;p13"/>
          <p:cNvSpPr txBox="1">
            <a:spLocks noGrp="1"/>
          </p:cNvSpPr>
          <p:nvPr>
            <p:ph type="title"/>
          </p:nvPr>
        </p:nvSpPr>
        <p:spPr>
          <a:xfrm>
            <a:off x="1096531" y="742221"/>
            <a:ext cx="12437341" cy="1915412"/>
          </a:xfrm>
          <a:prstGeom prst="rect">
            <a:avLst/>
          </a:prstGeom>
          <a:noFill/>
          <a:ln>
            <a:noFill/>
          </a:ln>
        </p:spPr>
        <p:txBody>
          <a:bodyPr spcFirstLastPara="1" wrap="square" lIns="91425" tIns="45700" rIns="91425" bIns="45700" anchor="ctr" anchorCtr="0">
            <a:normAutofit/>
          </a:bodyPr>
          <a:lstStyle>
            <a:lvl1pPr marR="0" lvl="0" algn="ctr" rtl="0">
              <a:lnSpc>
                <a:spcPct val="90000"/>
              </a:lnSpc>
              <a:spcBef>
                <a:spcPts val="0"/>
              </a:spcBef>
              <a:spcAft>
                <a:spcPts val="0"/>
              </a:spcAft>
              <a:buClr>
                <a:schemeClr val="dk1"/>
              </a:buClr>
              <a:buSzPts val="4320"/>
              <a:buFont typeface="Twentieth Century"/>
              <a:buNone/>
              <a:defRPr sz="4320" b="0" i="0" u="none" strike="noStrike" cap="none">
                <a:solidFill>
                  <a:schemeClr val="dk1"/>
                </a:solidFill>
                <a:latin typeface="Twentieth Century"/>
                <a:ea typeface="Twentieth Century"/>
                <a:cs typeface="Twentieth Century"/>
                <a:sym typeface="Twentieth Centur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 name="Google Shape;8;p13"/>
          <p:cNvSpPr txBox="1">
            <a:spLocks noGrp="1"/>
          </p:cNvSpPr>
          <p:nvPr>
            <p:ph type="body" idx="1"/>
          </p:nvPr>
        </p:nvSpPr>
        <p:spPr>
          <a:xfrm>
            <a:off x="1096530" y="2840512"/>
            <a:ext cx="12437342" cy="4108928"/>
          </a:xfrm>
          <a:prstGeom prst="rect">
            <a:avLst/>
          </a:prstGeom>
          <a:noFill/>
          <a:ln>
            <a:noFill/>
          </a:ln>
        </p:spPr>
        <p:txBody>
          <a:bodyPr spcFirstLastPara="1" wrap="square" lIns="91425" tIns="45700" rIns="91425" bIns="45700" anchor="t" anchorCtr="0">
            <a:normAutofit/>
          </a:bodyPr>
          <a:lstStyle>
            <a:lvl1pPr marL="457200" marR="0" lvl="0" indent="-381000" algn="l" rtl="0">
              <a:lnSpc>
                <a:spcPct val="120000"/>
              </a:lnSpc>
              <a:spcBef>
                <a:spcPts val="1200"/>
              </a:spcBef>
              <a:spcAft>
                <a:spcPts val="0"/>
              </a:spcAft>
              <a:buClr>
                <a:schemeClr val="dk1"/>
              </a:buClr>
              <a:buSzPts val="2400"/>
              <a:buFont typeface="Arial"/>
              <a:buChar char="•"/>
              <a:defRPr sz="2400" b="0" i="0" u="none" strike="noStrike" cap="none">
                <a:solidFill>
                  <a:schemeClr val="dk1"/>
                </a:solidFill>
                <a:latin typeface="Twentieth Century"/>
                <a:ea typeface="Twentieth Century"/>
                <a:cs typeface="Twentieth Century"/>
                <a:sym typeface="Twentieth Century"/>
              </a:defRPr>
            </a:lvl1pPr>
            <a:lvl2pPr marL="914400" marR="0" lvl="1" indent="-365760" algn="l" rtl="0">
              <a:lnSpc>
                <a:spcPct val="120000"/>
              </a:lnSpc>
              <a:spcBef>
                <a:spcPts val="600"/>
              </a:spcBef>
              <a:spcAft>
                <a:spcPts val="0"/>
              </a:spcAft>
              <a:buClr>
                <a:schemeClr val="dk1"/>
              </a:buClr>
              <a:buSzPts val="2160"/>
              <a:buFont typeface="Arial"/>
              <a:buChar char="•"/>
              <a:defRPr sz="2160" b="0" i="0" u="none" strike="noStrike" cap="none">
                <a:solidFill>
                  <a:schemeClr val="dk1"/>
                </a:solidFill>
                <a:latin typeface="Twentieth Century"/>
                <a:ea typeface="Twentieth Century"/>
                <a:cs typeface="Twentieth Century"/>
                <a:sym typeface="Twentieth Century"/>
              </a:defRPr>
            </a:lvl2pPr>
            <a:lvl3pPr marL="1371600" marR="0" lvl="2" indent="-350519" algn="l" rtl="0">
              <a:lnSpc>
                <a:spcPct val="120000"/>
              </a:lnSpc>
              <a:spcBef>
                <a:spcPts val="600"/>
              </a:spcBef>
              <a:spcAft>
                <a:spcPts val="0"/>
              </a:spcAft>
              <a:buClr>
                <a:schemeClr val="dk1"/>
              </a:buClr>
              <a:buSzPts val="1920"/>
              <a:buFont typeface="Arial"/>
              <a:buChar char="•"/>
              <a:defRPr sz="1920" b="0" i="0" u="none" strike="noStrike" cap="none">
                <a:solidFill>
                  <a:schemeClr val="dk1"/>
                </a:solidFill>
                <a:latin typeface="Twentieth Century"/>
                <a:ea typeface="Twentieth Century"/>
                <a:cs typeface="Twentieth Century"/>
                <a:sym typeface="Twentieth Century"/>
              </a:defRPr>
            </a:lvl3pPr>
            <a:lvl4pPr marL="1828800" marR="0" lvl="3" indent="-335280" algn="l" rtl="0">
              <a:lnSpc>
                <a:spcPct val="120000"/>
              </a:lnSpc>
              <a:spcBef>
                <a:spcPts val="600"/>
              </a:spcBef>
              <a:spcAft>
                <a:spcPts val="0"/>
              </a:spcAft>
              <a:buClr>
                <a:schemeClr val="dk1"/>
              </a:buClr>
              <a:buSzPts val="1680"/>
              <a:buFont typeface="Arial"/>
              <a:buChar char="•"/>
              <a:defRPr sz="1679" b="0" i="0" u="none" strike="noStrike" cap="none">
                <a:solidFill>
                  <a:schemeClr val="dk1"/>
                </a:solidFill>
                <a:latin typeface="Twentieth Century"/>
                <a:ea typeface="Twentieth Century"/>
                <a:cs typeface="Twentieth Century"/>
                <a:sym typeface="Twentieth Century"/>
              </a:defRPr>
            </a:lvl4pPr>
            <a:lvl5pPr marL="2286000" marR="0" lvl="4" indent="-335279" algn="l" rtl="0">
              <a:lnSpc>
                <a:spcPct val="120000"/>
              </a:lnSpc>
              <a:spcBef>
                <a:spcPts val="600"/>
              </a:spcBef>
              <a:spcAft>
                <a:spcPts val="0"/>
              </a:spcAft>
              <a:buClr>
                <a:schemeClr val="dk1"/>
              </a:buClr>
              <a:buSzPts val="1680"/>
              <a:buFont typeface="Arial"/>
              <a:buChar char="•"/>
              <a:defRPr sz="1679" b="0" i="0" u="none" strike="noStrike" cap="none">
                <a:solidFill>
                  <a:schemeClr val="dk1"/>
                </a:solidFill>
                <a:latin typeface="Twentieth Century"/>
                <a:ea typeface="Twentieth Century"/>
                <a:cs typeface="Twentieth Century"/>
                <a:sym typeface="Twentieth Century"/>
              </a:defRPr>
            </a:lvl5pPr>
            <a:lvl6pPr marL="2743200" marR="0" lvl="5" indent="-335279" algn="l" rtl="0">
              <a:lnSpc>
                <a:spcPct val="120000"/>
              </a:lnSpc>
              <a:spcBef>
                <a:spcPts val="600"/>
              </a:spcBef>
              <a:spcAft>
                <a:spcPts val="0"/>
              </a:spcAft>
              <a:buClr>
                <a:schemeClr val="dk1"/>
              </a:buClr>
              <a:buSzPts val="1680"/>
              <a:buFont typeface="Arial"/>
              <a:buChar char="•"/>
              <a:defRPr sz="1679" b="0" i="0" u="none" strike="noStrike" cap="none">
                <a:solidFill>
                  <a:schemeClr val="dk1"/>
                </a:solidFill>
                <a:latin typeface="Twentieth Century"/>
                <a:ea typeface="Twentieth Century"/>
                <a:cs typeface="Twentieth Century"/>
                <a:sym typeface="Twentieth Century"/>
              </a:defRPr>
            </a:lvl6pPr>
            <a:lvl7pPr marL="3200400" marR="0" lvl="6" indent="-335279" algn="l" rtl="0">
              <a:lnSpc>
                <a:spcPct val="120000"/>
              </a:lnSpc>
              <a:spcBef>
                <a:spcPts val="600"/>
              </a:spcBef>
              <a:spcAft>
                <a:spcPts val="0"/>
              </a:spcAft>
              <a:buClr>
                <a:schemeClr val="dk1"/>
              </a:buClr>
              <a:buSzPts val="1680"/>
              <a:buFont typeface="Arial"/>
              <a:buChar char="•"/>
              <a:defRPr sz="1679" b="0" i="0" u="none" strike="noStrike" cap="none">
                <a:solidFill>
                  <a:schemeClr val="dk1"/>
                </a:solidFill>
                <a:latin typeface="Twentieth Century"/>
                <a:ea typeface="Twentieth Century"/>
                <a:cs typeface="Twentieth Century"/>
                <a:sym typeface="Twentieth Century"/>
              </a:defRPr>
            </a:lvl7pPr>
            <a:lvl8pPr marL="3657600" marR="0" lvl="7" indent="-335279" algn="l" rtl="0">
              <a:lnSpc>
                <a:spcPct val="120000"/>
              </a:lnSpc>
              <a:spcBef>
                <a:spcPts val="600"/>
              </a:spcBef>
              <a:spcAft>
                <a:spcPts val="0"/>
              </a:spcAft>
              <a:buClr>
                <a:schemeClr val="dk1"/>
              </a:buClr>
              <a:buSzPts val="1680"/>
              <a:buFont typeface="Arial"/>
              <a:buChar char="•"/>
              <a:defRPr sz="1679" b="0" i="0" u="none" strike="noStrike" cap="none">
                <a:solidFill>
                  <a:schemeClr val="dk1"/>
                </a:solidFill>
                <a:latin typeface="Twentieth Century"/>
                <a:ea typeface="Twentieth Century"/>
                <a:cs typeface="Twentieth Century"/>
                <a:sym typeface="Twentieth Century"/>
              </a:defRPr>
            </a:lvl8pPr>
            <a:lvl9pPr marL="4114800" marR="0" lvl="8" indent="-335279" algn="l" rtl="0">
              <a:lnSpc>
                <a:spcPct val="120000"/>
              </a:lnSpc>
              <a:spcBef>
                <a:spcPts val="600"/>
              </a:spcBef>
              <a:spcAft>
                <a:spcPts val="0"/>
              </a:spcAft>
              <a:buClr>
                <a:schemeClr val="dk1"/>
              </a:buClr>
              <a:buSzPts val="1680"/>
              <a:buFont typeface="Arial"/>
              <a:buChar char="•"/>
              <a:defRPr sz="1679" b="0" i="0" u="none" strike="noStrike" cap="none">
                <a:solidFill>
                  <a:schemeClr val="dk1"/>
                </a:solidFill>
                <a:latin typeface="Twentieth Century"/>
                <a:ea typeface="Twentieth Century"/>
                <a:cs typeface="Twentieth Century"/>
                <a:sym typeface="Twentieth Century"/>
              </a:defRPr>
            </a:lvl9pPr>
          </a:lstStyle>
          <a:p>
            <a:endParaRPr/>
          </a:p>
        </p:txBody>
      </p:sp>
      <p:sp>
        <p:nvSpPr>
          <p:cNvPr id="9" name="Google Shape;9;p13"/>
          <p:cNvSpPr txBox="1">
            <a:spLocks noGrp="1"/>
          </p:cNvSpPr>
          <p:nvPr>
            <p:ph type="dt" idx="10"/>
          </p:nvPr>
        </p:nvSpPr>
        <p:spPr>
          <a:xfrm>
            <a:off x="9214484" y="7059931"/>
            <a:ext cx="3291840" cy="438150"/>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200" b="0" i="0" u="none" strike="noStrike" cap="none">
                <a:solidFill>
                  <a:schemeClr val="dk1"/>
                </a:solidFill>
                <a:latin typeface="Twentieth Century"/>
                <a:ea typeface="Twentieth Century"/>
                <a:cs typeface="Twentieth Century"/>
                <a:sym typeface="Twentieth Century"/>
              </a:defRPr>
            </a:lvl1pPr>
            <a:lvl2pPr marR="0" lvl="1"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2pPr>
            <a:lvl3pPr marR="0" lvl="2"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3pPr>
            <a:lvl4pPr marR="0" lvl="3"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4pPr>
            <a:lvl5pPr marR="0" lvl="4"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5pPr>
            <a:lvl6pPr marR="0" lvl="5"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6pPr>
            <a:lvl7pPr marR="0" lvl="6"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7pPr>
            <a:lvl8pPr marR="0" lvl="7"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8pPr>
            <a:lvl9pPr marR="0" lvl="8"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9pPr>
          </a:lstStyle>
          <a:p>
            <a:endParaRPr/>
          </a:p>
        </p:txBody>
      </p:sp>
      <p:sp>
        <p:nvSpPr>
          <p:cNvPr id="10" name="Google Shape;10;p13"/>
          <p:cNvSpPr txBox="1">
            <a:spLocks noGrp="1"/>
          </p:cNvSpPr>
          <p:nvPr>
            <p:ph type="ftr" idx="11"/>
          </p:nvPr>
        </p:nvSpPr>
        <p:spPr>
          <a:xfrm>
            <a:off x="1096530" y="7059931"/>
            <a:ext cx="8007464" cy="43815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dk1"/>
                </a:solidFill>
                <a:latin typeface="Twentieth Century"/>
                <a:ea typeface="Twentieth Century"/>
                <a:cs typeface="Twentieth Century"/>
                <a:sym typeface="Twentieth Century"/>
              </a:defRPr>
            </a:lvl1pPr>
            <a:lvl2pPr marR="0" lvl="1"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2pPr>
            <a:lvl3pPr marR="0" lvl="2"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3pPr>
            <a:lvl4pPr marR="0" lvl="3"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4pPr>
            <a:lvl5pPr marR="0" lvl="4"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5pPr>
            <a:lvl6pPr marR="0" lvl="5"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6pPr>
            <a:lvl7pPr marR="0" lvl="6"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7pPr>
            <a:lvl8pPr marR="0" lvl="7"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8pPr>
            <a:lvl9pPr marR="0" lvl="8" algn="l" rtl="0">
              <a:spcBef>
                <a:spcPts val="0"/>
              </a:spcBef>
              <a:spcAft>
                <a:spcPts val="0"/>
              </a:spcAft>
              <a:buSzPts val="1400"/>
              <a:buNone/>
              <a:defRPr sz="1800" b="0" i="0" u="none" strike="noStrike" cap="none">
                <a:solidFill>
                  <a:schemeClr val="dk1"/>
                </a:solidFill>
                <a:latin typeface="Twentieth Century"/>
                <a:ea typeface="Twentieth Century"/>
                <a:cs typeface="Twentieth Century"/>
                <a:sym typeface="Twentieth Century"/>
              </a:defRPr>
            </a:lvl9pPr>
          </a:lstStyle>
          <a:p>
            <a:endParaRPr/>
          </a:p>
        </p:txBody>
      </p:sp>
      <p:sp>
        <p:nvSpPr>
          <p:cNvPr id="11" name="Google Shape;11;p13"/>
          <p:cNvSpPr txBox="1">
            <a:spLocks noGrp="1"/>
          </p:cNvSpPr>
          <p:nvPr>
            <p:ph type="sldNum" idx="12"/>
          </p:nvPr>
        </p:nvSpPr>
        <p:spPr>
          <a:xfrm>
            <a:off x="12616814" y="7059931"/>
            <a:ext cx="917058" cy="438150"/>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chemeClr val="dk1"/>
                </a:solidFill>
                <a:latin typeface="Twentieth Century"/>
                <a:ea typeface="Twentieth Century"/>
                <a:cs typeface="Twentieth Century"/>
                <a:sym typeface="Twentieth Century"/>
              </a:defRPr>
            </a:lvl1pPr>
            <a:lvl2pPr marL="0" marR="0" lvl="1" indent="0" algn="r" rtl="0">
              <a:spcBef>
                <a:spcPts val="0"/>
              </a:spcBef>
              <a:buNone/>
              <a:defRPr sz="1200" b="0" i="0" u="none" strike="noStrike" cap="none">
                <a:solidFill>
                  <a:schemeClr val="dk1"/>
                </a:solidFill>
                <a:latin typeface="Twentieth Century"/>
                <a:ea typeface="Twentieth Century"/>
                <a:cs typeface="Twentieth Century"/>
                <a:sym typeface="Twentieth Century"/>
              </a:defRPr>
            </a:lvl2pPr>
            <a:lvl3pPr marL="0" marR="0" lvl="2" indent="0" algn="r" rtl="0">
              <a:spcBef>
                <a:spcPts val="0"/>
              </a:spcBef>
              <a:buNone/>
              <a:defRPr sz="1200" b="0" i="0" u="none" strike="noStrike" cap="none">
                <a:solidFill>
                  <a:schemeClr val="dk1"/>
                </a:solidFill>
                <a:latin typeface="Twentieth Century"/>
                <a:ea typeface="Twentieth Century"/>
                <a:cs typeface="Twentieth Century"/>
                <a:sym typeface="Twentieth Century"/>
              </a:defRPr>
            </a:lvl3pPr>
            <a:lvl4pPr marL="0" marR="0" lvl="3" indent="0" algn="r" rtl="0">
              <a:spcBef>
                <a:spcPts val="0"/>
              </a:spcBef>
              <a:buNone/>
              <a:defRPr sz="1200" b="0" i="0" u="none" strike="noStrike" cap="none">
                <a:solidFill>
                  <a:schemeClr val="dk1"/>
                </a:solidFill>
                <a:latin typeface="Twentieth Century"/>
                <a:ea typeface="Twentieth Century"/>
                <a:cs typeface="Twentieth Century"/>
                <a:sym typeface="Twentieth Century"/>
              </a:defRPr>
            </a:lvl4pPr>
            <a:lvl5pPr marL="0" marR="0" lvl="4" indent="0" algn="r" rtl="0">
              <a:spcBef>
                <a:spcPts val="0"/>
              </a:spcBef>
              <a:buNone/>
              <a:defRPr sz="1200" b="0" i="0" u="none" strike="noStrike" cap="none">
                <a:solidFill>
                  <a:schemeClr val="dk1"/>
                </a:solidFill>
                <a:latin typeface="Twentieth Century"/>
                <a:ea typeface="Twentieth Century"/>
                <a:cs typeface="Twentieth Century"/>
                <a:sym typeface="Twentieth Century"/>
              </a:defRPr>
            </a:lvl5pPr>
            <a:lvl6pPr marL="0" marR="0" lvl="5" indent="0" algn="r" rtl="0">
              <a:spcBef>
                <a:spcPts val="0"/>
              </a:spcBef>
              <a:buNone/>
              <a:defRPr sz="1200" b="0" i="0" u="none" strike="noStrike" cap="none">
                <a:solidFill>
                  <a:schemeClr val="dk1"/>
                </a:solidFill>
                <a:latin typeface="Twentieth Century"/>
                <a:ea typeface="Twentieth Century"/>
                <a:cs typeface="Twentieth Century"/>
                <a:sym typeface="Twentieth Century"/>
              </a:defRPr>
            </a:lvl6pPr>
            <a:lvl7pPr marL="0" marR="0" lvl="6" indent="0" algn="r" rtl="0">
              <a:spcBef>
                <a:spcPts val="0"/>
              </a:spcBef>
              <a:buNone/>
              <a:defRPr sz="1200" b="0" i="0" u="none" strike="noStrike" cap="none">
                <a:solidFill>
                  <a:schemeClr val="dk1"/>
                </a:solidFill>
                <a:latin typeface="Twentieth Century"/>
                <a:ea typeface="Twentieth Century"/>
                <a:cs typeface="Twentieth Century"/>
                <a:sym typeface="Twentieth Century"/>
              </a:defRPr>
            </a:lvl7pPr>
            <a:lvl8pPr marL="0" marR="0" lvl="7" indent="0" algn="r" rtl="0">
              <a:spcBef>
                <a:spcPts val="0"/>
              </a:spcBef>
              <a:buNone/>
              <a:defRPr sz="1200" b="0" i="0" u="none" strike="noStrike" cap="none">
                <a:solidFill>
                  <a:schemeClr val="dk1"/>
                </a:solidFill>
                <a:latin typeface="Twentieth Century"/>
                <a:ea typeface="Twentieth Century"/>
                <a:cs typeface="Twentieth Century"/>
                <a:sym typeface="Twentieth Century"/>
              </a:defRPr>
            </a:lvl8pPr>
            <a:lvl9pPr marL="0" marR="0" lvl="8" indent="0" algn="r" rtl="0">
              <a:spcBef>
                <a:spcPts val="0"/>
              </a:spcBef>
              <a:buNone/>
              <a:defRPr sz="1200" b="0" i="0" u="none" strike="noStrike" cap="none">
                <a:solidFill>
                  <a:schemeClr val="dk1"/>
                </a:solidFill>
                <a:latin typeface="Twentieth Century"/>
                <a:ea typeface="Twentieth Century"/>
                <a:cs typeface="Twentieth Century"/>
                <a:sym typeface="Twentieth Century"/>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8.xml"/><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1"/>
          <p:cNvSpPr/>
          <p:nvPr/>
        </p:nvSpPr>
        <p:spPr>
          <a:xfrm>
            <a:off x="6758654" y="693725"/>
            <a:ext cx="7556421" cy="2219596"/>
          </a:xfrm>
          <a:prstGeom prst="rect">
            <a:avLst/>
          </a:prstGeom>
          <a:noFill/>
          <a:ln>
            <a:noFill/>
          </a:ln>
        </p:spPr>
        <p:txBody>
          <a:bodyPr spcFirstLastPara="1" wrap="square" lIns="0" tIns="0" rIns="0" bIns="0" anchor="t" anchorCtr="0">
            <a:noAutofit/>
          </a:bodyPr>
          <a:lstStyle/>
          <a:p>
            <a:pPr marL="0" marR="0" lvl="0" indent="0" algn="ctr" rtl="0">
              <a:lnSpc>
                <a:spcPct val="198214"/>
              </a:lnSpc>
              <a:spcBef>
                <a:spcPts val="0"/>
              </a:spcBef>
              <a:spcAft>
                <a:spcPts val="0"/>
              </a:spcAft>
              <a:buClr>
                <a:srgbClr val="000000"/>
              </a:buClr>
              <a:buSzPts val="2800"/>
              <a:buFont typeface="Arial"/>
              <a:buNone/>
            </a:pPr>
            <a:r>
              <a:rPr lang="en-US" sz="2800" b="1" i="0" u="none" strike="noStrike" cap="none">
                <a:solidFill>
                  <a:srgbClr val="000000"/>
                </a:solidFill>
                <a:latin typeface="Arial"/>
                <a:ea typeface="Arial"/>
                <a:cs typeface="Arial"/>
                <a:sym typeface="Arial"/>
              </a:rPr>
              <a:t>BMHP6030 - Health, Wellbeing &amp; Sustainable Development</a:t>
            </a:r>
            <a:endParaRPr/>
          </a:p>
          <a:p>
            <a:pPr marL="0" marR="0" lvl="0" indent="0" algn="ctr" rtl="0">
              <a:lnSpc>
                <a:spcPct val="198214"/>
              </a:lnSpc>
              <a:spcBef>
                <a:spcPts val="0"/>
              </a:spcBef>
              <a:spcAft>
                <a:spcPts val="0"/>
              </a:spcAft>
              <a:buNone/>
            </a:pPr>
            <a:r>
              <a:rPr lang="en-US" sz="2800" b="1" i="0" u="none" strike="noStrike" cap="none">
                <a:solidFill>
                  <a:srgbClr val="000000"/>
                </a:solidFill>
                <a:latin typeface="Arial"/>
                <a:ea typeface="Arial"/>
                <a:cs typeface="Arial"/>
                <a:sym typeface="Arial"/>
              </a:rPr>
              <a:t>Component 1: Presentation</a:t>
            </a:r>
            <a:endParaRPr sz="2800" b="1" i="0" u="none" strike="noStrike" cap="none">
              <a:solidFill>
                <a:schemeClr val="dk1"/>
              </a:solidFill>
              <a:latin typeface="Arial"/>
              <a:ea typeface="Arial"/>
              <a:cs typeface="Arial"/>
              <a:sym typeface="Arial"/>
            </a:endParaRPr>
          </a:p>
          <a:p>
            <a:pPr marL="0" marR="0" lvl="0" indent="0" algn="ctr" rtl="0">
              <a:lnSpc>
                <a:spcPct val="198214"/>
              </a:lnSpc>
              <a:spcBef>
                <a:spcPts val="0"/>
              </a:spcBef>
              <a:spcAft>
                <a:spcPts val="0"/>
              </a:spcAft>
              <a:buClr>
                <a:schemeClr val="dk1"/>
              </a:buClr>
              <a:buSzPts val="2800"/>
              <a:buFont typeface="Twentieth Century"/>
              <a:buNone/>
            </a:pPr>
            <a:endParaRPr sz="2800" b="1" i="0" u="none" strike="noStrike" cap="none">
              <a:solidFill>
                <a:schemeClr val="dk1"/>
              </a:solidFill>
              <a:latin typeface="Arial"/>
              <a:ea typeface="Arial"/>
              <a:cs typeface="Arial"/>
              <a:sym typeface="Arial"/>
            </a:endParaRPr>
          </a:p>
        </p:txBody>
      </p:sp>
      <p:sp>
        <p:nvSpPr>
          <p:cNvPr id="167" name="Google Shape;167;p1"/>
          <p:cNvSpPr/>
          <p:nvPr/>
        </p:nvSpPr>
        <p:spPr>
          <a:xfrm>
            <a:off x="7063346" y="5112663"/>
            <a:ext cx="7402249" cy="1088708"/>
          </a:xfrm>
          <a:prstGeom prst="rect">
            <a:avLst/>
          </a:prstGeom>
          <a:noFill/>
          <a:ln>
            <a:noFill/>
          </a:ln>
        </p:spPr>
        <p:txBody>
          <a:bodyPr spcFirstLastPara="1" wrap="square" lIns="0" tIns="0" rIns="0" bIns="0" anchor="t" anchorCtr="0">
            <a:noAutofit/>
          </a:bodyPr>
          <a:lstStyle/>
          <a:p>
            <a:pPr marL="0" marR="0" lvl="0" indent="0" algn="ctr" rtl="0">
              <a:lnSpc>
                <a:spcPct val="142500"/>
              </a:lnSpc>
              <a:spcBef>
                <a:spcPts val="0"/>
              </a:spcBef>
              <a:spcAft>
                <a:spcPts val="0"/>
              </a:spcAft>
              <a:buClr>
                <a:srgbClr val="000000"/>
              </a:buClr>
              <a:buSzPts val="2000"/>
              <a:buFont typeface="Arial"/>
              <a:buNone/>
            </a:pPr>
            <a:r>
              <a:rPr lang="en-US" sz="2000" b="1" i="0" u="none" strike="noStrike" cap="none" dirty="0">
                <a:solidFill>
                  <a:srgbClr val="000000"/>
                </a:solidFill>
                <a:latin typeface="Arial"/>
                <a:ea typeface="Arial"/>
                <a:cs typeface="Arial"/>
                <a:sym typeface="Arial"/>
              </a:rPr>
              <a:t>Student Name:</a:t>
            </a:r>
            <a:r>
              <a:rPr lang="ro-RO" sz="2000" b="1" i="0" u="none" strike="noStrike" cap="none" dirty="0">
                <a:solidFill>
                  <a:srgbClr val="000000"/>
                </a:solidFill>
                <a:latin typeface="Arial"/>
                <a:ea typeface="Arial"/>
                <a:cs typeface="Arial"/>
                <a:sym typeface="Arial"/>
              </a:rPr>
              <a:t> </a:t>
            </a:r>
            <a:r>
              <a:rPr lang="ro-RO" sz="2000" b="1" i="0" u="none" strike="noStrike" cap="none" dirty="0" err="1">
                <a:solidFill>
                  <a:srgbClr val="000000"/>
                </a:solidFill>
                <a:latin typeface="Arial"/>
                <a:ea typeface="Arial"/>
                <a:cs typeface="Arial"/>
                <a:sym typeface="Arial"/>
              </a:rPr>
              <a:t>Rafaela</a:t>
            </a:r>
            <a:r>
              <a:rPr lang="ro-RO" sz="2000" b="1" i="0" u="none" strike="noStrike" cap="none" dirty="0">
                <a:solidFill>
                  <a:srgbClr val="000000"/>
                </a:solidFill>
                <a:latin typeface="Arial"/>
                <a:ea typeface="Arial"/>
                <a:cs typeface="Arial"/>
                <a:sym typeface="Arial"/>
              </a:rPr>
              <a:t> </a:t>
            </a:r>
            <a:r>
              <a:rPr lang="ro-RO" sz="2000" b="1" i="0" u="none" strike="noStrike" cap="none" dirty="0" err="1">
                <a:solidFill>
                  <a:srgbClr val="000000"/>
                </a:solidFill>
                <a:latin typeface="Arial"/>
                <a:ea typeface="Arial"/>
                <a:cs typeface="Arial"/>
                <a:sym typeface="Arial"/>
              </a:rPr>
              <a:t>Marolicaru</a:t>
            </a:r>
            <a:r>
              <a:rPr lang="en-US" sz="2000" b="1" i="0" u="none" strike="noStrike" cap="none" dirty="0">
                <a:solidFill>
                  <a:srgbClr val="000000"/>
                </a:solidFill>
                <a:latin typeface="Arial"/>
                <a:ea typeface="Arial"/>
                <a:cs typeface="Arial"/>
                <a:sym typeface="Arial"/>
              </a:rPr>
              <a:t> </a:t>
            </a:r>
            <a:endParaRPr dirty="0"/>
          </a:p>
          <a:p>
            <a:pPr marL="0" marR="0" lvl="0" indent="0" algn="ctr" rtl="0">
              <a:lnSpc>
                <a:spcPct val="142500"/>
              </a:lnSpc>
              <a:spcBef>
                <a:spcPts val="0"/>
              </a:spcBef>
              <a:spcAft>
                <a:spcPts val="0"/>
              </a:spcAft>
              <a:buClr>
                <a:srgbClr val="000000"/>
              </a:buClr>
              <a:buSzPts val="2000"/>
              <a:buFont typeface="Arial"/>
              <a:buNone/>
            </a:pPr>
            <a:r>
              <a:rPr lang="en-US" sz="2000" b="1" i="0" u="none" strike="noStrike" cap="none" dirty="0">
                <a:solidFill>
                  <a:srgbClr val="000000"/>
                </a:solidFill>
                <a:latin typeface="Arial"/>
                <a:ea typeface="Arial"/>
                <a:cs typeface="Arial"/>
                <a:sym typeface="Arial"/>
              </a:rPr>
              <a:t>Student ID: </a:t>
            </a:r>
            <a:r>
              <a:rPr lang="ro-RO" sz="2000" b="1" i="0" u="none" strike="noStrike" cap="none">
                <a:solidFill>
                  <a:srgbClr val="000000"/>
                </a:solidFill>
                <a:latin typeface="Arial"/>
                <a:ea typeface="Arial"/>
                <a:cs typeface="Arial"/>
                <a:sym typeface="Arial"/>
              </a:rPr>
              <a:t>2224703</a:t>
            </a:r>
            <a:endParaRPr dirty="0"/>
          </a:p>
        </p:txBody>
      </p:sp>
      <p:pic>
        <p:nvPicPr>
          <p:cNvPr id="168" name="Google Shape;168;p1"/>
          <p:cNvPicPr preferRelativeResize="0"/>
          <p:nvPr/>
        </p:nvPicPr>
        <p:blipFill rotWithShape="1">
          <a:blip r:embed="rId3">
            <a:alphaModFix/>
          </a:blip>
          <a:srcRect/>
          <a:stretch/>
        </p:blipFill>
        <p:spPr>
          <a:xfrm>
            <a:off x="10633" y="0"/>
            <a:ext cx="6379535" cy="8229599"/>
          </a:xfrm>
          <a:prstGeom prst="rect">
            <a:avLst/>
          </a:prstGeom>
          <a:noFill/>
          <a:ln>
            <a:noFill/>
          </a:ln>
        </p:spPr>
      </p:pic>
      <p:sp>
        <p:nvSpPr>
          <p:cNvPr id="169" name="Google Shape;169;p1"/>
          <p:cNvSpPr/>
          <p:nvPr/>
        </p:nvSpPr>
        <p:spPr>
          <a:xfrm>
            <a:off x="5869069" y="3349744"/>
            <a:ext cx="9335589" cy="299148"/>
          </a:xfrm>
          <a:prstGeom prst="mathMinus">
            <a:avLst>
              <a:gd name="adj1" fmla="val 23520"/>
            </a:avLst>
          </a:prstGeom>
          <a:solidFill>
            <a:schemeClr val="accent1"/>
          </a:solidFill>
          <a:ln w="15875" cap="flat" cmpd="sng">
            <a:solidFill>
              <a:srgbClr val="10214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
          <p:cNvSpPr/>
          <p:nvPr/>
        </p:nvSpPr>
        <p:spPr>
          <a:xfrm>
            <a:off x="2508527" y="1804899"/>
            <a:ext cx="9655119" cy="435293"/>
          </a:xfrm>
          <a:prstGeom prst="rect">
            <a:avLst/>
          </a:prstGeom>
          <a:noFill/>
          <a:ln>
            <a:noFill/>
          </a:ln>
        </p:spPr>
        <p:txBody>
          <a:bodyPr spcFirstLastPara="1" wrap="square" lIns="0" tIns="0" rIns="0" bIns="0" anchor="t" anchorCtr="0">
            <a:noAutofit/>
          </a:bodyPr>
          <a:lstStyle/>
          <a:p>
            <a:pPr marL="0" marR="0" lvl="0" indent="0" algn="ctr" rtl="0">
              <a:lnSpc>
                <a:spcPct val="94444"/>
              </a:lnSpc>
              <a:spcBef>
                <a:spcPts val="0"/>
              </a:spcBef>
              <a:spcAft>
                <a:spcPts val="0"/>
              </a:spcAft>
              <a:buClr>
                <a:srgbClr val="000000"/>
              </a:buClr>
              <a:buSzPts val="3600"/>
              <a:buFont typeface="Arial"/>
              <a:buNone/>
            </a:pPr>
            <a:r>
              <a:rPr lang="en-US" sz="3600" b="1">
                <a:solidFill>
                  <a:srgbClr val="000000"/>
                </a:solidFill>
                <a:latin typeface="Arial"/>
                <a:ea typeface="Arial"/>
                <a:cs typeface="Arial"/>
                <a:sym typeface="Arial"/>
              </a:rPr>
              <a:t>Introduction</a:t>
            </a:r>
            <a:endParaRPr sz="3600" b="1">
              <a:solidFill>
                <a:schemeClr val="dk1"/>
              </a:solidFill>
              <a:latin typeface="Arial"/>
              <a:ea typeface="Arial"/>
              <a:cs typeface="Arial"/>
              <a:sym typeface="Arial"/>
            </a:endParaRPr>
          </a:p>
        </p:txBody>
      </p:sp>
      <p:sp>
        <p:nvSpPr>
          <p:cNvPr id="176" name="Google Shape;176;p2"/>
          <p:cNvSpPr/>
          <p:nvPr/>
        </p:nvSpPr>
        <p:spPr>
          <a:xfrm>
            <a:off x="2508528" y="2595322"/>
            <a:ext cx="9613225" cy="539353"/>
          </a:xfrm>
          <a:prstGeom prst="rect">
            <a:avLst/>
          </a:prstGeom>
          <a:noFill/>
          <a:ln>
            <a:noFill/>
          </a:ln>
        </p:spPr>
        <p:txBody>
          <a:bodyPr spcFirstLastPara="1" wrap="square" lIns="0" tIns="0" rIns="0" bIns="0" anchor="t" anchorCtr="0">
            <a:noAutofit/>
          </a:bodyPr>
          <a:lstStyle/>
          <a:p>
            <a:pPr marL="0" marR="0" lvl="0" indent="0" algn="just" rtl="0">
              <a:spcBef>
                <a:spcPts val="0"/>
              </a:spcBef>
              <a:spcAft>
                <a:spcPts val="0"/>
              </a:spcAft>
              <a:buClr>
                <a:srgbClr val="000000"/>
              </a:buClr>
              <a:buSzPts val="1600"/>
              <a:buFont typeface="Arial"/>
              <a:buNone/>
            </a:pPr>
            <a:r>
              <a:rPr lang="en-US" sz="1600">
                <a:solidFill>
                  <a:srgbClr val="000000"/>
                </a:solidFill>
                <a:latin typeface="Arial"/>
                <a:ea typeface="Arial"/>
                <a:cs typeface="Arial"/>
                <a:sym typeface="Arial"/>
              </a:rPr>
              <a:t>Sustainable development, health and well‑being are central to modern care systems, signalling a move beyond biomedical models towards preventative, holistic frameworks (Lakioti et al., 2025). This presentation critically analyses integration of these concepts in health and social care and their effects on service provision.</a:t>
            </a:r>
            <a:endParaRPr sz="1600">
              <a:solidFill>
                <a:schemeClr val="dk1"/>
              </a:solidFill>
              <a:latin typeface="Arial"/>
              <a:ea typeface="Arial"/>
              <a:cs typeface="Arial"/>
              <a:sym typeface="Arial"/>
            </a:endParaRPr>
          </a:p>
        </p:txBody>
      </p:sp>
      <p:pic>
        <p:nvPicPr>
          <p:cNvPr id="177" name="Google Shape;177;p2" descr="preencoded.png"/>
          <p:cNvPicPr preferRelativeResize="0"/>
          <p:nvPr/>
        </p:nvPicPr>
        <p:blipFill rotWithShape="1">
          <a:blip r:embed="rId3">
            <a:alphaModFix/>
          </a:blip>
          <a:srcRect/>
          <a:stretch/>
        </p:blipFill>
        <p:spPr>
          <a:xfrm>
            <a:off x="2508528" y="3514059"/>
            <a:ext cx="9613225" cy="4043075"/>
          </a:xfrm>
          <a:prstGeom prst="rect">
            <a:avLst/>
          </a:prstGeom>
          <a:noFill/>
          <a:ln>
            <a:noFill/>
          </a:ln>
        </p:spPr>
      </p:pic>
      <p:sp>
        <p:nvSpPr>
          <p:cNvPr id="178" name="Google Shape;178;p2"/>
          <p:cNvSpPr/>
          <p:nvPr/>
        </p:nvSpPr>
        <p:spPr>
          <a:xfrm>
            <a:off x="4139306" y="6087484"/>
            <a:ext cx="1685103" cy="260404"/>
          </a:xfrm>
          <a:prstGeom prst="rect">
            <a:avLst/>
          </a:prstGeom>
          <a:noFill/>
          <a:ln>
            <a:noFill/>
          </a:ln>
        </p:spPr>
        <p:txBody>
          <a:bodyPr spcFirstLastPara="1" wrap="square" lIns="0" tIns="0" rIns="0" bIns="0" anchor="t" anchorCtr="0">
            <a:noAutofit/>
          </a:bodyPr>
          <a:lstStyle/>
          <a:p>
            <a:pPr marL="0" marR="0" lvl="0" indent="0" algn="ctr" rtl="0">
              <a:lnSpc>
                <a:spcPct val="113888"/>
              </a:lnSpc>
              <a:spcBef>
                <a:spcPts val="0"/>
              </a:spcBef>
              <a:spcAft>
                <a:spcPts val="0"/>
              </a:spcAft>
              <a:buClr>
                <a:srgbClr val="000000"/>
              </a:buClr>
              <a:buSzPts val="1800"/>
              <a:buFont typeface="Arial"/>
              <a:buNone/>
            </a:pPr>
            <a:r>
              <a:rPr lang="en-US" sz="1800" b="1">
                <a:solidFill>
                  <a:srgbClr val="000000"/>
                </a:solidFill>
                <a:latin typeface="Arial"/>
                <a:ea typeface="Arial"/>
                <a:cs typeface="Arial"/>
                <a:sym typeface="Arial"/>
              </a:rPr>
              <a:t>Drivers</a:t>
            </a:r>
            <a:endParaRPr sz="1800" b="1">
              <a:solidFill>
                <a:schemeClr val="dk1"/>
              </a:solidFill>
              <a:latin typeface="Arial"/>
              <a:ea typeface="Arial"/>
              <a:cs typeface="Arial"/>
              <a:sym typeface="Arial"/>
            </a:endParaRPr>
          </a:p>
        </p:txBody>
      </p:sp>
      <p:sp>
        <p:nvSpPr>
          <p:cNvPr id="179" name="Google Shape;179;p2"/>
          <p:cNvSpPr/>
          <p:nvPr/>
        </p:nvSpPr>
        <p:spPr>
          <a:xfrm>
            <a:off x="4139306" y="6421958"/>
            <a:ext cx="1685103" cy="672421"/>
          </a:xfrm>
          <a:prstGeom prst="rect">
            <a:avLst/>
          </a:prstGeom>
          <a:noFill/>
          <a:ln>
            <a:noFill/>
          </a:ln>
        </p:spPr>
        <p:txBody>
          <a:bodyPr spcFirstLastPara="1" wrap="square" lIns="0" tIns="0" rIns="0" bIns="0" anchor="t" anchorCtr="0">
            <a:noAutofit/>
          </a:bodyPr>
          <a:lstStyle/>
          <a:p>
            <a:pPr marL="0" marR="0" lvl="0" indent="0" algn="just" rtl="0">
              <a:lnSpc>
                <a:spcPct val="92857"/>
              </a:lnSpc>
              <a:spcBef>
                <a:spcPts val="0"/>
              </a:spcBef>
              <a:spcAft>
                <a:spcPts val="0"/>
              </a:spcAft>
              <a:buClr>
                <a:srgbClr val="000000"/>
              </a:buClr>
              <a:buSzPts val="1400"/>
              <a:buFont typeface="Arial"/>
              <a:buNone/>
            </a:pPr>
            <a:r>
              <a:rPr lang="en-US" sz="1400">
                <a:solidFill>
                  <a:srgbClr val="000000"/>
                </a:solidFill>
                <a:latin typeface="Arial"/>
                <a:ea typeface="Arial"/>
                <a:cs typeface="Arial"/>
                <a:sym typeface="Arial"/>
              </a:rPr>
              <a:t>Aging, chronic disease, environment, inequalities</a:t>
            </a:r>
            <a:endParaRPr sz="1400">
              <a:solidFill>
                <a:schemeClr val="dk1"/>
              </a:solidFill>
              <a:latin typeface="Arial"/>
              <a:ea typeface="Arial"/>
              <a:cs typeface="Arial"/>
              <a:sym typeface="Arial"/>
            </a:endParaRPr>
          </a:p>
        </p:txBody>
      </p:sp>
      <p:sp>
        <p:nvSpPr>
          <p:cNvPr id="180" name="Google Shape;180;p2"/>
          <p:cNvSpPr/>
          <p:nvPr/>
        </p:nvSpPr>
        <p:spPr>
          <a:xfrm>
            <a:off x="8870557" y="6190777"/>
            <a:ext cx="1685103" cy="260404"/>
          </a:xfrm>
          <a:prstGeom prst="rect">
            <a:avLst/>
          </a:prstGeom>
          <a:noFill/>
          <a:ln>
            <a:noFill/>
          </a:ln>
        </p:spPr>
        <p:txBody>
          <a:bodyPr spcFirstLastPara="1" wrap="square" lIns="0" tIns="0" rIns="0" bIns="0" anchor="t" anchorCtr="0">
            <a:noAutofit/>
          </a:bodyPr>
          <a:lstStyle/>
          <a:p>
            <a:pPr marL="0" marR="0" lvl="0" indent="0" algn="ctr" rtl="0">
              <a:lnSpc>
                <a:spcPct val="113888"/>
              </a:lnSpc>
              <a:spcBef>
                <a:spcPts val="0"/>
              </a:spcBef>
              <a:spcAft>
                <a:spcPts val="0"/>
              </a:spcAft>
              <a:buClr>
                <a:srgbClr val="000000"/>
              </a:buClr>
              <a:buSzPts val="1800"/>
              <a:buFont typeface="Arial"/>
              <a:buNone/>
            </a:pPr>
            <a:r>
              <a:rPr lang="en-US" sz="1800" b="1">
                <a:solidFill>
                  <a:srgbClr val="000000"/>
                </a:solidFill>
                <a:latin typeface="Arial"/>
                <a:ea typeface="Arial"/>
                <a:cs typeface="Arial"/>
                <a:sym typeface="Arial"/>
              </a:rPr>
              <a:t>Outcomes</a:t>
            </a:r>
            <a:endParaRPr sz="1800" b="1">
              <a:solidFill>
                <a:schemeClr val="dk1"/>
              </a:solidFill>
              <a:latin typeface="Arial"/>
              <a:ea typeface="Arial"/>
              <a:cs typeface="Arial"/>
              <a:sym typeface="Arial"/>
            </a:endParaRPr>
          </a:p>
        </p:txBody>
      </p:sp>
      <p:sp>
        <p:nvSpPr>
          <p:cNvPr id="181" name="Google Shape;181;p2"/>
          <p:cNvSpPr/>
          <p:nvPr/>
        </p:nvSpPr>
        <p:spPr>
          <a:xfrm>
            <a:off x="8870557" y="6525252"/>
            <a:ext cx="1685103" cy="504315"/>
          </a:xfrm>
          <a:prstGeom prst="rect">
            <a:avLst/>
          </a:prstGeom>
          <a:noFill/>
          <a:ln>
            <a:noFill/>
          </a:ln>
        </p:spPr>
        <p:txBody>
          <a:bodyPr spcFirstLastPara="1" wrap="square" lIns="0" tIns="0" rIns="0" bIns="0" anchor="t" anchorCtr="0">
            <a:noAutofit/>
          </a:bodyPr>
          <a:lstStyle/>
          <a:p>
            <a:pPr marL="0" marR="0" lvl="0" indent="0" algn="just" rtl="0">
              <a:lnSpc>
                <a:spcPct val="92857"/>
              </a:lnSpc>
              <a:spcBef>
                <a:spcPts val="0"/>
              </a:spcBef>
              <a:spcAft>
                <a:spcPts val="0"/>
              </a:spcAft>
              <a:buClr>
                <a:srgbClr val="000000"/>
              </a:buClr>
              <a:buSzPts val="1400"/>
              <a:buFont typeface="Arial"/>
              <a:buNone/>
            </a:pPr>
            <a:r>
              <a:rPr lang="en-US" sz="1400">
                <a:solidFill>
                  <a:srgbClr val="000000"/>
                </a:solidFill>
                <a:latin typeface="Arial"/>
                <a:ea typeface="Arial"/>
                <a:cs typeface="Arial"/>
                <a:sym typeface="Arial"/>
              </a:rPr>
              <a:t>Resilience and long-term population health</a:t>
            </a:r>
            <a:endParaRPr sz="1400">
              <a:solidFill>
                <a:schemeClr val="dk1"/>
              </a:solidFill>
              <a:latin typeface="Arial"/>
              <a:ea typeface="Arial"/>
              <a:cs typeface="Arial"/>
              <a:sym typeface="Arial"/>
            </a:endParaRPr>
          </a:p>
        </p:txBody>
      </p:sp>
      <p:sp>
        <p:nvSpPr>
          <p:cNvPr id="182" name="Google Shape;182;p2"/>
          <p:cNvSpPr/>
          <p:nvPr/>
        </p:nvSpPr>
        <p:spPr>
          <a:xfrm>
            <a:off x="6518820" y="3779726"/>
            <a:ext cx="1685104" cy="520808"/>
          </a:xfrm>
          <a:prstGeom prst="rect">
            <a:avLst/>
          </a:prstGeom>
          <a:noFill/>
          <a:ln>
            <a:noFill/>
          </a:ln>
        </p:spPr>
        <p:txBody>
          <a:bodyPr spcFirstLastPara="1" wrap="square" lIns="0" tIns="0" rIns="0" bIns="0" anchor="t" anchorCtr="0">
            <a:noAutofit/>
          </a:bodyPr>
          <a:lstStyle/>
          <a:p>
            <a:pPr marL="0" marR="0" lvl="0" indent="0" algn="ctr" rtl="0">
              <a:lnSpc>
                <a:spcPct val="113888"/>
              </a:lnSpc>
              <a:spcBef>
                <a:spcPts val="0"/>
              </a:spcBef>
              <a:spcAft>
                <a:spcPts val="0"/>
              </a:spcAft>
              <a:buClr>
                <a:srgbClr val="000000"/>
              </a:buClr>
              <a:buSzPts val="1800"/>
              <a:buFont typeface="Arial"/>
              <a:buNone/>
            </a:pPr>
            <a:r>
              <a:rPr lang="en-US" sz="1800" b="1">
                <a:solidFill>
                  <a:srgbClr val="000000"/>
                </a:solidFill>
                <a:latin typeface="Arial"/>
                <a:ea typeface="Arial"/>
                <a:cs typeface="Arial"/>
                <a:sym typeface="Arial"/>
              </a:rPr>
              <a:t>Integrated Systems</a:t>
            </a:r>
            <a:endParaRPr sz="1800" b="1">
              <a:solidFill>
                <a:schemeClr val="dk1"/>
              </a:solidFill>
              <a:latin typeface="Arial"/>
              <a:ea typeface="Arial"/>
              <a:cs typeface="Arial"/>
              <a:sym typeface="Arial"/>
            </a:endParaRPr>
          </a:p>
        </p:txBody>
      </p:sp>
      <p:sp>
        <p:nvSpPr>
          <p:cNvPr id="183" name="Google Shape;183;p2"/>
          <p:cNvSpPr/>
          <p:nvPr/>
        </p:nvSpPr>
        <p:spPr>
          <a:xfrm>
            <a:off x="6518820" y="4374604"/>
            <a:ext cx="1685104" cy="336211"/>
          </a:xfrm>
          <a:prstGeom prst="rect">
            <a:avLst/>
          </a:prstGeom>
          <a:noFill/>
          <a:ln>
            <a:noFill/>
          </a:ln>
        </p:spPr>
        <p:txBody>
          <a:bodyPr spcFirstLastPara="1" wrap="square" lIns="0" tIns="0" rIns="0" bIns="0" anchor="t" anchorCtr="0">
            <a:noAutofit/>
          </a:bodyPr>
          <a:lstStyle/>
          <a:p>
            <a:pPr marL="0" marR="0" lvl="0" indent="0" algn="just" rtl="0">
              <a:lnSpc>
                <a:spcPct val="92857"/>
              </a:lnSpc>
              <a:spcBef>
                <a:spcPts val="0"/>
              </a:spcBef>
              <a:spcAft>
                <a:spcPts val="0"/>
              </a:spcAft>
              <a:buClr>
                <a:srgbClr val="000000"/>
              </a:buClr>
              <a:buSzPts val="1400"/>
              <a:buFont typeface="Arial"/>
              <a:buNone/>
            </a:pPr>
            <a:r>
              <a:rPr lang="en-US" sz="1400">
                <a:solidFill>
                  <a:srgbClr val="000000"/>
                </a:solidFill>
                <a:latin typeface="Arial"/>
                <a:ea typeface="Arial"/>
                <a:cs typeface="Arial"/>
                <a:sym typeface="Arial"/>
              </a:rPr>
              <a:t>Holistic, preventive, person-centred care</a:t>
            </a:r>
            <a:endParaRPr sz="1400">
              <a:solidFill>
                <a:schemeClr val="dk1"/>
              </a:solidFill>
              <a:latin typeface="Arial"/>
              <a:ea typeface="Arial"/>
              <a:cs typeface="Arial"/>
              <a:sym typeface="Arial"/>
            </a:endParaRPr>
          </a:p>
        </p:txBody>
      </p:sp>
      <p:pic>
        <p:nvPicPr>
          <p:cNvPr id="184" name="Google Shape;184;p2"/>
          <p:cNvPicPr preferRelativeResize="0"/>
          <p:nvPr/>
        </p:nvPicPr>
        <p:blipFill rotWithShape="1">
          <a:blip r:embed="rId4">
            <a:alphaModFix/>
          </a:blip>
          <a:srcRect/>
          <a:stretch/>
        </p:blipFill>
        <p:spPr>
          <a:xfrm>
            <a:off x="0" y="12955"/>
            <a:ext cx="14630400" cy="1641674"/>
          </a:xfrm>
          <a:prstGeom prst="rect">
            <a:avLst/>
          </a:prstGeom>
          <a:noFill/>
          <a:ln>
            <a:noFill/>
          </a:ln>
        </p:spPr>
      </p:pic>
      <p:sp>
        <p:nvSpPr>
          <p:cNvPr id="185" name="Google Shape;185;p2"/>
          <p:cNvSpPr/>
          <p:nvPr/>
        </p:nvSpPr>
        <p:spPr>
          <a:xfrm>
            <a:off x="-60960" y="2304718"/>
            <a:ext cx="14691360" cy="142393"/>
          </a:xfrm>
          <a:prstGeom prst="mathMinus">
            <a:avLst>
              <a:gd name="adj1" fmla="val 23520"/>
            </a:avLst>
          </a:prstGeom>
          <a:solidFill>
            <a:schemeClr val="accent1"/>
          </a:solidFill>
          <a:ln w="15875" cap="flat" cmpd="sng">
            <a:solidFill>
              <a:srgbClr val="10214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3"/>
          <p:cNvSpPr/>
          <p:nvPr/>
        </p:nvSpPr>
        <p:spPr>
          <a:xfrm>
            <a:off x="1892500" y="1398320"/>
            <a:ext cx="10761054" cy="726764"/>
          </a:xfrm>
          <a:prstGeom prst="rect">
            <a:avLst/>
          </a:prstGeom>
          <a:noFill/>
          <a:ln>
            <a:noFill/>
          </a:ln>
        </p:spPr>
        <p:txBody>
          <a:bodyPr spcFirstLastPara="1" wrap="square" lIns="0" tIns="0" rIns="0" bIns="0" anchor="t" anchorCtr="0">
            <a:noAutofit/>
          </a:bodyPr>
          <a:lstStyle/>
          <a:p>
            <a:pPr marL="0" marR="0" lvl="0" indent="0" algn="ctr" rtl="0">
              <a:lnSpc>
                <a:spcPct val="68750"/>
              </a:lnSpc>
              <a:spcBef>
                <a:spcPts val="0"/>
              </a:spcBef>
              <a:spcAft>
                <a:spcPts val="0"/>
              </a:spcAft>
              <a:buClr>
                <a:srgbClr val="000000"/>
              </a:buClr>
              <a:buSzPts val="4000"/>
              <a:buFont typeface="Arial"/>
              <a:buNone/>
            </a:pPr>
            <a:r>
              <a:rPr lang="en-US" sz="4000" b="1">
                <a:solidFill>
                  <a:srgbClr val="000000"/>
                </a:solidFill>
                <a:latin typeface="Arial"/>
                <a:ea typeface="Arial"/>
                <a:cs typeface="Arial"/>
                <a:sym typeface="Arial"/>
              </a:rPr>
              <a:t>Definition and Discussion of Key Concepts</a:t>
            </a:r>
            <a:endParaRPr sz="4000" b="1">
              <a:solidFill>
                <a:schemeClr val="dk1"/>
              </a:solidFill>
              <a:latin typeface="Arial"/>
              <a:ea typeface="Arial"/>
              <a:cs typeface="Arial"/>
              <a:sym typeface="Arial"/>
            </a:endParaRPr>
          </a:p>
        </p:txBody>
      </p:sp>
      <p:pic>
        <p:nvPicPr>
          <p:cNvPr id="192" name="Google Shape;192;p3" descr="preencoded.png"/>
          <p:cNvPicPr preferRelativeResize="0"/>
          <p:nvPr/>
        </p:nvPicPr>
        <p:blipFill rotWithShape="1">
          <a:blip r:embed="rId3">
            <a:alphaModFix/>
          </a:blip>
          <a:srcRect/>
          <a:stretch/>
        </p:blipFill>
        <p:spPr>
          <a:xfrm>
            <a:off x="498584" y="3745221"/>
            <a:ext cx="1393916" cy="1739420"/>
          </a:xfrm>
          <a:prstGeom prst="rect">
            <a:avLst/>
          </a:prstGeom>
          <a:noFill/>
          <a:ln>
            <a:noFill/>
          </a:ln>
        </p:spPr>
      </p:pic>
      <p:sp>
        <p:nvSpPr>
          <p:cNvPr id="193" name="Google Shape;193;p3"/>
          <p:cNvSpPr/>
          <p:nvPr/>
        </p:nvSpPr>
        <p:spPr>
          <a:xfrm>
            <a:off x="2269527" y="3293089"/>
            <a:ext cx="2643764" cy="384088"/>
          </a:xfrm>
          <a:prstGeom prst="rect">
            <a:avLst/>
          </a:prstGeom>
          <a:noFill/>
          <a:ln>
            <a:noFill/>
          </a:ln>
        </p:spPr>
        <p:txBody>
          <a:bodyPr spcFirstLastPara="1" wrap="square" lIns="0" tIns="0" rIns="0" bIns="0" anchor="t" anchorCtr="0">
            <a:noAutofit/>
          </a:bodyPr>
          <a:lstStyle/>
          <a:p>
            <a:pPr marL="0" marR="0" lvl="0" indent="0" algn="ctr" rtl="0">
              <a:lnSpc>
                <a:spcPct val="67500"/>
              </a:lnSpc>
              <a:spcBef>
                <a:spcPts val="0"/>
              </a:spcBef>
              <a:spcAft>
                <a:spcPts val="0"/>
              </a:spcAft>
              <a:buClr>
                <a:srgbClr val="000000"/>
              </a:buClr>
              <a:buSzPts val="2000"/>
              <a:buFont typeface="Arial"/>
              <a:buNone/>
            </a:pPr>
            <a:r>
              <a:rPr lang="en-US" sz="2000" b="1">
                <a:solidFill>
                  <a:srgbClr val="000000"/>
                </a:solidFill>
                <a:latin typeface="Arial"/>
                <a:ea typeface="Arial"/>
                <a:cs typeface="Arial"/>
                <a:sym typeface="Arial"/>
              </a:rPr>
              <a:t>Health</a:t>
            </a:r>
            <a:endParaRPr sz="2000" b="1">
              <a:solidFill>
                <a:schemeClr val="dk1"/>
              </a:solidFill>
              <a:latin typeface="Arial"/>
              <a:ea typeface="Arial"/>
              <a:cs typeface="Arial"/>
              <a:sym typeface="Arial"/>
            </a:endParaRPr>
          </a:p>
        </p:txBody>
      </p:sp>
      <p:sp>
        <p:nvSpPr>
          <p:cNvPr id="194" name="Google Shape;194;p3"/>
          <p:cNvSpPr/>
          <p:nvPr/>
        </p:nvSpPr>
        <p:spPr>
          <a:xfrm>
            <a:off x="2137893" y="3745221"/>
            <a:ext cx="2820473" cy="1792693"/>
          </a:xfrm>
          <a:prstGeom prst="rect">
            <a:avLst/>
          </a:prstGeom>
          <a:noFill/>
          <a:ln>
            <a:noFill/>
          </a:ln>
        </p:spPr>
        <p:txBody>
          <a:bodyPr spcFirstLastPara="1" wrap="square" lIns="0" tIns="0" rIns="0" bIns="0" anchor="t" anchorCtr="0">
            <a:noAutofit/>
          </a:bodyPr>
          <a:lstStyle/>
          <a:p>
            <a:pPr marL="0" marR="0" lvl="0" indent="0" algn="just" rtl="0">
              <a:spcBef>
                <a:spcPts val="0"/>
              </a:spcBef>
              <a:spcAft>
                <a:spcPts val="0"/>
              </a:spcAft>
              <a:buClr>
                <a:srgbClr val="000000"/>
              </a:buClr>
              <a:buSzPts val="1800"/>
              <a:buFont typeface="Arial"/>
              <a:buNone/>
            </a:pPr>
            <a:r>
              <a:rPr lang="en-US" sz="1800">
                <a:solidFill>
                  <a:srgbClr val="000000"/>
                </a:solidFill>
                <a:latin typeface="Arial"/>
                <a:ea typeface="Arial"/>
                <a:cs typeface="Arial"/>
                <a:sym typeface="Arial"/>
              </a:rPr>
              <a:t>Health is a multidimensional construct of physical, mental and social well-being and not just the lack of disease or infirmity (Ng and Fisher, 2022). </a:t>
            </a:r>
            <a:endParaRPr sz="1800">
              <a:solidFill>
                <a:schemeClr val="dk1"/>
              </a:solidFill>
              <a:latin typeface="Arial"/>
              <a:ea typeface="Arial"/>
              <a:cs typeface="Arial"/>
              <a:sym typeface="Arial"/>
            </a:endParaRPr>
          </a:p>
        </p:txBody>
      </p:sp>
      <p:pic>
        <p:nvPicPr>
          <p:cNvPr id="195" name="Google Shape;195;p3" descr="preencoded.png"/>
          <p:cNvPicPr preferRelativeResize="0"/>
          <p:nvPr/>
        </p:nvPicPr>
        <p:blipFill rotWithShape="1">
          <a:blip r:embed="rId4">
            <a:alphaModFix/>
          </a:blip>
          <a:srcRect/>
          <a:stretch/>
        </p:blipFill>
        <p:spPr>
          <a:xfrm>
            <a:off x="5285404" y="3745222"/>
            <a:ext cx="1527519" cy="1860737"/>
          </a:xfrm>
          <a:prstGeom prst="rect">
            <a:avLst/>
          </a:prstGeom>
          <a:noFill/>
          <a:ln>
            <a:noFill/>
          </a:ln>
        </p:spPr>
      </p:pic>
      <p:sp>
        <p:nvSpPr>
          <p:cNvPr id="196" name="Google Shape;196;p3"/>
          <p:cNvSpPr/>
          <p:nvPr/>
        </p:nvSpPr>
        <p:spPr>
          <a:xfrm>
            <a:off x="6970468" y="3381672"/>
            <a:ext cx="2196510" cy="384088"/>
          </a:xfrm>
          <a:prstGeom prst="rect">
            <a:avLst/>
          </a:prstGeom>
          <a:noFill/>
          <a:ln>
            <a:noFill/>
          </a:ln>
        </p:spPr>
        <p:txBody>
          <a:bodyPr spcFirstLastPara="1" wrap="square" lIns="0" tIns="0" rIns="0" bIns="0" anchor="t" anchorCtr="0">
            <a:noAutofit/>
          </a:bodyPr>
          <a:lstStyle/>
          <a:p>
            <a:pPr marL="0" marR="0" lvl="0" indent="0" algn="ctr" rtl="0">
              <a:lnSpc>
                <a:spcPct val="67500"/>
              </a:lnSpc>
              <a:spcBef>
                <a:spcPts val="0"/>
              </a:spcBef>
              <a:spcAft>
                <a:spcPts val="0"/>
              </a:spcAft>
              <a:buClr>
                <a:srgbClr val="000000"/>
              </a:buClr>
              <a:buSzPts val="2000"/>
              <a:buFont typeface="Arial"/>
              <a:buNone/>
            </a:pPr>
            <a:r>
              <a:rPr lang="en-US" sz="2000" b="1">
                <a:solidFill>
                  <a:srgbClr val="000000"/>
                </a:solidFill>
                <a:latin typeface="Arial"/>
                <a:ea typeface="Arial"/>
                <a:cs typeface="Arial"/>
                <a:sym typeface="Arial"/>
              </a:rPr>
              <a:t>Wellbeing</a:t>
            </a:r>
            <a:endParaRPr sz="2000" b="1">
              <a:solidFill>
                <a:schemeClr val="dk1"/>
              </a:solidFill>
              <a:latin typeface="Arial"/>
              <a:ea typeface="Arial"/>
              <a:cs typeface="Arial"/>
              <a:sym typeface="Arial"/>
            </a:endParaRPr>
          </a:p>
        </p:txBody>
      </p:sp>
      <p:sp>
        <p:nvSpPr>
          <p:cNvPr id="197" name="Google Shape;197;p3"/>
          <p:cNvSpPr/>
          <p:nvPr/>
        </p:nvSpPr>
        <p:spPr>
          <a:xfrm>
            <a:off x="6970468" y="3745222"/>
            <a:ext cx="2379594" cy="1567670"/>
          </a:xfrm>
          <a:prstGeom prst="rect">
            <a:avLst/>
          </a:prstGeom>
          <a:noFill/>
          <a:ln>
            <a:noFill/>
          </a:ln>
        </p:spPr>
        <p:txBody>
          <a:bodyPr spcFirstLastPara="1" wrap="square" lIns="0" tIns="0" rIns="0" bIns="0" anchor="t" anchorCtr="0">
            <a:noAutofit/>
          </a:bodyPr>
          <a:lstStyle/>
          <a:p>
            <a:pPr marL="0" marR="0" lvl="0" indent="0" algn="just" rtl="0">
              <a:spcBef>
                <a:spcPts val="0"/>
              </a:spcBef>
              <a:spcAft>
                <a:spcPts val="0"/>
              </a:spcAft>
              <a:buClr>
                <a:srgbClr val="000000"/>
              </a:buClr>
              <a:buSzPts val="1800"/>
              <a:buFont typeface="Arial"/>
              <a:buNone/>
            </a:pPr>
            <a:r>
              <a:rPr lang="en-US" sz="1800">
                <a:solidFill>
                  <a:srgbClr val="000000"/>
                </a:solidFill>
                <a:latin typeface="Arial"/>
                <a:ea typeface="Arial"/>
                <a:cs typeface="Arial"/>
                <a:sym typeface="Arial"/>
              </a:rPr>
              <a:t>Emotional resilience, life satisfaction and social connectedness; supports person‑centred, preventive care.</a:t>
            </a:r>
            <a:endParaRPr sz="1800">
              <a:solidFill>
                <a:schemeClr val="dk1"/>
              </a:solidFill>
              <a:latin typeface="Arial"/>
              <a:ea typeface="Arial"/>
              <a:cs typeface="Arial"/>
              <a:sym typeface="Arial"/>
            </a:endParaRPr>
          </a:p>
        </p:txBody>
      </p:sp>
      <p:pic>
        <p:nvPicPr>
          <p:cNvPr id="198" name="Google Shape;198;p3" descr="preencoded.png"/>
          <p:cNvPicPr preferRelativeResize="0"/>
          <p:nvPr/>
        </p:nvPicPr>
        <p:blipFill rotWithShape="1">
          <a:blip r:embed="rId5">
            <a:alphaModFix/>
          </a:blip>
          <a:srcRect/>
          <a:stretch/>
        </p:blipFill>
        <p:spPr>
          <a:xfrm>
            <a:off x="9747989" y="3746362"/>
            <a:ext cx="1491528" cy="1739420"/>
          </a:xfrm>
          <a:prstGeom prst="rect">
            <a:avLst/>
          </a:prstGeom>
          <a:noFill/>
          <a:ln>
            <a:noFill/>
          </a:ln>
        </p:spPr>
      </p:pic>
      <p:sp>
        <p:nvSpPr>
          <p:cNvPr id="199" name="Google Shape;199;p3"/>
          <p:cNvSpPr/>
          <p:nvPr/>
        </p:nvSpPr>
        <p:spPr>
          <a:xfrm>
            <a:off x="11355571" y="3329539"/>
            <a:ext cx="2643763" cy="347638"/>
          </a:xfrm>
          <a:prstGeom prst="rect">
            <a:avLst/>
          </a:prstGeom>
          <a:noFill/>
          <a:ln>
            <a:noFill/>
          </a:ln>
        </p:spPr>
        <p:txBody>
          <a:bodyPr spcFirstLastPara="1" wrap="square" lIns="0" tIns="0" rIns="0" bIns="0" anchor="t" anchorCtr="0">
            <a:noAutofit/>
          </a:bodyPr>
          <a:lstStyle/>
          <a:p>
            <a:pPr marL="0" marR="0" lvl="0" indent="0" algn="just" rtl="0">
              <a:lnSpc>
                <a:spcPct val="67500"/>
              </a:lnSpc>
              <a:spcBef>
                <a:spcPts val="0"/>
              </a:spcBef>
              <a:spcAft>
                <a:spcPts val="0"/>
              </a:spcAft>
              <a:buClr>
                <a:srgbClr val="000000"/>
              </a:buClr>
              <a:buSzPts val="2000"/>
              <a:buFont typeface="Arial"/>
              <a:buNone/>
            </a:pPr>
            <a:r>
              <a:rPr lang="en-US" sz="2000" b="1">
                <a:solidFill>
                  <a:srgbClr val="000000"/>
                </a:solidFill>
                <a:latin typeface="Arial"/>
                <a:ea typeface="Arial"/>
                <a:cs typeface="Arial"/>
                <a:sym typeface="Arial"/>
              </a:rPr>
              <a:t>Sustainable Development</a:t>
            </a:r>
            <a:endParaRPr sz="2000" b="1">
              <a:solidFill>
                <a:schemeClr val="dk1"/>
              </a:solidFill>
              <a:latin typeface="Arial"/>
              <a:ea typeface="Arial"/>
              <a:cs typeface="Arial"/>
              <a:sym typeface="Arial"/>
            </a:endParaRPr>
          </a:p>
        </p:txBody>
      </p:sp>
      <p:sp>
        <p:nvSpPr>
          <p:cNvPr id="200" name="Google Shape;200;p3"/>
          <p:cNvSpPr/>
          <p:nvPr/>
        </p:nvSpPr>
        <p:spPr>
          <a:xfrm>
            <a:off x="11507273" y="3711198"/>
            <a:ext cx="2492062" cy="1860737"/>
          </a:xfrm>
          <a:prstGeom prst="rect">
            <a:avLst/>
          </a:prstGeom>
          <a:noFill/>
          <a:ln>
            <a:noFill/>
          </a:ln>
        </p:spPr>
        <p:txBody>
          <a:bodyPr spcFirstLastPara="1" wrap="square" lIns="0" tIns="0" rIns="0" bIns="0" anchor="t" anchorCtr="0">
            <a:noAutofit/>
          </a:bodyPr>
          <a:lstStyle/>
          <a:p>
            <a:pPr marL="0" marR="0" lvl="0" indent="0" algn="just" rtl="0">
              <a:spcBef>
                <a:spcPts val="0"/>
              </a:spcBef>
              <a:spcAft>
                <a:spcPts val="0"/>
              </a:spcAft>
              <a:buClr>
                <a:srgbClr val="000000"/>
              </a:buClr>
              <a:buSzPts val="1800"/>
              <a:buFont typeface="Arial"/>
              <a:buNone/>
            </a:pPr>
            <a:r>
              <a:rPr lang="en-US" sz="1800">
                <a:solidFill>
                  <a:srgbClr val="000000"/>
                </a:solidFill>
                <a:latin typeface="Arial"/>
                <a:ea typeface="Arial"/>
                <a:cs typeface="Arial"/>
                <a:sym typeface="Arial"/>
              </a:rPr>
              <a:t>Meeting present needs without compromising future generations; environmental, social and economic dimensions (Emina, 2021).</a:t>
            </a:r>
            <a:endParaRPr sz="1800">
              <a:solidFill>
                <a:schemeClr val="dk1"/>
              </a:solidFill>
              <a:latin typeface="Arial"/>
              <a:ea typeface="Arial"/>
              <a:cs typeface="Arial"/>
              <a:sym typeface="Arial"/>
            </a:endParaRPr>
          </a:p>
        </p:txBody>
      </p:sp>
      <p:sp>
        <p:nvSpPr>
          <p:cNvPr id="201" name="Google Shape;201;p3"/>
          <p:cNvSpPr/>
          <p:nvPr/>
        </p:nvSpPr>
        <p:spPr>
          <a:xfrm>
            <a:off x="-60960" y="2226338"/>
            <a:ext cx="14691360" cy="142393"/>
          </a:xfrm>
          <a:prstGeom prst="mathMinus">
            <a:avLst>
              <a:gd name="adj1" fmla="val 23520"/>
            </a:avLst>
          </a:prstGeom>
          <a:solidFill>
            <a:schemeClr val="accent1"/>
          </a:solidFill>
          <a:ln w="15875" cap="flat" cmpd="sng">
            <a:solidFill>
              <a:srgbClr val="10214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pic>
        <p:nvPicPr>
          <p:cNvPr id="207" name="Google Shape;207;p4" descr="preencoded.png"/>
          <p:cNvPicPr preferRelativeResize="0"/>
          <p:nvPr/>
        </p:nvPicPr>
        <p:blipFill rotWithShape="1">
          <a:blip r:embed="rId3">
            <a:alphaModFix/>
          </a:blip>
          <a:srcRect/>
          <a:stretch/>
        </p:blipFill>
        <p:spPr>
          <a:xfrm>
            <a:off x="0" y="0"/>
            <a:ext cx="5486400" cy="8229600"/>
          </a:xfrm>
          <a:prstGeom prst="rect">
            <a:avLst/>
          </a:prstGeom>
          <a:noFill/>
          <a:ln>
            <a:noFill/>
          </a:ln>
        </p:spPr>
      </p:pic>
      <p:sp>
        <p:nvSpPr>
          <p:cNvPr id="208" name="Google Shape;208;p4"/>
          <p:cNvSpPr/>
          <p:nvPr/>
        </p:nvSpPr>
        <p:spPr>
          <a:xfrm>
            <a:off x="6200299" y="523738"/>
            <a:ext cx="7716202" cy="1274683"/>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0"/>
              </a:spcAft>
              <a:buClr>
                <a:srgbClr val="000000"/>
              </a:buClr>
              <a:buSzPts val="4000"/>
              <a:buFont typeface="Arial"/>
              <a:buNone/>
            </a:pPr>
            <a:r>
              <a:rPr lang="en-US" sz="4000" b="1">
                <a:solidFill>
                  <a:srgbClr val="000000"/>
                </a:solidFill>
                <a:latin typeface="Arial"/>
                <a:ea typeface="Arial"/>
                <a:cs typeface="Arial"/>
                <a:sym typeface="Arial"/>
              </a:rPr>
              <a:t>Integration of Health and Wellbeing Approaches</a:t>
            </a:r>
            <a:endParaRPr sz="4000" b="1">
              <a:solidFill>
                <a:schemeClr val="dk1"/>
              </a:solidFill>
              <a:latin typeface="Arial"/>
              <a:ea typeface="Arial"/>
              <a:cs typeface="Arial"/>
              <a:sym typeface="Arial"/>
            </a:endParaRPr>
          </a:p>
        </p:txBody>
      </p:sp>
      <p:sp>
        <p:nvSpPr>
          <p:cNvPr id="209" name="Google Shape;209;p4"/>
          <p:cNvSpPr/>
          <p:nvPr/>
        </p:nvSpPr>
        <p:spPr>
          <a:xfrm>
            <a:off x="6200299" y="2143125"/>
            <a:ext cx="7716202" cy="929402"/>
          </a:xfrm>
          <a:prstGeom prst="rect">
            <a:avLst/>
          </a:prstGeom>
          <a:noFill/>
          <a:ln>
            <a:noFill/>
          </a:ln>
        </p:spPr>
        <p:txBody>
          <a:bodyPr spcFirstLastPara="1" wrap="square" lIns="0" tIns="0" rIns="0" bIns="0" anchor="t" anchorCtr="0">
            <a:noAutofit/>
          </a:bodyPr>
          <a:lstStyle/>
          <a:p>
            <a:pPr marL="0" marR="0" lvl="0" indent="0" algn="l" rtl="0">
              <a:lnSpc>
                <a:spcPct val="150000"/>
              </a:lnSpc>
              <a:spcBef>
                <a:spcPts val="0"/>
              </a:spcBef>
              <a:spcAft>
                <a:spcPts val="0"/>
              </a:spcAft>
              <a:buClr>
                <a:srgbClr val="000000"/>
              </a:buClr>
              <a:buSzPts val="1600"/>
              <a:buFont typeface="Arial"/>
              <a:buNone/>
            </a:pPr>
            <a:r>
              <a:rPr lang="en-US" sz="1600">
                <a:solidFill>
                  <a:srgbClr val="000000"/>
                </a:solidFill>
                <a:latin typeface="Arial"/>
                <a:ea typeface="Arial"/>
                <a:cs typeface="Arial"/>
                <a:sym typeface="Arial"/>
              </a:rPr>
              <a:t>Integrated models address clinical, mental and social needs—vital for long‑term condition management, continuity across primary, secondary and community services (Ahuja &amp; Barber, 2022).</a:t>
            </a:r>
            <a:endParaRPr sz="1600">
              <a:solidFill>
                <a:schemeClr val="dk1"/>
              </a:solidFill>
              <a:latin typeface="Arial"/>
              <a:ea typeface="Arial"/>
              <a:cs typeface="Arial"/>
              <a:sym typeface="Arial"/>
            </a:endParaRPr>
          </a:p>
        </p:txBody>
      </p:sp>
      <p:pic>
        <p:nvPicPr>
          <p:cNvPr id="210" name="Google Shape;210;p4" descr="preencoded.png"/>
          <p:cNvPicPr preferRelativeResize="0"/>
          <p:nvPr/>
        </p:nvPicPr>
        <p:blipFill rotWithShape="1">
          <a:blip r:embed="rId4">
            <a:alphaModFix/>
          </a:blip>
          <a:srcRect/>
          <a:stretch/>
        </p:blipFill>
        <p:spPr>
          <a:xfrm>
            <a:off x="6200299" y="3278862"/>
            <a:ext cx="7716202" cy="3531275"/>
          </a:xfrm>
          <a:prstGeom prst="rect">
            <a:avLst/>
          </a:prstGeom>
          <a:noFill/>
          <a:ln>
            <a:noFill/>
          </a:ln>
        </p:spPr>
      </p:pic>
      <p:sp>
        <p:nvSpPr>
          <p:cNvPr id="211" name="Google Shape;211;p4"/>
          <p:cNvSpPr/>
          <p:nvPr/>
        </p:nvSpPr>
        <p:spPr>
          <a:xfrm>
            <a:off x="11852445" y="3735083"/>
            <a:ext cx="1706899" cy="213362"/>
          </a:xfrm>
          <a:prstGeom prst="rect">
            <a:avLst/>
          </a:prstGeom>
          <a:noFill/>
          <a:ln>
            <a:noFill/>
          </a:ln>
        </p:spPr>
        <p:txBody>
          <a:bodyPr spcFirstLastPara="1" wrap="square" lIns="0" tIns="0" rIns="0" bIns="0" anchor="t" anchorCtr="0">
            <a:noAutofit/>
          </a:bodyPr>
          <a:lstStyle/>
          <a:p>
            <a:pPr marL="0" marR="0" lvl="0" indent="0" algn="l" rtl="0">
              <a:lnSpc>
                <a:spcPct val="126923"/>
              </a:lnSpc>
              <a:spcBef>
                <a:spcPts val="0"/>
              </a:spcBef>
              <a:spcAft>
                <a:spcPts val="0"/>
              </a:spcAft>
              <a:buClr>
                <a:srgbClr val="000000"/>
              </a:buClr>
              <a:buSzPts val="1300"/>
              <a:buFont typeface="Arial"/>
              <a:buNone/>
            </a:pPr>
            <a:r>
              <a:rPr lang="en-US" sz="1300">
                <a:solidFill>
                  <a:srgbClr val="000000"/>
                </a:solidFill>
                <a:latin typeface="Arial"/>
                <a:ea typeface="Arial"/>
                <a:cs typeface="Arial"/>
                <a:sym typeface="Arial"/>
              </a:rPr>
              <a:t>Secondary Care</a:t>
            </a:r>
            <a:endParaRPr sz="1300">
              <a:solidFill>
                <a:schemeClr val="dk1"/>
              </a:solidFill>
              <a:latin typeface="Arial"/>
              <a:ea typeface="Arial"/>
              <a:cs typeface="Arial"/>
              <a:sym typeface="Arial"/>
            </a:endParaRPr>
          </a:p>
        </p:txBody>
      </p:sp>
      <p:sp>
        <p:nvSpPr>
          <p:cNvPr id="212" name="Google Shape;212;p4"/>
          <p:cNvSpPr/>
          <p:nvPr/>
        </p:nvSpPr>
        <p:spPr>
          <a:xfrm>
            <a:off x="11852445" y="4009135"/>
            <a:ext cx="1881381" cy="324074"/>
          </a:xfrm>
          <a:prstGeom prst="rect">
            <a:avLst/>
          </a:prstGeom>
          <a:noFill/>
          <a:ln>
            <a:noFill/>
          </a:ln>
        </p:spPr>
        <p:txBody>
          <a:bodyPr spcFirstLastPara="1" wrap="square" lIns="0" tIns="0" rIns="0" bIns="0" anchor="t" anchorCtr="0">
            <a:noAutofit/>
          </a:bodyPr>
          <a:lstStyle/>
          <a:p>
            <a:pPr marL="0" marR="0" lvl="0" indent="0" algn="l" rtl="0">
              <a:lnSpc>
                <a:spcPct val="119047"/>
              </a:lnSpc>
              <a:spcBef>
                <a:spcPts val="0"/>
              </a:spcBef>
              <a:spcAft>
                <a:spcPts val="0"/>
              </a:spcAft>
              <a:buClr>
                <a:srgbClr val="000000"/>
              </a:buClr>
              <a:buSzPts val="1050"/>
              <a:buFont typeface="Arial"/>
              <a:buNone/>
            </a:pPr>
            <a:r>
              <a:rPr lang="en-US" sz="1050">
                <a:solidFill>
                  <a:srgbClr val="000000"/>
                </a:solidFill>
                <a:latin typeface="Arial"/>
                <a:ea typeface="Arial"/>
                <a:cs typeface="Arial"/>
                <a:sym typeface="Arial"/>
              </a:rPr>
              <a:t>Specialist assessment, hospital-based interventions</a:t>
            </a:r>
            <a:endParaRPr sz="1050">
              <a:solidFill>
                <a:schemeClr val="dk1"/>
              </a:solidFill>
              <a:latin typeface="Arial"/>
              <a:ea typeface="Arial"/>
              <a:cs typeface="Arial"/>
              <a:sym typeface="Arial"/>
            </a:endParaRPr>
          </a:p>
        </p:txBody>
      </p:sp>
      <p:sp>
        <p:nvSpPr>
          <p:cNvPr id="213" name="Google Shape;213;p4"/>
          <p:cNvSpPr/>
          <p:nvPr/>
        </p:nvSpPr>
        <p:spPr>
          <a:xfrm>
            <a:off x="6405540" y="4814697"/>
            <a:ext cx="1706899" cy="213362"/>
          </a:xfrm>
          <a:prstGeom prst="rect">
            <a:avLst/>
          </a:prstGeom>
          <a:noFill/>
          <a:ln>
            <a:noFill/>
          </a:ln>
        </p:spPr>
        <p:txBody>
          <a:bodyPr spcFirstLastPara="1" wrap="square" lIns="0" tIns="0" rIns="0" bIns="0" anchor="t" anchorCtr="0">
            <a:noAutofit/>
          </a:bodyPr>
          <a:lstStyle/>
          <a:p>
            <a:pPr marL="0" marR="0" lvl="0" indent="0" algn="r" rtl="0">
              <a:lnSpc>
                <a:spcPct val="126923"/>
              </a:lnSpc>
              <a:spcBef>
                <a:spcPts val="0"/>
              </a:spcBef>
              <a:spcAft>
                <a:spcPts val="0"/>
              </a:spcAft>
              <a:buClr>
                <a:srgbClr val="000000"/>
              </a:buClr>
              <a:buSzPts val="1300"/>
              <a:buFont typeface="Arial"/>
              <a:buNone/>
            </a:pPr>
            <a:r>
              <a:rPr lang="en-US" sz="1300">
                <a:solidFill>
                  <a:srgbClr val="000000"/>
                </a:solidFill>
                <a:latin typeface="Arial"/>
                <a:ea typeface="Arial"/>
                <a:cs typeface="Arial"/>
                <a:sym typeface="Arial"/>
              </a:rPr>
              <a:t>Primary Care</a:t>
            </a:r>
            <a:endParaRPr sz="1300">
              <a:solidFill>
                <a:schemeClr val="dk1"/>
              </a:solidFill>
              <a:latin typeface="Arial"/>
              <a:ea typeface="Arial"/>
              <a:cs typeface="Arial"/>
              <a:sym typeface="Arial"/>
            </a:endParaRPr>
          </a:p>
        </p:txBody>
      </p:sp>
      <p:sp>
        <p:nvSpPr>
          <p:cNvPr id="214" name="Google Shape;214;p4"/>
          <p:cNvSpPr/>
          <p:nvPr/>
        </p:nvSpPr>
        <p:spPr>
          <a:xfrm>
            <a:off x="6382781" y="5088749"/>
            <a:ext cx="1729658" cy="486111"/>
          </a:xfrm>
          <a:prstGeom prst="rect">
            <a:avLst/>
          </a:prstGeom>
          <a:noFill/>
          <a:ln>
            <a:noFill/>
          </a:ln>
        </p:spPr>
        <p:txBody>
          <a:bodyPr spcFirstLastPara="1" wrap="square" lIns="0" tIns="0" rIns="0" bIns="0" anchor="t" anchorCtr="0">
            <a:noAutofit/>
          </a:bodyPr>
          <a:lstStyle/>
          <a:p>
            <a:pPr marL="0" marR="0" lvl="0" indent="0" algn="r" rtl="0">
              <a:lnSpc>
                <a:spcPct val="119047"/>
              </a:lnSpc>
              <a:spcBef>
                <a:spcPts val="0"/>
              </a:spcBef>
              <a:spcAft>
                <a:spcPts val="0"/>
              </a:spcAft>
              <a:buClr>
                <a:srgbClr val="000000"/>
              </a:buClr>
              <a:buSzPts val="1050"/>
              <a:buFont typeface="Arial"/>
              <a:buNone/>
            </a:pPr>
            <a:r>
              <a:rPr lang="en-US" sz="1050">
                <a:solidFill>
                  <a:srgbClr val="000000"/>
                </a:solidFill>
                <a:latin typeface="Arial"/>
                <a:ea typeface="Arial"/>
                <a:cs typeface="Arial"/>
                <a:sym typeface="Arial"/>
              </a:rPr>
              <a:t>General practice, continuity, care coordination</a:t>
            </a:r>
            <a:endParaRPr sz="1050">
              <a:solidFill>
                <a:schemeClr val="dk1"/>
              </a:solidFill>
              <a:latin typeface="Arial"/>
              <a:ea typeface="Arial"/>
              <a:cs typeface="Arial"/>
              <a:sym typeface="Arial"/>
            </a:endParaRPr>
          </a:p>
        </p:txBody>
      </p:sp>
      <p:sp>
        <p:nvSpPr>
          <p:cNvPr id="215" name="Google Shape;215;p4"/>
          <p:cNvSpPr/>
          <p:nvPr/>
        </p:nvSpPr>
        <p:spPr>
          <a:xfrm>
            <a:off x="11852445" y="5495086"/>
            <a:ext cx="1706899" cy="213362"/>
          </a:xfrm>
          <a:prstGeom prst="rect">
            <a:avLst/>
          </a:prstGeom>
          <a:noFill/>
          <a:ln>
            <a:noFill/>
          </a:ln>
        </p:spPr>
        <p:txBody>
          <a:bodyPr spcFirstLastPara="1" wrap="square" lIns="0" tIns="0" rIns="0" bIns="0" anchor="t" anchorCtr="0">
            <a:noAutofit/>
          </a:bodyPr>
          <a:lstStyle/>
          <a:p>
            <a:pPr marL="0" marR="0" lvl="0" indent="0" algn="l" rtl="0">
              <a:lnSpc>
                <a:spcPct val="126923"/>
              </a:lnSpc>
              <a:spcBef>
                <a:spcPts val="0"/>
              </a:spcBef>
              <a:spcAft>
                <a:spcPts val="0"/>
              </a:spcAft>
              <a:buClr>
                <a:srgbClr val="000000"/>
              </a:buClr>
              <a:buSzPts val="1300"/>
              <a:buFont typeface="Arial"/>
              <a:buNone/>
            </a:pPr>
            <a:r>
              <a:rPr lang="en-US" sz="1300">
                <a:solidFill>
                  <a:srgbClr val="000000"/>
                </a:solidFill>
                <a:latin typeface="Arial"/>
                <a:ea typeface="Arial"/>
                <a:cs typeface="Arial"/>
                <a:sym typeface="Arial"/>
              </a:rPr>
              <a:t>Community Support</a:t>
            </a:r>
            <a:endParaRPr sz="1300">
              <a:solidFill>
                <a:schemeClr val="dk1"/>
              </a:solidFill>
              <a:latin typeface="Arial"/>
              <a:ea typeface="Arial"/>
              <a:cs typeface="Arial"/>
              <a:sym typeface="Arial"/>
            </a:endParaRPr>
          </a:p>
        </p:txBody>
      </p:sp>
      <p:sp>
        <p:nvSpPr>
          <p:cNvPr id="216" name="Google Shape;216;p4"/>
          <p:cNvSpPr/>
          <p:nvPr/>
        </p:nvSpPr>
        <p:spPr>
          <a:xfrm>
            <a:off x="11852445" y="5769138"/>
            <a:ext cx="1881381" cy="324074"/>
          </a:xfrm>
          <a:prstGeom prst="rect">
            <a:avLst/>
          </a:prstGeom>
          <a:noFill/>
          <a:ln>
            <a:noFill/>
          </a:ln>
        </p:spPr>
        <p:txBody>
          <a:bodyPr spcFirstLastPara="1" wrap="square" lIns="0" tIns="0" rIns="0" bIns="0" anchor="t" anchorCtr="0">
            <a:noAutofit/>
          </a:bodyPr>
          <a:lstStyle/>
          <a:p>
            <a:pPr marL="0" marR="0" lvl="0" indent="0" algn="l" rtl="0">
              <a:lnSpc>
                <a:spcPct val="119047"/>
              </a:lnSpc>
              <a:spcBef>
                <a:spcPts val="0"/>
              </a:spcBef>
              <a:spcAft>
                <a:spcPts val="0"/>
              </a:spcAft>
              <a:buClr>
                <a:srgbClr val="000000"/>
              </a:buClr>
              <a:buSzPts val="1050"/>
              <a:buFont typeface="Arial"/>
              <a:buNone/>
            </a:pPr>
            <a:r>
              <a:rPr lang="en-US" sz="1050">
                <a:solidFill>
                  <a:srgbClr val="000000"/>
                </a:solidFill>
                <a:latin typeface="Arial"/>
                <a:ea typeface="Arial"/>
                <a:cs typeface="Arial"/>
                <a:sym typeface="Arial"/>
              </a:rPr>
              <a:t>Peer, social care, and prevention services</a:t>
            </a:r>
            <a:endParaRPr sz="1050">
              <a:solidFill>
                <a:schemeClr val="dk1"/>
              </a:solidFill>
              <a:latin typeface="Arial"/>
              <a:ea typeface="Arial"/>
              <a:cs typeface="Arial"/>
              <a:sym typeface="Arial"/>
            </a:endParaRPr>
          </a:p>
        </p:txBody>
      </p:sp>
      <p:sp>
        <p:nvSpPr>
          <p:cNvPr id="217" name="Google Shape;217;p4"/>
          <p:cNvSpPr/>
          <p:nvPr/>
        </p:nvSpPr>
        <p:spPr>
          <a:xfrm>
            <a:off x="6200299" y="7016472"/>
            <a:ext cx="7716202" cy="619601"/>
          </a:xfrm>
          <a:prstGeom prst="rect">
            <a:avLst/>
          </a:prstGeom>
          <a:noFill/>
          <a:ln>
            <a:noFill/>
          </a:ln>
        </p:spPr>
        <p:txBody>
          <a:bodyPr spcFirstLastPara="1" wrap="square" lIns="0" tIns="0" rIns="0" bIns="0" anchor="t" anchorCtr="0">
            <a:noAutofit/>
          </a:bodyPr>
          <a:lstStyle/>
          <a:p>
            <a:pPr marL="0" marR="0" lvl="0" indent="0" algn="l" rtl="0">
              <a:lnSpc>
                <a:spcPct val="150000"/>
              </a:lnSpc>
              <a:spcBef>
                <a:spcPts val="0"/>
              </a:spcBef>
              <a:spcAft>
                <a:spcPts val="0"/>
              </a:spcAft>
              <a:buClr>
                <a:srgbClr val="000000"/>
              </a:buClr>
              <a:buSzPts val="1600"/>
              <a:buFont typeface="Arial"/>
              <a:buNone/>
            </a:pPr>
            <a:r>
              <a:rPr lang="en-US" sz="1600">
                <a:solidFill>
                  <a:srgbClr val="000000"/>
                </a:solidFill>
                <a:latin typeface="Arial"/>
                <a:ea typeface="Arial"/>
                <a:cs typeface="Arial"/>
                <a:sym typeface="Arial"/>
              </a:rPr>
              <a:t>Health in All Policies links non‑health sectors (transport, housing, urban planning) to better population health and system sustainability (Emina, 2021).</a:t>
            </a:r>
            <a:endParaRPr sz="1600">
              <a:solidFill>
                <a:schemeClr val="dk1"/>
              </a:solidFill>
              <a:latin typeface="Arial"/>
              <a:ea typeface="Arial"/>
              <a:cs typeface="Arial"/>
              <a:sym typeface="Arial"/>
            </a:endParaRPr>
          </a:p>
        </p:txBody>
      </p:sp>
      <p:sp>
        <p:nvSpPr>
          <p:cNvPr id="218" name="Google Shape;218;p4"/>
          <p:cNvSpPr/>
          <p:nvPr/>
        </p:nvSpPr>
        <p:spPr>
          <a:xfrm rot="10800000" flipH="1">
            <a:off x="5259976" y="1815566"/>
            <a:ext cx="9300754" cy="189190"/>
          </a:xfrm>
          <a:prstGeom prst="mathMinus">
            <a:avLst>
              <a:gd name="adj1" fmla="val 23520"/>
            </a:avLst>
          </a:prstGeom>
          <a:solidFill>
            <a:schemeClr val="accent1"/>
          </a:solidFill>
          <a:ln w="15875" cap="flat" cmpd="sng">
            <a:solidFill>
              <a:srgbClr val="10214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23"/>
        <p:cNvGrpSpPr/>
        <p:nvPr/>
      </p:nvGrpSpPr>
      <p:grpSpPr>
        <a:xfrm>
          <a:off x="0" y="0"/>
          <a:ext cx="0" cy="0"/>
          <a:chOff x="0" y="0"/>
          <a:chExt cx="0" cy="0"/>
        </a:xfrm>
      </p:grpSpPr>
      <p:sp>
        <p:nvSpPr>
          <p:cNvPr id="224" name="Google Shape;224;p5"/>
          <p:cNvSpPr/>
          <p:nvPr/>
        </p:nvSpPr>
        <p:spPr>
          <a:xfrm>
            <a:off x="344532" y="364104"/>
            <a:ext cx="13708534" cy="515541"/>
          </a:xfrm>
          <a:prstGeom prst="rect">
            <a:avLst/>
          </a:prstGeom>
          <a:noFill/>
          <a:ln>
            <a:noFill/>
          </a:ln>
        </p:spPr>
        <p:txBody>
          <a:bodyPr spcFirstLastPara="1" wrap="square" lIns="0" tIns="0" rIns="0" bIns="0" anchor="t" anchorCtr="0">
            <a:noAutofit/>
          </a:bodyPr>
          <a:lstStyle/>
          <a:p>
            <a:pPr marL="0" marR="0" lvl="0" indent="0" algn="ctr" rtl="0">
              <a:lnSpc>
                <a:spcPct val="101250"/>
              </a:lnSpc>
              <a:spcBef>
                <a:spcPts val="0"/>
              </a:spcBef>
              <a:spcAft>
                <a:spcPts val="0"/>
              </a:spcAft>
              <a:buClr>
                <a:srgbClr val="000000"/>
              </a:buClr>
              <a:buSzPts val="4000"/>
              <a:buFont typeface="Arial"/>
              <a:buNone/>
            </a:pPr>
            <a:r>
              <a:rPr lang="en-US" sz="4000" b="1">
                <a:solidFill>
                  <a:srgbClr val="000000"/>
                </a:solidFill>
                <a:latin typeface="Arial"/>
                <a:ea typeface="Arial"/>
                <a:cs typeface="Arial"/>
                <a:sym typeface="Arial"/>
              </a:rPr>
              <a:t>Theoretical Perspectives</a:t>
            </a:r>
            <a:endParaRPr sz="4000" b="1">
              <a:solidFill>
                <a:schemeClr val="dk1"/>
              </a:solidFill>
              <a:latin typeface="Arial"/>
              <a:ea typeface="Arial"/>
              <a:cs typeface="Arial"/>
              <a:sym typeface="Arial"/>
            </a:endParaRPr>
          </a:p>
        </p:txBody>
      </p:sp>
      <p:sp>
        <p:nvSpPr>
          <p:cNvPr id="225" name="Google Shape;225;p5"/>
          <p:cNvSpPr/>
          <p:nvPr/>
        </p:nvSpPr>
        <p:spPr>
          <a:xfrm>
            <a:off x="6063734" y="1416606"/>
            <a:ext cx="2583180" cy="2300526"/>
          </a:xfrm>
          <a:prstGeom prst="roundRect">
            <a:avLst>
              <a:gd name="adj" fmla="val 3012"/>
            </a:avLst>
          </a:prstGeom>
          <a:solidFill>
            <a:srgbClr val="CCEAFF"/>
          </a:solidFill>
          <a:ln w="9525" cap="flat" cmpd="sng">
            <a:solidFill>
              <a:srgbClr val="B2D0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5"/>
          <p:cNvSpPr/>
          <p:nvPr/>
        </p:nvSpPr>
        <p:spPr>
          <a:xfrm>
            <a:off x="6236256" y="1589127"/>
            <a:ext cx="2238137" cy="515541"/>
          </a:xfrm>
          <a:prstGeom prst="rect">
            <a:avLst/>
          </a:prstGeom>
          <a:noFill/>
          <a:ln>
            <a:noFill/>
          </a:ln>
        </p:spPr>
        <p:txBody>
          <a:bodyPr spcFirstLastPara="1" wrap="square" lIns="0" tIns="0" rIns="0" bIns="0" anchor="t" anchorCtr="0">
            <a:noAutofit/>
          </a:bodyPr>
          <a:lstStyle/>
          <a:p>
            <a:pPr marL="0" marR="0" lvl="0" indent="0" algn="just" rtl="0">
              <a:lnSpc>
                <a:spcPct val="100000"/>
              </a:lnSpc>
              <a:spcBef>
                <a:spcPts val="0"/>
              </a:spcBef>
              <a:spcAft>
                <a:spcPts val="0"/>
              </a:spcAft>
              <a:buClr>
                <a:srgbClr val="000000"/>
              </a:buClr>
              <a:buSzPts val="2000"/>
              <a:buFont typeface="Arial"/>
              <a:buNone/>
            </a:pPr>
            <a:r>
              <a:rPr lang="en-US" sz="2000" b="1">
                <a:solidFill>
                  <a:srgbClr val="000000"/>
                </a:solidFill>
                <a:latin typeface="Arial"/>
                <a:ea typeface="Arial"/>
                <a:cs typeface="Arial"/>
                <a:sym typeface="Arial"/>
              </a:rPr>
              <a:t>Biopsychosocial Model</a:t>
            </a:r>
            <a:endParaRPr sz="2000" b="1">
              <a:solidFill>
                <a:schemeClr val="dk1"/>
              </a:solidFill>
              <a:latin typeface="Arial"/>
              <a:ea typeface="Arial"/>
              <a:cs typeface="Arial"/>
              <a:sym typeface="Arial"/>
            </a:endParaRPr>
          </a:p>
        </p:txBody>
      </p:sp>
      <p:sp>
        <p:nvSpPr>
          <p:cNvPr id="227" name="Google Shape;227;p5"/>
          <p:cNvSpPr/>
          <p:nvPr/>
        </p:nvSpPr>
        <p:spPr>
          <a:xfrm>
            <a:off x="6236256" y="2176582"/>
            <a:ext cx="2238137" cy="1368028"/>
          </a:xfrm>
          <a:prstGeom prst="rect">
            <a:avLst/>
          </a:prstGeom>
          <a:noFill/>
          <a:ln>
            <a:noFill/>
          </a:ln>
        </p:spPr>
        <p:txBody>
          <a:bodyPr spcFirstLastPara="1" wrap="square" lIns="0" tIns="0" rIns="0" bIns="0" anchor="t" anchorCtr="0">
            <a:noAutofit/>
          </a:bodyPr>
          <a:lstStyle/>
          <a:p>
            <a:pPr marL="0" marR="0" lvl="0" indent="0" algn="just" rtl="0">
              <a:lnSpc>
                <a:spcPct val="109375"/>
              </a:lnSpc>
              <a:spcBef>
                <a:spcPts val="0"/>
              </a:spcBef>
              <a:spcAft>
                <a:spcPts val="0"/>
              </a:spcAft>
              <a:buClr>
                <a:srgbClr val="000000"/>
              </a:buClr>
              <a:buSzPts val="1600"/>
              <a:buFont typeface="Arial"/>
              <a:buNone/>
            </a:pPr>
            <a:r>
              <a:rPr lang="en-US" sz="1600">
                <a:solidFill>
                  <a:srgbClr val="000000"/>
                </a:solidFill>
                <a:latin typeface="Arial"/>
                <a:ea typeface="Arial"/>
                <a:cs typeface="Arial"/>
                <a:sym typeface="Arial"/>
              </a:rPr>
              <a:t>Integrates biological, psychological and social factors; challenges reductionist biomedical approaches (Havelka &amp; Lučanin, 2022).</a:t>
            </a:r>
            <a:endParaRPr sz="1600">
              <a:solidFill>
                <a:schemeClr val="dk1"/>
              </a:solidFill>
              <a:latin typeface="Arial"/>
              <a:ea typeface="Arial"/>
              <a:cs typeface="Arial"/>
              <a:sym typeface="Arial"/>
            </a:endParaRPr>
          </a:p>
        </p:txBody>
      </p:sp>
      <p:sp>
        <p:nvSpPr>
          <p:cNvPr id="228" name="Google Shape;228;p5"/>
          <p:cNvSpPr/>
          <p:nvPr/>
        </p:nvSpPr>
        <p:spPr>
          <a:xfrm>
            <a:off x="8766810" y="1416606"/>
            <a:ext cx="2583180" cy="2300526"/>
          </a:xfrm>
          <a:prstGeom prst="roundRect">
            <a:avLst>
              <a:gd name="adj" fmla="val 3012"/>
            </a:avLst>
          </a:prstGeom>
          <a:solidFill>
            <a:srgbClr val="CCEAFF"/>
          </a:solidFill>
          <a:ln w="9525" cap="flat" cmpd="sng">
            <a:solidFill>
              <a:srgbClr val="B2D0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5"/>
          <p:cNvSpPr/>
          <p:nvPr/>
        </p:nvSpPr>
        <p:spPr>
          <a:xfrm>
            <a:off x="8939332" y="1589127"/>
            <a:ext cx="2062043" cy="257770"/>
          </a:xfrm>
          <a:prstGeom prst="rect">
            <a:avLst/>
          </a:prstGeom>
          <a:noFill/>
          <a:ln>
            <a:noFill/>
          </a:ln>
        </p:spPr>
        <p:txBody>
          <a:bodyPr spcFirstLastPara="1" wrap="square" lIns="0" tIns="0" rIns="0" bIns="0" anchor="t" anchorCtr="0">
            <a:noAutofit/>
          </a:bodyPr>
          <a:lstStyle/>
          <a:p>
            <a:pPr marL="0" marR="0" lvl="0" indent="0" algn="just" rtl="0">
              <a:lnSpc>
                <a:spcPct val="100000"/>
              </a:lnSpc>
              <a:spcBef>
                <a:spcPts val="0"/>
              </a:spcBef>
              <a:spcAft>
                <a:spcPts val="0"/>
              </a:spcAft>
              <a:buClr>
                <a:srgbClr val="000000"/>
              </a:buClr>
              <a:buSzPts val="2000"/>
              <a:buFont typeface="Arial"/>
              <a:buNone/>
            </a:pPr>
            <a:r>
              <a:rPr lang="en-US" sz="2000" b="1">
                <a:solidFill>
                  <a:srgbClr val="000000"/>
                </a:solidFill>
                <a:latin typeface="Arial"/>
                <a:ea typeface="Arial"/>
                <a:cs typeface="Arial"/>
                <a:sym typeface="Arial"/>
              </a:rPr>
              <a:t>Systems Theory</a:t>
            </a:r>
            <a:endParaRPr sz="2000" b="1">
              <a:solidFill>
                <a:schemeClr val="dk1"/>
              </a:solidFill>
              <a:latin typeface="Arial"/>
              <a:ea typeface="Arial"/>
              <a:cs typeface="Arial"/>
              <a:sym typeface="Arial"/>
            </a:endParaRPr>
          </a:p>
        </p:txBody>
      </p:sp>
      <p:sp>
        <p:nvSpPr>
          <p:cNvPr id="230" name="Google Shape;230;p5"/>
          <p:cNvSpPr/>
          <p:nvPr/>
        </p:nvSpPr>
        <p:spPr>
          <a:xfrm>
            <a:off x="8939332" y="1918811"/>
            <a:ext cx="2238137" cy="1140023"/>
          </a:xfrm>
          <a:prstGeom prst="rect">
            <a:avLst/>
          </a:prstGeom>
          <a:noFill/>
          <a:ln>
            <a:noFill/>
          </a:ln>
        </p:spPr>
        <p:txBody>
          <a:bodyPr spcFirstLastPara="1" wrap="square" lIns="0" tIns="0" rIns="0" bIns="0" anchor="t" anchorCtr="0">
            <a:noAutofit/>
          </a:bodyPr>
          <a:lstStyle/>
          <a:p>
            <a:pPr marL="0" marR="0" lvl="0" indent="0" algn="just" rtl="0">
              <a:lnSpc>
                <a:spcPct val="109375"/>
              </a:lnSpc>
              <a:spcBef>
                <a:spcPts val="0"/>
              </a:spcBef>
              <a:spcAft>
                <a:spcPts val="0"/>
              </a:spcAft>
              <a:buClr>
                <a:srgbClr val="000000"/>
              </a:buClr>
              <a:buSzPts val="1600"/>
              <a:buFont typeface="Arial"/>
              <a:buNone/>
            </a:pPr>
            <a:r>
              <a:rPr lang="en-US" sz="1600">
                <a:solidFill>
                  <a:srgbClr val="000000"/>
                </a:solidFill>
                <a:latin typeface="Arial"/>
                <a:ea typeface="Arial"/>
                <a:cs typeface="Arial"/>
                <a:sym typeface="Arial"/>
              </a:rPr>
              <a:t>Views healthcare as a complex adaptive system requiring coordination across services and policy areas.</a:t>
            </a:r>
            <a:endParaRPr sz="1600">
              <a:solidFill>
                <a:schemeClr val="dk1"/>
              </a:solidFill>
              <a:latin typeface="Arial"/>
              <a:ea typeface="Arial"/>
              <a:cs typeface="Arial"/>
              <a:sym typeface="Arial"/>
            </a:endParaRPr>
          </a:p>
        </p:txBody>
      </p:sp>
      <p:sp>
        <p:nvSpPr>
          <p:cNvPr id="231" name="Google Shape;231;p5"/>
          <p:cNvSpPr/>
          <p:nvPr/>
        </p:nvSpPr>
        <p:spPr>
          <a:xfrm>
            <a:off x="11469886" y="1416606"/>
            <a:ext cx="2583180" cy="2300526"/>
          </a:xfrm>
          <a:prstGeom prst="roundRect">
            <a:avLst>
              <a:gd name="adj" fmla="val 3012"/>
            </a:avLst>
          </a:prstGeom>
          <a:solidFill>
            <a:srgbClr val="CCEAFF"/>
          </a:solidFill>
          <a:ln w="9525" cap="flat" cmpd="sng">
            <a:solidFill>
              <a:srgbClr val="B2D0E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5"/>
          <p:cNvSpPr/>
          <p:nvPr/>
        </p:nvSpPr>
        <p:spPr>
          <a:xfrm>
            <a:off x="11642399" y="1589125"/>
            <a:ext cx="2410800" cy="257700"/>
          </a:xfrm>
          <a:prstGeom prst="rect">
            <a:avLst/>
          </a:prstGeom>
          <a:noFill/>
          <a:ln>
            <a:noFill/>
          </a:ln>
        </p:spPr>
        <p:txBody>
          <a:bodyPr spcFirstLastPara="1" wrap="square" lIns="0" tIns="0" rIns="0" bIns="0" anchor="t" anchorCtr="0">
            <a:noAutofit/>
          </a:bodyPr>
          <a:lstStyle/>
          <a:p>
            <a:pPr marL="0" marR="0" lvl="0" indent="0" algn="just" rtl="0">
              <a:lnSpc>
                <a:spcPct val="100000"/>
              </a:lnSpc>
              <a:spcBef>
                <a:spcPts val="0"/>
              </a:spcBef>
              <a:spcAft>
                <a:spcPts val="0"/>
              </a:spcAft>
              <a:buClr>
                <a:srgbClr val="000000"/>
              </a:buClr>
              <a:buSzPts val="2000"/>
              <a:buFont typeface="Arial"/>
              <a:buNone/>
            </a:pPr>
            <a:r>
              <a:rPr lang="en-US" sz="2000" b="1">
                <a:solidFill>
                  <a:srgbClr val="000000"/>
                </a:solidFill>
                <a:latin typeface="Arial"/>
                <a:ea typeface="Arial"/>
                <a:cs typeface="Arial"/>
                <a:sym typeface="Arial"/>
              </a:rPr>
              <a:t>Ecological Models</a:t>
            </a:r>
            <a:endParaRPr sz="2000" b="1">
              <a:solidFill>
                <a:schemeClr val="dk1"/>
              </a:solidFill>
              <a:latin typeface="Arial"/>
              <a:ea typeface="Arial"/>
              <a:cs typeface="Arial"/>
              <a:sym typeface="Arial"/>
            </a:endParaRPr>
          </a:p>
        </p:txBody>
      </p:sp>
      <p:sp>
        <p:nvSpPr>
          <p:cNvPr id="233" name="Google Shape;233;p5"/>
          <p:cNvSpPr/>
          <p:nvPr/>
        </p:nvSpPr>
        <p:spPr>
          <a:xfrm>
            <a:off x="11642408" y="1918811"/>
            <a:ext cx="2238137" cy="1140023"/>
          </a:xfrm>
          <a:prstGeom prst="rect">
            <a:avLst/>
          </a:prstGeom>
          <a:noFill/>
          <a:ln>
            <a:noFill/>
          </a:ln>
        </p:spPr>
        <p:txBody>
          <a:bodyPr spcFirstLastPara="1" wrap="square" lIns="0" tIns="0" rIns="0" bIns="0" anchor="t" anchorCtr="0">
            <a:noAutofit/>
          </a:bodyPr>
          <a:lstStyle/>
          <a:p>
            <a:pPr marL="0" marR="0" lvl="0" indent="0" algn="just" rtl="0">
              <a:lnSpc>
                <a:spcPct val="109375"/>
              </a:lnSpc>
              <a:spcBef>
                <a:spcPts val="0"/>
              </a:spcBef>
              <a:spcAft>
                <a:spcPts val="0"/>
              </a:spcAft>
              <a:buClr>
                <a:srgbClr val="000000"/>
              </a:buClr>
              <a:buSzPts val="1600"/>
              <a:buFont typeface="Arial"/>
              <a:buNone/>
            </a:pPr>
            <a:r>
              <a:rPr lang="en-US" sz="1600">
                <a:solidFill>
                  <a:srgbClr val="000000"/>
                </a:solidFill>
                <a:latin typeface="Arial"/>
                <a:ea typeface="Arial"/>
                <a:cs typeface="Arial"/>
                <a:sym typeface="Arial"/>
              </a:rPr>
              <a:t>Place individuals within wider social and environmental contexts; highlight infrastructure, SES and environment.</a:t>
            </a:r>
            <a:endParaRPr sz="1600">
              <a:solidFill>
                <a:schemeClr val="dk1"/>
              </a:solidFill>
              <a:latin typeface="Arial"/>
              <a:ea typeface="Arial"/>
              <a:cs typeface="Arial"/>
              <a:sym typeface="Arial"/>
            </a:endParaRPr>
          </a:p>
        </p:txBody>
      </p:sp>
      <p:pic>
        <p:nvPicPr>
          <p:cNvPr id="234" name="Google Shape;234;p5" descr="preencoded.png"/>
          <p:cNvPicPr preferRelativeResize="0"/>
          <p:nvPr/>
        </p:nvPicPr>
        <p:blipFill rotWithShape="1">
          <a:blip r:embed="rId3">
            <a:alphaModFix/>
          </a:blip>
          <a:srcRect/>
          <a:stretch/>
        </p:blipFill>
        <p:spPr>
          <a:xfrm>
            <a:off x="6063734" y="3852029"/>
            <a:ext cx="7989332" cy="3656290"/>
          </a:xfrm>
          <a:prstGeom prst="rect">
            <a:avLst/>
          </a:prstGeom>
          <a:noFill/>
          <a:ln>
            <a:noFill/>
          </a:ln>
        </p:spPr>
      </p:pic>
      <p:sp>
        <p:nvSpPr>
          <p:cNvPr id="235" name="Google Shape;235;p5"/>
          <p:cNvSpPr/>
          <p:nvPr/>
        </p:nvSpPr>
        <p:spPr>
          <a:xfrm>
            <a:off x="11915957" y="4339620"/>
            <a:ext cx="1767328" cy="220916"/>
          </a:xfrm>
          <a:prstGeom prst="rect">
            <a:avLst/>
          </a:prstGeom>
          <a:noFill/>
          <a:ln>
            <a:noFill/>
          </a:ln>
        </p:spPr>
        <p:txBody>
          <a:bodyPr spcFirstLastPara="1" wrap="square" lIns="0" tIns="0" rIns="0" bIns="0" anchor="t" anchorCtr="0">
            <a:noAutofit/>
          </a:bodyPr>
          <a:lstStyle/>
          <a:p>
            <a:pPr marL="0" marR="0" lvl="0" indent="0" algn="just" rtl="0">
              <a:lnSpc>
                <a:spcPct val="106250"/>
              </a:lnSpc>
              <a:spcBef>
                <a:spcPts val="0"/>
              </a:spcBef>
              <a:spcAft>
                <a:spcPts val="0"/>
              </a:spcAft>
              <a:buClr>
                <a:srgbClr val="000000"/>
              </a:buClr>
              <a:buSzPts val="1600"/>
              <a:buFont typeface="Arial"/>
              <a:buNone/>
            </a:pPr>
            <a:r>
              <a:rPr lang="en-US" sz="1600" b="1">
                <a:solidFill>
                  <a:srgbClr val="000000"/>
                </a:solidFill>
                <a:latin typeface="Arial"/>
                <a:ea typeface="Arial"/>
                <a:cs typeface="Arial"/>
                <a:sym typeface="Arial"/>
              </a:rPr>
              <a:t>Environment</a:t>
            </a:r>
            <a:endParaRPr sz="1600" b="1">
              <a:solidFill>
                <a:schemeClr val="dk1"/>
              </a:solidFill>
              <a:latin typeface="Arial"/>
              <a:ea typeface="Arial"/>
              <a:cs typeface="Arial"/>
              <a:sym typeface="Arial"/>
            </a:endParaRPr>
          </a:p>
        </p:txBody>
      </p:sp>
      <p:sp>
        <p:nvSpPr>
          <p:cNvPr id="236" name="Google Shape;236;p5"/>
          <p:cNvSpPr/>
          <p:nvPr/>
        </p:nvSpPr>
        <p:spPr>
          <a:xfrm>
            <a:off x="11915957" y="4623374"/>
            <a:ext cx="1947988" cy="305110"/>
          </a:xfrm>
          <a:prstGeom prst="rect">
            <a:avLst/>
          </a:prstGeom>
          <a:noFill/>
          <a:ln>
            <a:noFill/>
          </a:ln>
        </p:spPr>
        <p:txBody>
          <a:bodyPr spcFirstLastPara="1" wrap="square" lIns="0" tIns="0" rIns="0" bIns="0" anchor="t" anchorCtr="0">
            <a:noAutofit/>
          </a:bodyPr>
          <a:lstStyle/>
          <a:p>
            <a:pPr marL="0" marR="0" lvl="0" indent="0" algn="just" rtl="0">
              <a:lnSpc>
                <a:spcPct val="85714"/>
              </a:lnSpc>
              <a:spcBef>
                <a:spcPts val="0"/>
              </a:spcBef>
              <a:spcAft>
                <a:spcPts val="0"/>
              </a:spcAft>
              <a:buClr>
                <a:srgbClr val="000000"/>
              </a:buClr>
              <a:buSzPts val="1400"/>
              <a:buFont typeface="Arial"/>
              <a:buNone/>
            </a:pPr>
            <a:r>
              <a:rPr lang="en-US" sz="1400">
                <a:solidFill>
                  <a:srgbClr val="000000"/>
                </a:solidFill>
                <a:latin typeface="Arial"/>
                <a:ea typeface="Arial"/>
                <a:cs typeface="Arial"/>
                <a:sym typeface="Arial"/>
              </a:rPr>
              <a:t>Physical, policy, and ecological context</a:t>
            </a:r>
            <a:endParaRPr sz="1400">
              <a:solidFill>
                <a:schemeClr val="dk1"/>
              </a:solidFill>
              <a:latin typeface="Arial"/>
              <a:ea typeface="Arial"/>
              <a:cs typeface="Arial"/>
              <a:sym typeface="Arial"/>
            </a:endParaRPr>
          </a:p>
        </p:txBody>
      </p:sp>
      <p:sp>
        <p:nvSpPr>
          <p:cNvPr id="237" name="Google Shape;237;p5"/>
          <p:cNvSpPr/>
          <p:nvPr/>
        </p:nvSpPr>
        <p:spPr>
          <a:xfrm>
            <a:off x="6276220" y="5541403"/>
            <a:ext cx="1767327" cy="220916"/>
          </a:xfrm>
          <a:prstGeom prst="rect">
            <a:avLst/>
          </a:prstGeom>
          <a:noFill/>
          <a:ln>
            <a:noFill/>
          </a:ln>
        </p:spPr>
        <p:txBody>
          <a:bodyPr spcFirstLastPara="1" wrap="square" lIns="0" tIns="0" rIns="0" bIns="0" anchor="t" anchorCtr="0">
            <a:noAutofit/>
          </a:bodyPr>
          <a:lstStyle/>
          <a:p>
            <a:pPr marL="0" marR="0" lvl="0" indent="0" algn="just" rtl="0">
              <a:lnSpc>
                <a:spcPct val="106250"/>
              </a:lnSpc>
              <a:spcBef>
                <a:spcPts val="0"/>
              </a:spcBef>
              <a:spcAft>
                <a:spcPts val="0"/>
              </a:spcAft>
              <a:buClr>
                <a:srgbClr val="000000"/>
              </a:buClr>
              <a:buSzPts val="1600"/>
              <a:buFont typeface="Arial"/>
              <a:buNone/>
            </a:pPr>
            <a:r>
              <a:rPr lang="en-US" sz="1600" b="1">
                <a:solidFill>
                  <a:srgbClr val="000000"/>
                </a:solidFill>
                <a:latin typeface="Arial"/>
                <a:ea typeface="Arial"/>
                <a:cs typeface="Arial"/>
                <a:sym typeface="Arial"/>
              </a:rPr>
              <a:t>Community</a:t>
            </a:r>
            <a:endParaRPr sz="1600" b="1">
              <a:solidFill>
                <a:schemeClr val="dk1"/>
              </a:solidFill>
              <a:latin typeface="Arial"/>
              <a:ea typeface="Arial"/>
              <a:cs typeface="Arial"/>
              <a:sym typeface="Arial"/>
            </a:endParaRPr>
          </a:p>
        </p:txBody>
      </p:sp>
      <p:sp>
        <p:nvSpPr>
          <p:cNvPr id="238" name="Google Shape;238;p5"/>
          <p:cNvSpPr/>
          <p:nvPr/>
        </p:nvSpPr>
        <p:spPr>
          <a:xfrm>
            <a:off x="6252655" y="5825157"/>
            <a:ext cx="1790892" cy="305109"/>
          </a:xfrm>
          <a:prstGeom prst="rect">
            <a:avLst/>
          </a:prstGeom>
          <a:noFill/>
          <a:ln>
            <a:noFill/>
          </a:ln>
        </p:spPr>
        <p:txBody>
          <a:bodyPr spcFirstLastPara="1" wrap="square" lIns="0" tIns="0" rIns="0" bIns="0" anchor="t" anchorCtr="0">
            <a:noAutofit/>
          </a:bodyPr>
          <a:lstStyle/>
          <a:p>
            <a:pPr marL="0" marR="0" lvl="0" indent="0" algn="just" rtl="0">
              <a:lnSpc>
                <a:spcPct val="85714"/>
              </a:lnSpc>
              <a:spcBef>
                <a:spcPts val="0"/>
              </a:spcBef>
              <a:spcAft>
                <a:spcPts val="0"/>
              </a:spcAft>
              <a:buClr>
                <a:srgbClr val="000000"/>
              </a:buClr>
              <a:buSzPts val="1400"/>
              <a:buFont typeface="Arial"/>
              <a:buNone/>
            </a:pPr>
            <a:r>
              <a:rPr lang="en-US" sz="1400">
                <a:solidFill>
                  <a:srgbClr val="000000"/>
                </a:solidFill>
                <a:latin typeface="Arial"/>
                <a:ea typeface="Arial"/>
                <a:cs typeface="Arial"/>
                <a:sym typeface="Arial"/>
              </a:rPr>
              <a:t>Social networks, norms, and resources</a:t>
            </a:r>
            <a:endParaRPr sz="1400">
              <a:solidFill>
                <a:schemeClr val="dk1"/>
              </a:solidFill>
              <a:latin typeface="Arial"/>
              <a:ea typeface="Arial"/>
              <a:cs typeface="Arial"/>
              <a:sym typeface="Arial"/>
            </a:endParaRPr>
          </a:p>
        </p:txBody>
      </p:sp>
      <p:sp>
        <p:nvSpPr>
          <p:cNvPr id="239" name="Google Shape;239;p5"/>
          <p:cNvSpPr/>
          <p:nvPr/>
        </p:nvSpPr>
        <p:spPr>
          <a:xfrm>
            <a:off x="11915957" y="6161931"/>
            <a:ext cx="1767328" cy="220916"/>
          </a:xfrm>
          <a:prstGeom prst="rect">
            <a:avLst/>
          </a:prstGeom>
          <a:noFill/>
          <a:ln>
            <a:noFill/>
          </a:ln>
        </p:spPr>
        <p:txBody>
          <a:bodyPr spcFirstLastPara="1" wrap="square" lIns="0" tIns="0" rIns="0" bIns="0" anchor="t" anchorCtr="0">
            <a:noAutofit/>
          </a:bodyPr>
          <a:lstStyle/>
          <a:p>
            <a:pPr marL="0" marR="0" lvl="0" indent="0" algn="just" rtl="0">
              <a:lnSpc>
                <a:spcPct val="106250"/>
              </a:lnSpc>
              <a:spcBef>
                <a:spcPts val="0"/>
              </a:spcBef>
              <a:spcAft>
                <a:spcPts val="0"/>
              </a:spcAft>
              <a:buClr>
                <a:srgbClr val="000000"/>
              </a:buClr>
              <a:buSzPts val="1600"/>
              <a:buFont typeface="Arial"/>
              <a:buNone/>
            </a:pPr>
            <a:r>
              <a:rPr lang="en-US" sz="1600" b="1">
                <a:solidFill>
                  <a:srgbClr val="000000"/>
                </a:solidFill>
                <a:latin typeface="Arial"/>
                <a:ea typeface="Arial"/>
                <a:cs typeface="Arial"/>
                <a:sym typeface="Arial"/>
              </a:rPr>
              <a:t>Individual</a:t>
            </a:r>
            <a:endParaRPr sz="1600" b="1">
              <a:solidFill>
                <a:schemeClr val="dk1"/>
              </a:solidFill>
              <a:latin typeface="Arial"/>
              <a:ea typeface="Arial"/>
              <a:cs typeface="Arial"/>
              <a:sym typeface="Arial"/>
            </a:endParaRPr>
          </a:p>
        </p:txBody>
      </p:sp>
      <p:sp>
        <p:nvSpPr>
          <p:cNvPr id="240" name="Google Shape;240;p5"/>
          <p:cNvSpPr/>
          <p:nvPr/>
        </p:nvSpPr>
        <p:spPr>
          <a:xfrm>
            <a:off x="11915957" y="6445685"/>
            <a:ext cx="1947988" cy="305109"/>
          </a:xfrm>
          <a:prstGeom prst="rect">
            <a:avLst/>
          </a:prstGeom>
          <a:noFill/>
          <a:ln>
            <a:noFill/>
          </a:ln>
        </p:spPr>
        <p:txBody>
          <a:bodyPr spcFirstLastPara="1" wrap="square" lIns="0" tIns="0" rIns="0" bIns="0" anchor="t" anchorCtr="0">
            <a:noAutofit/>
          </a:bodyPr>
          <a:lstStyle/>
          <a:p>
            <a:pPr marL="0" marR="0" lvl="0" indent="0" algn="just" rtl="0">
              <a:lnSpc>
                <a:spcPct val="85714"/>
              </a:lnSpc>
              <a:spcBef>
                <a:spcPts val="0"/>
              </a:spcBef>
              <a:spcAft>
                <a:spcPts val="0"/>
              </a:spcAft>
              <a:buClr>
                <a:srgbClr val="000000"/>
              </a:buClr>
              <a:buSzPts val="1400"/>
              <a:buFont typeface="Arial"/>
              <a:buNone/>
            </a:pPr>
            <a:r>
              <a:rPr lang="en-US" sz="1400">
                <a:solidFill>
                  <a:srgbClr val="000000"/>
                </a:solidFill>
                <a:latin typeface="Arial"/>
                <a:ea typeface="Arial"/>
                <a:cs typeface="Arial"/>
                <a:sym typeface="Arial"/>
              </a:rPr>
              <a:t>Biopsychosocial processes and behaviors</a:t>
            </a:r>
            <a:endParaRPr sz="1400">
              <a:solidFill>
                <a:schemeClr val="dk1"/>
              </a:solidFill>
              <a:latin typeface="Arial"/>
              <a:ea typeface="Arial"/>
              <a:cs typeface="Arial"/>
              <a:sym typeface="Arial"/>
            </a:endParaRPr>
          </a:p>
        </p:txBody>
      </p:sp>
      <p:pic>
        <p:nvPicPr>
          <p:cNvPr id="241" name="Google Shape;241;p5"/>
          <p:cNvPicPr preferRelativeResize="0"/>
          <p:nvPr/>
        </p:nvPicPr>
        <p:blipFill rotWithShape="1">
          <a:blip r:embed="rId4">
            <a:alphaModFix/>
          </a:blip>
          <a:srcRect/>
          <a:stretch/>
        </p:blipFill>
        <p:spPr>
          <a:xfrm>
            <a:off x="577334" y="2230753"/>
            <a:ext cx="4762500" cy="4438650"/>
          </a:xfrm>
          <a:prstGeom prst="rect">
            <a:avLst/>
          </a:prstGeom>
          <a:noFill/>
          <a:ln>
            <a:noFill/>
          </a:ln>
        </p:spPr>
      </p:pic>
      <p:sp>
        <p:nvSpPr>
          <p:cNvPr id="242" name="Google Shape;242;p5"/>
          <p:cNvSpPr/>
          <p:nvPr/>
        </p:nvSpPr>
        <p:spPr>
          <a:xfrm>
            <a:off x="-60960" y="1120353"/>
            <a:ext cx="14691360" cy="142393"/>
          </a:xfrm>
          <a:prstGeom prst="mathMinus">
            <a:avLst>
              <a:gd name="adj1" fmla="val 23520"/>
            </a:avLst>
          </a:prstGeom>
          <a:solidFill>
            <a:schemeClr val="accent1"/>
          </a:solidFill>
          <a:ln w="15875" cap="flat" cmpd="sng">
            <a:solidFill>
              <a:srgbClr val="10214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6"/>
          <p:cNvSpPr/>
          <p:nvPr/>
        </p:nvSpPr>
        <p:spPr>
          <a:xfrm>
            <a:off x="1053737" y="968619"/>
            <a:ext cx="12165875" cy="490657"/>
          </a:xfrm>
          <a:prstGeom prst="rect">
            <a:avLst/>
          </a:prstGeom>
          <a:noFill/>
          <a:ln>
            <a:noFill/>
          </a:ln>
        </p:spPr>
        <p:txBody>
          <a:bodyPr spcFirstLastPara="1" wrap="square" lIns="0" tIns="0" rIns="0" bIns="0" anchor="t" anchorCtr="0">
            <a:noAutofit/>
          </a:bodyPr>
          <a:lstStyle/>
          <a:p>
            <a:pPr marL="0" marR="0" lvl="0" indent="0" algn="ctr" rtl="0">
              <a:lnSpc>
                <a:spcPct val="96250"/>
              </a:lnSpc>
              <a:spcBef>
                <a:spcPts val="0"/>
              </a:spcBef>
              <a:spcAft>
                <a:spcPts val="0"/>
              </a:spcAft>
              <a:buClr>
                <a:srgbClr val="000000"/>
              </a:buClr>
              <a:buSzPts val="4000"/>
              <a:buFont typeface="Arial"/>
              <a:buNone/>
            </a:pPr>
            <a:r>
              <a:rPr lang="en-US" sz="4000" b="1">
                <a:solidFill>
                  <a:srgbClr val="000000"/>
                </a:solidFill>
                <a:latin typeface="Arial"/>
                <a:ea typeface="Arial"/>
                <a:cs typeface="Arial"/>
                <a:sym typeface="Arial"/>
              </a:rPr>
              <a:t>Policy &amp; Governance</a:t>
            </a:r>
            <a:endParaRPr sz="4000" b="1">
              <a:solidFill>
                <a:schemeClr val="dk1"/>
              </a:solidFill>
              <a:latin typeface="Arial"/>
              <a:ea typeface="Arial"/>
              <a:cs typeface="Arial"/>
              <a:sym typeface="Arial"/>
            </a:endParaRPr>
          </a:p>
        </p:txBody>
      </p:sp>
      <p:sp>
        <p:nvSpPr>
          <p:cNvPr id="249" name="Google Shape;249;p6"/>
          <p:cNvSpPr/>
          <p:nvPr/>
        </p:nvSpPr>
        <p:spPr>
          <a:xfrm>
            <a:off x="1733006" y="2207983"/>
            <a:ext cx="10835640" cy="886608"/>
          </a:xfrm>
          <a:prstGeom prst="rect">
            <a:avLst/>
          </a:prstGeom>
          <a:noFill/>
          <a:ln>
            <a:noFill/>
          </a:ln>
        </p:spPr>
        <p:txBody>
          <a:bodyPr spcFirstLastPara="1" wrap="square" lIns="0" tIns="0" rIns="0" bIns="0" anchor="t" anchorCtr="0">
            <a:noAutofit/>
          </a:bodyPr>
          <a:lstStyle/>
          <a:p>
            <a:pPr marL="285750" marR="0" lvl="0" indent="-285750" algn="just" rtl="0">
              <a:spcBef>
                <a:spcPts val="0"/>
              </a:spcBef>
              <a:spcAft>
                <a:spcPts val="0"/>
              </a:spcAft>
              <a:buClr>
                <a:srgbClr val="000000"/>
              </a:buClr>
              <a:buSzPts val="1600"/>
              <a:buFont typeface="Arial"/>
              <a:buChar char="•"/>
            </a:pPr>
            <a:r>
              <a:rPr lang="en-US" sz="1600">
                <a:solidFill>
                  <a:srgbClr val="000000"/>
                </a:solidFill>
                <a:latin typeface="Arial"/>
                <a:ea typeface="Arial"/>
                <a:cs typeface="Arial"/>
                <a:sym typeface="Arial"/>
              </a:rPr>
              <a:t>Policy and governance are of immense importance in facilitating the process of integrating health, well-being, and sustainable development (Tosun and Leininger, 2024). </a:t>
            </a:r>
            <a:endParaRPr/>
          </a:p>
          <a:p>
            <a:pPr marL="285750" marR="0" lvl="0" indent="-285750" algn="just" rtl="0">
              <a:spcBef>
                <a:spcPts val="0"/>
              </a:spcBef>
              <a:spcAft>
                <a:spcPts val="0"/>
              </a:spcAft>
              <a:buClr>
                <a:schemeClr val="dk1"/>
              </a:buClr>
              <a:buSzPts val="1600"/>
              <a:buFont typeface="Arial"/>
              <a:buChar char="•"/>
            </a:pPr>
            <a:r>
              <a:rPr lang="en-US" sz="1600">
                <a:solidFill>
                  <a:schemeClr val="dk1"/>
                </a:solidFill>
                <a:latin typeface="Arial"/>
                <a:ea typeface="Arial"/>
                <a:cs typeface="Arial"/>
                <a:sym typeface="Arial"/>
              </a:rPr>
              <a:t>Regulatory systems can incentivise short-term performance measures as opposed to long-term well-being outcomes, and preventive investments are not encouraged (Richardson, 2022). </a:t>
            </a:r>
            <a:endParaRPr/>
          </a:p>
        </p:txBody>
      </p:sp>
      <p:pic>
        <p:nvPicPr>
          <p:cNvPr id="250" name="Google Shape;250;p6" descr="preencoded.png"/>
          <p:cNvPicPr preferRelativeResize="0"/>
          <p:nvPr/>
        </p:nvPicPr>
        <p:blipFill rotWithShape="1">
          <a:blip r:embed="rId3">
            <a:alphaModFix/>
          </a:blip>
          <a:srcRect/>
          <a:stretch/>
        </p:blipFill>
        <p:spPr>
          <a:xfrm>
            <a:off x="3102054" y="3601045"/>
            <a:ext cx="8426291" cy="3856434"/>
          </a:xfrm>
          <a:prstGeom prst="rect">
            <a:avLst/>
          </a:prstGeom>
          <a:noFill/>
          <a:ln>
            <a:noFill/>
          </a:ln>
        </p:spPr>
      </p:pic>
      <p:pic>
        <p:nvPicPr>
          <p:cNvPr id="251" name="Google Shape;251;p6" descr="preencoded.png"/>
          <p:cNvPicPr preferRelativeResize="0"/>
          <p:nvPr/>
        </p:nvPicPr>
        <p:blipFill rotWithShape="1">
          <a:blip r:embed="rId4">
            <a:alphaModFix/>
          </a:blip>
          <a:srcRect/>
          <a:stretch/>
        </p:blipFill>
        <p:spPr>
          <a:xfrm>
            <a:off x="10036787" y="4563894"/>
            <a:ext cx="541771" cy="541772"/>
          </a:xfrm>
          <a:prstGeom prst="rect">
            <a:avLst/>
          </a:prstGeom>
          <a:noFill/>
          <a:ln>
            <a:noFill/>
          </a:ln>
        </p:spPr>
      </p:pic>
      <p:sp>
        <p:nvSpPr>
          <p:cNvPr id="252" name="Google Shape;252;p6"/>
          <p:cNvSpPr/>
          <p:nvPr/>
        </p:nvSpPr>
        <p:spPr>
          <a:xfrm>
            <a:off x="9554103" y="6541697"/>
            <a:ext cx="1581972" cy="304747"/>
          </a:xfrm>
          <a:prstGeom prst="rect">
            <a:avLst/>
          </a:prstGeom>
          <a:noFill/>
          <a:ln>
            <a:noFill/>
          </a:ln>
        </p:spPr>
        <p:txBody>
          <a:bodyPr spcFirstLastPara="1" wrap="square" lIns="0" tIns="0" rIns="0" bIns="0" anchor="t" anchorCtr="0">
            <a:noAutofit/>
          </a:bodyPr>
          <a:lstStyle/>
          <a:p>
            <a:pPr marL="0" marR="0" lvl="0" indent="0" algn="ctr" rtl="0">
              <a:lnSpc>
                <a:spcPct val="97916"/>
              </a:lnSpc>
              <a:spcBef>
                <a:spcPts val="0"/>
              </a:spcBef>
              <a:spcAft>
                <a:spcPts val="0"/>
              </a:spcAft>
              <a:buClr>
                <a:srgbClr val="000000"/>
              </a:buClr>
              <a:buSzPts val="2400"/>
              <a:buFont typeface="Arial"/>
              <a:buNone/>
            </a:pPr>
            <a:r>
              <a:rPr lang="en-US" sz="2400">
                <a:solidFill>
                  <a:srgbClr val="000000"/>
                </a:solidFill>
                <a:latin typeface="Arial"/>
                <a:ea typeface="Arial"/>
                <a:cs typeface="Arial"/>
                <a:sym typeface="Arial"/>
              </a:rPr>
              <a:t>Outcomes</a:t>
            </a:r>
            <a:endParaRPr sz="2400">
              <a:solidFill>
                <a:schemeClr val="dk1"/>
              </a:solidFill>
              <a:latin typeface="Arial"/>
              <a:ea typeface="Arial"/>
              <a:cs typeface="Arial"/>
              <a:sym typeface="Arial"/>
            </a:endParaRPr>
          </a:p>
        </p:txBody>
      </p:sp>
      <p:pic>
        <p:nvPicPr>
          <p:cNvPr id="253" name="Google Shape;253;p6" descr="preencoded.png"/>
          <p:cNvPicPr preferRelativeResize="0"/>
          <p:nvPr/>
        </p:nvPicPr>
        <p:blipFill rotWithShape="1">
          <a:blip r:embed="rId5">
            <a:alphaModFix/>
          </a:blip>
          <a:srcRect/>
          <a:stretch/>
        </p:blipFill>
        <p:spPr>
          <a:xfrm>
            <a:off x="8053396" y="4564909"/>
            <a:ext cx="541772" cy="541772"/>
          </a:xfrm>
          <a:prstGeom prst="rect">
            <a:avLst/>
          </a:prstGeom>
          <a:noFill/>
          <a:ln>
            <a:noFill/>
          </a:ln>
        </p:spPr>
      </p:pic>
      <p:sp>
        <p:nvSpPr>
          <p:cNvPr id="254" name="Google Shape;254;p6"/>
          <p:cNvSpPr/>
          <p:nvPr/>
        </p:nvSpPr>
        <p:spPr>
          <a:xfrm>
            <a:off x="7560384" y="6389324"/>
            <a:ext cx="1581972" cy="609493"/>
          </a:xfrm>
          <a:prstGeom prst="rect">
            <a:avLst/>
          </a:prstGeom>
          <a:noFill/>
          <a:ln>
            <a:noFill/>
          </a:ln>
        </p:spPr>
        <p:txBody>
          <a:bodyPr spcFirstLastPara="1" wrap="square" lIns="0" tIns="0" rIns="0" bIns="0" anchor="t" anchorCtr="0">
            <a:noAutofit/>
          </a:bodyPr>
          <a:lstStyle/>
          <a:p>
            <a:pPr marL="0" marR="0" lvl="0" indent="0" algn="ctr" rtl="0">
              <a:lnSpc>
                <a:spcPct val="97916"/>
              </a:lnSpc>
              <a:spcBef>
                <a:spcPts val="0"/>
              </a:spcBef>
              <a:spcAft>
                <a:spcPts val="0"/>
              </a:spcAft>
              <a:buClr>
                <a:srgbClr val="000000"/>
              </a:buClr>
              <a:buSzPts val="2400"/>
              <a:buFont typeface="Arial"/>
              <a:buNone/>
            </a:pPr>
            <a:r>
              <a:rPr lang="en-US" sz="2400">
                <a:solidFill>
                  <a:srgbClr val="000000"/>
                </a:solidFill>
                <a:latin typeface="Arial"/>
                <a:ea typeface="Arial"/>
                <a:cs typeface="Arial"/>
                <a:sym typeface="Arial"/>
              </a:rPr>
              <a:t>Integrated Delivery</a:t>
            </a:r>
            <a:endParaRPr sz="2400">
              <a:solidFill>
                <a:schemeClr val="dk1"/>
              </a:solidFill>
              <a:latin typeface="Arial"/>
              <a:ea typeface="Arial"/>
              <a:cs typeface="Arial"/>
              <a:sym typeface="Arial"/>
            </a:endParaRPr>
          </a:p>
        </p:txBody>
      </p:sp>
      <p:pic>
        <p:nvPicPr>
          <p:cNvPr id="255" name="Google Shape;255;p6" descr="preencoded.png"/>
          <p:cNvPicPr preferRelativeResize="0"/>
          <p:nvPr/>
        </p:nvPicPr>
        <p:blipFill rotWithShape="1">
          <a:blip r:embed="rId6">
            <a:alphaModFix/>
          </a:blip>
          <a:srcRect/>
          <a:stretch/>
        </p:blipFill>
        <p:spPr>
          <a:xfrm>
            <a:off x="6070513" y="4564909"/>
            <a:ext cx="541771" cy="541772"/>
          </a:xfrm>
          <a:prstGeom prst="rect">
            <a:avLst/>
          </a:prstGeom>
          <a:noFill/>
          <a:ln>
            <a:noFill/>
          </a:ln>
        </p:spPr>
      </p:pic>
      <p:sp>
        <p:nvSpPr>
          <p:cNvPr id="256" name="Google Shape;256;p6"/>
          <p:cNvSpPr/>
          <p:nvPr/>
        </p:nvSpPr>
        <p:spPr>
          <a:xfrm>
            <a:off x="5317950" y="6389325"/>
            <a:ext cx="1841400" cy="609600"/>
          </a:xfrm>
          <a:prstGeom prst="rect">
            <a:avLst/>
          </a:prstGeom>
          <a:noFill/>
          <a:ln>
            <a:noFill/>
          </a:ln>
        </p:spPr>
        <p:txBody>
          <a:bodyPr spcFirstLastPara="1" wrap="square" lIns="0" tIns="0" rIns="0" bIns="0" anchor="t" anchorCtr="0">
            <a:noAutofit/>
          </a:bodyPr>
          <a:lstStyle/>
          <a:p>
            <a:pPr marL="0" marR="0" lvl="0" indent="0" algn="ctr" rtl="0">
              <a:lnSpc>
                <a:spcPct val="97916"/>
              </a:lnSpc>
              <a:spcBef>
                <a:spcPts val="0"/>
              </a:spcBef>
              <a:spcAft>
                <a:spcPts val="0"/>
              </a:spcAft>
              <a:buClr>
                <a:srgbClr val="000000"/>
              </a:buClr>
              <a:buSzPts val="2400"/>
              <a:buFont typeface="Arial"/>
              <a:buNone/>
            </a:pPr>
            <a:r>
              <a:rPr lang="en-US" sz="2400">
                <a:solidFill>
                  <a:srgbClr val="000000"/>
                </a:solidFill>
                <a:latin typeface="Arial"/>
                <a:ea typeface="Arial"/>
                <a:cs typeface="Arial"/>
                <a:sym typeface="Arial"/>
              </a:rPr>
              <a:t>Governance Actions</a:t>
            </a:r>
            <a:endParaRPr sz="2400">
              <a:solidFill>
                <a:schemeClr val="dk1"/>
              </a:solidFill>
              <a:latin typeface="Arial"/>
              <a:ea typeface="Arial"/>
              <a:cs typeface="Arial"/>
              <a:sym typeface="Arial"/>
            </a:endParaRPr>
          </a:p>
        </p:txBody>
      </p:sp>
      <p:pic>
        <p:nvPicPr>
          <p:cNvPr id="257" name="Google Shape;257;p6" descr="preencoded.png"/>
          <p:cNvPicPr preferRelativeResize="0"/>
          <p:nvPr/>
        </p:nvPicPr>
        <p:blipFill rotWithShape="1">
          <a:blip r:embed="rId7">
            <a:alphaModFix/>
          </a:blip>
          <a:srcRect/>
          <a:stretch/>
        </p:blipFill>
        <p:spPr>
          <a:xfrm>
            <a:off x="4076794" y="4564909"/>
            <a:ext cx="541772" cy="541772"/>
          </a:xfrm>
          <a:prstGeom prst="rect">
            <a:avLst/>
          </a:prstGeom>
          <a:noFill/>
          <a:ln>
            <a:noFill/>
          </a:ln>
        </p:spPr>
      </p:pic>
      <p:sp>
        <p:nvSpPr>
          <p:cNvPr id="258" name="Google Shape;258;p6"/>
          <p:cNvSpPr/>
          <p:nvPr/>
        </p:nvSpPr>
        <p:spPr>
          <a:xfrm>
            <a:off x="3551276" y="6541697"/>
            <a:ext cx="1581973" cy="304747"/>
          </a:xfrm>
          <a:prstGeom prst="rect">
            <a:avLst/>
          </a:prstGeom>
          <a:noFill/>
          <a:ln>
            <a:noFill/>
          </a:ln>
        </p:spPr>
        <p:txBody>
          <a:bodyPr spcFirstLastPara="1" wrap="square" lIns="0" tIns="0" rIns="0" bIns="0" anchor="t" anchorCtr="0">
            <a:noAutofit/>
          </a:bodyPr>
          <a:lstStyle/>
          <a:p>
            <a:pPr marL="0" marR="0" lvl="0" indent="0" algn="ctr" rtl="0">
              <a:lnSpc>
                <a:spcPct val="97916"/>
              </a:lnSpc>
              <a:spcBef>
                <a:spcPts val="0"/>
              </a:spcBef>
              <a:spcAft>
                <a:spcPts val="0"/>
              </a:spcAft>
              <a:buClr>
                <a:srgbClr val="000000"/>
              </a:buClr>
              <a:buSzPts val="2400"/>
              <a:buFont typeface="Arial"/>
              <a:buNone/>
            </a:pPr>
            <a:r>
              <a:rPr lang="en-US" sz="2400">
                <a:solidFill>
                  <a:srgbClr val="000000"/>
                </a:solidFill>
                <a:latin typeface="Arial"/>
                <a:ea typeface="Arial"/>
                <a:cs typeface="Arial"/>
                <a:sym typeface="Arial"/>
              </a:rPr>
              <a:t>Policy Levers</a:t>
            </a:r>
            <a:endParaRPr sz="2400">
              <a:solidFill>
                <a:schemeClr val="dk1"/>
              </a:solidFill>
              <a:latin typeface="Arial"/>
              <a:ea typeface="Arial"/>
              <a:cs typeface="Arial"/>
              <a:sym typeface="Arial"/>
            </a:endParaRPr>
          </a:p>
        </p:txBody>
      </p:sp>
      <p:sp>
        <p:nvSpPr>
          <p:cNvPr id="259" name="Google Shape;259;p6"/>
          <p:cNvSpPr/>
          <p:nvPr/>
        </p:nvSpPr>
        <p:spPr>
          <a:xfrm>
            <a:off x="-60960" y="1738666"/>
            <a:ext cx="14691360" cy="142393"/>
          </a:xfrm>
          <a:prstGeom prst="mathMinus">
            <a:avLst>
              <a:gd name="adj1" fmla="val 23520"/>
            </a:avLst>
          </a:prstGeom>
          <a:solidFill>
            <a:schemeClr val="accent1"/>
          </a:solidFill>
          <a:ln w="15875" cap="flat" cmpd="sng">
            <a:solidFill>
              <a:srgbClr val="10214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sp>
        <p:nvSpPr>
          <p:cNvPr id="265" name="Google Shape;265;p7"/>
          <p:cNvSpPr/>
          <p:nvPr/>
        </p:nvSpPr>
        <p:spPr>
          <a:xfrm>
            <a:off x="1174790" y="2368505"/>
            <a:ext cx="12158033" cy="556141"/>
          </a:xfrm>
          <a:prstGeom prst="rect">
            <a:avLst/>
          </a:prstGeom>
          <a:noFill/>
          <a:ln>
            <a:noFill/>
          </a:ln>
        </p:spPr>
        <p:txBody>
          <a:bodyPr spcFirstLastPara="1" wrap="square" lIns="0" tIns="0" rIns="0" bIns="0" anchor="t" anchorCtr="0">
            <a:noAutofit/>
          </a:bodyPr>
          <a:lstStyle/>
          <a:p>
            <a:pPr marL="0" marR="0" lvl="0" indent="0" algn="ctr" rtl="0">
              <a:lnSpc>
                <a:spcPct val="108750"/>
              </a:lnSpc>
              <a:spcBef>
                <a:spcPts val="0"/>
              </a:spcBef>
              <a:spcAft>
                <a:spcPts val="0"/>
              </a:spcAft>
              <a:buClr>
                <a:srgbClr val="000000"/>
              </a:buClr>
              <a:buSzPts val="4000"/>
              <a:buFont typeface="Arial"/>
              <a:buNone/>
            </a:pPr>
            <a:r>
              <a:rPr lang="en-US" sz="4000" b="1">
                <a:solidFill>
                  <a:srgbClr val="000000"/>
                </a:solidFill>
                <a:latin typeface="Arial"/>
                <a:ea typeface="Arial"/>
                <a:cs typeface="Arial"/>
                <a:sym typeface="Arial"/>
              </a:rPr>
              <a:t>Service Delivery</a:t>
            </a:r>
            <a:endParaRPr sz="4000" b="1">
              <a:solidFill>
                <a:schemeClr val="dk1"/>
              </a:solidFill>
              <a:latin typeface="Arial"/>
              <a:ea typeface="Arial"/>
              <a:cs typeface="Arial"/>
              <a:sym typeface="Arial"/>
            </a:endParaRPr>
          </a:p>
        </p:txBody>
      </p:sp>
      <p:sp>
        <p:nvSpPr>
          <p:cNvPr id="266" name="Google Shape;266;p7"/>
          <p:cNvSpPr/>
          <p:nvPr/>
        </p:nvSpPr>
        <p:spPr>
          <a:xfrm>
            <a:off x="1174790" y="3499842"/>
            <a:ext cx="12280702" cy="987688"/>
          </a:xfrm>
          <a:prstGeom prst="rect">
            <a:avLst/>
          </a:prstGeom>
          <a:noFill/>
          <a:ln>
            <a:noFill/>
          </a:ln>
        </p:spPr>
        <p:txBody>
          <a:bodyPr spcFirstLastPara="1" wrap="square" lIns="0" tIns="0" rIns="0" bIns="0" anchor="t" anchorCtr="0">
            <a:noAutofit/>
          </a:bodyPr>
          <a:lstStyle/>
          <a:p>
            <a:pPr marL="285750" marR="0" lvl="0" indent="-285750" algn="just" rtl="0">
              <a:lnSpc>
                <a:spcPct val="111111"/>
              </a:lnSpc>
              <a:spcBef>
                <a:spcPts val="0"/>
              </a:spcBef>
              <a:spcAft>
                <a:spcPts val="0"/>
              </a:spcAft>
              <a:buClr>
                <a:srgbClr val="000000"/>
              </a:buClr>
              <a:buSzPts val="1800"/>
              <a:buFont typeface="Arial"/>
              <a:buChar char="•"/>
            </a:pPr>
            <a:r>
              <a:rPr lang="en-US" sz="1800">
                <a:solidFill>
                  <a:srgbClr val="000000"/>
                </a:solidFill>
                <a:latin typeface="Arial"/>
                <a:ea typeface="Arial"/>
                <a:cs typeface="Arial"/>
                <a:sym typeface="Arial"/>
              </a:rPr>
              <a:t>Prevention, accessibility and person‑centred care are core. Digital health and telehealth expand access and reduce travel‑related emissions (Anthony Jnr, 2020).</a:t>
            </a:r>
            <a:endParaRPr/>
          </a:p>
          <a:p>
            <a:pPr marL="285750" marR="0" lvl="0" indent="-285750" algn="just" rtl="0">
              <a:lnSpc>
                <a:spcPct val="111111"/>
              </a:lnSpc>
              <a:spcBef>
                <a:spcPts val="0"/>
              </a:spcBef>
              <a:spcAft>
                <a:spcPts val="0"/>
              </a:spcAft>
              <a:buClr>
                <a:schemeClr val="dk1"/>
              </a:buClr>
              <a:buSzPts val="1800"/>
              <a:buFont typeface="Arial"/>
              <a:buChar char="•"/>
            </a:pPr>
            <a:r>
              <a:rPr lang="en-US" sz="1800">
                <a:solidFill>
                  <a:schemeClr val="dk1"/>
                </a:solidFill>
                <a:latin typeface="Arial"/>
                <a:ea typeface="Arial"/>
                <a:cs typeface="Arial"/>
                <a:sym typeface="Arial"/>
              </a:rPr>
              <a:t>Physical activity, nutrition, stress management and social engagement wellness programmes are usually integrated into primary care and community health services. </a:t>
            </a:r>
            <a:endParaRPr sz="1800">
              <a:solidFill>
                <a:schemeClr val="dk1"/>
              </a:solidFill>
              <a:latin typeface="Arial"/>
              <a:ea typeface="Arial"/>
              <a:cs typeface="Arial"/>
              <a:sym typeface="Arial"/>
            </a:endParaRPr>
          </a:p>
        </p:txBody>
      </p:sp>
      <p:sp>
        <p:nvSpPr>
          <p:cNvPr id="267" name="Google Shape;267;p7"/>
          <p:cNvSpPr/>
          <p:nvPr/>
        </p:nvSpPr>
        <p:spPr>
          <a:xfrm>
            <a:off x="1360020" y="5221465"/>
            <a:ext cx="1265387" cy="217006"/>
          </a:xfrm>
          <a:prstGeom prst="rect">
            <a:avLst/>
          </a:prstGeom>
          <a:noFill/>
          <a:ln>
            <a:noFill/>
          </a:ln>
        </p:spPr>
        <p:txBody>
          <a:bodyPr spcFirstLastPara="1" wrap="square" lIns="0" tIns="0" rIns="0" bIns="0" anchor="t" anchorCtr="0">
            <a:noAutofit/>
          </a:bodyPr>
          <a:lstStyle/>
          <a:p>
            <a:pPr marL="0" marR="0" lvl="0" indent="0" algn="l" rtl="0">
              <a:lnSpc>
                <a:spcPct val="106250"/>
              </a:lnSpc>
              <a:spcBef>
                <a:spcPts val="0"/>
              </a:spcBef>
              <a:spcAft>
                <a:spcPts val="0"/>
              </a:spcAft>
              <a:buClr>
                <a:srgbClr val="000000"/>
              </a:buClr>
              <a:buSzPts val="1600"/>
              <a:buFont typeface="Arial"/>
              <a:buNone/>
            </a:pPr>
            <a:r>
              <a:rPr lang="en-US" sz="1600" b="1">
                <a:solidFill>
                  <a:srgbClr val="000000"/>
                </a:solidFill>
                <a:latin typeface="Arial"/>
                <a:ea typeface="Arial"/>
                <a:cs typeface="Arial"/>
                <a:sym typeface="Arial"/>
              </a:rPr>
              <a:t>Digital</a:t>
            </a:r>
            <a:endParaRPr sz="1600" b="1">
              <a:solidFill>
                <a:schemeClr val="dk1"/>
              </a:solidFill>
              <a:latin typeface="Arial"/>
              <a:ea typeface="Arial"/>
              <a:cs typeface="Arial"/>
              <a:sym typeface="Arial"/>
            </a:endParaRPr>
          </a:p>
        </p:txBody>
      </p:sp>
      <p:sp>
        <p:nvSpPr>
          <p:cNvPr id="268" name="Google Shape;268;p7"/>
          <p:cNvSpPr/>
          <p:nvPr/>
        </p:nvSpPr>
        <p:spPr>
          <a:xfrm>
            <a:off x="1360020" y="5500198"/>
            <a:ext cx="1500600" cy="1318613"/>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000000"/>
              </a:buClr>
              <a:buSzPts val="1600"/>
              <a:buFont typeface="Arial"/>
              <a:buNone/>
            </a:pPr>
            <a:r>
              <a:rPr lang="en-US" sz="1600">
                <a:solidFill>
                  <a:srgbClr val="000000"/>
                </a:solidFill>
                <a:latin typeface="Arial"/>
                <a:ea typeface="Arial"/>
                <a:cs typeface="Arial"/>
                <a:sym typeface="Arial"/>
              </a:rPr>
              <a:t>Telehealth, remote monitoring, virtual care access</a:t>
            </a:r>
            <a:endParaRPr sz="1600">
              <a:solidFill>
                <a:schemeClr val="dk1"/>
              </a:solidFill>
              <a:latin typeface="Arial"/>
              <a:ea typeface="Arial"/>
              <a:cs typeface="Arial"/>
              <a:sym typeface="Arial"/>
            </a:endParaRPr>
          </a:p>
        </p:txBody>
      </p:sp>
      <p:sp>
        <p:nvSpPr>
          <p:cNvPr id="269" name="Google Shape;269;p7"/>
          <p:cNvSpPr/>
          <p:nvPr/>
        </p:nvSpPr>
        <p:spPr>
          <a:xfrm>
            <a:off x="7548070" y="5221465"/>
            <a:ext cx="1265387" cy="217006"/>
          </a:xfrm>
          <a:prstGeom prst="rect">
            <a:avLst/>
          </a:prstGeom>
          <a:noFill/>
          <a:ln>
            <a:noFill/>
          </a:ln>
        </p:spPr>
        <p:txBody>
          <a:bodyPr spcFirstLastPara="1" wrap="square" lIns="0" tIns="0" rIns="0" bIns="0" anchor="t" anchorCtr="0">
            <a:noAutofit/>
          </a:bodyPr>
          <a:lstStyle/>
          <a:p>
            <a:pPr marL="0" marR="0" lvl="0" indent="0" algn="l" rtl="0">
              <a:lnSpc>
                <a:spcPct val="106250"/>
              </a:lnSpc>
              <a:spcBef>
                <a:spcPts val="0"/>
              </a:spcBef>
              <a:spcAft>
                <a:spcPts val="0"/>
              </a:spcAft>
              <a:buClr>
                <a:srgbClr val="000000"/>
              </a:buClr>
              <a:buSzPts val="1600"/>
              <a:buFont typeface="Arial"/>
              <a:buNone/>
            </a:pPr>
            <a:r>
              <a:rPr lang="en-US" sz="1600" b="1">
                <a:solidFill>
                  <a:srgbClr val="000000"/>
                </a:solidFill>
                <a:latin typeface="Arial"/>
                <a:ea typeface="Arial"/>
                <a:cs typeface="Arial"/>
                <a:sym typeface="Arial"/>
              </a:rPr>
              <a:t>Community</a:t>
            </a:r>
            <a:endParaRPr sz="1600" b="1">
              <a:solidFill>
                <a:schemeClr val="dk1"/>
              </a:solidFill>
              <a:latin typeface="Arial"/>
              <a:ea typeface="Arial"/>
              <a:cs typeface="Arial"/>
              <a:sym typeface="Arial"/>
            </a:endParaRPr>
          </a:p>
        </p:txBody>
      </p:sp>
      <p:sp>
        <p:nvSpPr>
          <p:cNvPr id="270" name="Google Shape;270;p7"/>
          <p:cNvSpPr/>
          <p:nvPr/>
        </p:nvSpPr>
        <p:spPr>
          <a:xfrm>
            <a:off x="7548070" y="5500198"/>
            <a:ext cx="1265387" cy="987688"/>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000000"/>
              </a:buClr>
              <a:buSzPts val="1600"/>
              <a:buFont typeface="Arial"/>
              <a:buNone/>
            </a:pPr>
            <a:r>
              <a:rPr lang="en-US" sz="1600">
                <a:solidFill>
                  <a:srgbClr val="000000"/>
                </a:solidFill>
                <a:latin typeface="Arial"/>
                <a:ea typeface="Arial"/>
                <a:cs typeface="Arial"/>
                <a:sym typeface="Arial"/>
              </a:rPr>
              <a:t>Local services, outreach programs, social support</a:t>
            </a:r>
            <a:endParaRPr sz="1600">
              <a:solidFill>
                <a:schemeClr val="dk1"/>
              </a:solidFill>
              <a:latin typeface="Arial"/>
              <a:ea typeface="Arial"/>
              <a:cs typeface="Arial"/>
              <a:sym typeface="Arial"/>
            </a:endParaRPr>
          </a:p>
        </p:txBody>
      </p:sp>
      <p:sp>
        <p:nvSpPr>
          <p:cNvPr id="271" name="Google Shape;271;p7"/>
          <p:cNvSpPr/>
          <p:nvPr/>
        </p:nvSpPr>
        <p:spPr>
          <a:xfrm>
            <a:off x="9447014" y="5307330"/>
            <a:ext cx="4015978" cy="1270397"/>
          </a:xfrm>
          <a:prstGeom prst="rect">
            <a:avLst/>
          </a:prstGeom>
          <a:noFill/>
          <a:ln>
            <a:noFill/>
          </a:ln>
        </p:spPr>
        <p:txBody>
          <a:bodyPr spcFirstLastPara="1" wrap="square" lIns="0" tIns="0" rIns="0" bIns="0" anchor="t" anchorCtr="0">
            <a:noAutofit/>
          </a:bodyPr>
          <a:lstStyle/>
          <a:p>
            <a:pPr marL="0" marR="0" lvl="0" indent="0" algn="just" rtl="0">
              <a:lnSpc>
                <a:spcPct val="125000"/>
              </a:lnSpc>
              <a:spcBef>
                <a:spcPts val="0"/>
              </a:spcBef>
              <a:spcAft>
                <a:spcPts val="0"/>
              </a:spcAft>
              <a:buClr>
                <a:srgbClr val="000000"/>
              </a:buClr>
              <a:buSzPts val="1600"/>
              <a:buFont typeface="Arial"/>
              <a:buNone/>
            </a:pPr>
            <a:r>
              <a:rPr lang="en-US" sz="1600">
                <a:solidFill>
                  <a:srgbClr val="000000"/>
                </a:solidFill>
                <a:latin typeface="Arial"/>
                <a:ea typeface="Arial"/>
                <a:cs typeface="Arial"/>
                <a:sym typeface="Arial"/>
              </a:rPr>
              <a:t>Community programmes tackle social determinants via local government and organisations. Integrated systems report better outcomes, fewer admissions and improved efficiency.</a:t>
            </a:r>
            <a:endParaRPr sz="1600">
              <a:solidFill>
                <a:schemeClr val="dk1"/>
              </a:solidFill>
              <a:latin typeface="Arial"/>
              <a:ea typeface="Arial"/>
              <a:cs typeface="Arial"/>
              <a:sym typeface="Arial"/>
            </a:endParaRPr>
          </a:p>
        </p:txBody>
      </p:sp>
      <p:pic>
        <p:nvPicPr>
          <p:cNvPr id="272" name="Google Shape;272;p7"/>
          <p:cNvPicPr preferRelativeResize="0"/>
          <p:nvPr/>
        </p:nvPicPr>
        <p:blipFill rotWithShape="1">
          <a:blip r:embed="rId3">
            <a:alphaModFix/>
          </a:blip>
          <a:srcRect/>
          <a:stretch/>
        </p:blipFill>
        <p:spPr>
          <a:xfrm>
            <a:off x="0" y="0"/>
            <a:ext cx="14630400" cy="2286378"/>
          </a:xfrm>
          <a:prstGeom prst="rect">
            <a:avLst/>
          </a:prstGeom>
          <a:noFill/>
          <a:ln>
            <a:noFill/>
          </a:ln>
        </p:spPr>
      </p:pic>
      <p:pic>
        <p:nvPicPr>
          <p:cNvPr id="273" name="Google Shape;273;p7"/>
          <p:cNvPicPr preferRelativeResize="0"/>
          <p:nvPr/>
        </p:nvPicPr>
        <p:blipFill rotWithShape="1">
          <a:blip r:embed="rId4">
            <a:alphaModFix/>
          </a:blip>
          <a:srcRect/>
          <a:stretch/>
        </p:blipFill>
        <p:spPr>
          <a:xfrm>
            <a:off x="3494177" y="4720046"/>
            <a:ext cx="3185123" cy="2513743"/>
          </a:xfrm>
          <a:prstGeom prst="rect">
            <a:avLst/>
          </a:prstGeom>
          <a:noFill/>
          <a:ln>
            <a:noFill/>
          </a:ln>
        </p:spPr>
      </p:pic>
      <p:sp>
        <p:nvSpPr>
          <p:cNvPr id="274" name="Google Shape;274;p7"/>
          <p:cNvSpPr/>
          <p:nvPr/>
        </p:nvSpPr>
        <p:spPr>
          <a:xfrm>
            <a:off x="-60960" y="3088498"/>
            <a:ext cx="14691360" cy="142393"/>
          </a:xfrm>
          <a:prstGeom prst="mathMinus">
            <a:avLst>
              <a:gd name="adj1" fmla="val 23520"/>
            </a:avLst>
          </a:prstGeom>
          <a:solidFill>
            <a:schemeClr val="accent1"/>
          </a:solidFill>
          <a:ln w="15875" cap="flat" cmpd="sng">
            <a:solidFill>
              <a:srgbClr val="10214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79"/>
        <p:cNvGrpSpPr/>
        <p:nvPr/>
      </p:nvGrpSpPr>
      <p:grpSpPr>
        <a:xfrm>
          <a:off x="0" y="0"/>
          <a:ext cx="0" cy="0"/>
          <a:chOff x="0" y="0"/>
          <a:chExt cx="0" cy="0"/>
        </a:xfrm>
      </p:grpSpPr>
      <p:sp>
        <p:nvSpPr>
          <p:cNvPr id="280" name="Google Shape;280;p8"/>
          <p:cNvSpPr/>
          <p:nvPr/>
        </p:nvSpPr>
        <p:spPr>
          <a:xfrm>
            <a:off x="1332428" y="602884"/>
            <a:ext cx="11747846" cy="541853"/>
          </a:xfrm>
          <a:prstGeom prst="rect">
            <a:avLst/>
          </a:prstGeom>
          <a:noFill/>
          <a:ln>
            <a:noFill/>
          </a:ln>
        </p:spPr>
        <p:txBody>
          <a:bodyPr spcFirstLastPara="1" wrap="square" lIns="0" tIns="0" rIns="0" bIns="0" anchor="t" anchorCtr="0">
            <a:noAutofit/>
          </a:bodyPr>
          <a:lstStyle/>
          <a:p>
            <a:pPr marL="0" marR="0" lvl="0" indent="0" algn="ctr" rtl="0">
              <a:lnSpc>
                <a:spcPct val="106250"/>
              </a:lnSpc>
              <a:spcBef>
                <a:spcPts val="0"/>
              </a:spcBef>
              <a:spcAft>
                <a:spcPts val="0"/>
              </a:spcAft>
              <a:buClr>
                <a:srgbClr val="000000"/>
              </a:buClr>
              <a:buSzPts val="4000"/>
              <a:buFont typeface="Arial"/>
              <a:buNone/>
            </a:pPr>
            <a:r>
              <a:rPr lang="en-US" sz="4000" b="1">
                <a:solidFill>
                  <a:srgbClr val="000000"/>
                </a:solidFill>
                <a:latin typeface="Arial"/>
                <a:ea typeface="Arial"/>
                <a:cs typeface="Arial"/>
                <a:sym typeface="Arial"/>
              </a:rPr>
              <a:t>Public Health Initiatives</a:t>
            </a:r>
            <a:endParaRPr sz="4000" b="1">
              <a:solidFill>
                <a:schemeClr val="dk1"/>
              </a:solidFill>
              <a:latin typeface="Arial"/>
              <a:ea typeface="Arial"/>
              <a:cs typeface="Arial"/>
              <a:sym typeface="Arial"/>
            </a:endParaRPr>
          </a:p>
        </p:txBody>
      </p:sp>
      <p:sp>
        <p:nvSpPr>
          <p:cNvPr id="281" name="Google Shape;281;p8"/>
          <p:cNvSpPr/>
          <p:nvPr/>
        </p:nvSpPr>
        <p:spPr>
          <a:xfrm>
            <a:off x="705410" y="1536836"/>
            <a:ext cx="13463436" cy="549479"/>
          </a:xfrm>
          <a:prstGeom prst="rect">
            <a:avLst/>
          </a:prstGeom>
          <a:noFill/>
          <a:ln>
            <a:noFill/>
          </a:ln>
        </p:spPr>
        <p:txBody>
          <a:bodyPr spcFirstLastPara="1" wrap="square" lIns="0" tIns="0" rIns="0" bIns="0" anchor="t" anchorCtr="0">
            <a:noAutofit/>
          </a:bodyPr>
          <a:lstStyle/>
          <a:p>
            <a:pPr marL="285750" marR="0" lvl="0" indent="-285750" algn="l" rtl="0">
              <a:spcBef>
                <a:spcPts val="0"/>
              </a:spcBef>
              <a:spcAft>
                <a:spcPts val="0"/>
              </a:spcAft>
              <a:buClr>
                <a:srgbClr val="000000"/>
              </a:buClr>
              <a:buSzPts val="1600"/>
              <a:buFont typeface="Arial"/>
              <a:buChar char="•"/>
            </a:pPr>
            <a:r>
              <a:rPr lang="en-US" sz="1600">
                <a:solidFill>
                  <a:srgbClr val="000000"/>
                </a:solidFill>
                <a:latin typeface="Arial"/>
                <a:ea typeface="Arial"/>
                <a:cs typeface="Arial"/>
                <a:sym typeface="Arial"/>
              </a:rPr>
              <a:t>Education on exercise, nutrition, smoking cessation and mental health prevents NCDs and reduces long‑term costs (Tamsma and Costongs, 2023).</a:t>
            </a:r>
            <a:endParaRPr/>
          </a:p>
          <a:p>
            <a:pPr marL="285750" marR="0" lvl="0" indent="-285750" algn="l" rtl="0">
              <a:spcBef>
                <a:spcPts val="0"/>
              </a:spcBef>
              <a:spcAft>
                <a:spcPts val="0"/>
              </a:spcAft>
              <a:buClr>
                <a:schemeClr val="dk1"/>
              </a:buClr>
              <a:buSzPts val="1600"/>
              <a:buFont typeface="Arial"/>
              <a:buChar char="•"/>
            </a:pPr>
            <a:r>
              <a:rPr lang="en-US" sz="1600">
                <a:solidFill>
                  <a:schemeClr val="dk1"/>
                </a:solidFill>
                <a:latin typeface="Arial"/>
                <a:ea typeface="Arial"/>
                <a:cs typeface="Arial"/>
                <a:sym typeface="Arial"/>
              </a:rPr>
              <a:t>Community interventions- Community interventions help in instilling social cohesion, resilience, and collective health accountability (Van Horn and Pfefferbaum, 2022).</a:t>
            </a:r>
            <a:endParaRPr/>
          </a:p>
        </p:txBody>
      </p:sp>
      <p:pic>
        <p:nvPicPr>
          <p:cNvPr id="282" name="Google Shape;282;p8" descr="preencoded.png"/>
          <p:cNvPicPr preferRelativeResize="0"/>
          <p:nvPr/>
        </p:nvPicPr>
        <p:blipFill rotWithShape="1">
          <a:blip r:embed="rId3">
            <a:alphaModFix/>
          </a:blip>
          <a:srcRect/>
          <a:stretch/>
        </p:blipFill>
        <p:spPr>
          <a:xfrm>
            <a:off x="1332425" y="2576575"/>
            <a:ext cx="2595926" cy="1289300"/>
          </a:xfrm>
          <a:prstGeom prst="rect">
            <a:avLst/>
          </a:prstGeom>
          <a:noFill/>
          <a:ln>
            <a:noFill/>
          </a:ln>
        </p:spPr>
      </p:pic>
      <p:sp>
        <p:nvSpPr>
          <p:cNvPr id="283" name="Google Shape;283;p8"/>
          <p:cNvSpPr/>
          <p:nvPr/>
        </p:nvSpPr>
        <p:spPr>
          <a:xfrm>
            <a:off x="1332428" y="4031491"/>
            <a:ext cx="2167652" cy="270986"/>
          </a:xfrm>
          <a:prstGeom prst="rect">
            <a:avLst/>
          </a:prstGeom>
          <a:noFill/>
          <a:ln>
            <a:noFill/>
          </a:ln>
        </p:spPr>
        <p:txBody>
          <a:bodyPr spcFirstLastPara="1" wrap="square" lIns="0" tIns="0" rIns="0" bIns="0" anchor="t" anchorCtr="0">
            <a:noAutofit/>
          </a:bodyPr>
          <a:lstStyle/>
          <a:p>
            <a:pPr marL="0" marR="0" lvl="0" indent="0" algn="l" rtl="0">
              <a:lnSpc>
                <a:spcPct val="116666"/>
              </a:lnSpc>
              <a:spcBef>
                <a:spcPts val="0"/>
              </a:spcBef>
              <a:spcAft>
                <a:spcPts val="0"/>
              </a:spcAft>
              <a:buClr>
                <a:srgbClr val="000000"/>
              </a:buClr>
              <a:buSzPts val="1800"/>
              <a:buFont typeface="Arial"/>
              <a:buNone/>
            </a:pPr>
            <a:r>
              <a:rPr lang="en-US" sz="1800" b="1">
                <a:solidFill>
                  <a:srgbClr val="000000"/>
                </a:solidFill>
                <a:latin typeface="Arial"/>
                <a:ea typeface="Arial"/>
                <a:cs typeface="Arial"/>
                <a:sym typeface="Arial"/>
              </a:rPr>
              <a:t>Active Transport</a:t>
            </a:r>
            <a:endParaRPr sz="1800" b="1">
              <a:solidFill>
                <a:schemeClr val="dk1"/>
              </a:solidFill>
              <a:latin typeface="Arial"/>
              <a:ea typeface="Arial"/>
              <a:cs typeface="Arial"/>
              <a:sym typeface="Arial"/>
            </a:endParaRPr>
          </a:p>
        </p:txBody>
      </p:sp>
      <p:sp>
        <p:nvSpPr>
          <p:cNvPr id="284" name="Google Shape;284;p8"/>
          <p:cNvSpPr/>
          <p:nvPr/>
        </p:nvSpPr>
        <p:spPr>
          <a:xfrm>
            <a:off x="1332428" y="4382011"/>
            <a:ext cx="5899904" cy="244673"/>
          </a:xfrm>
          <a:prstGeom prst="rect">
            <a:avLst/>
          </a:prstGeom>
          <a:noFill/>
          <a:ln>
            <a:noFill/>
          </a:ln>
        </p:spPr>
        <p:txBody>
          <a:bodyPr spcFirstLastPara="1" wrap="square" lIns="0" tIns="0" rIns="0" bIns="0" anchor="t" anchorCtr="0">
            <a:noAutofit/>
          </a:bodyPr>
          <a:lstStyle/>
          <a:p>
            <a:pPr marL="0" marR="0" lvl="0" indent="0" algn="l" rtl="0">
              <a:lnSpc>
                <a:spcPct val="118750"/>
              </a:lnSpc>
              <a:spcBef>
                <a:spcPts val="0"/>
              </a:spcBef>
              <a:spcAft>
                <a:spcPts val="0"/>
              </a:spcAft>
              <a:buClr>
                <a:srgbClr val="000000"/>
              </a:buClr>
              <a:buSzPts val="1600"/>
              <a:buFont typeface="Arial"/>
              <a:buNone/>
            </a:pPr>
            <a:r>
              <a:rPr lang="en-US" sz="1600">
                <a:solidFill>
                  <a:srgbClr val="000000"/>
                </a:solidFill>
                <a:latin typeface="Arial"/>
                <a:ea typeface="Arial"/>
                <a:cs typeface="Arial"/>
                <a:sym typeface="Arial"/>
              </a:rPr>
              <a:t>Supports health and air quality improvements.</a:t>
            </a:r>
            <a:endParaRPr sz="1600">
              <a:solidFill>
                <a:schemeClr val="dk1"/>
              </a:solidFill>
              <a:latin typeface="Arial"/>
              <a:ea typeface="Arial"/>
              <a:cs typeface="Arial"/>
              <a:sym typeface="Arial"/>
            </a:endParaRPr>
          </a:p>
        </p:txBody>
      </p:sp>
      <p:pic>
        <p:nvPicPr>
          <p:cNvPr id="285" name="Google Shape;285;p8" descr="preencoded.png"/>
          <p:cNvPicPr preferRelativeResize="0"/>
          <p:nvPr/>
        </p:nvPicPr>
        <p:blipFill rotWithShape="1">
          <a:blip r:embed="rId4">
            <a:alphaModFix/>
          </a:blip>
          <a:srcRect/>
          <a:stretch/>
        </p:blipFill>
        <p:spPr>
          <a:xfrm>
            <a:off x="7397950" y="2576575"/>
            <a:ext cx="2595926" cy="1289300"/>
          </a:xfrm>
          <a:prstGeom prst="rect">
            <a:avLst/>
          </a:prstGeom>
          <a:noFill/>
          <a:ln>
            <a:noFill/>
          </a:ln>
        </p:spPr>
      </p:pic>
      <p:sp>
        <p:nvSpPr>
          <p:cNvPr id="286" name="Google Shape;286;p8"/>
          <p:cNvSpPr/>
          <p:nvPr/>
        </p:nvSpPr>
        <p:spPr>
          <a:xfrm>
            <a:off x="7397948" y="4031491"/>
            <a:ext cx="2593896" cy="270986"/>
          </a:xfrm>
          <a:prstGeom prst="rect">
            <a:avLst/>
          </a:prstGeom>
          <a:noFill/>
          <a:ln>
            <a:noFill/>
          </a:ln>
        </p:spPr>
        <p:txBody>
          <a:bodyPr spcFirstLastPara="1" wrap="square" lIns="0" tIns="0" rIns="0" bIns="0" anchor="t" anchorCtr="0">
            <a:noAutofit/>
          </a:bodyPr>
          <a:lstStyle/>
          <a:p>
            <a:pPr marL="0" marR="0" lvl="0" indent="0" algn="l" rtl="0">
              <a:lnSpc>
                <a:spcPct val="116666"/>
              </a:lnSpc>
              <a:spcBef>
                <a:spcPts val="0"/>
              </a:spcBef>
              <a:spcAft>
                <a:spcPts val="0"/>
              </a:spcAft>
              <a:buClr>
                <a:srgbClr val="000000"/>
              </a:buClr>
              <a:buSzPts val="1800"/>
              <a:buFont typeface="Arial"/>
              <a:buNone/>
            </a:pPr>
            <a:r>
              <a:rPr lang="en-US" sz="1800" b="1">
                <a:solidFill>
                  <a:srgbClr val="000000"/>
                </a:solidFill>
                <a:latin typeface="Arial"/>
                <a:ea typeface="Arial"/>
                <a:cs typeface="Arial"/>
                <a:sym typeface="Arial"/>
              </a:rPr>
              <a:t>Community Interventions</a:t>
            </a:r>
            <a:endParaRPr sz="1800" b="1">
              <a:solidFill>
                <a:schemeClr val="dk1"/>
              </a:solidFill>
              <a:latin typeface="Arial"/>
              <a:ea typeface="Arial"/>
              <a:cs typeface="Arial"/>
              <a:sym typeface="Arial"/>
            </a:endParaRPr>
          </a:p>
        </p:txBody>
      </p:sp>
      <p:sp>
        <p:nvSpPr>
          <p:cNvPr id="287" name="Google Shape;287;p8"/>
          <p:cNvSpPr/>
          <p:nvPr/>
        </p:nvSpPr>
        <p:spPr>
          <a:xfrm>
            <a:off x="7397948" y="4382011"/>
            <a:ext cx="5900023" cy="489347"/>
          </a:xfrm>
          <a:prstGeom prst="rect">
            <a:avLst/>
          </a:prstGeom>
          <a:noFill/>
          <a:ln>
            <a:noFill/>
          </a:ln>
        </p:spPr>
        <p:txBody>
          <a:bodyPr spcFirstLastPara="1" wrap="square" lIns="0" tIns="0" rIns="0" bIns="0" anchor="t" anchorCtr="0">
            <a:noAutofit/>
          </a:bodyPr>
          <a:lstStyle/>
          <a:p>
            <a:pPr marL="0" marR="0" lvl="0" indent="0" algn="l" rtl="0">
              <a:lnSpc>
                <a:spcPct val="118750"/>
              </a:lnSpc>
              <a:spcBef>
                <a:spcPts val="0"/>
              </a:spcBef>
              <a:spcAft>
                <a:spcPts val="0"/>
              </a:spcAft>
              <a:buClr>
                <a:srgbClr val="000000"/>
              </a:buClr>
              <a:buSzPts val="1600"/>
              <a:buFont typeface="Arial"/>
              <a:buNone/>
            </a:pPr>
            <a:r>
              <a:rPr lang="en-US" sz="1600">
                <a:solidFill>
                  <a:srgbClr val="000000"/>
                </a:solidFill>
                <a:latin typeface="Arial"/>
                <a:ea typeface="Arial"/>
                <a:cs typeface="Arial"/>
                <a:sym typeface="Arial"/>
              </a:rPr>
              <a:t>Build social cohesion, resilience and collective accountability (Van Horn &amp; Pfefferbaum, 2022).</a:t>
            </a:r>
            <a:endParaRPr sz="1600">
              <a:solidFill>
                <a:schemeClr val="dk1"/>
              </a:solidFill>
              <a:latin typeface="Arial"/>
              <a:ea typeface="Arial"/>
              <a:cs typeface="Arial"/>
              <a:sym typeface="Arial"/>
            </a:endParaRPr>
          </a:p>
        </p:txBody>
      </p:sp>
      <p:pic>
        <p:nvPicPr>
          <p:cNvPr id="288" name="Google Shape;288;p8" descr="preencoded.png"/>
          <p:cNvPicPr preferRelativeResize="0"/>
          <p:nvPr/>
        </p:nvPicPr>
        <p:blipFill rotWithShape="1">
          <a:blip r:embed="rId5">
            <a:alphaModFix/>
          </a:blip>
          <a:srcRect/>
          <a:stretch/>
        </p:blipFill>
        <p:spPr>
          <a:xfrm>
            <a:off x="1332428" y="5020424"/>
            <a:ext cx="11965543" cy="3280529"/>
          </a:xfrm>
          <a:prstGeom prst="rect">
            <a:avLst/>
          </a:prstGeom>
          <a:noFill/>
          <a:ln>
            <a:noFill/>
          </a:ln>
        </p:spPr>
      </p:pic>
      <p:sp>
        <p:nvSpPr>
          <p:cNvPr id="289" name="Google Shape;289;p8"/>
          <p:cNvSpPr/>
          <p:nvPr/>
        </p:nvSpPr>
        <p:spPr>
          <a:xfrm>
            <a:off x="2774745" y="6205850"/>
            <a:ext cx="1808205" cy="323761"/>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0"/>
              </a:spcAft>
              <a:buClr>
                <a:srgbClr val="000000"/>
              </a:buClr>
              <a:buSzPts val="2000"/>
              <a:buFont typeface="Arial"/>
              <a:buNone/>
            </a:pPr>
            <a:r>
              <a:rPr lang="en-US" sz="2000" b="1">
                <a:solidFill>
                  <a:srgbClr val="000000"/>
                </a:solidFill>
                <a:latin typeface="Arial"/>
                <a:ea typeface="Arial"/>
                <a:cs typeface="Arial"/>
                <a:sym typeface="Arial"/>
              </a:rPr>
              <a:t>Awareness</a:t>
            </a:r>
            <a:endParaRPr sz="2000" b="1">
              <a:solidFill>
                <a:schemeClr val="dk1"/>
              </a:solidFill>
              <a:latin typeface="Arial"/>
              <a:ea typeface="Arial"/>
              <a:cs typeface="Arial"/>
              <a:sym typeface="Arial"/>
            </a:endParaRPr>
          </a:p>
        </p:txBody>
      </p:sp>
      <p:sp>
        <p:nvSpPr>
          <p:cNvPr id="290" name="Google Shape;290;p8"/>
          <p:cNvSpPr/>
          <p:nvPr/>
        </p:nvSpPr>
        <p:spPr>
          <a:xfrm>
            <a:off x="2774745" y="6621702"/>
            <a:ext cx="1808205" cy="685294"/>
          </a:xfrm>
          <a:prstGeom prst="rect">
            <a:avLst/>
          </a:prstGeom>
          <a:noFill/>
          <a:ln>
            <a:noFill/>
          </a:ln>
        </p:spPr>
        <p:txBody>
          <a:bodyPr spcFirstLastPara="1" wrap="square" lIns="0" tIns="0" rIns="0" bIns="0" anchor="t" anchorCtr="0">
            <a:noAutofit/>
          </a:bodyPr>
          <a:lstStyle/>
          <a:p>
            <a:pPr marL="0" marR="0" lvl="0" indent="0" algn="ctr" rtl="0">
              <a:lnSpc>
                <a:spcPct val="97222"/>
              </a:lnSpc>
              <a:spcBef>
                <a:spcPts val="0"/>
              </a:spcBef>
              <a:spcAft>
                <a:spcPts val="0"/>
              </a:spcAft>
              <a:buClr>
                <a:srgbClr val="000000"/>
              </a:buClr>
              <a:buSzPts val="1800"/>
              <a:buFont typeface="Arial"/>
              <a:buNone/>
            </a:pPr>
            <a:r>
              <a:rPr lang="en-US" sz="1800">
                <a:solidFill>
                  <a:srgbClr val="000000"/>
                </a:solidFill>
                <a:latin typeface="Arial"/>
                <a:ea typeface="Arial"/>
                <a:cs typeface="Arial"/>
                <a:sym typeface="Arial"/>
              </a:rPr>
              <a:t>Public education on risks and healthy choices</a:t>
            </a:r>
            <a:endParaRPr sz="1800">
              <a:solidFill>
                <a:schemeClr val="dk1"/>
              </a:solidFill>
              <a:latin typeface="Arial"/>
              <a:ea typeface="Arial"/>
              <a:cs typeface="Arial"/>
              <a:sym typeface="Arial"/>
            </a:endParaRPr>
          </a:p>
        </p:txBody>
      </p:sp>
      <p:sp>
        <p:nvSpPr>
          <p:cNvPr id="291" name="Google Shape;291;p8"/>
          <p:cNvSpPr/>
          <p:nvPr/>
        </p:nvSpPr>
        <p:spPr>
          <a:xfrm>
            <a:off x="5215184" y="5900795"/>
            <a:ext cx="1808205" cy="323761"/>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0"/>
              </a:spcAft>
              <a:buClr>
                <a:srgbClr val="000000"/>
              </a:buClr>
              <a:buSzPts val="2000"/>
              <a:buFont typeface="Arial"/>
              <a:buNone/>
            </a:pPr>
            <a:r>
              <a:rPr lang="en-US" sz="2000" b="1">
                <a:solidFill>
                  <a:srgbClr val="000000"/>
                </a:solidFill>
                <a:latin typeface="Arial"/>
                <a:ea typeface="Arial"/>
                <a:cs typeface="Arial"/>
                <a:sym typeface="Arial"/>
              </a:rPr>
              <a:t>Adoption</a:t>
            </a:r>
            <a:endParaRPr sz="2000" b="1">
              <a:solidFill>
                <a:schemeClr val="dk1"/>
              </a:solidFill>
              <a:latin typeface="Arial"/>
              <a:ea typeface="Arial"/>
              <a:cs typeface="Arial"/>
              <a:sym typeface="Arial"/>
            </a:endParaRPr>
          </a:p>
        </p:txBody>
      </p:sp>
      <p:sp>
        <p:nvSpPr>
          <p:cNvPr id="292" name="Google Shape;292;p8"/>
          <p:cNvSpPr/>
          <p:nvPr/>
        </p:nvSpPr>
        <p:spPr>
          <a:xfrm>
            <a:off x="5215184" y="6316647"/>
            <a:ext cx="1808205" cy="913726"/>
          </a:xfrm>
          <a:prstGeom prst="rect">
            <a:avLst/>
          </a:prstGeom>
          <a:noFill/>
          <a:ln>
            <a:noFill/>
          </a:ln>
        </p:spPr>
        <p:txBody>
          <a:bodyPr spcFirstLastPara="1" wrap="square" lIns="0" tIns="0" rIns="0" bIns="0" anchor="t" anchorCtr="0">
            <a:noAutofit/>
          </a:bodyPr>
          <a:lstStyle/>
          <a:p>
            <a:pPr marL="0" marR="0" lvl="0" indent="0" algn="ctr" rtl="0">
              <a:lnSpc>
                <a:spcPct val="97222"/>
              </a:lnSpc>
              <a:spcBef>
                <a:spcPts val="0"/>
              </a:spcBef>
              <a:spcAft>
                <a:spcPts val="0"/>
              </a:spcAft>
              <a:buClr>
                <a:srgbClr val="000000"/>
              </a:buClr>
              <a:buSzPts val="1800"/>
              <a:buFont typeface="Arial"/>
              <a:buNone/>
            </a:pPr>
            <a:r>
              <a:rPr lang="en-US" sz="1800">
                <a:solidFill>
                  <a:srgbClr val="000000"/>
                </a:solidFill>
                <a:latin typeface="Arial"/>
                <a:ea typeface="Arial"/>
                <a:cs typeface="Arial"/>
                <a:sym typeface="Arial"/>
              </a:rPr>
              <a:t>Community uptake of exercise and active transport</a:t>
            </a:r>
            <a:endParaRPr sz="1800">
              <a:solidFill>
                <a:schemeClr val="dk1"/>
              </a:solidFill>
              <a:latin typeface="Arial"/>
              <a:ea typeface="Arial"/>
              <a:cs typeface="Arial"/>
              <a:sym typeface="Arial"/>
            </a:endParaRPr>
          </a:p>
        </p:txBody>
      </p:sp>
      <p:sp>
        <p:nvSpPr>
          <p:cNvPr id="293" name="Google Shape;293;p8"/>
          <p:cNvSpPr/>
          <p:nvPr/>
        </p:nvSpPr>
        <p:spPr>
          <a:xfrm>
            <a:off x="7641300" y="6205850"/>
            <a:ext cx="1968900" cy="647400"/>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0"/>
              </a:spcAft>
              <a:buClr>
                <a:srgbClr val="000000"/>
              </a:buClr>
              <a:buSzPts val="2000"/>
              <a:buFont typeface="Arial"/>
              <a:buNone/>
            </a:pPr>
            <a:r>
              <a:rPr lang="en-US" sz="2000" b="1">
                <a:solidFill>
                  <a:srgbClr val="000000"/>
                </a:solidFill>
                <a:latin typeface="Arial"/>
                <a:ea typeface="Arial"/>
                <a:cs typeface="Arial"/>
                <a:sym typeface="Arial"/>
              </a:rPr>
              <a:t>Implementation</a:t>
            </a:r>
            <a:endParaRPr sz="2000" b="1">
              <a:solidFill>
                <a:schemeClr val="dk1"/>
              </a:solidFill>
              <a:latin typeface="Arial"/>
              <a:ea typeface="Arial"/>
              <a:cs typeface="Arial"/>
              <a:sym typeface="Arial"/>
            </a:endParaRPr>
          </a:p>
        </p:txBody>
      </p:sp>
      <p:sp>
        <p:nvSpPr>
          <p:cNvPr id="294" name="Google Shape;294;p8"/>
          <p:cNvSpPr/>
          <p:nvPr/>
        </p:nvSpPr>
        <p:spPr>
          <a:xfrm>
            <a:off x="7701669" y="6945463"/>
            <a:ext cx="1808205" cy="913726"/>
          </a:xfrm>
          <a:prstGeom prst="rect">
            <a:avLst/>
          </a:prstGeom>
          <a:noFill/>
          <a:ln>
            <a:noFill/>
          </a:ln>
        </p:spPr>
        <p:txBody>
          <a:bodyPr spcFirstLastPara="1" wrap="square" lIns="0" tIns="0" rIns="0" bIns="0" anchor="t" anchorCtr="0">
            <a:noAutofit/>
          </a:bodyPr>
          <a:lstStyle/>
          <a:p>
            <a:pPr marL="0" marR="0" lvl="0" indent="0" algn="ctr" rtl="0">
              <a:lnSpc>
                <a:spcPct val="97222"/>
              </a:lnSpc>
              <a:spcBef>
                <a:spcPts val="0"/>
              </a:spcBef>
              <a:spcAft>
                <a:spcPts val="0"/>
              </a:spcAft>
              <a:buClr>
                <a:srgbClr val="000000"/>
              </a:buClr>
              <a:buSzPts val="1800"/>
              <a:buFont typeface="Arial"/>
              <a:buNone/>
            </a:pPr>
            <a:r>
              <a:rPr lang="en-US" sz="1800">
                <a:solidFill>
                  <a:srgbClr val="000000"/>
                </a:solidFill>
                <a:latin typeface="Arial"/>
                <a:ea typeface="Arial"/>
                <a:cs typeface="Arial"/>
                <a:sym typeface="Arial"/>
              </a:rPr>
              <a:t>Policy, programs and environmental changes</a:t>
            </a:r>
            <a:endParaRPr sz="1800">
              <a:solidFill>
                <a:schemeClr val="dk1"/>
              </a:solidFill>
              <a:latin typeface="Arial"/>
              <a:ea typeface="Arial"/>
              <a:cs typeface="Arial"/>
              <a:sym typeface="Arial"/>
            </a:endParaRPr>
          </a:p>
        </p:txBody>
      </p:sp>
      <p:sp>
        <p:nvSpPr>
          <p:cNvPr id="295" name="Google Shape;295;p8"/>
          <p:cNvSpPr/>
          <p:nvPr/>
        </p:nvSpPr>
        <p:spPr>
          <a:xfrm>
            <a:off x="10165130" y="5805465"/>
            <a:ext cx="1808205" cy="647522"/>
          </a:xfrm>
          <a:prstGeom prst="rect">
            <a:avLst/>
          </a:prstGeom>
          <a:noFill/>
          <a:ln>
            <a:noFill/>
          </a:ln>
        </p:spPr>
        <p:txBody>
          <a:bodyPr spcFirstLastPara="1" wrap="square" lIns="0" tIns="0" rIns="0" bIns="0" anchor="t" anchorCtr="0">
            <a:noAutofit/>
          </a:bodyPr>
          <a:lstStyle/>
          <a:p>
            <a:pPr marL="0" marR="0" lvl="0" indent="0" algn="ctr" rtl="0">
              <a:lnSpc>
                <a:spcPct val="125000"/>
              </a:lnSpc>
              <a:spcBef>
                <a:spcPts val="0"/>
              </a:spcBef>
              <a:spcAft>
                <a:spcPts val="0"/>
              </a:spcAft>
              <a:buClr>
                <a:srgbClr val="000000"/>
              </a:buClr>
              <a:buSzPts val="2000"/>
              <a:buFont typeface="Arial"/>
              <a:buNone/>
            </a:pPr>
            <a:r>
              <a:rPr lang="en-US" sz="2000" b="1">
                <a:solidFill>
                  <a:srgbClr val="000000"/>
                </a:solidFill>
                <a:latin typeface="Arial"/>
                <a:ea typeface="Arial"/>
                <a:cs typeface="Arial"/>
                <a:sym typeface="Arial"/>
              </a:rPr>
              <a:t>Long‑term Impact</a:t>
            </a:r>
            <a:endParaRPr sz="2000" b="1">
              <a:solidFill>
                <a:schemeClr val="dk1"/>
              </a:solidFill>
              <a:latin typeface="Arial"/>
              <a:ea typeface="Arial"/>
              <a:cs typeface="Arial"/>
              <a:sym typeface="Arial"/>
            </a:endParaRPr>
          </a:p>
        </p:txBody>
      </p:sp>
      <p:sp>
        <p:nvSpPr>
          <p:cNvPr id="296" name="Google Shape;296;p8"/>
          <p:cNvSpPr/>
          <p:nvPr/>
        </p:nvSpPr>
        <p:spPr>
          <a:xfrm>
            <a:off x="10165130" y="6545079"/>
            <a:ext cx="1808205" cy="685294"/>
          </a:xfrm>
          <a:prstGeom prst="rect">
            <a:avLst/>
          </a:prstGeom>
          <a:noFill/>
          <a:ln>
            <a:noFill/>
          </a:ln>
        </p:spPr>
        <p:txBody>
          <a:bodyPr spcFirstLastPara="1" wrap="square" lIns="0" tIns="0" rIns="0" bIns="0" anchor="t" anchorCtr="0">
            <a:noAutofit/>
          </a:bodyPr>
          <a:lstStyle/>
          <a:p>
            <a:pPr marL="0" marR="0" lvl="0" indent="0" algn="ctr" rtl="0">
              <a:lnSpc>
                <a:spcPct val="97222"/>
              </a:lnSpc>
              <a:spcBef>
                <a:spcPts val="0"/>
              </a:spcBef>
              <a:spcAft>
                <a:spcPts val="0"/>
              </a:spcAft>
              <a:buClr>
                <a:srgbClr val="000000"/>
              </a:buClr>
              <a:buSzPts val="1800"/>
              <a:buFont typeface="Arial"/>
              <a:buNone/>
            </a:pPr>
            <a:r>
              <a:rPr lang="en-US" sz="1800">
                <a:solidFill>
                  <a:srgbClr val="000000"/>
                </a:solidFill>
                <a:latin typeface="Arial"/>
                <a:ea typeface="Arial"/>
                <a:cs typeface="Arial"/>
                <a:sym typeface="Arial"/>
              </a:rPr>
              <a:t>Behavior change, improved health and equity</a:t>
            </a:r>
            <a:endParaRPr sz="1800">
              <a:solidFill>
                <a:schemeClr val="dk1"/>
              </a:solidFill>
              <a:latin typeface="Arial"/>
              <a:ea typeface="Arial"/>
              <a:cs typeface="Arial"/>
              <a:sym typeface="Arial"/>
            </a:endParaRPr>
          </a:p>
        </p:txBody>
      </p:sp>
      <p:sp>
        <p:nvSpPr>
          <p:cNvPr id="297" name="Google Shape;297;p8"/>
          <p:cNvSpPr/>
          <p:nvPr/>
        </p:nvSpPr>
        <p:spPr>
          <a:xfrm>
            <a:off x="-60960" y="1198737"/>
            <a:ext cx="14691360" cy="142393"/>
          </a:xfrm>
          <a:prstGeom prst="mathMinus">
            <a:avLst>
              <a:gd name="adj1" fmla="val 23520"/>
            </a:avLst>
          </a:prstGeom>
          <a:solidFill>
            <a:schemeClr val="accent1"/>
          </a:solidFill>
          <a:ln w="15875" cap="flat" cmpd="sng">
            <a:solidFill>
              <a:srgbClr val="10214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02"/>
        <p:cNvGrpSpPr/>
        <p:nvPr/>
      </p:nvGrpSpPr>
      <p:grpSpPr>
        <a:xfrm>
          <a:off x="0" y="0"/>
          <a:ext cx="0" cy="0"/>
          <a:chOff x="0" y="0"/>
          <a:chExt cx="0" cy="0"/>
        </a:xfrm>
      </p:grpSpPr>
      <p:sp>
        <p:nvSpPr>
          <p:cNvPr id="303" name="Google Shape;303;p9"/>
          <p:cNvSpPr/>
          <p:nvPr/>
        </p:nvSpPr>
        <p:spPr>
          <a:xfrm>
            <a:off x="667442" y="567471"/>
            <a:ext cx="7809116" cy="392668"/>
          </a:xfrm>
          <a:prstGeom prst="rect">
            <a:avLst/>
          </a:prstGeom>
          <a:noFill/>
          <a:ln>
            <a:noFill/>
          </a:ln>
        </p:spPr>
        <p:txBody>
          <a:bodyPr spcFirstLastPara="1" wrap="square" lIns="0" tIns="0" rIns="0" bIns="0" anchor="t" anchorCtr="0">
            <a:noAutofit/>
          </a:bodyPr>
          <a:lstStyle/>
          <a:p>
            <a:pPr marL="0" marR="0" lvl="0" indent="0" algn="ctr" rtl="0">
              <a:lnSpc>
                <a:spcPct val="76250"/>
              </a:lnSpc>
              <a:spcBef>
                <a:spcPts val="0"/>
              </a:spcBef>
              <a:spcAft>
                <a:spcPts val="0"/>
              </a:spcAft>
              <a:buClr>
                <a:srgbClr val="000000"/>
              </a:buClr>
              <a:buSzPts val="4000"/>
              <a:buFont typeface="Arial"/>
              <a:buNone/>
            </a:pPr>
            <a:r>
              <a:rPr lang="en-US" sz="4000" b="1">
                <a:solidFill>
                  <a:srgbClr val="000000"/>
                </a:solidFill>
                <a:latin typeface="Arial"/>
                <a:ea typeface="Arial"/>
                <a:cs typeface="Arial"/>
                <a:sym typeface="Arial"/>
              </a:rPr>
              <a:t>Equity and Access</a:t>
            </a:r>
            <a:endParaRPr sz="4000" b="1">
              <a:solidFill>
                <a:schemeClr val="dk1"/>
              </a:solidFill>
              <a:latin typeface="Arial"/>
              <a:ea typeface="Arial"/>
              <a:cs typeface="Arial"/>
              <a:sym typeface="Arial"/>
            </a:endParaRPr>
          </a:p>
        </p:txBody>
      </p:sp>
      <p:sp>
        <p:nvSpPr>
          <p:cNvPr id="304" name="Google Shape;304;p9"/>
          <p:cNvSpPr/>
          <p:nvPr/>
        </p:nvSpPr>
        <p:spPr>
          <a:xfrm>
            <a:off x="338217" y="2489277"/>
            <a:ext cx="7374916" cy="234434"/>
          </a:xfrm>
          <a:prstGeom prst="rect">
            <a:avLst/>
          </a:prstGeom>
          <a:noFill/>
          <a:ln>
            <a:noFill/>
          </a:ln>
        </p:spPr>
        <p:txBody>
          <a:bodyPr spcFirstLastPara="1" wrap="square" lIns="0" tIns="0" rIns="0" bIns="0" anchor="t" anchorCtr="0">
            <a:noAutofit/>
          </a:bodyPr>
          <a:lstStyle/>
          <a:p>
            <a:pPr marL="0" marR="0" lvl="0" indent="0" algn="l" rtl="0">
              <a:spcBef>
                <a:spcPts val="0"/>
              </a:spcBef>
              <a:spcAft>
                <a:spcPts val="0"/>
              </a:spcAft>
              <a:buClr>
                <a:srgbClr val="000000"/>
              </a:buClr>
              <a:buSzPts val="1400"/>
              <a:buFont typeface="Arial"/>
              <a:buNone/>
            </a:pPr>
            <a:r>
              <a:rPr lang="en-US" sz="1400">
                <a:solidFill>
                  <a:srgbClr val="000000"/>
                </a:solidFill>
                <a:latin typeface="Arial"/>
                <a:ea typeface="Arial"/>
                <a:cs typeface="Arial"/>
                <a:sym typeface="Arial"/>
              </a:rPr>
              <a:t>Integration rests on equity—addressing disparities by SES, ethnicity, geography and disability</a:t>
            </a:r>
            <a:endParaRPr/>
          </a:p>
          <a:p>
            <a:pPr marL="0" marR="0" lvl="0" indent="0" algn="l" rtl="0">
              <a:spcBef>
                <a:spcPts val="0"/>
              </a:spcBef>
              <a:spcAft>
                <a:spcPts val="0"/>
              </a:spcAft>
              <a:buClr>
                <a:srgbClr val="000000"/>
              </a:buClr>
              <a:buSzPts val="1400"/>
              <a:buFont typeface="Arial"/>
              <a:buNone/>
            </a:pPr>
            <a:r>
              <a:rPr lang="en-US" sz="1400">
                <a:solidFill>
                  <a:srgbClr val="000000"/>
                </a:solidFill>
                <a:latin typeface="Arial"/>
                <a:ea typeface="Arial"/>
                <a:cs typeface="Arial"/>
                <a:sym typeface="Arial"/>
              </a:rPr>
              <a:t>is essential</a:t>
            </a:r>
            <a:r>
              <a:rPr lang="en-US" sz="1400">
                <a:solidFill>
                  <a:schemeClr val="dk1"/>
                </a:solidFill>
                <a:latin typeface="Arial"/>
                <a:ea typeface="Arial"/>
                <a:cs typeface="Arial"/>
                <a:sym typeface="Arial"/>
              </a:rPr>
              <a:t>(Nunes, Lee and O’Riordan, 2024)</a:t>
            </a:r>
            <a:endParaRPr sz="1400">
              <a:solidFill>
                <a:schemeClr val="dk1"/>
              </a:solidFill>
              <a:latin typeface="Arial"/>
              <a:ea typeface="Arial"/>
              <a:cs typeface="Arial"/>
              <a:sym typeface="Arial"/>
            </a:endParaRPr>
          </a:p>
        </p:txBody>
      </p:sp>
      <p:sp>
        <p:nvSpPr>
          <p:cNvPr id="305" name="Google Shape;305;p9"/>
          <p:cNvSpPr/>
          <p:nvPr/>
        </p:nvSpPr>
        <p:spPr>
          <a:xfrm>
            <a:off x="439817" y="1318498"/>
            <a:ext cx="2708434" cy="1005245"/>
          </a:xfrm>
          <a:prstGeom prst="roundRect">
            <a:avLst>
              <a:gd name="adj" fmla="val 7277"/>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9"/>
          <p:cNvSpPr/>
          <p:nvPr/>
        </p:nvSpPr>
        <p:spPr>
          <a:xfrm>
            <a:off x="439817" y="1303258"/>
            <a:ext cx="2708434" cy="60960"/>
          </a:xfrm>
          <a:prstGeom prst="roundRect">
            <a:avLst>
              <a:gd name="adj" fmla="val 86587"/>
            </a:avLst>
          </a:prstGeom>
          <a:solidFill>
            <a:srgbClr val="007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9"/>
          <p:cNvSpPr/>
          <p:nvPr/>
        </p:nvSpPr>
        <p:spPr>
          <a:xfrm>
            <a:off x="1605558" y="1130022"/>
            <a:ext cx="376952" cy="376952"/>
          </a:xfrm>
          <a:prstGeom prst="roundRect">
            <a:avLst>
              <a:gd name="adj" fmla="val 242577"/>
            </a:avLst>
          </a:prstGeom>
          <a:solidFill>
            <a:srgbClr val="007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9"/>
          <p:cNvSpPr/>
          <p:nvPr/>
        </p:nvSpPr>
        <p:spPr>
          <a:xfrm>
            <a:off x="580678" y="1632575"/>
            <a:ext cx="2193900" cy="196200"/>
          </a:xfrm>
          <a:prstGeom prst="rect">
            <a:avLst/>
          </a:prstGeom>
          <a:noFill/>
          <a:ln>
            <a:noFill/>
          </a:ln>
        </p:spPr>
        <p:txBody>
          <a:bodyPr spcFirstLastPara="1" wrap="square" lIns="0" tIns="0" rIns="0" bIns="0" anchor="t" anchorCtr="0">
            <a:noAutofit/>
          </a:bodyPr>
          <a:lstStyle/>
          <a:p>
            <a:pPr marL="0" marR="0" lvl="0" indent="0" algn="l" rtl="0">
              <a:lnSpc>
                <a:spcPct val="107142"/>
              </a:lnSpc>
              <a:spcBef>
                <a:spcPts val="0"/>
              </a:spcBef>
              <a:spcAft>
                <a:spcPts val="0"/>
              </a:spcAft>
              <a:buClr>
                <a:srgbClr val="000000"/>
              </a:buClr>
              <a:buSzPts val="1400"/>
              <a:buFont typeface="Arial"/>
              <a:buNone/>
            </a:pPr>
            <a:r>
              <a:rPr lang="en-US" sz="1400" b="1">
                <a:solidFill>
                  <a:srgbClr val="000000"/>
                </a:solidFill>
                <a:latin typeface="Arial"/>
                <a:ea typeface="Arial"/>
                <a:cs typeface="Arial"/>
                <a:sym typeface="Arial"/>
              </a:rPr>
              <a:t>Universal Coverage</a:t>
            </a:r>
            <a:endParaRPr sz="1400" b="1">
              <a:solidFill>
                <a:schemeClr val="dk1"/>
              </a:solidFill>
              <a:latin typeface="Arial"/>
              <a:ea typeface="Arial"/>
              <a:cs typeface="Arial"/>
              <a:sym typeface="Arial"/>
            </a:endParaRPr>
          </a:p>
        </p:txBody>
      </p:sp>
      <p:sp>
        <p:nvSpPr>
          <p:cNvPr id="309" name="Google Shape;309;p9"/>
          <p:cNvSpPr/>
          <p:nvPr/>
        </p:nvSpPr>
        <p:spPr>
          <a:xfrm>
            <a:off x="580668" y="1870472"/>
            <a:ext cx="2426732" cy="156210"/>
          </a:xfrm>
          <a:prstGeom prst="rect">
            <a:avLst/>
          </a:prstGeom>
          <a:noFill/>
          <a:ln>
            <a:noFill/>
          </a:ln>
        </p:spPr>
        <p:txBody>
          <a:bodyPr spcFirstLastPara="1" wrap="square" lIns="0" tIns="0" rIns="0" bIns="0" anchor="t" anchorCtr="0">
            <a:noAutofit/>
          </a:bodyPr>
          <a:lstStyle/>
          <a:p>
            <a:pPr marL="0" marR="0" lvl="0" indent="0" algn="l" rtl="0">
              <a:lnSpc>
                <a:spcPct val="120000"/>
              </a:lnSpc>
              <a:spcBef>
                <a:spcPts val="0"/>
              </a:spcBef>
              <a:spcAft>
                <a:spcPts val="0"/>
              </a:spcAft>
              <a:buClr>
                <a:srgbClr val="000000"/>
              </a:buClr>
              <a:buSzPts val="1000"/>
              <a:buFont typeface="Arial"/>
              <a:buNone/>
            </a:pPr>
            <a:r>
              <a:rPr lang="en-US" sz="1000">
                <a:solidFill>
                  <a:srgbClr val="000000"/>
                </a:solidFill>
                <a:latin typeface="Arial"/>
                <a:ea typeface="Arial"/>
                <a:cs typeface="Arial"/>
                <a:sym typeface="Arial"/>
              </a:rPr>
              <a:t>Reduce financial barriers to care.</a:t>
            </a:r>
            <a:endParaRPr sz="1000">
              <a:solidFill>
                <a:schemeClr val="dk1"/>
              </a:solidFill>
              <a:latin typeface="Arial"/>
              <a:ea typeface="Arial"/>
              <a:cs typeface="Arial"/>
              <a:sym typeface="Arial"/>
            </a:endParaRPr>
          </a:p>
        </p:txBody>
      </p:sp>
      <p:sp>
        <p:nvSpPr>
          <p:cNvPr id="310" name="Google Shape;310;p9"/>
          <p:cNvSpPr/>
          <p:nvPr/>
        </p:nvSpPr>
        <p:spPr>
          <a:xfrm>
            <a:off x="3217783" y="1318498"/>
            <a:ext cx="2708434" cy="1005245"/>
          </a:xfrm>
          <a:prstGeom prst="roundRect">
            <a:avLst>
              <a:gd name="adj" fmla="val 7277"/>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9"/>
          <p:cNvSpPr/>
          <p:nvPr/>
        </p:nvSpPr>
        <p:spPr>
          <a:xfrm>
            <a:off x="3217783" y="1303258"/>
            <a:ext cx="2708434" cy="60960"/>
          </a:xfrm>
          <a:prstGeom prst="roundRect">
            <a:avLst>
              <a:gd name="adj" fmla="val 86587"/>
            </a:avLst>
          </a:prstGeom>
          <a:solidFill>
            <a:srgbClr val="007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9"/>
          <p:cNvSpPr/>
          <p:nvPr/>
        </p:nvSpPr>
        <p:spPr>
          <a:xfrm>
            <a:off x="4383524" y="1130022"/>
            <a:ext cx="376952" cy="376952"/>
          </a:xfrm>
          <a:prstGeom prst="roundRect">
            <a:avLst>
              <a:gd name="adj" fmla="val 242577"/>
            </a:avLst>
          </a:prstGeom>
          <a:solidFill>
            <a:srgbClr val="007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9"/>
          <p:cNvSpPr/>
          <p:nvPr/>
        </p:nvSpPr>
        <p:spPr>
          <a:xfrm>
            <a:off x="3358622" y="1632584"/>
            <a:ext cx="2066400" cy="60900"/>
          </a:xfrm>
          <a:prstGeom prst="rect">
            <a:avLst/>
          </a:prstGeom>
          <a:noFill/>
          <a:ln>
            <a:noFill/>
          </a:ln>
        </p:spPr>
        <p:txBody>
          <a:bodyPr spcFirstLastPara="1" wrap="square" lIns="0" tIns="0" rIns="0" bIns="0" anchor="t" anchorCtr="0">
            <a:noAutofit/>
          </a:bodyPr>
          <a:lstStyle/>
          <a:p>
            <a:pPr marL="0" marR="0" lvl="0" indent="0" algn="l" rtl="0">
              <a:lnSpc>
                <a:spcPct val="107142"/>
              </a:lnSpc>
              <a:spcBef>
                <a:spcPts val="0"/>
              </a:spcBef>
              <a:spcAft>
                <a:spcPts val="0"/>
              </a:spcAft>
              <a:buClr>
                <a:srgbClr val="000000"/>
              </a:buClr>
              <a:buSzPts val="1400"/>
              <a:buFont typeface="Arial"/>
              <a:buNone/>
            </a:pPr>
            <a:r>
              <a:rPr lang="en-US" sz="1400" b="1">
                <a:solidFill>
                  <a:srgbClr val="000000"/>
                </a:solidFill>
                <a:latin typeface="Arial"/>
                <a:ea typeface="Arial"/>
                <a:cs typeface="Arial"/>
                <a:sym typeface="Arial"/>
              </a:rPr>
              <a:t>Community Outreach</a:t>
            </a:r>
            <a:endParaRPr sz="1400" b="1">
              <a:solidFill>
                <a:schemeClr val="dk1"/>
              </a:solidFill>
              <a:latin typeface="Arial"/>
              <a:ea typeface="Arial"/>
              <a:cs typeface="Arial"/>
              <a:sym typeface="Arial"/>
            </a:endParaRPr>
          </a:p>
        </p:txBody>
      </p:sp>
      <p:sp>
        <p:nvSpPr>
          <p:cNvPr id="314" name="Google Shape;314;p9"/>
          <p:cNvSpPr/>
          <p:nvPr/>
        </p:nvSpPr>
        <p:spPr>
          <a:xfrm>
            <a:off x="3358634" y="1870472"/>
            <a:ext cx="2426732" cy="312420"/>
          </a:xfrm>
          <a:prstGeom prst="rect">
            <a:avLst/>
          </a:prstGeom>
          <a:noFill/>
          <a:ln>
            <a:noFill/>
          </a:ln>
        </p:spPr>
        <p:txBody>
          <a:bodyPr spcFirstLastPara="1" wrap="square" lIns="0" tIns="0" rIns="0" bIns="0" anchor="t" anchorCtr="0">
            <a:noAutofit/>
          </a:bodyPr>
          <a:lstStyle/>
          <a:p>
            <a:pPr marL="0" marR="0" lvl="0" indent="0" algn="l" rtl="0">
              <a:lnSpc>
                <a:spcPct val="120000"/>
              </a:lnSpc>
              <a:spcBef>
                <a:spcPts val="0"/>
              </a:spcBef>
              <a:spcAft>
                <a:spcPts val="0"/>
              </a:spcAft>
              <a:buClr>
                <a:srgbClr val="000000"/>
              </a:buClr>
              <a:buSzPts val="1000"/>
              <a:buFont typeface="Arial"/>
              <a:buNone/>
            </a:pPr>
            <a:r>
              <a:rPr lang="en-US" sz="1000">
                <a:solidFill>
                  <a:srgbClr val="000000"/>
                </a:solidFill>
                <a:latin typeface="Arial"/>
                <a:ea typeface="Arial"/>
                <a:cs typeface="Arial"/>
                <a:sym typeface="Arial"/>
              </a:rPr>
              <a:t>Target marginalised groups with tailored services.</a:t>
            </a:r>
            <a:endParaRPr sz="1000">
              <a:solidFill>
                <a:schemeClr val="dk1"/>
              </a:solidFill>
              <a:latin typeface="Arial"/>
              <a:ea typeface="Arial"/>
              <a:cs typeface="Arial"/>
              <a:sym typeface="Arial"/>
            </a:endParaRPr>
          </a:p>
        </p:txBody>
      </p:sp>
      <p:sp>
        <p:nvSpPr>
          <p:cNvPr id="315" name="Google Shape;315;p9"/>
          <p:cNvSpPr/>
          <p:nvPr/>
        </p:nvSpPr>
        <p:spPr>
          <a:xfrm>
            <a:off x="5995749" y="1318498"/>
            <a:ext cx="2708434" cy="1005245"/>
          </a:xfrm>
          <a:prstGeom prst="roundRect">
            <a:avLst>
              <a:gd name="adj" fmla="val 7277"/>
            </a:avLst>
          </a:prstGeom>
          <a:solidFill>
            <a:srgbClr val="FFFFFF"/>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Twentieth Century"/>
              <a:ea typeface="Twentieth Century"/>
              <a:cs typeface="Twentieth Century"/>
              <a:sym typeface="Twentieth Century"/>
            </a:endParaRPr>
          </a:p>
        </p:txBody>
      </p:sp>
      <p:sp>
        <p:nvSpPr>
          <p:cNvPr id="316" name="Google Shape;316;p9"/>
          <p:cNvSpPr/>
          <p:nvPr/>
        </p:nvSpPr>
        <p:spPr>
          <a:xfrm>
            <a:off x="5995749" y="1303258"/>
            <a:ext cx="2708434" cy="60960"/>
          </a:xfrm>
          <a:prstGeom prst="roundRect">
            <a:avLst>
              <a:gd name="adj" fmla="val 86587"/>
            </a:avLst>
          </a:prstGeom>
          <a:solidFill>
            <a:srgbClr val="007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9"/>
          <p:cNvSpPr/>
          <p:nvPr/>
        </p:nvSpPr>
        <p:spPr>
          <a:xfrm>
            <a:off x="7161490" y="1130022"/>
            <a:ext cx="376952" cy="376952"/>
          </a:xfrm>
          <a:prstGeom prst="roundRect">
            <a:avLst>
              <a:gd name="adj" fmla="val 242577"/>
            </a:avLst>
          </a:prstGeom>
          <a:solidFill>
            <a:srgbClr val="0070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9"/>
          <p:cNvSpPr/>
          <p:nvPr/>
        </p:nvSpPr>
        <p:spPr>
          <a:xfrm>
            <a:off x="6136600" y="1632584"/>
            <a:ext cx="2426700" cy="60900"/>
          </a:xfrm>
          <a:prstGeom prst="rect">
            <a:avLst/>
          </a:prstGeom>
          <a:noFill/>
          <a:ln>
            <a:noFill/>
          </a:ln>
        </p:spPr>
        <p:txBody>
          <a:bodyPr spcFirstLastPara="1" wrap="square" lIns="0" tIns="0" rIns="0" bIns="0" anchor="t" anchorCtr="0">
            <a:noAutofit/>
          </a:bodyPr>
          <a:lstStyle/>
          <a:p>
            <a:pPr marL="0" marR="0" lvl="0" indent="0" algn="l" rtl="0">
              <a:lnSpc>
                <a:spcPct val="107142"/>
              </a:lnSpc>
              <a:spcBef>
                <a:spcPts val="0"/>
              </a:spcBef>
              <a:spcAft>
                <a:spcPts val="0"/>
              </a:spcAft>
              <a:buClr>
                <a:srgbClr val="000000"/>
              </a:buClr>
              <a:buSzPts val="1400"/>
              <a:buFont typeface="Arial"/>
              <a:buNone/>
            </a:pPr>
            <a:r>
              <a:rPr lang="en-US" sz="1400" b="1">
                <a:solidFill>
                  <a:srgbClr val="000000"/>
                </a:solidFill>
                <a:latin typeface="Arial"/>
                <a:ea typeface="Arial"/>
                <a:cs typeface="Arial"/>
                <a:sym typeface="Arial"/>
              </a:rPr>
              <a:t>Culturally Competent Care</a:t>
            </a:r>
            <a:endParaRPr sz="1400" b="1">
              <a:solidFill>
                <a:schemeClr val="dk1"/>
              </a:solidFill>
              <a:latin typeface="Arial"/>
              <a:ea typeface="Arial"/>
              <a:cs typeface="Arial"/>
              <a:sym typeface="Arial"/>
            </a:endParaRPr>
          </a:p>
        </p:txBody>
      </p:sp>
      <p:sp>
        <p:nvSpPr>
          <p:cNvPr id="319" name="Google Shape;319;p9"/>
          <p:cNvSpPr/>
          <p:nvPr/>
        </p:nvSpPr>
        <p:spPr>
          <a:xfrm>
            <a:off x="6136600" y="1870472"/>
            <a:ext cx="2426732" cy="312420"/>
          </a:xfrm>
          <a:prstGeom prst="rect">
            <a:avLst/>
          </a:prstGeom>
          <a:noFill/>
          <a:ln>
            <a:noFill/>
          </a:ln>
        </p:spPr>
        <p:txBody>
          <a:bodyPr spcFirstLastPara="1" wrap="square" lIns="0" tIns="0" rIns="0" bIns="0" anchor="t" anchorCtr="0">
            <a:noAutofit/>
          </a:bodyPr>
          <a:lstStyle/>
          <a:p>
            <a:pPr marL="0" marR="0" lvl="0" indent="0" algn="l" rtl="0">
              <a:lnSpc>
                <a:spcPct val="120000"/>
              </a:lnSpc>
              <a:spcBef>
                <a:spcPts val="0"/>
              </a:spcBef>
              <a:spcAft>
                <a:spcPts val="0"/>
              </a:spcAft>
              <a:buClr>
                <a:srgbClr val="000000"/>
              </a:buClr>
              <a:buSzPts val="1000"/>
              <a:buFont typeface="Arial"/>
              <a:buNone/>
            </a:pPr>
            <a:r>
              <a:rPr lang="en-US" sz="1000">
                <a:solidFill>
                  <a:srgbClr val="000000"/>
                </a:solidFill>
                <a:latin typeface="Arial"/>
                <a:ea typeface="Arial"/>
                <a:cs typeface="Arial"/>
                <a:sym typeface="Arial"/>
              </a:rPr>
              <a:t>Improve engagement and outcomes through sensitivity to culture and needs.</a:t>
            </a:r>
            <a:endParaRPr sz="1000">
              <a:solidFill>
                <a:schemeClr val="dk1"/>
              </a:solidFill>
              <a:latin typeface="Arial"/>
              <a:ea typeface="Arial"/>
              <a:cs typeface="Arial"/>
              <a:sym typeface="Arial"/>
            </a:endParaRPr>
          </a:p>
        </p:txBody>
      </p:sp>
      <p:pic>
        <p:nvPicPr>
          <p:cNvPr id="320" name="Google Shape;320;p9" descr="preencoded.png"/>
          <p:cNvPicPr preferRelativeResize="0"/>
          <p:nvPr/>
        </p:nvPicPr>
        <p:blipFill rotWithShape="1">
          <a:blip r:embed="rId3">
            <a:alphaModFix/>
          </a:blip>
          <a:srcRect/>
          <a:stretch/>
        </p:blipFill>
        <p:spPr>
          <a:xfrm>
            <a:off x="582097" y="2401967"/>
            <a:ext cx="7979807" cy="5429012"/>
          </a:xfrm>
          <a:prstGeom prst="rect">
            <a:avLst/>
          </a:prstGeom>
          <a:noFill/>
          <a:ln>
            <a:noFill/>
          </a:ln>
        </p:spPr>
      </p:pic>
      <p:sp>
        <p:nvSpPr>
          <p:cNvPr id="321" name="Google Shape;321;p9"/>
          <p:cNvSpPr/>
          <p:nvPr/>
        </p:nvSpPr>
        <p:spPr>
          <a:xfrm>
            <a:off x="819205" y="6323247"/>
            <a:ext cx="1649404" cy="614430"/>
          </a:xfrm>
          <a:prstGeom prst="rect">
            <a:avLst/>
          </a:prstGeom>
          <a:noFill/>
          <a:ln>
            <a:noFill/>
          </a:ln>
        </p:spPr>
        <p:txBody>
          <a:bodyPr spcFirstLastPara="1" wrap="square" lIns="0" tIns="0" rIns="0" bIns="0" anchor="t" anchorCtr="0">
            <a:noAutofit/>
          </a:bodyPr>
          <a:lstStyle/>
          <a:p>
            <a:pPr marL="0" marR="0" lvl="0" indent="0" algn="ctr" rtl="0">
              <a:lnSpc>
                <a:spcPct val="120000"/>
              </a:lnSpc>
              <a:spcBef>
                <a:spcPts val="0"/>
              </a:spcBef>
              <a:spcAft>
                <a:spcPts val="0"/>
              </a:spcAft>
              <a:buClr>
                <a:srgbClr val="FFFFFF"/>
              </a:buClr>
              <a:buSzPts val="2000"/>
              <a:buFont typeface="Arial"/>
              <a:buNone/>
            </a:pPr>
            <a:r>
              <a:rPr lang="en-US" sz="2000">
                <a:solidFill>
                  <a:srgbClr val="FFFFFF"/>
                </a:solidFill>
                <a:latin typeface="Arial"/>
                <a:ea typeface="Arial"/>
                <a:cs typeface="Arial"/>
                <a:sym typeface="Arial"/>
              </a:rPr>
              <a:t>Identify Barriers</a:t>
            </a:r>
            <a:endParaRPr sz="2000">
              <a:solidFill>
                <a:schemeClr val="dk1"/>
              </a:solidFill>
              <a:latin typeface="Arial"/>
              <a:ea typeface="Arial"/>
              <a:cs typeface="Arial"/>
              <a:sym typeface="Arial"/>
            </a:endParaRPr>
          </a:p>
        </p:txBody>
      </p:sp>
      <p:pic>
        <p:nvPicPr>
          <p:cNvPr id="322" name="Google Shape;322;p9" descr="preencoded.png"/>
          <p:cNvPicPr preferRelativeResize="0"/>
          <p:nvPr/>
        </p:nvPicPr>
        <p:blipFill rotWithShape="1">
          <a:blip r:embed="rId4">
            <a:alphaModFix/>
          </a:blip>
          <a:srcRect/>
          <a:stretch/>
        </p:blipFill>
        <p:spPr>
          <a:xfrm>
            <a:off x="1374582" y="4712757"/>
            <a:ext cx="546160" cy="546161"/>
          </a:xfrm>
          <a:prstGeom prst="rect">
            <a:avLst/>
          </a:prstGeom>
          <a:noFill/>
          <a:ln>
            <a:noFill/>
          </a:ln>
        </p:spPr>
      </p:pic>
      <p:sp>
        <p:nvSpPr>
          <p:cNvPr id="323" name="Google Shape;323;p9"/>
          <p:cNvSpPr/>
          <p:nvPr/>
        </p:nvSpPr>
        <p:spPr>
          <a:xfrm>
            <a:off x="2774629" y="5809856"/>
            <a:ext cx="1649404" cy="614430"/>
          </a:xfrm>
          <a:prstGeom prst="rect">
            <a:avLst/>
          </a:prstGeom>
          <a:noFill/>
          <a:ln>
            <a:noFill/>
          </a:ln>
        </p:spPr>
        <p:txBody>
          <a:bodyPr spcFirstLastPara="1" wrap="square" lIns="0" tIns="0" rIns="0" bIns="0" anchor="t" anchorCtr="0">
            <a:noAutofit/>
          </a:bodyPr>
          <a:lstStyle/>
          <a:p>
            <a:pPr marL="0" marR="0" lvl="0" indent="0" algn="ctr" rtl="0">
              <a:lnSpc>
                <a:spcPct val="120000"/>
              </a:lnSpc>
              <a:spcBef>
                <a:spcPts val="0"/>
              </a:spcBef>
              <a:spcAft>
                <a:spcPts val="0"/>
              </a:spcAft>
              <a:buClr>
                <a:srgbClr val="FFFFFF"/>
              </a:buClr>
              <a:buSzPts val="2000"/>
              <a:buFont typeface="Arial"/>
              <a:buNone/>
            </a:pPr>
            <a:r>
              <a:rPr lang="en-US" sz="2000">
                <a:solidFill>
                  <a:srgbClr val="FFFFFF"/>
                </a:solidFill>
                <a:latin typeface="Arial"/>
                <a:ea typeface="Arial"/>
                <a:cs typeface="Arial"/>
                <a:sym typeface="Arial"/>
              </a:rPr>
              <a:t>Targeted Interventions</a:t>
            </a:r>
            <a:endParaRPr sz="2000">
              <a:solidFill>
                <a:schemeClr val="dk1"/>
              </a:solidFill>
              <a:latin typeface="Arial"/>
              <a:ea typeface="Arial"/>
              <a:cs typeface="Arial"/>
              <a:sym typeface="Arial"/>
            </a:endParaRPr>
          </a:p>
        </p:txBody>
      </p:sp>
      <p:pic>
        <p:nvPicPr>
          <p:cNvPr id="324" name="Google Shape;324;p9" descr="preencoded.png"/>
          <p:cNvPicPr preferRelativeResize="0"/>
          <p:nvPr/>
        </p:nvPicPr>
        <p:blipFill rotWithShape="1">
          <a:blip r:embed="rId5">
            <a:alphaModFix/>
          </a:blip>
          <a:srcRect/>
          <a:stretch/>
        </p:blipFill>
        <p:spPr>
          <a:xfrm>
            <a:off x="3318912" y="4199366"/>
            <a:ext cx="546160" cy="546160"/>
          </a:xfrm>
          <a:prstGeom prst="rect">
            <a:avLst/>
          </a:prstGeom>
          <a:noFill/>
          <a:ln>
            <a:noFill/>
          </a:ln>
        </p:spPr>
      </p:pic>
      <p:sp>
        <p:nvSpPr>
          <p:cNvPr id="325" name="Google Shape;325;p9"/>
          <p:cNvSpPr/>
          <p:nvPr/>
        </p:nvSpPr>
        <p:spPr>
          <a:xfrm>
            <a:off x="4718959" y="5296466"/>
            <a:ext cx="1649404" cy="614430"/>
          </a:xfrm>
          <a:prstGeom prst="rect">
            <a:avLst/>
          </a:prstGeom>
          <a:noFill/>
          <a:ln>
            <a:noFill/>
          </a:ln>
        </p:spPr>
        <p:txBody>
          <a:bodyPr spcFirstLastPara="1" wrap="square" lIns="0" tIns="0" rIns="0" bIns="0" anchor="t" anchorCtr="0">
            <a:noAutofit/>
          </a:bodyPr>
          <a:lstStyle/>
          <a:p>
            <a:pPr marL="0" marR="0" lvl="0" indent="0" algn="ctr" rtl="0">
              <a:lnSpc>
                <a:spcPct val="120000"/>
              </a:lnSpc>
              <a:spcBef>
                <a:spcPts val="0"/>
              </a:spcBef>
              <a:spcAft>
                <a:spcPts val="0"/>
              </a:spcAft>
              <a:buClr>
                <a:srgbClr val="FFFFFF"/>
              </a:buClr>
              <a:buSzPts val="2000"/>
              <a:buFont typeface="Arial"/>
              <a:buNone/>
            </a:pPr>
            <a:r>
              <a:rPr lang="en-US" sz="2000">
                <a:solidFill>
                  <a:srgbClr val="FFFFFF"/>
                </a:solidFill>
                <a:latin typeface="Arial"/>
                <a:ea typeface="Arial"/>
                <a:cs typeface="Arial"/>
                <a:sym typeface="Arial"/>
              </a:rPr>
              <a:t>Increased Access</a:t>
            </a:r>
            <a:endParaRPr sz="2000">
              <a:solidFill>
                <a:schemeClr val="dk1"/>
              </a:solidFill>
              <a:latin typeface="Arial"/>
              <a:ea typeface="Arial"/>
              <a:cs typeface="Arial"/>
              <a:sym typeface="Arial"/>
            </a:endParaRPr>
          </a:p>
        </p:txBody>
      </p:sp>
      <p:pic>
        <p:nvPicPr>
          <p:cNvPr id="326" name="Google Shape;326;p9" descr="preencoded.png"/>
          <p:cNvPicPr preferRelativeResize="0"/>
          <p:nvPr/>
        </p:nvPicPr>
        <p:blipFill rotWithShape="1">
          <a:blip r:embed="rId6">
            <a:alphaModFix/>
          </a:blip>
          <a:srcRect/>
          <a:stretch/>
        </p:blipFill>
        <p:spPr>
          <a:xfrm>
            <a:off x="5263242" y="3685975"/>
            <a:ext cx="546160" cy="546160"/>
          </a:xfrm>
          <a:prstGeom prst="rect">
            <a:avLst/>
          </a:prstGeom>
          <a:noFill/>
          <a:ln>
            <a:noFill/>
          </a:ln>
        </p:spPr>
      </p:pic>
      <p:sp>
        <p:nvSpPr>
          <p:cNvPr id="327" name="Google Shape;327;p9"/>
          <p:cNvSpPr/>
          <p:nvPr/>
        </p:nvSpPr>
        <p:spPr>
          <a:xfrm>
            <a:off x="6652196" y="4783075"/>
            <a:ext cx="1649404" cy="614430"/>
          </a:xfrm>
          <a:prstGeom prst="rect">
            <a:avLst/>
          </a:prstGeom>
          <a:noFill/>
          <a:ln>
            <a:noFill/>
          </a:ln>
        </p:spPr>
        <p:txBody>
          <a:bodyPr spcFirstLastPara="1" wrap="square" lIns="0" tIns="0" rIns="0" bIns="0" anchor="t" anchorCtr="0">
            <a:noAutofit/>
          </a:bodyPr>
          <a:lstStyle/>
          <a:p>
            <a:pPr marL="0" marR="0" lvl="0" indent="0" algn="ctr" rtl="0">
              <a:lnSpc>
                <a:spcPct val="120000"/>
              </a:lnSpc>
              <a:spcBef>
                <a:spcPts val="0"/>
              </a:spcBef>
              <a:spcAft>
                <a:spcPts val="0"/>
              </a:spcAft>
              <a:buClr>
                <a:srgbClr val="FFFFFF"/>
              </a:buClr>
              <a:buSzPts val="2000"/>
              <a:buFont typeface="Arial"/>
              <a:buNone/>
            </a:pPr>
            <a:r>
              <a:rPr lang="en-US" sz="2000">
                <a:solidFill>
                  <a:srgbClr val="FFFFFF"/>
                </a:solidFill>
                <a:latin typeface="Arial"/>
                <a:ea typeface="Arial"/>
                <a:cs typeface="Arial"/>
                <a:sym typeface="Arial"/>
              </a:rPr>
              <a:t>Improved Outcomes</a:t>
            </a:r>
            <a:endParaRPr sz="2000">
              <a:solidFill>
                <a:schemeClr val="dk1"/>
              </a:solidFill>
              <a:latin typeface="Arial"/>
              <a:ea typeface="Arial"/>
              <a:cs typeface="Arial"/>
              <a:sym typeface="Arial"/>
            </a:endParaRPr>
          </a:p>
        </p:txBody>
      </p:sp>
      <p:pic>
        <p:nvPicPr>
          <p:cNvPr id="328" name="Google Shape;328;p9" descr="preencoded.png"/>
          <p:cNvPicPr preferRelativeResize="0"/>
          <p:nvPr/>
        </p:nvPicPr>
        <p:blipFill rotWithShape="1">
          <a:blip r:embed="rId7">
            <a:alphaModFix/>
          </a:blip>
          <a:srcRect/>
          <a:stretch/>
        </p:blipFill>
        <p:spPr>
          <a:xfrm>
            <a:off x="7207573" y="3172585"/>
            <a:ext cx="546160" cy="546160"/>
          </a:xfrm>
          <a:prstGeom prst="rect">
            <a:avLst/>
          </a:prstGeom>
          <a:noFill/>
          <a:ln>
            <a:noFill/>
          </a:ln>
        </p:spPr>
      </p:pic>
      <p:pic>
        <p:nvPicPr>
          <p:cNvPr id="329" name="Google Shape;329;p9"/>
          <p:cNvPicPr preferRelativeResize="0"/>
          <p:nvPr/>
        </p:nvPicPr>
        <p:blipFill rotWithShape="1">
          <a:blip r:embed="rId8">
            <a:alphaModFix/>
          </a:blip>
          <a:srcRect/>
          <a:stretch/>
        </p:blipFill>
        <p:spPr>
          <a:xfrm>
            <a:off x="9105178" y="0"/>
            <a:ext cx="5525221" cy="82296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34"/>
        <p:cNvGrpSpPr/>
        <p:nvPr/>
      </p:nvGrpSpPr>
      <p:grpSpPr>
        <a:xfrm>
          <a:off x="0" y="0"/>
          <a:ext cx="0" cy="0"/>
          <a:chOff x="0" y="0"/>
          <a:chExt cx="0" cy="0"/>
        </a:xfrm>
      </p:grpSpPr>
      <p:sp>
        <p:nvSpPr>
          <p:cNvPr id="335" name="Google Shape;335;p10"/>
          <p:cNvSpPr/>
          <p:nvPr/>
        </p:nvSpPr>
        <p:spPr>
          <a:xfrm>
            <a:off x="406400" y="575429"/>
            <a:ext cx="13491645" cy="653891"/>
          </a:xfrm>
          <a:prstGeom prst="rect">
            <a:avLst/>
          </a:prstGeom>
          <a:noFill/>
          <a:ln>
            <a:noFill/>
          </a:ln>
        </p:spPr>
        <p:txBody>
          <a:bodyPr spcFirstLastPara="1" wrap="square" lIns="0" tIns="0" rIns="0" bIns="0" anchor="t" anchorCtr="0">
            <a:noAutofit/>
          </a:bodyPr>
          <a:lstStyle/>
          <a:p>
            <a:pPr marL="0" marR="0" lvl="0" indent="0" algn="ctr" rtl="0">
              <a:lnSpc>
                <a:spcPct val="127500"/>
              </a:lnSpc>
              <a:spcBef>
                <a:spcPts val="0"/>
              </a:spcBef>
              <a:spcAft>
                <a:spcPts val="0"/>
              </a:spcAft>
              <a:buClr>
                <a:srgbClr val="000000"/>
              </a:buClr>
              <a:buSzPts val="4000"/>
              <a:buFont typeface="Arial"/>
              <a:buNone/>
            </a:pPr>
            <a:r>
              <a:rPr lang="en-US" sz="4000" b="1">
                <a:solidFill>
                  <a:srgbClr val="000000"/>
                </a:solidFill>
                <a:latin typeface="Arial"/>
                <a:ea typeface="Arial"/>
                <a:cs typeface="Arial"/>
                <a:sym typeface="Arial"/>
              </a:rPr>
              <a:t>Conclusion</a:t>
            </a:r>
            <a:endParaRPr sz="4000" b="1">
              <a:solidFill>
                <a:schemeClr val="dk1"/>
              </a:solidFill>
              <a:latin typeface="Arial"/>
              <a:ea typeface="Arial"/>
              <a:cs typeface="Arial"/>
              <a:sym typeface="Arial"/>
            </a:endParaRPr>
          </a:p>
        </p:txBody>
      </p:sp>
      <p:sp>
        <p:nvSpPr>
          <p:cNvPr id="336" name="Google Shape;336;p10"/>
          <p:cNvSpPr/>
          <p:nvPr/>
        </p:nvSpPr>
        <p:spPr>
          <a:xfrm>
            <a:off x="1371601" y="1685612"/>
            <a:ext cx="12005732" cy="843084"/>
          </a:xfrm>
          <a:prstGeom prst="rect">
            <a:avLst/>
          </a:prstGeom>
          <a:noFill/>
          <a:ln>
            <a:noFill/>
          </a:ln>
        </p:spPr>
        <p:txBody>
          <a:bodyPr spcFirstLastPara="1" wrap="square" lIns="0" tIns="0" rIns="0" bIns="0" anchor="t" anchorCtr="0">
            <a:noAutofit/>
          </a:bodyPr>
          <a:lstStyle/>
          <a:p>
            <a:pPr marL="0" marR="0" lvl="0" indent="0" algn="l" rtl="0">
              <a:lnSpc>
                <a:spcPct val="156250"/>
              </a:lnSpc>
              <a:spcBef>
                <a:spcPts val="0"/>
              </a:spcBef>
              <a:spcAft>
                <a:spcPts val="0"/>
              </a:spcAft>
              <a:buClr>
                <a:srgbClr val="000000"/>
              </a:buClr>
              <a:buSzPts val="1600"/>
              <a:buFont typeface="Arial"/>
              <a:buNone/>
            </a:pPr>
            <a:r>
              <a:rPr lang="en-US" sz="1600">
                <a:solidFill>
                  <a:srgbClr val="000000"/>
                </a:solidFill>
                <a:latin typeface="Arial"/>
                <a:ea typeface="Arial"/>
                <a:cs typeface="Arial"/>
                <a:sym typeface="Arial"/>
              </a:rPr>
              <a:t>Integration of health, well‑being and sustainability reframes care towards prevention, equity and resilience. Theoretical models and policy reforms support holistic service design, despite funding, regulatory and workforce challenges.</a:t>
            </a:r>
            <a:endParaRPr sz="1600">
              <a:solidFill>
                <a:schemeClr val="dk1"/>
              </a:solidFill>
              <a:latin typeface="Arial"/>
              <a:ea typeface="Arial"/>
              <a:cs typeface="Arial"/>
              <a:sym typeface="Arial"/>
            </a:endParaRPr>
          </a:p>
        </p:txBody>
      </p:sp>
      <p:pic>
        <p:nvPicPr>
          <p:cNvPr id="337" name="Google Shape;337;p10" descr="preencoded.png"/>
          <p:cNvPicPr preferRelativeResize="0"/>
          <p:nvPr/>
        </p:nvPicPr>
        <p:blipFill rotWithShape="1">
          <a:blip r:embed="rId3">
            <a:alphaModFix/>
          </a:blip>
          <a:srcRect/>
          <a:stretch/>
        </p:blipFill>
        <p:spPr>
          <a:xfrm>
            <a:off x="6218753" y="3023116"/>
            <a:ext cx="7679293" cy="3774996"/>
          </a:xfrm>
          <a:prstGeom prst="rect">
            <a:avLst/>
          </a:prstGeom>
          <a:noFill/>
          <a:ln>
            <a:noFill/>
          </a:ln>
        </p:spPr>
      </p:pic>
      <p:sp>
        <p:nvSpPr>
          <p:cNvPr id="338" name="Google Shape;338;p10"/>
          <p:cNvSpPr/>
          <p:nvPr/>
        </p:nvSpPr>
        <p:spPr>
          <a:xfrm>
            <a:off x="9976429" y="3358483"/>
            <a:ext cx="1756181" cy="219522"/>
          </a:xfrm>
          <a:prstGeom prst="rect">
            <a:avLst/>
          </a:prstGeom>
          <a:noFill/>
          <a:ln>
            <a:noFill/>
          </a:ln>
        </p:spPr>
        <p:txBody>
          <a:bodyPr spcFirstLastPara="1" wrap="square" lIns="0" tIns="0" rIns="0" bIns="0" anchor="t" anchorCtr="0">
            <a:noAutofit/>
          </a:bodyPr>
          <a:lstStyle/>
          <a:p>
            <a:pPr marL="0" marR="0" lvl="0" indent="0" algn="l" rtl="0">
              <a:lnSpc>
                <a:spcPct val="125925"/>
              </a:lnSpc>
              <a:spcBef>
                <a:spcPts val="0"/>
              </a:spcBef>
              <a:spcAft>
                <a:spcPts val="0"/>
              </a:spcAft>
              <a:buClr>
                <a:srgbClr val="000000"/>
              </a:buClr>
              <a:buSzPts val="1350"/>
              <a:buFont typeface="Arial"/>
              <a:buNone/>
            </a:pPr>
            <a:r>
              <a:rPr lang="en-US" sz="1350">
                <a:solidFill>
                  <a:srgbClr val="000000"/>
                </a:solidFill>
                <a:latin typeface="Arial"/>
                <a:ea typeface="Arial"/>
                <a:cs typeface="Arial"/>
                <a:sym typeface="Arial"/>
              </a:rPr>
              <a:t>Monitor Outcomes</a:t>
            </a:r>
            <a:endParaRPr sz="1350">
              <a:solidFill>
                <a:schemeClr val="dk1"/>
              </a:solidFill>
              <a:latin typeface="Arial"/>
              <a:ea typeface="Arial"/>
              <a:cs typeface="Arial"/>
              <a:sym typeface="Arial"/>
            </a:endParaRPr>
          </a:p>
        </p:txBody>
      </p:sp>
      <p:sp>
        <p:nvSpPr>
          <p:cNvPr id="339" name="Google Shape;339;p10"/>
          <p:cNvSpPr/>
          <p:nvPr/>
        </p:nvSpPr>
        <p:spPr>
          <a:xfrm>
            <a:off x="9976429" y="3640448"/>
            <a:ext cx="3551387" cy="168789"/>
          </a:xfrm>
          <a:prstGeom prst="rect">
            <a:avLst/>
          </a:prstGeom>
          <a:noFill/>
          <a:ln>
            <a:noFill/>
          </a:ln>
        </p:spPr>
        <p:txBody>
          <a:bodyPr spcFirstLastPara="1" wrap="square" lIns="0" tIns="0" rIns="0" bIns="0" anchor="t" anchorCtr="0">
            <a:noAutofit/>
          </a:bodyPr>
          <a:lstStyle/>
          <a:p>
            <a:pPr marL="0" marR="0" lvl="0" indent="0" algn="l" rtl="0">
              <a:lnSpc>
                <a:spcPct val="118181"/>
              </a:lnSpc>
              <a:spcBef>
                <a:spcPts val="0"/>
              </a:spcBef>
              <a:spcAft>
                <a:spcPts val="0"/>
              </a:spcAft>
              <a:buClr>
                <a:srgbClr val="000000"/>
              </a:buClr>
              <a:buSzPts val="1100"/>
              <a:buFont typeface="Arial"/>
              <a:buNone/>
            </a:pPr>
            <a:r>
              <a:rPr lang="en-US" sz="1100">
                <a:solidFill>
                  <a:srgbClr val="000000"/>
                </a:solidFill>
                <a:latin typeface="Arial"/>
                <a:ea typeface="Arial"/>
                <a:cs typeface="Arial"/>
                <a:sym typeface="Arial"/>
              </a:rPr>
              <a:t>Track equity and resilience</a:t>
            </a:r>
            <a:endParaRPr sz="1100">
              <a:solidFill>
                <a:schemeClr val="dk1"/>
              </a:solidFill>
              <a:latin typeface="Arial"/>
              <a:ea typeface="Arial"/>
              <a:cs typeface="Arial"/>
              <a:sym typeface="Arial"/>
            </a:endParaRPr>
          </a:p>
        </p:txBody>
      </p:sp>
      <p:pic>
        <p:nvPicPr>
          <p:cNvPr id="340" name="Google Shape;340;p10" descr="preencoded.png"/>
          <p:cNvPicPr preferRelativeResize="0"/>
          <p:nvPr/>
        </p:nvPicPr>
        <p:blipFill rotWithShape="1">
          <a:blip r:embed="rId4">
            <a:alphaModFix/>
          </a:blip>
          <a:srcRect/>
          <a:stretch/>
        </p:blipFill>
        <p:spPr>
          <a:xfrm>
            <a:off x="7974384" y="3458976"/>
            <a:ext cx="249768" cy="249768"/>
          </a:xfrm>
          <a:prstGeom prst="rect">
            <a:avLst/>
          </a:prstGeom>
          <a:noFill/>
          <a:ln>
            <a:noFill/>
          </a:ln>
        </p:spPr>
      </p:pic>
      <p:sp>
        <p:nvSpPr>
          <p:cNvPr id="341" name="Google Shape;341;p10"/>
          <p:cNvSpPr/>
          <p:nvPr/>
        </p:nvSpPr>
        <p:spPr>
          <a:xfrm>
            <a:off x="9976429" y="4240476"/>
            <a:ext cx="1756181" cy="219522"/>
          </a:xfrm>
          <a:prstGeom prst="rect">
            <a:avLst/>
          </a:prstGeom>
          <a:noFill/>
          <a:ln>
            <a:noFill/>
          </a:ln>
        </p:spPr>
        <p:txBody>
          <a:bodyPr spcFirstLastPara="1" wrap="square" lIns="0" tIns="0" rIns="0" bIns="0" anchor="t" anchorCtr="0">
            <a:noAutofit/>
          </a:bodyPr>
          <a:lstStyle/>
          <a:p>
            <a:pPr marL="0" marR="0" lvl="0" indent="0" algn="l" rtl="0">
              <a:lnSpc>
                <a:spcPct val="125925"/>
              </a:lnSpc>
              <a:spcBef>
                <a:spcPts val="0"/>
              </a:spcBef>
              <a:spcAft>
                <a:spcPts val="0"/>
              </a:spcAft>
              <a:buClr>
                <a:srgbClr val="000000"/>
              </a:buClr>
              <a:buSzPts val="1350"/>
              <a:buFont typeface="Arial"/>
              <a:buNone/>
            </a:pPr>
            <a:r>
              <a:rPr lang="en-US" sz="1350">
                <a:solidFill>
                  <a:srgbClr val="000000"/>
                </a:solidFill>
                <a:latin typeface="Arial"/>
                <a:ea typeface="Arial"/>
                <a:cs typeface="Arial"/>
                <a:sym typeface="Arial"/>
              </a:rPr>
              <a:t>Implement Models</a:t>
            </a:r>
            <a:endParaRPr sz="1350">
              <a:solidFill>
                <a:schemeClr val="dk1"/>
              </a:solidFill>
              <a:latin typeface="Arial"/>
              <a:ea typeface="Arial"/>
              <a:cs typeface="Arial"/>
              <a:sym typeface="Arial"/>
            </a:endParaRPr>
          </a:p>
        </p:txBody>
      </p:sp>
      <p:sp>
        <p:nvSpPr>
          <p:cNvPr id="342" name="Google Shape;342;p10"/>
          <p:cNvSpPr/>
          <p:nvPr/>
        </p:nvSpPr>
        <p:spPr>
          <a:xfrm>
            <a:off x="9976429" y="4522441"/>
            <a:ext cx="3551387" cy="168788"/>
          </a:xfrm>
          <a:prstGeom prst="rect">
            <a:avLst/>
          </a:prstGeom>
          <a:noFill/>
          <a:ln>
            <a:noFill/>
          </a:ln>
        </p:spPr>
        <p:txBody>
          <a:bodyPr spcFirstLastPara="1" wrap="square" lIns="0" tIns="0" rIns="0" bIns="0" anchor="t" anchorCtr="0">
            <a:noAutofit/>
          </a:bodyPr>
          <a:lstStyle/>
          <a:p>
            <a:pPr marL="0" marR="0" lvl="0" indent="0" algn="l" rtl="0">
              <a:lnSpc>
                <a:spcPct val="118181"/>
              </a:lnSpc>
              <a:spcBef>
                <a:spcPts val="0"/>
              </a:spcBef>
              <a:spcAft>
                <a:spcPts val="0"/>
              </a:spcAft>
              <a:buClr>
                <a:srgbClr val="000000"/>
              </a:buClr>
              <a:buSzPts val="1100"/>
              <a:buFont typeface="Arial"/>
              <a:buNone/>
            </a:pPr>
            <a:r>
              <a:rPr lang="en-US" sz="1100">
                <a:solidFill>
                  <a:srgbClr val="000000"/>
                </a:solidFill>
                <a:latin typeface="Arial"/>
                <a:ea typeface="Arial"/>
                <a:cs typeface="Arial"/>
                <a:sym typeface="Arial"/>
              </a:rPr>
              <a:t>Deploy integrated care models</a:t>
            </a:r>
            <a:endParaRPr sz="1100">
              <a:solidFill>
                <a:schemeClr val="dk1"/>
              </a:solidFill>
              <a:latin typeface="Arial"/>
              <a:ea typeface="Arial"/>
              <a:cs typeface="Arial"/>
              <a:sym typeface="Arial"/>
            </a:endParaRPr>
          </a:p>
        </p:txBody>
      </p:sp>
      <p:pic>
        <p:nvPicPr>
          <p:cNvPr id="343" name="Google Shape;343;p10" descr="preencoded.png"/>
          <p:cNvPicPr preferRelativeResize="0"/>
          <p:nvPr/>
        </p:nvPicPr>
        <p:blipFill rotWithShape="1">
          <a:blip r:embed="rId5">
            <a:alphaModFix/>
          </a:blip>
          <a:srcRect/>
          <a:stretch/>
        </p:blipFill>
        <p:spPr>
          <a:xfrm>
            <a:off x="7974384" y="4223890"/>
            <a:ext cx="249768" cy="249768"/>
          </a:xfrm>
          <a:prstGeom prst="rect">
            <a:avLst/>
          </a:prstGeom>
          <a:noFill/>
          <a:ln>
            <a:noFill/>
          </a:ln>
        </p:spPr>
      </p:pic>
      <p:sp>
        <p:nvSpPr>
          <p:cNvPr id="344" name="Google Shape;344;p10"/>
          <p:cNvSpPr/>
          <p:nvPr/>
        </p:nvSpPr>
        <p:spPr>
          <a:xfrm>
            <a:off x="9976429" y="5122469"/>
            <a:ext cx="1756181" cy="219522"/>
          </a:xfrm>
          <a:prstGeom prst="rect">
            <a:avLst/>
          </a:prstGeom>
          <a:noFill/>
          <a:ln>
            <a:noFill/>
          </a:ln>
        </p:spPr>
        <p:txBody>
          <a:bodyPr spcFirstLastPara="1" wrap="square" lIns="0" tIns="0" rIns="0" bIns="0" anchor="t" anchorCtr="0">
            <a:noAutofit/>
          </a:bodyPr>
          <a:lstStyle/>
          <a:p>
            <a:pPr marL="0" marR="0" lvl="0" indent="0" algn="l" rtl="0">
              <a:lnSpc>
                <a:spcPct val="125925"/>
              </a:lnSpc>
              <a:spcBef>
                <a:spcPts val="0"/>
              </a:spcBef>
              <a:spcAft>
                <a:spcPts val="0"/>
              </a:spcAft>
              <a:buClr>
                <a:srgbClr val="000000"/>
              </a:buClr>
              <a:buSzPts val="1350"/>
              <a:buFont typeface="Arial"/>
              <a:buNone/>
            </a:pPr>
            <a:r>
              <a:rPr lang="en-US" sz="1350">
                <a:solidFill>
                  <a:srgbClr val="000000"/>
                </a:solidFill>
                <a:latin typeface="Arial"/>
                <a:ea typeface="Arial"/>
                <a:cs typeface="Arial"/>
                <a:sym typeface="Arial"/>
              </a:rPr>
              <a:t>Align Policy</a:t>
            </a:r>
            <a:endParaRPr sz="1350">
              <a:solidFill>
                <a:schemeClr val="dk1"/>
              </a:solidFill>
              <a:latin typeface="Arial"/>
              <a:ea typeface="Arial"/>
              <a:cs typeface="Arial"/>
              <a:sym typeface="Arial"/>
            </a:endParaRPr>
          </a:p>
        </p:txBody>
      </p:sp>
      <p:sp>
        <p:nvSpPr>
          <p:cNvPr id="345" name="Google Shape;345;p10"/>
          <p:cNvSpPr/>
          <p:nvPr/>
        </p:nvSpPr>
        <p:spPr>
          <a:xfrm>
            <a:off x="9976429" y="5404433"/>
            <a:ext cx="3551387" cy="168788"/>
          </a:xfrm>
          <a:prstGeom prst="rect">
            <a:avLst/>
          </a:prstGeom>
          <a:noFill/>
          <a:ln>
            <a:noFill/>
          </a:ln>
        </p:spPr>
        <p:txBody>
          <a:bodyPr spcFirstLastPara="1" wrap="square" lIns="0" tIns="0" rIns="0" bIns="0" anchor="t" anchorCtr="0">
            <a:noAutofit/>
          </a:bodyPr>
          <a:lstStyle/>
          <a:p>
            <a:pPr marL="0" marR="0" lvl="0" indent="0" algn="l" rtl="0">
              <a:lnSpc>
                <a:spcPct val="118181"/>
              </a:lnSpc>
              <a:spcBef>
                <a:spcPts val="0"/>
              </a:spcBef>
              <a:spcAft>
                <a:spcPts val="0"/>
              </a:spcAft>
              <a:buClr>
                <a:srgbClr val="000000"/>
              </a:buClr>
              <a:buSzPts val="1100"/>
              <a:buFont typeface="Arial"/>
              <a:buNone/>
            </a:pPr>
            <a:r>
              <a:rPr lang="en-US" sz="1100">
                <a:solidFill>
                  <a:srgbClr val="000000"/>
                </a:solidFill>
                <a:latin typeface="Arial"/>
                <a:ea typeface="Arial"/>
                <a:cs typeface="Arial"/>
                <a:sym typeface="Arial"/>
              </a:rPr>
              <a:t>Coordinate policy and financing</a:t>
            </a:r>
            <a:endParaRPr sz="1100">
              <a:solidFill>
                <a:schemeClr val="dk1"/>
              </a:solidFill>
              <a:latin typeface="Arial"/>
              <a:ea typeface="Arial"/>
              <a:cs typeface="Arial"/>
              <a:sym typeface="Arial"/>
            </a:endParaRPr>
          </a:p>
        </p:txBody>
      </p:sp>
      <p:pic>
        <p:nvPicPr>
          <p:cNvPr id="346" name="Google Shape;346;p10" descr="preencoded.png"/>
          <p:cNvPicPr preferRelativeResize="0"/>
          <p:nvPr/>
        </p:nvPicPr>
        <p:blipFill rotWithShape="1">
          <a:blip r:embed="rId6">
            <a:alphaModFix/>
          </a:blip>
          <a:srcRect/>
          <a:stretch/>
        </p:blipFill>
        <p:spPr>
          <a:xfrm>
            <a:off x="7974384" y="4980999"/>
            <a:ext cx="249768" cy="249768"/>
          </a:xfrm>
          <a:prstGeom prst="rect">
            <a:avLst/>
          </a:prstGeom>
          <a:noFill/>
          <a:ln>
            <a:noFill/>
          </a:ln>
        </p:spPr>
      </p:pic>
      <p:sp>
        <p:nvSpPr>
          <p:cNvPr id="347" name="Google Shape;347;p10"/>
          <p:cNvSpPr/>
          <p:nvPr/>
        </p:nvSpPr>
        <p:spPr>
          <a:xfrm>
            <a:off x="9984235" y="6004461"/>
            <a:ext cx="1756179" cy="219522"/>
          </a:xfrm>
          <a:prstGeom prst="rect">
            <a:avLst/>
          </a:prstGeom>
          <a:noFill/>
          <a:ln>
            <a:noFill/>
          </a:ln>
        </p:spPr>
        <p:txBody>
          <a:bodyPr spcFirstLastPara="1" wrap="square" lIns="0" tIns="0" rIns="0" bIns="0" anchor="t" anchorCtr="0">
            <a:noAutofit/>
          </a:bodyPr>
          <a:lstStyle/>
          <a:p>
            <a:pPr marL="0" marR="0" lvl="0" indent="0" algn="l" rtl="0">
              <a:lnSpc>
                <a:spcPct val="125925"/>
              </a:lnSpc>
              <a:spcBef>
                <a:spcPts val="0"/>
              </a:spcBef>
              <a:spcAft>
                <a:spcPts val="0"/>
              </a:spcAft>
              <a:buClr>
                <a:srgbClr val="000000"/>
              </a:buClr>
              <a:buSzPts val="1350"/>
              <a:buFont typeface="Arial"/>
              <a:buNone/>
            </a:pPr>
            <a:r>
              <a:rPr lang="en-US" sz="1350">
                <a:solidFill>
                  <a:srgbClr val="000000"/>
                </a:solidFill>
                <a:latin typeface="Arial"/>
                <a:ea typeface="Arial"/>
                <a:cs typeface="Arial"/>
                <a:sym typeface="Arial"/>
              </a:rPr>
              <a:t>Assess</a:t>
            </a:r>
            <a:endParaRPr sz="1350">
              <a:solidFill>
                <a:schemeClr val="dk1"/>
              </a:solidFill>
              <a:latin typeface="Arial"/>
              <a:ea typeface="Arial"/>
              <a:cs typeface="Arial"/>
              <a:sym typeface="Arial"/>
            </a:endParaRPr>
          </a:p>
        </p:txBody>
      </p:sp>
      <p:sp>
        <p:nvSpPr>
          <p:cNvPr id="348" name="Google Shape;348;p10"/>
          <p:cNvSpPr/>
          <p:nvPr/>
        </p:nvSpPr>
        <p:spPr>
          <a:xfrm>
            <a:off x="9984235" y="6286426"/>
            <a:ext cx="3551387" cy="168788"/>
          </a:xfrm>
          <a:prstGeom prst="rect">
            <a:avLst/>
          </a:prstGeom>
          <a:noFill/>
          <a:ln>
            <a:noFill/>
          </a:ln>
        </p:spPr>
        <p:txBody>
          <a:bodyPr spcFirstLastPara="1" wrap="square" lIns="0" tIns="0" rIns="0" bIns="0" anchor="t" anchorCtr="0">
            <a:noAutofit/>
          </a:bodyPr>
          <a:lstStyle/>
          <a:p>
            <a:pPr marL="0" marR="0" lvl="0" indent="0" algn="l" rtl="0">
              <a:lnSpc>
                <a:spcPct val="118181"/>
              </a:lnSpc>
              <a:spcBef>
                <a:spcPts val="0"/>
              </a:spcBef>
              <a:spcAft>
                <a:spcPts val="0"/>
              </a:spcAft>
              <a:buClr>
                <a:srgbClr val="000000"/>
              </a:buClr>
              <a:buSzPts val="1100"/>
              <a:buFont typeface="Arial"/>
              <a:buNone/>
            </a:pPr>
            <a:r>
              <a:rPr lang="en-US" sz="1100">
                <a:solidFill>
                  <a:srgbClr val="000000"/>
                </a:solidFill>
                <a:latin typeface="Arial"/>
                <a:ea typeface="Arial"/>
                <a:cs typeface="Arial"/>
                <a:sym typeface="Arial"/>
              </a:rPr>
              <a:t>Evaluate current systems</a:t>
            </a:r>
            <a:endParaRPr sz="1100">
              <a:solidFill>
                <a:schemeClr val="dk1"/>
              </a:solidFill>
              <a:latin typeface="Arial"/>
              <a:ea typeface="Arial"/>
              <a:cs typeface="Arial"/>
              <a:sym typeface="Arial"/>
            </a:endParaRPr>
          </a:p>
        </p:txBody>
      </p:sp>
      <p:pic>
        <p:nvPicPr>
          <p:cNvPr id="349" name="Google Shape;349;p10" descr="preencoded.png"/>
          <p:cNvPicPr preferRelativeResize="0"/>
          <p:nvPr/>
        </p:nvPicPr>
        <p:blipFill rotWithShape="1">
          <a:blip r:embed="rId7">
            <a:alphaModFix/>
          </a:blip>
          <a:srcRect/>
          <a:stretch/>
        </p:blipFill>
        <p:spPr>
          <a:xfrm>
            <a:off x="7974384" y="5862991"/>
            <a:ext cx="249768" cy="249768"/>
          </a:xfrm>
          <a:prstGeom prst="rect">
            <a:avLst/>
          </a:prstGeom>
          <a:noFill/>
          <a:ln>
            <a:noFill/>
          </a:ln>
        </p:spPr>
      </p:pic>
      <p:sp>
        <p:nvSpPr>
          <p:cNvPr id="350" name="Google Shape;350;p10"/>
          <p:cNvSpPr/>
          <p:nvPr/>
        </p:nvSpPr>
        <p:spPr>
          <a:xfrm>
            <a:off x="6218753" y="7015163"/>
            <a:ext cx="7679293" cy="643652"/>
          </a:xfrm>
          <a:prstGeom prst="rect">
            <a:avLst/>
          </a:prstGeom>
          <a:noFill/>
          <a:ln>
            <a:noFill/>
          </a:ln>
        </p:spPr>
        <p:txBody>
          <a:bodyPr spcFirstLastPara="1" wrap="square" lIns="0" tIns="0" rIns="0" bIns="0" anchor="t" anchorCtr="0">
            <a:noAutofit/>
          </a:bodyPr>
          <a:lstStyle/>
          <a:p>
            <a:pPr marL="0" marR="0" lvl="0" indent="0" algn="l" rtl="0">
              <a:lnSpc>
                <a:spcPct val="156250"/>
              </a:lnSpc>
              <a:spcBef>
                <a:spcPts val="0"/>
              </a:spcBef>
              <a:spcAft>
                <a:spcPts val="0"/>
              </a:spcAft>
              <a:buClr>
                <a:srgbClr val="000000"/>
              </a:buClr>
              <a:buSzPts val="1600"/>
              <a:buFont typeface="Arial"/>
              <a:buNone/>
            </a:pPr>
            <a:r>
              <a:rPr lang="en-US" sz="1600">
                <a:solidFill>
                  <a:srgbClr val="000000"/>
                </a:solidFill>
                <a:latin typeface="Arial"/>
                <a:ea typeface="Arial"/>
                <a:cs typeface="Arial"/>
                <a:sym typeface="Arial"/>
              </a:rPr>
              <a:t>Incorporating these principles is vital to meet current needs and protect future generations.</a:t>
            </a:r>
            <a:endParaRPr sz="1600">
              <a:solidFill>
                <a:schemeClr val="dk1"/>
              </a:solidFill>
              <a:latin typeface="Arial"/>
              <a:ea typeface="Arial"/>
              <a:cs typeface="Arial"/>
              <a:sym typeface="Arial"/>
            </a:endParaRPr>
          </a:p>
        </p:txBody>
      </p:sp>
      <p:pic>
        <p:nvPicPr>
          <p:cNvPr id="351" name="Google Shape;351;p10"/>
          <p:cNvPicPr preferRelativeResize="0"/>
          <p:nvPr/>
        </p:nvPicPr>
        <p:blipFill rotWithShape="1">
          <a:blip r:embed="rId8">
            <a:alphaModFix/>
          </a:blip>
          <a:srcRect/>
          <a:stretch/>
        </p:blipFill>
        <p:spPr>
          <a:xfrm>
            <a:off x="928971" y="2876991"/>
            <a:ext cx="4984262" cy="3774996"/>
          </a:xfrm>
          <a:prstGeom prst="roundRect">
            <a:avLst>
              <a:gd name="adj" fmla="val 16667"/>
            </a:avLst>
          </a:prstGeom>
          <a:noFill/>
          <a:ln>
            <a:noFill/>
          </a:ln>
          <a:effectLst>
            <a:outerShdw blurRad="76200" dist="38100" dir="7800000" algn="tl" rotWithShape="0">
              <a:srgbClr val="000000">
                <a:alpha val="40000"/>
              </a:srgbClr>
            </a:outerShdw>
          </a:effectLst>
        </p:spPr>
      </p:pic>
      <p:sp>
        <p:nvSpPr>
          <p:cNvPr id="352" name="Google Shape;352;p10"/>
          <p:cNvSpPr/>
          <p:nvPr/>
        </p:nvSpPr>
        <p:spPr>
          <a:xfrm>
            <a:off x="-60960" y="1300340"/>
            <a:ext cx="14691360" cy="142393"/>
          </a:xfrm>
          <a:prstGeom prst="mathMinus">
            <a:avLst>
              <a:gd name="adj1" fmla="val 23520"/>
            </a:avLst>
          </a:prstGeom>
          <a:solidFill>
            <a:schemeClr val="accent1"/>
          </a:solidFill>
          <a:ln w="15875" cap="flat" cmpd="sng">
            <a:solidFill>
              <a:srgbClr val="10214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sp>
        <p:nvSpPr>
          <p:cNvPr id="358" name="Google Shape;358;p11"/>
          <p:cNvSpPr/>
          <p:nvPr/>
        </p:nvSpPr>
        <p:spPr>
          <a:xfrm>
            <a:off x="406400" y="575429"/>
            <a:ext cx="13491645" cy="653891"/>
          </a:xfrm>
          <a:prstGeom prst="rect">
            <a:avLst/>
          </a:prstGeom>
          <a:noFill/>
          <a:ln>
            <a:noFill/>
          </a:ln>
        </p:spPr>
        <p:txBody>
          <a:bodyPr spcFirstLastPara="1" wrap="square" lIns="0" tIns="0" rIns="0" bIns="0" anchor="t" anchorCtr="0">
            <a:noAutofit/>
          </a:bodyPr>
          <a:lstStyle/>
          <a:p>
            <a:pPr marL="0" marR="0" lvl="0" indent="0" algn="ctr" rtl="0">
              <a:lnSpc>
                <a:spcPct val="127500"/>
              </a:lnSpc>
              <a:spcBef>
                <a:spcPts val="0"/>
              </a:spcBef>
              <a:spcAft>
                <a:spcPts val="0"/>
              </a:spcAft>
              <a:buClr>
                <a:srgbClr val="000000"/>
              </a:buClr>
              <a:buSzPts val="4000"/>
              <a:buFont typeface="Arial"/>
              <a:buNone/>
            </a:pPr>
            <a:r>
              <a:rPr lang="en-US" sz="4000" b="1">
                <a:solidFill>
                  <a:srgbClr val="000000"/>
                </a:solidFill>
                <a:latin typeface="Arial"/>
                <a:ea typeface="Arial"/>
                <a:cs typeface="Arial"/>
                <a:sym typeface="Arial"/>
              </a:rPr>
              <a:t>References</a:t>
            </a:r>
            <a:endParaRPr sz="4000" b="1">
              <a:solidFill>
                <a:schemeClr val="dk1"/>
              </a:solidFill>
              <a:latin typeface="Arial"/>
              <a:ea typeface="Arial"/>
              <a:cs typeface="Arial"/>
              <a:sym typeface="Arial"/>
            </a:endParaRPr>
          </a:p>
        </p:txBody>
      </p:sp>
      <p:sp>
        <p:nvSpPr>
          <p:cNvPr id="359" name="Google Shape;359;p11"/>
          <p:cNvSpPr/>
          <p:nvPr/>
        </p:nvSpPr>
        <p:spPr>
          <a:xfrm>
            <a:off x="270456" y="1685612"/>
            <a:ext cx="14263352" cy="6408760"/>
          </a:xfrm>
          <a:prstGeom prst="rect">
            <a:avLst/>
          </a:prstGeom>
          <a:noFill/>
          <a:ln>
            <a:noFill/>
          </a:ln>
        </p:spPr>
        <p:txBody>
          <a:bodyPr spcFirstLastPara="1" wrap="square" lIns="0" tIns="0" rIns="0" bIns="0" anchor="t" anchorCtr="0">
            <a:noAutofit/>
          </a:bodyPr>
          <a:lstStyle/>
          <a:p>
            <a:pPr marL="285750" marR="0" lvl="0" indent="-285750" algn="just" rtl="0">
              <a:lnSpc>
                <a:spcPct val="150000"/>
              </a:lnSpc>
              <a:spcBef>
                <a:spcPts val="0"/>
              </a:spcBef>
              <a:spcAft>
                <a:spcPts val="0"/>
              </a:spcAft>
              <a:buClr>
                <a:schemeClr val="dk1"/>
              </a:buClr>
              <a:buSzPts val="1400"/>
              <a:buFont typeface="Arial"/>
              <a:buChar char="•"/>
            </a:pPr>
            <a:r>
              <a:rPr lang="en-US" sz="1400">
                <a:solidFill>
                  <a:schemeClr val="dk1"/>
                </a:solidFill>
                <a:latin typeface="Arial"/>
                <a:ea typeface="Arial"/>
                <a:cs typeface="Arial"/>
                <a:sym typeface="Arial"/>
              </a:rPr>
              <a:t>Ahuja, S. and Barber, S. (2022). Integrated care for people with long-term mental and physical health conditions in low-income and middle-income countries. </a:t>
            </a:r>
            <a:r>
              <a:rPr lang="en-US" sz="1400" i="1">
                <a:solidFill>
                  <a:schemeClr val="dk1"/>
                </a:solidFill>
                <a:latin typeface="Arial"/>
                <a:ea typeface="Arial"/>
                <a:cs typeface="Arial"/>
                <a:sym typeface="Arial"/>
              </a:rPr>
              <a:t>The Lancet Psychiatry</a:t>
            </a:r>
            <a:r>
              <a:rPr lang="en-US" sz="1400">
                <a:solidFill>
                  <a:schemeClr val="dk1"/>
                </a:solidFill>
                <a:latin typeface="Arial"/>
                <a:ea typeface="Arial"/>
                <a:cs typeface="Arial"/>
                <a:sym typeface="Arial"/>
              </a:rPr>
              <a:t>, [online] 6(2), pp.174–186. doi:https://doi.org/10.1016/S2215-0366(18)30298-0.</a:t>
            </a:r>
            <a:endParaRPr/>
          </a:p>
          <a:p>
            <a:pPr marL="285750" marR="0" lvl="0" indent="-285750" algn="just" rtl="0">
              <a:lnSpc>
                <a:spcPct val="150000"/>
              </a:lnSpc>
              <a:spcBef>
                <a:spcPts val="0"/>
              </a:spcBef>
              <a:spcAft>
                <a:spcPts val="0"/>
              </a:spcAft>
              <a:buClr>
                <a:schemeClr val="dk1"/>
              </a:buClr>
              <a:buSzPts val="1400"/>
              <a:buFont typeface="Arial"/>
              <a:buChar char="•"/>
            </a:pPr>
            <a:r>
              <a:rPr lang="en-US" sz="1400">
                <a:solidFill>
                  <a:schemeClr val="dk1"/>
                </a:solidFill>
                <a:latin typeface="Arial"/>
                <a:ea typeface="Arial"/>
                <a:cs typeface="Arial"/>
                <a:sym typeface="Arial"/>
              </a:rPr>
              <a:t>Anthony Jnr, B. (2020). Implications of telehealth and digital care solutions during COVID-19 pandemic: a qualitative literature review. </a:t>
            </a:r>
            <a:r>
              <a:rPr lang="en-US" sz="1400" i="1">
                <a:solidFill>
                  <a:schemeClr val="dk1"/>
                </a:solidFill>
                <a:latin typeface="Arial"/>
                <a:ea typeface="Arial"/>
                <a:cs typeface="Arial"/>
                <a:sym typeface="Arial"/>
              </a:rPr>
              <a:t>Informatics for Health and Social Care</a:t>
            </a:r>
            <a:r>
              <a:rPr lang="en-US" sz="1400">
                <a:solidFill>
                  <a:schemeClr val="dk1"/>
                </a:solidFill>
                <a:latin typeface="Arial"/>
                <a:ea typeface="Arial"/>
                <a:cs typeface="Arial"/>
                <a:sym typeface="Arial"/>
              </a:rPr>
              <a:t>, 46(1), pp.1–16. doi:https://doi.org/10.1080/17538157.2020.1839467.</a:t>
            </a:r>
            <a:endParaRPr/>
          </a:p>
          <a:p>
            <a:pPr marL="285750" marR="0" lvl="0" indent="-285750" algn="just" rtl="0">
              <a:lnSpc>
                <a:spcPct val="150000"/>
              </a:lnSpc>
              <a:spcBef>
                <a:spcPts val="0"/>
              </a:spcBef>
              <a:spcAft>
                <a:spcPts val="0"/>
              </a:spcAft>
              <a:buClr>
                <a:schemeClr val="dk1"/>
              </a:buClr>
              <a:buSzPts val="1400"/>
              <a:buFont typeface="Arial"/>
              <a:buChar char="•"/>
            </a:pPr>
            <a:r>
              <a:rPr lang="en-US" sz="1400">
                <a:solidFill>
                  <a:schemeClr val="dk1"/>
                </a:solidFill>
                <a:latin typeface="Arial"/>
                <a:ea typeface="Arial"/>
                <a:cs typeface="Arial"/>
                <a:sym typeface="Arial"/>
              </a:rPr>
              <a:t>Emina, K.A. (2021). SUSTAINABLE DEVELOPMENT AND THE FUTURE GENERATIONS. </a:t>
            </a:r>
            <a:r>
              <a:rPr lang="en-US" sz="1400" i="1">
                <a:solidFill>
                  <a:schemeClr val="dk1"/>
                </a:solidFill>
                <a:latin typeface="Arial"/>
                <a:ea typeface="Arial"/>
                <a:cs typeface="Arial"/>
                <a:sym typeface="Arial"/>
              </a:rPr>
              <a:t>Social Sciences, Humanities and Education Journal (SHE Journal)</a:t>
            </a:r>
            <a:r>
              <a:rPr lang="en-US" sz="1400">
                <a:solidFill>
                  <a:schemeClr val="dk1"/>
                </a:solidFill>
                <a:latin typeface="Arial"/>
                <a:ea typeface="Arial"/>
                <a:cs typeface="Arial"/>
                <a:sym typeface="Arial"/>
              </a:rPr>
              <a:t>, 2(1), p.57. doi:https://doi.org/10.25273/she.v2i1.8611.</a:t>
            </a:r>
            <a:endParaRPr/>
          </a:p>
          <a:p>
            <a:pPr marL="285750" marR="0" lvl="0" indent="-285750" algn="just" rtl="0">
              <a:lnSpc>
                <a:spcPct val="150000"/>
              </a:lnSpc>
              <a:spcBef>
                <a:spcPts val="0"/>
              </a:spcBef>
              <a:spcAft>
                <a:spcPts val="0"/>
              </a:spcAft>
              <a:buClr>
                <a:schemeClr val="dk1"/>
              </a:buClr>
              <a:buSzPts val="1400"/>
              <a:buFont typeface="Arial"/>
              <a:buChar char="•"/>
            </a:pPr>
            <a:r>
              <a:rPr lang="en-US" sz="1400">
                <a:solidFill>
                  <a:schemeClr val="dk1"/>
                </a:solidFill>
                <a:latin typeface="Arial"/>
                <a:ea typeface="Arial"/>
                <a:cs typeface="Arial"/>
                <a:sym typeface="Arial"/>
              </a:rPr>
              <a:t>Havelka, M. and Lučanin, D. (2022). Biopsychosocial Model – The Integrated Approach to Health and Disease. </a:t>
            </a:r>
            <a:r>
              <a:rPr lang="en-US" sz="1400" i="1">
                <a:solidFill>
                  <a:schemeClr val="dk1"/>
                </a:solidFill>
                <a:latin typeface="Arial"/>
                <a:ea typeface="Arial"/>
                <a:cs typeface="Arial"/>
                <a:sym typeface="Arial"/>
              </a:rPr>
              <a:t>Collegium antropologicum</a:t>
            </a:r>
            <a:r>
              <a:rPr lang="en-US" sz="1400">
                <a:solidFill>
                  <a:schemeClr val="dk1"/>
                </a:solidFill>
                <a:latin typeface="Arial"/>
                <a:ea typeface="Arial"/>
                <a:cs typeface="Arial"/>
                <a:sym typeface="Arial"/>
              </a:rPr>
              <a:t>, [online] 33(1), pp.303–310. Available at: https://hrcak.srce.hr/39603 [Accessed 11 Feb. 2026].</a:t>
            </a:r>
            <a:endParaRPr/>
          </a:p>
          <a:p>
            <a:pPr marL="285750" marR="0" lvl="0" indent="-285750" algn="just" rtl="0">
              <a:lnSpc>
                <a:spcPct val="150000"/>
              </a:lnSpc>
              <a:spcBef>
                <a:spcPts val="0"/>
              </a:spcBef>
              <a:spcAft>
                <a:spcPts val="0"/>
              </a:spcAft>
              <a:buClr>
                <a:schemeClr val="dk1"/>
              </a:buClr>
              <a:buSzPts val="1400"/>
              <a:buFont typeface="Arial"/>
              <a:buChar char="•"/>
            </a:pPr>
            <a:r>
              <a:rPr lang="en-US" sz="1400">
                <a:solidFill>
                  <a:schemeClr val="dk1"/>
                </a:solidFill>
                <a:latin typeface="Arial"/>
                <a:ea typeface="Arial"/>
                <a:cs typeface="Arial"/>
                <a:sym typeface="Arial"/>
              </a:rPr>
              <a:t>Lakioti, E., Pagonis, N., Flegkas, D., Itziou, A., Moustakas, K. and Karayannis, V. (2025). Social Factors and Policies Promoting Good Health and Well-Being as a Sustainable Development Goal: Current Achievements and Future Pathways. </a:t>
            </a:r>
            <a:r>
              <a:rPr lang="en-US" sz="1400" i="1">
                <a:solidFill>
                  <a:schemeClr val="dk1"/>
                </a:solidFill>
                <a:latin typeface="Arial"/>
                <a:ea typeface="Arial"/>
                <a:cs typeface="Arial"/>
                <a:sym typeface="Arial"/>
              </a:rPr>
              <a:t>Sustainability</a:t>
            </a:r>
            <a:r>
              <a:rPr lang="en-US" sz="1400">
                <a:solidFill>
                  <a:schemeClr val="dk1"/>
                </a:solidFill>
                <a:latin typeface="Arial"/>
                <a:ea typeface="Arial"/>
                <a:cs typeface="Arial"/>
                <a:sym typeface="Arial"/>
              </a:rPr>
              <a:t>, [online] 17(11), p.5063. doi:https://doi.org/10.3390/su17115063.</a:t>
            </a:r>
            <a:endParaRPr/>
          </a:p>
          <a:p>
            <a:pPr marL="285750" marR="0" lvl="0" indent="-285750" algn="just" rtl="0">
              <a:lnSpc>
                <a:spcPct val="150000"/>
              </a:lnSpc>
              <a:spcBef>
                <a:spcPts val="0"/>
              </a:spcBef>
              <a:spcAft>
                <a:spcPts val="0"/>
              </a:spcAft>
              <a:buClr>
                <a:schemeClr val="dk1"/>
              </a:buClr>
              <a:buSzPts val="1400"/>
              <a:buFont typeface="Arial"/>
              <a:buChar char="•"/>
            </a:pPr>
            <a:r>
              <a:rPr lang="en-US" sz="1400">
                <a:solidFill>
                  <a:schemeClr val="dk1"/>
                </a:solidFill>
                <a:latin typeface="Arial"/>
                <a:ea typeface="Arial"/>
                <a:cs typeface="Arial"/>
                <a:sym typeface="Arial"/>
              </a:rPr>
              <a:t>Ng, E.C.W. and Fisher, A.T. (2022). Understanding Well-Being in Multi-Levels: A review. </a:t>
            </a:r>
            <a:r>
              <a:rPr lang="en-US" sz="1400" i="1">
                <a:solidFill>
                  <a:schemeClr val="dk1"/>
                </a:solidFill>
                <a:latin typeface="Arial"/>
                <a:ea typeface="Arial"/>
                <a:cs typeface="Arial"/>
                <a:sym typeface="Arial"/>
              </a:rPr>
              <a:t>Health, Culture and Society</a:t>
            </a:r>
            <a:r>
              <a:rPr lang="en-US" sz="1400">
                <a:solidFill>
                  <a:schemeClr val="dk1"/>
                </a:solidFill>
                <a:latin typeface="Arial"/>
                <a:ea typeface="Arial"/>
                <a:cs typeface="Arial"/>
                <a:sym typeface="Arial"/>
              </a:rPr>
              <a:t>, 5(1), pp.308–323. doi:https://doi.org/10.5195/hcs.2013.142.</a:t>
            </a:r>
            <a:endParaRPr/>
          </a:p>
          <a:p>
            <a:pPr marL="285750" marR="0" lvl="0" indent="-285750" algn="just" rtl="0">
              <a:lnSpc>
                <a:spcPct val="150000"/>
              </a:lnSpc>
              <a:spcBef>
                <a:spcPts val="0"/>
              </a:spcBef>
              <a:spcAft>
                <a:spcPts val="0"/>
              </a:spcAft>
              <a:buClr>
                <a:schemeClr val="dk1"/>
              </a:buClr>
              <a:buSzPts val="1400"/>
              <a:buFont typeface="Arial"/>
              <a:buChar char="•"/>
            </a:pPr>
            <a:r>
              <a:rPr lang="en-US" sz="1400">
                <a:solidFill>
                  <a:schemeClr val="dk1"/>
                </a:solidFill>
                <a:latin typeface="Arial"/>
                <a:ea typeface="Arial"/>
                <a:cs typeface="Arial"/>
                <a:sym typeface="Arial"/>
              </a:rPr>
              <a:t>Nunes, A.R., Lee, K. and O’Riordan, T. (2024). The importance of an integrating framework for achieving the Sustainable Development Goals: the example of health and well-being. </a:t>
            </a:r>
            <a:r>
              <a:rPr lang="en-US" sz="1400" i="1">
                <a:solidFill>
                  <a:schemeClr val="dk1"/>
                </a:solidFill>
                <a:latin typeface="Arial"/>
                <a:ea typeface="Arial"/>
                <a:cs typeface="Arial"/>
                <a:sym typeface="Arial"/>
              </a:rPr>
              <a:t>BMJ Global Health</a:t>
            </a:r>
            <a:r>
              <a:rPr lang="en-US" sz="1400">
                <a:solidFill>
                  <a:schemeClr val="dk1"/>
                </a:solidFill>
                <a:latin typeface="Arial"/>
                <a:ea typeface="Arial"/>
                <a:cs typeface="Arial"/>
                <a:sym typeface="Arial"/>
              </a:rPr>
              <a:t>, [online] 1(3), p.e000068. doi:https://doi.org/10.1136/bmjgh-2016-000068.</a:t>
            </a:r>
            <a:endParaRPr/>
          </a:p>
          <a:p>
            <a:pPr marL="285750" marR="0" lvl="0" indent="-285750" algn="just" rtl="0">
              <a:lnSpc>
                <a:spcPct val="150000"/>
              </a:lnSpc>
              <a:spcBef>
                <a:spcPts val="0"/>
              </a:spcBef>
              <a:spcAft>
                <a:spcPts val="0"/>
              </a:spcAft>
              <a:buClr>
                <a:schemeClr val="dk1"/>
              </a:buClr>
              <a:buSzPts val="1400"/>
              <a:buFont typeface="Arial"/>
              <a:buChar char="•"/>
            </a:pPr>
            <a:r>
              <a:rPr lang="en-US" sz="1400">
                <a:solidFill>
                  <a:schemeClr val="dk1"/>
                </a:solidFill>
                <a:latin typeface="Arial"/>
                <a:ea typeface="Arial"/>
                <a:cs typeface="Arial"/>
                <a:sym typeface="Arial"/>
              </a:rPr>
              <a:t>Richardson, B.J. (2022). Keeping Ethical Investment Ethical: Regulatory Issues for Investing for Sustainability. </a:t>
            </a:r>
            <a:r>
              <a:rPr lang="en-US" sz="1400" i="1">
                <a:solidFill>
                  <a:schemeClr val="dk1"/>
                </a:solidFill>
                <a:latin typeface="Arial"/>
                <a:ea typeface="Arial"/>
                <a:cs typeface="Arial"/>
                <a:sym typeface="Arial"/>
              </a:rPr>
              <a:t>Journal of Business Ethics</a:t>
            </a:r>
            <a:r>
              <a:rPr lang="en-US" sz="1400">
                <a:solidFill>
                  <a:schemeClr val="dk1"/>
                </a:solidFill>
                <a:latin typeface="Arial"/>
                <a:ea typeface="Arial"/>
                <a:cs typeface="Arial"/>
                <a:sym typeface="Arial"/>
              </a:rPr>
              <a:t>, [online] 87(4), pp.555–572. doi:https://doi.org/10.1007/s10551-008-9958-y.</a:t>
            </a:r>
            <a:endParaRPr/>
          </a:p>
          <a:p>
            <a:pPr marL="285750" marR="0" lvl="0" indent="-285750" algn="just" rtl="0">
              <a:lnSpc>
                <a:spcPct val="150000"/>
              </a:lnSpc>
              <a:spcBef>
                <a:spcPts val="0"/>
              </a:spcBef>
              <a:spcAft>
                <a:spcPts val="0"/>
              </a:spcAft>
              <a:buClr>
                <a:schemeClr val="dk1"/>
              </a:buClr>
              <a:buSzPts val="1400"/>
              <a:buFont typeface="Arial"/>
              <a:buChar char="•"/>
            </a:pPr>
            <a:r>
              <a:rPr lang="en-US" sz="1400">
                <a:solidFill>
                  <a:schemeClr val="dk1"/>
                </a:solidFill>
                <a:latin typeface="Arial"/>
                <a:ea typeface="Arial"/>
                <a:cs typeface="Arial"/>
                <a:sym typeface="Arial"/>
              </a:rPr>
              <a:t>Tamsma, N. and Costongs, C. (2023). Promoting health and well-being in the context of the United Nations Sustainable Development Agenda. </a:t>
            </a:r>
            <a:r>
              <a:rPr lang="en-US" sz="1400" i="1">
                <a:solidFill>
                  <a:schemeClr val="dk1"/>
                </a:solidFill>
                <a:latin typeface="Arial"/>
                <a:ea typeface="Arial"/>
                <a:cs typeface="Arial"/>
                <a:sym typeface="Arial"/>
              </a:rPr>
              <a:t>Scandinavian Journal of Public Health</a:t>
            </a:r>
            <a:r>
              <a:rPr lang="en-US" sz="1400">
                <a:solidFill>
                  <a:schemeClr val="dk1"/>
                </a:solidFill>
                <a:latin typeface="Arial"/>
                <a:ea typeface="Arial"/>
                <a:cs typeface="Arial"/>
                <a:sym typeface="Arial"/>
              </a:rPr>
              <a:t>, 46(1), pp.44–48. doi:https://doi.org/10.1177/1403494817741773.</a:t>
            </a:r>
            <a:endParaRPr/>
          </a:p>
          <a:p>
            <a:pPr marL="285750" marR="0" lvl="0" indent="-285750" algn="just" rtl="0">
              <a:lnSpc>
                <a:spcPct val="150000"/>
              </a:lnSpc>
              <a:spcBef>
                <a:spcPts val="0"/>
              </a:spcBef>
              <a:spcAft>
                <a:spcPts val="0"/>
              </a:spcAft>
              <a:buClr>
                <a:schemeClr val="dk1"/>
              </a:buClr>
              <a:buSzPts val="1400"/>
              <a:buFont typeface="Arial"/>
              <a:buChar char="•"/>
            </a:pPr>
            <a:r>
              <a:rPr lang="en-US" sz="1400">
                <a:solidFill>
                  <a:schemeClr val="dk1"/>
                </a:solidFill>
                <a:latin typeface="Arial"/>
                <a:ea typeface="Arial"/>
                <a:cs typeface="Arial"/>
                <a:sym typeface="Arial"/>
              </a:rPr>
              <a:t>Tosun, J. and Leininger, J. (2024). Governing the Interlinkages between the Sustainable Development Goals: Approaches to Attain Policy Integration. </a:t>
            </a:r>
            <a:r>
              <a:rPr lang="en-US" sz="1400" i="1">
                <a:solidFill>
                  <a:schemeClr val="dk1"/>
                </a:solidFill>
                <a:latin typeface="Arial"/>
                <a:ea typeface="Arial"/>
                <a:cs typeface="Arial"/>
                <a:sym typeface="Arial"/>
              </a:rPr>
              <a:t>Global Challenges</a:t>
            </a:r>
            <a:r>
              <a:rPr lang="en-US" sz="1400">
                <a:solidFill>
                  <a:schemeClr val="dk1"/>
                </a:solidFill>
                <a:latin typeface="Arial"/>
                <a:ea typeface="Arial"/>
                <a:cs typeface="Arial"/>
                <a:sym typeface="Arial"/>
              </a:rPr>
              <a:t>, 1(9), p.1700036. doi:https://doi.org/10.1002/gch2.201700036.</a:t>
            </a:r>
            <a:endParaRPr/>
          </a:p>
          <a:p>
            <a:pPr marL="285750" marR="0" lvl="0" indent="-285750" algn="just" rtl="0">
              <a:lnSpc>
                <a:spcPct val="150000"/>
              </a:lnSpc>
              <a:spcBef>
                <a:spcPts val="0"/>
              </a:spcBef>
              <a:spcAft>
                <a:spcPts val="0"/>
              </a:spcAft>
              <a:buClr>
                <a:schemeClr val="dk1"/>
              </a:buClr>
              <a:buSzPts val="1400"/>
              <a:buFont typeface="Arial"/>
              <a:buChar char="•"/>
            </a:pPr>
            <a:r>
              <a:rPr lang="en-US" sz="1400">
                <a:solidFill>
                  <a:schemeClr val="dk1"/>
                </a:solidFill>
                <a:latin typeface="Arial"/>
                <a:ea typeface="Arial"/>
                <a:cs typeface="Arial"/>
                <a:sym typeface="Arial"/>
              </a:rPr>
              <a:t>Van Horn, R.L. and Pfefferbaum, R.L. (2022). A Conceptual Framework to Enhance Community Resilience Using Social Capital. </a:t>
            </a:r>
            <a:r>
              <a:rPr lang="en-US" sz="1400" i="1">
                <a:solidFill>
                  <a:schemeClr val="dk1"/>
                </a:solidFill>
                <a:latin typeface="Arial"/>
                <a:ea typeface="Arial"/>
                <a:cs typeface="Arial"/>
                <a:sym typeface="Arial"/>
              </a:rPr>
              <a:t>Clinical Social Work Journal</a:t>
            </a:r>
            <a:r>
              <a:rPr lang="en-US" sz="1400">
                <a:solidFill>
                  <a:schemeClr val="dk1"/>
                </a:solidFill>
                <a:latin typeface="Arial"/>
                <a:ea typeface="Arial"/>
                <a:cs typeface="Arial"/>
                <a:sym typeface="Arial"/>
              </a:rPr>
              <a:t>, [online] 45(2), pp.102–110. doi:https://doi.org/10.1007/s10615-015-0556-z.</a:t>
            </a:r>
            <a:endParaRPr/>
          </a:p>
        </p:txBody>
      </p:sp>
      <p:sp>
        <p:nvSpPr>
          <p:cNvPr id="360" name="Google Shape;360;p11"/>
          <p:cNvSpPr/>
          <p:nvPr/>
        </p:nvSpPr>
        <p:spPr>
          <a:xfrm>
            <a:off x="-60960" y="1300340"/>
            <a:ext cx="14691360" cy="142393"/>
          </a:xfrm>
          <a:prstGeom prst="mathMinus">
            <a:avLst>
              <a:gd name="adj1" fmla="val 23520"/>
            </a:avLst>
          </a:prstGeom>
          <a:solidFill>
            <a:schemeClr val="accent1"/>
          </a:solidFill>
          <a:ln w="15875" cap="flat" cmpd="sng">
            <a:solidFill>
              <a:srgbClr val="102145"/>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Twentieth Century"/>
              <a:ea typeface="Twentieth Century"/>
              <a:cs typeface="Twentieth Century"/>
              <a:sym typeface="Twentieth Century"/>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65"/>
        <p:cNvGrpSpPr/>
        <p:nvPr/>
      </p:nvGrpSpPr>
      <p:grpSpPr>
        <a:xfrm>
          <a:off x="0" y="0"/>
          <a:ext cx="0" cy="0"/>
          <a:chOff x="0" y="0"/>
          <a:chExt cx="0" cy="0"/>
        </a:xfrm>
      </p:grpSpPr>
      <p:pic>
        <p:nvPicPr>
          <p:cNvPr id="366" name="Google Shape;366;p12"/>
          <p:cNvPicPr preferRelativeResize="0"/>
          <p:nvPr/>
        </p:nvPicPr>
        <p:blipFill rotWithShape="1">
          <a:blip r:embed="rId3">
            <a:alphaModFix/>
          </a:blip>
          <a:srcRect/>
          <a:stretch/>
        </p:blipFill>
        <p:spPr>
          <a:xfrm>
            <a:off x="0" y="0"/>
            <a:ext cx="14630400" cy="8229600"/>
          </a:xfrm>
          <a:prstGeom prst="rect">
            <a:avLst/>
          </a:prstGeom>
          <a:noFill/>
          <a:ln>
            <a:noFill/>
          </a:ln>
        </p:spPr>
      </p:pic>
    </p:spTree>
  </p:cSld>
  <p:clrMapOvr>
    <a:masterClrMapping/>
  </p:clrMapOvr>
</p:sld>
</file>

<file path=ppt/theme/theme1.xml><?xml version="1.0" encoding="utf-8"?>
<a:theme xmlns:a="http://schemas.openxmlformats.org/drawingml/2006/main" name="Droplet">
  <a:themeElements>
    <a:clrScheme name="Droplet">
      <a:dk1>
        <a:srgbClr val="000000"/>
      </a:dk1>
      <a:lt1>
        <a:srgbClr val="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3820</Words>
  <Application>Microsoft Office PowerPoint</Application>
  <PresentationFormat>Particularizare</PresentationFormat>
  <Paragraphs>157</Paragraphs>
  <Slides>12</Slides>
  <Notes>12</Notes>
  <HiddenSlides>0</HiddenSlides>
  <MMClips>0</MMClips>
  <ScaleCrop>false</ScaleCrop>
  <HeadingPairs>
    <vt:vector size="6" baseType="variant">
      <vt:variant>
        <vt:lpstr>Fonturi utilizate</vt:lpstr>
      </vt:variant>
      <vt:variant>
        <vt:i4>3</vt:i4>
      </vt:variant>
      <vt:variant>
        <vt:lpstr>Temă</vt:lpstr>
      </vt:variant>
      <vt:variant>
        <vt:i4>1</vt:i4>
      </vt:variant>
      <vt:variant>
        <vt:lpstr>Titluri diapozitive</vt:lpstr>
      </vt:variant>
      <vt:variant>
        <vt:i4>12</vt:i4>
      </vt:variant>
    </vt:vector>
  </HeadingPairs>
  <TitlesOfParts>
    <vt:vector size="16" baseType="lpstr">
      <vt:lpstr>Arial</vt:lpstr>
      <vt:lpstr>Calibri</vt:lpstr>
      <vt:lpstr>Twentieth Century</vt:lpstr>
      <vt:lpstr>Droplet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cp:lastModifiedBy>Radu Alexandru</cp:lastModifiedBy>
  <cp:revision>1</cp:revision>
  <dcterms:created xsi:type="dcterms:W3CDTF">2026-02-13T05:27:48Z</dcterms:created>
  <dcterms:modified xsi:type="dcterms:W3CDTF">2026-02-14T09:15:45Z</dcterms:modified>
</cp:coreProperties>
</file>