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6" r:id="rId2"/>
  </p:sldMasterIdLst>
  <p:sldIdLst>
    <p:sldId id="953" r:id="rId3"/>
    <p:sldId id="955" r:id="rId4"/>
    <p:sldId id="9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954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  <p:sldId id="283" r:id="rId33"/>
    <p:sldId id="284" r:id="rId34"/>
    <p:sldId id="285" r:id="rId35"/>
    <p:sldId id="286" r:id="rId36"/>
    <p:sldId id="287" r:id="rId37"/>
    <p:sldId id="288" r:id="rId38"/>
    <p:sldId id="289" r:id="rId39"/>
    <p:sldId id="290" r:id="rId40"/>
    <p:sldId id="291" r:id="rId41"/>
    <p:sldId id="292" r:id="rId42"/>
    <p:sldId id="293" r:id="rId43"/>
    <p:sldId id="294" r:id="rId44"/>
    <p:sldId id="295" r:id="rId45"/>
    <p:sldId id="296" r:id="rId46"/>
    <p:sldId id="297" r:id="rId47"/>
    <p:sldId id="298" r:id="rId48"/>
    <p:sldId id="299" r:id="rId49"/>
    <p:sldId id="300" r:id="rId50"/>
    <p:sldId id="301" r:id="rId51"/>
    <p:sldId id="302" r:id="rId52"/>
    <p:sldId id="303" r:id="rId53"/>
    <p:sldId id="304" r:id="rId54"/>
    <p:sldId id="305" r:id="rId55"/>
    <p:sldId id="306" r:id="rId56"/>
    <p:sldId id="307" r:id="rId57"/>
    <p:sldId id="308" r:id="rId58"/>
    <p:sldId id="309" r:id="rId59"/>
    <p:sldId id="310" r:id="rId60"/>
    <p:sldId id="957" r:id="rId61"/>
    <p:sldId id="311" r:id="rId62"/>
    <p:sldId id="312" r:id="rId63"/>
    <p:sldId id="313" r:id="rId64"/>
  </p:sldIdLst>
  <p:sldSz cx="12192000" cy="6858000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022574-8D5E-4718-9E1E-FC7F2A53F19C}" v="62" dt="2025-02-17T13:43:53.46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105" y="30"/>
      </p:cViewPr>
      <p:guideLst>
        <p:guide orient="horz" pos="288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viewProps" Target="viewProps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microsoft.com/office/2016/11/relationships/changesInfo" Target="changesInfos/changesInfo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Trevino Gonzalez" userId="aa36a5e4-cd30-4109-a581-5f2fc96aeea0" providerId="ADAL" clId="{27022574-8D5E-4718-9E1E-FC7F2A53F19C}"/>
    <pc:docChg chg="undo custSel addSld delSld modSld sldOrd modMainMaster">
      <pc:chgData name="Maria Trevino Gonzalez" userId="aa36a5e4-cd30-4109-a581-5f2fc96aeea0" providerId="ADAL" clId="{27022574-8D5E-4718-9E1E-FC7F2A53F19C}" dt="2025-02-20T11:36:14.904" v="378" actId="20577"/>
      <pc:docMkLst>
        <pc:docMk/>
      </pc:docMkLst>
      <pc:sldChg chg="modSp del mod">
        <pc:chgData name="Maria Trevino Gonzalez" userId="aa36a5e4-cd30-4109-a581-5f2fc96aeea0" providerId="ADAL" clId="{27022574-8D5E-4718-9E1E-FC7F2A53F19C}" dt="2025-02-13T13:54:42.549" v="10" actId="47"/>
        <pc:sldMkLst>
          <pc:docMk/>
          <pc:sldMk cId="0" sldId="256"/>
        </pc:sldMkLst>
      </pc:sldChg>
      <pc:sldChg chg="modSp mod">
        <pc:chgData name="Maria Trevino Gonzalez" userId="aa36a5e4-cd30-4109-a581-5f2fc96aeea0" providerId="ADAL" clId="{27022574-8D5E-4718-9E1E-FC7F2A53F19C}" dt="2025-02-13T13:57:05.872" v="35" actId="14100"/>
        <pc:sldMkLst>
          <pc:docMk/>
          <pc:sldMk cId="0" sldId="257"/>
        </pc:sldMkLst>
        <pc:spChg chg="mod">
          <ac:chgData name="Maria Trevino Gonzalez" userId="aa36a5e4-cd30-4109-a581-5f2fc96aeea0" providerId="ADAL" clId="{27022574-8D5E-4718-9E1E-FC7F2A53F19C}" dt="2025-02-13T13:56:55.282" v="33" actId="14100"/>
          <ac:spMkLst>
            <pc:docMk/>
            <pc:sldMk cId="0" sldId="257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57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57"/>
            <ac:spMk id="6" creationId="{00000000-0000-0000-0000-000000000000}"/>
          </ac:spMkLst>
        </pc:spChg>
        <pc:grpChg chg="mod">
          <ac:chgData name="Maria Trevino Gonzalez" userId="aa36a5e4-cd30-4109-a581-5f2fc96aeea0" providerId="ADAL" clId="{27022574-8D5E-4718-9E1E-FC7F2A53F19C}" dt="2025-02-13T13:57:05.872" v="35" actId="14100"/>
          <ac:grpSpMkLst>
            <pc:docMk/>
            <pc:sldMk cId="0" sldId="257"/>
            <ac:grpSpMk id="3" creationId="{00000000-0000-0000-0000-000000000000}"/>
          </ac:grpSpMkLst>
        </pc:gr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57"/>
            <ac:picMk id="5" creationId="{00000000-0000-0000-0000-000000000000}"/>
          </ac:picMkLst>
        </pc:picChg>
      </pc:sldChg>
      <pc:sldChg chg="modSp mod">
        <pc:chgData name="Maria Trevino Gonzalez" userId="aa36a5e4-cd30-4109-a581-5f2fc96aeea0" providerId="ADAL" clId="{27022574-8D5E-4718-9E1E-FC7F2A53F19C}" dt="2025-02-13T13:57:10.650" v="36" actId="1076"/>
        <pc:sldMkLst>
          <pc:docMk/>
          <pc:sldMk cId="0" sldId="258"/>
        </pc:sldMkLst>
        <pc:spChg chg="mod">
          <ac:chgData name="Maria Trevino Gonzalez" userId="aa36a5e4-cd30-4109-a581-5f2fc96aeea0" providerId="ADAL" clId="{27022574-8D5E-4718-9E1E-FC7F2A53F19C}" dt="2025-02-13T13:57:10.650" v="36" actId="1076"/>
          <ac:spMkLst>
            <pc:docMk/>
            <pc:sldMk cId="0" sldId="25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Maria Trevino Gonzalez" userId="aa36a5e4-cd30-4109-a581-5f2fc96aeea0" providerId="ADAL" clId="{27022574-8D5E-4718-9E1E-FC7F2A53F19C}" dt="2025-02-13T13:58:10.525" v="44" actId="18131"/>
        <pc:sldMkLst>
          <pc:docMk/>
          <pc:sldMk cId="0" sldId="259"/>
        </pc:sldMkLst>
        <pc:spChg chg="mod">
          <ac:chgData name="Maria Trevino Gonzalez" userId="aa36a5e4-cd30-4109-a581-5f2fc96aeea0" providerId="ADAL" clId="{27022574-8D5E-4718-9E1E-FC7F2A53F19C}" dt="2025-02-13T13:57:56.293" v="43" actId="26606"/>
          <ac:spMkLst>
            <pc:docMk/>
            <pc:sldMk cId="0" sldId="259"/>
            <ac:spMk id="2" creationId="{00000000-0000-0000-0000-000000000000}"/>
          </ac:spMkLst>
        </pc:spChg>
        <pc:picChg chg="mod modCrop">
          <ac:chgData name="Maria Trevino Gonzalez" userId="aa36a5e4-cd30-4109-a581-5f2fc96aeea0" providerId="ADAL" clId="{27022574-8D5E-4718-9E1E-FC7F2A53F19C}" dt="2025-02-13T13:58:10.525" v="44" actId="18131"/>
          <ac:picMkLst>
            <pc:docMk/>
            <pc:sldMk cId="0" sldId="259"/>
            <ac:picMk id="3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0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0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0"/>
            <ac:picMk id="4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0"/>
            <ac:picMk id="5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0"/>
            <ac:picMk id="6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1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1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1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1"/>
            <ac:picMk id="4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1"/>
            <ac:picMk id="5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1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1"/>
            <ac:picMk id="7" creationId="{00000000-0000-0000-0000-000000000000}"/>
          </ac:picMkLst>
        </pc:picChg>
      </pc:sldChg>
      <pc:sldChg chg="modSp mod">
        <pc:chgData name="Maria Trevino Gonzalez" userId="aa36a5e4-cd30-4109-a581-5f2fc96aeea0" providerId="ADAL" clId="{27022574-8D5E-4718-9E1E-FC7F2A53F19C}" dt="2025-02-13T14:07:56.266" v="45" actId="1076"/>
        <pc:sldMkLst>
          <pc:docMk/>
          <pc:sldMk cId="0" sldId="262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2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4:07:56.266" v="45" actId="1076"/>
          <ac:spMkLst>
            <pc:docMk/>
            <pc:sldMk cId="0" sldId="262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3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3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4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4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4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4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4"/>
            <ac:spMk id="5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4"/>
            <ac:picMk id="6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4"/>
            <ac:picMk id="7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4"/>
            <ac:picMk id="8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5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5"/>
            <ac:spMk id="2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6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6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6"/>
            <ac:picMk id="2" creationId="{00000000-0000-0000-0000-000000000000}"/>
          </ac:picMkLst>
        </pc:picChg>
      </pc:sldChg>
      <pc:sldChg chg="addSp delSp modSp mod">
        <pc:chgData name="Maria Trevino Gonzalez" userId="aa36a5e4-cd30-4109-a581-5f2fc96aeea0" providerId="ADAL" clId="{27022574-8D5E-4718-9E1E-FC7F2A53F19C}" dt="2025-02-13T14:08:28.514" v="48" actId="1076"/>
        <pc:sldMkLst>
          <pc:docMk/>
          <pc:sldMk cId="0" sldId="267"/>
        </pc:sldMkLst>
        <pc:spChg chg="mod">
          <ac:chgData name="Maria Trevino Gonzalez" userId="aa36a5e4-cd30-4109-a581-5f2fc96aeea0" providerId="ADAL" clId="{27022574-8D5E-4718-9E1E-FC7F2A53F19C}" dt="2025-02-13T14:08:28.514" v="48" actId="1076"/>
          <ac:spMkLst>
            <pc:docMk/>
            <pc:sldMk cId="0" sldId="267"/>
            <ac:spMk id="2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68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68"/>
            <ac:spMk id="2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8"/>
            <ac:picMk id="3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68"/>
            <ac:picMk id="4" creationId="{00000000-0000-0000-0000-000000000000}"/>
          </ac:picMkLst>
        </pc:picChg>
      </pc:sldChg>
      <pc:sldChg chg="modSp mod">
        <pc:chgData name="Maria Trevino Gonzalez" userId="aa36a5e4-cd30-4109-a581-5f2fc96aeea0" providerId="ADAL" clId="{27022574-8D5E-4718-9E1E-FC7F2A53F19C}" dt="2025-02-13T14:08:39.533" v="49" actId="1076"/>
        <pc:sldMkLst>
          <pc:docMk/>
          <pc:sldMk cId="0" sldId="269"/>
        </pc:sldMkLst>
        <pc:spChg chg="mod">
          <ac:chgData name="Maria Trevino Gonzalez" userId="aa36a5e4-cd30-4109-a581-5f2fc96aeea0" providerId="ADAL" clId="{27022574-8D5E-4718-9E1E-FC7F2A53F19C}" dt="2025-02-13T14:08:39.533" v="49" actId="1076"/>
          <ac:spMkLst>
            <pc:docMk/>
            <pc:sldMk cId="0" sldId="26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4:08:39.533" v="49" actId="1076"/>
          <ac:spMkLst>
            <pc:docMk/>
            <pc:sldMk cId="0" sldId="269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0"/>
            <ac:spMk id="2" creationId="{00000000-0000-0000-0000-000000000000}"/>
          </ac:spMkLst>
        </pc:s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0"/>
            <ac:grpSpMk id="3" creationId="{00000000-0000-0000-0000-000000000000}"/>
          </ac:grpSpMkLst>
        </pc:gr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0"/>
            <ac:picMk id="4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0"/>
            <ac:picMk id="5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1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7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1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6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8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19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21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1"/>
            <ac:spMk id="22" creationId="{00000000-0000-0000-0000-000000000000}"/>
          </ac:spMkLst>
        </pc:s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2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6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10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14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17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1"/>
            <ac:grpSpMk id="20" creationId="{00000000-0000-0000-0000-000000000000}"/>
          </ac:grpSpMkLst>
        </pc:gr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2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2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2"/>
            <ac:spMk id="3" creationId="{00000000-0000-0000-0000-000000000000}"/>
          </ac:spMkLst>
        </pc:spChg>
      </pc:sldChg>
      <pc:sldChg chg="addSp modSp mod">
        <pc:chgData name="Maria Trevino Gonzalez" userId="aa36a5e4-cd30-4109-a581-5f2fc96aeea0" providerId="ADAL" clId="{27022574-8D5E-4718-9E1E-FC7F2A53F19C}" dt="2025-02-13T14:39:07.169" v="230" actId="1076"/>
        <pc:sldMkLst>
          <pc:docMk/>
          <pc:sldMk cId="0" sldId="273"/>
        </pc:sldMkLst>
        <pc:spChg chg="mod">
          <ac:chgData name="Maria Trevino Gonzalez" userId="aa36a5e4-cd30-4109-a581-5f2fc96aeea0" providerId="ADAL" clId="{27022574-8D5E-4718-9E1E-FC7F2A53F19C}" dt="2025-02-13T14:35:49.049" v="129" actId="20577"/>
          <ac:spMkLst>
            <pc:docMk/>
            <pc:sldMk cId="0" sldId="27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4:39:07.169" v="230" actId="1076"/>
          <ac:spMkLst>
            <pc:docMk/>
            <pc:sldMk cId="0" sldId="273"/>
            <ac:spMk id="3" creationId="{00000000-0000-0000-0000-000000000000}"/>
          </ac:spMkLst>
        </pc:spChg>
        <pc:graphicFrameChg chg="add mod modGraphic">
          <ac:chgData name="Maria Trevino Gonzalez" userId="aa36a5e4-cd30-4109-a581-5f2fc96aeea0" providerId="ADAL" clId="{27022574-8D5E-4718-9E1E-FC7F2A53F19C}" dt="2025-02-13T14:39:07.169" v="230" actId="1076"/>
          <ac:graphicFrameMkLst>
            <pc:docMk/>
            <pc:sldMk cId="0" sldId="273"/>
            <ac:graphicFrameMk id="5" creationId="{FA3C66DF-9616-B856-F4BD-DBE1DDD64B77}"/>
          </ac:graphicFrameMkLst>
        </pc:graphicFrameChg>
        <pc:picChg chg="mod">
          <ac:chgData name="Maria Trevino Gonzalez" userId="aa36a5e4-cd30-4109-a581-5f2fc96aeea0" providerId="ADAL" clId="{27022574-8D5E-4718-9E1E-FC7F2A53F19C}" dt="2025-02-13T14:37:16.231" v="183" actId="1076"/>
          <ac:picMkLst>
            <pc:docMk/>
            <pc:sldMk cId="0" sldId="273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4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4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4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4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5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5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5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5"/>
            <ac:spMk id="4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5"/>
            <ac:picMk id="5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6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6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6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6"/>
            <ac:spMk id="5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6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7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7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7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7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78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8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8"/>
            <ac:spMk id="6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78"/>
            <ac:picMk id="4" creationId="{00000000-0000-0000-0000-000000000000}"/>
          </ac:picMkLst>
        </pc:picChg>
      </pc:sldChg>
      <pc:sldChg chg="modSp mod">
        <pc:chgData name="Maria Trevino Gonzalez" userId="aa36a5e4-cd30-4109-a581-5f2fc96aeea0" providerId="ADAL" clId="{27022574-8D5E-4718-9E1E-FC7F2A53F19C}" dt="2025-02-13T18:44:48.992" v="304" actId="20577"/>
        <pc:sldMkLst>
          <pc:docMk/>
          <pc:sldMk cId="0" sldId="279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7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10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79"/>
            <ac:spMk id="11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8:44:48.992" v="304" actId="20577"/>
          <ac:spMkLst>
            <pc:docMk/>
            <pc:sldMk cId="0" sldId="279"/>
            <ac:spMk id="1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4:48:49.497" v="262" actId="14100"/>
          <ac:spMkLst>
            <pc:docMk/>
            <pc:sldMk cId="0" sldId="279"/>
            <ac:spMk id="1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4:49:13.863" v="303" actId="20577"/>
          <ac:spMkLst>
            <pc:docMk/>
            <pc:sldMk cId="0" sldId="279"/>
            <ac:spMk id="14" creationId="{00000000-0000-0000-0000-000000000000}"/>
          </ac:spMkLst>
        </pc:s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9"/>
            <ac:grpSpMk id="3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9"/>
            <ac:grpSpMk id="6" creationId="{00000000-0000-0000-0000-000000000000}"/>
          </ac:grpSpMkLst>
        </pc:grpChg>
        <pc:grpChg chg="mod">
          <ac:chgData name="Maria Trevino Gonzalez" userId="aa36a5e4-cd30-4109-a581-5f2fc96aeea0" providerId="ADAL" clId="{27022574-8D5E-4718-9E1E-FC7F2A53F19C}" dt="2025-02-13T13:45:56.287" v="2"/>
          <ac:grpSpMkLst>
            <pc:docMk/>
            <pc:sldMk cId="0" sldId="279"/>
            <ac:grpSpMk id="9" creationId="{00000000-0000-0000-0000-000000000000}"/>
          </ac:grpSpMkLst>
        </pc:gr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0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0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1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1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1"/>
            <ac:spMk id="4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81"/>
            <ac:picMk id="3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2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2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82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3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3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3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3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3"/>
            <ac:spMk id="6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83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4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4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4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5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5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5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6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6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6"/>
            <ac:spMk id="3" creationId="{00000000-0000-0000-0000-000000000000}"/>
          </ac:spMkLst>
        </pc:spChg>
      </pc:sldChg>
      <pc:sldChg chg="addSp delSp modSp mod">
        <pc:chgData name="Maria Trevino Gonzalez" userId="aa36a5e4-cd30-4109-a581-5f2fc96aeea0" providerId="ADAL" clId="{27022574-8D5E-4718-9E1E-FC7F2A53F19C}" dt="2025-02-17T13:43:53.463" v="308" actId="1076"/>
        <pc:sldMkLst>
          <pc:docMk/>
          <pc:sldMk cId="0" sldId="287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7"/>
            <ac:spMk id="3" creationId="{00000000-0000-0000-0000-000000000000}"/>
          </ac:spMkLst>
        </pc:spChg>
        <pc:picChg chg="add mod">
          <ac:chgData name="Maria Trevino Gonzalez" userId="aa36a5e4-cd30-4109-a581-5f2fc96aeea0" providerId="ADAL" clId="{27022574-8D5E-4718-9E1E-FC7F2A53F19C}" dt="2025-02-17T13:43:53.463" v="308" actId="1076"/>
          <ac:picMkLst>
            <pc:docMk/>
            <pc:sldMk cId="0" sldId="287"/>
            <ac:picMk id="4" creationId="{A5368766-AD28-07AA-C473-265F844F2C01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8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8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88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89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9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9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9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89"/>
            <ac:spMk id="6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89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0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0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0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0"/>
            <ac:spMk id="6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0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1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1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1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1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2"/>
        </pc:sldMkLst>
        <pc:graphicFrameChg chg="mod">
          <ac:chgData name="Maria Trevino Gonzalez" userId="aa36a5e4-cd30-4109-a581-5f2fc96aeea0" providerId="ADAL" clId="{27022574-8D5E-4718-9E1E-FC7F2A53F19C}" dt="2025-02-13T13:45:56.287" v="2"/>
          <ac:graphicFrameMkLst>
            <pc:docMk/>
            <pc:sldMk cId="0" sldId="292"/>
            <ac:graphicFrameMk id="3" creationId="{00000000-0000-0000-0000-000000000000}"/>
          </ac:graphicFrameMkLst>
        </pc:graphicFrame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2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3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3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3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4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4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4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5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5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5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6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6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6"/>
            <ac:spMk id="4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6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7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7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7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8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298"/>
            <ac:spMk id="4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8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299"/>
        </pc:sldMkLst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299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0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00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1"/>
        </pc:sldMkLst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01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2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2"/>
            <ac:spMk id="3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02"/>
            <ac:picMk id="2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3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6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7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8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9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3"/>
            <ac:spMk id="11" creationId="{00000000-0000-0000-0000-000000000000}"/>
          </ac:spMkLst>
        </pc:spChg>
        <pc:graphicFrameChg chg="mod">
          <ac:chgData name="Maria Trevino Gonzalez" userId="aa36a5e4-cd30-4109-a581-5f2fc96aeea0" providerId="ADAL" clId="{27022574-8D5E-4718-9E1E-FC7F2A53F19C}" dt="2025-02-13T13:45:56.287" v="2"/>
          <ac:graphicFrameMkLst>
            <pc:docMk/>
            <pc:sldMk cId="0" sldId="303"/>
            <ac:graphicFrameMk id="5" creationId="{00000000-0000-0000-0000-000000000000}"/>
          </ac:graphicFrameMkLst>
        </pc:graphicFrame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03"/>
            <ac:picMk id="10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4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4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4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4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4"/>
            <ac:spMk id="6" creationId="{00000000-0000-0000-0000-000000000000}"/>
          </ac:spMkLst>
        </pc:spChg>
        <pc:graphicFrameChg chg="mod">
          <ac:chgData name="Maria Trevino Gonzalez" userId="aa36a5e4-cd30-4109-a581-5f2fc96aeea0" providerId="ADAL" clId="{27022574-8D5E-4718-9E1E-FC7F2A53F19C}" dt="2025-02-13T13:45:56.287" v="2"/>
          <ac:graphicFrameMkLst>
            <pc:docMk/>
            <pc:sldMk cId="0" sldId="304"/>
            <ac:graphicFrameMk id="3" creationId="{00000000-0000-0000-0000-000000000000}"/>
          </ac:graphicFrameMkLst>
        </pc:graphicFrame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5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5"/>
            <ac:spMk id="2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6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6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6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6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6"/>
            <ac:spMk id="6" creationId="{00000000-0000-0000-0000-000000000000}"/>
          </ac:spMkLst>
        </pc:spChg>
        <pc:graphicFrameChg chg="mod">
          <ac:chgData name="Maria Trevino Gonzalez" userId="aa36a5e4-cd30-4109-a581-5f2fc96aeea0" providerId="ADAL" clId="{27022574-8D5E-4718-9E1E-FC7F2A53F19C}" dt="2025-02-13T13:45:56.287" v="2"/>
          <ac:graphicFrameMkLst>
            <pc:docMk/>
            <pc:sldMk cId="0" sldId="306"/>
            <ac:graphicFrameMk id="3" creationId="{00000000-0000-0000-0000-000000000000}"/>
          </ac:graphicFrameMkLst>
        </pc:graphicFrameChg>
      </pc:sldChg>
      <pc:sldChg chg="modSp mod">
        <pc:chgData name="Maria Trevino Gonzalez" userId="aa36a5e4-cd30-4109-a581-5f2fc96aeea0" providerId="ADAL" clId="{27022574-8D5E-4718-9E1E-FC7F2A53F19C}" dt="2025-02-17T13:44:51.567" v="377" actId="1036"/>
        <pc:sldMkLst>
          <pc:docMk/>
          <pc:sldMk cId="0" sldId="307"/>
        </pc:sldMkLst>
        <pc:spChg chg="mod">
          <ac:chgData name="Maria Trevino Gonzalez" userId="aa36a5e4-cd30-4109-a581-5f2fc96aeea0" providerId="ADAL" clId="{27022574-8D5E-4718-9E1E-FC7F2A53F19C}" dt="2025-02-17T13:44:51.567" v="377" actId="1036"/>
          <ac:spMkLst>
            <pc:docMk/>
            <pc:sldMk cId="0" sldId="307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7T13:44:51.567" v="377" actId="1036"/>
          <ac:spMkLst>
            <pc:docMk/>
            <pc:sldMk cId="0" sldId="307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7"/>
            <ac:spMk id="4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08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8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8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08"/>
            <ac:spMk id="6" creationId="{00000000-0000-0000-0000-000000000000}"/>
          </ac:spMkLst>
        </pc:spChg>
        <pc:graphicFrameChg chg="mod">
          <ac:chgData name="Maria Trevino Gonzalez" userId="aa36a5e4-cd30-4109-a581-5f2fc96aeea0" providerId="ADAL" clId="{27022574-8D5E-4718-9E1E-FC7F2A53F19C}" dt="2025-02-13T13:45:56.287" v="2"/>
          <ac:graphicFrameMkLst>
            <pc:docMk/>
            <pc:sldMk cId="0" sldId="308"/>
            <ac:graphicFrameMk id="3" creationId="{00000000-0000-0000-0000-000000000000}"/>
          </ac:graphicFrameMkLst>
        </pc:graphicFrameChg>
      </pc:sldChg>
      <pc:sldChg chg="modSp mod">
        <pc:chgData name="Maria Trevino Gonzalez" userId="aa36a5e4-cd30-4109-a581-5f2fc96aeea0" providerId="ADAL" clId="{27022574-8D5E-4718-9E1E-FC7F2A53F19C}" dt="2025-02-17T13:44:35.493" v="343" actId="1037"/>
        <pc:sldMkLst>
          <pc:docMk/>
          <pc:sldMk cId="0" sldId="309"/>
        </pc:sldMkLst>
        <pc:spChg chg="mod">
          <ac:chgData name="Maria Trevino Gonzalez" userId="aa36a5e4-cd30-4109-a581-5f2fc96aeea0" providerId="ADAL" clId="{27022574-8D5E-4718-9E1E-FC7F2A53F19C}" dt="2025-02-17T13:44:35.493" v="343" actId="1037"/>
          <ac:spMkLst>
            <pc:docMk/>
            <pc:sldMk cId="0" sldId="309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7T13:44:35.493" v="343" actId="1037"/>
          <ac:spMkLst>
            <pc:docMk/>
            <pc:sldMk cId="0" sldId="309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10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10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10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11"/>
        </pc:sldMkLst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11"/>
            <ac:picMk id="2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11"/>
            <ac:picMk id="3" creationId="{00000000-0000-0000-0000-000000000000}"/>
          </ac:picMkLst>
        </pc:pic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k cId="0" sldId="311"/>
            <ac:picMk id="4" creationId="{00000000-0000-0000-0000-000000000000}"/>
          </ac:picMkLst>
        </pc:pic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12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12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12"/>
            <ac:spMk id="3" creationId="{00000000-0000-0000-0000-000000000000}"/>
          </ac:spMkLst>
        </pc:spChg>
      </pc:sldChg>
      <pc:sldChg chg="modSp">
        <pc:chgData name="Maria Trevino Gonzalez" userId="aa36a5e4-cd30-4109-a581-5f2fc96aeea0" providerId="ADAL" clId="{27022574-8D5E-4718-9E1E-FC7F2A53F19C}" dt="2025-02-13T13:45:56.287" v="2"/>
        <pc:sldMkLst>
          <pc:docMk/>
          <pc:sldMk cId="0" sldId="313"/>
        </pc:sld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k cId="0" sldId="313"/>
            <ac:spMk id="2" creationId="{00000000-0000-0000-0000-000000000000}"/>
          </ac:spMkLst>
        </pc:spChg>
      </pc:sldChg>
      <pc:sldChg chg="modSp add del mod">
        <pc:chgData name="Maria Trevino Gonzalez" userId="aa36a5e4-cd30-4109-a581-5f2fc96aeea0" providerId="ADAL" clId="{27022574-8D5E-4718-9E1E-FC7F2A53F19C}" dt="2025-02-13T13:54:55.327" v="31" actId="20577"/>
        <pc:sldMkLst>
          <pc:docMk/>
          <pc:sldMk cId="772402360" sldId="953"/>
        </pc:sldMkLst>
        <pc:spChg chg="mod">
          <ac:chgData name="Maria Trevino Gonzalez" userId="aa36a5e4-cd30-4109-a581-5f2fc96aeea0" providerId="ADAL" clId="{27022574-8D5E-4718-9E1E-FC7F2A53F19C}" dt="2025-02-13T13:54:49.045" v="28" actId="20577"/>
          <ac:spMkLst>
            <pc:docMk/>
            <pc:sldMk cId="772402360" sldId="953"/>
            <ac:spMk id="2" creationId="{60418E9D-005E-4543-BA27-E21599E12BC2}"/>
          </ac:spMkLst>
        </pc:spChg>
        <pc:spChg chg="mod">
          <ac:chgData name="Maria Trevino Gonzalez" userId="aa36a5e4-cd30-4109-a581-5f2fc96aeea0" providerId="ADAL" clId="{27022574-8D5E-4718-9E1E-FC7F2A53F19C}" dt="2025-02-13T13:54:55.327" v="31" actId="20577"/>
          <ac:spMkLst>
            <pc:docMk/>
            <pc:sldMk cId="772402360" sldId="953"/>
            <ac:spMk id="3" creationId="{14A2F598-F4D9-7C4C-97E7-9338EEAF2EA5}"/>
          </ac:spMkLst>
        </pc:spChg>
      </pc:sldChg>
      <pc:sldChg chg="addSp modSp add mod">
        <pc:chgData name="Maria Trevino Gonzalez" userId="aa36a5e4-cd30-4109-a581-5f2fc96aeea0" providerId="ADAL" clId="{27022574-8D5E-4718-9E1E-FC7F2A53F19C}" dt="2025-02-13T14:35:13.269" v="99" actId="1076"/>
        <pc:sldMkLst>
          <pc:docMk/>
          <pc:sldMk cId="3337947960" sldId="954"/>
        </pc:sldMkLst>
        <pc:spChg chg="mod">
          <ac:chgData name="Maria Trevino Gonzalez" userId="aa36a5e4-cd30-4109-a581-5f2fc96aeea0" providerId="ADAL" clId="{27022574-8D5E-4718-9E1E-FC7F2A53F19C}" dt="2025-02-13T14:33:09.244" v="58" actId="404"/>
          <ac:spMkLst>
            <pc:docMk/>
            <pc:sldMk cId="3337947960" sldId="954"/>
            <ac:spMk id="2" creationId="{DC7AE790-194D-099F-FF16-F0464E561D49}"/>
          </ac:spMkLst>
        </pc:spChg>
        <pc:spChg chg="add mod">
          <ac:chgData name="Maria Trevino Gonzalez" userId="aa36a5e4-cd30-4109-a581-5f2fc96aeea0" providerId="ADAL" clId="{27022574-8D5E-4718-9E1E-FC7F2A53F19C}" dt="2025-02-13T14:34:01.948" v="76" actId="1076"/>
          <ac:spMkLst>
            <pc:docMk/>
            <pc:sldMk cId="3337947960" sldId="954"/>
            <ac:spMk id="6" creationId="{8A1D5181-9161-F871-C9ED-A0F139CF0D55}"/>
          </ac:spMkLst>
        </pc:spChg>
        <pc:spChg chg="add mod">
          <ac:chgData name="Maria Trevino Gonzalez" userId="aa36a5e4-cd30-4109-a581-5f2fc96aeea0" providerId="ADAL" clId="{27022574-8D5E-4718-9E1E-FC7F2A53F19C}" dt="2025-02-13T14:34:17.290" v="86" actId="20577"/>
          <ac:spMkLst>
            <pc:docMk/>
            <pc:sldMk cId="3337947960" sldId="954"/>
            <ac:spMk id="7" creationId="{7FFB04B1-5A2D-E145-8546-1C5628BEA46B}"/>
          </ac:spMkLst>
        </pc:spChg>
        <pc:spChg chg="add mod">
          <ac:chgData name="Maria Trevino Gonzalez" userId="aa36a5e4-cd30-4109-a581-5f2fc96aeea0" providerId="ADAL" clId="{27022574-8D5E-4718-9E1E-FC7F2A53F19C}" dt="2025-02-13T14:35:13.269" v="99" actId="1076"/>
          <ac:spMkLst>
            <pc:docMk/>
            <pc:sldMk cId="3337947960" sldId="954"/>
            <ac:spMk id="8" creationId="{C8622655-7187-CD37-87F7-1BA2CDD2A1EB}"/>
          </ac:spMkLst>
        </pc:spChg>
        <pc:picChg chg="mod">
          <ac:chgData name="Maria Trevino Gonzalez" userId="aa36a5e4-cd30-4109-a581-5f2fc96aeea0" providerId="ADAL" clId="{27022574-8D5E-4718-9E1E-FC7F2A53F19C}" dt="2025-02-13T14:33:58.461" v="75" actId="1076"/>
          <ac:picMkLst>
            <pc:docMk/>
            <pc:sldMk cId="3337947960" sldId="954"/>
            <ac:picMk id="4" creationId="{FA5C4E40-50F6-D6DC-5E7B-6337F3663F1F}"/>
          </ac:picMkLst>
        </pc:picChg>
        <pc:picChg chg="mod">
          <ac:chgData name="Maria Trevino Gonzalez" userId="aa36a5e4-cd30-4109-a581-5f2fc96aeea0" providerId="ADAL" clId="{27022574-8D5E-4718-9E1E-FC7F2A53F19C}" dt="2025-02-13T14:33:54.845" v="74" actId="1076"/>
          <ac:picMkLst>
            <pc:docMk/>
            <pc:sldMk cId="3337947960" sldId="954"/>
            <ac:picMk id="5" creationId="{885DA873-9AE4-6AB8-6735-A7402D29FAED}"/>
          </ac:picMkLst>
        </pc:picChg>
      </pc:sldChg>
      <pc:sldChg chg="modSp mod">
        <pc:chgData name="Maria Trevino Gonzalez" userId="aa36a5e4-cd30-4109-a581-5f2fc96aeea0" providerId="ADAL" clId="{27022574-8D5E-4718-9E1E-FC7F2A53F19C}" dt="2025-02-20T11:36:14.904" v="378" actId="20577"/>
        <pc:sldMkLst>
          <pc:docMk/>
          <pc:sldMk cId="101781460" sldId="955"/>
        </pc:sldMkLst>
        <pc:spChg chg="mod">
          <ac:chgData name="Maria Trevino Gonzalez" userId="aa36a5e4-cd30-4109-a581-5f2fc96aeea0" providerId="ADAL" clId="{27022574-8D5E-4718-9E1E-FC7F2A53F19C}" dt="2025-02-20T11:36:14.904" v="378" actId="20577"/>
          <ac:spMkLst>
            <pc:docMk/>
            <pc:sldMk cId="101781460" sldId="955"/>
            <ac:spMk id="5" creationId="{1CC5CD7F-4A40-3C07-5962-B458885AD8C2}"/>
          </ac:spMkLst>
        </pc:spChg>
      </pc:sldChg>
      <pc:sldChg chg="add del">
        <pc:chgData name="Maria Trevino Gonzalez" userId="aa36a5e4-cd30-4109-a581-5f2fc96aeea0" providerId="ADAL" clId="{27022574-8D5E-4718-9E1E-FC7F2A53F19C}" dt="2025-02-13T14:39:37.490" v="232" actId="47"/>
        <pc:sldMkLst>
          <pc:docMk/>
          <pc:sldMk cId="3298533461" sldId="955"/>
        </pc:sldMkLst>
      </pc:sldChg>
      <pc:sldChg chg="modSp add del mod ord">
        <pc:chgData name="Maria Trevino Gonzalez" userId="aa36a5e4-cd30-4109-a581-5f2fc96aeea0" providerId="ADAL" clId="{27022574-8D5E-4718-9E1E-FC7F2A53F19C}" dt="2025-02-13T14:44:08.148" v="242" actId="47"/>
        <pc:sldMkLst>
          <pc:docMk/>
          <pc:sldMk cId="4247844830" sldId="955"/>
        </pc:sldMkLst>
      </pc:sldChg>
      <pc:sldChg chg="modSp mod">
        <pc:chgData name="Maria Trevino Gonzalez" userId="aa36a5e4-cd30-4109-a581-5f2fc96aeea0" providerId="ADAL" clId="{27022574-8D5E-4718-9E1E-FC7F2A53F19C}" dt="2025-02-17T13:44:15.755" v="310" actId="20577"/>
        <pc:sldMkLst>
          <pc:docMk/>
          <pc:sldMk cId="4270093619" sldId="957"/>
        </pc:sldMkLst>
        <pc:spChg chg="mod">
          <ac:chgData name="Maria Trevino Gonzalez" userId="aa36a5e4-cd30-4109-a581-5f2fc96aeea0" providerId="ADAL" clId="{27022574-8D5E-4718-9E1E-FC7F2A53F19C}" dt="2025-02-17T13:44:15.755" v="310" actId="20577"/>
          <ac:spMkLst>
            <pc:docMk/>
            <pc:sldMk cId="4270093619" sldId="957"/>
            <ac:spMk id="3" creationId="{698181D3-0B78-5227-8443-7EB5C308C3B3}"/>
          </ac:spMkLst>
        </pc:spChg>
      </pc:sldChg>
      <pc:sldMasterChg chg="modSp modSldLayout">
        <pc:chgData name="Maria Trevino Gonzalez" userId="aa36a5e4-cd30-4109-a581-5f2fc96aeea0" providerId="ADAL" clId="{27022574-8D5E-4718-9E1E-FC7F2A53F19C}" dt="2025-02-13T13:45:56.287" v="2"/>
        <pc:sldMasterMkLst>
          <pc:docMk/>
          <pc:sldMasterMk cId="0" sldId="2147483648"/>
        </pc:sldMasterMkLst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asterMk cId="0" sldId="2147483648"/>
            <ac:spMk id="3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asterMk cId="0" sldId="2147483648"/>
            <ac:spMk id="4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asterMk cId="0" sldId="2147483648"/>
            <ac:spMk id="5" creationId="{00000000-0000-0000-0000-000000000000}"/>
          </ac:spMkLst>
        </pc:spChg>
        <pc:spChg chg="mod">
          <ac:chgData name="Maria Trevino Gonzalez" userId="aa36a5e4-cd30-4109-a581-5f2fc96aeea0" providerId="ADAL" clId="{27022574-8D5E-4718-9E1E-FC7F2A53F19C}" dt="2025-02-13T13:45:56.287" v="2"/>
          <ac:spMkLst>
            <pc:docMk/>
            <pc:sldMasterMk cId="0" sldId="2147483648"/>
            <ac:spMk id="6" creationId="{00000000-0000-0000-0000-000000000000}"/>
          </ac:spMkLst>
        </pc:spChg>
        <pc:picChg chg="mod">
          <ac:chgData name="Maria Trevino Gonzalez" userId="aa36a5e4-cd30-4109-a581-5f2fc96aeea0" providerId="ADAL" clId="{27022574-8D5E-4718-9E1E-FC7F2A53F19C}" dt="2025-02-13T13:45:56.287" v="2"/>
          <ac:picMkLst>
            <pc:docMk/>
            <pc:sldMasterMk cId="0" sldId="2147483648"/>
            <ac:picMk id="16" creationId="{00000000-0000-0000-0000-000000000000}"/>
          </ac:picMkLst>
        </pc:picChg>
        <pc:sldLayoutChg chg="modSp">
          <pc:chgData name="Maria Trevino Gonzalez" userId="aa36a5e4-cd30-4109-a581-5f2fc96aeea0" providerId="ADAL" clId="{27022574-8D5E-4718-9E1E-FC7F2A53F19C}" dt="2025-02-13T13:45:56.287" v="2"/>
          <pc:sldLayoutMkLst>
            <pc:docMk/>
            <pc:sldMasterMk cId="0" sldId="2147483648"/>
            <pc:sldLayoutMk cId="0" sldId="2147483661"/>
          </pc:sldLayoutMkLst>
          <pc:spChg chg="mod">
            <ac:chgData name="Maria Trevino Gonzalez" userId="aa36a5e4-cd30-4109-a581-5f2fc96aeea0" providerId="ADAL" clId="{27022574-8D5E-4718-9E1E-FC7F2A53F19C}" dt="2025-02-13T13:45:56.287" v="2"/>
            <ac:spMkLst>
              <pc:docMk/>
              <pc:sldMasterMk cId="0" sldId="2147483648"/>
              <pc:sldLayoutMk cId="0" sldId="2147483661"/>
              <ac:spMk id="2" creationId="{00000000-0000-0000-0000-000000000000}"/>
            </ac:spMkLst>
          </pc:spChg>
          <pc:spChg chg="mod">
            <ac:chgData name="Maria Trevino Gonzalez" userId="aa36a5e4-cd30-4109-a581-5f2fc96aeea0" providerId="ADAL" clId="{27022574-8D5E-4718-9E1E-FC7F2A53F19C}" dt="2025-02-13T13:45:56.287" v="2"/>
            <ac:spMkLst>
              <pc:docMk/>
              <pc:sldMasterMk cId="0" sldId="2147483648"/>
              <pc:sldLayoutMk cId="0" sldId="2147483661"/>
              <ac:spMk id="3" creationId="{00000000-0000-0000-0000-000000000000}"/>
            </ac:spMkLst>
          </pc:spChg>
        </pc:sldLayoutChg>
        <pc:sldLayoutChg chg="modSp">
          <pc:chgData name="Maria Trevino Gonzalez" userId="aa36a5e4-cd30-4109-a581-5f2fc96aeea0" providerId="ADAL" clId="{27022574-8D5E-4718-9E1E-FC7F2A53F19C}" dt="2025-02-13T13:45:56.287" v="2"/>
          <pc:sldLayoutMkLst>
            <pc:docMk/>
            <pc:sldMasterMk cId="0" sldId="2147483648"/>
            <pc:sldLayoutMk cId="0" sldId="2147483663"/>
          </pc:sldLayoutMkLst>
          <pc:spChg chg="mod">
            <ac:chgData name="Maria Trevino Gonzalez" userId="aa36a5e4-cd30-4109-a581-5f2fc96aeea0" providerId="ADAL" clId="{27022574-8D5E-4718-9E1E-FC7F2A53F19C}" dt="2025-02-13T13:45:56.287" v="2"/>
            <ac:spMkLst>
              <pc:docMk/>
              <pc:sldMasterMk cId="0" sldId="2147483648"/>
              <pc:sldLayoutMk cId="0" sldId="2147483663"/>
              <ac:spMk id="3" creationId="{00000000-0000-0000-0000-000000000000}"/>
            </ac:spMkLst>
          </pc:spChg>
          <pc:spChg chg="mod">
            <ac:chgData name="Maria Trevino Gonzalez" userId="aa36a5e4-cd30-4109-a581-5f2fc96aeea0" providerId="ADAL" clId="{27022574-8D5E-4718-9E1E-FC7F2A53F19C}" dt="2025-02-13T13:45:56.287" v="2"/>
            <ac:spMkLst>
              <pc:docMk/>
              <pc:sldMasterMk cId="0" sldId="2147483648"/>
              <pc:sldLayoutMk cId="0" sldId="2147483663"/>
              <ac:spMk id="4" creationId="{00000000-0000-0000-0000-000000000000}"/>
            </ac:spMkLst>
          </pc:spChg>
        </pc:sldLayoutChg>
      </pc:sldMasterChg>
    </pc:docChg>
  </pc:docChgLst>
  <pc:docChgLst>
    <pc:chgData name="Maria Trevino Gonzalez" userId="S::m.tgonzalez@uwtsd.ac.uk::aa36a5e4-cd30-4109-a581-5f2fc96aeea0" providerId="AD" clId="Web-{0148E9D4-1A44-E917-A3B1-B4E5C473EFD6}"/>
    <pc:docChg chg="addSld modSld">
      <pc:chgData name="Maria Trevino Gonzalez" userId="S::m.tgonzalez@uwtsd.ac.uk::aa36a5e4-cd30-4109-a581-5f2fc96aeea0" providerId="AD" clId="Web-{0148E9D4-1A44-E917-A3B1-B4E5C473EFD6}" dt="2025-02-14T08:56:58.340" v="112" actId="14100"/>
      <pc:docMkLst>
        <pc:docMk/>
      </pc:docMkLst>
      <pc:sldChg chg="addSp delSp modSp add mod replId setBg">
        <pc:chgData name="Maria Trevino Gonzalez" userId="S::m.tgonzalez@uwtsd.ac.uk::aa36a5e4-cd30-4109-a581-5f2fc96aeea0" providerId="AD" clId="Web-{0148E9D4-1A44-E917-A3B1-B4E5C473EFD6}" dt="2025-02-14T08:56:58.340" v="112" actId="14100"/>
        <pc:sldMkLst>
          <pc:docMk/>
          <pc:sldMk cId="101781460" sldId="955"/>
        </pc:sldMkLst>
        <pc:spChg chg="mod">
          <ac:chgData name="Maria Trevino Gonzalez" userId="S::m.tgonzalez@uwtsd.ac.uk::aa36a5e4-cd30-4109-a581-5f2fc96aeea0" providerId="AD" clId="Web-{0148E9D4-1A44-E917-A3B1-B4E5C473EFD6}" dt="2025-02-14T08:55:15.057" v="29" actId="14100"/>
          <ac:spMkLst>
            <pc:docMk/>
            <pc:sldMk cId="101781460" sldId="955"/>
            <ac:spMk id="2" creationId="{F5DE0FC9-0690-D381-54E7-50DD9DEC8F0C}"/>
          </ac:spMkLst>
        </pc:spChg>
        <pc:spChg chg="add mod">
          <ac:chgData name="Maria Trevino Gonzalez" userId="S::m.tgonzalez@uwtsd.ac.uk::aa36a5e4-cd30-4109-a581-5f2fc96aeea0" providerId="AD" clId="Web-{0148E9D4-1A44-E917-A3B1-B4E5C473EFD6}" dt="2025-02-14T08:56:58.340" v="112" actId="14100"/>
          <ac:spMkLst>
            <pc:docMk/>
            <pc:sldMk cId="101781460" sldId="955"/>
            <ac:spMk id="5" creationId="{1CC5CD7F-4A40-3C07-5962-B458885AD8C2}"/>
          </ac:spMkLst>
        </pc:spChg>
        <pc:picChg chg="add del mod">
          <ac:chgData name="Maria Trevino Gonzalez" userId="S::m.tgonzalez@uwtsd.ac.uk::aa36a5e4-cd30-4109-a581-5f2fc96aeea0" providerId="AD" clId="Web-{0148E9D4-1A44-E917-A3B1-B4E5C473EFD6}" dt="2025-02-14T08:56:54.497" v="111" actId="1076"/>
          <ac:picMkLst>
            <pc:docMk/>
            <pc:sldMk cId="101781460" sldId="955"/>
            <ac:picMk id="8" creationId="{34FB3CCB-0EF5-0267-8CD7-4C76442D4B31}"/>
          </ac:picMkLst>
        </pc:picChg>
      </pc:sldChg>
    </pc:docChg>
  </pc:docChgLst>
  <pc:docChgLst>
    <pc:chgData name="Maria Trevino Gonzalez" userId="S::m.tgonzalez@uwtsd.ac.uk::aa36a5e4-cd30-4109-a581-5f2fc96aeea0" providerId="AD" clId="Web-{E8F8C797-A1A3-3E8C-3EAB-75553533E341}"/>
    <pc:docChg chg="addSld modSld">
      <pc:chgData name="Maria Trevino Gonzalez" userId="S::m.tgonzalez@uwtsd.ac.uk::aa36a5e4-cd30-4109-a581-5f2fc96aeea0" providerId="AD" clId="Web-{E8F8C797-A1A3-3E8C-3EAB-75553533E341}" dt="2025-02-14T09:13:51.733" v="16"/>
      <pc:docMkLst>
        <pc:docMk/>
      </pc:docMkLst>
      <pc:sldChg chg="addSp delSp modSp add replId">
        <pc:chgData name="Maria Trevino Gonzalez" userId="S::m.tgonzalez@uwtsd.ac.uk::aa36a5e4-cd30-4109-a581-5f2fc96aeea0" providerId="AD" clId="Web-{E8F8C797-A1A3-3E8C-3EAB-75553533E341}" dt="2025-02-14T09:13:51.733" v="16"/>
        <pc:sldMkLst>
          <pc:docMk/>
          <pc:sldMk cId="247971683" sldId="956"/>
        </pc:sldMkLst>
        <pc:spChg chg="add mod">
          <ac:chgData name="Maria Trevino Gonzalez" userId="S::m.tgonzalez@uwtsd.ac.uk::aa36a5e4-cd30-4109-a581-5f2fc96aeea0" providerId="AD" clId="Web-{E8F8C797-A1A3-3E8C-3EAB-75553533E341}" dt="2025-02-14T09:11:00.058" v="3"/>
          <ac:spMkLst>
            <pc:docMk/>
            <pc:sldMk cId="247971683" sldId="956"/>
            <ac:spMk id="4" creationId="{4C145D7B-9DCC-33BF-0534-3AD07F8694EB}"/>
          </ac:spMkLst>
        </pc:spChg>
        <pc:picChg chg="add mod modCrop">
          <ac:chgData name="Maria Trevino Gonzalez" userId="S::m.tgonzalez@uwtsd.ac.uk::aa36a5e4-cd30-4109-a581-5f2fc96aeea0" providerId="AD" clId="Web-{E8F8C797-A1A3-3E8C-3EAB-75553533E341}" dt="2025-02-14T09:13:25.842" v="8" actId="1076"/>
          <ac:picMkLst>
            <pc:docMk/>
            <pc:sldMk cId="247971683" sldId="956"/>
            <ac:picMk id="6" creationId="{0C1252C2-3ABB-83FE-A787-7ACA9FC778D4}"/>
          </ac:picMkLst>
        </pc:picChg>
        <pc:picChg chg="add mod modCrop">
          <ac:chgData name="Maria Trevino Gonzalez" userId="S::m.tgonzalez@uwtsd.ac.uk::aa36a5e4-cd30-4109-a581-5f2fc96aeea0" providerId="AD" clId="Web-{E8F8C797-A1A3-3E8C-3EAB-75553533E341}" dt="2025-02-14T09:13:51.733" v="16"/>
          <ac:picMkLst>
            <pc:docMk/>
            <pc:sldMk cId="247971683" sldId="956"/>
            <ac:picMk id="7" creationId="{E76778A5-C7AE-FA50-07FA-8B19BB42AF4A}"/>
          </ac:picMkLst>
        </pc:picChg>
      </pc:sldChg>
    </pc:docChg>
  </pc:docChgLst>
  <pc:docChgLst>
    <pc:chgData name="Maria Trevino Gonzalez" userId="S::m.tgonzalez@uwtsd.ac.uk::aa36a5e4-cd30-4109-a581-5f2fc96aeea0" providerId="AD" clId="Web-{36E50641-CA46-52D0-6776-CAC0838FD122}"/>
    <pc:docChg chg="addSld modSld">
      <pc:chgData name="Maria Trevino Gonzalez" userId="S::m.tgonzalez@uwtsd.ac.uk::aa36a5e4-cd30-4109-a581-5f2fc96aeea0" providerId="AD" clId="Web-{36E50641-CA46-52D0-6776-CAC0838FD122}" dt="2025-02-14T12:32:47.205" v="135" actId="20577"/>
      <pc:docMkLst>
        <pc:docMk/>
      </pc:docMkLst>
      <pc:sldChg chg="modSp add replId">
        <pc:chgData name="Maria Trevino Gonzalez" userId="S::m.tgonzalez@uwtsd.ac.uk::aa36a5e4-cd30-4109-a581-5f2fc96aeea0" providerId="AD" clId="Web-{36E50641-CA46-52D0-6776-CAC0838FD122}" dt="2025-02-14T12:32:47.205" v="135" actId="20577"/>
        <pc:sldMkLst>
          <pc:docMk/>
          <pc:sldMk cId="4270093619" sldId="957"/>
        </pc:sldMkLst>
        <pc:spChg chg="mod">
          <ac:chgData name="Maria Trevino Gonzalez" userId="S::m.tgonzalez@uwtsd.ac.uk::aa36a5e4-cd30-4109-a581-5f2fc96aeea0" providerId="AD" clId="Web-{36E50641-CA46-52D0-6776-CAC0838FD122}" dt="2025-02-14T12:31:50.969" v="11" actId="20577"/>
          <ac:spMkLst>
            <pc:docMk/>
            <pc:sldMk cId="4270093619" sldId="957"/>
            <ac:spMk id="2" creationId="{AFAAFD63-C406-E090-325A-CAFA3373EA0B}"/>
          </ac:spMkLst>
        </pc:spChg>
        <pc:spChg chg="mod">
          <ac:chgData name="Maria Trevino Gonzalez" userId="S::m.tgonzalez@uwtsd.ac.uk::aa36a5e4-cd30-4109-a581-5f2fc96aeea0" providerId="AD" clId="Web-{36E50641-CA46-52D0-6776-CAC0838FD122}" dt="2025-02-14T12:32:47.205" v="135" actId="20577"/>
          <ac:spMkLst>
            <pc:docMk/>
            <pc:sldMk cId="4270093619" sldId="957"/>
            <ac:spMk id="3" creationId="{698181D3-0B78-5227-8443-7EB5C308C3B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391790-5715-442F-AB33-DC7844E8B1EF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5EE6A5E-F18D-4ACE-90FC-23C3D8A6C514}">
      <dgm:prSet phldrT="[Text]"/>
      <dgm:spPr/>
      <dgm:t>
        <a:bodyPr/>
        <a:lstStyle/>
        <a:p>
          <a:r>
            <a:rPr lang="en-GB" dirty="0"/>
            <a:t>Forming</a:t>
          </a:r>
        </a:p>
      </dgm:t>
    </dgm:pt>
    <dgm:pt modelId="{6F6DFB5A-568A-471D-BBF8-C645FC012C97}" type="parTrans" cxnId="{579277A3-D9F1-4D0A-BFCE-52CF48481ED1}">
      <dgm:prSet/>
      <dgm:spPr/>
      <dgm:t>
        <a:bodyPr/>
        <a:lstStyle/>
        <a:p>
          <a:endParaRPr lang="en-GB"/>
        </a:p>
      </dgm:t>
    </dgm:pt>
    <dgm:pt modelId="{CBFB579F-5FF4-413E-9B43-E5CEC27E0523}" type="sibTrans" cxnId="{579277A3-D9F1-4D0A-BFCE-52CF48481ED1}">
      <dgm:prSet/>
      <dgm:spPr/>
      <dgm:t>
        <a:bodyPr/>
        <a:lstStyle/>
        <a:p>
          <a:endParaRPr lang="en-GB"/>
        </a:p>
      </dgm:t>
    </dgm:pt>
    <dgm:pt modelId="{CF5F5410-3EAD-46E3-84C2-943CA9A96843}">
      <dgm:prSet phldrT="[Text]"/>
      <dgm:spPr/>
      <dgm:t>
        <a:bodyPr/>
        <a:lstStyle/>
        <a:p>
          <a:r>
            <a:rPr lang="en-GB" dirty="0"/>
            <a:t>Storming</a:t>
          </a:r>
        </a:p>
      </dgm:t>
    </dgm:pt>
    <dgm:pt modelId="{362BBFBF-AA8D-466D-8BEC-3CB6F01555EF}" type="parTrans" cxnId="{302516D4-B397-4B98-9B1D-DA957F1B7CCA}">
      <dgm:prSet/>
      <dgm:spPr/>
      <dgm:t>
        <a:bodyPr/>
        <a:lstStyle/>
        <a:p>
          <a:endParaRPr lang="en-GB"/>
        </a:p>
      </dgm:t>
    </dgm:pt>
    <dgm:pt modelId="{013B3FB8-6B8D-4817-98D7-AC214CA2E153}" type="sibTrans" cxnId="{302516D4-B397-4B98-9B1D-DA957F1B7CCA}">
      <dgm:prSet/>
      <dgm:spPr/>
      <dgm:t>
        <a:bodyPr/>
        <a:lstStyle/>
        <a:p>
          <a:endParaRPr lang="en-GB"/>
        </a:p>
      </dgm:t>
    </dgm:pt>
    <dgm:pt modelId="{954FC2D9-AA82-494B-BE4B-AE5368704481}">
      <dgm:prSet phldrT="[Text]"/>
      <dgm:spPr/>
      <dgm:t>
        <a:bodyPr/>
        <a:lstStyle/>
        <a:p>
          <a:r>
            <a:rPr lang="en-GB" dirty="0"/>
            <a:t>Norming</a:t>
          </a:r>
        </a:p>
      </dgm:t>
    </dgm:pt>
    <dgm:pt modelId="{5FC939A1-F5E2-496C-9360-A8F91F1B3861}" type="parTrans" cxnId="{690F6826-4DB5-48E1-90DB-CD21AD291396}">
      <dgm:prSet/>
      <dgm:spPr/>
      <dgm:t>
        <a:bodyPr/>
        <a:lstStyle/>
        <a:p>
          <a:endParaRPr lang="en-GB"/>
        </a:p>
      </dgm:t>
    </dgm:pt>
    <dgm:pt modelId="{04216DA2-EEE5-478F-AD84-9508F2FE5070}" type="sibTrans" cxnId="{690F6826-4DB5-48E1-90DB-CD21AD291396}">
      <dgm:prSet/>
      <dgm:spPr/>
      <dgm:t>
        <a:bodyPr/>
        <a:lstStyle/>
        <a:p>
          <a:endParaRPr lang="en-GB"/>
        </a:p>
      </dgm:t>
    </dgm:pt>
    <dgm:pt modelId="{25339E7A-E143-477F-92DB-14F5B0BCA42B}">
      <dgm:prSet phldrT="[Text]"/>
      <dgm:spPr/>
      <dgm:t>
        <a:bodyPr/>
        <a:lstStyle/>
        <a:p>
          <a:r>
            <a:rPr lang="en-GB" dirty="0"/>
            <a:t>Performing</a:t>
          </a:r>
        </a:p>
      </dgm:t>
    </dgm:pt>
    <dgm:pt modelId="{2B495A37-2EA4-4F69-ABE6-B6A1119D1493}" type="parTrans" cxnId="{498E80CC-E0D3-4E38-858D-C901CF7914A7}">
      <dgm:prSet/>
      <dgm:spPr/>
      <dgm:t>
        <a:bodyPr/>
        <a:lstStyle/>
        <a:p>
          <a:endParaRPr lang="en-GB"/>
        </a:p>
      </dgm:t>
    </dgm:pt>
    <dgm:pt modelId="{9BE066CF-3F71-485F-AECB-FAC83EA76BAF}" type="sibTrans" cxnId="{498E80CC-E0D3-4E38-858D-C901CF7914A7}">
      <dgm:prSet/>
      <dgm:spPr/>
      <dgm:t>
        <a:bodyPr/>
        <a:lstStyle/>
        <a:p>
          <a:endParaRPr lang="en-GB"/>
        </a:p>
      </dgm:t>
    </dgm:pt>
    <dgm:pt modelId="{E9EB9678-61FC-4CE8-B609-09016CFF7045}">
      <dgm:prSet phldrT="[Text]"/>
      <dgm:spPr/>
      <dgm:t>
        <a:bodyPr/>
        <a:lstStyle/>
        <a:p>
          <a:r>
            <a:rPr lang="en-GB" dirty="0"/>
            <a:t>Adjourning</a:t>
          </a:r>
        </a:p>
      </dgm:t>
    </dgm:pt>
    <dgm:pt modelId="{95BEED39-CF85-43E2-9E74-26A4FFF512D9}" type="parTrans" cxnId="{8F126172-1665-4DFF-9408-93B23689FB57}">
      <dgm:prSet/>
      <dgm:spPr/>
      <dgm:t>
        <a:bodyPr/>
        <a:lstStyle/>
        <a:p>
          <a:endParaRPr lang="en-GB"/>
        </a:p>
      </dgm:t>
    </dgm:pt>
    <dgm:pt modelId="{F6C85846-32BF-463E-9456-D591D6709013}" type="sibTrans" cxnId="{8F126172-1665-4DFF-9408-93B23689FB57}">
      <dgm:prSet/>
      <dgm:spPr/>
      <dgm:t>
        <a:bodyPr/>
        <a:lstStyle/>
        <a:p>
          <a:endParaRPr lang="en-GB"/>
        </a:p>
      </dgm:t>
    </dgm:pt>
    <dgm:pt modelId="{850C32BB-A794-4F8D-B420-5B21777D6199}" type="pres">
      <dgm:prSet presAssocID="{D7391790-5715-442F-AB33-DC7844E8B1EF}" presName="Name0" presStyleCnt="0">
        <dgm:presLayoutVars>
          <dgm:dir/>
          <dgm:resizeHandles val="exact"/>
        </dgm:presLayoutVars>
      </dgm:prSet>
      <dgm:spPr/>
    </dgm:pt>
    <dgm:pt modelId="{70233869-3D24-4831-84A9-DA7AABB95A6D}" type="pres">
      <dgm:prSet presAssocID="{D7391790-5715-442F-AB33-DC7844E8B1EF}" presName="cycle" presStyleCnt="0"/>
      <dgm:spPr/>
    </dgm:pt>
    <dgm:pt modelId="{5124F9A0-8790-4BC7-B824-B05BC5B1C7AB}" type="pres">
      <dgm:prSet presAssocID="{95EE6A5E-F18D-4ACE-90FC-23C3D8A6C514}" presName="nodeFirstNode" presStyleLbl="node1" presStyleIdx="0" presStyleCnt="5">
        <dgm:presLayoutVars>
          <dgm:bulletEnabled val="1"/>
        </dgm:presLayoutVars>
      </dgm:prSet>
      <dgm:spPr/>
    </dgm:pt>
    <dgm:pt modelId="{0DEE5F3C-A817-4F70-A288-E7E073368C5A}" type="pres">
      <dgm:prSet presAssocID="{CBFB579F-5FF4-413E-9B43-E5CEC27E0523}" presName="sibTransFirstNode" presStyleLbl="bgShp" presStyleIdx="0" presStyleCnt="1"/>
      <dgm:spPr/>
    </dgm:pt>
    <dgm:pt modelId="{A14ADBCE-1AE5-490D-9EF9-F45975A73297}" type="pres">
      <dgm:prSet presAssocID="{CF5F5410-3EAD-46E3-84C2-943CA9A96843}" presName="nodeFollowingNodes" presStyleLbl="node1" presStyleIdx="1" presStyleCnt="5">
        <dgm:presLayoutVars>
          <dgm:bulletEnabled val="1"/>
        </dgm:presLayoutVars>
      </dgm:prSet>
      <dgm:spPr/>
    </dgm:pt>
    <dgm:pt modelId="{509FB51F-5AE5-44FB-B5D5-20C5CC8481FE}" type="pres">
      <dgm:prSet presAssocID="{954FC2D9-AA82-494B-BE4B-AE5368704481}" presName="nodeFollowingNodes" presStyleLbl="node1" presStyleIdx="2" presStyleCnt="5">
        <dgm:presLayoutVars>
          <dgm:bulletEnabled val="1"/>
        </dgm:presLayoutVars>
      </dgm:prSet>
      <dgm:spPr/>
    </dgm:pt>
    <dgm:pt modelId="{3573B8CD-652A-41C3-AA8D-C2C602B6399F}" type="pres">
      <dgm:prSet presAssocID="{25339E7A-E143-477F-92DB-14F5B0BCA42B}" presName="nodeFollowingNodes" presStyleLbl="node1" presStyleIdx="3" presStyleCnt="5">
        <dgm:presLayoutVars>
          <dgm:bulletEnabled val="1"/>
        </dgm:presLayoutVars>
      </dgm:prSet>
      <dgm:spPr/>
    </dgm:pt>
    <dgm:pt modelId="{F65DB251-3734-49CF-8299-DE61D6E669E4}" type="pres">
      <dgm:prSet presAssocID="{E9EB9678-61FC-4CE8-B609-09016CFF7045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690F6826-4DB5-48E1-90DB-CD21AD291396}" srcId="{D7391790-5715-442F-AB33-DC7844E8B1EF}" destId="{954FC2D9-AA82-494B-BE4B-AE5368704481}" srcOrd="2" destOrd="0" parTransId="{5FC939A1-F5E2-496C-9360-A8F91F1B3861}" sibTransId="{04216DA2-EEE5-478F-AD84-9508F2FE5070}"/>
    <dgm:cxn modelId="{8E1DA52C-0127-4112-9404-D38FDAD95336}" type="presOf" srcId="{CF5F5410-3EAD-46E3-84C2-943CA9A96843}" destId="{A14ADBCE-1AE5-490D-9EF9-F45975A73297}" srcOrd="0" destOrd="0" presId="urn:microsoft.com/office/officeart/2005/8/layout/cycle3"/>
    <dgm:cxn modelId="{BE68B63A-9292-4446-B53C-B3C6B8C85791}" type="presOf" srcId="{CBFB579F-5FF4-413E-9B43-E5CEC27E0523}" destId="{0DEE5F3C-A817-4F70-A288-E7E073368C5A}" srcOrd="0" destOrd="0" presId="urn:microsoft.com/office/officeart/2005/8/layout/cycle3"/>
    <dgm:cxn modelId="{EFE0CC3D-A538-458D-956C-99147DEFF92C}" type="presOf" srcId="{E9EB9678-61FC-4CE8-B609-09016CFF7045}" destId="{F65DB251-3734-49CF-8299-DE61D6E669E4}" srcOrd="0" destOrd="0" presId="urn:microsoft.com/office/officeart/2005/8/layout/cycle3"/>
    <dgm:cxn modelId="{1DA27A67-BE4F-48F3-A96F-698F6BA4255A}" type="presOf" srcId="{25339E7A-E143-477F-92DB-14F5B0BCA42B}" destId="{3573B8CD-652A-41C3-AA8D-C2C602B6399F}" srcOrd="0" destOrd="0" presId="urn:microsoft.com/office/officeart/2005/8/layout/cycle3"/>
    <dgm:cxn modelId="{8F126172-1665-4DFF-9408-93B23689FB57}" srcId="{D7391790-5715-442F-AB33-DC7844E8B1EF}" destId="{E9EB9678-61FC-4CE8-B609-09016CFF7045}" srcOrd="4" destOrd="0" parTransId="{95BEED39-CF85-43E2-9E74-26A4FFF512D9}" sibTransId="{F6C85846-32BF-463E-9456-D591D6709013}"/>
    <dgm:cxn modelId="{DCFF0986-CE1D-4604-9548-2BBF9F0C74F3}" type="presOf" srcId="{95EE6A5E-F18D-4ACE-90FC-23C3D8A6C514}" destId="{5124F9A0-8790-4BC7-B824-B05BC5B1C7AB}" srcOrd="0" destOrd="0" presId="urn:microsoft.com/office/officeart/2005/8/layout/cycle3"/>
    <dgm:cxn modelId="{FD40719E-8EAF-4666-B488-86B8C6F68632}" type="presOf" srcId="{D7391790-5715-442F-AB33-DC7844E8B1EF}" destId="{850C32BB-A794-4F8D-B420-5B21777D6199}" srcOrd="0" destOrd="0" presId="urn:microsoft.com/office/officeart/2005/8/layout/cycle3"/>
    <dgm:cxn modelId="{A071249F-33EE-470B-BFC5-879F32A2EDFA}" type="presOf" srcId="{954FC2D9-AA82-494B-BE4B-AE5368704481}" destId="{509FB51F-5AE5-44FB-B5D5-20C5CC8481FE}" srcOrd="0" destOrd="0" presId="urn:microsoft.com/office/officeart/2005/8/layout/cycle3"/>
    <dgm:cxn modelId="{579277A3-D9F1-4D0A-BFCE-52CF48481ED1}" srcId="{D7391790-5715-442F-AB33-DC7844E8B1EF}" destId="{95EE6A5E-F18D-4ACE-90FC-23C3D8A6C514}" srcOrd="0" destOrd="0" parTransId="{6F6DFB5A-568A-471D-BBF8-C645FC012C97}" sibTransId="{CBFB579F-5FF4-413E-9B43-E5CEC27E0523}"/>
    <dgm:cxn modelId="{498E80CC-E0D3-4E38-858D-C901CF7914A7}" srcId="{D7391790-5715-442F-AB33-DC7844E8B1EF}" destId="{25339E7A-E143-477F-92DB-14F5B0BCA42B}" srcOrd="3" destOrd="0" parTransId="{2B495A37-2EA4-4F69-ABE6-B6A1119D1493}" sibTransId="{9BE066CF-3F71-485F-AECB-FAC83EA76BAF}"/>
    <dgm:cxn modelId="{302516D4-B397-4B98-9B1D-DA957F1B7CCA}" srcId="{D7391790-5715-442F-AB33-DC7844E8B1EF}" destId="{CF5F5410-3EAD-46E3-84C2-943CA9A96843}" srcOrd="1" destOrd="0" parTransId="{362BBFBF-AA8D-466D-8BEC-3CB6F01555EF}" sibTransId="{013B3FB8-6B8D-4817-98D7-AC214CA2E153}"/>
    <dgm:cxn modelId="{9C69DCE9-8BED-44AD-9F28-17629B515AEB}" type="presParOf" srcId="{850C32BB-A794-4F8D-B420-5B21777D6199}" destId="{70233869-3D24-4831-84A9-DA7AABB95A6D}" srcOrd="0" destOrd="0" presId="urn:microsoft.com/office/officeart/2005/8/layout/cycle3"/>
    <dgm:cxn modelId="{5086D16A-715F-4E30-BEFB-7B965834EC93}" type="presParOf" srcId="{70233869-3D24-4831-84A9-DA7AABB95A6D}" destId="{5124F9A0-8790-4BC7-B824-B05BC5B1C7AB}" srcOrd="0" destOrd="0" presId="urn:microsoft.com/office/officeart/2005/8/layout/cycle3"/>
    <dgm:cxn modelId="{E0294DAF-E8FB-49AC-9297-B8E35FF23CC9}" type="presParOf" srcId="{70233869-3D24-4831-84A9-DA7AABB95A6D}" destId="{0DEE5F3C-A817-4F70-A288-E7E073368C5A}" srcOrd="1" destOrd="0" presId="urn:microsoft.com/office/officeart/2005/8/layout/cycle3"/>
    <dgm:cxn modelId="{4468E695-1133-49D2-BBC1-9DC7CAC53504}" type="presParOf" srcId="{70233869-3D24-4831-84A9-DA7AABB95A6D}" destId="{A14ADBCE-1AE5-490D-9EF9-F45975A73297}" srcOrd="2" destOrd="0" presId="urn:microsoft.com/office/officeart/2005/8/layout/cycle3"/>
    <dgm:cxn modelId="{8B12F5BD-ABB7-4E8D-BED2-E9F75E72895D}" type="presParOf" srcId="{70233869-3D24-4831-84A9-DA7AABB95A6D}" destId="{509FB51F-5AE5-44FB-B5D5-20C5CC8481FE}" srcOrd="3" destOrd="0" presId="urn:microsoft.com/office/officeart/2005/8/layout/cycle3"/>
    <dgm:cxn modelId="{FA278E5F-EA7B-4A11-A4F7-CE3C7DA2CB44}" type="presParOf" srcId="{70233869-3D24-4831-84A9-DA7AABB95A6D}" destId="{3573B8CD-652A-41C3-AA8D-C2C602B6399F}" srcOrd="4" destOrd="0" presId="urn:microsoft.com/office/officeart/2005/8/layout/cycle3"/>
    <dgm:cxn modelId="{5F0E3896-6574-448F-84B4-E4840FF60D61}" type="presParOf" srcId="{70233869-3D24-4831-84A9-DA7AABB95A6D}" destId="{F65DB251-3734-49CF-8299-DE61D6E669E4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EE5F3C-A817-4F70-A288-E7E073368C5A}">
      <dsp:nvSpPr>
        <dsp:cNvPr id="0" name=""/>
        <dsp:cNvSpPr/>
      </dsp:nvSpPr>
      <dsp:spPr>
        <a:xfrm>
          <a:off x="1116711" y="-22450"/>
          <a:ext cx="3880356" cy="3880356"/>
        </a:xfrm>
        <a:prstGeom prst="circularArrow">
          <a:avLst>
            <a:gd name="adj1" fmla="val 5544"/>
            <a:gd name="adj2" fmla="val 330680"/>
            <a:gd name="adj3" fmla="val 13816441"/>
            <a:gd name="adj4" fmla="val 17361356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24F9A0-8790-4BC7-B824-B05BC5B1C7AB}">
      <dsp:nvSpPr>
        <dsp:cNvPr id="0" name=""/>
        <dsp:cNvSpPr/>
      </dsp:nvSpPr>
      <dsp:spPr>
        <a:xfrm>
          <a:off x="2164302" y="83"/>
          <a:ext cx="1785175" cy="892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Forming</a:t>
          </a:r>
        </a:p>
      </dsp:txBody>
      <dsp:txXfrm>
        <a:off x="2207875" y="43656"/>
        <a:ext cx="1698029" cy="805441"/>
      </dsp:txXfrm>
    </dsp:sp>
    <dsp:sp modelId="{A14ADBCE-1AE5-490D-9EF9-F45975A73297}">
      <dsp:nvSpPr>
        <dsp:cNvPr id="0" name=""/>
        <dsp:cNvSpPr/>
      </dsp:nvSpPr>
      <dsp:spPr>
        <a:xfrm>
          <a:off x="3738049" y="1143477"/>
          <a:ext cx="1785175" cy="892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Storming</a:t>
          </a:r>
        </a:p>
      </dsp:txBody>
      <dsp:txXfrm>
        <a:off x="3781622" y="1187050"/>
        <a:ext cx="1698029" cy="805441"/>
      </dsp:txXfrm>
    </dsp:sp>
    <dsp:sp modelId="{509FB51F-5AE5-44FB-B5D5-20C5CC8481FE}">
      <dsp:nvSpPr>
        <dsp:cNvPr id="0" name=""/>
        <dsp:cNvSpPr/>
      </dsp:nvSpPr>
      <dsp:spPr>
        <a:xfrm>
          <a:off x="3136931" y="2993528"/>
          <a:ext cx="1785175" cy="892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Norming</a:t>
          </a:r>
        </a:p>
      </dsp:txBody>
      <dsp:txXfrm>
        <a:off x="3180504" y="3037101"/>
        <a:ext cx="1698029" cy="805441"/>
      </dsp:txXfrm>
    </dsp:sp>
    <dsp:sp modelId="{3573B8CD-652A-41C3-AA8D-C2C602B6399F}">
      <dsp:nvSpPr>
        <dsp:cNvPr id="0" name=""/>
        <dsp:cNvSpPr/>
      </dsp:nvSpPr>
      <dsp:spPr>
        <a:xfrm>
          <a:off x="1191672" y="2993528"/>
          <a:ext cx="1785175" cy="892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Performing</a:t>
          </a:r>
        </a:p>
      </dsp:txBody>
      <dsp:txXfrm>
        <a:off x="1235245" y="3037101"/>
        <a:ext cx="1698029" cy="805441"/>
      </dsp:txXfrm>
    </dsp:sp>
    <dsp:sp modelId="{F65DB251-3734-49CF-8299-DE61D6E669E4}">
      <dsp:nvSpPr>
        <dsp:cNvPr id="0" name=""/>
        <dsp:cNvSpPr/>
      </dsp:nvSpPr>
      <dsp:spPr>
        <a:xfrm>
          <a:off x="590554" y="1143477"/>
          <a:ext cx="1785175" cy="8925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Adjourning</a:t>
          </a:r>
        </a:p>
      </dsp:txBody>
      <dsp:txXfrm>
        <a:off x="634127" y="1187050"/>
        <a:ext cx="1698029" cy="8054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09581" y="1290066"/>
            <a:ext cx="10572835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190887" y="1510029"/>
            <a:ext cx="3277447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CA991-4FB2-F84C-9546-375E9435A4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2694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9DA6CA-D4FA-BA44-A58B-88B090228C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42369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891887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7750-B475-004D-9BEE-53F7B615A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E33F7-5C20-6249-8358-8AC4B0B83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A42AA-85A7-F549-ACE2-7FF4FCB58C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63587C-988C-1741-B1AD-2260344FF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DE21C-3B8E-5F40-A53E-9F4272191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397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AE433-868A-9B40-8540-5D1A563C7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E630A8-95A9-184E-87CF-BCBF239A73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93386-3775-BB46-AF82-C34FB02101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FF5CA-C335-3D4B-8F03-1CD481A582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6BCDFF-05A2-934D-BEA2-AAFE46CB8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76096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F14CCA-958F-144C-9EDD-BE41855E4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AB40F-54BD-A242-9BDD-14BE604F2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29F4EB-3198-804A-8B18-D80338851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B9CD05-9F85-5F4A-9272-880DE5C9C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F5F0E-37F4-CE4C-BCA5-F5FA2BC71A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4852C-11D2-9545-A28D-21DC2835B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85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8F641-C35D-A84E-AB4E-86B0499AA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DEAA3-A5CE-E94A-911B-75F86F943A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195F6F-7B01-9041-B242-983D6535B7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6547D-0AF5-F144-99C9-F391613C38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18D06-44C8-D245-96F8-674E98E0A2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85D28F-5470-4B45-9050-2FED03F49D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5B70C0-C3E6-1E4E-BEE1-C8C8410F0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5C1C21-E6FE-664A-9ACE-EFF6F0D1CE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736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D64B1-84EB-6047-A2BE-E5BC5BBEE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E309EF-E51D-F540-93D4-6600A73DE6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2FA78D-E555-614A-98D3-7FC8B9851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5562C4-7058-6247-8E7C-A3F4FCE6C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9279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560D5E5-3C79-D94B-AB17-5E7DC0ED56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1A59F6-B720-BC4F-81CA-FD5C2DFD9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DB336C-ECAA-6940-9957-27AD40DBCC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1262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F3EFD-60D8-2148-8133-A8C16AAA8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8DC8BE-79D9-BC47-B26C-EABEE74C9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B3F410-86AC-6545-8210-1638BC23F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E788203-4374-0D41-9821-0B48A63EFD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BE619-47D1-724E-9D3F-5966C69816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A3365-FAB5-2740-8154-E28942AE8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251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9E9B9-6B77-5345-B0EF-3918852A9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275C492-F7F6-744D-8063-93EAABE003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34A439-BEAF-CD4C-87DF-72DC1AECA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B163-9E3E-D447-BE23-93AC00A4D50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4C965D-8269-824D-BDAA-61860C152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C733-D023-F64D-AB84-AE4A5DB2F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283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E4C1B1-AEA7-944F-88E0-58D25F45A3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E9BF74-347D-114B-943B-F934FAC161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9CF3-B36B-3A41-A8CE-2D2BDACA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228349-9DA2-3E4C-95D7-C3278CF35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81D5ED-65D9-0A42-9AA4-54F913438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3938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D59055-C8D1-0F4E-9647-E3864DEF35E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8BCB1-664D-0641-B8CB-184EBB9A2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C41958-E946-1544-AA19-8120825B8BA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0F3320-3347-314E-BC55-88A03D7CED6F}" type="datetimeFigureOut">
              <a:rPr lang="en-US" smtClean="0"/>
              <a:t>2/20/2025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2876A-64D4-FB45-96C8-382D8A5FA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50415-0CC0-B243-A002-EBB868A6C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9F197FA-B56C-8345-9EF8-DBEE67EE974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170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48446" y="150622"/>
            <a:ext cx="11695108" cy="55399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10599" y="1935227"/>
            <a:ext cx="11207327" cy="4924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Segoe UI"/>
                <a:cs typeface="Segoe U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2/20/2025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AB8F-AE29-ED42-AEE8-C223858800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3719945"/>
            <a:ext cx="10515600" cy="245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Title Placeholder 8">
            <a:extLst>
              <a:ext uri="{FF2B5EF4-FFF2-40B4-BE49-F238E27FC236}">
                <a16:creationId xmlns:a16="http://schemas.microsoft.com/office/drawing/2014/main" id="{87FDFF47-FCE0-3342-B7DA-F7EFFC719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48452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99AC6EB-35F2-1540-9809-231E7BF318E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9265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6.png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18E9D-005E-4543-BA27-E21599E12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23761"/>
            <a:ext cx="10515600" cy="350885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Facilitation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2025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A2F598-F4D9-7C4C-97E7-9338EEAF2E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5701553"/>
            <a:ext cx="10515600" cy="4754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ctr">
              <a:buNone/>
            </a:pPr>
            <a:r>
              <a:rPr lang="en-US" dirty="0">
                <a:solidFill>
                  <a:schemeClr val="bg1"/>
                </a:solidFill>
              </a:rPr>
              <a:t>Mache </a:t>
            </a:r>
            <a:r>
              <a:rPr lang="en-US" dirty="0" err="1">
                <a:solidFill>
                  <a:schemeClr val="bg1"/>
                </a:solidFill>
              </a:rPr>
              <a:t>Treviño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402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AA1985-6110-3824-F5A0-D5889EF95D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DE0FC9-0690-D381-54E7-50DD9DEC8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900" y="1364961"/>
            <a:ext cx="4559300" cy="2962751"/>
          </a:xfrm>
        </p:spPr>
        <p:txBody>
          <a:bodyPr>
            <a:normAutofit/>
          </a:bodyPr>
          <a:lstStyle/>
          <a:p>
            <a:pPr marL="742950" indent="-742950" algn="ctr">
              <a:buAutoNum type="arabicPeriod"/>
            </a:pPr>
            <a:r>
              <a:rPr lang="en-GB">
                <a:solidFill>
                  <a:schemeClr val="bg1"/>
                </a:solidFill>
              </a:rPr>
              <a:t>Go to the quote that resonates more with you. </a:t>
            </a:r>
            <a:endParaRPr lang="en-US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CC5CD7F-4A40-3C07-5962-B458885AD8C2}"/>
              </a:ext>
            </a:extLst>
          </p:cNvPr>
          <p:cNvSpPr txBox="1">
            <a:spLocks/>
          </p:cNvSpPr>
          <p:nvPr/>
        </p:nvSpPr>
        <p:spPr>
          <a:xfrm>
            <a:off x="190021" y="3901367"/>
            <a:ext cx="5220658" cy="29627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dirty="0">
                <a:solidFill>
                  <a:schemeClr val="bg1"/>
                </a:solidFill>
              </a:rPr>
              <a:t>2. </a:t>
            </a:r>
            <a:r>
              <a:rPr lang="en-GB">
                <a:solidFill>
                  <a:schemeClr val="bg1"/>
                </a:solidFill>
              </a:rPr>
              <a:t>Reflect and discuss... </a:t>
            </a:r>
            <a:r>
              <a:rPr lang="en-GB" dirty="0">
                <a:solidFill>
                  <a:schemeClr val="bg1"/>
                </a:solidFill>
              </a:rPr>
              <a:t>Why? What does it relate to? What would you add?</a:t>
            </a:r>
            <a:endParaRPr lang="en-GB" dirty="0">
              <a:solidFill>
                <a:schemeClr val="bg1"/>
              </a:solidFill>
              <a:ea typeface="Calibri Light" panose="020F0302020204030204"/>
              <a:cs typeface="Calibri Light" panose="020F0302020204030204"/>
            </a:endParaRPr>
          </a:p>
        </p:txBody>
      </p:sp>
      <p:pic>
        <p:nvPicPr>
          <p:cNvPr id="8" name="Picture 7" descr="Two blank speech balloons">
            <a:extLst>
              <a:ext uri="{FF2B5EF4-FFF2-40B4-BE49-F238E27FC236}">
                <a16:creationId xmlns:a16="http://schemas.microsoft.com/office/drawing/2014/main" id="{34FB3CCB-0EF5-0267-8CD7-4C76442D4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6565" y="1836708"/>
            <a:ext cx="5995359" cy="3759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81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73CB3-ECC8-BE74-0409-8F044328F6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C145D7B-9DCC-33BF-0534-3AD07F86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Picture 5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0C1252C2-3ABB-83FE-A787-7ACA9FC778D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864" r="16568" b="-300"/>
          <a:stretch/>
        </p:blipFill>
        <p:spPr>
          <a:xfrm>
            <a:off x="7755685" y="1343384"/>
            <a:ext cx="3236107" cy="4803846"/>
          </a:xfrm>
          <a:prstGeom prst="rect">
            <a:avLst/>
          </a:prstGeom>
        </p:spPr>
      </p:pic>
      <p:pic>
        <p:nvPicPr>
          <p:cNvPr id="7" name="Picture 6" descr="A book cover with a person on a ladder&#10;&#10;AI-generated content may be incorrect.">
            <a:extLst>
              <a:ext uri="{FF2B5EF4-FFF2-40B4-BE49-F238E27FC236}">
                <a16:creationId xmlns:a16="http://schemas.microsoft.com/office/drawing/2014/main" id="{E76778A5-C7AE-FA50-07FA-8B19BB42AF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289" r="17994" b="-599"/>
          <a:stretch/>
        </p:blipFill>
        <p:spPr>
          <a:xfrm>
            <a:off x="1702818" y="1717195"/>
            <a:ext cx="3106654" cy="483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71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000" y="417399"/>
            <a:ext cx="10515600" cy="12432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5080" algn="ctr">
              <a:spcBef>
                <a:spcPts val="95"/>
              </a:spcBef>
            </a:pPr>
            <a:r>
              <a:rPr sz="4000" dirty="0"/>
              <a:t>What</a:t>
            </a:r>
            <a:r>
              <a:rPr sz="4000" spc="-125" dirty="0"/>
              <a:t> </a:t>
            </a:r>
            <a:r>
              <a:rPr sz="4000" b="1" spc="-10" dirty="0"/>
              <a:t>jobs/roles/names</a:t>
            </a:r>
            <a:r>
              <a:rPr sz="4000" b="1" spc="-145" dirty="0"/>
              <a:t> </a:t>
            </a:r>
            <a:r>
              <a:rPr sz="4000" spc="-25" dirty="0"/>
              <a:t>can </a:t>
            </a:r>
            <a:r>
              <a:rPr sz="4000" dirty="0"/>
              <a:t>be</a:t>
            </a:r>
            <a:r>
              <a:rPr sz="4000" spc="-70" dirty="0"/>
              <a:t> </a:t>
            </a:r>
            <a:r>
              <a:rPr sz="4000" dirty="0"/>
              <a:t>given</a:t>
            </a:r>
            <a:r>
              <a:rPr sz="4000" spc="-75" dirty="0"/>
              <a:t> </a:t>
            </a:r>
            <a:r>
              <a:rPr sz="4000" dirty="0"/>
              <a:t>to</a:t>
            </a:r>
            <a:r>
              <a:rPr sz="4000" spc="-50" dirty="0"/>
              <a:t> </a:t>
            </a:r>
            <a:r>
              <a:rPr sz="4000" dirty="0"/>
              <a:t>people</a:t>
            </a:r>
            <a:r>
              <a:rPr sz="4000" spc="-60" dirty="0"/>
              <a:t> </a:t>
            </a:r>
            <a:r>
              <a:rPr sz="4000" dirty="0"/>
              <a:t>who</a:t>
            </a:r>
            <a:r>
              <a:rPr sz="4000" spc="-55" dirty="0"/>
              <a:t> </a:t>
            </a:r>
            <a:r>
              <a:rPr sz="4000" spc="-20" dirty="0"/>
              <a:t>work </a:t>
            </a:r>
            <a:r>
              <a:rPr sz="4000" dirty="0"/>
              <a:t>with</a:t>
            </a:r>
            <a:r>
              <a:rPr sz="4000" spc="-65" dirty="0"/>
              <a:t> </a:t>
            </a:r>
            <a:r>
              <a:rPr sz="4000" dirty="0"/>
              <a:t>young</a:t>
            </a:r>
            <a:r>
              <a:rPr sz="4000" spc="-45" dirty="0"/>
              <a:t> </a:t>
            </a:r>
            <a:r>
              <a:rPr sz="4000" spc="-10" dirty="0"/>
              <a:t>people?</a:t>
            </a:r>
            <a:endParaRPr sz="4000" dirty="0"/>
          </a:p>
        </p:txBody>
      </p:sp>
      <p:grpSp>
        <p:nvGrpSpPr>
          <p:cNvPr id="3" name="object 3"/>
          <p:cNvGrpSpPr/>
          <p:nvPr/>
        </p:nvGrpSpPr>
        <p:grpSpPr>
          <a:xfrm>
            <a:off x="762000" y="2057400"/>
            <a:ext cx="10515600" cy="3657600"/>
            <a:chOff x="619747" y="2900807"/>
            <a:chExt cx="7666355" cy="2520950"/>
          </a:xfrm>
        </p:grpSpPr>
        <p:sp>
          <p:nvSpPr>
            <p:cNvPr id="4" name="object 4"/>
            <p:cNvSpPr/>
            <p:nvPr/>
          </p:nvSpPr>
          <p:spPr>
            <a:xfrm>
              <a:off x="868019" y="4388850"/>
              <a:ext cx="826769" cy="545465"/>
            </a:xfrm>
            <a:custGeom>
              <a:avLst/>
              <a:gdLst/>
              <a:ahLst/>
              <a:cxnLst/>
              <a:rect l="l" t="t" r="r" b="b"/>
              <a:pathLst>
                <a:path w="826769" h="545464">
                  <a:moveTo>
                    <a:pt x="248183" y="124602"/>
                  </a:moveTo>
                  <a:lnTo>
                    <a:pt x="141808" y="360949"/>
                  </a:lnTo>
                  <a:lnTo>
                    <a:pt x="167728" y="372633"/>
                  </a:lnTo>
                  <a:lnTo>
                    <a:pt x="211670" y="274970"/>
                  </a:lnTo>
                  <a:lnTo>
                    <a:pt x="211785" y="274716"/>
                  </a:lnTo>
                  <a:lnTo>
                    <a:pt x="229915" y="274716"/>
                  </a:lnTo>
                  <a:lnTo>
                    <a:pt x="228701" y="272049"/>
                  </a:lnTo>
                  <a:lnTo>
                    <a:pt x="226315" y="262048"/>
                  </a:lnTo>
                  <a:lnTo>
                    <a:pt x="225901" y="252047"/>
                  </a:lnTo>
                  <a:lnTo>
                    <a:pt x="227339" y="242808"/>
                  </a:lnTo>
                  <a:lnTo>
                    <a:pt x="227458" y="242046"/>
                  </a:lnTo>
                  <a:lnTo>
                    <a:pt x="247142" y="198489"/>
                  </a:lnTo>
                  <a:lnTo>
                    <a:pt x="283206" y="172638"/>
                  </a:lnTo>
                  <a:lnTo>
                    <a:pt x="293955" y="171576"/>
                  </a:lnTo>
                  <a:lnTo>
                    <a:pt x="352996" y="171576"/>
                  </a:lnTo>
                  <a:lnTo>
                    <a:pt x="346602" y="165901"/>
                  </a:lnTo>
                  <a:lnTo>
                    <a:pt x="344989" y="164988"/>
                  </a:lnTo>
                  <a:lnTo>
                    <a:pt x="261937" y="164988"/>
                  </a:lnTo>
                  <a:lnTo>
                    <a:pt x="261302" y="164734"/>
                  </a:lnTo>
                  <a:lnTo>
                    <a:pt x="274116" y="136286"/>
                  </a:lnTo>
                  <a:lnTo>
                    <a:pt x="248183" y="124602"/>
                  </a:lnTo>
                  <a:close/>
                </a:path>
                <a:path w="826769" h="545464">
                  <a:moveTo>
                    <a:pt x="229915" y="274716"/>
                  </a:moveTo>
                  <a:lnTo>
                    <a:pt x="211785" y="274716"/>
                  </a:lnTo>
                  <a:lnTo>
                    <a:pt x="212407" y="274970"/>
                  </a:lnTo>
                  <a:lnTo>
                    <a:pt x="216491" y="291169"/>
                  </a:lnTo>
                  <a:lnTo>
                    <a:pt x="248716" y="324119"/>
                  </a:lnTo>
                  <a:lnTo>
                    <a:pt x="282138" y="331771"/>
                  </a:lnTo>
                  <a:lnTo>
                    <a:pt x="297471" y="329886"/>
                  </a:lnTo>
                  <a:lnTo>
                    <a:pt x="297947" y="329886"/>
                  </a:lnTo>
                  <a:lnTo>
                    <a:pt x="313437" y="324119"/>
                  </a:lnTo>
                  <a:lnTo>
                    <a:pt x="313580" y="324119"/>
                  </a:lnTo>
                  <a:lnTo>
                    <a:pt x="328380" y="314632"/>
                  </a:lnTo>
                  <a:lnTo>
                    <a:pt x="337569" y="305847"/>
                  </a:lnTo>
                  <a:lnTo>
                    <a:pt x="278564" y="305847"/>
                  </a:lnTo>
                  <a:lnTo>
                    <a:pt x="267175" y="304786"/>
                  </a:lnTo>
                  <a:lnTo>
                    <a:pt x="232906" y="281287"/>
                  </a:lnTo>
                  <a:lnTo>
                    <a:pt x="230031" y="274970"/>
                  </a:lnTo>
                  <a:lnTo>
                    <a:pt x="229915" y="274716"/>
                  </a:lnTo>
                  <a:close/>
                </a:path>
                <a:path w="826769" h="545464">
                  <a:moveTo>
                    <a:pt x="352996" y="171576"/>
                  </a:moveTo>
                  <a:lnTo>
                    <a:pt x="293955" y="171576"/>
                  </a:lnTo>
                  <a:lnTo>
                    <a:pt x="304926" y="172968"/>
                  </a:lnTo>
                  <a:lnTo>
                    <a:pt x="316115" y="176799"/>
                  </a:lnTo>
                  <a:lnTo>
                    <a:pt x="343052" y="207406"/>
                  </a:lnTo>
                  <a:lnTo>
                    <a:pt x="344568" y="222011"/>
                  </a:lnTo>
                  <a:lnTo>
                    <a:pt x="344206" y="229885"/>
                  </a:lnTo>
                  <a:lnTo>
                    <a:pt x="341499" y="242046"/>
                  </a:lnTo>
                  <a:lnTo>
                    <a:pt x="341450" y="242268"/>
                  </a:lnTo>
                  <a:lnTo>
                    <a:pt x="320273" y="282447"/>
                  </a:lnTo>
                  <a:lnTo>
                    <a:pt x="278564" y="305847"/>
                  </a:lnTo>
                  <a:lnTo>
                    <a:pt x="337569" y="305847"/>
                  </a:lnTo>
                  <a:lnTo>
                    <a:pt x="362826" y="267858"/>
                  </a:lnTo>
                  <a:lnTo>
                    <a:pt x="373118" y="233441"/>
                  </a:lnTo>
                  <a:lnTo>
                    <a:pt x="373211" y="233013"/>
                  </a:lnTo>
                  <a:lnTo>
                    <a:pt x="373524" y="225313"/>
                  </a:lnTo>
                  <a:lnTo>
                    <a:pt x="373534" y="225075"/>
                  </a:lnTo>
                  <a:lnTo>
                    <a:pt x="373659" y="222011"/>
                  </a:lnTo>
                  <a:lnTo>
                    <a:pt x="373725" y="220392"/>
                  </a:lnTo>
                  <a:lnTo>
                    <a:pt x="373834" y="217715"/>
                  </a:lnTo>
                  <a:lnTo>
                    <a:pt x="373866" y="216906"/>
                  </a:lnTo>
                  <a:lnTo>
                    <a:pt x="371539" y="201945"/>
                  </a:lnTo>
                  <a:lnTo>
                    <a:pt x="371500" y="201691"/>
                  </a:lnTo>
                  <a:lnTo>
                    <a:pt x="366142" y="187809"/>
                  </a:lnTo>
                  <a:lnTo>
                    <a:pt x="357843" y="175879"/>
                  </a:lnTo>
                  <a:lnTo>
                    <a:pt x="352996" y="171576"/>
                  </a:lnTo>
                  <a:close/>
                </a:path>
                <a:path w="826769" h="545464">
                  <a:moveTo>
                    <a:pt x="14096" y="165242"/>
                  </a:moveTo>
                  <a:lnTo>
                    <a:pt x="0" y="196484"/>
                  </a:lnTo>
                  <a:lnTo>
                    <a:pt x="2057" y="199913"/>
                  </a:lnTo>
                  <a:lnTo>
                    <a:pt x="5156" y="203469"/>
                  </a:lnTo>
                  <a:lnTo>
                    <a:pt x="43053" y="231155"/>
                  </a:lnTo>
                  <a:lnTo>
                    <a:pt x="83058" y="245633"/>
                  </a:lnTo>
                  <a:lnTo>
                    <a:pt x="98667" y="247522"/>
                  </a:lnTo>
                  <a:lnTo>
                    <a:pt x="105385" y="247522"/>
                  </a:lnTo>
                  <a:lnTo>
                    <a:pt x="145329" y="230919"/>
                  </a:lnTo>
                  <a:lnTo>
                    <a:pt x="152925" y="221317"/>
                  </a:lnTo>
                  <a:lnTo>
                    <a:pt x="97861" y="221317"/>
                  </a:lnTo>
                  <a:lnTo>
                    <a:pt x="88207" y="220392"/>
                  </a:lnTo>
                  <a:lnTo>
                    <a:pt x="77920" y="217715"/>
                  </a:lnTo>
                  <a:lnTo>
                    <a:pt x="77783" y="217715"/>
                  </a:lnTo>
                  <a:lnTo>
                    <a:pt x="65786" y="212994"/>
                  </a:lnTo>
                  <a:lnTo>
                    <a:pt x="36068" y="193055"/>
                  </a:lnTo>
                  <a:lnTo>
                    <a:pt x="31318" y="188864"/>
                  </a:lnTo>
                  <a:lnTo>
                    <a:pt x="27000" y="184419"/>
                  </a:lnTo>
                  <a:lnTo>
                    <a:pt x="19265" y="174767"/>
                  </a:lnTo>
                  <a:lnTo>
                    <a:pt x="16256" y="170068"/>
                  </a:lnTo>
                  <a:lnTo>
                    <a:pt x="14096" y="165242"/>
                  </a:lnTo>
                  <a:close/>
                </a:path>
                <a:path w="826769" h="545464">
                  <a:moveTo>
                    <a:pt x="132740" y="0"/>
                  </a:moveTo>
                  <a:lnTo>
                    <a:pt x="91617" y="11953"/>
                  </a:lnTo>
                  <a:lnTo>
                    <a:pt x="68884" y="44338"/>
                  </a:lnTo>
                  <a:lnTo>
                    <a:pt x="67148" y="51831"/>
                  </a:lnTo>
                  <a:lnTo>
                    <a:pt x="67232" y="67706"/>
                  </a:lnTo>
                  <a:lnTo>
                    <a:pt x="83210" y="103774"/>
                  </a:lnTo>
                  <a:lnTo>
                    <a:pt x="112154" y="141356"/>
                  </a:lnTo>
                  <a:lnTo>
                    <a:pt x="120878" y="152542"/>
                  </a:lnTo>
                  <a:lnTo>
                    <a:pt x="124879" y="158638"/>
                  </a:lnTo>
                  <a:lnTo>
                    <a:pt x="131000" y="170322"/>
                  </a:lnTo>
                  <a:lnTo>
                    <a:pt x="132764" y="175879"/>
                  </a:lnTo>
                  <a:lnTo>
                    <a:pt x="132854" y="176164"/>
                  </a:lnTo>
                  <a:lnTo>
                    <a:pt x="134150" y="187594"/>
                  </a:lnTo>
                  <a:lnTo>
                    <a:pt x="133185" y="193055"/>
                  </a:lnTo>
                  <a:lnTo>
                    <a:pt x="133096" y="193563"/>
                  </a:lnTo>
                  <a:lnTo>
                    <a:pt x="106386" y="220392"/>
                  </a:lnTo>
                  <a:lnTo>
                    <a:pt x="106190" y="220392"/>
                  </a:lnTo>
                  <a:lnTo>
                    <a:pt x="97861" y="221317"/>
                  </a:lnTo>
                  <a:lnTo>
                    <a:pt x="152925" y="221317"/>
                  </a:lnTo>
                  <a:lnTo>
                    <a:pt x="154954" y="218265"/>
                  </a:lnTo>
                  <a:lnTo>
                    <a:pt x="159029" y="210327"/>
                  </a:lnTo>
                  <a:lnTo>
                    <a:pt x="162826" y="201945"/>
                  </a:lnTo>
                  <a:lnTo>
                    <a:pt x="164592" y="193690"/>
                  </a:lnTo>
                  <a:lnTo>
                    <a:pt x="164045" y="177688"/>
                  </a:lnTo>
                  <a:lnTo>
                    <a:pt x="162477" y="170322"/>
                  </a:lnTo>
                  <a:lnTo>
                    <a:pt x="162369" y="169814"/>
                  </a:lnTo>
                  <a:lnTo>
                    <a:pt x="142739" y="132891"/>
                  </a:lnTo>
                  <a:lnTo>
                    <a:pt x="124935" y="110108"/>
                  </a:lnTo>
                  <a:lnTo>
                    <a:pt x="120762" y="104917"/>
                  </a:lnTo>
                  <a:lnTo>
                    <a:pt x="99783" y="73040"/>
                  </a:lnTo>
                  <a:lnTo>
                    <a:pt x="97927" y="59797"/>
                  </a:lnTo>
                  <a:lnTo>
                    <a:pt x="97802" y="57292"/>
                  </a:lnTo>
                  <a:lnTo>
                    <a:pt x="123037" y="27193"/>
                  </a:lnTo>
                  <a:lnTo>
                    <a:pt x="128803" y="26558"/>
                  </a:lnTo>
                  <a:lnTo>
                    <a:pt x="134208" y="25844"/>
                  </a:lnTo>
                  <a:lnTo>
                    <a:pt x="206746" y="25844"/>
                  </a:lnTo>
                  <a:lnTo>
                    <a:pt x="194075" y="18333"/>
                  </a:lnTo>
                  <a:lnTo>
                    <a:pt x="156010" y="3006"/>
                  </a:lnTo>
                  <a:lnTo>
                    <a:pt x="140375" y="390"/>
                  </a:lnTo>
                  <a:lnTo>
                    <a:pt x="132740" y="0"/>
                  </a:lnTo>
                  <a:close/>
                </a:path>
                <a:path w="826769" h="545464">
                  <a:moveTo>
                    <a:pt x="296379" y="151383"/>
                  </a:moveTo>
                  <a:lnTo>
                    <a:pt x="278958" y="155680"/>
                  </a:lnTo>
                  <a:lnTo>
                    <a:pt x="261937" y="164988"/>
                  </a:lnTo>
                  <a:lnTo>
                    <a:pt x="344989" y="164988"/>
                  </a:lnTo>
                  <a:lnTo>
                    <a:pt x="332422" y="157876"/>
                  </a:lnTo>
                  <a:lnTo>
                    <a:pt x="314201" y="152112"/>
                  </a:lnTo>
                  <a:lnTo>
                    <a:pt x="296379" y="151383"/>
                  </a:lnTo>
                  <a:close/>
                </a:path>
                <a:path w="826769" h="545464">
                  <a:moveTo>
                    <a:pt x="206746" y="25844"/>
                  </a:moveTo>
                  <a:lnTo>
                    <a:pt x="135324" y="25844"/>
                  </a:lnTo>
                  <a:lnTo>
                    <a:pt x="140614" y="26177"/>
                  </a:lnTo>
                  <a:lnTo>
                    <a:pt x="153878" y="29098"/>
                  </a:lnTo>
                  <a:lnTo>
                    <a:pt x="153681" y="29098"/>
                  </a:lnTo>
                  <a:lnTo>
                    <a:pt x="159372" y="31003"/>
                  </a:lnTo>
                  <a:lnTo>
                    <a:pt x="165176" y="33543"/>
                  </a:lnTo>
                  <a:lnTo>
                    <a:pt x="179801" y="41215"/>
                  </a:lnTo>
                  <a:lnTo>
                    <a:pt x="192224" y="49958"/>
                  </a:lnTo>
                  <a:lnTo>
                    <a:pt x="202441" y="59797"/>
                  </a:lnTo>
                  <a:lnTo>
                    <a:pt x="210451" y="70754"/>
                  </a:lnTo>
                  <a:lnTo>
                    <a:pt x="223900" y="40782"/>
                  </a:lnTo>
                  <a:lnTo>
                    <a:pt x="216688" y="33331"/>
                  </a:lnTo>
                  <a:lnTo>
                    <a:pt x="206746" y="25844"/>
                  </a:lnTo>
                  <a:close/>
                </a:path>
                <a:path w="826769" h="545464">
                  <a:moveTo>
                    <a:pt x="731799" y="342280"/>
                  </a:moveTo>
                  <a:lnTo>
                    <a:pt x="721893" y="364378"/>
                  </a:lnTo>
                  <a:lnTo>
                    <a:pt x="749706" y="376824"/>
                  </a:lnTo>
                  <a:lnTo>
                    <a:pt x="706526" y="472709"/>
                  </a:lnTo>
                  <a:lnTo>
                    <a:pt x="699947" y="494363"/>
                  </a:lnTo>
                  <a:lnTo>
                    <a:pt x="699856" y="494663"/>
                  </a:lnTo>
                  <a:lnTo>
                    <a:pt x="701086" y="511825"/>
                  </a:lnTo>
                  <a:lnTo>
                    <a:pt x="727735" y="539257"/>
                  </a:lnTo>
                  <a:lnTo>
                    <a:pt x="748286" y="545099"/>
                  </a:lnTo>
                  <a:lnTo>
                    <a:pt x="754278" y="545099"/>
                  </a:lnTo>
                  <a:lnTo>
                    <a:pt x="763558" y="524398"/>
                  </a:lnTo>
                  <a:lnTo>
                    <a:pt x="757834" y="524398"/>
                  </a:lnTo>
                  <a:lnTo>
                    <a:pt x="751357" y="523636"/>
                  </a:lnTo>
                  <a:lnTo>
                    <a:pt x="736244" y="516905"/>
                  </a:lnTo>
                  <a:lnTo>
                    <a:pt x="731291" y="511825"/>
                  </a:lnTo>
                  <a:lnTo>
                    <a:pt x="729640" y="505475"/>
                  </a:lnTo>
                  <a:lnTo>
                    <a:pt x="729021" y="500360"/>
                  </a:lnTo>
                  <a:lnTo>
                    <a:pt x="729609" y="494663"/>
                  </a:lnTo>
                  <a:lnTo>
                    <a:pt x="729640" y="494363"/>
                  </a:lnTo>
                  <a:lnTo>
                    <a:pt x="731497" y="487509"/>
                  </a:lnTo>
                  <a:lnTo>
                    <a:pt x="734593" y="479821"/>
                  </a:lnTo>
                  <a:lnTo>
                    <a:pt x="775614" y="388508"/>
                  </a:lnTo>
                  <a:lnTo>
                    <a:pt x="824742" y="388508"/>
                  </a:lnTo>
                  <a:lnTo>
                    <a:pt x="826414" y="384825"/>
                  </a:lnTo>
                  <a:lnTo>
                    <a:pt x="785520" y="366410"/>
                  </a:lnTo>
                  <a:lnTo>
                    <a:pt x="790789" y="354726"/>
                  </a:lnTo>
                  <a:lnTo>
                    <a:pt x="759612" y="354726"/>
                  </a:lnTo>
                  <a:lnTo>
                    <a:pt x="731799" y="342280"/>
                  </a:lnTo>
                  <a:close/>
                </a:path>
                <a:path w="826769" h="545464">
                  <a:moveTo>
                    <a:pt x="764184" y="523001"/>
                  </a:moveTo>
                  <a:lnTo>
                    <a:pt x="757834" y="524398"/>
                  </a:lnTo>
                  <a:lnTo>
                    <a:pt x="763558" y="524398"/>
                  </a:lnTo>
                  <a:lnTo>
                    <a:pt x="764184" y="523001"/>
                  </a:lnTo>
                  <a:close/>
                </a:path>
                <a:path w="826769" h="545464">
                  <a:moveTo>
                    <a:pt x="628929" y="295925"/>
                  </a:moveTo>
                  <a:lnTo>
                    <a:pt x="556158" y="457850"/>
                  </a:lnTo>
                  <a:lnTo>
                    <a:pt x="582066" y="469534"/>
                  </a:lnTo>
                  <a:lnTo>
                    <a:pt x="619150" y="386984"/>
                  </a:lnTo>
                  <a:lnTo>
                    <a:pt x="625625" y="374483"/>
                  </a:lnTo>
                  <a:lnTo>
                    <a:pt x="658530" y="345126"/>
                  </a:lnTo>
                  <a:lnTo>
                    <a:pt x="667331" y="343201"/>
                  </a:lnTo>
                  <a:lnTo>
                    <a:pt x="709185" y="343201"/>
                  </a:lnTo>
                  <a:lnTo>
                    <a:pt x="709992" y="341399"/>
                  </a:lnTo>
                  <a:lnTo>
                    <a:pt x="710053" y="341264"/>
                  </a:lnTo>
                  <a:lnTo>
                    <a:pt x="640486" y="341264"/>
                  </a:lnTo>
                  <a:lnTo>
                    <a:pt x="639851" y="341010"/>
                  </a:lnTo>
                  <a:lnTo>
                    <a:pt x="654964" y="307609"/>
                  </a:lnTo>
                  <a:lnTo>
                    <a:pt x="628929" y="295925"/>
                  </a:lnTo>
                  <a:close/>
                </a:path>
                <a:path w="826769" h="545464">
                  <a:moveTo>
                    <a:pt x="475132" y="229028"/>
                  </a:moveTo>
                  <a:lnTo>
                    <a:pt x="425817" y="242655"/>
                  </a:lnTo>
                  <a:lnTo>
                    <a:pt x="390220" y="288178"/>
                  </a:lnTo>
                  <a:lnTo>
                    <a:pt x="380407" y="324119"/>
                  </a:lnTo>
                  <a:lnTo>
                    <a:pt x="380436" y="327167"/>
                  </a:lnTo>
                  <a:lnTo>
                    <a:pt x="380558" y="333263"/>
                  </a:lnTo>
                  <a:lnTo>
                    <a:pt x="380653" y="338050"/>
                  </a:lnTo>
                  <a:lnTo>
                    <a:pt x="380720" y="341399"/>
                  </a:lnTo>
                  <a:lnTo>
                    <a:pt x="401937" y="386206"/>
                  </a:lnTo>
                  <a:lnTo>
                    <a:pt x="449817" y="412821"/>
                  </a:lnTo>
                  <a:lnTo>
                    <a:pt x="467401" y="415464"/>
                  </a:lnTo>
                  <a:lnTo>
                    <a:pt x="484437" y="414345"/>
                  </a:lnTo>
                  <a:lnTo>
                    <a:pt x="500913" y="409463"/>
                  </a:lnTo>
                  <a:lnTo>
                    <a:pt x="516175" y="401200"/>
                  </a:lnTo>
                  <a:lnTo>
                    <a:pt x="527674" y="391366"/>
                  </a:lnTo>
                  <a:lnTo>
                    <a:pt x="467464" y="391366"/>
                  </a:lnTo>
                  <a:lnTo>
                    <a:pt x="455691" y="389747"/>
                  </a:lnTo>
                  <a:lnTo>
                    <a:pt x="416218" y="362029"/>
                  </a:lnTo>
                  <a:lnTo>
                    <a:pt x="409147" y="339195"/>
                  </a:lnTo>
                  <a:lnTo>
                    <a:pt x="409266" y="330215"/>
                  </a:lnTo>
                  <a:lnTo>
                    <a:pt x="409314" y="326516"/>
                  </a:lnTo>
                  <a:lnTo>
                    <a:pt x="424510" y="285380"/>
                  </a:lnTo>
                  <a:lnTo>
                    <a:pt x="452907" y="258841"/>
                  </a:lnTo>
                  <a:lnTo>
                    <a:pt x="475751" y="253793"/>
                  </a:lnTo>
                  <a:lnTo>
                    <a:pt x="535501" y="253793"/>
                  </a:lnTo>
                  <a:lnTo>
                    <a:pt x="528186" y="247717"/>
                  </a:lnTo>
                  <a:lnTo>
                    <a:pt x="511708" y="238648"/>
                  </a:lnTo>
                  <a:lnTo>
                    <a:pt x="493087" y="231957"/>
                  </a:lnTo>
                  <a:lnTo>
                    <a:pt x="475132" y="229028"/>
                  </a:lnTo>
                  <a:close/>
                </a:path>
                <a:path w="826769" h="545464">
                  <a:moveTo>
                    <a:pt x="824742" y="388508"/>
                  </a:moveTo>
                  <a:lnTo>
                    <a:pt x="775614" y="388508"/>
                  </a:lnTo>
                  <a:lnTo>
                    <a:pt x="816381" y="406923"/>
                  </a:lnTo>
                  <a:lnTo>
                    <a:pt x="824742" y="388508"/>
                  </a:lnTo>
                  <a:close/>
                </a:path>
                <a:path w="826769" h="545464">
                  <a:moveTo>
                    <a:pt x="535501" y="253793"/>
                  </a:moveTo>
                  <a:lnTo>
                    <a:pt x="475751" y="253793"/>
                  </a:lnTo>
                  <a:lnTo>
                    <a:pt x="487715" y="255341"/>
                  </a:lnTo>
                  <a:lnTo>
                    <a:pt x="500024" y="259603"/>
                  </a:lnTo>
                  <a:lnTo>
                    <a:pt x="531266" y="293385"/>
                  </a:lnTo>
                  <a:lnTo>
                    <a:pt x="533095" y="305179"/>
                  </a:lnTo>
                  <a:lnTo>
                    <a:pt x="532472" y="317912"/>
                  </a:lnTo>
                  <a:lnTo>
                    <a:pt x="529373" y="331622"/>
                  </a:lnTo>
                  <a:lnTo>
                    <a:pt x="523870" y="346090"/>
                  </a:lnTo>
                  <a:lnTo>
                    <a:pt x="523773" y="346344"/>
                  </a:lnTo>
                  <a:lnTo>
                    <a:pt x="499359" y="380224"/>
                  </a:lnTo>
                  <a:lnTo>
                    <a:pt x="467464" y="391366"/>
                  </a:lnTo>
                  <a:lnTo>
                    <a:pt x="527674" y="391366"/>
                  </a:lnTo>
                  <a:lnTo>
                    <a:pt x="550697" y="357266"/>
                  </a:lnTo>
                  <a:lnTo>
                    <a:pt x="561492" y="319833"/>
                  </a:lnTo>
                  <a:lnTo>
                    <a:pt x="561591" y="302617"/>
                  </a:lnTo>
                  <a:lnTo>
                    <a:pt x="558190" y="286400"/>
                  </a:lnTo>
                  <a:lnTo>
                    <a:pt x="551427" y="271617"/>
                  </a:lnTo>
                  <a:lnTo>
                    <a:pt x="541524" y="258841"/>
                  </a:lnTo>
                  <a:lnTo>
                    <a:pt x="541426" y="258714"/>
                  </a:lnTo>
                  <a:lnTo>
                    <a:pt x="535501" y="253793"/>
                  </a:lnTo>
                  <a:close/>
                </a:path>
                <a:path w="826769" h="545464">
                  <a:moveTo>
                    <a:pt x="709185" y="343201"/>
                  </a:moveTo>
                  <a:lnTo>
                    <a:pt x="667331" y="343201"/>
                  </a:lnTo>
                  <a:lnTo>
                    <a:pt x="675917" y="343515"/>
                  </a:lnTo>
                  <a:lnTo>
                    <a:pt x="684301" y="346090"/>
                  </a:lnTo>
                  <a:lnTo>
                    <a:pt x="692810" y="350027"/>
                  </a:lnTo>
                  <a:lnTo>
                    <a:pt x="698652" y="354726"/>
                  </a:lnTo>
                  <a:lnTo>
                    <a:pt x="701573" y="360187"/>
                  </a:lnTo>
                  <a:lnTo>
                    <a:pt x="709185" y="343201"/>
                  </a:lnTo>
                  <a:close/>
                </a:path>
                <a:path w="826769" h="545464">
                  <a:moveTo>
                    <a:pt x="777392" y="315229"/>
                  </a:moveTo>
                  <a:lnTo>
                    <a:pt x="759612" y="354726"/>
                  </a:lnTo>
                  <a:lnTo>
                    <a:pt x="790789" y="354726"/>
                  </a:lnTo>
                  <a:lnTo>
                    <a:pt x="807110" y="318531"/>
                  </a:lnTo>
                  <a:lnTo>
                    <a:pt x="777392" y="315229"/>
                  </a:lnTo>
                  <a:close/>
                </a:path>
                <a:path w="826769" h="545464">
                  <a:moveTo>
                    <a:pt x="684682" y="320500"/>
                  </a:moveTo>
                  <a:lnTo>
                    <a:pt x="647296" y="334573"/>
                  </a:lnTo>
                  <a:lnTo>
                    <a:pt x="640486" y="341264"/>
                  </a:lnTo>
                  <a:lnTo>
                    <a:pt x="710053" y="341264"/>
                  </a:lnTo>
                  <a:lnTo>
                    <a:pt x="713638" y="333263"/>
                  </a:lnTo>
                  <a:lnTo>
                    <a:pt x="710717" y="330215"/>
                  </a:lnTo>
                  <a:lnTo>
                    <a:pt x="705891" y="327167"/>
                  </a:lnTo>
                  <a:lnTo>
                    <a:pt x="699160" y="324119"/>
                  </a:lnTo>
                  <a:lnTo>
                    <a:pt x="692016" y="321643"/>
                  </a:lnTo>
                  <a:lnTo>
                    <a:pt x="684682" y="32050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637778" y="2900807"/>
              <a:ext cx="6648114" cy="252085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619747" y="3172841"/>
              <a:ext cx="890905" cy="330835"/>
            </a:xfrm>
            <a:custGeom>
              <a:avLst/>
              <a:gdLst/>
              <a:ahLst/>
              <a:cxnLst/>
              <a:rect l="l" t="t" r="r" b="b"/>
              <a:pathLst>
                <a:path w="890905" h="330835">
                  <a:moveTo>
                    <a:pt x="32943" y="88264"/>
                  </a:moveTo>
                  <a:lnTo>
                    <a:pt x="0" y="91694"/>
                  </a:lnTo>
                  <a:lnTo>
                    <a:pt x="95770" y="240030"/>
                  </a:lnTo>
                  <a:lnTo>
                    <a:pt x="105181" y="330708"/>
                  </a:lnTo>
                  <a:lnTo>
                    <a:pt x="134162" y="327660"/>
                  </a:lnTo>
                  <a:lnTo>
                    <a:pt x="124663" y="236220"/>
                  </a:lnTo>
                  <a:lnTo>
                    <a:pt x="135578" y="208787"/>
                  </a:lnTo>
                  <a:lnTo>
                    <a:pt x="107518" y="208787"/>
                  </a:lnTo>
                  <a:lnTo>
                    <a:pt x="103276" y="200406"/>
                  </a:lnTo>
                  <a:lnTo>
                    <a:pt x="100736" y="195580"/>
                  </a:lnTo>
                  <a:lnTo>
                    <a:pt x="99910" y="194183"/>
                  </a:lnTo>
                  <a:lnTo>
                    <a:pt x="32943" y="88264"/>
                  </a:lnTo>
                  <a:close/>
                </a:path>
                <a:path w="890905" h="330835">
                  <a:moveTo>
                    <a:pt x="190055" y="71882"/>
                  </a:moveTo>
                  <a:lnTo>
                    <a:pt x="159359" y="75057"/>
                  </a:lnTo>
                  <a:lnTo>
                    <a:pt x="113017" y="192912"/>
                  </a:lnTo>
                  <a:lnTo>
                    <a:pt x="110439" y="199389"/>
                  </a:lnTo>
                  <a:lnTo>
                    <a:pt x="108775" y="204724"/>
                  </a:lnTo>
                  <a:lnTo>
                    <a:pt x="108015" y="208787"/>
                  </a:lnTo>
                  <a:lnTo>
                    <a:pt x="135578" y="208787"/>
                  </a:lnTo>
                  <a:lnTo>
                    <a:pt x="190055" y="71882"/>
                  </a:lnTo>
                  <a:close/>
                </a:path>
                <a:path w="890905" h="330835">
                  <a:moveTo>
                    <a:pt x="294436" y="129849"/>
                  </a:moveTo>
                  <a:lnTo>
                    <a:pt x="256148" y="133925"/>
                  </a:lnTo>
                  <a:lnTo>
                    <a:pt x="212509" y="162179"/>
                  </a:lnTo>
                  <a:lnTo>
                    <a:pt x="194742" y="212971"/>
                  </a:lnTo>
                  <a:lnTo>
                    <a:pt x="195275" y="230124"/>
                  </a:lnTo>
                  <a:lnTo>
                    <a:pt x="205071" y="270367"/>
                  </a:lnTo>
                  <a:lnTo>
                    <a:pt x="239387" y="306808"/>
                  </a:lnTo>
                  <a:lnTo>
                    <a:pt x="271929" y="315952"/>
                  </a:lnTo>
                  <a:lnTo>
                    <a:pt x="290677" y="315595"/>
                  </a:lnTo>
                  <a:lnTo>
                    <a:pt x="309582" y="312021"/>
                  </a:lnTo>
                  <a:lnTo>
                    <a:pt x="326121" y="305482"/>
                  </a:lnTo>
                  <a:lnTo>
                    <a:pt x="340296" y="295967"/>
                  </a:lnTo>
                  <a:lnTo>
                    <a:pt x="344227" y="291806"/>
                  </a:lnTo>
                  <a:lnTo>
                    <a:pt x="277381" y="291806"/>
                  </a:lnTo>
                  <a:lnTo>
                    <a:pt x="265614" y="289591"/>
                  </a:lnTo>
                  <a:lnTo>
                    <a:pt x="231193" y="257762"/>
                  </a:lnTo>
                  <a:lnTo>
                    <a:pt x="223774" y="217424"/>
                  </a:lnTo>
                  <a:lnTo>
                    <a:pt x="223664" y="214600"/>
                  </a:lnTo>
                  <a:lnTo>
                    <a:pt x="234835" y="177292"/>
                  </a:lnTo>
                  <a:lnTo>
                    <a:pt x="276021" y="154305"/>
                  </a:lnTo>
                  <a:lnTo>
                    <a:pt x="289054" y="154088"/>
                  </a:lnTo>
                  <a:lnTo>
                    <a:pt x="345070" y="154088"/>
                  </a:lnTo>
                  <a:lnTo>
                    <a:pt x="339801" y="148209"/>
                  </a:lnTo>
                  <a:lnTo>
                    <a:pt x="326530" y="138803"/>
                  </a:lnTo>
                  <a:lnTo>
                    <a:pt x="311408" y="132683"/>
                  </a:lnTo>
                  <a:lnTo>
                    <a:pt x="294436" y="129849"/>
                  </a:lnTo>
                  <a:close/>
                </a:path>
                <a:path w="890905" h="330835">
                  <a:moveTo>
                    <a:pt x="345070" y="154088"/>
                  </a:moveTo>
                  <a:lnTo>
                    <a:pt x="289054" y="154088"/>
                  </a:lnTo>
                  <a:lnTo>
                    <a:pt x="300737" y="156289"/>
                  </a:lnTo>
                  <a:lnTo>
                    <a:pt x="311070" y="160895"/>
                  </a:lnTo>
                  <a:lnTo>
                    <a:pt x="337547" y="201898"/>
                  </a:lnTo>
                  <a:lnTo>
                    <a:pt x="340656" y="234187"/>
                  </a:lnTo>
                  <a:lnTo>
                    <a:pt x="339420" y="246792"/>
                  </a:lnTo>
                  <a:lnTo>
                    <a:pt x="314066" y="284638"/>
                  </a:lnTo>
                  <a:lnTo>
                    <a:pt x="277381" y="291806"/>
                  </a:lnTo>
                  <a:lnTo>
                    <a:pt x="344227" y="291806"/>
                  </a:lnTo>
                  <a:lnTo>
                    <a:pt x="352107" y="283463"/>
                  </a:lnTo>
                  <a:lnTo>
                    <a:pt x="361063" y="268753"/>
                  </a:lnTo>
                  <a:lnTo>
                    <a:pt x="366939" y="252031"/>
                  </a:lnTo>
                  <a:lnTo>
                    <a:pt x="369467" y="234187"/>
                  </a:lnTo>
                  <a:lnTo>
                    <a:pt x="369449" y="230124"/>
                  </a:lnTo>
                  <a:lnTo>
                    <a:pt x="369078" y="217424"/>
                  </a:lnTo>
                  <a:lnTo>
                    <a:pt x="368960" y="213360"/>
                  </a:lnTo>
                  <a:lnTo>
                    <a:pt x="365457" y="193143"/>
                  </a:lnTo>
                  <a:lnTo>
                    <a:pt x="359429" y="175545"/>
                  </a:lnTo>
                  <a:lnTo>
                    <a:pt x="350875" y="160567"/>
                  </a:lnTo>
                  <a:lnTo>
                    <a:pt x="345070" y="154088"/>
                  </a:lnTo>
                  <a:close/>
                </a:path>
                <a:path w="890905" h="330835">
                  <a:moveTo>
                    <a:pt x="430085" y="118491"/>
                  </a:moveTo>
                  <a:lnTo>
                    <a:pt x="401967" y="121412"/>
                  </a:lnTo>
                  <a:lnTo>
                    <a:pt x="412927" y="226949"/>
                  </a:lnTo>
                  <a:lnTo>
                    <a:pt x="420290" y="259399"/>
                  </a:lnTo>
                  <a:lnTo>
                    <a:pt x="434567" y="281670"/>
                  </a:lnTo>
                  <a:lnTo>
                    <a:pt x="455756" y="293725"/>
                  </a:lnTo>
                  <a:lnTo>
                    <a:pt x="483857" y="295529"/>
                  </a:lnTo>
                  <a:lnTo>
                    <a:pt x="500898" y="291742"/>
                  </a:lnTo>
                  <a:lnTo>
                    <a:pt x="515104" y="284194"/>
                  </a:lnTo>
                  <a:lnTo>
                    <a:pt x="526478" y="272883"/>
                  </a:lnTo>
                  <a:lnTo>
                    <a:pt x="527608" y="270891"/>
                  </a:lnTo>
                  <a:lnTo>
                    <a:pt x="489153" y="270891"/>
                  </a:lnTo>
                  <a:lnTo>
                    <a:pt x="470079" y="269390"/>
                  </a:lnTo>
                  <a:lnTo>
                    <a:pt x="455625" y="260318"/>
                  </a:lnTo>
                  <a:lnTo>
                    <a:pt x="445790" y="243673"/>
                  </a:lnTo>
                  <a:lnTo>
                    <a:pt x="440575" y="219456"/>
                  </a:lnTo>
                  <a:lnTo>
                    <a:pt x="430085" y="118491"/>
                  </a:lnTo>
                  <a:close/>
                </a:path>
                <a:path w="890905" h="330835">
                  <a:moveTo>
                    <a:pt x="564316" y="257810"/>
                  </a:moveTo>
                  <a:lnTo>
                    <a:pt x="535724" y="257810"/>
                  </a:lnTo>
                  <a:lnTo>
                    <a:pt x="538619" y="285623"/>
                  </a:lnTo>
                  <a:lnTo>
                    <a:pt x="566902" y="282701"/>
                  </a:lnTo>
                  <a:lnTo>
                    <a:pt x="564316" y="257810"/>
                  </a:lnTo>
                  <a:close/>
                </a:path>
                <a:path w="890905" h="330835">
                  <a:moveTo>
                    <a:pt x="548563" y="106172"/>
                  </a:moveTo>
                  <a:lnTo>
                    <a:pt x="520280" y="109093"/>
                  </a:lnTo>
                  <a:lnTo>
                    <a:pt x="530847" y="210820"/>
                  </a:lnTo>
                  <a:lnTo>
                    <a:pt x="531124" y="219456"/>
                  </a:lnTo>
                  <a:lnTo>
                    <a:pt x="515176" y="259550"/>
                  </a:lnTo>
                  <a:lnTo>
                    <a:pt x="489153" y="270891"/>
                  </a:lnTo>
                  <a:lnTo>
                    <a:pt x="527608" y="270891"/>
                  </a:lnTo>
                  <a:lnTo>
                    <a:pt x="535025" y="257810"/>
                  </a:lnTo>
                  <a:lnTo>
                    <a:pt x="564316" y="257810"/>
                  </a:lnTo>
                  <a:lnTo>
                    <a:pt x="548563" y="106172"/>
                  </a:lnTo>
                  <a:close/>
                </a:path>
                <a:path w="890905" h="330835">
                  <a:moveTo>
                    <a:pt x="646110" y="123444"/>
                  </a:moveTo>
                  <a:lnTo>
                    <a:pt x="617512" y="123444"/>
                  </a:lnTo>
                  <a:lnTo>
                    <a:pt x="628357" y="227837"/>
                  </a:lnTo>
                  <a:lnTo>
                    <a:pt x="633607" y="250199"/>
                  </a:lnTo>
                  <a:lnTo>
                    <a:pt x="643983" y="265477"/>
                  </a:lnTo>
                  <a:lnTo>
                    <a:pt x="659481" y="273683"/>
                  </a:lnTo>
                  <a:lnTo>
                    <a:pt x="680097" y="274828"/>
                  </a:lnTo>
                  <a:lnTo>
                    <a:pt x="687726" y="273683"/>
                  </a:lnTo>
                  <a:lnTo>
                    <a:pt x="694750" y="271891"/>
                  </a:lnTo>
                  <a:lnTo>
                    <a:pt x="700760" y="269523"/>
                  </a:lnTo>
                  <a:lnTo>
                    <a:pt x="705878" y="266573"/>
                  </a:lnTo>
                  <a:lnTo>
                    <a:pt x="704342" y="251206"/>
                  </a:lnTo>
                  <a:lnTo>
                    <a:pt x="676287" y="251206"/>
                  </a:lnTo>
                  <a:lnTo>
                    <a:pt x="669302" y="249300"/>
                  </a:lnTo>
                  <a:lnTo>
                    <a:pt x="656094" y="219963"/>
                  </a:lnTo>
                  <a:lnTo>
                    <a:pt x="646110" y="123444"/>
                  </a:lnTo>
                  <a:close/>
                </a:path>
                <a:path w="890905" h="330835">
                  <a:moveTo>
                    <a:pt x="703465" y="242443"/>
                  </a:moveTo>
                  <a:lnTo>
                    <a:pt x="698639" y="246887"/>
                  </a:lnTo>
                  <a:lnTo>
                    <a:pt x="692670" y="249428"/>
                  </a:lnTo>
                  <a:lnTo>
                    <a:pt x="676287" y="251206"/>
                  </a:lnTo>
                  <a:lnTo>
                    <a:pt x="704342" y="251206"/>
                  </a:lnTo>
                  <a:lnTo>
                    <a:pt x="703465" y="242443"/>
                  </a:lnTo>
                  <a:close/>
                </a:path>
                <a:path w="890905" h="330835">
                  <a:moveTo>
                    <a:pt x="637857" y="44069"/>
                  </a:moveTo>
                  <a:lnTo>
                    <a:pt x="610527" y="56134"/>
                  </a:lnTo>
                  <a:lnTo>
                    <a:pt x="614997" y="99187"/>
                  </a:lnTo>
                  <a:lnTo>
                    <a:pt x="584644" y="102362"/>
                  </a:lnTo>
                  <a:lnTo>
                    <a:pt x="587159" y="126492"/>
                  </a:lnTo>
                  <a:lnTo>
                    <a:pt x="617512" y="123444"/>
                  </a:lnTo>
                  <a:lnTo>
                    <a:pt x="646110" y="123444"/>
                  </a:lnTo>
                  <a:lnTo>
                    <a:pt x="645795" y="120396"/>
                  </a:lnTo>
                  <a:lnTo>
                    <a:pt x="690257" y="115824"/>
                  </a:lnTo>
                  <a:lnTo>
                    <a:pt x="688198" y="96266"/>
                  </a:lnTo>
                  <a:lnTo>
                    <a:pt x="643280" y="96266"/>
                  </a:lnTo>
                  <a:lnTo>
                    <a:pt x="637857" y="44069"/>
                  </a:lnTo>
                  <a:close/>
                </a:path>
                <a:path w="890905" h="330835">
                  <a:moveTo>
                    <a:pt x="687717" y="91694"/>
                  </a:moveTo>
                  <a:lnTo>
                    <a:pt x="643280" y="96266"/>
                  </a:lnTo>
                  <a:lnTo>
                    <a:pt x="688198" y="96266"/>
                  </a:lnTo>
                  <a:lnTo>
                    <a:pt x="687717" y="91694"/>
                  </a:lnTo>
                  <a:close/>
                </a:path>
                <a:path w="890905" h="330835">
                  <a:moveTo>
                    <a:pt x="745121" y="0"/>
                  </a:moveTo>
                  <a:lnTo>
                    <a:pt x="716800" y="2921"/>
                  </a:lnTo>
                  <a:lnTo>
                    <a:pt x="743978" y="264413"/>
                  </a:lnTo>
                  <a:lnTo>
                    <a:pt x="772172" y="261366"/>
                  </a:lnTo>
                  <a:lnTo>
                    <a:pt x="761885" y="161417"/>
                  </a:lnTo>
                  <a:lnTo>
                    <a:pt x="761535" y="150368"/>
                  </a:lnTo>
                  <a:lnTo>
                    <a:pt x="775952" y="114173"/>
                  </a:lnTo>
                  <a:lnTo>
                    <a:pt x="756932" y="114173"/>
                  </a:lnTo>
                  <a:lnTo>
                    <a:pt x="745121" y="0"/>
                  </a:lnTo>
                  <a:close/>
                </a:path>
                <a:path w="890905" h="330835">
                  <a:moveTo>
                    <a:pt x="866046" y="99441"/>
                  </a:moveTo>
                  <a:lnTo>
                    <a:pt x="804938" y="99441"/>
                  </a:lnTo>
                  <a:lnTo>
                    <a:pt x="823224" y="100986"/>
                  </a:lnTo>
                  <a:lnTo>
                    <a:pt x="837117" y="109997"/>
                  </a:lnTo>
                  <a:lnTo>
                    <a:pt x="846604" y="126462"/>
                  </a:lnTo>
                  <a:lnTo>
                    <a:pt x="851674" y="150368"/>
                  </a:lnTo>
                  <a:lnTo>
                    <a:pt x="862215" y="252095"/>
                  </a:lnTo>
                  <a:lnTo>
                    <a:pt x="890536" y="249174"/>
                  </a:lnTo>
                  <a:lnTo>
                    <a:pt x="879233" y="140335"/>
                  </a:lnTo>
                  <a:lnTo>
                    <a:pt x="872254" y="109231"/>
                  </a:lnTo>
                  <a:lnTo>
                    <a:pt x="866046" y="99441"/>
                  </a:lnTo>
                  <a:close/>
                </a:path>
                <a:path w="890905" h="330835">
                  <a:moveTo>
                    <a:pt x="812050" y="74549"/>
                  </a:moveTo>
                  <a:lnTo>
                    <a:pt x="794572" y="78505"/>
                  </a:lnTo>
                  <a:lnTo>
                    <a:pt x="779665" y="86391"/>
                  </a:lnTo>
                  <a:lnTo>
                    <a:pt x="767330" y="98230"/>
                  </a:lnTo>
                  <a:lnTo>
                    <a:pt x="757489" y="114173"/>
                  </a:lnTo>
                  <a:lnTo>
                    <a:pt x="775952" y="114173"/>
                  </a:lnTo>
                  <a:lnTo>
                    <a:pt x="778506" y="111210"/>
                  </a:lnTo>
                  <a:lnTo>
                    <a:pt x="786269" y="105362"/>
                  </a:lnTo>
                  <a:lnTo>
                    <a:pt x="795080" y="101443"/>
                  </a:lnTo>
                  <a:lnTo>
                    <a:pt x="804938" y="99441"/>
                  </a:lnTo>
                  <a:lnTo>
                    <a:pt x="866046" y="99441"/>
                  </a:lnTo>
                  <a:lnTo>
                    <a:pt x="858739" y="87915"/>
                  </a:lnTo>
                  <a:lnTo>
                    <a:pt x="838675" y="76362"/>
                  </a:lnTo>
                  <a:lnTo>
                    <a:pt x="812050" y="74549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92912" y="304800"/>
            <a:ext cx="2518410" cy="3378835"/>
          </a:xfrm>
          <a:prstGeom prst="rect">
            <a:avLst/>
          </a:prstGeom>
        </p:spPr>
        <p:txBody>
          <a:bodyPr vert="horz" wrap="square" lIns="0" tIns="73025" rIns="0" bIns="0" rtlCol="0">
            <a:spAutoFit/>
          </a:bodyPr>
          <a:lstStyle/>
          <a:p>
            <a:pPr marL="355600" indent="-342900">
              <a:spcBef>
                <a:spcPts val="575"/>
              </a:spcBef>
              <a:buFont typeface="Arial"/>
              <a:buChar char="•"/>
              <a:tabLst>
                <a:tab pos="355600" algn="l"/>
              </a:tabLst>
            </a:pPr>
            <a:r>
              <a:rPr sz="4000" spc="-10" dirty="0">
                <a:latin typeface="Segoe UI"/>
                <a:cs typeface="Segoe UI"/>
              </a:rPr>
              <a:t>Coach</a:t>
            </a:r>
            <a:endParaRPr sz="4000" dirty="0">
              <a:latin typeface="Segoe UI"/>
              <a:cs typeface="Segoe UI"/>
            </a:endParaRPr>
          </a:p>
          <a:p>
            <a:pPr marL="355600" indent="-342900"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4000" spc="-10" dirty="0">
                <a:latin typeface="Segoe UI"/>
                <a:cs typeface="Segoe UI"/>
              </a:rPr>
              <a:t>Instructor</a:t>
            </a:r>
            <a:endParaRPr sz="4000" dirty="0">
              <a:latin typeface="Segoe UI"/>
              <a:cs typeface="Segoe UI"/>
            </a:endParaRPr>
          </a:p>
          <a:p>
            <a:pPr marL="355600" indent="-342900">
              <a:spcBef>
                <a:spcPts val="484"/>
              </a:spcBef>
              <a:buFont typeface="Arial"/>
              <a:buChar char="•"/>
              <a:tabLst>
                <a:tab pos="355600" algn="l"/>
              </a:tabLst>
            </a:pPr>
            <a:r>
              <a:rPr sz="4000" spc="-10" dirty="0">
                <a:latin typeface="Segoe UI"/>
                <a:cs typeface="Segoe UI"/>
              </a:rPr>
              <a:t>Leader</a:t>
            </a:r>
            <a:endParaRPr sz="4000" dirty="0">
              <a:latin typeface="Segoe UI"/>
              <a:cs typeface="Segoe UI"/>
            </a:endParaRPr>
          </a:p>
          <a:p>
            <a:pPr marL="355600" indent="-342900"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4000" spc="-10" dirty="0">
                <a:latin typeface="Segoe UI"/>
                <a:cs typeface="Segoe UI"/>
              </a:rPr>
              <a:t>Mentor</a:t>
            </a:r>
            <a:endParaRPr sz="4000" dirty="0">
              <a:latin typeface="Segoe UI"/>
              <a:cs typeface="Segoe UI"/>
            </a:endParaRPr>
          </a:p>
          <a:p>
            <a:pPr marL="355600" indent="-342900">
              <a:spcBef>
                <a:spcPts val="480"/>
              </a:spcBef>
              <a:buFont typeface="Arial"/>
              <a:buChar char="•"/>
              <a:tabLst>
                <a:tab pos="355600" algn="l"/>
              </a:tabLst>
            </a:pPr>
            <a:r>
              <a:rPr sz="4000" spc="-10" dirty="0">
                <a:latin typeface="Segoe UI"/>
                <a:cs typeface="Segoe UI"/>
              </a:rPr>
              <a:t>Teacher</a:t>
            </a:r>
            <a:endParaRPr sz="4000" dirty="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391783" y="1167283"/>
            <a:ext cx="3848100" cy="4050029"/>
          </a:xfrm>
          <a:prstGeom prst="rect">
            <a:avLst/>
          </a:prstGeom>
        </p:spPr>
        <p:txBody>
          <a:bodyPr vert="horz" wrap="square" lIns="0" tIns="73660" rIns="0" bIns="0" rtlCol="0">
            <a:spAutoFit/>
          </a:bodyPr>
          <a:lstStyle/>
          <a:p>
            <a:pPr marL="354965" indent="-342265">
              <a:spcBef>
                <a:spcPts val="580"/>
              </a:spcBef>
              <a:buFont typeface="Arial"/>
              <a:buChar char="•"/>
              <a:tabLst>
                <a:tab pos="354965" algn="l"/>
              </a:tabLst>
            </a:pPr>
            <a:r>
              <a:rPr sz="4000" spc="-10" dirty="0">
                <a:latin typeface="Segoe UI"/>
                <a:cs typeface="Segoe UI"/>
              </a:rPr>
              <a:t>Manager</a:t>
            </a:r>
            <a:endParaRPr sz="4000" dirty="0">
              <a:latin typeface="Segoe UI"/>
              <a:cs typeface="Segoe UI"/>
            </a:endParaRPr>
          </a:p>
          <a:p>
            <a:pPr marL="354965" indent="-342265">
              <a:spcBef>
                <a:spcPts val="484"/>
              </a:spcBef>
              <a:buFont typeface="Arial"/>
              <a:buChar char="•"/>
              <a:tabLst>
                <a:tab pos="354965" algn="l"/>
              </a:tabLst>
            </a:pPr>
            <a:r>
              <a:rPr sz="4000" spc="-10" dirty="0">
                <a:latin typeface="Segoe UI"/>
                <a:cs typeface="Segoe UI"/>
              </a:rPr>
              <a:t>Lecturer</a:t>
            </a:r>
            <a:endParaRPr sz="4000" dirty="0">
              <a:latin typeface="Segoe UI"/>
              <a:cs typeface="Segoe UI"/>
            </a:endParaRPr>
          </a:p>
          <a:p>
            <a:pPr marL="354965" indent="-342265"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sz="4000" dirty="0">
                <a:latin typeface="Segoe UI"/>
                <a:cs typeface="Segoe UI"/>
              </a:rPr>
              <a:t>Support</a:t>
            </a:r>
            <a:r>
              <a:rPr sz="4000" spc="-20" dirty="0">
                <a:latin typeface="Segoe UI"/>
                <a:cs typeface="Segoe UI"/>
              </a:rPr>
              <a:t> </a:t>
            </a:r>
            <a:r>
              <a:rPr sz="4000" spc="-10" dirty="0">
                <a:latin typeface="Segoe UI"/>
                <a:cs typeface="Segoe UI"/>
              </a:rPr>
              <a:t>worker</a:t>
            </a:r>
            <a:endParaRPr sz="4000" dirty="0">
              <a:latin typeface="Segoe UI"/>
              <a:cs typeface="Segoe UI"/>
            </a:endParaRPr>
          </a:p>
          <a:p>
            <a:pPr marL="354965" indent="-342265"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sz="4000" spc="-10" dirty="0">
                <a:latin typeface="Segoe UI"/>
                <a:cs typeface="Segoe UI"/>
              </a:rPr>
              <a:t>Advocate</a:t>
            </a:r>
            <a:endParaRPr sz="4000" dirty="0">
              <a:latin typeface="Segoe UI"/>
              <a:cs typeface="Segoe UI"/>
            </a:endParaRPr>
          </a:p>
          <a:p>
            <a:pPr marL="354965" indent="-342265">
              <a:spcBef>
                <a:spcPts val="480"/>
              </a:spcBef>
              <a:buFont typeface="Arial"/>
              <a:buChar char="•"/>
              <a:tabLst>
                <a:tab pos="354965" algn="l"/>
              </a:tabLst>
            </a:pPr>
            <a:r>
              <a:rPr sz="4000" spc="-10" dirty="0">
                <a:latin typeface="Segoe UI"/>
                <a:cs typeface="Segoe UI"/>
              </a:rPr>
              <a:t>Therapist</a:t>
            </a:r>
            <a:endParaRPr sz="4000" dirty="0">
              <a:latin typeface="Segoe UI"/>
              <a:cs typeface="Segoe UI"/>
            </a:endParaRPr>
          </a:p>
          <a:p>
            <a:pPr marL="354965" indent="-342265">
              <a:spcBef>
                <a:spcPts val="484"/>
              </a:spcBef>
              <a:buFont typeface="Arial"/>
              <a:buChar char="•"/>
              <a:tabLst>
                <a:tab pos="354965" algn="l"/>
              </a:tabLst>
            </a:pPr>
            <a:r>
              <a:rPr sz="4000" spc="-10" dirty="0">
                <a:latin typeface="Segoe UI"/>
                <a:cs typeface="Segoe UI"/>
              </a:rPr>
              <a:t>Facilitator</a:t>
            </a:r>
            <a:endParaRPr sz="40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8446" y="150622"/>
            <a:ext cx="11695108" cy="553998"/>
          </a:xfrm>
        </p:spPr>
        <p:txBody>
          <a:bodyPr vert="horz" wrap="square" lIns="0" tIns="13335" rIns="0" bIns="0" rtlCol="0" anchor="ctr">
            <a:normAutofit/>
          </a:bodyPr>
          <a:lstStyle/>
          <a:p>
            <a:pPr marL="12700">
              <a:lnSpc>
                <a:spcPct val="90000"/>
              </a:lnSpc>
              <a:spcBef>
                <a:spcPts val="105"/>
              </a:spcBef>
              <a:tabLst>
                <a:tab pos="2002155" algn="l"/>
              </a:tabLst>
            </a:pPr>
            <a:r>
              <a:rPr lang="en-GB"/>
              <a:t>What</a:t>
            </a:r>
            <a:r>
              <a:rPr lang="en-GB" spc="-25"/>
              <a:t> is</a:t>
            </a:r>
            <a:r>
              <a:rPr lang="en-GB"/>
              <a:t>	</a:t>
            </a:r>
            <a:r>
              <a:rPr lang="en-GB" spc="-10"/>
              <a:t>Facilitation?</a:t>
            </a:r>
            <a:endParaRPr lang="en-GB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rcRect l="-4" t="9954" b="40421"/>
          <a:stretch/>
        </p:blipFill>
        <p:spPr>
          <a:xfrm>
            <a:off x="248446" y="895120"/>
            <a:ext cx="11695108" cy="435254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1026434"/>
          </a:xfrm>
          <a:prstGeom prst="rect">
            <a:avLst/>
          </a:prstGeom>
        </p:spPr>
        <p:txBody>
          <a:bodyPr vert="horz" wrap="square" lIns="0" tIns="345947" rIns="0" bIns="0" rtlCol="0">
            <a:spAutoFit/>
          </a:bodyPr>
          <a:lstStyle/>
          <a:p>
            <a:pPr marL="1848485">
              <a:spcBef>
                <a:spcPts val="105"/>
              </a:spcBef>
            </a:pPr>
            <a:r>
              <a:rPr sz="4400" dirty="0"/>
              <a:t>Facilitation</a:t>
            </a:r>
            <a:r>
              <a:rPr sz="4400" spc="-229" dirty="0"/>
              <a:t> </a:t>
            </a:r>
            <a:r>
              <a:rPr sz="4400" spc="-10" dirty="0"/>
              <a:t>defined…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059941" y="1530858"/>
            <a:ext cx="8055609" cy="334327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55600" marR="5080" indent="-343535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135" dirty="0">
                <a:latin typeface="Segoe UI"/>
                <a:cs typeface="Segoe UI"/>
              </a:rPr>
              <a:t>To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facilitate,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assist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process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or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person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make</a:t>
            </a:r>
            <a:r>
              <a:rPr sz="3200" u="heavy" spc="-7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spc="-1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progress</a:t>
            </a:r>
            <a:r>
              <a:rPr sz="3200" spc="-10" dirty="0">
                <a:latin typeface="Segoe UI"/>
                <a:cs typeface="Segoe UI"/>
              </a:rPr>
              <a:t>.</a:t>
            </a:r>
            <a:endParaRPr sz="3200">
              <a:latin typeface="Segoe UI"/>
              <a:cs typeface="Segoe UI"/>
            </a:endParaRPr>
          </a:p>
          <a:p>
            <a:pPr>
              <a:spcBef>
                <a:spcPts val="680"/>
              </a:spcBef>
              <a:buFont typeface="Arial"/>
              <a:buChar char="•"/>
            </a:pPr>
            <a:endParaRPr sz="3200">
              <a:latin typeface="Segoe UI"/>
              <a:cs typeface="Segoe UI"/>
            </a:endParaRPr>
          </a:p>
          <a:p>
            <a:pPr marL="355600" marR="49530" indent="-343535">
              <a:lnSpc>
                <a:spcPct val="90000"/>
              </a:lnSpc>
              <a:buFont typeface="Arial"/>
              <a:buChar char="•"/>
              <a:tabLst>
                <a:tab pos="355600" algn="l"/>
                <a:tab pos="4796790" algn="l"/>
              </a:tabLst>
            </a:pPr>
            <a:r>
              <a:rPr sz="3200" dirty="0">
                <a:latin typeface="Segoe UI"/>
                <a:cs typeface="Segoe UI"/>
              </a:rPr>
              <a:t>“facilitate”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emanates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from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French/Latin </a:t>
            </a:r>
            <a:r>
              <a:rPr sz="3200" dirty="0">
                <a:latin typeface="Segoe UI"/>
                <a:cs typeface="Segoe UI"/>
              </a:rPr>
              <a:t>"facile"</a:t>
            </a:r>
            <a:r>
              <a:rPr sz="3200" spc="-15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meaning</a:t>
            </a:r>
            <a:r>
              <a:rPr sz="3200" spc="-1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"easy".</a:t>
            </a:r>
            <a:r>
              <a:rPr sz="3200" dirty="0">
                <a:latin typeface="Segoe UI"/>
                <a:cs typeface="Segoe UI"/>
              </a:rPr>
              <a:t>	Literally</a:t>
            </a:r>
            <a:r>
              <a:rPr sz="3200" spc="-9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the </a:t>
            </a:r>
            <a:r>
              <a:rPr sz="3200" dirty="0">
                <a:latin typeface="Segoe UI"/>
                <a:cs typeface="Segoe UI"/>
              </a:rPr>
              <a:t>process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</a:t>
            </a:r>
            <a:r>
              <a:rPr sz="3200" spc="-5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facilitation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b="1" i="1" u="heavy" spc="-2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make</a:t>
            </a:r>
            <a:r>
              <a:rPr sz="3200" b="1" i="1" spc="-20" dirty="0">
                <a:latin typeface="Segoe UI"/>
                <a:cs typeface="Segoe UI"/>
              </a:rPr>
              <a:t> </a:t>
            </a:r>
            <a:r>
              <a:rPr sz="3200" b="1" i="1" dirty="0">
                <a:latin typeface="Segoe UI"/>
                <a:cs typeface="Segoe UI"/>
              </a:rPr>
              <a:t>something</a:t>
            </a:r>
            <a:r>
              <a:rPr sz="3200" b="1" i="1" spc="-105" dirty="0">
                <a:latin typeface="Segoe UI"/>
                <a:cs typeface="Segoe UI"/>
              </a:rPr>
              <a:t> </a:t>
            </a:r>
            <a:r>
              <a:rPr sz="3200" b="1" i="1" spc="-10" dirty="0">
                <a:latin typeface="Segoe UI"/>
                <a:cs typeface="Segoe UI"/>
              </a:rPr>
              <a:t>easier</a:t>
            </a:r>
            <a:r>
              <a:rPr sz="3200" spc="-10" dirty="0">
                <a:latin typeface="Segoe UI"/>
                <a:cs typeface="Segoe UI"/>
              </a:rPr>
              <a:t>.</a:t>
            </a:r>
            <a:endParaRPr sz="32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67939" y="4853940"/>
            <a:ext cx="3023616" cy="13716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84932" y="2455128"/>
            <a:ext cx="2692908" cy="11903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133844" y="4398228"/>
            <a:ext cx="1107960" cy="11903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89303" y="90042"/>
            <a:ext cx="52959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dirty="0"/>
              <a:t>Where</a:t>
            </a:r>
            <a:r>
              <a:rPr spc="-110" dirty="0"/>
              <a:t> </a:t>
            </a:r>
            <a:r>
              <a:rPr dirty="0"/>
              <a:t>is</a:t>
            </a:r>
            <a:r>
              <a:rPr spc="-110" dirty="0"/>
              <a:t> </a:t>
            </a:r>
            <a:r>
              <a:rPr dirty="0"/>
              <a:t>facilitation</a:t>
            </a:r>
            <a:r>
              <a:rPr spc="-105" dirty="0"/>
              <a:t> </a:t>
            </a:r>
            <a:r>
              <a:rPr spc="-10" dirty="0"/>
              <a:t>used?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059940" y="906019"/>
            <a:ext cx="8073390" cy="42348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3454"/>
              </a:lnSpc>
              <a:spcBef>
                <a:spcPts val="105"/>
              </a:spcBef>
            </a:pP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phrase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‘Facilitation’</a:t>
            </a:r>
            <a:r>
              <a:rPr sz="3200" spc="-8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is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often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employed</a:t>
            </a:r>
            <a:r>
              <a:rPr sz="3200" spc="-70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in</a:t>
            </a:r>
            <a:endParaRPr sz="3200">
              <a:latin typeface="Segoe UI"/>
              <a:cs typeface="Segoe UI"/>
            </a:endParaRPr>
          </a:p>
          <a:p>
            <a:pPr marL="12700" marR="1042669">
              <a:lnSpc>
                <a:spcPts val="3070"/>
              </a:lnSpc>
              <a:spcBef>
                <a:spcPts val="359"/>
              </a:spcBef>
            </a:pP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adult</a:t>
            </a:r>
            <a:r>
              <a:rPr sz="3200" u="heavy" spc="-6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educatio</a:t>
            </a:r>
            <a:r>
              <a:rPr sz="3200" dirty="0">
                <a:latin typeface="Segoe UI"/>
                <a:cs typeface="Segoe UI"/>
              </a:rPr>
              <a:t>n,</a:t>
            </a:r>
            <a:r>
              <a:rPr sz="3200" spc="-50" dirty="0">
                <a:latin typeface="Segoe UI"/>
                <a:cs typeface="Segoe UI"/>
              </a:rPr>
              <a:t> </a:t>
            </a:r>
            <a:r>
              <a:rPr sz="3200" spc="-275" dirty="0">
                <a:latin typeface="Segoe UI"/>
                <a:cs typeface="Segoe UI"/>
              </a:rPr>
              <a:t>c</a:t>
            </a:r>
            <a:r>
              <a:rPr sz="3200" u="heavy" spc="-62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ommunity</a:t>
            </a:r>
            <a:r>
              <a:rPr sz="3200" u="heavy" spc="-5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spc="-1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education</a:t>
            </a:r>
            <a:r>
              <a:rPr sz="3200" spc="-10" dirty="0">
                <a:latin typeface="Segoe UI"/>
                <a:cs typeface="Segoe UI"/>
              </a:rPr>
              <a:t>, </a:t>
            </a:r>
            <a:r>
              <a:rPr sz="3200" spc="-480" dirty="0">
                <a:latin typeface="Segoe UI"/>
                <a:cs typeface="Segoe UI"/>
              </a:rPr>
              <a:t>y</a:t>
            </a:r>
            <a:r>
              <a:rPr sz="3200" u="heavy" spc="-42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outh</a:t>
            </a:r>
            <a:r>
              <a:rPr sz="3200" u="heavy" spc="-3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wor</a:t>
            </a:r>
            <a:r>
              <a:rPr sz="3200" dirty="0">
                <a:latin typeface="Segoe UI"/>
                <a:cs typeface="Segoe UI"/>
              </a:rPr>
              <a:t>k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i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nformal</a:t>
            </a:r>
            <a:r>
              <a:rPr sz="3200" u="heavy" spc="-4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32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education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25" dirty="0">
                <a:latin typeface="Segoe UI"/>
                <a:cs typeface="Segoe UI"/>
              </a:rPr>
              <a:t>to </a:t>
            </a:r>
            <a:r>
              <a:rPr sz="3200" dirty="0">
                <a:latin typeface="Segoe UI"/>
                <a:cs typeface="Segoe UI"/>
              </a:rPr>
              <a:t>emphasise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6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key</a:t>
            </a:r>
            <a:r>
              <a:rPr sz="3200" spc="-7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contrast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with</a:t>
            </a:r>
            <a:r>
              <a:rPr sz="3200" spc="-65" dirty="0">
                <a:latin typeface="Segoe UI"/>
                <a:cs typeface="Segoe UI"/>
              </a:rPr>
              <a:t> </a:t>
            </a:r>
            <a:r>
              <a:rPr sz="3200" spc="-20" dirty="0">
                <a:latin typeface="Segoe UI"/>
                <a:cs typeface="Segoe UI"/>
              </a:rPr>
              <a:t>the…</a:t>
            </a:r>
            <a:endParaRPr sz="3200">
              <a:latin typeface="Segoe UI"/>
              <a:cs typeface="Segoe UI"/>
            </a:endParaRPr>
          </a:p>
          <a:p>
            <a:pPr>
              <a:spcBef>
                <a:spcPts val="380"/>
              </a:spcBef>
            </a:pPr>
            <a:endParaRPr sz="3200">
              <a:latin typeface="Segoe UI"/>
              <a:cs typeface="Segoe UI"/>
            </a:endParaRPr>
          </a:p>
          <a:p>
            <a:pPr marL="12700" marR="640080">
              <a:lnSpc>
                <a:spcPct val="80000"/>
              </a:lnSpc>
            </a:pPr>
            <a:r>
              <a:rPr sz="3200" i="1" spc="-10" dirty="0">
                <a:latin typeface="Segoe UI"/>
                <a:cs typeface="Segoe UI"/>
              </a:rPr>
              <a:t>“emotionally</a:t>
            </a:r>
            <a:r>
              <a:rPr sz="3200" i="1" spc="-11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congenial</a:t>
            </a:r>
            <a:r>
              <a:rPr sz="3200" i="1" spc="-85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aspect</a:t>
            </a:r>
            <a:r>
              <a:rPr sz="3200" i="1" spc="-75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of</a:t>
            </a:r>
            <a:r>
              <a:rPr sz="3200" i="1" spc="-75" dirty="0">
                <a:latin typeface="Segoe UI"/>
                <a:cs typeface="Segoe UI"/>
              </a:rPr>
              <a:t> </a:t>
            </a:r>
            <a:r>
              <a:rPr sz="3200" i="1" spc="-10" dirty="0">
                <a:latin typeface="Segoe UI"/>
                <a:cs typeface="Segoe UI"/>
              </a:rPr>
              <a:t>their </a:t>
            </a:r>
            <a:r>
              <a:rPr sz="3200" i="1" dirty="0">
                <a:latin typeface="Segoe UI"/>
                <a:cs typeface="Segoe UI"/>
              </a:rPr>
              <a:t>practice</a:t>
            </a:r>
            <a:r>
              <a:rPr sz="3200" i="1" spc="-5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with</a:t>
            </a:r>
            <a:r>
              <a:rPr sz="3200" i="1" spc="-8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what</a:t>
            </a:r>
            <a:r>
              <a:rPr sz="3200" i="1" spc="-65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they</a:t>
            </a:r>
            <a:r>
              <a:rPr sz="3200" i="1" spc="-6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regard</a:t>
            </a:r>
            <a:r>
              <a:rPr sz="3200" i="1" spc="-75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as</a:t>
            </a:r>
            <a:r>
              <a:rPr sz="3200" i="1" spc="-6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the</a:t>
            </a:r>
            <a:r>
              <a:rPr sz="3200" i="1" spc="-65" dirty="0">
                <a:latin typeface="Segoe UI"/>
                <a:cs typeface="Segoe UI"/>
              </a:rPr>
              <a:t> </a:t>
            </a:r>
            <a:r>
              <a:rPr sz="3200" i="1" spc="-10" dirty="0">
                <a:latin typeface="Segoe UI"/>
                <a:cs typeface="Segoe UI"/>
              </a:rPr>
              <a:t>rigid </a:t>
            </a:r>
            <a:r>
              <a:rPr sz="3200" i="1" dirty="0">
                <a:latin typeface="Segoe UI"/>
                <a:cs typeface="Segoe UI"/>
              </a:rPr>
              <a:t>and</a:t>
            </a:r>
            <a:r>
              <a:rPr sz="3200" i="1" spc="-95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conformist</a:t>
            </a:r>
            <a:r>
              <a:rPr sz="3200" i="1" spc="-9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nature</a:t>
            </a:r>
            <a:r>
              <a:rPr sz="3200" i="1" spc="-80" dirty="0">
                <a:latin typeface="Segoe UI"/>
                <a:cs typeface="Segoe UI"/>
              </a:rPr>
              <a:t> </a:t>
            </a:r>
            <a:r>
              <a:rPr sz="3200" i="1" dirty="0">
                <a:latin typeface="Segoe UI"/>
                <a:cs typeface="Segoe UI"/>
              </a:rPr>
              <a:t>of</a:t>
            </a:r>
            <a:r>
              <a:rPr sz="3200" i="1" spc="-70" dirty="0">
                <a:latin typeface="Segoe UI"/>
                <a:cs typeface="Segoe UI"/>
              </a:rPr>
              <a:t> </a:t>
            </a:r>
            <a:r>
              <a:rPr sz="3200" i="1" spc="-10" dirty="0">
                <a:latin typeface="Segoe UI"/>
                <a:cs typeface="Segoe UI"/>
              </a:rPr>
              <a:t>schooling”</a:t>
            </a:r>
            <a:endParaRPr sz="3200">
              <a:latin typeface="Segoe UI"/>
              <a:cs typeface="Segoe UI"/>
            </a:endParaRPr>
          </a:p>
          <a:p>
            <a:pPr marL="4544060">
              <a:spcBef>
                <a:spcPts val="3135"/>
              </a:spcBef>
            </a:pPr>
            <a:r>
              <a:rPr sz="2600" dirty="0">
                <a:latin typeface="Segoe UI"/>
                <a:cs typeface="Segoe UI"/>
              </a:rPr>
              <a:t>(Brookfield,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1986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p.123).</a:t>
            </a:r>
            <a:endParaRPr sz="26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20823" y="1734276"/>
            <a:ext cx="2692908" cy="11903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65604" y="2167092"/>
            <a:ext cx="1828800" cy="11903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021579" y="2157948"/>
            <a:ext cx="3340608" cy="119035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5189220" y="1734276"/>
            <a:ext cx="3773424" cy="11903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739895"/>
          </a:xfrm>
          <a:prstGeom prst="rect">
            <a:avLst/>
          </a:prstGeom>
        </p:spPr>
        <p:txBody>
          <a:bodyPr vert="horz" wrap="square" lIns="0" tIns="245059" rIns="0" bIns="0" rtlCol="0">
            <a:spAutoFit/>
          </a:bodyPr>
          <a:lstStyle/>
          <a:p>
            <a:pPr marL="5368290">
              <a:spcBef>
                <a:spcPts val="105"/>
              </a:spcBef>
            </a:pPr>
            <a:r>
              <a:rPr sz="3200" dirty="0"/>
              <a:t>Why</a:t>
            </a:r>
            <a:r>
              <a:rPr sz="3200" spc="-15" dirty="0"/>
              <a:t> </a:t>
            </a:r>
            <a:r>
              <a:rPr sz="3200" spc="-10" dirty="0"/>
              <a:t>facilitation?</a:t>
            </a:r>
            <a:endParaRPr sz="32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533400" y="1828800"/>
            <a:ext cx="11207327" cy="2132839"/>
          </a:xfrm>
          <a:prstGeom prst="rect">
            <a:avLst/>
          </a:prstGeom>
        </p:spPr>
        <p:txBody>
          <a:bodyPr vert="horz" wrap="square" lIns="0" tIns="161492" rIns="0" bIns="0" rtlCol="0">
            <a:spAutoFit/>
          </a:bodyPr>
          <a:lstStyle/>
          <a:p>
            <a:pPr marL="603250" marR="309880" algn="ctr">
              <a:spcBef>
                <a:spcPts val="105"/>
              </a:spcBef>
            </a:pPr>
            <a:r>
              <a:rPr dirty="0"/>
              <a:t>Recent</a:t>
            </a:r>
            <a:r>
              <a:rPr spc="-75" dirty="0"/>
              <a:t> </a:t>
            </a:r>
            <a:r>
              <a:rPr dirty="0"/>
              <a:t>developments</a:t>
            </a:r>
            <a:r>
              <a:rPr spc="-70" dirty="0"/>
              <a:t> </a:t>
            </a:r>
            <a:r>
              <a:rPr dirty="0"/>
              <a:t>within</a:t>
            </a:r>
            <a:r>
              <a:rPr spc="-70" dirty="0"/>
              <a:t> </a:t>
            </a:r>
            <a:r>
              <a:rPr spc="-10" dirty="0"/>
              <a:t>“mainstream </a:t>
            </a:r>
            <a:r>
              <a:rPr dirty="0"/>
              <a:t>education”</a:t>
            </a:r>
            <a:r>
              <a:rPr spc="-15" dirty="0"/>
              <a:t> </a:t>
            </a:r>
            <a:r>
              <a:rPr dirty="0"/>
              <a:t>focus</a:t>
            </a:r>
            <a:r>
              <a:rPr spc="-25" dirty="0"/>
              <a:t> </a:t>
            </a:r>
            <a:r>
              <a:rPr dirty="0"/>
              <a:t>on</a:t>
            </a:r>
            <a:r>
              <a:rPr spc="-15" dirty="0"/>
              <a:t> </a:t>
            </a:r>
            <a:r>
              <a:rPr dirty="0"/>
              <a:t>learning</a:t>
            </a:r>
            <a:r>
              <a:rPr spc="-30" dirty="0"/>
              <a:t> </a:t>
            </a:r>
            <a:r>
              <a:rPr dirty="0"/>
              <a:t>rather</a:t>
            </a:r>
            <a:r>
              <a:rPr spc="-30" dirty="0"/>
              <a:t> </a:t>
            </a:r>
            <a:r>
              <a:rPr spc="-20" dirty="0"/>
              <a:t>than</a:t>
            </a:r>
          </a:p>
          <a:p>
            <a:pPr marL="284480" algn="ctr">
              <a:spcBef>
                <a:spcPts val="5"/>
              </a:spcBef>
            </a:pPr>
            <a:r>
              <a:rPr dirty="0"/>
              <a:t>teaching,</a:t>
            </a:r>
            <a:r>
              <a:rPr spc="-55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use</a:t>
            </a:r>
            <a:r>
              <a:rPr spc="-55" dirty="0"/>
              <a:t> </a:t>
            </a:r>
            <a:r>
              <a:rPr dirty="0"/>
              <a:t>of</a:t>
            </a:r>
            <a:r>
              <a:rPr spc="-50" dirty="0"/>
              <a:t> </a:t>
            </a:r>
            <a:r>
              <a:rPr dirty="0"/>
              <a:t>the</a:t>
            </a:r>
            <a:r>
              <a:rPr spc="-50" dirty="0"/>
              <a:t> </a:t>
            </a:r>
            <a:r>
              <a:rPr dirty="0"/>
              <a:t>term</a:t>
            </a:r>
            <a:r>
              <a:rPr spc="-55" dirty="0"/>
              <a:t> </a:t>
            </a:r>
            <a:r>
              <a:rPr dirty="0"/>
              <a:t>‘facilitation’</a:t>
            </a:r>
            <a:r>
              <a:rPr spc="-75" dirty="0"/>
              <a:t> </a:t>
            </a:r>
            <a:r>
              <a:rPr spc="-25" dirty="0"/>
              <a:t>has</a:t>
            </a:r>
          </a:p>
          <a:p>
            <a:pPr marL="285750" algn="ctr"/>
            <a:r>
              <a:rPr dirty="0"/>
              <a:t>become</a:t>
            </a:r>
            <a:r>
              <a:rPr spc="-55" dirty="0"/>
              <a:t> </a:t>
            </a:r>
            <a:r>
              <a:rPr dirty="0"/>
              <a:t>more</a:t>
            </a:r>
            <a:r>
              <a:rPr spc="-55" dirty="0"/>
              <a:t> </a:t>
            </a:r>
            <a:r>
              <a:rPr dirty="0"/>
              <a:t>common</a:t>
            </a:r>
            <a:r>
              <a:rPr spc="-60" dirty="0"/>
              <a:t> </a:t>
            </a:r>
            <a:r>
              <a:rPr spc="-10" dirty="0"/>
              <a:t>place.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666848"/>
          </a:xfrm>
          <a:prstGeom prst="rect">
            <a:avLst/>
          </a:prstGeom>
        </p:spPr>
        <p:txBody>
          <a:bodyPr vert="horz" wrap="square" lIns="0" tIns="172719" rIns="0" bIns="0" rtlCol="0">
            <a:spAutoFit/>
          </a:bodyPr>
          <a:lstStyle/>
          <a:p>
            <a:pPr marL="228600">
              <a:spcBef>
                <a:spcPts val="100"/>
              </a:spcBef>
            </a:pPr>
            <a:r>
              <a:rPr sz="3200" dirty="0"/>
              <a:t>Why</a:t>
            </a:r>
            <a:r>
              <a:rPr sz="3200" spc="-10" dirty="0"/>
              <a:t> facilitation?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2146809" y="1723771"/>
            <a:ext cx="7901305" cy="24657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065" marR="5080" algn="ctr">
              <a:spcBef>
                <a:spcPts val="105"/>
              </a:spcBef>
            </a:pPr>
            <a:r>
              <a:rPr sz="3200" spc="-25" dirty="0">
                <a:latin typeface="Segoe UI"/>
                <a:cs typeface="Segoe UI"/>
              </a:rPr>
              <a:t>Teaching</a:t>
            </a:r>
            <a:r>
              <a:rPr sz="3200" spc="-114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tends</a:t>
            </a:r>
            <a:r>
              <a:rPr sz="3200" spc="-8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9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emphasise</a:t>
            </a:r>
            <a:r>
              <a:rPr sz="3200" spc="-9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90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curriculum </a:t>
            </a:r>
            <a:r>
              <a:rPr sz="3200" dirty="0">
                <a:latin typeface="Segoe UI"/>
                <a:cs typeface="Segoe UI"/>
              </a:rPr>
              <a:t>and</a:t>
            </a:r>
            <a:r>
              <a:rPr sz="3200" spc="-10" dirty="0">
                <a:latin typeface="Segoe UI"/>
                <a:cs typeface="Segoe UI"/>
              </a:rPr>
              <a:t> outcomes</a:t>
            </a:r>
            <a:endParaRPr sz="3200">
              <a:latin typeface="Segoe UI"/>
              <a:cs typeface="Segoe UI"/>
            </a:endParaRPr>
          </a:p>
          <a:p>
            <a:pPr>
              <a:spcBef>
                <a:spcPts val="3425"/>
              </a:spcBef>
            </a:pPr>
            <a:endParaRPr sz="32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3200" dirty="0">
                <a:latin typeface="Segoe UI"/>
                <a:cs typeface="Segoe UI"/>
              </a:rPr>
              <a:t>Learning</a:t>
            </a:r>
            <a:r>
              <a:rPr sz="3200" spc="-4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tends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to</a:t>
            </a:r>
            <a:r>
              <a:rPr sz="3200" spc="-25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emphasise</a:t>
            </a:r>
            <a:r>
              <a:rPr sz="3200" spc="-40" dirty="0">
                <a:latin typeface="Segoe UI"/>
                <a:cs typeface="Segoe UI"/>
              </a:rPr>
              <a:t> </a:t>
            </a:r>
            <a:r>
              <a:rPr sz="3200" dirty="0">
                <a:latin typeface="Segoe UI"/>
                <a:cs typeface="Segoe UI"/>
              </a:rPr>
              <a:t>the</a:t>
            </a:r>
            <a:r>
              <a:rPr sz="3200" spc="-1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individual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8515" y="189992"/>
            <a:ext cx="7280275" cy="139192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12700" marR="5080" indent="1905" algn="ctr">
              <a:lnSpc>
                <a:spcPct val="90000"/>
              </a:lnSpc>
              <a:spcBef>
                <a:spcPts val="484"/>
              </a:spcBef>
            </a:pPr>
            <a:r>
              <a:rPr sz="3200" dirty="0"/>
              <a:t>The</a:t>
            </a:r>
            <a:r>
              <a:rPr sz="3200" spc="-55" dirty="0"/>
              <a:t> </a:t>
            </a:r>
            <a:r>
              <a:rPr sz="3200" dirty="0"/>
              <a:t>process</a:t>
            </a:r>
            <a:r>
              <a:rPr sz="3200" spc="-50" dirty="0"/>
              <a:t> </a:t>
            </a:r>
            <a:r>
              <a:rPr sz="3200" dirty="0"/>
              <a:t>of</a:t>
            </a:r>
            <a:r>
              <a:rPr sz="3200" spc="-40" dirty="0"/>
              <a:t> </a:t>
            </a:r>
            <a:r>
              <a:rPr sz="3200" dirty="0"/>
              <a:t>facilitation</a:t>
            </a:r>
            <a:r>
              <a:rPr sz="3200" spc="-65" dirty="0"/>
              <a:t> </a:t>
            </a:r>
            <a:r>
              <a:rPr sz="3200" dirty="0"/>
              <a:t>often</a:t>
            </a:r>
            <a:r>
              <a:rPr sz="3200" spc="-45" dirty="0"/>
              <a:t> </a:t>
            </a:r>
            <a:r>
              <a:rPr sz="3200" spc="-10" dirty="0"/>
              <a:t>focuses </a:t>
            </a:r>
            <a:r>
              <a:rPr sz="3200" dirty="0"/>
              <a:t>upon</a:t>
            </a:r>
            <a:r>
              <a:rPr sz="3200" spc="-10" dirty="0"/>
              <a:t> </a:t>
            </a:r>
            <a:r>
              <a:rPr sz="3200" dirty="0"/>
              <a:t>enabling</a:t>
            </a:r>
            <a:r>
              <a:rPr sz="3200" spc="-40" dirty="0"/>
              <a:t> </a:t>
            </a:r>
            <a:r>
              <a:rPr sz="3200" dirty="0"/>
              <a:t>participants</a:t>
            </a:r>
            <a:r>
              <a:rPr sz="3200" spc="-55" dirty="0"/>
              <a:t> </a:t>
            </a:r>
            <a:r>
              <a:rPr sz="3200" dirty="0"/>
              <a:t>to</a:t>
            </a:r>
            <a:r>
              <a:rPr sz="3200" spc="-15" dirty="0"/>
              <a:t> </a:t>
            </a:r>
            <a:r>
              <a:rPr sz="3200" spc="-10" dirty="0"/>
              <a:t>rationalise </a:t>
            </a:r>
            <a:r>
              <a:rPr sz="3200" dirty="0"/>
              <a:t>and</a:t>
            </a:r>
            <a:r>
              <a:rPr sz="3200" spc="-35" dirty="0"/>
              <a:t> </a:t>
            </a:r>
            <a:r>
              <a:rPr sz="3200" dirty="0"/>
              <a:t>better</a:t>
            </a:r>
            <a:r>
              <a:rPr sz="3200" spc="-30" dirty="0"/>
              <a:t> </a:t>
            </a:r>
            <a:r>
              <a:rPr sz="3200" dirty="0"/>
              <a:t>understanding</a:t>
            </a:r>
            <a:r>
              <a:rPr sz="3200" spc="-25" dirty="0"/>
              <a:t> </a:t>
            </a:r>
            <a:r>
              <a:rPr sz="3200" spc="-10" dirty="0"/>
              <a:t>their…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1954175" y="4353559"/>
            <a:ext cx="114490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10" dirty="0">
                <a:latin typeface="Segoe UI"/>
                <a:cs typeface="Segoe UI"/>
              </a:rPr>
              <a:t>Thoughts…</a:t>
            </a:r>
            <a:endParaRPr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998078" y="4051758"/>
            <a:ext cx="101536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10" dirty="0">
                <a:latin typeface="Segoe UI"/>
                <a:cs typeface="Segoe UI"/>
              </a:rPr>
              <a:t>Feelings…</a:t>
            </a:r>
            <a:endParaRPr>
              <a:latin typeface="Segoe UI"/>
              <a:cs typeface="Segoe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167377" y="5185409"/>
            <a:ext cx="129476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pc="-10" dirty="0">
                <a:latin typeface="Segoe UI"/>
                <a:cs typeface="Segoe UI"/>
              </a:rPr>
              <a:t>Behaviours…</a:t>
            </a:r>
            <a:endParaRPr>
              <a:latin typeface="Segoe UI"/>
              <a:cs typeface="Segoe U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508748" y="1917192"/>
            <a:ext cx="2772155" cy="2078736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61104" y="3128772"/>
            <a:ext cx="3096768" cy="1930908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524001" y="1894332"/>
            <a:ext cx="2508503" cy="252831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8740" y="1793825"/>
            <a:ext cx="7917180" cy="28009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algn="ctr">
              <a:spcBef>
                <a:spcPts val="95"/>
              </a:spcBef>
            </a:pPr>
            <a:r>
              <a:rPr sz="4000" dirty="0"/>
              <a:t>A</a:t>
            </a:r>
            <a:r>
              <a:rPr sz="4000" spc="-130" dirty="0"/>
              <a:t> </a:t>
            </a:r>
            <a:r>
              <a:rPr sz="4000" dirty="0"/>
              <a:t>facilitator</a:t>
            </a:r>
            <a:r>
              <a:rPr sz="4000" spc="-105" dirty="0"/>
              <a:t> </a:t>
            </a:r>
            <a:r>
              <a:rPr sz="4000" dirty="0"/>
              <a:t>provides</a:t>
            </a:r>
            <a:r>
              <a:rPr sz="4000" spc="-130" dirty="0"/>
              <a:t> </a:t>
            </a:r>
            <a:r>
              <a:rPr sz="4000" spc="-10" dirty="0"/>
              <a:t>opportunities, </a:t>
            </a:r>
            <a:r>
              <a:rPr sz="4000" dirty="0"/>
              <a:t>guidance</a:t>
            </a:r>
            <a:r>
              <a:rPr sz="4000" spc="-114" dirty="0"/>
              <a:t> </a:t>
            </a:r>
            <a:r>
              <a:rPr sz="4000" dirty="0"/>
              <a:t>or</a:t>
            </a:r>
            <a:r>
              <a:rPr sz="4000" spc="-135" dirty="0"/>
              <a:t> </a:t>
            </a:r>
            <a:r>
              <a:rPr sz="4000" dirty="0"/>
              <a:t>resources</a:t>
            </a:r>
            <a:r>
              <a:rPr sz="4000" spc="-125" dirty="0"/>
              <a:t> </a:t>
            </a:r>
            <a:r>
              <a:rPr sz="4000" dirty="0"/>
              <a:t>to</a:t>
            </a:r>
            <a:r>
              <a:rPr sz="4000" spc="-140" dirty="0"/>
              <a:t> </a:t>
            </a:r>
            <a:r>
              <a:rPr sz="4000" spc="-10" dirty="0"/>
              <a:t>assist </a:t>
            </a:r>
            <a:r>
              <a:rPr sz="4000" dirty="0"/>
              <a:t>participants</a:t>
            </a:r>
            <a:r>
              <a:rPr sz="4000" spc="-180" dirty="0"/>
              <a:t> </a:t>
            </a:r>
            <a:r>
              <a:rPr sz="4000" dirty="0"/>
              <a:t>towards</a:t>
            </a:r>
            <a:r>
              <a:rPr sz="4000" spc="-160" dirty="0"/>
              <a:t> </a:t>
            </a:r>
            <a:r>
              <a:rPr sz="4000" dirty="0"/>
              <a:t>achieving</a:t>
            </a:r>
            <a:r>
              <a:rPr sz="4000" spc="-150" dirty="0"/>
              <a:t> </a:t>
            </a:r>
            <a:r>
              <a:rPr sz="4000" spc="-50" dirty="0"/>
              <a:t>a</a:t>
            </a:r>
            <a:endParaRPr sz="4000"/>
          </a:p>
          <a:p>
            <a:pPr marL="1270" algn="ctr">
              <a:spcBef>
                <a:spcPts val="1220"/>
              </a:spcBef>
            </a:pPr>
            <a:r>
              <a:rPr sz="5200" b="1" spc="-10" dirty="0"/>
              <a:t>goal.</a:t>
            </a:r>
            <a:endParaRPr sz="52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89988" y="0"/>
            <a:ext cx="7812023" cy="569976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82268" y="4814773"/>
            <a:ext cx="457517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4400" i="1" spc="140" dirty="0">
                <a:latin typeface="Cambria"/>
                <a:cs typeface="Cambria"/>
              </a:rPr>
              <a:t>Create</a:t>
            </a:r>
            <a:r>
              <a:rPr sz="4400" i="1" spc="355" dirty="0">
                <a:latin typeface="Cambria"/>
                <a:cs typeface="Cambria"/>
              </a:rPr>
              <a:t> </a:t>
            </a:r>
            <a:r>
              <a:rPr sz="4400" i="1" dirty="0">
                <a:latin typeface="Cambria"/>
                <a:cs typeface="Cambria"/>
              </a:rPr>
              <a:t>the</a:t>
            </a:r>
            <a:r>
              <a:rPr sz="4400" i="1" spc="380" dirty="0">
                <a:latin typeface="Cambria"/>
                <a:cs typeface="Cambria"/>
              </a:rPr>
              <a:t> </a:t>
            </a:r>
            <a:r>
              <a:rPr sz="4400" i="1" spc="75" dirty="0">
                <a:latin typeface="Cambria"/>
                <a:cs typeface="Cambria"/>
              </a:rPr>
              <a:t>process</a:t>
            </a:r>
            <a:endParaRPr sz="44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body" idx="1"/>
          </p:nvPr>
        </p:nvSpPr>
        <p:spPr>
          <a:xfrm>
            <a:off x="533400" y="1524000"/>
            <a:ext cx="11207327" cy="219098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84455" marR="80645" algn="ctr">
              <a:spcBef>
                <a:spcPts val="105"/>
              </a:spcBef>
            </a:pPr>
            <a:r>
              <a:rPr sz="4400" dirty="0">
                <a:solidFill>
                  <a:srgbClr val="E36C09"/>
                </a:solidFill>
              </a:rPr>
              <a:t>What</a:t>
            </a:r>
            <a:r>
              <a:rPr sz="4400" spc="-50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has</a:t>
            </a:r>
            <a:r>
              <a:rPr sz="4400" spc="-35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been</a:t>
            </a:r>
            <a:r>
              <a:rPr sz="4400" spc="-15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our</a:t>
            </a:r>
            <a:r>
              <a:rPr sz="4400" spc="-40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goal</a:t>
            </a:r>
            <a:r>
              <a:rPr sz="4400" spc="-35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since</a:t>
            </a:r>
            <a:r>
              <a:rPr sz="4400" spc="-55" dirty="0">
                <a:solidFill>
                  <a:srgbClr val="E36C09"/>
                </a:solidFill>
              </a:rPr>
              <a:t> </a:t>
            </a:r>
            <a:r>
              <a:rPr sz="4400" spc="-25" dirty="0">
                <a:solidFill>
                  <a:srgbClr val="E36C09"/>
                </a:solidFill>
              </a:rPr>
              <a:t>the </a:t>
            </a:r>
            <a:r>
              <a:rPr sz="4400" dirty="0">
                <a:solidFill>
                  <a:srgbClr val="E36C09"/>
                </a:solidFill>
              </a:rPr>
              <a:t>start</a:t>
            </a:r>
            <a:r>
              <a:rPr sz="4400" spc="-55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of</a:t>
            </a:r>
            <a:r>
              <a:rPr sz="4400" spc="5" dirty="0">
                <a:solidFill>
                  <a:srgbClr val="E36C09"/>
                </a:solidFill>
              </a:rPr>
              <a:t> </a:t>
            </a:r>
            <a:r>
              <a:rPr sz="4400" dirty="0">
                <a:solidFill>
                  <a:srgbClr val="E36C09"/>
                </a:solidFill>
              </a:rPr>
              <a:t>this</a:t>
            </a:r>
            <a:r>
              <a:rPr sz="4400" spc="-25" dirty="0">
                <a:solidFill>
                  <a:srgbClr val="E36C09"/>
                </a:solidFill>
              </a:rPr>
              <a:t> </a:t>
            </a:r>
            <a:r>
              <a:rPr sz="4400" spc="-10" dirty="0">
                <a:solidFill>
                  <a:srgbClr val="E36C09"/>
                </a:solidFill>
              </a:rPr>
              <a:t>module?</a:t>
            </a:r>
            <a:endParaRPr sz="4400"/>
          </a:p>
          <a:p>
            <a:pPr algn="ctr">
              <a:spcBef>
                <a:spcPts val="2095"/>
              </a:spcBef>
            </a:pPr>
            <a:r>
              <a:rPr sz="3600" dirty="0">
                <a:solidFill>
                  <a:srgbClr val="00AF50"/>
                </a:solidFill>
              </a:rPr>
              <a:t>What</a:t>
            </a:r>
            <a:r>
              <a:rPr sz="3600" spc="-85" dirty="0">
                <a:solidFill>
                  <a:srgbClr val="00AF50"/>
                </a:solidFill>
              </a:rPr>
              <a:t> </a:t>
            </a:r>
            <a:r>
              <a:rPr sz="3600" dirty="0">
                <a:solidFill>
                  <a:srgbClr val="00AF50"/>
                </a:solidFill>
              </a:rPr>
              <a:t>facilitative</a:t>
            </a:r>
            <a:r>
              <a:rPr sz="3600" spc="-90" dirty="0">
                <a:solidFill>
                  <a:srgbClr val="00AF50"/>
                </a:solidFill>
              </a:rPr>
              <a:t> </a:t>
            </a:r>
            <a:r>
              <a:rPr sz="3600" dirty="0">
                <a:solidFill>
                  <a:srgbClr val="00AF50"/>
                </a:solidFill>
              </a:rPr>
              <a:t>processes</a:t>
            </a:r>
            <a:r>
              <a:rPr sz="3600" spc="-90" dirty="0">
                <a:solidFill>
                  <a:srgbClr val="00AF50"/>
                </a:solidFill>
              </a:rPr>
              <a:t> </a:t>
            </a:r>
            <a:r>
              <a:rPr sz="3600" dirty="0">
                <a:solidFill>
                  <a:srgbClr val="00AF50"/>
                </a:solidFill>
              </a:rPr>
              <a:t>have</a:t>
            </a:r>
            <a:r>
              <a:rPr sz="3600" spc="-114" dirty="0">
                <a:solidFill>
                  <a:srgbClr val="00AF50"/>
                </a:solidFill>
              </a:rPr>
              <a:t> </a:t>
            </a:r>
            <a:r>
              <a:rPr sz="3600" dirty="0">
                <a:solidFill>
                  <a:srgbClr val="00AF50"/>
                </a:solidFill>
              </a:rPr>
              <a:t>we</a:t>
            </a:r>
            <a:r>
              <a:rPr sz="3600" spc="-90" dirty="0">
                <a:solidFill>
                  <a:srgbClr val="00AF50"/>
                </a:solidFill>
              </a:rPr>
              <a:t> </a:t>
            </a:r>
            <a:r>
              <a:rPr sz="3600" spc="-10" dirty="0">
                <a:solidFill>
                  <a:srgbClr val="00AF50"/>
                </a:solidFill>
              </a:rPr>
              <a:t>used?</a:t>
            </a:r>
            <a:endParaRPr sz="36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5658" y="97282"/>
            <a:ext cx="611759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4800" i="1" spc="135" dirty="0">
                <a:latin typeface="Cambria"/>
                <a:cs typeface="Cambria"/>
              </a:rPr>
              <a:t>Create</a:t>
            </a:r>
            <a:r>
              <a:rPr sz="4800" i="1" spc="409" dirty="0">
                <a:latin typeface="Cambria"/>
                <a:cs typeface="Cambria"/>
              </a:rPr>
              <a:t> </a:t>
            </a:r>
            <a:r>
              <a:rPr sz="4800" i="1" dirty="0">
                <a:latin typeface="Cambria"/>
                <a:cs typeface="Cambria"/>
              </a:rPr>
              <a:t>the</a:t>
            </a:r>
            <a:r>
              <a:rPr sz="4800" i="1" spc="415" dirty="0">
                <a:latin typeface="Cambria"/>
                <a:cs typeface="Cambria"/>
              </a:rPr>
              <a:t> </a:t>
            </a:r>
            <a:r>
              <a:rPr sz="4800" i="1" spc="190" dirty="0">
                <a:latin typeface="Cambria"/>
                <a:cs typeface="Cambria"/>
              </a:rPr>
              <a:t>processes…</a:t>
            </a:r>
            <a:endParaRPr sz="4800">
              <a:latin typeface="Cambria"/>
              <a:cs typeface="Cambria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849880" y="4436364"/>
            <a:ext cx="6492240" cy="11430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15639" y="1110996"/>
            <a:ext cx="5544312" cy="311962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758529" y="1144323"/>
            <a:ext cx="10572835" cy="24743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algn="ctr">
              <a:spcBef>
                <a:spcPts val="95"/>
              </a:spcBef>
            </a:pPr>
            <a:r>
              <a:rPr sz="4000" dirty="0"/>
              <a:t>In</a:t>
            </a:r>
            <a:r>
              <a:rPr sz="4000" spc="-140" dirty="0"/>
              <a:t> </a:t>
            </a:r>
            <a:r>
              <a:rPr sz="4000" dirty="0"/>
              <a:t>outdoor</a:t>
            </a:r>
            <a:r>
              <a:rPr sz="4000" spc="-114" dirty="0"/>
              <a:t> </a:t>
            </a:r>
            <a:r>
              <a:rPr sz="4000" dirty="0"/>
              <a:t>adventure</a:t>
            </a:r>
            <a:r>
              <a:rPr sz="4000" spc="-120" dirty="0"/>
              <a:t> </a:t>
            </a:r>
            <a:r>
              <a:rPr sz="4000" dirty="0"/>
              <a:t>education</a:t>
            </a:r>
            <a:r>
              <a:rPr sz="4000" spc="-105" dirty="0"/>
              <a:t> </a:t>
            </a:r>
            <a:r>
              <a:rPr sz="4000" spc="-25" dirty="0"/>
              <a:t>we </a:t>
            </a:r>
            <a:r>
              <a:rPr sz="4000" dirty="0"/>
              <a:t>tend</a:t>
            </a:r>
            <a:r>
              <a:rPr sz="4000" spc="-80" dirty="0"/>
              <a:t> </a:t>
            </a:r>
            <a:r>
              <a:rPr sz="4000" dirty="0"/>
              <a:t>to</a:t>
            </a:r>
            <a:r>
              <a:rPr sz="4000" spc="-75" dirty="0"/>
              <a:t> </a:t>
            </a:r>
            <a:r>
              <a:rPr sz="4000" dirty="0"/>
              <a:t>look</a:t>
            </a:r>
            <a:r>
              <a:rPr sz="4000" spc="-55" dirty="0"/>
              <a:t> </a:t>
            </a:r>
            <a:r>
              <a:rPr sz="4000" dirty="0"/>
              <a:t>at</a:t>
            </a:r>
            <a:r>
              <a:rPr sz="4000" spc="-80" dirty="0"/>
              <a:t> </a:t>
            </a:r>
            <a:r>
              <a:rPr sz="4000" dirty="0"/>
              <a:t>facilitation</a:t>
            </a:r>
            <a:r>
              <a:rPr sz="4000" spc="-35" dirty="0"/>
              <a:t> </a:t>
            </a:r>
            <a:r>
              <a:rPr sz="4000" dirty="0"/>
              <a:t>as</a:t>
            </a:r>
            <a:r>
              <a:rPr sz="4000" spc="-60" dirty="0"/>
              <a:t> </a:t>
            </a:r>
            <a:r>
              <a:rPr sz="4000" spc="-50" dirty="0"/>
              <a:t>a </a:t>
            </a:r>
            <a:r>
              <a:rPr sz="4000" dirty="0"/>
              <a:t>means</a:t>
            </a:r>
            <a:r>
              <a:rPr sz="4000" spc="-90" dirty="0"/>
              <a:t> </a:t>
            </a:r>
            <a:r>
              <a:rPr sz="4000" dirty="0"/>
              <a:t>of</a:t>
            </a:r>
            <a:r>
              <a:rPr sz="4000" spc="-90" dirty="0"/>
              <a:t> </a:t>
            </a:r>
            <a:r>
              <a:rPr sz="4000" dirty="0"/>
              <a:t>helping</a:t>
            </a:r>
            <a:r>
              <a:rPr sz="4000" spc="-95" dirty="0"/>
              <a:t> </a:t>
            </a:r>
            <a:r>
              <a:rPr sz="4000" dirty="0"/>
              <a:t>people</a:t>
            </a:r>
            <a:r>
              <a:rPr sz="4000" spc="-105" dirty="0"/>
              <a:t> </a:t>
            </a:r>
            <a:r>
              <a:rPr sz="4000" spc="-10" dirty="0"/>
              <a:t>through </a:t>
            </a:r>
            <a:r>
              <a:rPr sz="4000" dirty="0"/>
              <a:t>the</a:t>
            </a:r>
            <a:r>
              <a:rPr sz="4000" spc="-130" dirty="0"/>
              <a:t> </a:t>
            </a:r>
            <a:r>
              <a:rPr sz="4000" dirty="0"/>
              <a:t>process</a:t>
            </a:r>
            <a:r>
              <a:rPr sz="4000" spc="-105" dirty="0"/>
              <a:t> </a:t>
            </a:r>
            <a:r>
              <a:rPr sz="4000" dirty="0"/>
              <a:t>of</a:t>
            </a:r>
            <a:r>
              <a:rPr sz="4000" spc="-125" dirty="0"/>
              <a:t> </a:t>
            </a:r>
            <a:r>
              <a:rPr sz="4000" dirty="0"/>
              <a:t>experiential</a:t>
            </a:r>
            <a:r>
              <a:rPr sz="4000" spc="-110" dirty="0"/>
              <a:t> </a:t>
            </a:r>
            <a:r>
              <a:rPr sz="4000" spc="-10" dirty="0"/>
              <a:t>learning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6400800" y="4267200"/>
            <a:ext cx="2156460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dirty="0">
                <a:latin typeface="Segoe UI"/>
                <a:cs typeface="Segoe UI"/>
              </a:rPr>
              <a:t>(Kolb,</a:t>
            </a:r>
            <a:r>
              <a:rPr sz="3200" spc="-135" dirty="0">
                <a:latin typeface="Segoe UI"/>
                <a:cs typeface="Segoe UI"/>
              </a:rPr>
              <a:t> </a:t>
            </a:r>
            <a:r>
              <a:rPr sz="3200" spc="-10" dirty="0">
                <a:latin typeface="Segoe UI"/>
                <a:cs typeface="Segoe UI"/>
              </a:rPr>
              <a:t>1984)</a:t>
            </a:r>
            <a:endParaRPr sz="32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10335" y="150622"/>
            <a:ext cx="5031105" cy="13360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4300" dirty="0"/>
              <a:t>Experiential</a:t>
            </a:r>
            <a:r>
              <a:rPr sz="4300" spc="-245" dirty="0"/>
              <a:t> </a:t>
            </a:r>
            <a:r>
              <a:rPr sz="4300" spc="-10" dirty="0"/>
              <a:t>Learning Kolb,1984</a:t>
            </a:r>
            <a:endParaRPr sz="4300"/>
          </a:p>
        </p:txBody>
      </p:sp>
      <p:grpSp>
        <p:nvGrpSpPr>
          <p:cNvPr id="3" name="object 3"/>
          <p:cNvGrpSpPr/>
          <p:nvPr/>
        </p:nvGrpSpPr>
        <p:grpSpPr>
          <a:xfrm>
            <a:off x="3360421" y="1508760"/>
            <a:ext cx="7287895" cy="4287520"/>
            <a:chOff x="1836420" y="1508760"/>
            <a:chExt cx="7287895" cy="428752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836420" y="1508760"/>
              <a:ext cx="5009387" cy="384047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326123" y="2997708"/>
              <a:ext cx="2798064" cy="2798064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B1ED4-277E-7D1E-D569-BD02F7535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DC7AE790-194D-099F-FF16-F0464E561D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10335" y="150622"/>
            <a:ext cx="4004665" cy="75084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spcBef>
                <a:spcPts val="95"/>
              </a:spcBef>
            </a:pPr>
            <a:r>
              <a:rPr sz="2400" dirty="0"/>
              <a:t>Experiential</a:t>
            </a:r>
            <a:r>
              <a:rPr sz="2400" spc="-245" dirty="0"/>
              <a:t> </a:t>
            </a:r>
            <a:r>
              <a:rPr sz="2400" spc="-10" dirty="0"/>
              <a:t>Learning </a:t>
            </a:r>
            <a:r>
              <a:rPr lang="en-GB" sz="2400" spc="-10" dirty="0"/>
              <a:t>(</a:t>
            </a:r>
            <a:r>
              <a:rPr sz="2400" spc="-10" dirty="0"/>
              <a:t>Kolb,1984</a:t>
            </a:r>
            <a:r>
              <a:rPr lang="en-GB" sz="2400" spc="-10" dirty="0"/>
              <a:t>)</a:t>
            </a:r>
            <a:endParaRPr sz="2400" dirty="0"/>
          </a:p>
        </p:txBody>
      </p:sp>
      <p:grpSp>
        <p:nvGrpSpPr>
          <p:cNvPr id="3" name="object 3">
            <a:extLst>
              <a:ext uri="{FF2B5EF4-FFF2-40B4-BE49-F238E27FC236}">
                <a16:creationId xmlns:a16="http://schemas.microsoft.com/office/drawing/2014/main" id="{E9386144-7DE4-6E2C-D412-9433F62CD4A5}"/>
              </a:ext>
            </a:extLst>
          </p:cNvPr>
          <p:cNvGrpSpPr/>
          <p:nvPr/>
        </p:nvGrpSpPr>
        <p:grpSpPr>
          <a:xfrm>
            <a:off x="2895600" y="1143000"/>
            <a:ext cx="9427464" cy="4626864"/>
            <a:chOff x="1371599" y="1143000"/>
            <a:chExt cx="9427464" cy="4626864"/>
          </a:xfrm>
        </p:grpSpPr>
        <p:pic>
          <p:nvPicPr>
            <p:cNvPr id="4" name="object 4">
              <a:extLst>
                <a:ext uri="{FF2B5EF4-FFF2-40B4-BE49-F238E27FC236}">
                  <a16:creationId xmlns:a16="http://schemas.microsoft.com/office/drawing/2014/main" id="{FA5C4E40-50F6-D6DC-5E7B-6337F3663F1F}"/>
                </a:ext>
              </a:extLst>
            </p:cNvPr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371599" y="1143000"/>
              <a:ext cx="5009387" cy="3840479"/>
            </a:xfrm>
            <a:prstGeom prst="rect">
              <a:avLst/>
            </a:prstGeom>
          </p:spPr>
        </p:pic>
        <p:pic>
          <p:nvPicPr>
            <p:cNvPr id="5" name="object 5">
              <a:extLst>
                <a:ext uri="{FF2B5EF4-FFF2-40B4-BE49-F238E27FC236}">
                  <a16:creationId xmlns:a16="http://schemas.microsoft.com/office/drawing/2014/main" id="{885DA873-9AE4-6AB8-6735-A7402D29FAED}"/>
                </a:ext>
              </a:extLst>
            </p:cNvPr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000999" y="2971800"/>
              <a:ext cx="2798064" cy="2798064"/>
            </a:xfrm>
            <a:prstGeom prst="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A1D5181-9161-F871-C9ED-A0F139CF0D55}"/>
              </a:ext>
            </a:extLst>
          </p:cNvPr>
          <p:cNvSpPr txBox="1"/>
          <p:nvPr/>
        </p:nvSpPr>
        <p:spPr>
          <a:xfrm>
            <a:off x="8077200" y="1676400"/>
            <a:ext cx="19078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chemeClr val="accent4"/>
                </a:solidFill>
              </a:rPr>
              <a:t>What?</a:t>
            </a:r>
            <a:endParaRPr lang="en-GB" b="1" dirty="0">
              <a:solidFill>
                <a:schemeClr val="accent4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FB04B1-5A2D-E145-8546-1C5628BEA46B}"/>
              </a:ext>
            </a:extLst>
          </p:cNvPr>
          <p:cNvSpPr txBox="1"/>
          <p:nvPr/>
        </p:nvSpPr>
        <p:spPr>
          <a:xfrm>
            <a:off x="6807098" y="4572000"/>
            <a:ext cx="26933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chemeClr val="accent4"/>
                </a:solidFill>
              </a:rPr>
              <a:t>So what?</a:t>
            </a:r>
            <a:endParaRPr lang="en-GB" b="1" dirty="0">
              <a:solidFill>
                <a:schemeClr val="accent4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622655-7187-CD37-87F7-1BA2CDD2A1EB}"/>
              </a:ext>
            </a:extLst>
          </p:cNvPr>
          <p:cNvSpPr txBox="1"/>
          <p:nvPr/>
        </p:nvSpPr>
        <p:spPr>
          <a:xfrm>
            <a:off x="381000" y="3733800"/>
            <a:ext cx="316304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chemeClr val="accent4"/>
                </a:solidFill>
              </a:rPr>
              <a:t>Now what?</a:t>
            </a:r>
            <a:endParaRPr lang="en-GB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9479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895341" y="690626"/>
            <a:ext cx="2402840" cy="1106170"/>
            <a:chOff x="3371341" y="690626"/>
            <a:chExt cx="2402840" cy="1106170"/>
          </a:xfrm>
        </p:grpSpPr>
        <p:sp>
          <p:nvSpPr>
            <p:cNvPr id="3" name="object 3"/>
            <p:cNvSpPr/>
            <p:nvPr/>
          </p:nvSpPr>
          <p:spPr>
            <a:xfrm>
              <a:off x="3384041" y="703326"/>
              <a:ext cx="2377440" cy="1080770"/>
            </a:xfrm>
            <a:custGeom>
              <a:avLst/>
              <a:gdLst/>
              <a:ahLst/>
              <a:cxnLst/>
              <a:rect l="l" t="t" r="r" b="b"/>
              <a:pathLst>
                <a:path w="2377440" h="1080770">
                  <a:moveTo>
                    <a:pt x="2197354" y="0"/>
                  </a:moveTo>
                  <a:lnTo>
                    <a:pt x="180086" y="0"/>
                  </a:lnTo>
                  <a:lnTo>
                    <a:pt x="132218" y="6434"/>
                  </a:lnTo>
                  <a:lnTo>
                    <a:pt x="89201" y="24590"/>
                  </a:lnTo>
                  <a:lnTo>
                    <a:pt x="52752" y="52752"/>
                  </a:lnTo>
                  <a:lnTo>
                    <a:pt x="24590" y="89201"/>
                  </a:lnTo>
                  <a:lnTo>
                    <a:pt x="6434" y="132218"/>
                  </a:lnTo>
                  <a:lnTo>
                    <a:pt x="0" y="180086"/>
                  </a:lnTo>
                  <a:lnTo>
                    <a:pt x="0" y="900429"/>
                  </a:lnTo>
                  <a:lnTo>
                    <a:pt x="6434" y="948297"/>
                  </a:lnTo>
                  <a:lnTo>
                    <a:pt x="24590" y="991314"/>
                  </a:lnTo>
                  <a:lnTo>
                    <a:pt x="52752" y="1027763"/>
                  </a:lnTo>
                  <a:lnTo>
                    <a:pt x="89201" y="1055925"/>
                  </a:lnTo>
                  <a:lnTo>
                    <a:pt x="132218" y="1074081"/>
                  </a:lnTo>
                  <a:lnTo>
                    <a:pt x="180086" y="1080515"/>
                  </a:lnTo>
                  <a:lnTo>
                    <a:pt x="2197354" y="1080515"/>
                  </a:lnTo>
                  <a:lnTo>
                    <a:pt x="2245221" y="1074081"/>
                  </a:lnTo>
                  <a:lnTo>
                    <a:pt x="2288238" y="1055925"/>
                  </a:lnTo>
                  <a:lnTo>
                    <a:pt x="2324687" y="1027763"/>
                  </a:lnTo>
                  <a:lnTo>
                    <a:pt x="2352849" y="991314"/>
                  </a:lnTo>
                  <a:lnTo>
                    <a:pt x="2371005" y="948297"/>
                  </a:lnTo>
                  <a:lnTo>
                    <a:pt x="2377440" y="900429"/>
                  </a:lnTo>
                  <a:lnTo>
                    <a:pt x="2377440" y="180086"/>
                  </a:lnTo>
                  <a:lnTo>
                    <a:pt x="2371005" y="132218"/>
                  </a:lnTo>
                  <a:lnTo>
                    <a:pt x="2352849" y="89201"/>
                  </a:lnTo>
                  <a:lnTo>
                    <a:pt x="2324687" y="52752"/>
                  </a:lnTo>
                  <a:lnTo>
                    <a:pt x="2288238" y="24590"/>
                  </a:lnTo>
                  <a:lnTo>
                    <a:pt x="2245221" y="6434"/>
                  </a:lnTo>
                  <a:lnTo>
                    <a:pt x="2197354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384041" y="703326"/>
              <a:ext cx="2377440" cy="1080770"/>
            </a:xfrm>
            <a:custGeom>
              <a:avLst/>
              <a:gdLst/>
              <a:ahLst/>
              <a:cxnLst/>
              <a:rect l="l" t="t" r="r" b="b"/>
              <a:pathLst>
                <a:path w="2377440" h="1080770">
                  <a:moveTo>
                    <a:pt x="0" y="180086"/>
                  </a:moveTo>
                  <a:lnTo>
                    <a:pt x="6434" y="132218"/>
                  </a:lnTo>
                  <a:lnTo>
                    <a:pt x="24590" y="89201"/>
                  </a:lnTo>
                  <a:lnTo>
                    <a:pt x="52752" y="52752"/>
                  </a:lnTo>
                  <a:lnTo>
                    <a:pt x="89201" y="24590"/>
                  </a:lnTo>
                  <a:lnTo>
                    <a:pt x="132218" y="6434"/>
                  </a:lnTo>
                  <a:lnTo>
                    <a:pt x="180086" y="0"/>
                  </a:lnTo>
                  <a:lnTo>
                    <a:pt x="2197354" y="0"/>
                  </a:lnTo>
                  <a:lnTo>
                    <a:pt x="2245221" y="6434"/>
                  </a:lnTo>
                  <a:lnTo>
                    <a:pt x="2288238" y="24590"/>
                  </a:lnTo>
                  <a:lnTo>
                    <a:pt x="2324687" y="52752"/>
                  </a:lnTo>
                  <a:lnTo>
                    <a:pt x="2352849" y="89201"/>
                  </a:lnTo>
                  <a:lnTo>
                    <a:pt x="2371005" y="132218"/>
                  </a:lnTo>
                  <a:lnTo>
                    <a:pt x="2377440" y="180086"/>
                  </a:lnTo>
                  <a:lnTo>
                    <a:pt x="2377440" y="900429"/>
                  </a:lnTo>
                  <a:lnTo>
                    <a:pt x="2371005" y="948297"/>
                  </a:lnTo>
                  <a:lnTo>
                    <a:pt x="2352849" y="991314"/>
                  </a:lnTo>
                  <a:lnTo>
                    <a:pt x="2324687" y="1027763"/>
                  </a:lnTo>
                  <a:lnTo>
                    <a:pt x="2288238" y="1055925"/>
                  </a:lnTo>
                  <a:lnTo>
                    <a:pt x="2245221" y="1074081"/>
                  </a:lnTo>
                  <a:lnTo>
                    <a:pt x="2197354" y="1080515"/>
                  </a:lnTo>
                  <a:lnTo>
                    <a:pt x="180086" y="1080515"/>
                  </a:lnTo>
                  <a:lnTo>
                    <a:pt x="132218" y="1074081"/>
                  </a:lnTo>
                  <a:lnTo>
                    <a:pt x="89201" y="1055925"/>
                  </a:lnTo>
                  <a:lnTo>
                    <a:pt x="52752" y="1027763"/>
                  </a:lnTo>
                  <a:lnTo>
                    <a:pt x="24590" y="991314"/>
                  </a:lnTo>
                  <a:lnTo>
                    <a:pt x="6434" y="948297"/>
                  </a:lnTo>
                  <a:lnTo>
                    <a:pt x="0" y="900429"/>
                  </a:lnTo>
                  <a:lnTo>
                    <a:pt x="0" y="180086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5413628" y="913256"/>
            <a:ext cx="136525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4000" b="1" spc="-20" dirty="0">
                <a:solidFill>
                  <a:srgbClr val="FFFFFF"/>
                </a:solidFill>
              </a:rPr>
              <a:t>PLAN</a:t>
            </a:r>
            <a:endParaRPr sz="4000"/>
          </a:p>
        </p:txBody>
      </p:sp>
      <p:grpSp>
        <p:nvGrpSpPr>
          <p:cNvPr id="6" name="object 6"/>
          <p:cNvGrpSpPr/>
          <p:nvPr/>
        </p:nvGrpSpPr>
        <p:grpSpPr>
          <a:xfrm>
            <a:off x="7272782" y="3273805"/>
            <a:ext cx="2401570" cy="1104900"/>
            <a:chOff x="5748782" y="3273805"/>
            <a:chExt cx="2401570" cy="1104900"/>
          </a:xfrm>
        </p:grpSpPr>
        <p:sp>
          <p:nvSpPr>
            <p:cNvPr id="7" name="object 7"/>
            <p:cNvSpPr/>
            <p:nvPr/>
          </p:nvSpPr>
          <p:spPr>
            <a:xfrm>
              <a:off x="5761482" y="3286505"/>
              <a:ext cx="2376170" cy="1079500"/>
            </a:xfrm>
            <a:custGeom>
              <a:avLst/>
              <a:gdLst/>
              <a:ahLst/>
              <a:cxnLst/>
              <a:rect l="l" t="t" r="r" b="b"/>
              <a:pathLst>
                <a:path w="2376170" h="1079500">
                  <a:moveTo>
                    <a:pt x="2196084" y="0"/>
                  </a:moveTo>
                  <a:lnTo>
                    <a:pt x="179831" y="0"/>
                  </a:lnTo>
                  <a:lnTo>
                    <a:pt x="132027" y="6424"/>
                  </a:lnTo>
                  <a:lnTo>
                    <a:pt x="89069" y="24553"/>
                  </a:lnTo>
                  <a:lnTo>
                    <a:pt x="52673" y="52673"/>
                  </a:lnTo>
                  <a:lnTo>
                    <a:pt x="24553" y="89069"/>
                  </a:lnTo>
                  <a:lnTo>
                    <a:pt x="6424" y="132027"/>
                  </a:lnTo>
                  <a:lnTo>
                    <a:pt x="0" y="179832"/>
                  </a:lnTo>
                  <a:lnTo>
                    <a:pt x="0" y="899160"/>
                  </a:lnTo>
                  <a:lnTo>
                    <a:pt x="6424" y="946964"/>
                  </a:lnTo>
                  <a:lnTo>
                    <a:pt x="24553" y="989922"/>
                  </a:lnTo>
                  <a:lnTo>
                    <a:pt x="52673" y="1026318"/>
                  </a:lnTo>
                  <a:lnTo>
                    <a:pt x="89069" y="1054438"/>
                  </a:lnTo>
                  <a:lnTo>
                    <a:pt x="132027" y="1072567"/>
                  </a:lnTo>
                  <a:lnTo>
                    <a:pt x="179831" y="1078992"/>
                  </a:lnTo>
                  <a:lnTo>
                    <a:pt x="2196084" y="1078992"/>
                  </a:lnTo>
                  <a:lnTo>
                    <a:pt x="2243888" y="1072567"/>
                  </a:lnTo>
                  <a:lnTo>
                    <a:pt x="2286846" y="1054438"/>
                  </a:lnTo>
                  <a:lnTo>
                    <a:pt x="2323242" y="1026318"/>
                  </a:lnTo>
                  <a:lnTo>
                    <a:pt x="2351362" y="989922"/>
                  </a:lnTo>
                  <a:lnTo>
                    <a:pt x="2369491" y="946964"/>
                  </a:lnTo>
                  <a:lnTo>
                    <a:pt x="2375916" y="899160"/>
                  </a:lnTo>
                  <a:lnTo>
                    <a:pt x="2375916" y="179832"/>
                  </a:lnTo>
                  <a:lnTo>
                    <a:pt x="2369491" y="132027"/>
                  </a:lnTo>
                  <a:lnTo>
                    <a:pt x="2351362" y="89069"/>
                  </a:lnTo>
                  <a:lnTo>
                    <a:pt x="2323242" y="52673"/>
                  </a:lnTo>
                  <a:lnTo>
                    <a:pt x="2286846" y="24553"/>
                  </a:lnTo>
                  <a:lnTo>
                    <a:pt x="2243888" y="6424"/>
                  </a:lnTo>
                  <a:lnTo>
                    <a:pt x="2196084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761482" y="3286505"/>
              <a:ext cx="2376170" cy="1079500"/>
            </a:xfrm>
            <a:custGeom>
              <a:avLst/>
              <a:gdLst/>
              <a:ahLst/>
              <a:cxnLst/>
              <a:rect l="l" t="t" r="r" b="b"/>
              <a:pathLst>
                <a:path w="2376170" h="1079500">
                  <a:moveTo>
                    <a:pt x="0" y="179832"/>
                  </a:moveTo>
                  <a:lnTo>
                    <a:pt x="6424" y="132027"/>
                  </a:lnTo>
                  <a:lnTo>
                    <a:pt x="24553" y="89069"/>
                  </a:lnTo>
                  <a:lnTo>
                    <a:pt x="52673" y="52673"/>
                  </a:lnTo>
                  <a:lnTo>
                    <a:pt x="89069" y="24553"/>
                  </a:lnTo>
                  <a:lnTo>
                    <a:pt x="132027" y="6424"/>
                  </a:lnTo>
                  <a:lnTo>
                    <a:pt x="179831" y="0"/>
                  </a:lnTo>
                  <a:lnTo>
                    <a:pt x="2196084" y="0"/>
                  </a:lnTo>
                  <a:lnTo>
                    <a:pt x="2243888" y="6424"/>
                  </a:lnTo>
                  <a:lnTo>
                    <a:pt x="2286846" y="24553"/>
                  </a:lnTo>
                  <a:lnTo>
                    <a:pt x="2323242" y="52673"/>
                  </a:lnTo>
                  <a:lnTo>
                    <a:pt x="2351362" y="89069"/>
                  </a:lnTo>
                  <a:lnTo>
                    <a:pt x="2369491" y="132027"/>
                  </a:lnTo>
                  <a:lnTo>
                    <a:pt x="2375916" y="179832"/>
                  </a:lnTo>
                  <a:lnTo>
                    <a:pt x="2375916" y="899160"/>
                  </a:lnTo>
                  <a:lnTo>
                    <a:pt x="2369491" y="946964"/>
                  </a:lnTo>
                  <a:lnTo>
                    <a:pt x="2351362" y="989922"/>
                  </a:lnTo>
                  <a:lnTo>
                    <a:pt x="2323242" y="1026318"/>
                  </a:lnTo>
                  <a:lnTo>
                    <a:pt x="2286846" y="1054438"/>
                  </a:lnTo>
                  <a:lnTo>
                    <a:pt x="2243888" y="1072567"/>
                  </a:lnTo>
                  <a:lnTo>
                    <a:pt x="2196084" y="1078992"/>
                  </a:lnTo>
                  <a:lnTo>
                    <a:pt x="179831" y="1078992"/>
                  </a:lnTo>
                  <a:lnTo>
                    <a:pt x="132027" y="1072567"/>
                  </a:lnTo>
                  <a:lnTo>
                    <a:pt x="89069" y="1054438"/>
                  </a:lnTo>
                  <a:lnTo>
                    <a:pt x="52673" y="1026318"/>
                  </a:lnTo>
                  <a:lnTo>
                    <a:pt x="24553" y="989922"/>
                  </a:lnTo>
                  <a:lnTo>
                    <a:pt x="6424" y="946964"/>
                  </a:lnTo>
                  <a:lnTo>
                    <a:pt x="0" y="899160"/>
                  </a:lnTo>
                  <a:lnTo>
                    <a:pt x="0" y="179832"/>
                  </a:lnTo>
                  <a:close/>
                </a:path>
              </a:pathLst>
            </a:custGeom>
            <a:ln w="2539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8080630" y="3496436"/>
            <a:ext cx="78676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4000" b="1" spc="-25" dirty="0">
                <a:solidFill>
                  <a:srgbClr val="FFFFFF"/>
                </a:solidFill>
                <a:latin typeface="Segoe UI"/>
                <a:cs typeface="Segoe UI"/>
              </a:rPr>
              <a:t>DO</a:t>
            </a:r>
            <a:endParaRPr sz="4000">
              <a:latin typeface="Segoe UI"/>
              <a:cs typeface="Segoe UI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2519425" y="3273805"/>
            <a:ext cx="2401570" cy="1104900"/>
            <a:chOff x="995425" y="3273805"/>
            <a:chExt cx="2401570" cy="1104900"/>
          </a:xfrm>
        </p:grpSpPr>
        <p:sp>
          <p:nvSpPr>
            <p:cNvPr id="11" name="object 11"/>
            <p:cNvSpPr/>
            <p:nvPr/>
          </p:nvSpPr>
          <p:spPr>
            <a:xfrm>
              <a:off x="1008125" y="3286505"/>
              <a:ext cx="2376170" cy="1079500"/>
            </a:xfrm>
            <a:custGeom>
              <a:avLst/>
              <a:gdLst/>
              <a:ahLst/>
              <a:cxnLst/>
              <a:rect l="l" t="t" r="r" b="b"/>
              <a:pathLst>
                <a:path w="2376170" h="1079500">
                  <a:moveTo>
                    <a:pt x="2196084" y="0"/>
                  </a:moveTo>
                  <a:lnTo>
                    <a:pt x="179832" y="0"/>
                  </a:lnTo>
                  <a:lnTo>
                    <a:pt x="132027" y="6424"/>
                  </a:lnTo>
                  <a:lnTo>
                    <a:pt x="89069" y="24553"/>
                  </a:lnTo>
                  <a:lnTo>
                    <a:pt x="52673" y="52673"/>
                  </a:lnTo>
                  <a:lnTo>
                    <a:pt x="24553" y="89069"/>
                  </a:lnTo>
                  <a:lnTo>
                    <a:pt x="6424" y="132027"/>
                  </a:lnTo>
                  <a:lnTo>
                    <a:pt x="0" y="179832"/>
                  </a:lnTo>
                  <a:lnTo>
                    <a:pt x="0" y="899160"/>
                  </a:lnTo>
                  <a:lnTo>
                    <a:pt x="6424" y="946964"/>
                  </a:lnTo>
                  <a:lnTo>
                    <a:pt x="24553" y="989922"/>
                  </a:lnTo>
                  <a:lnTo>
                    <a:pt x="52673" y="1026318"/>
                  </a:lnTo>
                  <a:lnTo>
                    <a:pt x="89069" y="1054438"/>
                  </a:lnTo>
                  <a:lnTo>
                    <a:pt x="132027" y="1072567"/>
                  </a:lnTo>
                  <a:lnTo>
                    <a:pt x="179832" y="1078992"/>
                  </a:lnTo>
                  <a:lnTo>
                    <a:pt x="2196084" y="1078992"/>
                  </a:lnTo>
                  <a:lnTo>
                    <a:pt x="2243888" y="1072567"/>
                  </a:lnTo>
                  <a:lnTo>
                    <a:pt x="2286846" y="1054438"/>
                  </a:lnTo>
                  <a:lnTo>
                    <a:pt x="2323242" y="1026318"/>
                  </a:lnTo>
                  <a:lnTo>
                    <a:pt x="2351362" y="989922"/>
                  </a:lnTo>
                  <a:lnTo>
                    <a:pt x="2369491" y="946964"/>
                  </a:lnTo>
                  <a:lnTo>
                    <a:pt x="2375916" y="899160"/>
                  </a:lnTo>
                  <a:lnTo>
                    <a:pt x="2375916" y="179832"/>
                  </a:lnTo>
                  <a:lnTo>
                    <a:pt x="2369491" y="132027"/>
                  </a:lnTo>
                  <a:lnTo>
                    <a:pt x="2351362" y="89069"/>
                  </a:lnTo>
                  <a:lnTo>
                    <a:pt x="2323242" y="52673"/>
                  </a:lnTo>
                  <a:lnTo>
                    <a:pt x="2286846" y="24553"/>
                  </a:lnTo>
                  <a:lnTo>
                    <a:pt x="2243888" y="6424"/>
                  </a:lnTo>
                  <a:lnTo>
                    <a:pt x="2196084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008125" y="3286505"/>
              <a:ext cx="2376170" cy="1079500"/>
            </a:xfrm>
            <a:custGeom>
              <a:avLst/>
              <a:gdLst/>
              <a:ahLst/>
              <a:cxnLst/>
              <a:rect l="l" t="t" r="r" b="b"/>
              <a:pathLst>
                <a:path w="2376170" h="1079500">
                  <a:moveTo>
                    <a:pt x="0" y="179832"/>
                  </a:moveTo>
                  <a:lnTo>
                    <a:pt x="6424" y="132027"/>
                  </a:lnTo>
                  <a:lnTo>
                    <a:pt x="24553" y="89069"/>
                  </a:lnTo>
                  <a:lnTo>
                    <a:pt x="52673" y="52673"/>
                  </a:lnTo>
                  <a:lnTo>
                    <a:pt x="89069" y="24553"/>
                  </a:lnTo>
                  <a:lnTo>
                    <a:pt x="132027" y="6424"/>
                  </a:lnTo>
                  <a:lnTo>
                    <a:pt x="179832" y="0"/>
                  </a:lnTo>
                  <a:lnTo>
                    <a:pt x="2196084" y="0"/>
                  </a:lnTo>
                  <a:lnTo>
                    <a:pt x="2243888" y="6424"/>
                  </a:lnTo>
                  <a:lnTo>
                    <a:pt x="2286846" y="24553"/>
                  </a:lnTo>
                  <a:lnTo>
                    <a:pt x="2323242" y="52673"/>
                  </a:lnTo>
                  <a:lnTo>
                    <a:pt x="2351362" y="89069"/>
                  </a:lnTo>
                  <a:lnTo>
                    <a:pt x="2369491" y="132027"/>
                  </a:lnTo>
                  <a:lnTo>
                    <a:pt x="2375916" y="179832"/>
                  </a:lnTo>
                  <a:lnTo>
                    <a:pt x="2375916" y="899160"/>
                  </a:lnTo>
                  <a:lnTo>
                    <a:pt x="2369491" y="946964"/>
                  </a:lnTo>
                  <a:lnTo>
                    <a:pt x="2351362" y="989922"/>
                  </a:lnTo>
                  <a:lnTo>
                    <a:pt x="2323242" y="1026318"/>
                  </a:lnTo>
                  <a:lnTo>
                    <a:pt x="2286846" y="1054438"/>
                  </a:lnTo>
                  <a:lnTo>
                    <a:pt x="2243888" y="1072567"/>
                  </a:lnTo>
                  <a:lnTo>
                    <a:pt x="2196084" y="1078992"/>
                  </a:lnTo>
                  <a:lnTo>
                    <a:pt x="179832" y="1078992"/>
                  </a:lnTo>
                  <a:lnTo>
                    <a:pt x="132027" y="1072567"/>
                  </a:lnTo>
                  <a:lnTo>
                    <a:pt x="89069" y="1054438"/>
                  </a:lnTo>
                  <a:lnTo>
                    <a:pt x="52673" y="1026318"/>
                  </a:lnTo>
                  <a:lnTo>
                    <a:pt x="24553" y="989922"/>
                  </a:lnTo>
                  <a:lnTo>
                    <a:pt x="6424" y="946964"/>
                  </a:lnTo>
                  <a:lnTo>
                    <a:pt x="0" y="899160"/>
                  </a:lnTo>
                  <a:lnTo>
                    <a:pt x="0" y="179832"/>
                  </a:lnTo>
                  <a:close/>
                </a:path>
              </a:pathLst>
            </a:custGeom>
            <a:ln w="2539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2758542" y="3496436"/>
            <a:ext cx="191833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4000" b="1" spc="-10" dirty="0">
                <a:solidFill>
                  <a:srgbClr val="FFFFFF"/>
                </a:solidFill>
                <a:latin typeface="Segoe UI"/>
                <a:cs typeface="Segoe UI"/>
              </a:rPr>
              <a:t>REVIEW</a:t>
            </a:r>
            <a:endParaRPr sz="4000">
              <a:latin typeface="Segoe UI"/>
              <a:cs typeface="Segoe U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7489826" y="1986152"/>
            <a:ext cx="758825" cy="880110"/>
            <a:chOff x="5965825" y="1986152"/>
            <a:chExt cx="758825" cy="880110"/>
          </a:xfrm>
        </p:grpSpPr>
        <p:sp>
          <p:nvSpPr>
            <p:cNvPr id="15" name="object 15"/>
            <p:cNvSpPr/>
            <p:nvPr/>
          </p:nvSpPr>
          <p:spPr>
            <a:xfrm>
              <a:off x="5978525" y="1998852"/>
              <a:ext cx="733425" cy="854710"/>
            </a:xfrm>
            <a:custGeom>
              <a:avLst/>
              <a:gdLst/>
              <a:ahLst/>
              <a:cxnLst/>
              <a:rect l="l" t="t" r="r" b="b"/>
              <a:pathLst>
                <a:path w="733425" h="854710">
                  <a:moveTo>
                    <a:pt x="193675" y="0"/>
                  </a:moveTo>
                  <a:lnTo>
                    <a:pt x="0" y="145669"/>
                  </a:lnTo>
                  <a:lnTo>
                    <a:pt x="442595" y="733806"/>
                  </a:lnTo>
                  <a:lnTo>
                    <a:pt x="345821" y="806704"/>
                  </a:lnTo>
                  <a:lnTo>
                    <a:pt x="685165" y="854583"/>
                  </a:lnTo>
                  <a:lnTo>
                    <a:pt x="733044" y="515238"/>
                  </a:lnTo>
                  <a:lnTo>
                    <a:pt x="636270" y="588137"/>
                  </a:lnTo>
                  <a:lnTo>
                    <a:pt x="193675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5978525" y="1998852"/>
              <a:ext cx="733425" cy="854710"/>
            </a:xfrm>
            <a:custGeom>
              <a:avLst/>
              <a:gdLst/>
              <a:ahLst/>
              <a:cxnLst/>
              <a:rect l="l" t="t" r="r" b="b"/>
              <a:pathLst>
                <a:path w="733425" h="854710">
                  <a:moveTo>
                    <a:pt x="193675" y="0"/>
                  </a:moveTo>
                  <a:lnTo>
                    <a:pt x="636270" y="588137"/>
                  </a:lnTo>
                  <a:lnTo>
                    <a:pt x="733044" y="515238"/>
                  </a:lnTo>
                  <a:lnTo>
                    <a:pt x="685165" y="854583"/>
                  </a:lnTo>
                  <a:lnTo>
                    <a:pt x="345821" y="806704"/>
                  </a:lnTo>
                  <a:lnTo>
                    <a:pt x="442595" y="733806"/>
                  </a:lnTo>
                  <a:lnTo>
                    <a:pt x="0" y="145669"/>
                  </a:lnTo>
                  <a:lnTo>
                    <a:pt x="193675" y="0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7" name="object 17"/>
          <p:cNvGrpSpPr/>
          <p:nvPr/>
        </p:nvGrpSpPr>
        <p:grpSpPr>
          <a:xfrm>
            <a:off x="3770123" y="2041145"/>
            <a:ext cx="831215" cy="789305"/>
            <a:chOff x="2246122" y="2041144"/>
            <a:chExt cx="831215" cy="789305"/>
          </a:xfrm>
        </p:grpSpPr>
        <p:sp>
          <p:nvSpPr>
            <p:cNvPr id="18" name="object 18"/>
            <p:cNvSpPr/>
            <p:nvPr/>
          </p:nvSpPr>
          <p:spPr>
            <a:xfrm>
              <a:off x="2258822" y="2053844"/>
              <a:ext cx="805815" cy="763905"/>
            </a:xfrm>
            <a:custGeom>
              <a:avLst/>
              <a:gdLst/>
              <a:ahLst/>
              <a:cxnLst/>
              <a:rect l="l" t="t" r="r" b="b"/>
              <a:pathLst>
                <a:path w="805814" h="763905">
                  <a:moveTo>
                    <a:pt x="463550" y="0"/>
                  </a:moveTo>
                  <a:lnTo>
                    <a:pt x="544957" y="89661"/>
                  </a:lnTo>
                  <a:lnTo>
                    <a:pt x="0" y="584453"/>
                  </a:lnTo>
                  <a:lnTo>
                    <a:pt x="162813" y="763904"/>
                  </a:lnTo>
                  <a:lnTo>
                    <a:pt x="707897" y="269113"/>
                  </a:lnTo>
                  <a:lnTo>
                    <a:pt x="789304" y="358901"/>
                  </a:lnTo>
                  <a:lnTo>
                    <a:pt x="805814" y="16509"/>
                  </a:lnTo>
                  <a:lnTo>
                    <a:pt x="46355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2258822" y="2053844"/>
              <a:ext cx="805815" cy="763905"/>
            </a:xfrm>
            <a:custGeom>
              <a:avLst/>
              <a:gdLst/>
              <a:ahLst/>
              <a:cxnLst/>
              <a:rect l="l" t="t" r="r" b="b"/>
              <a:pathLst>
                <a:path w="805814" h="763905">
                  <a:moveTo>
                    <a:pt x="0" y="584453"/>
                  </a:moveTo>
                  <a:lnTo>
                    <a:pt x="544957" y="89661"/>
                  </a:lnTo>
                  <a:lnTo>
                    <a:pt x="463550" y="0"/>
                  </a:lnTo>
                  <a:lnTo>
                    <a:pt x="805814" y="16509"/>
                  </a:lnTo>
                  <a:lnTo>
                    <a:pt x="789304" y="358901"/>
                  </a:lnTo>
                  <a:lnTo>
                    <a:pt x="707897" y="269113"/>
                  </a:lnTo>
                  <a:lnTo>
                    <a:pt x="162813" y="763904"/>
                  </a:lnTo>
                  <a:lnTo>
                    <a:pt x="0" y="584453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0" name="object 20"/>
          <p:cNvGrpSpPr/>
          <p:nvPr/>
        </p:nvGrpSpPr>
        <p:grpSpPr>
          <a:xfrm>
            <a:off x="5594859" y="3567938"/>
            <a:ext cx="1003935" cy="510540"/>
            <a:chOff x="4070858" y="3567938"/>
            <a:chExt cx="1003935" cy="510540"/>
          </a:xfrm>
        </p:grpSpPr>
        <p:sp>
          <p:nvSpPr>
            <p:cNvPr id="21" name="object 21"/>
            <p:cNvSpPr/>
            <p:nvPr/>
          </p:nvSpPr>
          <p:spPr>
            <a:xfrm>
              <a:off x="4083558" y="3580638"/>
              <a:ext cx="978535" cy="485140"/>
            </a:xfrm>
            <a:custGeom>
              <a:avLst/>
              <a:gdLst/>
              <a:ahLst/>
              <a:cxnLst/>
              <a:rect l="l" t="t" r="r" b="b"/>
              <a:pathLst>
                <a:path w="978535" h="485139">
                  <a:moveTo>
                    <a:pt x="242315" y="0"/>
                  </a:moveTo>
                  <a:lnTo>
                    <a:pt x="0" y="242316"/>
                  </a:lnTo>
                  <a:lnTo>
                    <a:pt x="242315" y="484631"/>
                  </a:lnTo>
                  <a:lnTo>
                    <a:pt x="242315" y="363474"/>
                  </a:lnTo>
                  <a:lnTo>
                    <a:pt x="978407" y="363474"/>
                  </a:lnTo>
                  <a:lnTo>
                    <a:pt x="978407" y="121157"/>
                  </a:lnTo>
                  <a:lnTo>
                    <a:pt x="242315" y="121157"/>
                  </a:lnTo>
                  <a:lnTo>
                    <a:pt x="242315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4083558" y="3580638"/>
              <a:ext cx="978535" cy="485140"/>
            </a:xfrm>
            <a:custGeom>
              <a:avLst/>
              <a:gdLst/>
              <a:ahLst/>
              <a:cxnLst/>
              <a:rect l="l" t="t" r="r" b="b"/>
              <a:pathLst>
                <a:path w="978535" h="485139">
                  <a:moveTo>
                    <a:pt x="978407" y="363474"/>
                  </a:moveTo>
                  <a:lnTo>
                    <a:pt x="242315" y="363474"/>
                  </a:lnTo>
                  <a:lnTo>
                    <a:pt x="242315" y="484631"/>
                  </a:lnTo>
                  <a:lnTo>
                    <a:pt x="0" y="242316"/>
                  </a:lnTo>
                  <a:lnTo>
                    <a:pt x="242315" y="0"/>
                  </a:lnTo>
                  <a:lnTo>
                    <a:pt x="242315" y="121157"/>
                  </a:lnTo>
                  <a:lnTo>
                    <a:pt x="978407" y="121157"/>
                  </a:lnTo>
                  <a:lnTo>
                    <a:pt x="978407" y="363474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40" y="502158"/>
            <a:ext cx="611505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4800" i="1" spc="130" dirty="0">
                <a:latin typeface="Cambria"/>
                <a:cs typeface="Cambria"/>
              </a:rPr>
              <a:t>Create</a:t>
            </a:r>
            <a:r>
              <a:rPr sz="4800" i="1" spc="420" dirty="0">
                <a:latin typeface="Cambria"/>
                <a:cs typeface="Cambria"/>
              </a:rPr>
              <a:t> </a:t>
            </a:r>
            <a:r>
              <a:rPr sz="4800" i="1" dirty="0">
                <a:latin typeface="Cambria"/>
                <a:cs typeface="Cambria"/>
              </a:rPr>
              <a:t>the</a:t>
            </a:r>
            <a:r>
              <a:rPr sz="4800" i="1" spc="420" dirty="0">
                <a:latin typeface="Cambria"/>
                <a:cs typeface="Cambria"/>
              </a:rPr>
              <a:t> </a:t>
            </a:r>
            <a:r>
              <a:rPr sz="4800" i="1" spc="190" dirty="0">
                <a:latin typeface="Cambria"/>
                <a:cs typeface="Cambria"/>
              </a:rPr>
              <a:t>processes…</a:t>
            </a:r>
            <a:endParaRPr sz="4800">
              <a:latin typeface="Cambria"/>
              <a:cs typeface="Cambr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137664" y="2298015"/>
            <a:ext cx="7922259" cy="18548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6350" algn="ctr">
              <a:spcBef>
                <a:spcPts val="95"/>
              </a:spcBef>
              <a:tabLst>
                <a:tab pos="1426210" algn="l"/>
              </a:tabLst>
            </a:pPr>
            <a:r>
              <a:rPr sz="4000" dirty="0">
                <a:latin typeface="Segoe UI"/>
                <a:cs typeface="Segoe UI"/>
              </a:rPr>
              <a:t>A</a:t>
            </a:r>
            <a:r>
              <a:rPr sz="4000" spc="-8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key</a:t>
            </a:r>
            <a:r>
              <a:rPr sz="4000" spc="-7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skill</a:t>
            </a:r>
            <a:r>
              <a:rPr sz="4000" spc="-6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for</a:t>
            </a:r>
            <a:r>
              <a:rPr sz="4000" spc="-6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a</a:t>
            </a:r>
            <a:r>
              <a:rPr sz="4000" spc="-6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facilitator</a:t>
            </a:r>
            <a:r>
              <a:rPr sz="4000" spc="-50" dirty="0">
                <a:latin typeface="Segoe UI"/>
                <a:cs typeface="Segoe UI"/>
              </a:rPr>
              <a:t> </a:t>
            </a:r>
            <a:r>
              <a:rPr sz="4000" spc="-25" dirty="0">
                <a:latin typeface="Segoe UI"/>
                <a:cs typeface="Segoe UI"/>
              </a:rPr>
              <a:t>is </a:t>
            </a:r>
            <a:r>
              <a:rPr sz="4000" dirty="0">
                <a:latin typeface="Segoe UI"/>
                <a:cs typeface="Segoe UI"/>
              </a:rPr>
              <a:t>knowing</a:t>
            </a:r>
            <a:r>
              <a:rPr sz="4000" spc="-55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how</a:t>
            </a:r>
            <a:r>
              <a:rPr sz="4000" spc="-5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much</a:t>
            </a:r>
            <a:r>
              <a:rPr sz="4000" spc="-55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to</a:t>
            </a:r>
            <a:r>
              <a:rPr sz="4000" spc="-75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get</a:t>
            </a:r>
            <a:r>
              <a:rPr sz="4000" spc="-60" dirty="0">
                <a:latin typeface="Segoe UI"/>
                <a:cs typeface="Segoe UI"/>
              </a:rPr>
              <a:t> </a:t>
            </a:r>
            <a:r>
              <a:rPr sz="4000" spc="-10" dirty="0">
                <a:latin typeface="Segoe UI"/>
                <a:cs typeface="Segoe UI"/>
              </a:rPr>
              <a:t>involved </a:t>
            </a:r>
            <a:r>
              <a:rPr sz="4000" dirty="0">
                <a:latin typeface="Segoe UI"/>
                <a:cs typeface="Segoe UI"/>
              </a:rPr>
              <a:t>in</a:t>
            </a:r>
            <a:r>
              <a:rPr sz="4000" spc="-35" dirty="0">
                <a:latin typeface="Segoe UI"/>
                <a:cs typeface="Segoe UI"/>
              </a:rPr>
              <a:t> </a:t>
            </a:r>
            <a:r>
              <a:rPr sz="4000" spc="-25" dirty="0">
                <a:latin typeface="Segoe UI"/>
                <a:cs typeface="Segoe UI"/>
              </a:rPr>
              <a:t>the</a:t>
            </a:r>
            <a:r>
              <a:rPr sz="4000" dirty="0">
                <a:latin typeface="Segoe UI"/>
                <a:cs typeface="Segoe UI"/>
              </a:rPr>
              <a:t>	processes</a:t>
            </a:r>
            <a:r>
              <a:rPr sz="4000" spc="-110" dirty="0">
                <a:latin typeface="Segoe UI"/>
                <a:cs typeface="Segoe UI"/>
              </a:rPr>
              <a:t> </a:t>
            </a:r>
            <a:r>
              <a:rPr sz="4000" dirty="0">
                <a:latin typeface="Segoe UI"/>
                <a:cs typeface="Segoe UI"/>
              </a:rPr>
              <a:t>and</a:t>
            </a:r>
            <a:r>
              <a:rPr sz="4000" spc="-85" dirty="0">
                <a:latin typeface="Segoe UI"/>
                <a:cs typeface="Segoe UI"/>
              </a:rPr>
              <a:t> </a:t>
            </a:r>
            <a:r>
              <a:rPr sz="4000" spc="-10" dirty="0">
                <a:latin typeface="Segoe UI"/>
                <a:cs typeface="Segoe UI"/>
              </a:rPr>
              <a:t>when…….</a:t>
            </a:r>
            <a:endParaRPr sz="4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749307"/>
          </a:xfrm>
          <a:prstGeom prst="rect">
            <a:avLst/>
          </a:prstGeom>
        </p:spPr>
        <p:txBody>
          <a:bodyPr vert="horz" wrap="square" lIns="0" tIns="132460" rIns="0" bIns="0" rtlCol="0">
            <a:spAutoFit/>
          </a:bodyPr>
          <a:lstStyle/>
          <a:p>
            <a:pPr marL="440055">
              <a:spcBef>
                <a:spcPts val="95"/>
              </a:spcBef>
            </a:pPr>
            <a:r>
              <a:rPr sz="4000" dirty="0"/>
              <a:t>Stages</a:t>
            </a:r>
            <a:r>
              <a:rPr sz="4000" spc="-135" dirty="0"/>
              <a:t> </a:t>
            </a:r>
            <a:r>
              <a:rPr sz="4000" dirty="0"/>
              <a:t>of</a:t>
            </a:r>
            <a:r>
              <a:rPr sz="4000" spc="-130" dirty="0"/>
              <a:t> </a:t>
            </a:r>
            <a:r>
              <a:rPr sz="4000" dirty="0"/>
              <a:t>Group</a:t>
            </a:r>
            <a:r>
              <a:rPr sz="4000" spc="-135" dirty="0"/>
              <a:t> </a:t>
            </a:r>
            <a:r>
              <a:rPr sz="4000" spc="-10" dirty="0"/>
              <a:t>Development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7895707" y="5181600"/>
            <a:ext cx="3906774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GB" sz="2400" spc="-20" dirty="0">
                <a:latin typeface="Segoe UI"/>
                <a:cs typeface="Segoe UI"/>
              </a:rPr>
              <a:t>(</a:t>
            </a:r>
            <a:r>
              <a:rPr sz="2400" spc="-20" dirty="0">
                <a:latin typeface="Segoe UI"/>
                <a:cs typeface="Segoe UI"/>
              </a:rPr>
              <a:t>Tuckman</a:t>
            </a:r>
            <a:r>
              <a:rPr lang="en-GB" sz="2400" spc="-20" dirty="0">
                <a:latin typeface="Segoe UI"/>
                <a:cs typeface="Segoe UI"/>
              </a:rPr>
              <a:t> &amp; Jensen, 1977</a:t>
            </a:r>
            <a:r>
              <a:rPr sz="2400" spc="-10" dirty="0">
                <a:latin typeface="Segoe UI"/>
                <a:cs typeface="Segoe UI"/>
              </a:rPr>
              <a:t>)</a:t>
            </a:r>
            <a:endParaRPr sz="2400" dirty="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1090692"/>
            <a:ext cx="5417820" cy="4062984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A3C66DF-9616-B856-F4BD-DBE1DDD64B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35952474"/>
              </p:ext>
            </p:extLst>
          </p:nvPr>
        </p:nvGraphicFramePr>
        <p:xfrm>
          <a:off x="5798820" y="1219200"/>
          <a:ext cx="6113780" cy="3886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95217" y="4232275"/>
            <a:ext cx="5245100" cy="131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3200" b="1" spc="-10" dirty="0">
                <a:latin typeface="Segoe UI"/>
                <a:cs typeface="Segoe UI"/>
              </a:rPr>
              <a:t>FORMING</a:t>
            </a:r>
            <a:endParaRPr sz="3200">
              <a:latin typeface="Segoe UI"/>
              <a:cs typeface="Segoe UI"/>
            </a:endParaRPr>
          </a:p>
          <a:p>
            <a:pPr marL="12700" marR="5080">
              <a:spcBef>
                <a:spcPts val="1275"/>
              </a:spcBef>
            </a:pP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group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meets,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interaction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begins,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they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start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work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out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what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is </a:t>
            </a:r>
            <a:r>
              <a:rPr sz="1400" dirty="0">
                <a:latin typeface="Segoe UI"/>
                <a:cs typeface="Segoe UI"/>
              </a:rPr>
              <a:t>expected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them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what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task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will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be.</a:t>
            </a:r>
            <a:r>
              <a:rPr sz="1400" spc="-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Excitement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and </a:t>
            </a:r>
            <a:r>
              <a:rPr sz="1400" dirty="0">
                <a:latin typeface="Segoe UI"/>
                <a:cs typeface="Segoe UI"/>
              </a:rPr>
              <a:t>enthusiasm</a:t>
            </a:r>
            <a:r>
              <a:rPr sz="1400" spc="-4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might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be mixed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with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fear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spc="-10" dirty="0">
                <a:latin typeface="Segoe UI"/>
                <a:cs typeface="Segoe UI"/>
              </a:rPr>
              <a:t>anxiety.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28801" y="222630"/>
            <a:ext cx="638175" cy="67101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25000"/>
              </a:lnSpc>
              <a:spcBef>
                <a:spcPts val="100"/>
              </a:spcBef>
            </a:pPr>
            <a:r>
              <a:rPr sz="2700" spc="-37" baseline="-16975" dirty="0"/>
              <a:t>1</a:t>
            </a:r>
            <a:r>
              <a:rPr sz="1200" spc="-25" dirty="0"/>
              <a:t>st </a:t>
            </a:r>
            <a:r>
              <a:rPr sz="1800" spc="-30" dirty="0"/>
              <a:t>Stage</a:t>
            </a:r>
            <a:endParaRPr sz="1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16223" y="332232"/>
            <a:ext cx="5486400" cy="3825239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63595" y="3939075"/>
            <a:ext cx="5302250" cy="1472565"/>
          </a:xfrm>
          <a:prstGeom prst="rect">
            <a:avLst/>
          </a:prstGeom>
        </p:spPr>
        <p:txBody>
          <a:bodyPr vert="horz" wrap="square" lIns="0" tIns="234315" rIns="0" bIns="0" rtlCol="0">
            <a:spAutoFit/>
          </a:bodyPr>
          <a:lstStyle/>
          <a:p>
            <a:pPr marL="12700">
              <a:spcBef>
                <a:spcPts val="1845"/>
              </a:spcBef>
            </a:pPr>
            <a:r>
              <a:rPr sz="3200" b="1" spc="-10" dirty="0">
                <a:latin typeface="Segoe UI"/>
                <a:cs typeface="Segoe UI"/>
              </a:rPr>
              <a:t>STORMING</a:t>
            </a:r>
            <a:endParaRPr sz="3200">
              <a:latin typeface="Segoe UI"/>
              <a:cs typeface="Segoe UI"/>
            </a:endParaRPr>
          </a:p>
          <a:p>
            <a:pPr marL="87630" marR="5080" algn="just">
              <a:spcBef>
                <a:spcPts val="765"/>
              </a:spcBef>
            </a:pP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level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-4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challenge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increased,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possible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conflicts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may</a:t>
            </a:r>
            <a:r>
              <a:rPr sz="1400" spc="-6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come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to </a:t>
            </a:r>
            <a:r>
              <a:rPr sz="1400" dirty="0">
                <a:latin typeface="Segoe UI"/>
                <a:cs typeface="Segoe UI"/>
              </a:rPr>
              <a:t>light,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personal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agendas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may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surface,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group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may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spc="-10" dirty="0">
                <a:latin typeface="Segoe UI"/>
                <a:cs typeface="Segoe UI"/>
              </a:rPr>
              <a:t>challenge authority.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13737" y="363092"/>
            <a:ext cx="3517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spcBef>
                <a:spcPts val="100"/>
              </a:spcBef>
            </a:pPr>
            <a:r>
              <a:rPr sz="2700" spc="-37" baseline="-16975" dirty="0">
                <a:latin typeface="Segoe UI"/>
                <a:cs typeface="Segoe UI"/>
              </a:rPr>
              <a:t>2</a:t>
            </a:r>
            <a:r>
              <a:rPr sz="1200" spc="-25" dirty="0">
                <a:latin typeface="Segoe UI"/>
                <a:cs typeface="Segoe UI"/>
              </a:rPr>
              <a:t>nd</a:t>
            </a:r>
            <a:endParaRPr sz="1200">
              <a:latin typeface="Segoe UI"/>
              <a:cs typeface="Segoe U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926438" y="705689"/>
            <a:ext cx="5873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800" spc="-10" dirty="0"/>
              <a:t>Stage</a:t>
            </a:r>
            <a:endParaRPr sz="1800"/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43655" y="266700"/>
            <a:ext cx="5175504" cy="3881628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52800" y="182879"/>
            <a:ext cx="5486400" cy="382371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395217" y="3794929"/>
            <a:ext cx="5261610" cy="1686560"/>
          </a:xfrm>
          <a:prstGeom prst="rect">
            <a:avLst/>
          </a:prstGeom>
        </p:spPr>
        <p:txBody>
          <a:bodyPr vert="horz" wrap="square" lIns="0" tIns="234315" rIns="0" bIns="0" rtlCol="0">
            <a:spAutoFit/>
          </a:bodyPr>
          <a:lstStyle/>
          <a:p>
            <a:pPr marL="12700">
              <a:spcBef>
                <a:spcPts val="1845"/>
              </a:spcBef>
            </a:pPr>
            <a:r>
              <a:rPr sz="3200" b="1" spc="-10" dirty="0">
                <a:latin typeface="Segoe UI"/>
                <a:cs typeface="Segoe UI"/>
              </a:rPr>
              <a:t>NORMING</a:t>
            </a:r>
            <a:endParaRPr sz="3200">
              <a:latin typeface="Segoe UI"/>
              <a:cs typeface="Segoe UI"/>
            </a:endParaRPr>
          </a:p>
          <a:p>
            <a:pPr marL="12700" marR="5080">
              <a:spcBef>
                <a:spcPts val="765"/>
              </a:spcBef>
            </a:pP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group</a:t>
            </a:r>
            <a:r>
              <a:rPr sz="1400" spc="-4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finds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ways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resolving</a:t>
            </a:r>
            <a:r>
              <a:rPr sz="1400" spc="-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conflict,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begin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emerge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as </a:t>
            </a:r>
            <a:r>
              <a:rPr sz="1400" dirty="0">
                <a:latin typeface="Segoe UI"/>
                <a:cs typeface="Segoe UI"/>
              </a:rPr>
              <a:t>a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cohesive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unit.</a:t>
            </a:r>
            <a:r>
              <a:rPr sz="1400" spc="-5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Feedback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5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criticisms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are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often</a:t>
            </a:r>
            <a:r>
              <a:rPr sz="1400" spc="-5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taken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spc="-20" dirty="0">
                <a:latin typeface="Segoe UI"/>
                <a:cs typeface="Segoe UI"/>
              </a:rPr>
              <a:t>more </a:t>
            </a:r>
            <a:r>
              <a:rPr sz="1400" dirty="0">
                <a:latin typeface="Segoe UI"/>
                <a:cs typeface="Segoe UI"/>
              </a:rPr>
              <a:t>constructively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team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members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generally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start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to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work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more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co- </a:t>
            </a:r>
            <a:r>
              <a:rPr sz="1400" spc="-10" dirty="0">
                <a:latin typeface="Segoe UI"/>
                <a:cs typeface="Segoe UI"/>
              </a:rPr>
              <a:t>operatively.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41500" y="363092"/>
            <a:ext cx="3149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5400">
              <a:spcBef>
                <a:spcPts val="100"/>
              </a:spcBef>
            </a:pPr>
            <a:r>
              <a:rPr sz="2700" spc="-37" baseline="-16975" dirty="0">
                <a:latin typeface="Segoe UI"/>
                <a:cs typeface="Segoe UI"/>
              </a:rPr>
              <a:t>3</a:t>
            </a:r>
            <a:r>
              <a:rPr sz="1200" spc="-25" dirty="0">
                <a:latin typeface="Segoe UI"/>
                <a:cs typeface="Segoe UI"/>
              </a:rPr>
              <a:t>rd</a:t>
            </a:r>
            <a:endParaRPr sz="1200">
              <a:latin typeface="Segoe UI"/>
              <a:cs typeface="Segoe U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1854201" y="705689"/>
            <a:ext cx="587375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1800" spc="-10" dirty="0"/>
              <a:t>Stage</a:t>
            </a:r>
            <a:endParaRPr sz="180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93695" y="3939075"/>
            <a:ext cx="5305425" cy="1472565"/>
          </a:xfrm>
          <a:prstGeom prst="rect">
            <a:avLst/>
          </a:prstGeom>
        </p:spPr>
        <p:txBody>
          <a:bodyPr vert="horz" wrap="square" lIns="0" tIns="234315" rIns="0" bIns="0" rtlCol="0">
            <a:spAutoFit/>
          </a:bodyPr>
          <a:lstStyle/>
          <a:p>
            <a:pPr marL="12700">
              <a:spcBef>
                <a:spcPts val="1845"/>
              </a:spcBef>
            </a:pPr>
            <a:r>
              <a:rPr sz="3200" b="1" spc="-10" dirty="0">
                <a:latin typeface="Segoe UI"/>
                <a:cs typeface="Segoe UI"/>
              </a:rPr>
              <a:t>PERFORMING</a:t>
            </a:r>
            <a:endParaRPr sz="3200">
              <a:latin typeface="Segoe UI"/>
              <a:cs typeface="Segoe UI"/>
            </a:endParaRPr>
          </a:p>
          <a:p>
            <a:pPr marL="12700" marR="5080">
              <a:spcBef>
                <a:spcPts val="765"/>
              </a:spcBef>
            </a:pPr>
            <a:r>
              <a:rPr sz="1400" spc="-20" dirty="0">
                <a:latin typeface="Segoe UI"/>
                <a:cs typeface="Segoe UI"/>
              </a:rPr>
              <a:t>Trust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formed.</a:t>
            </a:r>
            <a:r>
              <a:rPr sz="1400" spc="-4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Confidence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grows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both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individually</a:t>
            </a:r>
            <a:r>
              <a:rPr sz="1400" spc="-4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as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spc="-10" dirty="0">
                <a:latin typeface="Segoe UI"/>
                <a:cs typeface="Segoe UI"/>
              </a:rPr>
              <a:t>group. </a:t>
            </a:r>
            <a:r>
              <a:rPr sz="1400" dirty="0">
                <a:latin typeface="Segoe UI"/>
                <a:cs typeface="Segoe UI"/>
              </a:rPr>
              <a:t>Sight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becomes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set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upon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common</a:t>
            </a:r>
            <a:r>
              <a:rPr sz="1400" spc="-5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goal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all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pull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together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to </a:t>
            </a:r>
            <a:r>
              <a:rPr sz="1400" dirty="0">
                <a:latin typeface="Segoe UI"/>
                <a:cs typeface="Segoe UI"/>
              </a:rPr>
              <a:t>achieve</a:t>
            </a:r>
            <a:r>
              <a:rPr sz="1400" spc="-60" dirty="0">
                <a:latin typeface="Segoe UI"/>
                <a:cs typeface="Segoe UI"/>
              </a:rPr>
              <a:t> </a:t>
            </a:r>
            <a:r>
              <a:rPr sz="1400" spc="-25" dirty="0">
                <a:latin typeface="Segoe UI"/>
                <a:cs typeface="Segoe UI"/>
              </a:rPr>
              <a:t>it.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901038" y="222630"/>
            <a:ext cx="638175" cy="67101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25000"/>
              </a:lnSpc>
              <a:spcBef>
                <a:spcPts val="100"/>
              </a:spcBef>
            </a:pPr>
            <a:r>
              <a:rPr sz="2700" spc="-37" baseline="-16975" dirty="0"/>
              <a:t>4</a:t>
            </a:r>
            <a:r>
              <a:rPr sz="1200" spc="-25" dirty="0"/>
              <a:t>th </a:t>
            </a:r>
            <a:r>
              <a:rPr sz="1800" spc="-30" dirty="0"/>
              <a:t>Stage</a:t>
            </a:r>
            <a:endParaRPr sz="18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14700" y="332232"/>
            <a:ext cx="5486400" cy="382523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95218" y="4091762"/>
            <a:ext cx="2199005" cy="514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3200" b="1" spc="-10" dirty="0">
                <a:latin typeface="Segoe UI"/>
                <a:cs typeface="Segoe UI"/>
              </a:rPr>
              <a:t>Adjourning</a:t>
            </a:r>
            <a:endParaRPr sz="3200">
              <a:latin typeface="Segoe UI"/>
              <a:cs typeface="Segoe U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907404" y="4296283"/>
            <a:ext cx="2481580" cy="25840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1600" b="1" spc="-20" dirty="0">
                <a:latin typeface="Segoe UI"/>
                <a:cs typeface="Segoe UI"/>
              </a:rPr>
              <a:t>Tuckman</a:t>
            </a:r>
            <a:r>
              <a:rPr sz="1600" b="1" spc="-35" dirty="0">
                <a:latin typeface="Segoe UI"/>
                <a:cs typeface="Segoe UI"/>
              </a:rPr>
              <a:t> </a:t>
            </a:r>
            <a:r>
              <a:rPr sz="1600" b="1" dirty="0">
                <a:latin typeface="Segoe UI"/>
                <a:cs typeface="Segoe UI"/>
              </a:rPr>
              <a:t>&amp;</a:t>
            </a:r>
            <a:r>
              <a:rPr sz="1600" b="1" spc="-20" dirty="0">
                <a:latin typeface="Segoe UI"/>
                <a:cs typeface="Segoe UI"/>
              </a:rPr>
              <a:t> </a:t>
            </a:r>
            <a:r>
              <a:rPr sz="1600" b="1" dirty="0">
                <a:latin typeface="Segoe UI"/>
                <a:cs typeface="Segoe UI"/>
              </a:rPr>
              <a:t>Jensen</a:t>
            </a:r>
            <a:r>
              <a:rPr sz="1600" b="1" spc="-35" dirty="0">
                <a:latin typeface="Segoe UI"/>
                <a:cs typeface="Segoe UI"/>
              </a:rPr>
              <a:t> </a:t>
            </a:r>
            <a:r>
              <a:rPr sz="1600" b="1" spc="-10" dirty="0">
                <a:latin typeface="Segoe UI"/>
                <a:cs typeface="Segoe UI"/>
              </a:rPr>
              <a:t>(1977)</a:t>
            </a:r>
            <a:endParaRPr sz="16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316223" y="188976"/>
            <a:ext cx="5486400" cy="382371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395217" y="4745483"/>
            <a:ext cx="5205730" cy="666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spcBef>
                <a:spcPts val="100"/>
              </a:spcBef>
            </a:pP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task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is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complete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and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often</a:t>
            </a:r>
            <a:r>
              <a:rPr sz="1400" spc="-4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group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will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go</a:t>
            </a:r>
            <a:r>
              <a:rPr sz="1400" spc="-1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its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separate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spc="-20" dirty="0">
                <a:latin typeface="Segoe UI"/>
                <a:cs typeface="Segoe UI"/>
              </a:rPr>
              <a:t>ways </a:t>
            </a:r>
            <a:r>
              <a:rPr sz="1400" dirty="0">
                <a:latin typeface="Segoe UI"/>
                <a:cs typeface="Segoe UI"/>
              </a:rPr>
              <a:t>at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this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point.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They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will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share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their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sense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-3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relief</a:t>
            </a:r>
            <a:r>
              <a:rPr sz="1400" spc="-1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or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loss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spc="-10" dirty="0">
                <a:latin typeface="Segoe UI"/>
                <a:cs typeface="Segoe UI"/>
              </a:rPr>
              <a:t>depending </a:t>
            </a:r>
            <a:r>
              <a:rPr sz="1400" dirty="0">
                <a:latin typeface="Segoe UI"/>
                <a:cs typeface="Segoe UI"/>
              </a:rPr>
              <a:t>on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2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successful</a:t>
            </a:r>
            <a:r>
              <a:rPr sz="1400" spc="-3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completion</a:t>
            </a:r>
            <a:r>
              <a:rPr sz="1400" spc="-45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of</a:t>
            </a:r>
            <a:r>
              <a:rPr sz="1400" spc="-20" dirty="0">
                <a:latin typeface="Segoe UI"/>
                <a:cs typeface="Segoe UI"/>
              </a:rPr>
              <a:t> </a:t>
            </a:r>
            <a:r>
              <a:rPr sz="1400" dirty="0">
                <a:latin typeface="Segoe UI"/>
                <a:cs typeface="Segoe UI"/>
              </a:rPr>
              <a:t>the</a:t>
            </a:r>
            <a:r>
              <a:rPr sz="1400" spc="-20" dirty="0">
                <a:latin typeface="Segoe UI"/>
                <a:cs typeface="Segoe UI"/>
              </a:rPr>
              <a:t> task.</a:t>
            </a:r>
            <a:endParaRPr sz="1400">
              <a:latin typeface="Segoe UI"/>
              <a:cs typeface="Segoe U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2117141" y="150622"/>
            <a:ext cx="638175" cy="67101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25000"/>
              </a:lnSpc>
              <a:spcBef>
                <a:spcPts val="100"/>
              </a:spcBef>
            </a:pPr>
            <a:r>
              <a:rPr sz="2700" spc="-37" baseline="-16975" dirty="0"/>
              <a:t>5</a:t>
            </a:r>
            <a:r>
              <a:rPr sz="1200" spc="-25" dirty="0"/>
              <a:t>th </a:t>
            </a:r>
            <a:r>
              <a:rPr sz="1800" spc="-30" dirty="0"/>
              <a:t>Stage</a:t>
            </a:r>
            <a:endParaRPr sz="180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0355">
              <a:spcBef>
                <a:spcPts val="100"/>
              </a:spcBef>
            </a:pPr>
            <a:r>
              <a:rPr b="1" dirty="0">
                <a:latin typeface="Segoe UI"/>
                <a:cs typeface="Segoe UI"/>
              </a:rPr>
              <a:t>A</a:t>
            </a:r>
            <a:r>
              <a:rPr b="1" spc="-70" dirty="0"/>
              <a:t> </a:t>
            </a:r>
            <a:r>
              <a:rPr b="1" dirty="0">
                <a:latin typeface="Segoe UI"/>
                <a:cs typeface="Segoe UI"/>
              </a:rPr>
              <a:t>facilitators</a:t>
            </a:r>
            <a:r>
              <a:rPr b="1" spc="-50" dirty="0"/>
              <a:t> </a:t>
            </a:r>
            <a:r>
              <a:rPr b="1" dirty="0">
                <a:latin typeface="Segoe UI"/>
                <a:cs typeface="Segoe UI"/>
              </a:rPr>
              <a:t>core</a:t>
            </a:r>
            <a:r>
              <a:rPr b="1" spc="-75" dirty="0"/>
              <a:t> </a:t>
            </a:r>
            <a:r>
              <a:rPr b="1" spc="-10" dirty="0"/>
              <a:t>principles…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267966" y="1329182"/>
            <a:ext cx="2760980" cy="961390"/>
            <a:chOff x="743966" y="1329182"/>
            <a:chExt cx="2760980" cy="961390"/>
          </a:xfrm>
        </p:grpSpPr>
        <p:sp>
          <p:nvSpPr>
            <p:cNvPr id="4" name="object 4"/>
            <p:cNvSpPr/>
            <p:nvPr/>
          </p:nvSpPr>
          <p:spPr>
            <a:xfrm>
              <a:off x="756666" y="1341882"/>
              <a:ext cx="2735580" cy="935990"/>
            </a:xfrm>
            <a:custGeom>
              <a:avLst/>
              <a:gdLst/>
              <a:ahLst/>
              <a:cxnLst/>
              <a:rect l="l" t="t" r="r" b="b"/>
              <a:pathLst>
                <a:path w="2735579" h="935989">
                  <a:moveTo>
                    <a:pt x="2579624" y="0"/>
                  </a:moveTo>
                  <a:lnTo>
                    <a:pt x="155956" y="0"/>
                  </a:lnTo>
                  <a:lnTo>
                    <a:pt x="106662" y="7953"/>
                  </a:lnTo>
                  <a:lnTo>
                    <a:pt x="63850" y="30097"/>
                  </a:lnTo>
                  <a:lnTo>
                    <a:pt x="30090" y="63861"/>
                  </a:lnTo>
                  <a:lnTo>
                    <a:pt x="7950" y="106671"/>
                  </a:lnTo>
                  <a:lnTo>
                    <a:pt x="0" y="155955"/>
                  </a:lnTo>
                  <a:lnTo>
                    <a:pt x="0" y="779779"/>
                  </a:lnTo>
                  <a:lnTo>
                    <a:pt x="7950" y="829064"/>
                  </a:lnTo>
                  <a:lnTo>
                    <a:pt x="30090" y="871874"/>
                  </a:lnTo>
                  <a:lnTo>
                    <a:pt x="63850" y="905638"/>
                  </a:lnTo>
                  <a:lnTo>
                    <a:pt x="106662" y="927782"/>
                  </a:lnTo>
                  <a:lnTo>
                    <a:pt x="155956" y="935735"/>
                  </a:lnTo>
                  <a:lnTo>
                    <a:pt x="2579624" y="935735"/>
                  </a:lnTo>
                  <a:lnTo>
                    <a:pt x="2628908" y="927782"/>
                  </a:lnTo>
                  <a:lnTo>
                    <a:pt x="2671718" y="905638"/>
                  </a:lnTo>
                  <a:lnTo>
                    <a:pt x="2705482" y="871874"/>
                  </a:lnTo>
                  <a:lnTo>
                    <a:pt x="2727626" y="829064"/>
                  </a:lnTo>
                  <a:lnTo>
                    <a:pt x="2735580" y="779779"/>
                  </a:lnTo>
                  <a:lnTo>
                    <a:pt x="2735580" y="155955"/>
                  </a:lnTo>
                  <a:lnTo>
                    <a:pt x="2727626" y="106671"/>
                  </a:lnTo>
                  <a:lnTo>
                    <a:pt x="2705482" y="63861"/>
                  </a:lnTo>
                  <a:lnTo>
                    <a:pt x="2671718" y="30097"/>
                  </a:lnTo>
                  <a:lnTo>
                    <a:pt x="2628908" y="7953"/>
                  </a:lnTo>
                  <a:lnTo>
                    <a:pt x="2579624" y="0"/>
                  </a:lnTo>
                  <a:close/>
                </a:path>
              </a:pathLst>
            </a:custGeom>
            <a:solidFill>
              <a:srgbClr val="92E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756666" y="1341882"/>
              <a:ext cx="2735580" cy="935990"/>
            </a:xfrm>
            <a:custGeom>
              <a:avLst/>
              <a:gdLst/>
              <a:ahLst/>
              <a:cxnLst/>
              <a:rect l="l" t="t" r="r" b="b"/>
              <a:pathLst>
                <a:path w="2735579" h="935989">
                  <a:moveTo>
                    <a:pt x="0" y="155955"/>
                  </a:moveTo>
                  <a:lnTo>
                    <a:pt x="7950" y="106671"/>
                  </a:lnTo>
                  <a:lnTo>
                    <a:pt x="30090" y="63861"/>
                  </a:lnTo>
                  <a:lnTo>
                    <a:pt x="63850" y="30097"/>
                  </a:lnTo>
                  <a:lnTo>
                    <a:pt x="106662" y="7953"/>
                  </a:lnTo>
                  <a:lnTo>
                    <a:pt x="155956" y="0"/>
                  </a:lnTo>
                  <a:lnTo>
                    <a:pt x="2579624" y="0"/>
                  </a:lnTo>
                  <a:lnTo>
                    <a:pt x="2628908" y="7953"/>
                  </a:lnTo>
                  <a:lnTo>
                    <a:pt x="2671718" y="30097"/>
                  </a:lnTo>
                  <a:lnTo>
                    <a:pt x="2705482" y="63861"/>
                  </a:lnTo>
                  <a:lnTo>
                    <a:pt x="2727626" y="106671"/>
                  </a:lnTo>
                  <a:lnTo>
                    <a:pt x="2735580" y="155955"/>
                  </a:lnTo>
                  <a:lnTo>
                    <a:pt x="2735580" y="779779"/>
                  </a:lnTo>
                  <a:lnTo>
                    <a:pt x="2727626" y="829064"/>
                  </a:lnTo>
                  <a:lnTo>
                    <a:pt x="2705482" y="871874"/>
                  </a:lnTo>
                  <a:lnTo>
                    <a:pt x="2671718" y="905638"/>
                  </a:lnTo>
                  <a:lnTo>
                    <a:pt x="2628908" y="927782"/>
                  </a:lnTo>
                  <a:lnTo>
                    <a:pt x="2579624" y="935735"/>
                  </a:lnTo>
                  <a:lnTo>
                    <a:pt x="155956" y="935735"/>
                  </a:lnTo>
                  <a:lnTo>
                    <a:pt x="106662" y="927782"/>
                  </a:lnTo>
                  <a:lnTo>
                    <a:pt x="63850" y="905638"/>
                  </a:lnTo>
                  <a:lnTo>
                    <a:pt x="30090" y="871874"/>
                  </a:lnTo>
                  <a:lnTo>
                    <a:pt x="7950" y="829064"/>
                  </a:lnTo>
                  <a:lnTo>
                    <a:pt x="0" y="779779"/>
                  </a:lnTo>
                  <a:lnTo>
                    <a:pt x="0" y="155955"/>
                  </a:lnTo>
                  <a:close/>
                </a:path>
              </a:pathLst>
            </a:custGeom>
            <a:ln w="2539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2254251" y="2796794"/>
            <a:ext cx="2762885" cy="961390"/>
            <a:chOff x="730250" y="2796794"/>
            <a:chExt cx="2762885" cy="961390"/>
          </a:xfrm>
        </p:grpSpPr>
        <p:sp>
          <p:nvSpPr>
            <p:cNvPr id="7" name="object 7"/>
            <p:cNvSpPr/>
            <p:nvPr/>
          </p:nvSpPr>
          <p:spPr>
            <a:xfrm>
              <a:off x="742950" y="2809494"/>
              <a:ext cx="2737485" cy="935990"/>
            </a:xfrm>
            <a:custGeom>
              <a:avLst/>
              <a:gdLst/>
              <a:ahLst/>
              <a:cxnLst/>
              <a:rect l="l" t="t" r="r" b="b"/>
              <a:pathLst>
                <a:path w="2737485" h="935989">
                  <a:moveTo>
                    <a:pt x="2581148" y="0"/>
                  </a:moveTo>
                  <a:lnTo>
                    <a:pt x="155956" y="0"/>
                  </a:lnTo>
                  <a:lnTo>
                    <a:pt x="106662" y="7953"/>
                  </a:lnTo>
                  <a:lnTo>
                    <a:pt x="63850" y="30097"/>
                  </a:lnTo>
                  <a:lnTo>
                    <a:pt x="30090" y="63861"/>
                  </a:lnTo>
                  <a:lnTo>
                    <a:pt x="7950" y="106671"/>
                  </a:lnTo>
                  <a:lnTo>
                    <a:pt x="0" y="155955"/>
                  </a:lnTo>
                  <a:lnTo>
                    <a:pt x="0" y="779779"/>
                  </a:lnTo>
                  <a:lnTo>
                    <a:pt x="7950" y="829064"/>
                  </a:lnTo>
                  <a:lnTo>
                    <a:pt x="30090" y="871874"/>
                  </a:lnTo>
                  <a:lnTo>
                    <a:pt x="63850" y="905638"/>
                  </a:lnTo>
                  <a:lnTo>
                    <a:pt x="106662" y="927782"/>
                  </a:lnTo>
                  <a:lnTo>
                    <a:pt x="155956" y="935735"/>
                  </a:lnTo>
                  <a:lnTo>
                    <a:pt x="2581148" y="935735"/>
                  </a:lnTo>
                  <a:lnTo>
                    <a:pt x="2630432" y="927782"/>
                  </a:lnTo>
                  <a:lnTo>
                    <a:pt x="2673242" y="905638"/>
                  </a:lnTo>
                  <a:lnTo>
                    <a:pt x="2707006" y="871874"/>
                  </a:lnTo>
                  <a:lnTo>
                    <a:pt x="2729150" y="829064"/>
                  </a:lnTo>
                  <a:lnTo>
                    <a:pt x="2737104" y="779779"/>
                  </a:lnTo>
                  <a:lnTo>
                    <a:pt x="2737104" y="155955"/>
                  </a:lnTo>
                  <a:lnTo>
                    <a:pt x="2729150" y="106671"/>
                  </a:lnTo>
                  <a:lnTo>
                    <a:pt x="2707006" y="63861"/>
                  </a:lnTo>
                  <a:lnTo>
                    <a:pt x="2673242" y="30097"/>
                  </a:lnTo>
                  <a:lnTo>
                    <a:pt x="2630432" y="7953"/>
                  </a:lnTo>
                  <a:lnTo>
                    <a:pt x="2581148" y="0"/>
                  </a:lnTo>
                  <a:close/>
                </a:path>
              </a:pathLst>
            </a:custGeom>
            <a:solidFill>
              <a:srgbClr val="92E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742950" y="2809494"/>
              <a:ext cx="2737485" cy="935990"/>
            </a:xfrm>
            <a:custGeom>
              <a:avLst/>
              <a:gdLst/>
              <a:ahLst/>
              <a:cxnLst/>
              <a:rect l="l" t="t" r="r" b="b"/>
              <a:pathLst>
                <a:path w="2737485" h="935989">
                  <a:moveTo>
                    <a:pt x="0" y="155955"/>
                  </a:moveTo>
                  <a:lnTo>
                    <a:pt x="7950" y="106671"/>
                  </a:lnTo>
                  <a:lnTo>
                    <a:pt x="30090" y="63861"/>
                  </a:lnTo>
                  <a:lnTo>
                    <a:pt x="63850" y="30097"/>
                  </a:lnTo>
                  <a:lnTo>
                    <a:pt x="106662" y="7953"/>
                  </a:lnTo>
                  <a:lnTo>
                    <a:pt x="155956" y="0"/>
                  </a:lnTo>
                  <a:lnTo>
                    <a:pt x="2581148" y="0"/>
                  </a:lnTo>
                  <a:lnTo>
                    <a:pt x="2630432" y="7953"/>
                  </a:lnTo>
                  <a:lnTo>
                    <a:pt x="2673242" y="30097"/>
                  </a:lnTo>
                  <a:lnTo>
                    <a:pt x="2707006" y="63861"/>
                  </a:lnTo>
                  <a:lnTo>
                    <a:pt x="2729150" y="106671"/>
                  </a:lnTo>
                  <a:lnTo>
                    <a:pt x="2737104" y="155955"/>
                  </a:lnTo>
                  <a:lnTo>
                    <a:pt x="2737104" y="779779"/>
                  </a:lnTo>
                  <a:lnTo>
                    <a:pt x="2729150" y="829064"/>
                  </a:lnTo>
                  <a:lnTo>
                    <a:pt x="2707006" y="871874"/>
                  </a:lnTo>
                  <a:lnTo>
                    <a:pt x="2673242" y="905638"/>
                  </a:lnTo>
                  <a:lnTo>
                    <a:pt x="2630432" y="927782"/>
                  </a:lnTo>
                  <a:lnTo>
                    <a:pt x="2581148" y="935735"/>
                  </a:lnTo>
                  <a:lnTo>
                    <a:pt x="155956" y="935735"/>
                  </a:lnTo>
                  <a:lnTo>
                    <a:pt x="106662" y="927782"/>
                  </a:lnTo>
                  <a:lnTo>
                    <a:pt x="63850" y="905638"/>
                  </a:lnTo>
                  <a:lnTo>
                    <a:pt x="30090" y="871874"/>
                  </a:lnTo>
                  <a:lnTo>
                    <a:pt x="7950" y="829064"/>
                  </a:lnTo>
                  <a:lnTo>
                    <a:pt x="0" y="779779"/>
                  </a:lnTo>
                  <a:lnTo>
                    <a:pt x="0" y="155955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2264918" y="4264405"/>
            <a:ext cx="2760980" cy="961390"/>
            <a:chOff x="740918" y="4264405"/>
            <a:chExt cx="2760980" cy="961390"/>
          </a:xfrm>
        </p:grpSpPr>
        <p:sp>
          <p:nvSpPr>
            <p:cNvPr id="10" name="object 10"/>
            <p:cNvSpPr/>
            <p:nvPr/>
          </p:nvSpPr>
          <p:spPr>
            <a:xfrm>
              <a:off x="753618" y="4277105"/>
              <a:ext cx="2735580" cy="935990"/>
            </a:xfrm>
            <a:custGeom>
              <a:avLst/>
              <a:gdLst/>
              <a:ahLst/>
              <a:cxnLst/>
              <a:rect l="l" t="t" r="r" b="b"/>
              <a:pathLst>
                <a:path w="2735579" h="935989">
                  <a:moveTo>
                    <a:pt x="2579623" y="0"/>
                  </a:moveTo>
                  <a:lnTo>
                    <a:pt x="155956" y="0"/>
                  </a:lnTo>
                  <a:lnTo>
                    <a:pt x="106662" y="7953"/>
                  </a:lnTo>
                  <a:lnTo>
                    <a:pt x="63850" y="30097"/>
                  </a:lnTo>
                  <a:lnTo>
                    <a:pt x="30090" y="63861"/>
                  </a:lnTo>
                  <a:lnTo>
                    <a:pt x="7950" y="106671"/>
                  </a:lnTo>
                  <a:lnTo>
                    <a:pt x="0" y="155956"/>
                  </a:lnTo>
                  <a:lnTo>
                    <a:pt x="0" y="779780"/>
                  </a:lnTo>
                  <a:lnTo>
                    <a:pt x="7950" y="829064"/>
                  </a:lnTo>
                  <a:lnTo>
                    <a:pt x="30090" y="871874"/>
                  </a:lnTo>
                  <a:lnTo>
                    <a:pt x="63850" y="905638"/>
                  </a:lnTo>
                  <a:lnTo>
                    <a:pt x="106662" y="927782"/>
                  </a:lnTo>
                  <a:lnTo>
                    <a:pt x="155956" y="935736"/>
                  </a:lnTo>
                  <a:lnTo>
                    <a:pt x="2579623" y="935736"/>
                  </a:lnTo>
                  <a:lnTo>
                    <a:pt x="2628908" y="927782"/>
                  </a:lnTo>
                  <a:lnTo>
                    <a:pt x="2671718" y="905638"/>
                  </a:lnTo>
                  <a:lnTo>
                    <a:pt x="2705482" y="871874"/>
                  </a:lnTo>
                  <a:lnTo>
                    <a:pt x="2727626" y="829064"/>
                  </a:lnTo>
                  <a:lnTo>
                    <a:pt x="2735580" y="779780"/>
                  </a:lnTo>
                  <a:lnTo>
                    <a:pt x="2735580" y="155956"/>
                  </a:lnTo>
                  <a:lnTo>
                    <a:pt x="2727626" y="106671"/>
                  </a:lnTo>
                  <a:lnTo>
                    <a:pt x="2705482" y="63861"/>
                  </a:lnTo>
                  <a:lnTo>
                    <a:pt x="2671718" y="30097"/>
                  </a:lnTo>
                  <a:lnTo>
                    <a:pt x="2628908" y="7953"/>
                  </a:lnTo>
                  <a:lnTo>
                    <a:pt x="2579623" y="0"/>
                  </a:lnTo>
                  <a:close/>
                </a:path>
              </a:pathLst>
            </a:custGeom>
            <a:solidFill>
              <a:srgbClr val="92E1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53618" y="4277105"/>
              <a:ext cx="2735580" cy="935990"/>
            </a:xfrm>
            <a:custGeom>
              <a:avLst/>
              <a:gdLst/>
              <a:ahLst/>
              <a:cxnLst/>
              <a:rect l="l" t="t" r="r" b="b"/>
              <a:pathLst>
                <a:path w="2735579" h="935989">
                  <a:moveTo>
                    <a:pt x="0" y="155956"/>
                  </a:moveTo>
                  <a:lnTo>
                    <a:pt x="7950" y="106671"/>
                  </a:lnTo>
                  <a:lnTo>
                    <a:pt x="30090" y="63861"/>
                  </a:lnTo>
                  <a:lnTo>
                    <a:pt x="63850" y="30097"/>
                  </a:lnTo>
                  <a:lnTo>
                    <a:pt x="106662" y="7953"/>
                  </a:lnTo>
                  <a:lnTo>
                    <a:pt x="155956" y="0"/>
                  </a:lnTo>
                  <a:lnTo>
                    <a:pt x="2579623" y="0"/>
                  </a:lnTo>
                  <a:lnTo>
                    <a:pt x="2628908" y="7953"/>
                  </a:lnTo>
                  <a:lnTo>
                    <a:pt x="2671718" y="30097"/>
                  </a:lnTo>
                  <a:lnTo>
                    <a:pt x="2705482" y="63861"/>
                  </a:lnTo>
                  <a:lnTo>
                    <a:pt x="2727626" y="106671"/>
                  </a:lnTo>
                  <a:lnTo>
                    <a:pt x="2735580" y="155956"/>
                  </a:lnTo>
                  <a:lnTo>
                    <a:pt x="2735580" y="779780"/>
                  </a:lnTo>
                  <a:lnTo>
                    <a:pt x="2727626" y="829064"/>
                  </a:lnTo>
                  <a:lnTo>
                    <a:pt x="2705482" y="871874"/>
                  </a:lnTo>
                  <a:lnTo>
                    <a:pt x="2671718" y="905638"/>
                  </a:lnTo>
                  <a:lnTo>
                    <a:pt x="2628908" y="927782"/>
                  </a:lnTo>
                  <a:lnTo>
                    <a:pt x="2579623" y="935736"/>
                  </a:lnTo>
                  <a:lnTo>
                    <a:pt x="155956" y="935736"/>
                  </a:lnTo>
                  <a:lnTo>
                    <a:pt x="106662" y="927782"/>
                  </a:lnTo>
                  <a:lnTo>
                    <a:pt x="63850" y="905638"/>
                  </a:lnTo>
                  <a:lnTo>
                    <a:pt x="30090" y="871874"/>
                  </a:lnTo>
                  <a:lnTo>
                    <a:pt x="7950" y="829064"/>
                  </a:lnTo>
                  <a:lnTo>
                    <a:pt x="0" y="779780"/>
                  </a:lnTo>
                  <a:lnTo>
                    <a:pt x="0" y="155956"/>
                  </a:lnTo>
                  <a:close/>
                </a:path>
              </a:pathLst>
            </a:custGeom>
            <a:ln w="25400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>
            <a:spLocks noGrp="1"/>
          </p:cNvSpPr>
          <p:nvPr>
            <p:ph sz="half" idx="2"/>
          </p:nvPr>
        </p:nvSpPr>
        <p:spPr>
          <a:xfrm>
            <a:off x="2437553" y="1524000"/>
            <a:ext cx="3277447" cy="336502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0815">
              <a:spcBef>
                <a:spcPts val="100"/>
              </a:spcBef>
            </a:pPr>
            <a:r>
              <a:rPr spc="-10" dirty="0"/>
              <a:t>EMPATHY</a:t>
            </a:r>
          </a:p>
          <a:p>
            <a:pPr>
              <a:spcBef>
                <a:spcPts val="2450"/>
              </a:spcBef>
            </a:pPr>
            <a:endParaRPr spc="-10" dirty="0"/>
          </a:p>
          <a:p>
            <a:pPr marL="100965"/>
            <a:r>
              <a:rPr spc="-10" dirty="0"/>
              <a:t>VALUING</a:t>
            </a:r>
          </a:p>
          <a:p>
            <a:pPr>
              <a:spcBef>
                <a:spcPts val="2950"/>
              </a:spcBef>
            </a:pPr>
            <a:endParaRPr spc="-10" dirty="0"/>
          </a:p>
          <a:p>
            <a:pPr marL="12700"/>
            <a:r>
              <a:rPr sz="2800" spc="-10" dirty="0"/>
              <a:t>GENUINENESS</a:t>
            </a:r>
            <a:endParaRPr sz="2800" dirty="0"/>
          </a:p>
        </p:txBody>
      </p:sp>
      <p:sp>
        <p:nvSpPr>
          <p:cNvPr id="13" name="object 13"/>
          <p:cNvSpPr txBox="1"/>
          <p:nvPr/>
        </p:nvSpPr>
        <p:spPr>
          <a:xfrm>
            <a:off x="5634608" y="1604009"/>
            <a:ext cx="4576191" cy="38215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Stop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–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Look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lang="en-GB" sz="2400" b="1" dirty="0">
                <a:latin typeface="Segoe UI"/>
                <a:cs typeface="Segoe UI"/>
              </a:rPr>
              <a:t>–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Listen</a:t>
            </a:r>
            <a:r>
              <a:rPr lang="en-GB" sz="2400" b="1" spc="-10" dirty="0">
                <a:latin typeface="Segoe UI"/>
                <a:cs typeface="Segoe UI"/>
              </a:rPr>
              <a:t> - Connect</a:t>
            </a:r>
            <a:endParaRPr sz="2400" dirty="0">
              <a:latin typeface="Segoe UI"/>
              <a:cs typeface="Segoe U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34610" y="2886914"/>
            <a:ext cx="5566790" cy="2228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Acknowledge</a:t>
            </a:r>
            <a:r>
              <a:rPr sz="2400" b="1" spc="-10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contributions</a:t>
            </a:r>
            <a:endParaRPr sz="2400" dirty="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2400" b="1" dirty="0">
                <a:latin typeface="Segoe UI"/>
                <a:cs typeface="Segoe UI"/>
              </a:rPr>
              <a:t>–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focus</a:t>
            </a:r>
            <a:r>
              <a:rPr sz="2400" b="1" spc="-3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on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individual</a:t>
            </a:r>
            <a:r>
              <a:rPr sz="2400" b="1" spc="-2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input</a:t>
            </a:r>
            <a:r>
              <a:rPr lang="en-GB" sz="2400" b="1" spc="-10" dirty="0">
                <a:latin typeface="Segoe UI"/>
                <a:cs typeface="Segoe UI"/>
              </a:rPr>
              <a:t> (‘unconditional positive regard’)</a:t>
            </a:r>
          </a:p>
          <a:p>
            <a:pPr marL="12700">
              <a:spcBef>
                <a:spcPts val="5"/>
              </a:spcBef>
            </a:pPr>
            <a:endParaRPr sz="2400" dirty="0">
              <a:latin typeface="Segoe UI"/>
              <a:cs typeface="Segoe UI"/>
            </a:endParaRPr>
          </a:p>
          <a:p>
            <a:pPr marL="12700" marR="429895"/>
            <a:r>
              <a:rPr sz="2400" b="1" dirty="0">
                <a:latin typeface="Segoe UI"/>
                <a:cs typeface="Segoe UI"/>
              </a:rPr>
              <a:t>Share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own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experience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spc="-25" dirty="0">
                <a:latin typeface="Segoe UI"/>
                <a:cs typeface="Segoe UI"/>
              </a:rPr>
              <a:t>of </a:t>
            </a:r>
            <a:r>
              <a:rPr sz="2400" b="1" dirty="0">
                <a:latin typeface="Segoe UI"/>
                <a:cs typeface="Segoe UI"/>
              </a:rPr>
              <a:t>being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with</a:t>
            </a:r>
            <a:r>
              <a:rPr sz="2400" b="1" spc="-4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group</a:t>
            </a:r>
            <a:endParaRPr sz="2400" dirty="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1106457"/>
          </a:xfrm>
          <a:prstGeom prst="rect">
            <a:avLst/>
          </a:prstGeom>
        </p:spPr>
        <p:txBody>
          <a:bodyPr vert="horz" wrap="square" lIns="0" tIns="364236" rIns="0" bIns="0" rtlCol="0">
            <a:spAutoFit/>
          </a:bodyPr>
          <a:lstStyle/>
          <a:p>
            <a:pPr marL="361950">
              <a:spcBef>
                <a:spcPts val="100"/>
              </a:spcBef>
            </a:pPr>
            <a:r>
              <a:rPr sz="4800" i="1" spc="130" dirty="0">
                <a:latin typeface="Cambria"/>
                <a:cs typeface="Cambria"/>
              </a:rPr>
              <a:t>Create</a:t>
            </a:r>
            <a:r>
              <a:rPr sz="4800" i="1" spc="420" dirty="0">
                <a:latin typeface="Cambria"/>
                <a:cs typeface="Cambria"/>
              </a:rPr>
              <a:t> </a:t>
            </a:r>
            <a:r>
              <a:rPr sz="4800" i="1" dirty="0">
                <a:latin typeface="Cambria"/>
                <a:cs typeface="Cambria"/>
              </a:rPr>
              <a:t>the</a:t>
            </a:r>
            <a:r>
              <a:rPr sz="4800" i="1" spc="420" dirty="0">
                <a:latin typeface="Cambria"/>
                <a:cs typeface="Cambria"/>
              </a:rPr>
              <a:t> </a:t>
            </a:r>
            <a:r>
              <a:rPr sz="4800" i="1" spc="190" dirty="0">
                <a:latin typeface="Cambria"/>
                <a:cs typeface="Cambria"/>
              </a:rPr>
              <a:t>processes…</a:t>
            </a:r>
            <a:endParaRPr sz="4800">
              <a:latin typeface="Cambria"/>
              <a:cs typeface="Cambri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264156" y="1868881"/>
            <a:ext cx="7670165" cy="27520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065" marR="5080" indent="-6985" algn="ctr">
              <a:spcBef>
                <a:spcPts val="95"/>
              </a:spcBef>
            </a:pP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key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skill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for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facilitator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is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knowing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how </a:t>
            </a:r>
            <a:r>
              <a:rPr sz="2800" dirty="0">
                <a:latin typeface="Segoe UI"/>
                <a:cs typeface="Segoe UI"/>
              </a:rPr>
              <a:t>much</a:t>
            </a:r>
            <a:r>
              <a:rPr sz="2800" spc="-4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get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involved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in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processes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4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when.</a:t>
            </a:r>
            <a:endParaRPr sz="2800">
              <a:latin typeface="Segoe UI"/>
              <a:cs typeface="Segoe UI"/>
            </a:endParaRPr>
          </a:p>
          <a:p>
            <a:pPr marR="2540" algn="ctr">
              <a:spcBef>
                <a:spcPts val="1814"/>
              </a:spcBef>
            </a:pPr>
            <a:r>
              <a:rPr sz="4000" spc="-50" dirty="0">
                <a:latin typeface="Segoe UI"/>
                <a:cs typeface="Segoe UI"/>
              </a:rPr>
              <a:t>+</a:t>
            </a:r>
            <a:endParaRPr sz="4000">
              <a:latin typeface="Segoe UI"/>
              <a:cs typeface="Segoe UI"/>
            </a:endParaRPr>
          </a:p>
          <a:p>
            <a:pPr marL="688975" marR="786130" algn="ctr">
              <a:spcBef>
                <a:spcPts val="1410"/>
              </a:spcBef>
            </a:pPr>
            <a:r>
              <a:rPr sz="2800" dirty="0">
                <a:latin typeface="Segoe UI"/>
                <a:cs typeface="Segoe UI"/>
              </a:rPr>
              <a:t>A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series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conscious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decisions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made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to </a:t>
            </a:r>
            <a:r>
              <a:rPr sz="2800" dirty="0">
                <a:latin typeface="Segoe UI"/>
                <a:cs typeface="Segoe UI"/>
              </a:rPr>
              <a:t>facilitate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process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1026434"/>
          </a:xfrm>
          <a:prstGeom prst="rect">
            <a:avLst/>
          </a:prstGeom>
        </p:spPr>
        <p:txBody>
          <a:bodyPr vert="horz" wrap="square" lIns="0" tIns="345947" rIns="0" bIns="0" rtlCol="0">
            <a:spAutoFit/>
          </a:bodyPr>
          <a:lstStyle/>
          <a:p>
            <a:pPr marL="820419">
              <a:spcBef>
                <a:spcPts val="105"/>
              </a:spcBef>
            </a:pPr>
            <a:r>
              <a:rPr sz="4400" spc="-20" dirty="0"/>
              <a:t>Heron’s</a:t>
            </a:r>
            <a:r>
              <a:rPr sz="4400" spc="-135" dirty="0"/>
              <a:t> </a:t>
            </a:r>
            <a:r>
              <a:rPr sz="4400" dirty="0"/>
              <a:t>Modes</a:t>
            </a:r>
            <a:r>
              <a:rPr sz="4400" spc="-135" dirty="0"/>
              <a:t> </a:t>
            </a:r>
            <a:r>
              <a:rPr sz="4400" dirty="0"/>
              <a:t>of</a:t>
            </a:r>
            <a:r>
              <a:rPr sz="4400" spc="-100" dirty="0"/>
              <a:t> </a:t>
            </a:r>
            <a:r>
              <a:rPr sz="4400" spc="-10" dirty="0"/>
              <a:t>Facilitation</a:t>
            </a:r>
            <a:endParaRPr sz="44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10939" y="1484375"/>
            <a:ext cx="4770120" cy="357835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103365" y="5158485"/>
            <a:ext cx="42646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Heron,</a:t>
            </a:r>
            <a:r>
              <a:rPr spc="-5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J</a:t>
            </a:r>
            <a:r>
              <a:rPr spc="-3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(1994)</a:t>
            </a:r>
            <a:r>
              <a:rPr spc="-3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The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Facilitators’</a:t>
            </a:r>
            <a:r>
              <a:rPr spc="-25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Handbook</a:t>
            </a:r>
            <a:endParaRPr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67783" y="188976"/>
            <a:ext cx="3168396" cy="491185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959602" y="5257546"/>
            <a:ext cx="426466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dirty="0">
                <a:latin typeface="Segoe UI"/>
                <a:cs typeface="Segoe UI"/>
              </a:rPr>
              <a:t>Heron,</a:t>
            </a:r>
            <a:r>
              <a:rPr spc="-5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J</a:t>
            </a:r>
            <a:r>
              <a:rPr spc="-35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(1994)</a:t>
            </a:r>
            <a:r>
              <a:rPr spc="-30" dirty="0">
                <a:latin typeface="Segoe UI"/>
                <a:cs typeface="Segoe UI"/>
              </a:rPr>
              <a:t> </a:t>
            </a:r>
            <a:r>
              <a:rPr dirty="0">
                <a:latin typeface="Segoe UI"/>
                <a:cs typeface="Segoe UI"/>
              </a:rPr>
              <a:t>The</a:t>
            </a:r>
            <a:r>
              <a:rPr spc="-40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Facilitators’</a:t>
            </a:r>
            <a:r>
              <a:rPr spc="-25" dirty="0">
                <a:latin typeface="Segoe UI"/>
                <a:cs typeface="Segoe UI"/>
              </a:rPr>
              <a:t> </a:t>
            </a:r>
            <a:r>
              <a:rPr spc="-10" dirty="0">
                <a:latin typeface="Segoe UI"/>
                <a:cs typeface="Segoe UI"/>
              </a:rPr>
              <a:t>Handbook</a:t>
            </a:r>
            <a:endParaRPr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60659" y="337439"/>
            <a:ext cx="4741991" cy="487521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27672" y="1806701"/>
            <a:ext cx="117856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635" algn="ctr">
              <a:spcBef>
                <a:spcPts val="95"/>
              </a:spcBef>
            </a:pPr>
            <a:r>
              <a:rPr sz="2200" spc="-25" dirty="0">
                <a:solidFill>
                  <a:srgbClr val="FFFFFF"/>
                </a:solidFill>
                <a:latin typeface="Segoe UI"/>
                <a:cs typeface="Segoe UI"/>
              </a:rPr>
              <a:t>Co-</a:t>
            </a:r>
            <a:endParaRPr sz="22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operative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47208" y="3954907"/>
            <a:ext cx="16217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Autonomous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15409" y="1973961"/>
            <a:ext cx="14649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Hierarchical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1009378"/>
          </a:xfrm>
          <a:prstGeom prst="rect">
            <a:avLst/>
          </a:prstGeom>
        </p:spPr>
        <p:txBody>
          <a:bodyPr vert="horz" wrap="square" lIns="0" tIns="146176" rIns="0" bIns="0" rtlCol="0">
            <a:spAutoFit/>
          </a:bodyPr>
          <a:lstStyle/>
          <a:p>
            <a:pPr marL="233679">
              <a:spcBef>
                <a:spcPts val="95"/>
              </a:spcBef>
            </a:pPr>
            <a:r>
              <a:rPr sz="2800" b="1" spc="-30" dirty="0"/>
              <a:t>Heron’s</a:t>
            </a:r>
            <a:r>
              <a:rPr sz="2800" b="1" spc="-130" dirty="0"/>
              <a:t> </a:t>
            </a:r>
            <a:r>
              <a:rPr sz="2800" b="1" spc="-10" dirty="0"/>
              <a:t>Modes</a:t>
            </a:r>
            <a:endParaRPr sz="2800"/>
          </a:p>
          <a:p>
            <a:pPr marL="233679"/>
            <a:r>
              <a:rPr sz="2800" b="1" dirty="0"/>
              <a:t>of</a:t>
            </a:r>
            <a:r>
              <a:rPr sz="2800" b="1" spc="-75" dirty="0"/>
              <a:t> </a:t>
            </a:r>
            <a:r>
              <a:rPr sz="2800" b="1" spc="-10" dirty="0"/>
              <a:t>Facilitation</a:t>
            </a:r>
            <a:endParaRPr sz="280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1077473"/>
          </a:xfrm>
          <a:prstGeom prst="rect">
            <a:avLst/>
          </a:prstGeom>
        </p:spPr>
        <p:txBody>
          <a:bodyPr vert="horz" wrap="square" lIns="0" tIns="61213" rIns="0" bIns="0" rtlCol="0">
            <a:spAutoFit/>
          </a:bodyPr>
          <a:lstStyle/>
          <a:p>
            <a:pPr marL="3428365">
              <a:spcBef>
                <a:spcPts val="100"/>
              </a:spcBef>
            </a:pPr>
            <a:r>
              <a:rPr sz="6600" b="1" spc="-10" dirty="0">
                <a:solidFill>
                  <a:srgbClr val="BEBEBE"/>
                </a:solidFill>
              </a:rPr>
              <a:t>Hierarchical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1909979" y="1645412"/>
            <a:ext cx="8100695" cy="33064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spc="-10" dirty="0">
                <a:latin typeface="Segoe UI"/>
                <a:cs typeface="Segoe UI"/>
              </a:rPr>
              <a:t>Facilitator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alone,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acts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or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decides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group.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505"/>
              </a:spcBef>
            </a:pPr>
            <a:endParaRPr sz="2400">
              <a:latin typeface="Segoe UI"/>
              <a:cs typeface="Segoe UI"/>
            </a:endParaRPr>
          </a:p>
          <a:p>
            <a:pPr marL="1428750" marR="5080"/>
            <a:r>
              <a:rPr sz="2400" dirty="0">
                <a:latin typeface="Segoe UI"/>
                <a:cs typeface="Segoe UI"/>
              </a:rPr>
              <a:t>Planning,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challenge,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structure,</a:t>
            </a:r>
            <a:r>
              <a:rPr sz="2400" spc="-10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learning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processes,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emotions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all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sit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facilitator.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535"/>
              </a:spcBef>
            </a:pPr>
            <a:endParaRPr sz="2400">
              <a:latin typeface="Segoe UI"/>
              <a:cs typeface="Segoe UI"/>
            </a:endParaRPr>
          </a:p>
          <a:p>
            <a:pPr marL="100965" marR="647700">
              <a:spcBef>
                <a:spcPts val="5"/>
              </a:spcBef>
            </a:pPr>
            <a:r>
              <a:rPr sz="2400" spc="-10" dirty="0">
                <a:latin typeface="Segoe UI"/>
                <a:cs typeface="Segoe UI"/>
              </a:rPr>
              <a:t>Facilitator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leads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from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front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taking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full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responsibility </a:t>
            </a:r>
            <a:r>
              <a:rPr sz="2400" dirty="0">
                <a:latin typeface="Segoe UI"/>
                <a:cs typeface="Segoe UI"/>
              </a:rPr>
              <a:t>for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learning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environment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1149750"/>
          </a:xfrm>
          <a:prstGeom prst="rect">
            <a:avLst/>
          </a:prstGeom>
        </p:spPr>
        <p:txBody>
          <a:bodyPr vert="horz" wrap="square" lIns="0" tIns="132791" rIns="0" bIns="0" rtlCol="0">
            <a:spAutoFit/>
          </a:bodyPr>
          <a:lstStyle/>
          <a:p>
            <a:pPr marL="3325495">
              <a:spcBef>
                <a:spcPts val="100"/>
              </a:spcBef>
            </a:pPr>
            <a:r>
              <a:rPr sz="6600" b="1" spc="-10" dirty="0">
                <a:solidFill>
                  <a:srgbClr val="BEBEBE"/>
                </a:solidFill>
              </a:rPr>
              <a:t>Co-operative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1710334" y="1798701"/>
            <a:ext cx="8798560" cy="34944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205355">
              <a:spcBef>
                <a:spcPts val="100"/>
              </a:spcBef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facilitator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act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or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decide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together.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400">
              <a:latin typeface="Segoe UI"/>
              <a:cs typeface="Segoe UI"/>
            </a:endParaRPr>
          </a:p>
          <a:p>
            <a:pPr>
              <a:spcBef>
                <a:spcPts val="480"/>
              </a:spcBef>
            </a:pPr>
            <a:endParaRPr sz="2400">
              <a:latin typeface="Segoe UI"/>
              <a:cs typeface="Segoe UI"/>
            </a:endParaRPr>
          </a:p>
          <a:p>
            <a:pPr marL="12700" marR="353695">
              <a:spcBef>
                <a:spcPts val="5"/>
              </a:spcBef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facilitator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where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necessary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will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prompt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help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group </a:t>
            </a:r>
            <a:r>
              <a:rPr sz="2400" dirty="0">
                <a:latin typeface="Segoe UI"/>
                <a:cs typeface="Segoe UI"/>
              </a:rPr>
              <a:t>decide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course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action.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850"/>
              </a:spcBef>
            </a:pPr>
            <a:endParaRPr sz="2400">
              <a:latin typeface="Segoe UI"/>
              <a:cs typeface="Segoe UI"/>
            </a:endParaRPr>
          </a:p>
          <a:p>
            <a:pPr marL="1706880" marR="5080"/>
            <a:r>
              <a:rPr sz="2400" dirty="0">
                <a:latin typeface="Segoe UI"/>
                <a:cs typeface="Segoe UI"/>
              </a:rPr>
              <a:t>Collaboration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between</a:t>
            </a:r>
            <a:r>
              <a:rPr sz="2400" spc="-9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facilitator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is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key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to </a:t>
            </a:r>
            <a:r>
              <a:rPr sz="2400" dirty="0">
                <a:latin typeface="Segoe UI"/>
                <a:cs typeface="Segoe UI"/>
              </a:rPr>
              <a:t>success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this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mode.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102848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397250">
              <a:spcBef>
                <a:spcPts val="100"/>
              </a:spcBef>
            </a:pPr>
            <a:r>
              <a:rPr sz="6600" b="1" spc="-10" dirty="0">
                <a:solidFill>
                  <a:srgbClr val="BEBEBE"/>
                </a:solidFill>
              </a:rPr>
              <a:t>Autonomous</a:t>
            </a:r>
            <a:endParaRPr sz="6600"/>
          </a:p>
        </p:txBody>
      </p:sp>
      <p:sp>
        <p:nvSpPr>
          <p:cNvPr id="3" name="object 3"/>
          <p:cNvSpPr txBox="1"/>
          <p:nvPr/>
        </p:nvSpPr>
        <p:spPr>
          <a:xfrm>
            <a:off x="1926438" y="1553337"/>
            <a:ext cx="8413115" cy="38893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68780" marR="5080">
              <a:spcBef>
                <a:spcPts val="100"/>
              </a:spcBef>
            </a:pP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act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or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decides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without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any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intervention </a:t>
            </a:r>
            <a:r>
              <a:rPr sz="2400" dirty="0">
                <a:latin typeface="Segoe UI"/>
                <a:cs typeface="Segoe UI"/>
              </a:rPr>
              <a:t>from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facilitator.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1605"/>
              </a:spcBef>
            </a:pPr>
            <a:endParaRPr sz="2400">
              <a:latin typeface="Segoe UI"/>
              <a:cs typeface="Segoe UI"/>
            </a:endParaRPr>
          </a:p>
          <a:p>
            <a:pPr marL="12700" marR="3039745"/>
            <a:r>
              <a:rPr sz="2400" dirty="0">
                <a:latin typeface="Segoe UI"/>
                <a:cs typeface="Segoe UI"/>
              </a:rPr>
              <a:t>The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facilitator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steps</a:t>
            </a:r>
            <a:r>
              <a:rPr sz="2400" spc="-9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back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allows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the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evolve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their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own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programme.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270"/>
              </a:spcBef>
            </a:pPr>
            <a:endParaRPr sz="2400">
              <a:latin typeface="Segoe UI"/>
              <a:cs typeface="Segoe UI"/>
            </a:endParaRPr>
          </a:p>
          <a:p>
            <a:pPr marL="876300" marR="10160"/>
            <a:r>
              <a:rPr sz="2400" spc="-10" dirty="0">
                <a:latin typeface="Segoe UI"/>
                <a:cs typeface="Segoe UI"/>
              </a:rPr>
              <a:t>Self-</a:t>
            </a:r>
            <a:r>
              <a:rPr sz="2400" dirty="0">
                <a:latin typeface="Segoe UI"/>
                <a:cs typeface="Segoe UI"/>
              </a:rPr>
              <a:t>directed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practice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is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encouraged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requires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spc="-50" dirty="0">
                <a:latin typeface="Segoe UI"/>
                <a:cs typeface="Segoe UI"/>
              </a:rPr>
              <a:t>a </a:t>
            </a:r>
            <a:r>
              <a:rPr sz="2400" dirty="0">
                <a:latin typeface="Segoe UI"/>
                <a:cs typeface="Segoe UI"/>
              </a:rPr>
              <a:t>subtle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balance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conditions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within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which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can </a:t>
            </a:r>
            <a:r>
              <a:rPr sz="2400" dirty="0">
                <a:latin typeface="Segoe UI"/>
                <a:cs typeface="Segoe UI"/>
              </a:rPr>
              <a:t>operate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this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mode.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854201" y="205233"/>
            <a:ext cx="3669665" cy="14890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4800" b="1" dirty="0"/>
              <a:t>Lets</a:t>
            </a:r>
            <a:r>
              <a:rPr sz="4800" b="1" spc="-30" dirty="0"/>
              <a:t> </a:t>
            </a:r>
            <a:r>
              <a:rPr sz="4800" b="1" dirty="0"/>
              <a:t>go</a:t>
            </a:r>
            <a:r>
              <a:rPr sz="4800" b="1" spc="-10" dirty="0"/>
              <a:t> </a:t>
            </a:r>
            <a:r>
              <a:rPr sz="4800" b="1" spc="50" dirty="0"/>
              <a:t>try</a:t>
            </a:r>
            <a:r>
              <a:rPr sz="4800" b="1" spc="-15" dirty="0"/>
              <a:t> </a:t>
            </a:r>
            <a:r>
              <a:rPr sz="4800" b="1" spc="-25" dirty="0"/>
              <a:t>it</a:t>
            </a:r>
            <a:endParaRPr sz="4800"/>
          </a:p>
          <a:p>
            <a:pPr marL="12700"/>
            <a:r>
              <a:rPr sz="4800" b="1" spc="-20" dirty="0"/>
              <a:t>out…</a:t>
            </a:r>
            <a:endParaRPr sz="4800"/>
          </a:p>
        </p:txBody>
      </p:sp>
      <p:pic>
        <p:nvPicPr>
          <p:cNvPr id="4" name="object 4">
            <a:extLst>
              <a:ext uri="{FF2B5EF4-FFF2-40B4-BE49-F238E27FC236}">
                <a16:creationId xmlns:a16="http://schemas.microsoft.com/office/drawing/2014/main" id="{A5368766-AD28-07AA-C473-265F844F2C01}"/>
              </a:ext>
            </a:extLst>
          </p:cNvPr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81200" y="1981200"/>
            <a:ext cx="7738871" cy="302514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0" y="252806"/>
            <a:ext cx="492125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4400" dirty="0"/>
              <a:t>Discussion</a:t>
            </a:r>
            <a:r>
              <a:rPr sz="4400" spc="-75" dirty="0"/>
              <a:t> </a:t>
            </a:r>
            <a:r>
              <a:rPr sz="4400" spc="-10" dirty="0"/>
              <a:t>Points…..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932229" y="1483868"/>
            <a:ext cx="7274559" cy="287909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4330" indent="-341630">
              <a:spcBef>
                <a:spcPts val="675"/>
              </a:spcBef>
              <a:buFont typeface="Courier New"/>
              <a:buChar char="o"/>
              <a:tabLst>
                <a:tab pos="354330" algn="l"/>
              </a:tabLst>
            </a:pPr>
            <a:r>
              <a:rPr sz="2400" dirty="0">
                <a:latin typeface="Segoe UI"/>
                <a:cs typeface="Segoe UI"/>
              </a:rPr>
              <a:t>Did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modes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facilitation</a:t>
            </a:r>
            <a:r>
              <a:rPr sz="2400" spc="-10" dirty="0">
                <a:latin typeface="Segoe UI"/>
                <a:cs typeface="Segoe UI"/>
              </a:rPr>
              <a:t> change?</a:t>
            </a:r>
            <a:endParaRPr sz="2400">
              <a:latin typeface="Segoe UI"/>
              <a:cs typeface="Segoe UI"/>
            </a:endParaRPr>
          </a:p>
          <a:p>
            <a:pPr marL="354330" marR="5080" indent="-341630">
              <a:spcBef>
                <a:spcPts val="575"/>
              </a:spcBef>
              <a:buFont typeface="Courier New"/>
              <a:buChar char="o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What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did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facilitator</a:t>
            </a:r>
            <a:r>
              <a:rPr sz="2400" spc="-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do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influence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learning 	environment?</a:t>
            </a:r>
            <a:endParaRPr sz="2400">
              <a:latin typeface="Segoe UI"/>
              <a:cs typeface="Segoe UI"/>
            </a:endParaRPr>
          </a:p>
          <a:p>
            <a:pPr marL="354330" marR="260985" indent="-341630">
              <a:spcBef>
                <a:spcPts val="580"/>
              </a:spcBef>
              <a:buFont typeface="Courier New"/>
              <a:buChar char="o"/>
              <a:tabLst>
                <a:tab pos="355600" algn="l"/>
              </a:tabLst>
            </a:pPr>
            <a:r>
              <a:rPr sz="2400" dirty="0">
                <a:latin typeface="Segoe UI"/>
                <a:cs typeface="Segoe UI"/>
              </a:rPr>
              <a:t>How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did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learning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process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learners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of 	</a:t>
            </a:r>
            <a:r>
              <a:rPr sz="2400" dirty="0">
                <a:latin typeface="Segoe UI"/>
                <a:cs typeface="Segoe UI"/>
              </a:rPr>
              <a:t>different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abilities?</a:t>
            </a:r>
            <a:endParaRPr sz="2400">
              <a:latin typeface="Segoe UI"/>
              <a:cs typeface="Segoe UI"/>
            </a:endParaRPr>
          </a:p>
          <a:p>
            <a:pPr marL="354330" indent="-341630">
              <a:spcBef>
                <a:spcPts val="575"/>
              </a:spcBef>
              <a:buFont typeface="Courier New"/>
              <a:buChar char="o"/>
              <a:tabLst>
                <a:tab pos="354330" algn="l"/>
              </a:tabLst>
            </a:pPr>
            <a:r>
              <a:rPr sz="2400" dirty="0">
                <a:latin typeface="Segoe UI"/>
                <a:cs typeface="Segoe UI"/>
              </a:rPr>
              <a:t>Did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facilitated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process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effectively</a:t>
            </a:r>
            <a:r>
              <a:rPr sz="2400" spc="-8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achieve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the</a:t>
            </a:r>
            <a:endParaRPr sz="2400">
              <a:latin typeface="Segoe UI"/>
              <a:cs typeface="Segoe UI"/>
            </a:endParaRPr>
          </a:p>
          <a:p>
            <a:pPr marL="355600"/>
            <a:r>
              <a:rPr sz="2400" spc="-10" dirty="0">
                <a:latin typeface="Segoe UI"/>
                <a:cs typeface="Segoe UI"/>
              </a:rPr>
              <a:t>outcome?</a:t>
            </a:r>
            <a:endParaRPr sz="2400">
              <a:latin typeface="Segoe UI"/>
              <a:cs typeface="Segoe U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74007" y="4148328"/>
            <a:ext cx="4322064" cy="1467612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689031" y="698627"/>
            <a:ext cx="4741991" cy="4873701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455790" y="2166873"/>
            <a:ext cx="117856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353060">
              <a:spcBef>
                <a:spcPts val="95"/>
              </a:spcBef>
            </a:pPr>
            <a:r>
              <a:rPr sz="2200" spc="-25" dirty="0">
                <a:solidFill>
                  <a:srgbClr val="FFFFFF"/>
                </a:solidFill>
                <a:latin typeface="Segoe UI"/>
                <a:cs typeface="Segoe UI"/>
              </a:rPr>
              <a:t>Co- </a:t>
            </a: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operative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75326" y="4315205"/>
            <a:ext cx="16217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Autonomous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43527" y="2333701"/>
            <a:ext cx="14649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Hierarchical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38402" y="121107"/>
            <a:ext cx="48482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800" spc="-25" dirty="0"/>
              <a:t>Heron’s</a:t>
            </a:r>
            <a:r>
              <a:rPr sz="2800" spc="-65" dirty="0"/>
              <a:t> </a:t>
            </a:r>
            <a:r>
              <a:rPr sz="2800" dirty="0"/>
              <a:t>3</a:t>
            </a:r>
            <a:r>
              <a:rPr sz="2800" spc="-60" dirty="0"/>
              <a:t> </a:t>
            </a:r>
            <a:r>
              <a:rPr sz="2800" dirty="0"/>
              <a:t>Modes</a:t>
            </a:r>
            <a:r>
              <a:rPr sz="2800" spc="-55" dirty="0"/>
              <a:t> </a:t>
            </a:r>
            <a:r>
              <a:rPr sz="2800" dirty="0"/>
              <a:t>of</a:t>
            </a:r>
            <a:r>
              <a:rPr sz="2800" spc="-65" dirty="0"/>
              <a:t> </a:t>
            </a:r>
            <a:r>
              <a:rPr sz="2800" spc="-10" dirty="0"/>
              <a:t>Facilitation</a:t>
            </a:r>
            <a:endParaRPr sz="280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4189" y="576707"/>
            <a:ext cx="9157716" cy="505193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906771" y="3558285"/>
            <a:ext cx="117856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" algn="ctr">
              <a:spcBef>
                <a:spcPts val="95"/>
              </a:spcBef>
            </a:pPr>
            <a:r>
              <a:rPr sz="2200" spc="-25" dirty="0">
                <a:solidFill>
                  <a:srgbClr val="FFFFFF"/>
                </a:solidFill>
                <a:latin typeface="Segoe UI"/>
                <a:cs typeface="Segoe UI"/>
              </a:rPr>
              <a:t>Co-</a:t>
            </a:r>
            <a:endParaRPr sz="22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operative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06105" y="2093722"/>
            <a:ext cx="16217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Autonomous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397964" y="2212670"/>
            <a:ext cx="146494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200" spc="-10" dirty="0">
                <a:solidFill>
                  <a:srgbClr val="FFFFFF"/>
                </a:solidFill>
                <a:latin typeface="Segoe UI"/>
                <a:cs typeface="Segoe UI"/>
              </a:rPr>
              <a:t>Hierarchical</a:t>
            </a:r>
            <a:endParaRPr sz="2200">
              <a:latin typeface="Segoe UI"/>
              <a:cs typeface="Segoe U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638402" y="121107"/>
            <a:ext cx="484822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800" spc="-25" dirty="0"/>
              <a:t>Heron’s</a:t>
            </a:r>
            <a:r>
              <a:rPr sz="2800" spc="-65" dirty="0"/>
              <a:t> </a:t>
            </a:r>
            <a:r>
              <a:rPr sz="2800" dirty="0"/>
              <a:t>3</a:t>
            </a:r>
            <a:r>
              <a:rPr sz="2800" spc="-60" dirty="0"/>
              <a:t> </a:t>
            </a:r>
            <a:r>
              <a:rPr sz="2800" dirty="0"/>
              <a:t>Modes</a:t>
            </a:r>
            <a:r>
              <a:rPr sz="2800" spc="-55" dirty="0"/>
              <a:t> </a:t>
            </a:r>
            <a:r>
              <a:rPr sz="2800" dirty="0"/>
              <a:t>of</a:t>
            </a:r>
            <a:r>
              <a:rPr sz="2800" spc="-65" dirty="0"/>
              <a:t> </a:t>
            </a:r>
            <a:r>
              <a:rPr sz="2800" spc="-10" dirty="0"/>
              <a:t>Facilitation</a:t>
            </a:r>
            <a:endParaRPr sz="280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59940" y="483235"/>
            <a:ext cx="1713864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4400" spc="-10" dirty="0"/>
              <a:t>Modes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059940" y="1624711"/>
            <a:ext cx="2407920" cy="250063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spcBef>
                <a:spcPts val="95"/>
              </a:spcBef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Segoe UI"/>
                <a:cs typeface="Segoe UI"/>
              </a:rPr>
              <a:t>Hierarchical</a:t>
            </a:r>
            <a:endParaRPr sz="2800">
              <a:latin typeface="Segoe UI"/>
              <a:cs typeface="Segoe UI"/>
            </a:endParaRPr>
          </a:p>
          <a:p>
            <a:pPr>
              <a:spcBef>
                <a:spcPts val="980"/>
              </a:spcBef>
              <a:buFont typeface="Arial"/>
              <a:buChar char="•"/>
            </a:pPr>
            <a:endParaRPr sz="2800">
              <a:latin typeface="Segoe UI"/>
              <a:cs typeface="Segoe UI"/>
            </a:endParaRPr>
          </a:p>
          <a:p>
            <a:pPr marL="355600" indent="-342900">
              <a:buFont typeface="Arial"/>
              <a:buChar char="•"/>
              <a:tabLst>
                <a:tab pos="355600" algn="l"/>
              </a:tabLst>
            </a:pPr>
            <a:r>
              <a:rPr sz="2800" spc="-25" dirty="0">
                <a:latin typeface="Segoe UI"/>
                <a:cs typeface="Segoe UI"/>
              </a:rPr>
              <a:t>Co-</a:t>
            </a:r>
            <a:r>
              <a:rPr sz="2800" spc="-10" dirty="0">
                <a:latin typeface="Segoe UI"/>
                <a:cs typeface="Segoe UI"/>
              </a:rPr>
              <a:t>operative</a:t>
            </a:r>
            <a:endParaRPr sz="2800">
              <a:latin typeface="Segoe UI"/>
              <a:cs typeface="Segoe UI"/>
            </a:endParaRPr>
          </a:p>
          <a:p>
            <a:pPr>
              <a:spcBef>
                <a:spcPts val="980"/>
              </a:spcBef>
              <a:buFont typeface="Arial"/>
              <a:buChar char="•"/>
            </a:pPr>
            <a:endParaRPr sz="2800">
              <a:latin typeface="Segoe UI"/>
              <a:cs typeface="Segoe UI"/>
            </a:endParaRPr>
          </a:p>
          <a:p>
            <a:pPr marL="355600" indent="-342900">
              <a:buFont typeface="Arial"/>
              <a:buChar char="•"/>
              <a:tabLst>
                <a:tab pos="355600" algn="l"/>
              </a:tabLst>
            </a:pPr>
            <a:r>
              <a:rPr sz="2800" spc="-10" dirty="0">
                <a:latin typeface="Segoe UI"/>
                <a:cs typeface="Segoe UI"/>
              </a:rPr>
              <a:t>Autonomous</a:t>
            </a:r>
            <a:endParaRPr sz="28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184522" y="483234"/>
            <a:ext cx="2899410" cy="4199226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4400" spc="-10" dirty="0">
                <a:latin typeface="Segoe UI"/>
                <a:cs typeface="Segoe UI"/>
              </a:rPr>
              <a:t>Dimensions</a:t>
            </a:r>
            <a:endParaRPr sz="4400">
              <a:latin typeface="Segoe UI"/>
              <a:cs typeface="Segoe UI"/>
            </a:endParaRPr>
          </a:p>
          <a:p>
            <a:pPr marL="422275" indent="-342900">
              <a:spcBef>
                <a:spcPts val="3700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Planning</a:t>
            </a:r>
            <a:endParaRPr sz="2800">
              <a:latin typeface="Segoe UI"/>
              <a:cs typeface="Segoe UI"/>
            </a:endParaRPr>
          </a:p>
          <a:p>
            <a:pPr marL="422275" indent="-342900">
              <a:spcBef>
                <a:spcPts val="670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Structuring</a:t>
            </a:r>
            <a:endParaRPr sz="2800">
              <a:latin typeface="Segoe UI"/>
              <a:cs typeface="Segoe UI"/>
            </a:endParaRPr>
          </a:p>
          <a:p>
            <a:pPr marL="422275" indent="-342900">
              <a:spcBef>
                <a:spcPts val="670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Meaning</a:t>
            </a:r>
            <a:endParaRPr sz="2800">
              <a:latin typeface="Segoe UI"/>
              <a:cs typeface="Segoe UI"/>
            </a:endParaRPr>
          </a:p>
          <a:p>
            <a:pPr marL="422275" indent="-342900">
              <a:spcBef>
                <a:spcPts val="675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Feeling</a:t>
            </a:r>
            <a:endParaRPr sz="2800">
              <a:latin typeface="Segoe UI"/>
              <a:cs typeface="Segoe UI"/>
            </a:endParaRPr>
          </a:p>
          <a:p>
            <a:pPr marL="422275" indent="-342900">
              <a:spcBef>
                <a:spcPts val="675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Confronting</a:t>
            </a:r>
            <a:endParaRPr sz="2800">
              <a:latin typeface="Segoe UI"/>
              <a:cs typeface="Segoe UI"/>
            </a:endParaRPr>
          </a:p>
          <a:p>
            <a:pPr marL="422275" indent="-342900">
              <a:spcBef>
                <a:spcPts val="670"/>
              </a:spcBef>
              <a:buFont typeface="Arial"/>
              <a:buChar char="•"/>
              <a:tabLst>
                <a:tab pos="422275" algn="l"/>
              </a:tabLst>
            </a:pPr>
            <a:r>
              <a:rPr sz="2800" spc="-10" dirty="0">
                <a:latin typeface="Segoe UI"/>
                <a:cs typeface="Segoe UI"/>
              </a:rPr>
              <a:t>Valuing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1" y="0"/>
            <a:ext cx="9143999" cy="5750052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964180" y="3697224"/>
          <a:ext cx="6263640" cy="20605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2636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/>
                    <a:p>
                      <a:pPr algn="ctr">
                        <a:lnSpc>
                          <a:spcPts val="3695"/>
                        </a:lnSpc>
                        <a:spcBef>
                          <a:spcPts val="280"/>
                        </a:spcBef>
                      </a:pPr>
                      <a:r>
                        <a:rPr sz="3200" dirty="0">
                          <a:latin typeface="Segoe UI"/>
                          <a:cs typeface="Segoe UI"/>
                        </a:rPr>
                        <a:t>The</a:t>
                      </a:r>
                      <a:r>
                        <a:rPr sz="3200" spc="-55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dimensions</a:t>
                      </a:r>
                      <a:r>
                        <a:rPr sz="3200" spc="-5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of</a:t>
                      </a:r>
                      <a:r>
                        <a:rPr sz="3200" spc="-45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facilitation</a:t>
                      </a:r>
                      <a:r>
                        <a:rPr sz="3200" spc="-6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spc="-25" dirty="0">
                          <a:latin typeface="Segoe UI"/>
                          <a:cs typeface="Segoe UI"/>
                        </a:rPr>
                        <a:t>are</a:t>
                      </a:r>
                      <a:endParaRPr sz="3200">
                        <a:latin typeface="Segoe UI"/>
                        <a:cs typeface="Segoe UI"/>
                      </a:endParaRPr>
                    </a:p>
                  </a:txBody>
                  <a:tcPr marL="0" marR="0" marT="35560" marB="0"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pPr marL="4445" algn="ctr">
                        <a:lnSpc>
                          <a:spcPts val="3695"/>
                        </a:lnSpc>
                        <a:spcBef>
                          <a:spcPts val="45"/>
                        </a:spcBef>
                      </a:pPr>
                      <a:r>
                        <a:rPr sz="3200" dirty="0">
                          <a:latin typeface="Segoe UI"/>
                          <a:cs typeface="Segoe UI"/>
                        </a:rPr>
                        <a:t>all</a:t>
                      </a:r>
                      <a:r>
                        <a:rPr sz="3200" spc="-6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components through</a:t>
                      </a:r>
                      <a:r>
                        <a:rPr sz="3200" spc="-2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spc="-10" dirty="0">
                          <a:latin typeface="Segoe UI"/>
                          <a:cs typeface="Segoe UI"/>
                        </a:rPr>
                        <a:t>which</a:t>
                      </a:r>
                      <a:endParaRPr sz="3200">
                        <a:latin typeface="Segoe UI"/>
                        <a:cs typeface="Segoe UI"/>
                      </a:endParaRPr>
                    </a:p>
                  </a:txBody>
                  <a:tcPr marL="0" marR="0" marT="5715" marB="0"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045">
                <a:tc>
                  <a:txBody>
                    <a:bodyPr/>
                    <a:lstStyle/>
                    <a:p>
                      <a:pPr marL="9525" algn="ctr">
                        <a:lnSpc>
                          <a:spcPts val="3690"/>
                        </a:lnSpc>
                        <a:spcBef>
                          <a:spcPts val="45"/>
                        </a:spcBef>
                      </a:pPr>
                      <a:r>
                        <a:rPr sz="3200" dirty="0">
                          <a:latin typeface="Segoe UI"/>
                          <a:cs typeface="Segoe UI"/>
                        </a:rPr>
                        <a:t>the</a:t>
                      </a:r>
                      <a:r>
                        <a:rPr sz="3200" spc="-4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facilitator</a:t>
                      </a:r>
                      <a:r>
                        <a:rPr sz="3200" spc="-55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can</a:t>
                      </a:r>
                      <a:r>
                        <a:rPr sz="3200" spc="-35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structure</a:t>
                      </a:r>
                      <a:r>
                        <a:rPr sz="3200" spc="-25" dirty="0">
                          <a:latin typeface="Segoe UI"/>
                          <a:cs typeface="Segoe UI"/>
                        </a:rPr>
                        <a:t> and</a:t>
                      </a:r>
                      <a:endParaRPr sz="3200">
                        <a:latin typeface="Segoe UI"/>
                        <a:cs typeface="Segoe UI"/>
                      </a:endParaRPr>
                    </a:p>
                  </a:txBody>
                  <a:tcPr marL="0" marR="0" marT="5715" marB="0"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68325"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r>
                        <a:rPr sz="3200" dirty="0">
                          <a:latin typeface="Segoe UI"/>
                          <a:cs typeface="Segoe UI"/>
                        </a:rPr>
                        <a:t>influence</a:t>
                      </a:r>
                      <a:r>
                        <a:rPr sz="3200" spc="-5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the</a:t>
                      </a:r>
                      <a:r>
                        <a:rPr sz="3200" spc="-5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dirty="0">
                          <a:latin typeface="Segoe UI"/>
                          <a:cs typeface="Segoe UI"/>
                        </a:rPr>
                        <a:t>learning</a:t>
                      </a:r>
                      <a:r>
                        <a:rPr sz="3200" spc="-40" dirty="0">
                          <a:latin typeface="Segoe UI"/>
                          <a:cs typeface="Segoe UI"/>
                        </a:rPr>
                        <a:t> </a:t>
                      </a:r>
                      <a:r>
                        <a:rPr sz="3200" spc="-10" dirty="0">
                          <a:latin typeface="Segoe UI"/>
                          <a:cs typeface="Segoe UI"/>
                        </a:rPr>
                        <a:t>process.</a:t>
                      </a:r>
                      <a:endParaRPr sz="3200">
                        <a:latin typeface="Segoe UI"/>
                        <a:cs typeface="Segoe UI"/>
                      </a:endParaRPr>
                    </a:p>
                  </a:txBody>
                  <a:tcPr marL="0" marR="0" marT="5715" marB="0"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0"/>
            <a:ext cx="9144000" cy="569518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926438" y="1072642"/>
            <a:ext cx="7215505" cy="30257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planning</a:t>
            </a:r>
            <a:r>
              <a:rPr sz="2400" b="1" spc="-6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Dimension</a:t>
            </a:r>
            <a:endParaRPr sz="2400">
              <a:latin typeface="Segoe UI"/>
              <a:cs typeface="Segoe UI"/>
            </a:endParaRPr>
          </a:p>
          <a:p>
            <a:pPr marL="12700" marR="5080">
              <a:lnSpc>
                <a:spcPct val="240000"/>
              </a:lnSpc>
            </a:pPr>
            <a:r>
              <a:rPr sz="2400" dirty="0">
                <a:latin typeface="Segoe UI"/>
                <a:cs typeface="Segoe UI"/>
              </a:rPr>
              <a:t>Concerned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aims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objectives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group. </a:t>
            </a:r>
            <a:r>
              <a:rPr sz="2400" dirty="0">
                <a:latin typeface="Segoe UI"/>
                <a:cs typeface="Segoe UI"/>
              </a:rPr>
              <a:t>Goals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Means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–</a:t>
            </a:r>
            <a:r>
              <a:rPr sz="2400" spc="-25" dirty="0">
                <a:latin typeface="Segoe UI"/>
                <a:cs typeface="Segoe UI"/>
              </a:rPr>
              <a:t> End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840"/>
              </a:spcBef>
            </a:pPr>
            <a:endParaRPr sz="24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2400" dirty="0">
                <a:latin typeface="Segoe UI"/>
                <a:cs typeface="Segoe UI"/>
              </a:rPr>
              <a:t>How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will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acquire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its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objectives?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0"/>
            <a:ext cx="9144000" cy="573938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854200" y="502411"/>
            <a:ext cx="3940810" cy="33177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b="1" spc="-6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dirty="0">
                <a:solidFill>
                  <a:srgbClr val="FFFFFF"/>
                </a:solidFill>
                <a:latin typeface="Segoe UI"/>
                <a:cs typeface="Segoe UI"/>
              </a:rPr>
              <a:t>Structuring</a:t>
            </a:r>
            <a:r>
              <a:rPr sz="2400" b="1" spc="-9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b="1" spc="-10" dirty="0">
                <a:solidFill>
                  <a:srgbClr val="FFFFFF"/>
                </a:solidFill>
                <a:latin typeface="Segoe UI"/>
                <a:cs typeface="Segoe UI"/>
              </a:rPr>
              <a:t>Dimension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835"/>
              </a:spcBef>
            </a:pPr>
            <a:endParaRPr sz="24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Creating</a:t>
            </a:r>
            <a:r>
              <a:rPr sz="2400" spc="-6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structure</a:t>
            </a:r>
            <a:r>
              <a:rPr sz="2400" spc="-5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for</a:t>
            </a:r>
            <a:r>
              <a:rPr sz="2400" spc="-6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spc="-25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endParaRPr sz="2400">
              <a:latin typeface="Segoe UI"/>
              <a:cs typeface="Segoe UI"/>
            </a:endParaRPr>
          </a:p>
          <a:p>
            <a:pPr marL="12700">
              <a:spcBef>
                <a:spcPts val="575"/>
              </a:spcBef>
            </a:pP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learning</a:t>
            </a:r>
            <a:r>
              <a:rPr sz="2400" spc="-3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of</a:t>
            </a:r>
            <a:r>
              <a:rPr sz="24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Segoe UI"/>
                <a:cs typeface="Segoe UI"/>
              </a:rPr>
              <a:t>group.</a:t>
            </a:r>
            <a:endParaRPr sz="2400">
              <a:latin typeface="Segoe UI"/>
              <a:cs typeface="Segoe UI"/>
            </a:endParaRPr>
          </a:p>
          <a:p>
            <a:pPr>
              <a:lnSpc>
                <a:spcPct val="100000"/>
              </a:lnSpc>
            </a:pPr>
            <a:endParaRPr sz="2400">
              <a:latin typeface="Segoe UI"/>
              <a:cs typeface="Segoe UI"/>
            </a:endParaRPr>
          </a:p>
          <a:p>
            <a:pPr>
              <a:spcBef>
                <a:spcPts val="530"/>
              </a:spcBef>
            </a:pPr>
            <a:endParaRPr sz="2400">
              <a:latin typeface="Segoe UI"/>
              <a:cs typeface="Segoe UI"/>
            </a:endParaRPr>
          </a:p>
          <a:p>
            <a:pPr marL="12700" marR="27305">
              <a:lnSpc>
                <a:spcPct val="120000"/>
              </a:lnSpc>
            </a:pP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How</a:t>
            </a:r>
            <a:r>
              <a:rPr sz="24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can</a:t>
            </a:r>
            <a:r>
              <a:rPr sz="24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the</a:t>
            </a:r>
            <a:r>
              <a:rPr sz="2400" spc="-3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groups</a:t>
            </a:r>
            <a:r>
              <a:rPr sz="2400" spc="-45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Segoe UI"/>
                <a:cs typeface="Segoe UI"/>
              </a:rPr>
              <a:t>learning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experiences</a:t>
            </a:r>
            <a:r>
              <a:rPr sz="2400" spc="-4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dirty="0">
                <a:solidFill>
                  <a:srgbClr val="FFFFFF"/>
                </a:solidFill>
                <a:latin typeface="Segoe UI"/>
                <a:cs typeface="Segoe UI"/>
              </a:rPr>
              <a:t>be</a:t>
            </a:r>
            <a:r>
              <a:rPr sz="2400" spc="-20" dirty="0">
                <a:solidFill>
                  <a:srgbClr val="FFFFFF"/>
                </a:solidFill>
                <a:latin typeface="Segoe UI"/>
                <a:cs typeface="Segoe UI"/>
              </a:rPr>
              <a:t> </a:t>
            </a:r>
            <a:r>
              <a:rPr sz="2400" spc="-10" dirty="0">
                <a:solidFill>
                  <a:srgbClr val="FFFFFF"/>
                </a:solidFill>
                <a:latin typeface="Segoe UI"/>
                <a:cs typeface="Segoe UI"/>
              </a:rPr>
              <a:t>structured?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63367" y="1335024"/>
            <a:ext cx="7065264" cy="418795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72446" y="150623"/>
            <a:ext cx="11695108" cy="963033"/>
          </a:xfrm>
          <a:prstGeom prst="rect">
            <a:avLst/>
          </a:prstGeom>
        </p:spPr>
        <p:txBody>
          <a:bodyPr vert="horz" wrap="square" lIns="0" tIns="466039" rIns="0" bIns="0" rtlCol="0">
            <a:spAutoFit/>
          </a:bodyPr>
          <a:lstStyle/>
          <a:p>
            <a:pPr marL="732790">
              <a:spcBef>
                <a:spcPts val="105"/>
              </a:spcBef>
            </a:pPr>
            <a:r>
              <a:rPr sz="3200" i="1" dirty="0">
                <a:latin typeface="Cambria"/>
                <a:cs typeface="Cambria"/>
              </a:rPr>
              <a:t>We</a:t>
            </a:r>
            <a:r>
              <a:rPr sz="3200" i="1" spc="125" dirty="0">
                <a:latin typeface="Cambria"/>
                <a:cs typeface="Cambria"/>
              </a:rPr>
              <a:t> </a:t>
            </a:r>
            <a:r>
              <a:rPr sz="3200" i="1" spc="185" dirty="0">
                <a:latin typeface="Cambria"/>
                <a:cs typeface="Cambria"/>
              </a:rPr>
              <a:t>need</a:t>
            </a:r>
            <a:r>
              <a:rPr sz="3200" i="1" spc="105" dirty="0">
                <a:latin typeface="Cambria"/>
                <a:cs typeface="Cambria"/>
              </a:rPr>
              <a:t> </a:t>
            </a:r>
            <a:r>
              <a:rPr sz="3200" i="1" spc="90" dirty="0">
                <a:latin typeface="Cambria"/>
                <a:cs typeface="Cambria"/>
              </a:rPr>
              <a:t>creativity</a:t>
            </a:r>
            <a:endParaRPr sz="32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0"/>
            <a:ext cx="9144000" cy="572109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671566" y="753871"/>
            <a:ext cx="4957445" cy="15989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Meaning</a:t>
            </a:r>
            <a:r>
              <a:rPr sz="2400" b="1" spc="-5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Dimension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60"/>
              </a:spcBef>
            </a:pPr>
            <a:endParaRPr sz="2400">
              <a:latin typeface="Segoe UI"/>
              <a:cs typeface="Segoe UI"/>
            </a:endParaRPr>
          </a:p>
          <a:p>
            <a:pPr marL="12700"/>
            <a:r>
              <a:rPr sz="2400" dirty="0">
                <a:latin typeface="Segoe UI"/>
                <a:cs typeface="Segoe UI"/>
              </a:rPr>
              <a:t>Concerned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participants</a:t>
            </a:r>
            <a:endParaRPr sz="2400">
              <a:latin typeface="Segoe UI"/>
              <a:cs typeface="Segoe UI"/>
            </a:endParaRPr>
          </a:p>
          <a:p>
            <a:pPr marL="12700">
              <a:spcBef>
                <a:spcPts val="290"/>
              </a:spcBef>
            </a:pPr>
            <a:r>
              <a:rPr sz="2400" dirty="0">
                <a:latin typeface="Segoe UI"/>
                <a:cs typeface="Segoe UI"/>
              </a:rPr>
              <a:t>understanding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what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is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happening.</a:t>
            </a:r>
            <a:endParaRPr sz="2400">
              <a:latin typeface="Segoe UI"/>
              <a:cs typeface="Segoe U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671565" y="3534623"/>
            <a:ext cx="4646930" cy="79284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0000"/>
              </a:lnSpc>
              <a:spcBef>
                <a:spcPts val="95"/>
              </a:spcBef>
            </a:pPr>
            <a:r>
              <a:rPr sz="2400" dirty="0">
                <a:latin typeface="Segoe UI"/>
                <a:cs typeface="Segoe UI"/>
              </a:rPr>
              <a:t>How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can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meaning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given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to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and </a:t>
            </a:r>
            <a:r>
              <a:rPr sz="2400" dirty="0">
                <a:latin typeface="Segoe UI"/>
                <a:cs typeface="Segoe UI"/>
              </a:rPr>
              <a:t>found</a:t>
            </a:r>
            <a:r>
              <a:rPr sz="2400" spc="-2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experiences?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30096" y="0"/>
            <a:ext cx="9137904" cy="573328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782267" y="154116"/>
            <a:ext cx="7113270" cy="1708785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12700">
              <a:spcBef>
                <a:spcPts val="680"/>
              </a:spcBef>
            </a:pP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7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Feeling</a:t>
            </a:r>
            <a:r>
              <a:rPr sz="2400" b="1" spc="-60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Dimension</a:t>
            </a:r>
            <a:endParaRPr sz="2400">
              <a:latin typeface="Segoe UI"/>
              <a:cs typeface="Segoe UI"/>
            </a:endParaRPr>
          </a:p>
          <a:p>
            <a:pPr marL="12700" marR="5080">
              <a:spcBef>
                <a:spcPts val="575"/>
              </a:spcBef>
            </a:pPr>
            <a:r>
              <a:rPr sz="2400" dirty="0">
                <a:latin typeface="Segoe UI"/>
                <a:cs typeface="Segoe UI"/>
              </a:rPr>
              <a:t>Focused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upon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management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emotions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and </a:t>
            </a:r>
            <a:r>
              <a:rPr sz="2400" dirty="0">
                <a:latin typeface="Segoe UI"/>
                <a:cs typeface="Segoe UI"/>
              </a:rPr>
              <a:t>feelings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within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during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experience.</a:t>
            </a:r>
            <a:endParaRPr sz="2400">
              <a:latin typeface="Segoe UI"/>
              <a:cs typeface="Segoe UI"/>
            </a:endParaRPr>
          </a:p>
          <a:p>
            <a:pPr marL="12700">
              <a:spcBef>
                <a:spcPts val="580"/>
              </a:spcBef>
            </a:pPr>
            <a:r>
              <a:rPr sz="2400" dirty="0">
                <a:latin typeface="Segoe UI"/>
                <a:cs typeface="Segoe UI"/>
              </a:rPr>
              <a:t>How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will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feelings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within</a:t>
            </a:r>
            <a:r>
              <a:rPr sz="2400" spc="-1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group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handled?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27432"/>
            <a:ext cx="9144000" cy="570128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194430" y="1294639"/>
            <a:ext cx="333819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2000" b="1" dirty="0"/>
              <a:t>The</a:t>
            </a:r>
            <a:r>
              <a:rPr sz="2000" b="1" spc="-50" dirty="0"/>
              <a:t> </a:t>
            </a:r>
            <a:r>
              <a:rPr sz="2000" b="1" dirty="0"/>
              <a:t>Confronting</a:t>
            </a:r>
            <a:r>
              <a:rPr sz="2000" b="1" spc="-35" dirty="0"/>
              <a:t> </a:t>
            </a:r>
            <a:r>
              <a:rPr sz="2000" b="1" spc="-10" dirty="0"/>
              <a:t>Dimension</a:t>
            </a:r>
            <a:endParaRPr sz="2000"/>
          </a:p>
        </p:txBody>
      </p:sp>
      <p:sp>
        <p:nvSpPr>
          <p:cNvPr id="4" name="object 4"/>
          <p:cNvSpPr txBox="1"/>
          <p:nvPr/>
        </p:nvSpPr>
        <p:spPr>
          <a:xfrm>
            <a:off x="3818002" y="2209292"/>
            <a:ext cx="4088765" cy="1550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ctr">
              <a:spcBef>
                <a:spcPts val="105"/>
              </a:spcBef>
            </a:pPr>
            <a:r>
              <a:rPr sz="2000" dirty="0">
                <a:latin typeface="Segoe UI"/>
                <a:cs typeface="Segoe UI"/>
              </a:rPr>
              <a:t>Raising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consciousness</a:t>
            </a:r>
            <a:r>
              <a:rPr sz="2000" spc="-1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about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the </a:t>
            </a:r>
            <a:r>
              <a:rPr sz="2000" dirty="0">
                <a:latin typeface="Segoe UI"/>
                <a:cs typeface="Segoe UI"/>
              </a:rPr>
              <a:t>groups</a:t>
            </a:r>
            <a:r>
              <a:rPr sz="2000" spc="-65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processes.</a:t>
            </a:r>
            <a:endParaRPr sz="20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000" dirty="0">
                <a:latin typeface="Segoe UI"/>
                <a:cs typeface="Segoe UI"/>
              </a:rPr>
              <a:t>Any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resistances,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avoidance</a:t>
            </a:r>
            <a:r>
              <a:rPr sz="2000" spc="-10" dirty="0">
                <a:latin typeface="Segoe UI"/>
                <a:cs typeface="Segoe UI"/>
              </a:rPr>
              <a:t> </a:t>
            </a:r>
            <a:r>
              <a:rPr sz="2000" spc="-20" dirty="0">
                <a:latin typeface="Segoe UI"/>
                <a:cs typeface="Segoe UI"/>
              </a:rPr>
              <a:t>etc.</a:t>
            </a:r>
            <a:endParaRPr sz="2000">
              <a:latin typeface="Segoe UI"/>
              <a:cs typeface="Segoe UI"/>
            </a:endParaRPr>
          </a:p>
          <a:p>
            <a:pPr marL="1270" algn="ctr"/>
            <a:r>
              <a:rPr sz="2000" dirty="0">
                <a:latin typeface="Segoe UI"/>
                <a:cs typeface="Segoe UI"/>
              </a:rPr>
              <a:t>How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can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the</a:t>
            </a:r>
            <a:r>
              <a:rPr sz="2000" spc="-2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awareness</a:t>
            </a:r>
            <a:r>
              <a:rPr sz="2000" spc="-30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be</a:t>
            </a:r>
            <a:r>
              <a:rPr sz="2000" spc="-25" dirty="0">
                <a:latin typeface="Segoe UI"/>
                <a:cs typeface="Segoe UI"/>
              </a:rPr>
              <a:t> </a:t>
            </a:r>
            <a:r>
              <a:rPr sz="2000" dirty="0">
                <a:latin typeface="Segoe UI"/>
                <a:cs typeface="Segoe UI"/>
              </a:rPr>
              <a:t>draw</a:t>
            </a:r>
            <a:r>
              <a:rPr sz="2000" spc="-40" dirty="0">
                <a:latin typeface="Segoe UI"/>
                <a:cs typeface="Segoe UI"/>
              </a:rPr>
              <a:t> </a:t>
            </a:r>
            <a:r>
              <a:rPr sz="2000" spc="-25" dirty="0">
                <a:latin typeface="Segoe UI"/>
                <a:cs typeface="Segoe UI"/>
              </a:rPr>
              <a:t>to</a:t>
            </a:r>
            <a:endParaRPr sz="2000">
              <a:latin typeface="Segoe UI"/>
              <a:cs typeface="Segoe UI"/>
            </a:endParaRPr>
          </a:p>
          <a:p>
            <a:pPr algn="ctr">
              <a:lnSpc>
                <a:spcPct val="100000"/>
              </a:lnSpc>
            </a:pPr>
            <a:r>
              <a:rPr sz="2000" dirty="0">
                <a:latin typeface="Segoe UI"/>
                <a:cs typeface="Segoe UI"/>
              </a:rPr>
              <a:t>potential</a:t>
            </a:r>
            <a:r>
              <a:rPr sz="2000" spc="-70" dirty="0">
                <a:latin typeface="Segoe UI"/>
                <a:cs typeface="Segoe UI"/>
              </a:rPr>
              <a:t> </a:t>
            </a:r>
            <a:r>
              <a:rPr sz="2000" spc="-10" dirty="0">
                <a:latin typeface="Segoe UI"/>
                <a:cs typeface="Segoe UI"/>
              </a:rPr>
              <a:t>issues?</a:t>
            </a:r>
            <a:endParaRPr sz="20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58439" y="693419"/>
            <a:ext cx="6675120" cy="4448556"/>
          </a:xfrm>
          <a:prstGeom prst="rect">
            <a:avLst/>
          </a:prstGeom>
        </p:spPr>
      </p:pic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1" y="2060449"/>
            <a:ext cx="9143999" cy="363016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782267" y="172669"/>
            <a:ext cx="7678420" cy="2523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2600" b="1" dirty="0">
                <a:latin typeface="Segoe UI"/>
                <a:cs typeface="Segoe UI"/>
              </a:rPr>
              <a:t>The</a:t>
            </a:r>
            <a:r>
              <a:rPr sz="2600" b="1" spc="-60" dirty="0">
                <a:latin typeface="Segoe UI"/>
                <a:cs typeface="Segoe UI"/>
              </a:rPr>
              <a:t> </a:t>
            </a:r>
            <a:r>
              <a:rPr sz="2600" b="1" spc="-20" dirty="0">
                <a:latin typeface="Segoe UI"/>
                <a:cs typeface="Segoe UI"/>
              </a:rPr>
              <a:t>Valuing</a:t>
            </a:r>
            <a:r>
              <a:rPr sz="2600" b="1" spc="-60" dirty="0">
                <a:latin typeface="Segoe UI"/>
                <a:cs typeface="Segoe UI"/>
              </a:rPr>
              <a:t> </a:t>
            </a:r>
            <a:r>
              <a:rPr sz="2600" b="1" spc="-10" dirty="0">
                <a:latin typeface="Segoe UI"/>
                <a:cs typeface="Segoe UI"/>
              </a:rPr>
              <a:t>Dimension</a:t>
            </a:r>
            <a:endParaRPr sz="2600">
              <a:latin typeface="Segoe UI"/>
              <a:cs typeface="Segoe UI"/>
            </a:endParaRPr>
          </a:p>
          <a:p>
            <a:pPr>
              <a:spcBef>
                <a:spcPts val="285"/>
              </a:spcBef>
            </a:pPr>
            <a:endParaRPr sz="26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2600" dirty="0">
                <a:latin typeface="Segoe UI"/>
                <a:cs typeface="Segoe UI"/>
              </a:rPr>
              <a:t>Developing</a:t>
            </a:r>
            <a:r>
              <a:rPr sz="2600" spc="-4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a</a:t>
            </a:r>
            <a:r>
              <a:rPr sz="2600" spc="-2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supportive</a:t>
            </a:r>
            <a:r>
              <a:rPr sz="2600" spc="-5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culture</a:t>
            </a:r>
            <a:r>
              <a:rPr sz="2600" spc="-6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for</a:t>
            </a:r>
            <a:r>
              <a:rPr sz="2600" spc="-2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group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spc="-10" dirty="0">
                <a:latin typeface="Segoe UI"/>
                <a:cs typeface="Segoe UI"/>
              </a:rPr>
              <a:t>members.</a:t>
            </a:r>
            <a:endParaRPr sz="2600">
              <a:latin typeface="Segoe UI"/>
              <a:cs typeface="Segoe UI"/>
            </a:endParaRPr>
          </a:p>
          <a:p>
            <a:pPr>
              <a:spcBef>
                <a:spcPts val="635"/>
              </a:spcBef>
            </a:pPr>
            <a:endParaRPr sz="2600">
              <a:latin typeface="Segoe UI"/>
              <a:cs typeface="Segoe UI"/>
            </a:endParaRPr>
          </a:p>
          <a:p>
            <a:pPr marL="12700" marR="590550">
              <a:lnSpc>
                <a:spcPts val="2810"/>
              </a:lnSpc>
            </a:pPr>
            <a:r>
              <a:rPr sz="2600" dirty="0">
                <a:latin typeface="Segoe UI"/>
                <a:cs typeface="Segoe UI"/>
              </a:rPr>
              <a:t>How</a:t>
            </a:r>
            <a:r>
              <a:rPr sz="2600" spc="-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can</a:t>
            </a:r>
            <a:r>
              <a:rPr sz="2600" spc="-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this</a:t>
            </a:r>
            <a:r>
              <a:rPr sz="2600" spc="-3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supportive</a:t>
            </a:r>
            <a:r>
              <a:rPr sz="2600" spc="-5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culture</a:t>
            </a:r>
            <a:r>
              <a:rPr sz="2600" spc="-30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be</a:t>
            </a:r>
            <a:r>
              <a:rPr sz="2600" spc="-5" dirty="0">
                <a:latin typeface="Segoe UI"/>
                <a:cs typeface="Segoe UI"/>
              </a:rPr>
              <a:t> </a:t>
            </a:r>
            <a:r>
              <a:rPr sz="2600" dirty="0">
                <a:latin typeface="Segoe UI"/>
                <a:cs typeface="Segoe UI"/>
              </a:rPr>
              <a:t>nurtured</a:t>
            </a:r>
            <a:r>
              <a:rPr sz="2600" spc="-25" dirty="0">
                <a:latin typeface="Segoe UI"/>
                <a:cs typeface="Segoe UI"/>
              </a:rPr>
              <a:t> and </a:t>
            </a:r>
            <a:r>
              <a:rPr sz="2600" spc="-10" dirty="0">
                <a:latin typeface="Segoe UI"/>
                <a:cs typeface="Segoe UI"/>
              </a:rPr>
              <a:t>maintained?</a:t>
            </a:r>
            <a:endParaRPr sz="2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89021" y="332231"/>
            <a:ext cx="5013959" cy="5013960"/>
          </a:xfrm>
          <a:prstGeom prst="rect">
            <a:avLst/>
          </a:prstGeom>
        </p:spPr>
      </p:pic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33145" y="1124711"/>
            <a:ext cx="9134855" cy="4596384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710334" y="887349"/>
            <a:ext cx="6466840" cy="2077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modes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Dimensions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merge</a:t>
            </a:r>
            <a:endParaRPr sz="2800">
              <a:latin typeface="Segoe UI"/>
              <a:cs typeface="Segoe UI"/>
            </a:endParaRPr>
          </a:p>
          <a:p>
            <a:pPr>
              <a:spcBef>
                <a:spcPts val="2345"/>
              </a:spcBef>
            </a:pPr>
            <a:endParaRPr sz="2800">
              <a:latin typeface="Segoe UI"/>
              <a:cs typeface="Segoe UI"/>
            </a:endParaRPr>
          </a:p>
          <a:p>
            <a:pPr marL="12700"/>
            <a:r>
              <a:rPr sz="2800" dirty="0">
                <a:latin typeface="Segoe UI"/>
                <a:cs typeface="Segoe UI"/>
              </a:rPr>
              <a:t>Giving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us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18</a:t>
            </a:r>
            <a:r>
              <a:rPr sz="2800" spc="-6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different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options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to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help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</a:t>
            </a:r>
            <a:endParaRPr sz="28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2800" spc="-10" dirty="0">
                <a:latin typeface="Segoe UI"/>
                <a:cs typeface="Segoe UI"/>
              </a:rPr>
              <a:t>Facilitated</a:t>
            </a:r>
            <a:r>
              <a:rPr sz="2800" spc="-13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process</a:t>
            </a:r>
            <a:r>
              <a:rPr sz="2800" spc="-114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grow….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57068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5467097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232011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1695692" y="1550417"/>
          <a:ext cx="8783317" cy="3166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54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178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Planning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Structuring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Meaning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Feeling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Confronting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Valuing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Hierarchical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10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Co-operative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Autonomous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9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844154"/>
          </a:xfrm>
          <a:prstGeom prst="rect">
            <a:avLst/>
          </a:prstGeom>
        </p:spPr>
        <p:txBody>
          <a:bodyPr vert="horz" wrap="square" lIns="0" tIns="287350" rIns="0" bIns="0" rtlCol="0">
            <a:spAutoFit/>
          </a:bodyPr>
          <a:lstStyle/>
          <a:p>
            <a:pPr marL="82550">
              <a:spcBef>
                <a:spcPts val="100"/>
              </a:spcBef>
            </a:pPr>
            <a:r>
              <a:rPr dirty="0"/>
              <a:t>The</a:t>
            </a:r>
            <a:r>
              <a:rPr spc="-60" dirty="0"/>
              <a:t> </a:t>
            </a:r>
            <a:r>
              <a:rPr dirty="0"/>
              <a:t>18</a:t>
            </a:r>
            <a:r>
              <a:rPr spc="-70" dirty="0"/>
              <a:t> </a:t>
            </a:r>
            <a:r>
              <a:rPr dirty="0"/>
              <a:t>basic</a:t>
            </a:r>
            <a:r>
              <a:rPr spc="-60" dirty="0"/>
              <a:t> </a:t>
            </a:r>
            <a:r>
              <a:rPr spc="-10" dirty="0"/>
              <a:t>Options</a:t>
            </a:r>
          </a:p>
        </p:txBody>
      </p:sp>
      <p:sp>
        <p:nvSpPr>
          <p:cNvPr id="7" name="object 7"/>
          <p:cNvSpPr/>
          <p:nvPr/>
        </p:nvSpPr>
        <p:spPr>
          <a:xfrm>
            <a:off x="3361182" y="2134361"/>
            <a:ext cx="502920" cy="502920"/>
          </a:xfrm>
          <a:custGeom>
            <a:avLst/>
            <a:gdLst/>
            <a:ahLst/>
            <a:cxnLst/>
            <a:rect l="l" t="t" r="r" b="b"/>
            <a:pathLst>
              <a:path w="502919" h="502919">
                <a:moveTo>
                  <a:pt x="0" y="251460"/>
                </a:moveTo>
                <a:lnTo>
                  <a:pt x="4049" y="206243"/>
                </a:lnTo>
                <a:lnTo>
                  <a:pt x="15725" y="163693"/>
                </a:lnTo>
                <a:lnTo>
                  <a:pt x="34318" y="124516"/>
                </a:lnTo>
                <a:lnTo>
                  <a:pt x="59120" y="89422"/>
                </a:lnTo>
                <a:lnTo>
                  <a:pt x="89422" y="59120"/>
                </a:lnTo>
                <a:lnTo>
                  <a:pt x="124516" y="34318"/>
                </a:lnTo>
                <a:lnTo>
                  <a:pt x="163693" y="15725"/>
                </a:lnTo>
                <a:lnTo>
                  <a:pt x="206243" y="4049"/>
                </a:lnTo>
                <a:lnTo>
                  <a:pt x="251460" y="0"/>
                </a:lnTo>
                <a:lnTo>
                  <a:pt x="296676" y="4049"/>
                </a:lnTo>
                <a:lnTo>
                  <a:pt x="339226" y="15725"/>
                </a:lnTo>
                <a:lnTo>
                  <a:pt x="378403" y="34318"/>
                </a:lnTo>
                <a:lnTo>
                  <a:pt x="413497" y="59120"/>
                </a:lnTo>
                <a:lnTo>
                  <a:pt x="443799" y="89422"/>
                </a:lnTo>
                <a:lnTo>
                  <a:pt x="468601" y="124516"/>
                </a:lnTo>
                <a:lnTo>
                  <a:pt x="487194" y="163693"/>
                </a:lnTo>
                <a:lnTo>
                  <a:pt x="498870" y="206243"/>
                </a:lnTo>
                <a:lnTo>
                  <a:pt x="502919" y="251460"/>
                </a:lnTo>
                <a:lnTo>
                  <a:pt x="498870" y="296676"/>
                </a:lnTo>
                <a:lnTo>
                  <a:pt x="487194" y="339226"/>
                </a:lnTo>
                <a:lnTo>
                  <a:pt x="468601" y="378403"/>
                </a:lnTo>
                <a:lnTo>
                  <a:pt x="443799" y="413497"/>
                </a:lnTo>
                <a:lnTo>
                  <a:pt x="413497" y="443799"/>
                </a:lnTo>
                <a:lnTo>
                  <a:pt x="378403" y="468601"/>
                </a:lnTo>
                <a:lnTo>
                  <a:pt x="339226" y="487194"/>
                </a:lnTo>
                <a:lnTo>
                  <a:pt x="296676" y="498870"/>
                </a:lnTo>
                <a:lnTo>
                  <a:pt x="251460" y="502920"/>
                </a:lnTo>
                <a:lnTo>
                  <a:pt x="206243" y="498870"/>
                </a:lnTo>
                <a:lnTo>
                  <a:pt x="163693" y="487194"/>
                </a:lnTo>
                <a:lnTo>
                  <a:pt x="124516" y="468601"/>
                </a:lnTo>
                <a:lnTo>
                  <a:pt x="89422" y="443799"/>
                </a:lnTo>
                <a:lnTo>
                  <a:pt x="59120" y="413497"/>
                </a:lnTo>
                <a:lnTo>
                  <a:pt x="34318" y="378403"/>
                </a:lnTo>
                <a:lnTo>
                  <a:pt x="15725" y="339226"/>
                </a:lnTo>
                <a:lnTo>
                  <a:pt x="4049" y="296676"/>
                </a:lnTo>
                <a:lnTo>
                  <a:pt x="0" y="251460"/>
                </a:lnTo>
                <a:close/>
              </a:path>
            </a:pathLst>
          </a:custGeom>
          <a:ln w="25400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9624822" y="2134361"/>
            <a:ext cx="504825" cy="502920"/>
          </a:xfrm>
          <a:custGeom>
            <a:avLst/>
            <a:gdLst/>
            <a:ahLst/>
            <a:cxnLst/>
            <a:rect l="l" t="t" r="r" b="b"/>
            <a:pathLst>
              <a:path w="504825" h="502919">
                <a:moveTo>
                  <a:pt x="0" y="251460"/>
                </a:moveTo>
                <a:lnTo>
                  <a:pt x="4062" y="206243"/>
                </a:lnTo>
                <a:lnTo>
                  <a:pt x="15777" y="163693"/>
                </a:lnTo>
                <a:lnTo>
                  <a:pt x="34431" y="124516"/>
                </a:lnTo>
                <a:lnTo>
                  <a:pt x="59312" y="89422"/>
                </a:lnTo>
                <a:lnTo>
                  <a:pt x="89710" y="59120"/>
                </a:lnTo>
                <a:lnTo>
                  <a:pt x="124911" y="34318"/>
                </a:lnTo>
                <a:lnTo>
                  <a:pt x="164205" y="15725"/>
                </a:lnTo>
                <a:lnTo>
                  <a:pt x="206879" y="4049"/>
                </a:lnTo>
                <a:lnTo>
                  <a:pt x="252222" y="0"/>
                </a:lnTo>
                <a:lnTo>
                  <a:pt x="297564" y="4049"/>
                </a:lnTo>
                <a:lnTo>
                  <a:pt x="340238" y="15725"/>
                </a:lnTo>
                <a:lnTo>
                  <a:pt x="379532" y="34318"/>
                </a:lnTo>
                <a:lnTo>
                  <a:pt x="414733" y="59120"/>
                </a:lnTo>
                <a:lnTo>
                  <a:pt x="445131" y="89422"/>
                </a:lnTo>
                <a:lnTo>
                  <a:pt x="470012" y="124516"/>
                </a:lnTo>
                <a:lnTo>
                  <a:pt x="488666" y="163693"/>
                </a:lnTo>
                <a:lnTo>
                  <a:pt x="500381" y="206243"/>
                </a:lnTo>
                <a:lnTo>
                  <a:pt x="504444" y="251460"/>
                </a:lnTo>
                <a:lnTo>
                  <a:pt x="500381" y="296676"/>
                </a:lnTo>
                <a:lnTo>
                  <a:pt x="488666" y="339226"/>
                </a:lnTo>
                <a:lnTo>
                  <a:pt x="470012" y="378403"/>
                </a:lnTo>
                <a:lnTo>
                  <a:pt x="445131" y="413497"/>
                </a:lnTo>
                <a:lnTo>
                  <a:pt x="414733" y="443799"/>
                </a:lnTo>
                <a:lnTo>
                  <a:pt x="379532" y="468601"/>
                </a:lnTo>
                <a:lnTo>
                  <a:pt x="340238" y="487194"/>
                </a:lnTo>
                <a:lnTo>
                  <a:pt x="297564" y="498870"/>
                </a:lnTo>
                <a:lnTo>
                  <a:pt x="252222" y="502920"/>
                </a:lnTo>
                <a:lnTo>
                  <a:pt x="206879" y="498870"/>
                </a:lnTo>
                <a:lnTo>
                  <a:pt x="164205" y="487194"/>
                </a:lnTo>
                <a:lnTo>
                  <a:pt x="124911" y="468601"/>
                </a:lnTo>
                <a:lnTo>
                  <a:pt x="89710" y="443799"/>
                </a:lnTo>
                <a:lnTo>
                  <a:pt x="59312" y="413497"/>
                </a:lnTo>
                <a:lnTo>
                  <a:pt x="34431" y="378403"/>
                </a:lnTo>
                <a:lnTo>
                  <a:pt x="15777" y="339226"/>
                </a:lnTo>
                <a:lnTo>
                  <a:pt x="4062" y="296676"/>
                </a:lnTo>
                <a:lnTo>
                  <a:pt x="0" y="251460"/>
                </a:lnTo>
                <a:close/>
              </a:path>
            </a:pathLst>
          </a:custGeom>
          <a:ln w="25399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5840730" y="2134361"/>
            <a:ext cx="504825" cy="502920"/>
          </a:xfrm>
          <a:custGeom>
            <a:avLst/>
            <a:gdLst/>
            <a:ahLst/>
            <a:cxnLst/>
            <a:rect l="l" t="t" r="r" b="b"/>
            <a:pathLst>
              <a:path w="504825" h="502919">
                <a:moveTo>
                  <a:pt x="0" y="251460"/>
                </a:moveTo>
                <a:lnTo>
                  <a:pt x="4062" y="206243"/>
                </a:lnTo>
                <a:lnTo>
                  <a:pt x="15777" y="163693"/>
                </a:lnTo>
                <a:lnTo>
                  <a:pt x="34431" y="124516"/>
                </a:lnTo>
                <a:lnTo>
                  <a:pt x="59312" y="89422"/>
                </a:lnTo>
                <a:lnTo>
                  <a:pt x="89710" y="59120"/>
                </a:lnTo>
                <a:lnTo>
                  <a:pt x="124911" y="34318"/>
                </a:lnTo>
                <a:lnTo>
                  <a:pt x="164205" y="15725"/>
                </a:lnTo>
                <a:lnTo>
                  <a:pt x="206879" y="4049"/>
                </a:lnTo>
                <a:lnTo>
                  <a:pt x="252222" y="0"/>
                </a:lnTo>
                <a:lnTo>
                  <a:pt x="297564" y="4049"/>
                </a:lnTo>
                <a:lnTo>
                  <a:pt x="340238" y="15725"/>
                </a:lnTo>
                <a:lnTo>
                  <a:pt x="379532" y="34318"/>
                </a:lnTo>
                <a:lnTo>
                  <a:pt x="414733" y="59120"/>
                </a:lnTo>
                <a:lnTo>
                  <a:pt x="445131" y="89422"/>
                </a:lnTo>
                <a:lnTo>
                  <a:pt x="470012" y="124516"/>
                </a:lnTo>
                <a:lnTo>
                  <a:pt x="488666" y="163693"/>
                </a:lnTo>
                <a:lnTo>
                  <a:pt x="500381" y="206243"/>
                </a:lnTo>
                <a:lnTo>
                  <a:pt x="504444" y="251460"/>
                </a:lnTo>
                <a:lnTo>
                  <a:pt x="500381" y="296676"/>
                </a:lnTo>
                <a:lnTo>
                  <a:pt x="488666" y="339226"/>
                </a:lnTo>
                <a:lnTo>
                  <a:pt x="470012" y="378403"/>
                </a:lnTo>
                <a:lnTo>
                  <a:pt x="445131" y="413497"/>
                </a:lnTo>
                <a:lnTo>
                  <a:pt x="414733" y="443799"/>
                </a:lnTo>
                <a:lnTo>
                  <a:pt x="379532" y="468601"/>
                </a:lnTo>
                <a:lnTo>
                  <a:pt x="340238" y="487194"/>
                </a:lnTo>
                <a:lnTo>
                  <a:pt x="297564" y="498870"/>
                </a:lnTo>
                <a:lnTo>
                  <a:pt x="252222" y="502920"/>
                </a:lnTo>
                <a:lnTo>
                  <a:pt x="206879" y="498870"/>
                </a:lnTo>
                <a:lnTo>
                  <a:pt x="164205" y="487194"/>
                </a:lnTo>
                <a:lnTo>
                  <a:pt x="124911" y="468601"/>
                </a:lnTo>
                <a:lnTo>
                  <a:pt x="89710" y="443799"/>
                </a:lnTo>
                <a:lnTo>
                  <a:pt x="59312" y="413497"/>
                </a:lnTo>
                <a:lnTo>
                  <a:pt x="34431" y="378403"/>
                </a:lnTo>
                <a:lnTo>
                  <a:pt x="15777" y="339226"/>
                </a:lnTo>
                <a:lnTo>
                  <a:pt x="4062" y="296676"/>
                </a:lnTo>
                <a:lnTo>
                  <a:pt x="0" y="251460"/>
                </a:lnTo>
                <a:close/>
              </a:path>
            </a:pathLst>
          </a:custGeom>
          <a:ln w="25399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968234" y="4780789"/>
            <a:ext cx="2286762" cy="1976991"/>
          </a:xfrm>
          <a:prstGeom prst="rect">
            <a:avLst/>
          </a:prstGeom>
        </p:spPr>
      </p:pic>
      <p:sp>
        <p:nvSpPr>
          <p:cNvPr id="11" name="object 11"/>
          <p:cNvSpPr/>
          <p:nvPr/>
        </p:nvSpPr>
        <p:spPr>
          <a:xfrm>
            <a:off x="1776222" y="2277617"/>
            <a:ext cx="1080770" cy="576580"/>
          </a:xfrm>
          <a:custGeom>
            <a:avLst/>
            <a:gdLst/>
            <a:ahLst/>
            <a:cxnLst/>
            <a:rect l="l" t="t" r="r" b="b"/>
            <a:pathLst>
              <a:path w="1080770" h="576580">
                <a:moveTo>
                  <a:pt x="0" y="288036"/>
                </a:moveTo>
                <a:lnTo>
                  <a:pt x="14268" y="221975"/>
                </a:lnTo>
                <a:lnTo>
                  <a:pt x="54912" y="161341"/>
                </a:lnTo>
                <a:lnTo>
                  <a:pt x="84112" y="133599"/>
                </a:lnTo>
                <a:lnTo>
                  <a:pt x="118689" y="107861"/>
                </a:lnTo>
                <a:lnTo>
                  <a:pt x="158238" y="84343"/>
                </a:lnTo>
                <a:lnTo>
                  <a:pt x="202355" y="63261"/>
                </a:lnTo>
                <a:lnTo>
                  <a:pt x="250633" y="44830"/>
                </a:lnTo>
                <a:lnTo>
                  <a:pt x="302667" y="29267"/>
                </a:lnTo>
                <a:lnTo>
                  <a:pt x="358052" y="16786"/>
                </a:lnTo>
                <a:lnTo>
                  <a:pt x="416382" y="7604"/>
                </a:lnTo>
                <a:lnTo>
                  <a:pt x="477252" y="1937"/>
                </a:lnTo>
                <a:lnTo>
                  <a:pt x="540258" y="0"/>
                </a:lnTo>
                <a:lnTo>
                  <a:pt x="603263" y="1937"/>
                </a:lnTo>
                <a:lnTo>
                  <a:pt x="664133" y="7604"/>
                </a:lnTo>
                <a:lnTo>
                  <a:pt x="722463" y="16786"/>
                </a:lnTo>
                <a:lnTo>
                  <a:pt x="777848" y="29267"/>
                </a:lnTo>
                <a:lnTo>
                  <a:pt x="829882" y="44830"/>
                </a:lnTo>
                <a:lnTo>
                  <a:pt x="878160" y="63261"/>
                </a:lnTo>
                <a:lnTo>
                  <a:pt x="922277" y="84343"/>
                </a:lnTo>
                <a:lnTo>
                  <a:pt x="961826" y="107861"/>
                </a:lnTo>
                <a:lnTo>
                  <a:pt x="996403" y="133599"/>
                </a:lnTo>
                <a:lnTo>
                  <a:pt x="1025603" y="161341"/>
                </a:lnTo>
                <a:lnTo>
                  <a:pt x="1066247" y="221975"/>
                </a:lnTo>
                <a:lnTo>
                  <a:pt x="1080516" y="288036"/>
                </a:lnTo>
                <a:lnTo>
                  <a:pt x="1076881" y="321636"/>
                </a:lnTo>
                <a:lnTo>
                  <a:pt x="1049019" y="385199"/>
                </a:lnTo>
                <a:lnTo>
                  <a:pt x="996403" y="442472"/>
                </a:lnTo>
                <a:lnTo>
                  <a:pt x="961826" y="468210"/>
                </a:lnTo>
                <a:lnTo>
                  <a:pt x="922277" y="491728"/>
                </a:lnTo>
                <a:lnTo>
                  <a:pt x="878160" y="512810"/>
                </a:lnTo>
                <a:lnTo>
                  <a:pt x="829882" y="531241"/>
                </a:lnTo>
                <a:lnTo>
                  <a:pt x="777848" y="546804"/>
                </a:lnTo>
                <a:lnTo>
                  <a:pt x="722463" y="559285"/>
                </a:lnTo>
                <a:lnTo>
                  <a:pt x="664133" y="568467"/>
                </a:lnTo>
                <a:lnTo>
                  <a:pt x="603263" y="574134"/>
                </a:lnTo>
                <a:lnTo>
                  <a:pt x="540258" y="576072"/>
                </a:lnTo>
                <a:lnTo>
                  <a:pt x="477252" y="574134"/>
                </a:lnTo>
                <a:lnTo>
                  <a:pt x="416382" y="568467"/>
                </a:lnTo>
                <a:lnTo>
                  <a:pt x="358052" y="559285"/>
                </a:lnTo>
                <a:lnTo>
                  <a:pt x="302667" y="546804"/>
                </a:lnTo>
                <a:lnTo>
                  <a:pt x="250633" y="531241"/>
                </a:lnTo>
                <a:lnTo>
                  <a:pt x="202355" y="512810"/>
                </a:lnTo>
                <a:lnTo>
                  <a:pt x="158238" y="491728"/>
                </a:lnTo>
                <a:lnTo>
                  <a:pt x="118689" y="468210"/>
                </a:lnTo>
                <a:lnTo>
                  <a:pt x="84112" y="442472"/>
                </a:lnTo>
                <a:lnTo>
                  <a:pt x="54912" y="414730"/>
                </a:lnTo>
                <a:lnTo>
                  <a:pt x="14268" y="354096"/>
                </a:lnTo>
                <a:lnTo>
                  <a:pt x="0" y="288036"/>
                </a:lnTo>
                <a:close/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57068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95692" y="1550417"/>
          <a:ext cx="8783317" cy="3166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54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178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Planning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Structuring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Meaning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Feeling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Confronting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Valuing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Hierarchical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10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Co-operative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Autonomous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9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844154"/>
          </a:xfrm>
          <a:prstGeom prst="rect">
            <a:avLst/>
          </a:prstGeom>
        </p:spPr>
        <p:txBody>
          <a:bodyPr vert="horz" wrap="square" lIns="0" tIns="287350" rIns="0" bIns="0" rtlCol="0">
            <a:spAutoFit/>
          </a:bodyPr>
          <a:lstStyle/>
          <a:p>
            <a:pPr marL="82550">
              <a:spcBef>
                <a:spcPts val="100"/>
              </a:spcBef>
            </a:pPr>
            <a:r>
              <a:rPr dirty="0"/>
              <a:t>The</a:t>
            </a:r>
            <a:r>
              <a:rPr spc="-60" dirty="0"/>
              <a:t> </a:t>
            </a:r>
            <a:r>
              <a:rPr dirty="0"/>
              <a:t>18</a:t>
            </a:r>
            <a:r>
              <a:rPr spc="-70" dirty="0"/>
              <a:t> </a:t>
            </a:r>
            <a:r>
              <a:rPr dirty="0"/>
              <a:t>basic</a:t>
            </a:r>
            <a:r>
              <a:rPr spc="-60" dirty="0"/>
              <a:t> </a:t>
            </a:r>
            <a:r>
              <a:rPr spc="-10" dirty="0"/>
              <a:t>Options</a:t>
            </a:r>
          </a:p>
        </p:txBody>
      </p:sp>
      <p:sp>
        <p:nvSpPr>
          <p:cNvPr id="5" name="object 5"/>
          <p:cNvSpPr/>
          <p:nvPr/>
        </p:nvSpPr>
        <p:spPr>
          <a:xfrm>
            <a:off x="3361182" y="2134361"/>
            <a:ext cx="502920" cy="502920"/>
          </a:xfrm>
          <a:custGeom>
            <a:avLst/>
            <a:gdLst/>
            <a:ahLst/>
            <a:cxnLst/>
            <a:rect l="l" t="t" r="r" b="b"/>
            <a:pathLst>
              <a:path w="502919" h="502919">
                <a:moveTo>
                  <a:pt x="0" y="251460"/>
                </a:moveTo>
                <a:lnTo>
                  <a:pt x="4049" y="206243"/>
                </a:lnTo>
                <a:lnTo>
                  <a:pt x="15725" y="163693"/>
                </a:lnTo>
                <a:lnTo>
                  <a:pt x="34318" y="124516"/>
                </a:lnTo>
                <a:lnTo>
                  <a:pt x="59120" y="89422"/>
                </a:lnTo>
                <a:lnTo>
                  <a:pt x="89422" y="59120"/>
                </a:lnTo>
                <a:lnTo>
                  <a:pt x="124516" y="34318"/>
                </a:lnTo>
                <a:lnTo>
                  <a:pt x="163693" y="15725"/>
                </a:lnTo>
                <a:lnTo>
                  <a:pt x="206243" y="4049"/>
                </a:lnTo>
                <a:lnTo>
                  <a:pt x="251460" y="0"/>
                </a:lnTo>
                <a:lnTo>
                  <a:pt x="296676" y="4049"/>
                </a:lnTo>
                <a:lnTo>
                  <a:pt x="339226" y="15725"/>
                </a:lnTo>
                <a:lnTo>
                  <a:pt x="378403" y="34318"/>
                </a:lnTo>
                <a:lnTo>
                  <a:pt x="413497" y="59120"/>
                </a:lnTo>
                <a:lnTo>
                  <a:pt x="443799" y="89422"/>
                </a:lnTo>
                <a:lnTo>
                  <a:pt x="468601" y="124516"/>
                </a:lnTo>
                <a:lnTo>
                  <a:pt x="487194" y="163693"/>
                </a:lnTo>
                <a:lnTo>
                  <a:pt x="498870" y="206243"/>
                </a:lnTo>
                <a:lnTo>
                  <a:pt x="502919" y="251460"/>
                </a:lnTo>
                <a:lnTo>
                  <a:pt x="498870" y="296676"/>
                </a:lnTo>
                <a:lnTo>
                  <a:pt x="487194" y="339226"/>
                </a:lnTo>
                <a:lnTo>
                  <a:pt x="468601" y="378403"/>
                </a:lnTo>
                <a:lnTo>
                  <a:pt x="443799" y="413497"/>
                </a:lnTo>
                <a:lnTo>
                  <a:pt x="413497" y="443799"/>
                </a:lnTo>
                <a:lnTo>
                  <a:pt x="378403" y="468601"/>
                </a:lnTo>
                <a:lnTo>
                  <a:pt x="339226" y="487194"/>
                </a:lnTo>
                <a:lnTo>
                  <a:pt x="296676" y="498870"/>
                </a:lnTo>
                <a:lnTo>
                  <a:pt x="251460" y="502920"/>
                </a:lnTo>
                <a:lnTo>
                  <a:pt x="206243" y="498870"/>
                </a:lnTo>
                <a:lnTo>
                  <a:pt x="163693" y="487194"/>
                </a:lnTo>
                <a:lnTo>
                  <a:pt x="124516" y="468601"/>
                </a:lnTo>
                <a:lnTo>
                  <a:pt x="89422" y="443799"/>
                </a:lnTo>
                <a:lnTo>
                  <a:pt x="59120" y="413497"/>
                </a:lnTo>
                <a:lnTo>
                  <a:pt x="34318" y="378403"/>
                </a:lnTo>
                <a:lnTo>
                  <a:pt x="15725" y="339226"/>
                </a:lnTo>
                <a:lnTo>
                  <a:pt x="4049" y="296676"/>
                </a:lnTo>
                <a:lnTo>
                  <a:pt x="0" y="251460"/>
                </a:lnTo>
                <a:close/>
              </a:path>
            </a:pathLst>
          </a:custGeom>
          <a:ln w="25400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76222" y="2277617"/>
            <a:ext cx="1080770" cy="576580"/>
          </a:xfrm>
          <a:custGeom>
            <a:avLst/>
            <a:gdLst/>
            <a:ahLst/>
            <a:cxnLst/>
            <a:rect l="l" t="t" r="r" b="b"/>
            <a:pathLst>
              <a:path w="1080770" h="576580">
                <a:moveTo>
                  <a:pt x="0" y="288036"/>
                </a:moveTo>
                <a:lnTo>
                  <a:pt x="14268" y="221975"/>
                </a:lnTo>
                <a:lnTo>
                  <a:pt x="54912" y="161341"/>
                </a:lnTo>
                <a:lnTo>
                  <a:pt x="84112" y="133599"/>
                </a:lnTo>
                <a:lnTo>
                  <a:pt x="118689" y="107861"/>
                </a:lnTo>
                <a:lnTo>
                  <a:pt x="158238" y="84343"/>
                </a:lnTo>
                <a:lnTo>
                  <a:pt x="202355" y="63261"/>
                </a:lnTo>
                <a:lnTo>
                  <a:pt x="250633" y="44830"/>
                </a:lnTo>
                <a:lnTo>
                  <a:pt x="302667" y="29267"/>
                </a:lnTo>
                <a:lnTo>
                  <a:pt x="358052" y="16786"/>
                </a:lnTo>
                <a:lnTo>
                  <a:pt x="416382" y="7604"/>
                </a:lnTo>
                <a:lnTo>
                  <a:pt x="477252" y="1937"/>
                </a:lnTo>
                <a:lnTo>
                  <a:pt x="540258" y="0"/>
                </a:lnTo>
                <a:lnTo>
                  <a:pt x="603263" y="1937"/>
                </a:lnTo>
                <a:lnTo>
                  <a:pt x="664133" y="7604"/>
                </a:lnTo>
                <a:lnTo>
                  <a:pt x="722463" y="16786"/>
                </a:lnTo>
                <a:lnTo>
                  <a:pt x="777848" y="29267"/>
                </a:lnTo>
                <a:lnTo>
                  <a:pt x="829882" y="44830"/>
                </a:lnTo>
                <a:lnTo>
                  <a:pt x="878160" y="63261"/>
                </a:lnTo>
                <a:lnTo>
                  <a:pt x="922277" y="84343"/>
                </a:lnTo>
                <a:lnTo>
                  <a:pt x="961826" y="107861"/>
                </a:lnTo>
                <a:lnTo>
                  <a:pt x="996403" y="133599"/>
                </a:lnTo>
                <a:lnTo>
                  <a:pt x="1025603" y="161341"/>
                </a:lnTo>
                <a:lnTo>
                  <a:pt x="1066247" y="221975"/>
                </a:lnTo>
                <a:lnTo>
                  <a:pt x="1080516" y="288036"/>
                </a:lnTo>
                <a:lnTo>
                  <a:pt x="1076881" y="321636"/>
                </a:lnTo>
                <a:lnTo>
                  <a:pt x="1049019" y="385199"/>
                </a:lnTo>
                <a:lnTo>
                  <a:pt x="996403" y="442472"/>
                </a:lnTo>
                <a:lnTo>
                  <a:pt x="961826" y="468210"/>
                </a:lnTo>
                <a:lnTo>
                  <a:pt x="922277" y="491728"/>
                </a:lnTo>
                <a:lnTo>
                  <a:pt x="878160" y="512810"/>
                </a:lnTo>
                <a:lnTo>
                  <a:pt x="829882" y="531241"/>
                </a:lnTo>
                <a:lnTo>
                  <a:pt x="777848" y="546804"/>
                </a:lnTo>
                <a:lnTo>
                  <a:pt x="722463" y="559285"/>
                </a:lnTo>
                <a:lnTo>
                  <a:pt x="664133" y="568467"/>
                </a:lnTo>
                <a:lnTo>
                  <a:pt x="603263" y="574134"/>
                </a:lnTo>
                <a:lnTo>
                  <a:pt x="540258" y="576072"/>
                </a:lnTo>
                <a:lnTo>
                  <a:pt x="477252" y="574134"/>
                </a:lnTo>
                <a:lnTo>
                  <a:pt x="416382" y="568467"/>
                </a:lnTo>
                <a:lnTo>
                  <a:pt x="358052" y="559285"/>
                </a:lnTo>
                <a:lnTo>
                  <a:pt x="302667" y="546804"/>
                </a:lnTo>
                <a:lnTo>
                  <a:pt x="250633" y="531241"/>
                </a:lnTo>
                <a:lnTo>
                  <a:pt x="202355" y="512810"/>
                </a:lnTo>
                <a:lnTo>
                  <a:pt x="158238" y="491728"/>
                </a:lnTo>
                <a:lnTo>
                  <a:pt x="118689" y="468210"/>
                </a:lnTo>
                <a:lnTo>
                  <a:pt x="84112" y="442472"/>
                </a:lnTo>
                <a:lnTo>
                  <a:pt x="54912" y="414730"/>
                </a:lnTo>
                <a:lnTo>
                  <a:pt x="14268" y="354096"/>
                </a:lnTo>
                <a:lnTo>
                  <a:pt x="0" y="288036"/>
                </a:lnTo>
                <a:close/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998370" y="1293114"/>
            <a:ext cx="7848600" cy="27565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  <a:tabLst>
                <a:tab pos="527685" algn="l"/>
              </a:tabLst>
            </a:pPr>
            <a:r>
              <a:rPr sz="2800" b="1" i="1" spc="-25" dirty="0">
                <a:latin typeface="Segoe UI"/>
                <a:cs typeface="Segoe UI"/>
              </a:rPr>
              <a:t>1.</a:t>
            </a:r>
            <a:r>
              <a:rPr sz="2800" b="1" i="1" dirty="0">
                <a:latin typeface="Segoe UI"/>
                <a:cs typeface="Segoe UI"/>
              </a:rPr>
              <a:t>	The</a:t>
            </a:r>
            <a:r>
              <a:rPr sz="2800" b="1" i="1" spc="-105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Planning</a:t>
            </a:r>
            <a:r>
              <a:rPr sz="2800" b="1" i="1" spc="-65" dirty="0">
                <a:latin typeface="Segoe UI"/>
                <a:cs typeface="Segoe UI"/>
              </a:rPr>
              <a:t> </a:t>
            </a:r>
            <a:r>
              <a:rPr sz="2800" b="1" i="1" dirty="0">
                <a:latin typeface="Segoe UI"/>
                <a:cs typeface="Segoe UI"/>
              </a:rPr>
              <a:t>Dimension</a:t>
            </a:r>
            <a:r>
              <a:rPr sz="2800" b="1" i="1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–</a:t>
            </a:r>
            <a:r>
              <a:rPr sz="2800" spc="-9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Hierarchical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spc="-20" dirty="0">
                <a:latin typeface="Segoe UI"/>
                <a:cs typeface="Segoe UI"/>
              </a:rPr>
              <a:t>mode</a:t>
            </a:r>
            <a:endParaRPr sz="2800">
              <a:latin typeface="Segoe UI"/>
              <a:cs typeface="Segoe UI"/>
            </a:endParaRPr>
          </a:p>
          <a:p>
            <a:pPr>
              <a:spcBef>
                <a:spcPts val="980"/>
              </a:spcBef>
            </a:pPr>
            <a:endParaRPr sz="2800">
              <a:latin typeface="Segoe UI"/>
              <a:cs typeface="Segoe UI"/>
            </a:endParaRPr>
          </a:p>
          <a:p>
            <a:pPr marL="238125" marR="10160" algn="ctr"/>
            <a:r>
              <a:rPr sz="2800" spc="-760" dirty="0">
                <a:latin typeface="Segoe UI"/>
                <a:cs typeface="Segoe UI"/>
              </a:rPr>
              <a:t>Y</a:t>
            </a:r>
            <a:r>
              <a:rPr sz="2800" u="heavy" spc="-27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ou</a:t>
            </a:r>
            <a:r>
              <a:rPr sz="2800" u="heavy" spc="-110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plan</a:t>
            </a:r>
            <a:r>
              <a:rPr sz="2800" u="heavy" spc="-6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here</a:t>
            </a:r>
            <a:r>
              <a:rPr sz="2800" u="heavy" spc="-6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for</a:t>
            </a:r>
            <a:r>
              <a:rPr sz="2800" u="heavy" spc="-7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the</a:t>
            </a:r>
            <a:r>
              <a:rPr sz="2800" u="heavy" spc="-65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 </a:t>
            </a:r>
            <a:r>
              <a:rPr sz="2800" u="heavy" dirty="0">
                <a:uFill>
                  <a:solidFill>
                    <a:srgbClr val="FF0000"/>
                  </a:solidFill>
                </a:uFill>
                <a:latin typeface="Segoe UI"/>
                <a:cs typeface="Segoe UI"/>
              </a:rPr>
              <a:t>group</a:t>
            </a:r>
            <a:r>
              <a:rPr sz="2800" dirty="0">
                <a:latin typeface="Segoe UI"/>
                <a:cs typeface="Segoe UI"/>
              </a:rPr>
              <a:t>.</a:t>
            </a:r>
            <a:r>
              <a:rPr sz="2800" spc="-50" dirty="0">
                <a:latin typeface="Segoe UI"/>
                <a:cs typeface="Segoe UI"/>
              </a:rPr>
              <a:t> </a:t>
            </a:r>
            <a:r>
              <a:rPr sz="2800" spc="-45" dirty="0">
                <a:latin typeface="Segoe UI"/>
                <a:cs typeface="Segoe UI"/>
              </a:rPr>
              <a:t>You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Direct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 </a:t>
            </a:r>
            <a:r>
              <a:rPr sz="2800" dirty="0">
                <a:latin typeface="Segoe UI"/>
                <a:cs typeface="Segoe UI"/>
              </a:rPr>
              <a:t>planning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10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groups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learning,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deciding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on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spc="-25" dirty="0">
                <a:latin typeface="Segoe UI"/>
                <a:cs typeface="Segoe UI"/>
              </a:rPr>
              <a:t>the </a:t>
            </a:r>
            <a:r>
              <a:rPr sz="2800" dirty="0">
                <a:latin typeface="Segoe UI"/>
                <a:cs typeface="Segoe UI"/>
              </a:rPr>
              <a:t>content</a:t>
            </a:r>
            <a:r>
              <a:rPr sz="2800" spc="-8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of</a:t>
            </a:r>
            <a:r>
              <a:rPr sz="2800" spc="-7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the</a:t>
            </a:r>
            <a:r>
              <a:rPr sz="2800" spc="-70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course</a:t>
            </a:r>
            <a:r>
              <a:rPr sz="2800" spc="-8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programme</a:t>
            </a:r>
            <a:r>
              <a:rPr sz="2800" spc="-55" dirty="0">
                <a:latin typeface="Segoe UI"/>
                <a:cs typeface="Segoe UI"/>
              </a:rPr>
              <a:t> </a:t>
            </a:r>
            <a:r>
              <a:rPr sz="2800" dirty="0">
                <a:latin typeface="Segoe UI"/>
                <a:cs typeface="Segoe UI"/>
              </a:rPr>
              <a:t>and</a:t>
            </a:r>
            <a:r>
              <a:rPr sz="2800" spc="-65" dirty="0">
                <a:latin typeface="Segoe UI"/>
                <a:cs typeface="Segoe UI"/>
              </a:rPr>
              <a:t> </a:t>
            </a:r>
            <a:r>
              <a:rPr sz="2800" spc="-10" dirty="0">
                <a:latin typeface="Segoe UI"/>
                <a:cs typeface="Segoe UI"/>
              </a:rPr>
              <a:t>making decisions.</a:t>
            </a:r>
            <a:endParaRPr sz="28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467097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95692" y="1550417"/>
          <a:ext cx="8783317" cy="3166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54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178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Planning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Structuring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Meaning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Feeling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Confronting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Valuing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Hierarchical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10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Co-operative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Autonomous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9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844154"/>
          </a:xfrm>
          <a:prstGeom prst="rect">
            <a:avLst/>
          </a:prstGeom>
        </p:spPr>
        <p:txBody>
          <a:bodyPr vert="horz" wrap="square" lIns="0" tIns="287350" rIns="0" bIns="0" rtlCol="0">
            <a:spAutoFit/>
          </a:bodyPr>
          <a:lstStyle/>
          <a:p>
            <a:pPr marL="82550">
              <a:spcBef>
                <a:spcPts val="100"/>
              </a:spcBef>
            </a:pPr>
            <a:r>
              <a:rPr dirty="0"/>
              <a:t>The</a:t>
            </a:r>
            <a:r>
              <a:rPr spc="-60" dirty="0"/>
              <a:t> </a:t>
            </a:r>
            <a:r>
              <a:rPr dirty="0"/>
              <a:t>18</a:t>
            </a:r>
            <a:r>
              <a:rPr spc="-70" dirty="0"/>
              <a:t> </a:t>
            </a:r>
            <a:r>
              <a:rPr dirty="0"/>
              <a:t>basic</a:t>
            </a:r>
            <a:r>
              <a:rPr spc="-60" dirty="0"/>
              <a:t> </a:t>
            </a:r>
            <a:r>
              <a:rPr spc="-10" dirty="0"/>
              <a:t>Options</a:t>
            </a:r>
          </a:p>
        </p:txBody>
      </p:sp>
      <p:sp>
        <p:nvSpPr>
          <p:cNvPr id="5" name="object 5"/>
          <p:cNvSpPr/>
          <p:nvPr/>
        </p:nvSpPr>
        <p:spPr>
          <a:xfrm>
            <a:off x="5840730" y="2134361"/>
            <a:ext cx="504825" cy="502920"/>
          </a:xfrm>
          <a:custGeom>
            <a:avLst/>
            <a:gdLst/>
            <a:ahLst/>
            <a:cxnLst/>
            <a:rect l="l" t="t" r="r" b="b"/>
            <a:pathLst>
              <a:path w="504825" h="502919">
                <a:moveTo>
                  <a:pt x="0" y="251460"/>
                </a:moveTo>
                <a:lnTo>
                  <a:pt x="4062" y="206243"/>
                </a:lnTo>
                <a:lnTo>
                  <a:pt x="15777" y="163693"/>
                </a:lnTo>
                <a:lnTo>
                  <a:pt x="34431" y="124516"/>
                </a:lnTo>
                <a:lnTo>
                  <a:pt x="59312" y="89422"/>
                </a:lnTo>
                <a:lnTo>
                  <a:pt x="89710" y="59120"/>
                </a:lnTo>
                <a:lnTo>
                  <a:pt x="124911" y="34318"/>
                </a:lnTo>
                <a:lnTo>
                  <a:pt x="164205" y="15725"/>
                </a:lnTo>
                <a:lnTo>
                  <a:pt x="206879" y="4049"/>
                </a:lnTo>
                <a:lnTo>
                  <a:pt x="252222" y="0"/>
                </a:lnTo>
                <a:lnTo>
                  <a:pt x="297564" y="4049"/>
                </a:lnTo>
                <a:lnTo>
                  <a:pt x="340238" y="15725"/>
                </a:lnTo>
                <a:lnTo>
                  <a:pt x="379532" y="34318"/>
                </a:lnTo>
                <a:lnTo>
                  <a:pt x="414733" y="59120"/>
                </a:lnTo>
                <a:lnTo>
                  <a:pt x="445131" y="89422"/>
                </a:lnTo>
                <a:lnTo>
                  <a:pt x="470012" y="124516"/>
                </a:lnTo>
                <a:lnTo>
                  <a:pt x="488666" y="163693"/>
                </a:lnTo>
                <a:lnTo>
                  <a:pt x="500381" y="206243"/>
                </a:lnTo>
                <a:lnTo>
                  <a:pt x="504444" y="251460"/>
                </a:lnTo>
                <a:lnTo>
                  <a:pt x="500381" y="296676"/>
                </a:lnTo>
                <a:lnTo>
                  <a:pt x="488666" y="339226"/>
                </a:lnTo>
                <a:lnTo>
                  <a:pt x="470012" y="378403"/>
                </a:lnTo>
                <a:lnTo>
                  <a:pt x="445131" y="413497"/>
                </a:lnTo>
                <a:lnTo>
                  <a:pt x="414733" y="443799"/>
                </a:lnTo>
                <a:lnTo>
                  <a:pt x="379532" y="468601"/>
                </a:lnTo>
                <a:lnTo>
                  <a:pt x="340238" y="487194"/>
                </a:lnTo>
                <a:lnTo>
                  <a:pt x="297564" y="498870"/>
                </a:lnTo>
                <a:lnTo>
                  <a:pt x="252222" y="502920"/>
                </a:lnTo>
                <a:lnTo>
                  <a:pt x="206879" y="498870"/>
                </a:lnTo>
                <a:lnTo>
                  <a:pt x="164205" y="487194"/>
                </a:lnTo>
                <a:lnTo>
                  <a:pt x="124911" y="468601"/>
                </a:lnTo>
                <a:lnTo>
                  <a:pt x="89710" y="443799"/>
                </a:lnTo>
                <a:lnTo>
                  <a:pt x="59312" y="413497"/>
                </a:lnTo>
                <a:lnTo>
                  <a:pt x="34431" y="378403"/>
                </a:lnTo>
                <a:lnTo>
                  <a:pt x="15777" y="339226"/>
                </a:lnTo>
                <a:lnTo>
                  <a:pt x="4062" y="296676"/>
                </a:lnTo>
                <a:lnTo>
                  <a:pt x="0" y="251460"/>
                </a:lnTo>
                <a:close/>
              </a:path>
            </a:pathLst>
          </a:custGeom>
          <a:ln w="25399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76222" y="2277617"/>
            <a:ext cx="1080770" cy="576580"/>
          </a:xfrm>
          <a:custGeom>
            <a:avLst/>
            <a:gdLst/>
            <a:ahLst/>
            <a:cxnLst/>
            <a:rect l="l" t="t" r="r" b="b"/>
            <a:pathLst>
              <a:path w="1080770" h="576580">
                <a:moveTo>
                  <a:pt x="0" y="288036"/>
                </a:moveTo>
                <a:lnTo>
                  <a:pt x="14268" y="221975"/>
                </a:lnTo>
                <a:lnTo>
                  <a:pt x="54912" y="161341"/>
                </a:lnTo>
                <a:lnTo>
                  <a:pt x="84112" y="133599"/>
                </a:lnTo>
                <a:lnTo>
                  <a:pt x="118689" y="107861"/>
                </a:lnTo>
                <a:lnTo>
                  <a:pt x="158238" y="84343"/>
                </a:lnTo>
                <a:lnTo>
                  <a:pt x="202355" y="63261"/>
                </a:lnTo>
                <a:lnTo>
                  <a:pt x="250633" y="44830"/>
                </a:lnTo>
                <a:lnTo>
                  <a:pt x="302667" y="29267"/>
                </a:lnTo>
                <a:lnTo>
                  <a:pt x="358052" y="16786"/>
                </a:lnTo>
                <a:lnTo>
                  <a:pt x="416382" y="7604"/>
                </a:lnTo>
                <a:lnTo>
                  <a:pt x="477252" y="1937"/>
                </a:lnTo>
                <a:lnTo>
                  <a:pt x="540258" y="0"/>
                </a:lnTo>
                <a:lnTo>
                  <a:pt x="603263" y="1937"/>
                </a:lnTo>
                <a:lnTo>
                  <a:pt x="664133" y="7604"/>
                </a:lnTo>
                <a:lnTo>
                  <a:pt x="722463" y="16786"/>
                </a:lnTo>
                <a:lnTo>
                  <a:pt x="777848" y="29267"/>
                </a:lnTo>
                <a:lnTo>
                  <a:pt x="829882" y="44830"/>
                </a:lnTo>
                <a:lnTo>
                  <a:pt x="878160" y="63261"/>
                </a:lnTo>
                <a:lnTo>
                  <a:pt x="922277" y="84343"/>
                </a:lnTo>
                <a:lnTo>
                  <a:pt x="961826" y="107861"/>
                </a:lnTo>
                <a:lnTo>
                  <a:pt x="996403" y="133599"/>
                </a:lnTo>
                <a:lnTo>
                  <a:pt x="1025603" y="161341"/>
                </a:lnTo>
                <a:lnTo>
                  <a:pt x="1066247" y="221975"/>
                </a:lnTo>
                <a:lnTo>
                  <a:pt x="1080516" y="288036"/>
                </a:lnTo>
                <a:lnTo>
                  <a:pt x="1076881" y="321636"/>
                </a:lnTo>
                <a:lnTo>
                  <a:pt x="1049019" y="385199"/>
                </a:lnTo>
                <a:lnTo>
                  <a:pt x="996403" y="442472"/>
                </a:lnTo>
                <a:lnTo>
                  <a:pt x="961826" y="468210"/>
                </a:lnTo>
                <a:lnTo>
                  <a:pt x="922277" y="491728"/>
                </a:lnTo>
                <a:lnTo>
                  <a:pt x="878160" y="512810"/>
                </a:lnTo>
                <a:lnTo>
                  <a:pt x="829882" y="531241"/>
                </a:lnTo>
                <a:lnTo>
                  <a:pt x="777848" y="546804"/>
                </a:lnTo>
                <a:lnTo>
                  <a:pt x="722463" y="559285"/>
                </a:lnTo>
                <a:lnTo>
                  <a:pt x="664133" y="568467"/>
                </a:lnTo>
                <a:lnTo>
                  <a:pt x="603263" y="574134"/>
                </a:lnTo>
                <a:lnTo>
                  <a:pt x="540258" y="576072"/>
                </a:lnTo>
                <a:lnTo>
                  <a:pt x="477252" y="574134"/>
                </a:lnTo>
                <a:lnTo>
                  <a:pt x="416382" y="568467"/>
                </a:lnTo>
                <a:lnTo>
                  <a:pt x="358052" y="559285"/>
                </a:lnTo>
                <a:lnTo>
                  <a:pt x="302667" y="546804"/>
                </a:lnTo>
                <a:lnTo>
                  <a:pt x="250633" y="531241"/>
                </a:lnTo>
                <a:lnTo>
                  <a:pt x="202355" y="512810"/>
                </a:lnTo>
                <a:lnTo>
                  <a:pt x="158238" y="491728"/>
                </a:lnTo>
                <a:lnTo>
                  <a:pt x="118689" y="468210"/>
                </a:lnTo>
                <a:lnTo>
                  <a:pt x="84112" y="442472"/>
                </a:lnTo>
                <a:lnTo>
                  <a:pt x="54912" y="414730"/>
                </a:lnTo>
                <a:lnTo>
                  <a:pt x="14268" y="354096"/>
                </a:lnTo>
                <a:lnTo>
                  <a:pt x="0" y="288036"/>
                </a:lnTo>
                <a:close/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4492" y="507210"/>
            <a:ext cx="11695108" cy="1305869"/>
          </a:xfrm>
          <a:prstGeom prst="rect">
            <a:avLst/>
          </a:prstGeom>
        </p:spPr>
        <p:txBody>
          <a:bodyPr vert="horz" wrap="square" lIns="0" tIns="866520" rIns="0" bIns="0" rtlCol="0">
            <a:spAutoFit/>
          </a:bodyPr>
          <a:lstStyle/>
          <a:p>
            <a:pPr marL="300355">
              <a:spcBef>
                <a:spcPts val="95"/>
              </a:spcBef>
            </a:pPr>
            <a:r>
              <a:rPr sz="2800" dirty="0"/>
              <a:t>7.</a:t>
            </a:r>
            <a:r>
              <a:rPr sz="2800" spc="-70" dirty="0"/>
              <a:t> </a:t>
            </a:r>
            <a:r>
              <a:rPr sz="2800" b="1" i="1" dirty="0"/>
              <a:t>The</a:t>
            </a:r>
            <a:r>
              <a:rPr sz="2800" b="1" i="1" spc="-75" dirty="0"/>
              <a:t> </a:t>
            </a:r>
            <a:r>
              <a:rPr sz="2800" b="1" i="1" dirty="0"/>
              <a:t>meaning</a:t>
            </a:r>
            <a:r>
              <a:rPr sz="2800" b="1" i="1" spc="-55" dirty="0"/>
              <a:t> </a:t>
            </a:r>
            <a:r>
              <a:rPr sz="2800" b="1" i="1" dirty="0"/>
              <a:t>Dimension</a:t>
            </a:r>
            <a:r>
              <a:rPr sz="2800" b="1" i="1" spc="-40" dirty="0"/>
              <a:t> </a:t>
            </a:r>
            <a:r>
              <a:rPr sz="2800" dirty="0"/>
              <a:t>–</a:t>
            </a:r>
            <a:r>
              <a:rPr sz="2800" spc="-80" dirty="0"/>
              <a:t> </a:t>
            </a:r>
            <a:r>
              <a:rPr sz="2800" dirty="0"/>
              <a:t>Hierarchical</a:t>
            </a:r>
            <a:r>
              <a:rPr sz="2800" spc="-75" dirty="0"/>
              <a:t> </a:t>
            </a:r>
            <a:r>
              <a:rPr sz="2800" spc="-20" dirty="0"/>
              <a:t>Mode</a:t>
            </a:r>
            <a:endParaRPr sz="2800" dirty="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506646" y="2291815"/>
            <a:ext cx="11207327" cy="1670585"/>
          </a:xfrm>
          <a:prstGeom prst="rect">
            <a:avLst/>
          </a:prstGeom>
        </p:spPr>
        <p:txBody>
          <a:bodyPr vert="horz" wrap="square" lIns="0" tIns="191388" rIns="0" bIns="0" rtlCol="0">
            <a:spAutoFit/>
          </a:bodyPr>
          <a:lstStyle/>
          <a:p>
            <a:pPr marL="11430" marR="5080" algn="ctr">
              <a:spcBef>
                <a:spcPts val="105"/>
              </a:spcBef>
            </a:pPr>
            <a:r>
              <a:rPr spc="-40" dirty="0"/>
              <a:t>You</a:t>
            </a:r>
            <a:r>
              <a:rPr spc="-50" dirty="0"/>
              <a:t> </a:t>
            </a:r>
            <a:r>
              <a:rPr dirty="0"/>
              <a:t>make</a:t>
            </a:r>
            <a:r>
              <a:rPr spc="-70" dirty="0"/>
              <a:t> </a:t>
            </a:r>
            <a:r>
              <a:rPr dirty="0"/>
              <a:t>sense</a:t>
            </a:r>
            <a:r>
              <a:rPr spc="-45" dirty="0"/>
              <a:t> </a:t>
            </a:r>
            <a:r>
              <a:rPr dirty="0"/>
              <a:t>of</a:t>
            </a:r>
            <a:r>
              <a:rPr spc="-50" dirty="0"/>
              <a:t> </a:t>
            </a:r>
            <a:r>
              <a:rPr dirty="0"/>
              <a:t>what</a:t>
            </a:r>
            <a:r>
              <a:rPr spc="-60" dirty="0"/>
              <a:t> </a:t>
            </a:r>
            <a:r>
              <a:rPr dirty="0"/>
              <a:t>is</a:t>
            </a:r>
            <a:r>
              <a:rPr spc="-45" dirty="0"/>
              <a:t> </a:t>
            </a:r>
            <a:r>
              <a:rPr dirty="0"/>
              <a:t>going</a:t>
            </a:r>
            <a:r>
              <a:rPr spc="-50" dirty="0"/>
              <a:t> </a:t>
            </a:r>
            <a:r>
              <a:rPr dirty="0"/>
              <a:t>on</a:t>
            </a:r>
            <a:r>
              <a:rPr spc="-45" dirty="0"/>
              <a:t> </a:t>
            </a:r>
            <a:r>
              <a:rPr dirty="0"/>
              <a:t>for</a:t>
            </a:r>
            <a:r>
              <a:rPr spc="-65" dirty="0"/>
              <a:t> </a:t>
            </a:r>
            <a:r>
              <a:rPr spc="-25" dirty="0"/>
              <a:t>the </a:t>
            </a:r>
            <a:r>
              <a:rPr dirty="0"/>
              <a:t>group,</a:t>
            </a:r>
            <a:r>
              <a:rPr spc="-70" dirty="0"/>
              <a:t> </a:t>
            </a:r>
            <a:r>
              <a:rPr dirty="0"/>
              <a:t>you</a:t>
            </a:r>
            <a:r>
              <a:rPr spc="-75" dirty="0"/>
              <a:t> </a:t>
            </a:r>
            <a:r>
              <a:rPr dirty="0"/>
              <a:t>give</a:t>
            </a:r>
            <a:r>
              <a:rPr spc="-70" dirty="0"/>
              <a:t> </a:t>
            </a:r>
            <a:r>
              <a:rPr dirty="0"/>
              <a:t>meaning</a:t>
            </a:r>
            <a:r>
              <a:rPr spc="-95" dirty="0"/>
              <a:t> </a:t>
            </a:r>
            <a:r>
              <a:rPr dirty="0"/>
              <a:t>to</a:t>
            </a:r>
            <a:r>
              <a:rPr spc="-70" dirty="0"/>
              <a:t> </a:t>
            </a:r>
            <a:r>
              <a:rPr dirty="0"/>
              <a:t>events</a:t>
            </a:r>
            <a:r>
              <a:rPr spc="-70" dirty="0"/>
              <a:t> </a:t>
            </a:r>
            <a:r>
              <a:rPr spc="-25" dirty="0"/>
              <a:t>and </a:t>
            </a:r>
            <a:r>
              <a:rPr dirty="0"/>
              <a:t>illuminate</a:t>
            </a:r>
            <a:r>
              <a:rPr spc="-10" dirty="0"/>
              <a:t> </a:t>
            </a:r>
            <a:r>
              <a:rPr spc="-20" dirty="0"/>
              <a:t>them,</a:t>
            </a:r>
            <a:r>
              <a:rPr spc="-405" dirty="0"/>
              <a:t> </a:t>
            </a:r>
            <a:r>
              <a:rPr u="heavy" spc="-459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heavy" dirty="0">
                <a:uFill>
                  <a:solidFill>
                    <a:srgbClr val="FF0000"/>
                  </a:solidFill>
                </a:uFill>
              </a:rPr>
              <a:t>you are</a:t>
            </a:r>
            <a:r>
              <a:rPr u="heavy" spc="-10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heavy" dirty="0">
                <a:uFill>
                  <a:solidFill>
                    <a:srgbClr val="FF0000"/>
                  </a:solidFill>
                </a:uFill>
              </a:rPr>
              <a:t>the source of</a:t>
            </a:r>
            <a:r>
              <a:rPr u="heavy" spc="-434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spc="-434" dirty="0"/>
              <a:t> </a:t>
            </a:r>
            <a:r>
              <a:rPr u="none" dirty="0"/>
              <a:t>understanding</a:t>
            </a:r>
            <a:r>
              <a:rPr spc="-10" dirty="0"/>
              <a:t> </a:t>
            </a:r>
            <a:r>
              <a:rPr u="none" dirty="0"/>
              <a:t>what</a:t>
            </a:r>
            <a:r>
              <a:rPr spc="-15" dirty="0"/>
              <a:t> </a:t>
            </a:r>
            <a:r>
              <a:rPr u="none" dirty="0"/>
              <a:t>is</a:t>
            </a:r>
            <a:r>
              <a:rPr spc="-5" dirty="0"/>
              <a:t> </a:t>
            </a:r>
            <a:r>
              <a:rPr u="none" dirty="0"/>
              <a:t>going</a:t>
            </a:r>
            <a:r>
              <a:rPr spc="-15" dirty="0"/>
              <a:t> </a:t>
            </a:r>
            <a:r>
              <a:rPr spc="-25" dirty="0"/>
              <a:t>on.</a:t>
            </a:r>
          </a:p>
        </p:txBody>
      </p:sp>
      <p:sp>
        <p:nvSpPr>
          <p:cNvPr id="4" name="object 4"/>
          <p:cNvSpPr/>
          <p:nvPr/>
        </p:nvSpPr>
        <p:spPr>
          <a:xfrm>
            <a:off x="3215639" y="4148328"/>
            <a:ext cx="2448560" cy="0"/>
          </a:xfrm>
          <a:custGeom>
            <a:avLst/>
            <a:gdLst/>
            <a:ahLst/>
            <a:cxnLst/>
            <a:rect l="l" t="t" r="r" b="b"/>
            <a:pathLst>
              <a:path w="2448560">
                <a:moveTo>
                  <a:pt x="0" y="0"/>
                </a:moveTo>
                <a:lnTo>
                  <a:pt x="2448306" y="0"/>
                </a:lnTo>
              </a:path>
            </a:pathLst>
          </a:custGeom>
          <a:ln w="5715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232011" y="2174964"/>
            <a:ext cx="1255395" cy="850265"/>
          </a:xfrm>
          <a:custGeom>
            <a:avLst/>
            <a:gdLst/>
            <a:ahLst/>
            <a:cxnLst/>
            <a:rect l="l" t="t" r="r" b="b"/>
            <a:pathLst>
              <a:path w="1255395" h="850264">
                <a:moveTo>
                  <a:pt x="1255001" y="0"/>
                </a:moveTo>
                <a:lnTo>
                  <a:pt x="0" y="0"/>
                </a:lnTo>
                <a:lnTo>
                  <a:pt x="0" y="850049"/>
                </a:lnTo>
                <a:lnTo>
                  <a:pt x="1255001" y="850049"/>
                </a:lnTo>
                <a:lnTo>
                  <a:pt x="1255001" y="0"/>
                </a:lnTo>
                <a:close/>
              </a:path>
            </a:pathLst>
          </a:custGeom>
          <a:solidFill>
            <a:srgbClr val="CAE3F8"/>
          </a:solidFill>
        </p:spPr>
        <p:txBody>
          <a:bodyPr wrap="square" lIns="0" tIns="0" rIns="0" bIns="0" rtlCol="0"/>
          <a:lstStyle/>
          <a:p>
            <a:endParaRPr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695692" y="1550417"/>
          <a:ext cx="8783317" cy="316674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54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476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254759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1785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Planning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Structuring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905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Meaning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Feeling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Confronting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400" b="1" spc="-10" dirty="0">
                          <a:latin typeface="Segoe UI"/>
                          <a:cs typeface="Segoe UI"/>
                        </a:rPr>
                        <a:t>Valuing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00AFE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Hierarchical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10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Co-operative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1270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11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14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17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F1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4963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</a:pPr>
                      <a:r>
                        <a:rPr sz="1400" spc="-10" dirty="0">
                          <a:latin typeface="Segoe UI"/>
                          <a:cs typeface="Segoe UI"/>
                        </a:rPr>
                        <a:t>Autonomous</a:t>
                      </a:r>
                      <a:endParaRPr sz="1400">
                        <a:latin typeface="Segoe UI"/>
                        <a:cs typeface="Segoe UI"/>
                      </a:endParaRPr>
                    </a:p>
                  </a:txBody>
                  <a:tcPr marL="0" marR="0" marT="5143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3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6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50" dirty="0">
                          <a:latin typeface="Segoe UI"/>
                          <a:cs typeface="Segoe UI"/>
                        </a:rPr>
                        <a:t>9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12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15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tc>
                  <a:txBody>
                    <a:bodyPr/>
                    <a:lstStyle/>
                    <a:p>
                      <a:pPr marL="635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spc="-25" dirty="0">
                          <a:latin typeface="Segoe UI"/>
                          <a:cs typeface="Segoe UI"/>
                        </a:rPr>
                        <a:t>18</a:t>
                      </a:r>
                      <a:endParaRPr sz="1800">
                        <a:latin typeface="Segoe UI"/>
                        <a:cs typeface="Segoe U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AE3F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772446" y="150622"/>
            <a:ext cx="11695108" cy="844154"/>
          </a:xfrm>
          <a:prstGeom prst="rect">
            <a:avLst/>
          </a:prstGeom>
        </p:spPr>
        <p:txBody>
          <a:bodyPr vert="horz" wrap="square" lIns="0" tIns="287350" rIns="0" bIns="0" rtlCol="0">
            <a:spAutoFit/>
          </a:bodyPr>
          <a:lstStyle/>
          <a:p>
            <a:pPr marL="82550">
              <a:spcBef>
                <a:spcPts val="100"/>
              </a:spcBef>
            </a:pPr>
            <a:r>
              <a:rPr dirty="0"/>
              <a:t>The</a:t>
            </a:r>
            <a:r>
              <a:rPr spc="-60" dirty="0"/>
              <a:t> </a:t>
            </a:r>
            <a:r>
              <a:rPr dirty="0"/>
              <a:t>18</a:t>
            </a:r>
            <a:r>
              <a:rPr spc="-70" dirty="0"/>
              <a:t> </a:t>
            </a:r>
            <a:r>
              <a:rPr dirty="0"/>
              <a:t>basic</a:t>
            </a:r>
            <a:r>
              <a:rPr spc="-60" dirty="0"/>
              <a:t> </a:t>
            </a:r>
            <a:r>
              <a:rPr spc="-10" dirty="0"/>
              <a:t>Options</a:t>
            </a:r>
          </a:p>
        </p:txBody>
      </p:sp>
      <p:sp>
        <p:nvSpPr>
          <p:cNvPr id="5" name="object 5"/>
          <p:cNvSpPr/>
          <p:nvPr/>
        </p:nvSpPr>
        <p:spPr>
          <a:xfrm>
            <a:off x="9624822" y="2134361"/>
            <a:ext cx="504825" cy="502920"/>
          </a:xfrm>
          <a:custGeom>
            <a:avLst/>
            <a:gdLst/>
            <a:ahLst/>
            <a:cxnLst/>
            <a:rect l="l" t="t" r="r" b="b"/>
            <a:pathLst>
              <a:path w="504825" h="502919">
                <a:moveTo>
                  <a:pt x="0" y="251460"/>
                </a:moveTo>
                <a:lnTo>
                  <a:pt x="4062" y="206243"/>
                </a:lnTo>
                <a:lnTo>
                  <a:pt x="15777" y="163693"/>
                </a:lnTo>
                <a:lnTo>
                  <a:pt x="34431" y="124516"/>
                </a:lnTo>
                <a:lnTo>
                  <a:pt x="59312" y="89422"/>
                </a:lnTo>
                <a:lnTo>
                  <a:pt x="89710" y="59120"/>
                </a:lnTo>
                <a:lnTo>
                  <a:pt x="124911" y="34318"/>
                </a:lnTo>
                <a:lnTo>
                  <a:pt x="164205" y="15725"/>
                </a:lnTo>
                <a:lnTo>
                  <a:pt x="206879" y="4049"/>
                </a:lnTo>
                <a:lnTo>
                  <a:pt x="252222" y="0"/>
                </a:lnTo>
                <a:lnTo>
                  <a:pt x="297564" y="4049"/>
                </a:lnTo>
                <a:lnTo>
                  <a:pt x="340238" y="15725"/>
                </a:lnTo>
                <a:lnTo>
                  <a:pt x="379532" y="34318"/>
                </a:lnTo>
                <a:lnTo>
                  <a:pt x="414733" y="59120"/>
                </a:lnTo>
                <a:lnTo>
                  <a:pt x="445131" y="89422"/>
                </a:lnTo>
                <a:lnTo>
                  <a:pt x="470012" y="124516"/>
                </a:lnTo>
                <a:lnTo>
                  <a:pt x="488666" y="163693"/>
                </a:lnTo>
                <a:lnTo>
                  <a:pt x="500381" y="206243"/>
                </a:lnTo>
                <a:lnTo>
                  <a:pt x="504444" y="251460"/>
                </a:lnTo>
                <a:lnTo>
                  <a:pt x="500381" y="296676"/>
                </a:lnTo>
                <a:lnTo>
                  <a:pt x="488666" y="339226"/>
                </a:lnTo>
                <a:lnTo>
                  <a:pt x="470012" y="378403"/>
                </a:lnTo>
                <a:lnTo>
                  <a:pt x="445131" y="413497"/>
                </a:lnTo>
                <a:lnTo>
                  <a:pt x="414733" y="443799"/>
                </a:lnTo>
                <a:lnTo>
                  <a:pt x="379532" y="468601"/>
                </a:lnTo>
                <a:lnTo>
                  <a:pt x="340238" y="487194"/>
                </a:lnTo>
                <a:lnTo>
                  <a:pt x="297564" y="498870"/>
                </a:lnTo>
                <a:lnTo>
                  <a:pt x="252222" y="502920"/>
                </a:lnTo>
                <a:lnTo>
                  <a:pt x="206879" y="498870"/>
                </a:lnTo>
                <a:lnTo>
                  <a:pt x="164205" y="487194"/>
                </a:lnTo>
                <a:lnTo>
                  <a:pt x="124911" y="468601"/>
                </a:lnTo>
                <a:lnTo>
                  <a:pt x="89710" y="443799"/>
                </a:lnTo>
                <a:lnTo>
                  <a:pt x="59312" y="413497"/>
                </a:lnTo>
                <a:lnTo>
                  <a:pt x="34431" y="378403"/>
                </a:lnTo>
                <a:lnTo>
                  <a:pt x="15777" y="339226"/>
                </a:lnTo>
                <a:lnTo>
                  <a:pt x="4062" y="296676"/>
                </a:lnTo>
                <a:lnTo>
                  <a:pt x="0" y="251460"/>
                </a:lnTo>
                <a:close/>
              </a:path>
            </a:pathLst>
          </a:custGeom>
          <a:ln w="25399">
            <a:solidFill>
              <a:srgbClr val="0080A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776222" y="2277617"/>
            <a:ext cx="1080770" cy="576580"/>
          </a:xfrm>
          <a:custGeom>
            <a:avLst/>
            <a:gdLst/>
            <a:ahLst/>
            <a:cxnLst/>
            <a:rect l="l" t="t" r="r" b="b"/>
            <a:pathLst>
              <a:path w="1080770" h="576580">
                <a:moveTo>
                  <a:pt x="0" y="288036"/>
                </a:moveTo>
                <a:lnTo>
                  <a:pt x="14268" y="221975"/>
                </a:lnTo>
                <a:lnTo>
                  <a:pt x="54912" y="161341"/>
                </a:lnTo>
                <a:lnTo>
                  <a:pt x="84112" y="133599"/>
                </a:lnTo>
                <a:lnTo>
                  <a:pt x="118689" y="107861"/>
                </a:lnTo>
                <a:lnTo>
                  <a:pt x="158238" y="84343"/>
                </a:lnTo>
                <a:lnTo>
                  <a:pt x="202355" y="63261"/>
                </a:lnTo>
                <a:lnTo>
                  <a:pt x="250633" y="44830"/>
                </a:lnTo>
                <a:lnTo>
                  <a:pt x="302667" y="29267"/>
                </a:lnTo>
                <a:lnTo>
                  <a:pt x="358052" y="16786"/>
                </a:lnTo>
                <a:lnTo>
                  <a:pt x="416382" y="7604"/>
                </a:lnTo>
                <a:lnTo>
                  <a:pt x="477252" y="1937"/>
                </a:lnTo>
                <a:lnTo>
                  <a:pt x="540258" y="0"/>
                </a:lnTo>
                <a:lnTo>
                  <a:pt x="603263" y="1937"/>
                </a:lnTo>
                <a:lnTo>
                  <a:pt x="664133" y="7604"/>
                </a:lnTo>
                <a:lnTo>
                  <a:pt x="722463" y="16786"/>
                </a:lnTo>
                <a:lnTo>
                  <a:pt x="777848" y="29267"/>
                </a:lnTo>
                <a:lnTo>
                  <a:pt x="829882" y="44830"/>
                </a:lnTo>
                <a:lnTo>
                  <a:pt x="878160" y="63261"/>
                </a:lnTo>
                <a:lnTo>
                  <a:pt x="922277" y="84343"/>
                </a:lnTo>
                <a:lnTo>
                  <a:pt x="961826" y="107861"/>
                </a:lnTo>
                <a:lnTo>
                  <a:pt x="996403" y="133599"/>
                </a:lnTo>
                <a:lnTo>
                  <a:pt x="1025603" y="161341"/>
                </a:lnTo>
                <a:lnTo>
                  <a:pt x="1066247" y="221975"/>
                </a:lnTo>
                <a:lnTo>
                  <a:pt x="1080516" y="288036"/>
                </a:lnTo>
                <a:lnTo>
                  <a:pt x="1076881" y="321636"/>
                </a:lnTo>
                <a:lnTo>
                  <a:pt x="1049019" y="385199"/>
                </a:lnTo>
                <a:lnTo>
                  <a:pt x="996403" y="442472"/>
                </a:lnTo>
                <a:lnTo>
                  <a:pt x="961826" y="468210"/>
                </a:lnTo>
                <a:lnTo>
                  <a:pt x="922277" y="491728"/>
                </a:lnTo>
                <a:lnTo>
                  <a:pt x="878160" y="512810"/>
                </a:lnTo>
                <a:lnTo>
                  <a:pt x="829882" y="531241"/>
                </a:lnTo>
                <a:lnTo>
                  <a:pt x="777848" y="546804"/>
                </a:lnTo>
                <a:lnTo>
                  <a:pt x="722463" y="559285"/>
                </a:lnTo>
                <a:lnTo>
                  <a:pt x="664133" y="568467"/>
                </a:lnTo>
                <a:lnTo>
                  <a:pt x="603263" y="574134"/>
                </a:lnTo>
                <a:lnTo>
                  <a:pt x="540258" y="576072"/>
                </a:lnTo>
                <a:lnTo>
                  <a:pt x="477252" y="574134"/>
                </a:lnTo>
                <a:lnTo>
                  <a:pt x="416382" y="568467"/>
                </a:lnTo>
                <a:lnTo>
                  <a:pt x="358052" y="559285"/>
                </a:lnTo>
                <a:lnTo>
                  <a:pt x="302667" y="546804"/>
                </a:lnTo>
                <a:lnTo>
                  <a:pt x="250633" y="531241"/>
                </a:lnTo>
                <a:lnTo>
                  <a:pt x="202355" y="512810"/>
                </a:lnTo>
                <a:lnTo>
                  <a:pt x="158238" y="491728"/>
                </a:lnTo>
                <a:lnTo>
                  <a:pt x="118689" y="468210"/>
                </a:lnTo>
                <a:lnTo>
                  <a:pt x="84112" y="442472"/>
                </a:lnTo>
                <a:lnTo>
                  <a:pt x="54912" y="414730"/>
                </a:lnTo>
                <a:lnTo>
                  <a:pt x="14268" y="354096"/>
                </a:lnTo>
                <a:lnTo>
                  <a:pt x="0" y="288036"/>
                </a:lnTo>
                <a:close/>
              </a:path>
            </a:pathLst>
          </a:custGeom>
          <a:ln w="38100">
            <a:solidFill>
              <a:srgbClr val="FF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9103" y="1221104"/>
            <a:ext cx="767588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spcBef>
                <a:spcPts val="95"/>
              </a:spcBef>
            </a:pPr>
            <a:r>
              <a:rPr sz="2800" dirty="0"/>
              <a:t>16.</a:t>
            </a:r>
            <a:r>
              <a:rPr sz="2800" spc="-80" dirty="0"/>
              <a:t> </a:t>
            </a:r>
            <a:r>
              <a:rPr sz="2800" b="1" i="1" dirty="0"/>
              <a:t>The</a:t>
            </a:r>
            <a:r>
              <a:rPr sz="2800" b="1" i="1" spc="-90" dirty="0"/>
              <a:t> </a:t>
            </a:r>
            <a:r>
              <a:rPr sz="2800" b="1" i="1" spc="-25" dirty="0"/>
              <a:t>Valuing</a:t>
            </a:r>
            <a:r>
              <a:rPr sz="2800" b="1" i="1" spc="-60" dirty="0"/>
              <a:t> </a:t>
            </a:r>
            <a:r>
              <a:rPr sz="2800" b="1" i="1" dirty="0"/>
              <a:t>Dimension</a:t>
            </a:r>
            <a:r>
              <a:rPr sz="2800" b="1" i="1" spc="-70" dirty="0"/>
              <a:t> </a:t>
            </a:r>
            <a:r>
              <a:rPr sz="2800" dirty="0"/>
              <a:t>–</a:t>
            </a:r>
            <a:r>
              <a:rPr sz="2800" spc="-85" dirty="0"/>
              <a:t> </a:t>
            </a:r>
            <a:r>
              <a:rPr sz="2800" dirty="0"/>
              <a:t>Hierarchical</a:t>
            </a:r>
            <a:r>
              <a:rPr sz="2800" spc="-90" dirty="0"/>
              <a:t> </a:t>
            </a:r>
            <a:r>
              <a:rPr sz="2800" spc="-20" dirty="0"/>
              <a:t>Mode</a:t>
            </a:r>
            <a:endParaRPr sz="2800"/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533400" y="1935228"/>
            <a:ext cx="11207327" cy="1691181"/>
          </a:xfrm>
          <a:prstGeom prst="rect">
            <a:avLst/>
          </a:prstGeom>
        </p:spPr>
        <p:txBody>
          <a:bodyPr vert="horz" wrap="square" lIns="0" tIns="211785" rIns="0" bIns="0" rtlCol="0">
            <a:spAutoFit/>
          </a:bodyPr>
          <a:lstStyle/>
          <a:p>
            <a:pPr marL="250825" marR="5080">
              <a:spcBef>
                <a:spcPts val="105"/>
              </a:spcBef>
            </a:pPr>
            <a:r>
              <a:rPr spc="-45" dirty="0"/>
              <a:t>You</a:t>
            </a:r>
            <a:r>
              <a:rPr spc="-85" dirty="0"/>
              <a:t> </a:t>
            </a:r>
            <a:r>
              <a:rPr dirty="0"/>
              <a:t>take</a:t>
            </a:r>
            <a:r>
              <a:rPr spc="-95" dirty="0"/>
              <a:t> </a:t>
            </a:r>
            <a:r>
              <a:rPr dirty="0"/>
              <a:t>strong</a:t>
            </a:r>
            <a:r>
              <a:rPr spc="-75" dirty="0"/>
              <a:t> </a:t>
            </a:r>
            <a:r>
              <a:rPr dirty="0"/>
              <a:t>initiatives</a:t>
            </a:r>
            <a:r>
              <a:rPr spc="-85" dirty="0"/>
              <a:t> </a:t>
            </a:r>
            <a:r>
              <a:rPr dirty="0"/>
              <a:t>to</a:t>
            </a:r>
            <a:r>
              <a:rPr spc="-70" dirty="0"/>
              <a:t> </a:t>
            </a:r>
            <a:r>
              <a:rPr dirty="0"/>
              <a:t>care</a:t>
            </a:r>
            <a:r>
              <a:rPr spc="-100" dirty="0"/>
              <a:t> </a:t>
            </a:r>
            <a:r>
              <a:rPr dirty="0"/>
              <a:t>for</a:t>
            </a:r>
            <a:r>
              <a:rPr spc="-75" dirty="0"/>
              <a:t> </a:t>
            </a:r>
            <a:r>
              <a:rPr spc="-10" dirty="0"/>
              <a:t>group </a:t>
            </a:r>
            <a:r>
              <a:rPr spc="-20" dirty="0"/>
              <a:t>members.</a:t>
            </a:r>
            <a:r>
              <a:rPr spc="-240" dirty="0"/>
              <a:t> </a:t>
            </a:r>
            <a:r>
              <a:rPr u="heavy" spc="-640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heavy" spc="-40" dirty="0">
                <a:uFill>
                  <a:solidFill>
                    <a:srgbClr val="FF0000"/>
                  </a:solidFill>
                </a:uFill>
              </a:rPr>
              <a:t>You</a:t>
            </a:r>
            <a:r>
              <a:rPr u="heavy" spc="-85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heavy" dirty="0">
                <a:uFill>
                  <a:solidFill>
                    <a:srgbClr val="FF0000"/>
                  </a:solidFill>
                </a:uFill>
              </a:rPr>
              <a:t>manifest</a:t>
            </a:r>
            <a:r>
              <a:rPr u="heavy" spc="-55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heavy" dirty="0">
                <a:uFill>
                  <a:solidFill>
                    <a:srgbClr val="FF0000"/>
                  </a:solidFill>
                </a:uFill>
              </a:rPr>
              <a:t>directly</a:t>
            </a:r>
            <a:r>
              <a:rPr u="heavy" spc="-60" dirty="0">
                <a:uFill>
                  <a:solidFill>
                    <a:srgbClr val="FF0000"/>
                  </a:solidFill>
                </a:uFill>
              </a:rPr>
              <a:t> </a:t>
            </a:r>
            <a:r>
              <a:rPr u="none" dirty="0"/>
              <a:t>in</a:t>
            </a:r>
            <a:r>
              <a:rPr spc="-40" dirty="0"/>
              <a:t> </a:t>
            </a:r>
            <a:r>
              <a:rPr u="none" dirty="0"/>
              <a:t>word</a:t>
            </a:r>
            <a:r>
              <a:rPr spc="-55" dirty="0"/>
              <a:t> </a:t>
            </a:r>
            <a:r>
              <a:rPr spc="-25" dirty="0"/>
              <a:t>and </a:t>
            </a:r>
            <a:r>
              <a:rPr u="none" dirty="0"/>
              <a:t>what</a:t>
            </a:r>
            <a:r>
              <a:rPr spc="-40" dirty="0"/>
              <a:t> </a:t>
            </a:r>
            <a:r>
              <a:rPr u="none" dirty="0"/>
              <a:t>you</a:t>
            </a:r>
            <a:r>
              <a:rPr spc="-30" dirty="0"/>
              <a:t> </a:t>
            </a:r>
            <a:r>
              <a:rPr u="none" dirty="0"/>
              <a:t>do,</a:t>
            </a:r>
            <a:r>
              <a:rPr spc="-20" dirty="0"/>
              <a:t> </a:t>
            </a:r>
            <a:r>
              <a:rPr u="none" dirty="0"/>
              <a:t>your</a:t>
            </a:r>
            <a:r>
              <a:rPr spc="-30" dirty="0"/>
              <a:t> </a:t>
            </a:r>
            <a:r>
              <a:rPr u="none" dirty="0"/>
              <a:t>commitment</a:t>
            </a:r>
            <a:r>
              <a:rPr spc="-20" dirty="0"/>
              <a:t> </a:t>
            </a:r>
            <a:r>
              <a:rPr u="none" dirty="0"/>
              <a:t>to</a:t>
            </a:r>
            <a:r>
              <a:rPr spc="-20" dirty="0"/>
              <a:t> </a:t>
            </a:r>
            <a:r>
              <a:rPr spc="-10" dirty="0"/>
              <a:t>their </a:t>
            </a:r>
            <a:r>
              <a:rPr u="none" dirty="0"/>
              <a:t>fundamental</a:t>
            </a:r>
            <a:r>
              <a:rPr spc="-15" dirty="0"/>
              <a:t> </a:t>
            </a:r>
            <a:r>
              <a:rPr u="none" dirty="0"/>
              <a:t>worth as</a:t>
            </a:r>
            <a:r>
              <a:rPr spc="-15" dirty="0"/>
              <a:t> </a:t>
            </a:r>
            <a:r>
              <a:rPr u="none" dirty="0"/>
              <a:t>a</a:t>
            </a:r>
            <a:r>
              <a:rPr spc="-15" dirty="0"/>
              <a:t> </a:t>
            </a:r>
            <a:r>
              <a:rPr spc="-10" dirty="0"/>
              <a:t>person.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70122" y="202184"/>
            <a:ext cx="470027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r>
              <a:rPr sz="4400" dirty="0"/>
              <a:t>Personal</a:t>
            </a:r>
            <a:r>
              <a:rPr sz="4400" spc="-210" dirty="0"/>
              <a:t> </a:t>
            </a:r>
            <a:r>
              <a:rPr sz="4400" spc="-10" dirty="0"/>
              <a:t>Reflection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058417" y="1157479"/>
            <a:ext cx="7926705" cy="37941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sz="2400" b="1" dirty="0">
                <a:latin typeface="Segoe UI"/>
                <a:cs typeface="Segoe UI"/>
              </a:rPr>
              <a:t>Reflect</a:t>
            </a:r>
            <a:r>
              <a:rPr sz="2400" b="1" spc="-6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upon</a:t>
            </a:r>
            <a:r>
              <a:rPr sz="2400" b="1" spc="-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a</a:t>
            </a:r>
            <a:r>
              <a:rPr sz="2400" b="1" spc="-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formative</a:t>
            </a:r>
            <a:r>
              <a:rPr sz="2400" b="1" spc="-8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facilitated</a:t>
            </a:r>
            <a:r>
              <a:rPr sz="2400" b="1" spc="-5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process</a:t>
            </a:r>
            <a:r>
              <a:rPr sz="2400" b="1" spc="-90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you</a:t>
            </a:r>
            <a:r>
              <a:rPr sz="2400" b="1" spc="-75" dirty="0">
                <a:latin typeface="Segoe UI"/>
                <a:cs typeface="Segoe UI"/>
              </a:rPr>
              <a:t> </a:t>
            </a:r>
            <a:r>
              <a:rPr sz="2400" b="1" spc="-20" dirty="0">
                <a:latin typeface="Segoe UI"/>
                <a:cs typeface="Segoe UI"/>
              </a:rPr>
              <a:t>have</a:t>
            </a:r>
            <a:endParaRPr sz="2400">
              <a:latin typeface="Segoe UI"/>
              <a:cs typeface="Segoe UI"/>
            </a:endParaRPr>
          </a:p>
          <a:p>
            <a:pPr marL="142875" algn="ctr">
              <a:lnSpc>
                <a:spcPts val="2735"/>
              </a:lnSpc>
            </a:pPr>
            <a:r>
              <a:rPr sz="2400" b="1" dirty="0">
                <a:latin typeface="Segoe UI"/>
                <a:cs typeface="Segoe UI"/>
              </a:rPr>
              <a:t>experienced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3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consider</a:t>
            </a:r>
            <a:r>
              <a:rPr sz="2400" b="1" spc="-45" dirty="0">
                <a:latin typeface="Segoe UI"/>
                <a:cs typeface="Segoe UI"/>
              </a:rPr>
              <a:t> </a:t>
            </a:r>
            <a:r>
              <a:rPr sz="2400" b="1" dirty="0">
                <a:latin typeface="Segoe UI"/>
                <a:cs typeface="Segoe UI"/>
              </a:rPr>
              <a:t>the</a:t>
            </a:r>
            <a:r>
              <a:rPr sz="2400" b="1" spc="-25" dirty="0">
                <a:latin typeface="Segoe UI"/>
                <a:cs typeface="Segoe UI"/>
              </a:rPr>
              <a:t> </a:t>
            </a:r>
            <a:r>
              <a:rPr sz="2400" b="1" spc="-10" dirty="0">
                <a:latin typeface="Segoe UI"/>
                <a:cs typeface="Segoe UI"/>
              </a:rPr>
              <a:t>following…..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65"/>
              </a:spcBef>
            </a:pPr>
            <a:endParaRPr sz="2400">
              <a:latin typeface="Segoe UI"/>
              <a:cs typeface="Segoe UI"/>
            </a:endParaRPr>
          </a:p>
          <a:p>
            <a:pPr marL="12700"/>
            <a:r>
              <a:rPr sz="2400" dirty="0">
                <a:latin typeface="Segoe UI"/>
                <a:cs typeface="Segoe UI"/>
              </a:rPr>
              <a:t>What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made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it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such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formative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experience?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590"/>
              </a:spcBef>
            </a:pPr>
            <a:endParaRPr sz="2400">
              <a:latin typeface="Segoe UI"/>
              <a:cs typeface="Segoe UI"/>
            </a:endParaRPr>
          </a:p>
          <a:p>
            <a:pPr marL="12700" marR="91440">
              <a:lnSpc>
                <a:spcPts val="2590"/>
              </a:lnSpc>
              <a:spcBef>
                <a:spcPts val="5"/>
              </a:spcBef>
            </a:pPr>
            <a:r>
              <a:rPr sz="2400" dirty="0">
                <a:latin typeface="Segoe UI"/>
                <a:cs typeface="Segoe UI"/>
              </a:rPr>
              <a:t>Now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with</a:t>
            </a:r>
            <a:r>
              <a:rPr sz="2400" spc="-6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enhanced</a:t>
            </a:r>
            <a:r>
              <a:rPr sz="2400" spc="-7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knowledge</a:t>
            </a:r>
            <a:r>
              <a:rPr sz="2400" spc="-7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facilitated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processes </a:t>
            </a:r>
            <a:r>
              <a:rPr sz="2400" dirty="0">
                <a:latin typeface="Segoe UI"/>
                <a:cs typeface="Segoe UI"/>
              </a:rPr>
              <a:t>can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</a:t>
            </a:r>
            <a:r>
              <a:rPr sz="2400" spc="-2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see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deliberate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actions</a:t>
            </a:r>
            <a:r>
              <a:rPr sz="2400" spc="-1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made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by</a:t>
            </a:r>
            <a:r>
              <a:rPr sz="2400" spc="-3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facilitator?</a:t>
            </a:r>
            <a:endParaRPr sz="2400">
              <a:latin typeface="Segoe UI"/>
              <a:cs typeface="Segoe UI"/>
            </a:endParaRPr>
          </a:p>
          <a:p>
            <a:pPr>
              <a:spcBef>
                <a:spcPts val="225"/>
              </a:spcBef>
            </a:pPr>
            <a:endParaRPr sz="2400">
              <a:latin typeface="Segoe UI"/>
              <a:cs typeface="Segoe UI"/>
            </a:endParaRPr>
          </a:p>
          <a:p>
            <a:pPr marL="12700">
              <a:lnSpc>
                <a:spcPts val="2735"/>
              </a:lnSpc>
            </a:pPr>
            <a:r>
              <a:rPr sz="2400" dirty="0">
                <a:latin typeface="Segoe UI"/>
                <a:cs typeface="Segoe UI"/>
              </a:rPr>
              <a:t>Can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you</a:t>
            </a:r>
            <a:r>
              <a:rPr sz="2400" spc="-4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identify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different</a:t>
            </a:r>
            <a:r>
              <a:rPr sz="2400" spc="-6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modes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of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facilitation</a:t>
            </a:r>
            <a:r>
              <a:rPr sz="2400" spc="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and</a:t>
            </a:r>
            <a:r>
              <a:rPr sz="2400" spc="-5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</a:t>
            </a:r>
            <a:r>
              <a:rPr sz="2400" spc="-50" dirty="0">
                <a:latin typeface="Segoe UI"/>
                <a:cs typeface="Segoe UI"/>
              </a:rPr>
              <a:t> </a:t>
            </a:r>
            <a:r>
              <a:rPr sz="2400" spc="-25" dirty="0">
                <a:latin typeface="Segoe UI"/>
                <a:cs typeface="Segoe UI"/>
              </a:rPr>
              <a:t>key</a:t>
            </a:r>
            <a:endParaRPr sz="2400">
              <a:latin typeface="Segoe UI"/>
              <a:cs typeface="Segoe UI"/>
            </a:endParaRPr>
          </a:p>
          <a:p>
            <a:pPr marL="12700">
              <a:lnSpc>
                <a:spcPts val="2735"/>
              </a:lnSpc>
            </a:pPr>
            <a:r>
              <a:rPr sz="2400" dirty="0">
                <a:latin typeface="Segoe UI"/>
                <a:cs typeface="Segoe UI"/>
              </a:rPr>
              <a:t>moments</a:t>
            </a:r>
            <a:r>
              <a:rPr sz="2400" spc="-40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they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dirty="0">
                <a:latin typeface="Segoe UI"/>
                <a:cs typeface="Segoe UI"/>
              </a:rPr>
              <a:t>were</a:t>
            </a:r>
            <a:r>
              <a:rPr sz="2400" spc="-35" dirty="0">
                <a:latin typeface="Segoe UI"/>
                <a:cs typeface="Segoe UI"/>
              </a:rPr>
              <a:t> </a:t>
            </a:r>
            <a:r>
              <a:rPr sz="2400" spc="-10" dirty="0">
                <a:latin typeface="Segoe UI"/>
                <a:cs typeface="Segoe UI"/>
              </a:rPr>
              <a:t>used?</a:t>
            </a:r>
            <a:endParaRPr sz="24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15FD88-8578-83CC-871C-6B0AF97DF6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>
            <a:extLst>
              <a:ext uri="{FF2B5EF4-FFF2-40B4-BE49-F238E27FC236}">
                <a16:creationId xmlns:a16="http://schemas.microsoft.com/office/drawing/2014/main" id="{AFAAFD63-C406-E090-325A-CAFA3373EA0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70122" y="202184"/>
            <a:ext cx="4700270" cy="696595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2700">
              <a:spcBef>
                <a:spcPts val="100"/>
              </a:spcBef>
            </a:pPr>
            <a:r>
              <a:rPr lang="en-US" sz="4400"/>
              <a:t>Next Week</a:t>
            </a:r>
          </a:p>
        </p:txBody>
      </p:sp>
      <p:sp>
        <p:nvSpPr>
          <p:cNvPr id="3" name="object 3">
            <a:extLst>
              <a:ext uri="{FF2B5EF4-FFF2-40B4-BE49-F238E27FC236}">
                <a16:creationId xmlns:a16="http://schemas.microsoft.com/office/drawing/2014/main" id="{698181D3-0B78-5227-8443-7EB5C308C3B3}"/>
              </a:ext>
            </a:extLst>
          </p:cNvPr>
          <p:cNvSpPr txBox="1"/>
          <p:nvPr/>
        </p:nvSpPr>
        <p:spPr>
          <a:xfrm>
            <a:off x="2058417" y="1157479"/>
            <a:ext cx="7926705" cy="2872581"/>
          </a:xfrm>
          <a:prstGeom prst="rect">
            <a:avLst/>
          </a:prstGeom>
        </p:spPr>
        <p:txBody>
          <a:bodyPr vert="horz" wrap="square" lIns="0" tIns="12700" rIns="0" bIns="0" rtlCol="0" anchor="t">
            <a:spAutoFit/>
          </a:bodyPr>
          <a:lstStyle/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lang="en-US" sz="2400" b="1" spc="-20" dirty="0">
                <a:latin typeface="Segoe UI"/>
                <a:cs typeface="Segoe UI"/>
              </a:rPr>
              <a:t>Kolb Learning Styles</a:t>
            </a: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lang="en-US" sz="2400" b="1" spc="-20" dirty="0">
                <a:latin typeface="Segoe UI"/>
                <a:cs typeface="Segoe UI"/>
              </a:rPr>
              <a:t>Gardner Learning Styles</a:t>
            </a: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lang="en-US" sz="2400" b="1" spc="-20" dirty="0">
                <a:latin typeface="Segoe UI"/>
                <a:cs typeface="Segoe UI"/>
              </a:rPr>
              <a:t>V-A-K Learning Styles</a:t>
            </a: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endParaRPr lang="en-US" sz="2400" b="1" spc="-20" dirty="0">
              <a:latin typeface="Segoe UI"/>
              <a:cs typeface="Segoe UI"/>
            </a:endParaRP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endParaRPr lang="en-US" sz="2400" b="1" spc="-20" dirty="0">
              <a:latin typeface="Segoe UI"/>
              <a:cs typeface="Segoe UI"/>
            </a:endParaRP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endParaRPr lang="en-US" sz="2400" b="1" spc="-20" dirty="0">
              <a:latin typeface="Segoe UI"/>
              <a:cs typeface="Segoe UI"/>
            </a:endParaRP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lang="en-US" sz="2400" b="1" spc="-20" dirty="0">
                <a:latin typeface="Segoe UI"/>
                <a:cs typeface="Segoe UI"/>
              </a:rPr>
              <a:t>Compare 2</a:t>
            </a:r>
          </a:p>
          <a:p>
            <a:pPr marL="141605" algn="ctr">
              <a:lnSpc>
                <a:spcPts val="2735"/>
              </a:lnSpc>
              <a:spcBef>
                <a:spcPts val="100"/>
              </a:spcBef>
            </a:pPr>
            <a:r>
              <a:rPr lang="en-US" sz="2400" b="1" spc="-20" dirty="0">
                <a:latin typeface="Segoe UI"/>
                <a:cs typeface="Segoe UI"/>
              </a:rPr>
              <a:t>Challenges &amp; Opportunities as Educators/Facilitators</a:t>
            </a:r>
          </a:p>
        </p:txBody>
      </p:sp>
    </p:spTree>
    <p:extLst>
      <p:ext uri="{BB962C8B-B14F-4D97-AF65-F5344CB8AC3E}">
        <p14:creationId xmlns:p14="http://schemas.microsoft.com/office/powerpoint/2010/main" val="427009361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67783" y="188976"/>
            <a:ext cx="3436620" cy="5327904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820252" y="518288"/>
            <a:ext cx="2286800" cy="1977009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8011922" y="3429000"/>
            <a:ext cx="2642107" cy="1499870"/>
          </a:xfrm>
          <a:prstGeom prst="rect">
            <a:avLst/>
          </a:prstGeom>
        </p:spPr>
      </p:pic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51071" y="483235"/>
            <a:ext cx="26904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spcBef>
                <a:spcPts val="105"/>
              </a:spcBef>
            </a:pPr>
            <a:r>
              <a:rPr sz="4400" spc="-10" dirty="0"/>
              <a:t>References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059940" y="1225678"/>
            <a:ext cx="7894320" cy="373189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310515">
              <a:spcBef>
                <a:spcPts val="95"/>
              </a:spcBef>
            </a:pPr>
            <a:r>
              <a:rPr sz="1600" dirty="0">
                <a:latin typeface="Segoe UI"/>
                <a:cs typeface="Segoe UI"/>
              </a:rPr>
              <a:t>Brookfield,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S.,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D.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(1986)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Understanding</a:t>
            </a:r>
            <a:r>
              <a:rPr sz="1600" i="1" spc="-6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and</a:t>
            </a:r>
            <a:r>
              <a:rPr sz="1600" i="1" spc="-6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Facilitating</a:t>
            </a:r>
            <a:r>
              <a:rPr sz="1600" i="1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Adult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</a:t>
            </a:r>
            <a:r>
              <a:rPr sz="1600" dirty="0">
                <a:latin typeface="Segoe UI"/>
                <a:cs typeface="Segoe UI"/>
              </a:rPr>
              <a:t>.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Milton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Keynes: </a:t>
            </a:r>
            <a:r>
              <a:rPr sz="1600" dirty="0">
                <a:latin typeface="Segoe UI"/>
                <a:cs typeface="Segoe UI"/>
              </a:rPr>
              <a:t>Open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University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Press.</a:t>
            </a:r>
            <a:endParaRPr sz="1600">
              <a:latin typeface="Segoe UI"/>
              <a:cs typeface="Segoe UI"/>
            </a:endParaRPr>
          </a:p>
          <a:p>
            <a:pPr marL="12700" marR="5080">
              <a:lnSpc>
                <a:spcPct val="110000"/>
              </a:lnSpc>
              <a:spcBef>
                <a:spcPts val="190"/>
              </a:spcBef>
            </a:pPr>
            <a:r>
              <a:rPr sz="1600" dirty="0">
                <a:latin typeface="Segoe UI"/>
                <a:cs typeface="Segoe UI"/>
              </a:rPr>
              <a:t>Brown,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M.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(2002).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facilitator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as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gatekeeper: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critical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analysis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social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order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25" dirty="0">
                <a:latin typeface="Segoe UI"/>
                <a:cs typeface="Segoe UI"/>
              </a:rPr>
              <a:t>in </a:t>
            </a:r>
            <a:r>
              <a:rPr sz="1600" dirty="0">
                <a:latin typeface="Segoe UI"/>
                <a:cs typeface="Segoe UI"/>
              </a:rPr>
              <a:t>facilitation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sessions.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Journal</a:t>
            </a:r>
            <a:r>
              <a:rPr sz="1600" i="1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of</a:t>
            </a:r>
            <a:r>
              <a:rPr sz="1600" i="1" spc="-3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Adventure</a:t>
            </a:r>
            <a:r>
              <a:rPr sz="1600" i="1" spc="-6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Education</a:t>
            </a:r>
            <a:r>
              <a:rPr sz="1600" i="1" spc="-1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and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Outdoor</a:t>
            </a:r>
            <a:r>
              <a:rPr sz="1600" i="1" spc="-2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Learning,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2</a:t>
            </a:r>
            <a:r>
              <a:rPr sz="1600" dirty="0">
                <a:latin typeface="Segoe UI"/>
                <a:cs typeface="Segoe UI"/>
              </a:rPr>
              <a:t>(2),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101-</a:t>
            </a:r>
            <a:r>
              <a:rPr sz="1600" spc="-20" dirty="0">
                <a:latin typeface="Segoe UI"/>
                <a:cs typeface="Segoe UI"/>
              </a:rPr>
              <a:t>112. </a:t>
            </a:r>
            <a:r>
              <a:rPr sz="1600" dirty="0">
                <a:latin typeface="Segoe UI"/>
                <a:cs typeface="Segoe UI"/>
              </a:rPr>
              <a:t>Fullan,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M.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&amp;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Langworthy,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M.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(2014)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</a:t>
            </a:r>
            <a:r>
              <a:rPr sz="1600" i="1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Rich</a:t>
            </a:r>
            <a:r>
              <a:rPr sz="1600" i="1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Seam:</a:t>
            </a:r>
            <a:r>
              <a:rPr sz="1600" i="1" spc="-3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How</a:t>
            </a:r>
            <a:r>
              <a:rPr sz="1600" i="1" spc="-3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New</a:t>
            </a:r>
            <a:r>
              <a:rPr sz="1600" i="1" spc="-6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Pedagogies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Find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spc="-20" dirty="0">
                <a:latin typeface="Segoe UI"/>
                <a:cs typeface="Segoe UI"/>
              </a:rPr>
              <a:t>Deep</a:t>
            </a:r>
            <a:endParaRPr sz="16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1600" i="1" dirty="0">
                <a:latin typeface="Segoe UI"/>
                <a:cs typeface="Segoe UI"/>
              </a:rPr>
              <a:t>Learning,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London: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Pearson.</a:t>
            </a:r>
            <a:endParaRPr sz="1600">
              <a:latin typeface="Segoe UI"/>
              <a:cs typeface="Segoe UI"/>
            </a:endParaRPr>
          </a:p>
          <a:p>
            <a:pPr marL="12700" marR="167005">
              <a:spcBef>
                <a:spcPts val="384"/>
              </a:spcBef>
            </a:pPr>
            <a:r>
              <a:rPr sz="1600" spc="-20" dirty="0">
                <a:latin typeface="Segoe UI"/>
                <a:cs typeface="Segoe UI"/>
              </a:rPr>
              <a:t>Goodyear,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spc="-90" dirty="0">
                <a:latin typeface="Segoe UI"/>
                <a:cs typeface="Segoe UI"/>
              </a:rPr>
              <a:t>V.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&amp;</a:t>
            </a:r>
            <a:r>
              <a:rPr sz="1600" spc="-6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Dudley,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D.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(2015)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‘“I’m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Facilitator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6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Learning!”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Understanding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spc="-20" dirty="0">
                <a:latin typeface="Segoe UI"/>
                <a:cs typeface="Segoe UI"/>
              </a:rPr>
              <a:t>What Teachers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and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Students</a:t>
            </a:r>
            <a:r>
              <a:rPr sz="1600" spc="-7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Do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Within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Student-</a:t>
            </a:r>
            <a:r>
              <a:rPr sz="1600" dirty="0">
                <a:latin typeface="Segoe UI"/>
                <a:cs typeface="Segoe UI"/>
              </a:rPr>
              <a:t>Centered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Physical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Education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Models’,</a:t>
            </a:r>
            <a:r>
              <a:rPr sz="1600" spc="-20" dirty="0">
                <a:latin typeface="Segoe UI"/>
                <a:cs typeface="Segoe UI"/>
              </a:rPr>
              <a:t> </a:t>
            </a:r>
            <a:r>
              <a:rPr sz="1600" i="1" spc="-10" dirty="0">
                <a:latin typeface="Segoe UI"/>
                <a:cs typeface="Segoe UI"/>
              </a:rPr>
              <a:t>Quest</a:t>
            </a:r>
            <a:r>
              <a:rPr sz="1600" spc="-10" dirty="0">
                <a:latin typeface="Segoe UI"/>
                <a:cs typeface="Segoe UI"/>
              </a:rPr>
              <a:t>, </a:t>
            </a:r>
            <a:r>
              <a:rPr sz="1600" dirty="0">
                <a:latin typeface="Segoe UI"/>
                <a:cs typeface="Segoe UI"/>
              </a:rPr>
              <a:t>67:3,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274-</a:t>
            </a:r>
            <a:r>
              <a:rPr sz="1600" dirty="0">
                <a:latin typeface="Segoe UI"/>
                <a:cs typeface="Segoe UI"/>
              </a:rPr>
              <a:t>289,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DOI:</a:t>
            </a:r>
            <a:r>
              <a:rPr sz="1600" spc="-1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10.1080/00336297.2015.1051236</a:t>
            </a:r>
            <a:endParaRPr sz="1600">
              <a:latin typeface="Segoe UI"/>
              <a:cs typeface="Segoe UI"/>
            </a:endParaRPr>
          </a:p>
          <a:p>
            <a:pPr marL="12700">
              <a:spcBef>
                <a:spcPts val="380"/>
              </a:spcBef>
            </a:pPr>
            <a:r>
              <a:rPr sz="1600" dirty="0">
                <a:latin typeface="Segoe UI"/>
                <a:cs typeface="Segoe UI"/>
              </a:rPr>
              <a:t>Garvis,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S.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(2015)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Narrative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Constellations:</a:t>
            </a:r>
            <a:r>
              <a:rPr sz="1600" i="1" spc="-2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Exploring</a:t>
            </a:r>
            <a:r>
              <a:rPr sz="1600" i="1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Lived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Experiences</a:t>
            </a:r>
            <a:r>
              <a:rPr sz="1600" i="1" spc="-6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in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spc="-10" dirty="0">
                <a:latin typeface="Segoe UI"/>
                <a:cs typeface="Segoe UI"/>
              </a:rPr>
              <a:t>Education,</a:t>
            </a:r>
            <a:endParaRPr sz="1600">
              <a:latin typeface="Segoe UI"/>
              <a:cs typeface="Segoe UI"/>
            </a:endParaRPr>
          </a:p>
          <a:p>
            <a:pPr marL="12700">
              <a:spcBef>
                <a:spcPts val="5"/>
              </a:spcBef>
            </a:pPr>
            <a:r>
              <a:rPr sz="1600" spc="-10" dirty="0">
                <a:latin typeface="Segoe UI"/>
                <a:cs typeface="Segoe UI"/>
              </a:rPr>
              <a:t>Rotterdam</a:t>
            </a:r>
            <a:r>
              <a:rPr sz="1600" i="1" spc="-10" dirty="0">
                <a:latin typeface="Segoe UI"/>
                <a:cs typeface="Segoe UI"/>
              </a:rPr>
              <a:t>:</a:t>
            </a:r>
            <a:r>
              <a:rPr sz="1600" i="1" spc="-3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Sense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Publishing</a:t>
            </a:r>
            <a:endParaRPr sz="1600">
              <a:latin typeface="Segoe UI"/>
              <a:cs typeface="Segoe UI"/>
            </a:endParaRPr>
          </a:p>
          <a:p>
            <a:pPr marL="12700" marR="316230">
              <a:spcBef>
                <a:spcPts val="384"/>
              </a:spcBef>
            </a:pPr>
            <a:r>
              <a:rPr sz="1600" dirty="0">
                <a:latin typeface="Segoe UI"/>
                <a:cs typeface="Segoe UI"/>
              </a:rPr>
              <a:t>Hattie,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J.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(2012)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Visible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for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spc="-10" dirty="0">
                <a:latin typeface="Segoe UI"/>
                <a:cs typeface="Segoe UI"/>
              </a:rPr>
              <a:t>Teachers: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Maximising</a:t>
            </a:r>
            <a:r>
              <a:rPr sz="1600" i="1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impact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on</a:t>
            </a:r>
            <a:r>
              <a:rPr sz="1600" i="1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learning,</a:t>
            </a:r>
            <a:r>
              <a:rPr sz="1600" i="1" spc="-2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London: Routledge</a:t>
            </a:r>
            <a:endParaRPr sz="1600">
              <a:latin typeface="Segoe UI"/>
              <a:cs typeface="Segoe UI"/>
            </a:endParaRPr>
          </a:p>
          <a:p>
            <a:pPr marL="12700">
              <a:spcBef>
                <a:spcPts val="380"/>
              </a:spcBef>
            </a:pPr>
            <a:r>
              <a:rPr sz="1600" dirty="0">
                <a:latin typeface="Segoe UI"/>
                <a:cs typeface="Segoe UI"/>
              </a:rPr>
              <a:t>Heron,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J.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(1999)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The</a:t>
            </a:r>
            <a:r>
              <a:rPr sz="1600" spc="-7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Complete</a:t>
            </a:r>
            <a:r>
              <a:rPr sz="1600" spc="-6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Facilitators</a:t>
            </a:r>
            <a:r>
              <a:rPr sz="1600" spc="-5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Handbook.</a:t>
            </a:r>
            <a:endParaRPr sz="1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59940" y="581913"/>
            <a:ext cx="8041640" cy="10490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9525">
              <a:spcBef>
                <a:spcPts val="95"/>
              </a:spcBef>
            </a:pPr>
            <a:r>
              <a:rPr sz="1600" dirty="0">
                <a:latin typeface="Segoe UI"/>
                <a:cs typeface="Segoe UI"/>
              </a:rPr>
              <a:t>Kolb,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D.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(1984)</a:t>
            </a:r>
            <a:r>
              <a:rPr sz="1600" spc="-3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Experiential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Learning: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Experience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as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the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source</a:t>
            </a:r>
            <a:r>
              <a:rPr sz="1600" i="1" spc="-4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of</a:t>
            </a:r>
            <a:r>
              <a:rPr sz="1600" i="1" spc="-5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learning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and</a:t>
            </a:r>
            <a:r>
              <a:rPr sz="1600" i="1" spc="-55" dirty="0">
                <a:latin typeface="Segoe UI"/>
                <a:cs typeface="Segoe UI"/>
              </a:rPr>
              <a:t> </a:t>
            </a:r>
            <a:r>
              <a:rPr sz="1600" i="1" spc="-10" dirty="0">
                <a:latin typeface="Segoe UI"/>
                <a:cs typeface="Segoe UI"/>
              </a:rPr>
              <a:t>development</a:t>
            </a:r>
            <a:r>
              <a:rPr sz="1600" spc="-10" dirty="0">
                <a:latin typeface="Segoe UI"/>
                <a:cs typeface="Segoe UI"/>
              </a:rPr>
              <a:t>, </a:t>
            </a:r>
            <a:r>
              <a:rPr sz="1600" dirty="0">
                <a:latin typeface="Segoe UI"/>
                <a:cs typeface="Segoe UI"/>
              </a:rPr>
              <a:t>London:</a:t>
            </a:r>
            <a:r>
              <a:rPr sz="1600" spc="15" dirty="0">
                <a:latin typeface="Segoe UI"/>
                <a:cs typeface="Segoe UI"/>
              </a:rPr>
              <a:t> </a:t>
            </a:r>
            <a:r>
              <a:rPr sz="1600" spc="-20" dirty="0">
                <a:latin typeface="Segoe UI"/>
                <a:cs typeface="Segoe UI"/>
              </a:rPr>
              <a:t>Prentice-Hall</a:t>
            </a:r>
            <a:endParaRPr sz="1600">
              <a:latin typeface="Segoe UI"/>
              <a:cs typeface="Segoe UI"/>
            </a:endParaRPr>
          </a:p>
          <a:p>
            <a:pPr marL="12700">
              <a:spcBef>
                <a:spcPts val="384"/>
              </a:spcBef>
            </a:pPr>
            <a:r>
              <a:rPr sz="1600" spc="-20" dirty="0">
                <a:latin typeface="Segoe UI"/>
                <a:cs typeface="Segoe UI"/>
              </a:rPr>
              <a:t>Tuckman,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B.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&amp;</a:t>
            </a:r>
            <a:r>
              <a:rPr sz="1600" spc="-4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Jensen,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A.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(1977)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Stages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of</a:t>
            </a:r>
            <a:r>
              <a:rPr sz="1600" spc="-4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Small-</a:t>
            </a:r>
            <a:r>
              <a:rPr sz="1600" dirty="0">
                <a:latin typeface="Segoe UI"/>
                <a:cs typeface="Segoe UI"/>
              </a:rPr>
              <a:t>Group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Development</a:t>
            </a:r>
            <a:r>
              <a:rPr sz="1600" spc="-50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Revisited.</a:t>
            </a:r>
            <a:r>
              <a:rPr sz="1600" spc="-35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Group</a:t>
            </a:r>
            <a:r>
              <a:rPr sz="1600" i="1" spc="-45" dirty="0">
                <a:latin typeface="Segoe UI"/>
                <a:cs typeface="Segoe UI"/>
              </a:rPr>
              <a:t> </a:t>
            </a:r>
            <a:r>
              <a:rPr sz="1600" i="1" spc="-25" dirty="0">
                <a:latin typeface="Segoe UI"/>
                <a:cs typeface="Segoe UI"/>
              </a:rPr>
              <a:t>and</a:t>
            </a:r>
            <a:endParaRPr sz="1600">
              <a:latin typeface="Segoe UI"/>
              <a:cs typeface="Segoe UI"/>
            </a:endParaRPr>
          </a:p>
          <a:p>
            <a:pPr marL="12700"/>
            <a:r>
              <a:rPr sz="1600" i="1" dirty="0">
                <a:latin typeface="Segoe UI"/>
                <a:cs typeface="Segoe UI"/>
              </a:rPr>
              <a:t>Organisation</a:t>
            </a:r>
            <a:r>
              <a:rPr sz="1600" i="1" spc="-10" dirty="0">
                <a:latin typeface="Segoe UI"/>
                <a:cs typeface="Segoe UI"/>
              </a:rPr>
              <a:t> </a:t>
            </a:r>
            <a:r>
              <a:rPr sz="1600" i="1" dirty="0">
                <a:latin typeface="Segoe UI"/>
                <a:cs typeface="Segoe UI"/>
              </a:rPr>
              <a:t>Management</a:t>
            </a:r>
            <a:r>
              <a:rPr sz="1600" i="1" spc="-20" dirty="0">
                <a:latin typeface="Segoe UI"/>
                <a:cs typeface="Segoe UI"/>
              </a:rPr>
              <a:t> 2(4),419-</a:t>
            </a:r>
            <a:r>
              <a:rPr sz="1600" i="1" dirty="0">
                <a:latin typeface="Segoe UI"/>
                <a:cs typeface="Segoe UI"/>
              </a:rPr>
              <a:t>427.</a:t>
            </a:r>
            <a:r>
              <a:rPr sz="1600" i="1" spc="-10" dirty="0">
                <a:latin typeface="Segoe UI"/>
                <a:cs typeface="Segoe UI"/>
              </a:rPr>
              <a:t> </a:t>
            </a:r>
            <a:r>
              <a:rPr sz="1600" dirty="0">
                <a:latin typeface="Segoe UI"/>
                <a:cs typeface="Segoe UI"/>
              </a:rPr>
              <a:t>Sage</a:t>
            </a:r>
            <a:r>
              <a:rPr sz="1600" spc="-25" dirty="0">
                <a:latin typeface="Segoe UI"/>
                <a:cs typeface="Segoe UI"/>
              </a:rPr>
              <a:t> </a:t>
            </a:r>
            <a:r>
              <a:rPr sz="1600" spc="-10" dirty="0">
                <a:latin typeface="Segoe UI"/>
                <a:cs typeface="Segoe UI"/>
              </a:rPr>
              <a:t>Publications.</a:t>
            </a:r>
            <a:endParaRPr sz="1600">
              <a:latin typeface="Segoe UI"/>
              <a:cs typeface="Segoe U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1600</Words>
  <Application>Microsoft Office PowerPoint</Application>
  <PresentationFormat>Widescreen</PresentationFormat>
  <Paragraphs>355</Paragraphs>
  <Slides>62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62</vt:i4>
      </vt:variant>
    </vt:vector>
  </HeadingPairs>
  <TitlesOfParts>
    <vt:vector size="71" baseType="lpstr">
      <vt:lpstr>Arial</vt:lpstr>
      <vt:lpstr>Calibri</vt:lpstr>
      <vt:lpstr>Calibri Light</vt:lpstr>
      <vt:lpstr>Cambria</vt:lpstr>
      <vt:lpstr>Courier New</vt:lpstr>
      <vt:lpstr>Segoe UI</vt:lpstr>
      <vt:lpstr>Times New Roman</vt:lpstr>
      <vt:lpstr>Office Theme</vt:lpstr>
      <vt:lpstr>1_Office Theme</vt:lpstr>
      <vt:lpstr>Facilitation 2025</vt:lpstr>
      <vt:lpstr>Go to the quote that resonates more with you. </vt:lpstr>
      <vt:lpstr>PowerPoint Presentation</vt:lpstr>
      <vt:lpstr>What jobs/roles/names can be given to people who work with young people?</vt:lpstr>
      <vt:lpstr>PowerPoint Presentation</vt:lpstr>
      <vt:lpstr>What is Facilitation?</vt:lpstr>
      <vt:lpstr>Facilitation defined…</vt:lpstr>
      <vt:lpstr>Where is facilitation used?</vt:lpstr>
      <vt:lpstr>Why facilitation?</vt:lpstr>
      <vt:lpstr>Why facilitation?</vt:lpstr>
      <vt:lpstr>The process of facilitation often focuses upon enabling participants to rationalise and better understanding their…</vt:lpstr>
      <vt:lpstr>A facilitator provides opportunities, guidance or resources to assist participants towards achieving a goal.</vt:lpstr>
      <vt:lpstr>Create the process</vt:lpstr>
      <vt:lpstr>PowerPoint Presentation</vt:lpstr>
      <vt:lpstr>Create the processes…</vt:lpstr>
      <vt:lpstr>In outdoor adventure education we tend to look at facilitation as a means of helping people through the process of experiential learning</vt:lpstr>
      <vt:lpstr>Experiential Learning Kolb,1984</vt:lpstr>
      <vt:lpstr>Experiential Learning (Kolb,1984)</vt:lpstr>
      <vt:lpstr>PLAN</vt:lpstr>
      <vt:lpstr>PowerPoint Presentation</vt:lpstr>
      <vt:lpstr>Stages of Group Development</vt:lpstr>
      <vt:lpstr>1st Stage</vt:lpstr>
      <vt:lpstr>Stage</vt:lpstr>
      <vt:lpstr>Stage</vt:lpstr>
      <vt:lpstr>4th Stage</vt:lpstr>
      <vt:lpstr>5th Stage</vt:lpstr>
      <vt:lpstr>A facilitators core principles…</vt:lpstr>
      <vt:lpstr>Create the processes…</vt:lpstr>
      <vt:lpstr>Heron’s Modes of Facilitation</vt:lpstr>
      <vt:lpstr>PowerPoint Presentation</vt:lpstr>
      <vt:lpstr>Heron’s Modes of Facilitation</vt:lpstr>
      <vt:lpstr>Hierarchical</vt:lpstr>
      <vt:lpstr>Co-operative</vt:lpstr>
      <vt:lpstr>Autonomous</vt:lpstr>
      <vt:lpstr>Lets go try it out…</vt:lpstr>
      <vt:lpstr>Discussion Points…..</vt:lpstr>
      <vt:lpstr>Heron’s 3 Modes of Facilitation</vt:lpstr>
      <vt:lpstr>Heron’s 3 Modes of Facilitation</vt:lpstr>
      <vt:lpstr>Modes</vt:lpstr>
      <vt:lpstr>PowerPoint Presentation</vt:lpstr>
      <vt:lpstr>PowerPoint Presentation</vt:lpstr>
      <vt:lpstr>PowerPoint Presentation</vt:lpstr>
      <vt:lpstr>We need creativity</vt:lpstr>
      <vt:lpstr>PowerPoint Presentation</vt:lpstr>
      <vt:lpstr>PowerPoint Presentation</vt:lpstr>
      <vt:lpstr>The Confronting Dimension</vt:lpstr>
      <vt:lpstr>PowerPoint Presentation</vt:lpstr>
      <vt:lpstr>PowerPoint Presentation</vt:lpstr>
      <vt:lpstr>PowerPoint Presentation</vt:lpstr>
      <vt:lpstr>PowerPoint Presentation</vt:lpstr>
      <vt:lpstr>The 18 basic Options</vt:lpstr>
      <vt:lpstr>The 18 basic Options</vt:lpstr>
      <vt:lpstr>PowerPoint Presentation</vt:lpstr>
      <vt:lpstr>The 18 basic Options</vt:lpstr>
      <vt:lpstr>7. The meaning Dimension – Hierarchical Mode</vt:lpstr>
      <vt:lpstr>The 18 basic Options</vt:lpstr>
      <vt:lpstr>16. The Valuing Dimension – Hierarchical Mode</vt:lpstr>
      <vt:lpstr>Personal Reflection</vt:lpstr>
      <vt:lpstr>Next Week</vt:lpstr>
      <vt:lpstr>PowerPoint Presentation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Trevino Gonzalez</cp:lastModifiedBy>
  <cp:revision>1</cp:revision>
  <dcterms:created xsi:type="dcterms:W3CDTF">2025-02-13T12:23:24Z</dcterms:created>
  <dcterms:modified xsi:type="dcterms:W3CDTF">2025-02-20T11:36:24Z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2024-02-23T00:00:00Z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2025-02-13T00:00:00Z</vt:filetime>
  </property>
  <property fmtid="{D5CDD505-2E9C-101B-9397-08002B2CF9AE}" pid="5" name="Producer">
    <vt:lpwstr>Microsoft® PowerPoint® for Microsoft 365</vt:lpwstr>
  </property>
</Properties>
</file>