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1" r:id="rId1"/>
  </p:sldMasterIdLst>
  <p:notesMasterIdLst>
    <p:notesMasterId r:id="rId13"/>
  </p:notesMasterIdLst>
  <p:handoutMasterIdLst>
    <p:handoutMasterId r:id="rId14"/>
  </p:handoutMasterIdLst>
  <p:sldIdLst>
    <p:sldId id="286" r:id="rId2"/>
    <p:sldId id="257" r:id="rId3"/>
    <p:sldId id="258" r:id="rId4"/>
    <p:sldId id="270" r:id="rId5"/>
    <p:sldId id="263" r:id="rId6"/>
    <p:sldId id="292" r:id="rId7"/>
    <p:sldId id="275" r:id="rId8"/>
    <p:sldId id="291" r:id="rId9"/>
    <p:sldId id="264" r:id="rId10"/>
    <p:sldId id="277" r:id="rId11"/>
    <p:sldId id="280" r:id="rId12"/>
  </p:sldIdLst>
  <p:sldSz cx="9144000" cy="6858000" type="screen4x3"/>
  <p:notesSz cx="6724650" cy="9774238"/>
  <p:defaultTextStyle>
    <a:defPPr>
      <a:defRPr lang="en-GB"/>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44" autoAdjust="0"/>
    <p:restoredTop sz="93891" autoAdjust="0"/>
  </p:normalViewPr>
  <p:slideViewPr>
    <p:cSldViewPr>
      <p:cViewPr varScale="1">
        <p:scale>
          <a:sx n="115" d="100"/>
          <a:sy n="115" d="100"/>
        </p:scale>
        <p:origin x="1530" y="108"/>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706" name="Rectangle 2">
            <a:extLst>
              <a:ext uri="{FF2B5EF4-FFF2-40B4-BE49-F238E27FC236}">
                <a16:creationId xmlns:a16="http://schemas.microsoft.com/office/drawing/2014/main" id="{089DA88B-F6C5-4B25-B3DC-8361B045063C}"/>
              </a:ext>
            </a:extLst>
          </p:cNvPr>
          <p:cNvSpPr>
            <a:spLocks noGrp="1" noChangeArrowheads="1"/>
          </p:cNvSpPr>
          <p:nvPr>
            <p:ph type="hdr" sz="quarter"/>
          </p:nvPr>
        </p:nvSpPr>
        <p:spPr bwMode="auto">
          <a:xfrm>
            <a:off x="0" y="0"/>
            <a:ext cx="2913063" cy="488950"/>
          </a:xfrm>
          <a:prstGeom prst="rect">
            <a:avLst/>
          </a:prstGeom>
          <a:noFill/>
          <a:ln>
            <a:noFill/>
          </a:ln>
          <a:effectLst/>
          <a:extLst/>
        </p:spPr>
        <p:txBody>
          <a:bodyPr vert="horz" wrap="square" lIns="91861" tIns="45930" rIns="91861" bIns="45930" numCol="1" anchor="t" anchorCtr="0" compatLnSpc="1">
            <a:prstTxWarp prst="textNoShape">
              <a:avLst/>
            </a:prstTxWarp>
          </a:bodyPr>
          <a:lstStyle>
            <a:lvl1pPr eaLnBrk="1" hangingPunct="1">
              <a:defRPr sz="1200"/>
            </a:lvl1pPr>
          </a:lstStyle>
          <a:p>
            <a:pPr>
              <a:defRPr/>
            </a:pPr>
            <a:endParaRPr lang="en-US" altLang="en-US"/>
          </a:p>
        </p:txBody>
      </p:sp>
      <p:sp>
        <p:nvSpPr>
          <p:cNvPr id="72707" name="Rectangle 3">
            <a:extLst>
              <a:ext uri="{FF2B5EF4-FFF2-40B4-BE49-F238E27FC236}">
                <a16:creationId xmlns:a16="http://schemas.microsoft.com/office/drawing/2014/main" id="{1E780031-E4CE-4219-8EB6-4FC07C6E178D}"/>
              </a:ext>
            </a:extLst>
          </p:cNvPr>
          <p:cNvSpPr>
            <a:spLocks noGrp="1" noChangeArrowheads="1"/>
          </p:cNvSpPr>
          <p:nvPr>
            <p:ph type="dt" sz="quarter" idx="1"/>
          </p:nvPr>
        </p:nvSpPr>
        <p:spPr bwMode="auto">
          <a:xfrm>
            <a:off x="3810000" y="0"/>
            <a:ext cx="2913063" cy="488950"/>
          </a:xfrm>
          <a:prstGeom prst="rect">
            <a:avLst/>
          </a:prstGeom>
          <a:noFill/>
          <a:ln>
            <a:noFill/>
          </a:ln>
          <a:effectLst/>
          <a:extLst/>
        </p:spPr>
        <p:txBody>
          <a:bodyPr vert="horz" wrap="square" lIns="91861" tIns="45930" rIns="91861" bIns="45930" numCol="1" anchor="t" anchorCtr="0" compatLnSpc="1">
            <a:prstTxWarp prst="textNoShape">
              <a:avLst/>
            </a:prstTxWarp>
          </a:bodyPr>
          <a:lstStyle>
            <a:lvl1pPr algn="r" eaLnBrk="1" hangingPunct="1">
              <a:defRPr sz="1200"/>
            </a:lvl1pPr>
          </a:lstStyle>
          <a:p>
            <a:pPr>
              <a:defRPr/>
            </a:pPr>
            <a:endParaRPr lang="en-US" altLang="en-US"/>
          </a:p>
        </p:txBody>
      </p:sp>
      <p:sp>
        <p:nvSpPr>
          <p:cNvPr id="72708" name="Rectangle 4">
            <a:extLst>
              <a:ext uri="{FF2B5EF4-FFF2-40B4-BE49-F238E27FC236}">
                <a16:creationId xmlns:a16="http://schemas.microsoft.com/office/drawing/2014/main" id="{1AE8C20E-F974-458A-906D-0AC276E78E06}"/>
              </a:ext>
            </a:extLst>
          </p:cNvPr>
          <p:cNvSpPr>
            <a:spLocks noGrp="1" noChangeArrowheads="1"/>
          </p:cNvSpPr>
          <p:nvPr>
            <p:ph type="ftr" sz="quarter" idx="2"/>
          </p:nvPr>
        </p:nvSpPr>
        <p:spPr bwMode="auto">
          <a:xfrm>
            <a:off x="0" y="9283700"/>
            <a:ext cx="2913063" cy="488950"/>
          </a:xfrm>
          <a:prstGeom prst="rect">
            <a:avLst/>
          </a:prstGeom>
          <a:noFill/>
          <a:ln>
            <a:noFill/>
          </a:ln>
          <a:effectLst/>
          <a:extLst/>
        </p:spPr>
        <p:txBody>
          <a:bodyPr vert="horz" wrap="square" lIns="91861" tIns="45930" rIns="91861" bIns="45930" numCol="1" anchor="b" anchorCtr="0" compatLnSpc="1">
            <a:prstTxWarp prst="textNoShape">
              <a:avLst/>
            </a:prstTxWarp>
          </a:bodyPr>
          <a:lstStyle>
            <a:lvl1pPr eaLnBrk="1" hangingPunct="1">
              <a:defRPr sz="1200"/>
            </a:lvl1pPr>
          </a:lstStyle>
          <a:p>
            <a:pPr>
              <a:defRPr/>
            </a:pPr>
            <a:endParaRPr lang="en-US" altLang="en-US"/>
          </a:p>
        </p:txBody>
      </p:sp>
      <p:sp>
        <p:nvSpPr>
          <p:cNvPr id="72709" name="Rectangle 5">
            <a:extLst>
              <a:ext uri="{FF2B5EF4-FFF2-40B4-BE49-F238E27FC236}">
                <a16:creationId xmlns:a16="http://schemas.microsoft.com/office/drawing/2014/main" id="{1C89438A-D51C-4258-944D-40C41187CDA6}"/>
              </a:ext>
            </a:extLst>
          </p:cNvPr>
          <p:cNvSpPr>
            <a:spLocks noGrp="1" noChangeArrowheads="1"/>
          </p:cNvSpPr>
          <p:nvPr>
            <p:ph type="sldNum" sz="quarter" idx="3"/>
          </p:nvPr>
        </p:nvSpPr>
        <p:spPr bwMode="auto">
          <a:xfrm>
            <a:off x="3810000" y="9283700"/>
            <a:ext cx="2913063" cy="488950"/>
          </a:xfrm>
          <a:prstGeom prst="rect">
            <a:avLst/>
          </a:prstGeom>
          <a:noFill/>
          <a:ln>
            <a:noFill/>
          </a:ln>
          <a:effectLst/>
          <a:extLst/>
        </p:spPr>
        <p:txBody>
          <a:bodyPr vert="horz" wrap="square" lIns="91861" tIns="45930" rIns="91861" bIns="45930" numCol="1" anchor="b" anchorCtr="0" compatLnSpc="1">
            <a:prstTxWarp prst="textNoShape">
              <a:avLst/>
            </a:prstTxWarp>
          </a:bodyPr>
          <a:lstStyle>
            <a:lvl1pPr algn="r" eaLnBrk="1" hangingPunct="1">
              <a:defRPr sz="1200"/>
            </a:lvl1pPr>
          </a:lstStyle>
          <a:p>
            <a:pPr>
              <a:defRPr/>
            </a:pPr>
            <a:fld id="{2012DA0E-EF08-47EA-8FEF-FBE1362FF38E}"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5058" name="Rectangle 2">
            <a:extLst>
              <a:ext uri="{FF2B5EF4-FFF2-40B4-BE49-F238E27FC236}">
                <a16:creationId xmlns:a16="http://schemas.microsoft.com/office/drawing/2014/main" id="{2C59EEEF-B746-450D-BEF5-040CCA072996}"/>
              </a:ext>
            </a:extLst>
          </p:cNvPr>
          <p:cNvSpPr>
            <a:spLocks noGrp="1" noChangeArrowheads="1"/>
          </p:cNvSpPr>
          <p:nvPr>
            <p:ph type="hdr" sz="quarter"/>
          </p:nvPr>
        </p:nvSpPr>
        <p:spPr bwMode="auto">
          <a:xfrm>
            <a:off x="0" y="0"/>
            <a:ext cx="2913063" cy="488950"/>
          </a:xfrm>
          <a:prstGeom prst="rect">
            <a:avLst/>
          </a:prstGeom>
          <a:noFill/>
          <a:ln>
            <a:noFill/>
          </a:ln>
          <a:effectLst/>
          <a:extLst/>
        </p:spPr>
        <p:txBody>
          <a:bodyPr vert="horz" wrap="square" lIns="91861" tIns="45930" rIns="91861" bIns="45930" numCol="1" anchor="t" anchorCtr="0" compatLnSpc="1">
            <a:prstTxWarp prst="textNoShape">
              <a:avLst/>
            </a:prstTxWarp>
          </a:bodyPr>
          <a:lstStyle>
            <a:lvl1pPr eaLnBrk="1" hangingPunct="1">
              <a:defRPr sz="1200"/>
            </a:lvl1pPr>
          </a:lstStyle>
          <a:p>
            <a:pPr>
              <a:defRPr/>
            </a:pPr>
            <a:endParaRPr lang="en-US" altLang="en-US"/>
          </a:p>
        </p:txBody>
      </p:sp>
      <p:sp>
        <p:nvSpPr>
          <p:cNvPr id="45059" name="Rectangle 3">
            <a:extLst>
              <a:ext uri="{FF2B5EF4-FFF2-40B4-BE49-F238E27FC236}">
                <a16:creationId xmlns:a16="http://schemas.microsoft.com/office/drawing/2014/main" id="{9D5FA796-A208-4699-831F-FDBA15FD7647}"/>
              </a:ext>
            </a:extLst>
          </p:cNvPr>
          <p:cNvSpPr>
            <a:spLocks noGrp="1" noChangeArrowheads="1"/>
          </p:cNvSpPr>
          <p:nvPr>
            <p:ph type="dt" idx="1"/>
          </p:nvPr>
        </p:nvSpPr>
        <p:spPr bwMode="auto">
          <a:xfrm>
            <a:off x="3810000" y="0"/>
            <a:ext cx="2913063" cy="488950"/>
          </a:xfrm>
          <a:prstGeom prst="rect">
            <a:avLst/>
          </a:prstGeom>
          <a:noFill/>
          <a:ln>
            <a:noFill/>
          </a:ln>
          <a:effectLst/>
          <a:extLst/>
        </p:spPr>
        <p:txBody>
          <a:bodyPr vert="horz" wrap="square" lIns="91861" tIns="45930" rIns="91861" bIns="45930" numCol="1" anchor="t" anchorCtr="0" compatLnSpc="1">
            <a:prstTxWarp prst="textNoShape">
              <a:avLst/>
            </a:prstTxWarp>
          </a:bodyPr>
          <a:lstStyle>
            <a:lvl1pPr algn="r" eaLnBrk="1" hangingPunct="1">
              <a:defRPr sz="1200"/>
            </a:lvl1pPr>
          </a:lstStyle>
          <a:p>
            <a:pPr>
              <a:defRPr/>
            </a:pPr>
            <a:endParaRPr lang="en-US" altLang="en-US"/>
          </a:p>
        </p:txBody>
      </p:sp>
      <p:sp>
        <p:nvSpPr>
          <p:cNvPr id="4100" name="Rectangle 4">
            <a:extLst>
              <a:ext uri="{FF2B5EF4-FFF2-40B4-BE49-F238E27FC236}">
                <a16:creationId xmlns:a16="http://schemas.microsoft.com/office/drawing/2014/main" id="{3427938B-C8C1-49BA-B4B7-C5A0A6DE0936}"/>
              </a:ext>
            </a:extLst>
          </p:cNvPr>
          <p:cNvSpPr>
            <a:spLocks noGrp="1" noRot="1" noChangeAspect="1" noChangeArrowheads="1" noTextEdit="1"/>
          </p:cNvSpPr>
          <p:nvPr>
            <p:ph type="sldImg" idx="2"/>
          </p:nvPr>
        </p:nvSpPr>
        <p:spPr bwMode="auto">
          <a:xfrm>
            <a:off x="919163" y="733425"/>
            <a:ext cx="4886325" cy="3665538"/>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5061" name="Rectangle 5">
            <a:extLst>
              <a:ext uri="{FF2B5EF4-FFF2-40B4-BE49-F238E27FC236}">
                <a16:creationId xmlns:a16="http://schemas.microsoft.com/office/drawing/2014/main" id="{68CF7F6B-A3D7-4B0D-A9CE-780E95287120}"/>
              </a:ext>
            </a:extLst>
          </p:cNvPr>
          <p:cNvSpPr>
            <a:spLocks noGrp="1" noChangeArrowheads="1"/>
          </p:cNvSpPr>
          <p:nvPr>
            <p:ph type="body" sz="quarter" idx="3"/>
          </p:nvPr>
        </p:nvSpPr>
        <p:spPr bwMode="auto">
          <a:xfrm>
            <a:off x="671513" y="4641850"/>
            <a:ext cx="5381625" cy="4398963"/>
          </a:xfrm>
          <a:prstGeom prst="rect">
            <a:avLst/>
          </a:prstGeom>
          <a:noFill/>
          <a:ln>
            <a:noFill/>
          </a:ln>
          <a:effectLst/>
          <a:extLst/>
        </p:spPr>
        <p:txBody>
          <a:bodyPr vert="horz" wrap="square" lIns="91861" tIns="45930" rIns="91861" bIns="45930" numCol="1" anchor="t" anchorCtr="0" compatLnSpc="1">
            <a:prstTxWarp prst="textNoShape">
              <a:avLst/>
            </a:prstTxWarp>
          </a:bodyPr>
          <a:lstStyle/>
          <a:p>
            <a:pPr lvl="0"/>
            <a:r>
              <a:rPr lang="en-US" altLang="en-US" noProof="0"/>
              <a:t>Click to edit Master text styles</a:t>
            </a:r>
          </a:p>
          <a:p>
            <a:pPr lvl="1"/>
            <a:r>
              <a:rPr lang="en-US" altLang="en-US" noProof="0"/>
              <a:t>Second level</a:t>
            </a:r>
          </a:p>
          <a:p>
            <a:pPr lvl="2"/>
            <a:r>
              <a:rPr lang="en-US" altLang="en-US" noProof="0"/>
              <a:t>Third level</a:t>
            </a:r>
          </a:p>
          <a:p>
            <a:pPr lvl="3"/>
            <a:r>
              <a:rPr lang="en-US" altLang="en-US" noProof="0"/>
              <a:t>Fourth level</a:t>
            </a:r>
          </a:p>
          <a:p>
            <a:pPr lvl="4"/>
            <a:r>
              <a:rPr lang="en-US" altLang="en-US" noProof="0"/>
              <a:t>Fifth level</a:t>
            </a:r>
          </a:p>
        </p:txBody>
      </p:sp>
      <p:sp>
        <p:nvSpPr>
          <p:cNvPr id="45062" name="Rectangle 6">
            <a:extLst>
              <a:ext uri="{FF2B5EF4-FFF2-40B4-BE49-F238E27FC236}">
                <a16:creationId xmlns:a16="http://schemas.microsoft.com/office/drawing/2014/main" id="{8FD6A68E-5CC1-4936-88EE-84A12AA87FBA}"/>
              </a:ext>
            </a:extLst>
          </p:cNvPr>
          <p:cNvSpPr>
            <a:spLocks noGrp="1" noChangeArrowheads="1"/>
          </p:cNvSpPr>
          <p:nvPr>
            <p:ph type="ftr" sz="quarter" idx="4"/>
          </p:nvPr>
        </p:nvSpPr>
        <p:spPr bwMode="auto">
          <a:xfrm>
            <a:off x="0" y="9283700"/>
            <a:ext cx="2913063" cy="488950"/>
          </a:xfrm>
          <a:prstGeom prst="rect">
            <a:avLst/>
          </a:prstGeom>
          <a:noFill/>
          <a:ln>
            <a:noFill/>
          </a:ln>
          <a:effectLst/>
          <a:extLst/>
        </p:spPr>
        <p:txBody>
          <a:bodyPr vert="horz" wrap="square" lIns="91861" tIns="45930" rIns="91861" bIns="45930" numCol="1" anchor="b" anchorCtr="0" compatLnSpc="1">
            <a:prstTxWarp prst="textNoShape">
              <a:avLst/>
            </a:prstTxWarp>
          </a:bodyPr>
          <a:lstStyle>
            <a:lvl1pPr eaLnBrk="1" hangingPunct="1">
              <a:defRPr sz="1200"/>
            </a:lvl1pPr>
          </a:lstStyle>
          <a:p>
            <a:pPr>
              <a:defRPr/>
            </a:pPr>
            <a:endParaRPr lang="en-US" altLang="en-US"/>
          </a:p>
        </p:txBody>
      </p:sp>
      <p:sp>
        <p:nvSpPr>
          <p:cNvPr id="45063" name="Rectangle 7">
            <a:extLst>
              <a:ext uri="{FF2B5EF4-FFF2-40B4-BE49-F238E27FC236}">
                <a16:creationId xmlns:a16="http://schemas.microsoft.com/office/drawing/2014/main" id="{D0E76932-663A-4696-A356-E4A043CA726C}"/>
              </a:ext>
            </a:extLst>
          </p:cNvPr>
          <p:cNvSpPr>
            <a:spLocks noGrp="1" noChangeArrowheads="1"/>
          </p:cNvSpPr>
          <p:nvPr>
            <p:ph type="sldNum" sz="quarter" idx="5"/>
          </p:nvPr>
        </p:nvSpPr>
        <p:spPr bwMode="auto">
          <a:xfrm>
            <a:off x="3810000" y="9283700"/>
            <a:ext cx="2913063" cy="488950"/>
          </a:xfrm>
          <a:prstGeom prst="rect">
            <a:avLst/>
          </a:prstGeom>
          <a:noFill/>
          <a:ln>
            <a:noFill/>
          </a:ln>
          <a:effectLst/>
          <a:extLst/>
        </p:spPr>
        <p:txBody>
          <a:bodyPr vert="horz" wrap="square" lIns="91861" tIns="45930" rIns="91861" bIns="45930" numCol="1" anchor="b" anchorCtr="0" compatLnSpc="1">
            <a:prstTxWarp prst="textNoShape">
              <a:avLst/>
            </a:prstTxWarp>
          </a:bodyPr>
          <a:lstStyle>
            <a:lvl1pPr algn="r" eaLnBrk="1" hangingPunct="1">
              <a:defRPr sz="1200"/>
            </a:lvl1pPr>
          </a:lstStyle>
          <a:p>
            <a:pPr>
              <a:defRPr/>
            </a:pPr>
            <a:fld id="{01D72F3E-2662-4F08-800D-A9B691394B22}"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pitchFamily="34" charset="0"/>
        <a:ea typeface="+mn-ea"/>
        <a:cs typeface="+mn-cs"/>
      </a:defRPr>
    </a:lvl1pPr>
    <a:lvl2pPr marL="457200" algn="l" rtl="0" eaLnBrk="0" fontAlgn="base" hangingPunct="0">
      <a:spcBef>
        <a:spcPct val="30000"/>
      </a:spcBef>
      <a:spcAft>
        <a:spcPct val="0"/>
      </a:spcAft>
      <a:defRPr sz="1200" kern="1200">
        <a:solidFill>
          <a:schemeClr val="tx1"/>
        </a:solidFill>
        <a:latin typeface="Arial" pitchFamily="34" charset="0"/>
        <a:ea typeface="+mn-ea"/>
        <a:cs typeface="+mn-cs"/>
      </a:defRPr>
    </a:lvl2pPr>
    <a:lvl3pPr marL="914400" algn="l" rtl="0" eaLnBrk="0" fontAlgn="base" hangingPunct="0">
      <a:spcBef>
        <a:spcPct val="30000"/>
      </a:spcBef>
      <a:spcAft>
        <a:spcPct val="0"/>
      </a:spcAft>
      <a:defRPr sz="1200" kern="1200">
        <a:solidFill>
          <a:schemeClr val="tx1"/>
        </a:solidFill>
        <a:latin typeface="Arial" pitchFamily="34" charset="0"/>
        <a:ea typeface="+mn-ea"/>
        <a:cs typeface="+mn-cs"/>
      </a:defRPr>
    </a:lvl3pPr>
    <a:lvl4pPr marL="1371600" algn="l" rtl="0" eaLnBrk="0" fontAlgn="base" hangingPunct="0">
      <a:spcBef>
        <a:spcPct val="30000"/>
      </a:spcBef>
      <a:spcAft>
        <a:spcPct val="0"/>
      </a:spcAft>
      <a:defRPr sz="1200" kern="1200">
        <a:solidFill>
          <a:schemeClr val="tx1"/>
        </a:solidFill>
        <a:latin typeface="Arial" pitchFamily="34" charset="0"/>
        <a:ea typeface="+mn-ea"/>
        <a:cs typeface="+mn-cs"/>
      </a:defRPr>
    </a:lvl4pPr>
    <a:lvl5pPr marL="1828800" algn="l" rtl="0" eaLnBrk="0" fontAlgn="base" hangingPunct="0">
      <a:spcBef>
        <a:spcPct val="30000"/>
      </a:spcBef>
      <a:spcAft>
        <a:spcPct val="0"/>
      </a:spcAft>
      <a:defRPr sz="1200" kern="1200">
        <a:solidFill>
          <a:schemeClr val="tx1"/>
        </a:solidFill>
        <a:latin typeface="Arial"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a:extLst>
              <a:ext uri="{FF2B5EF4-FFF2-40B4-BE49-F238E27FC236}">
                <a16:creationId xmlns:a16="http://schemas.microsoft.com/office/drawing/2014/main" id="{4E236C93-B518-4977-809D-00B63019D68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FC0960-A5C5-42FF-86CA-A9D558C92372}" type="slidenum">
              <a:rPr lang="en-US" altLang="en-US" smtClean="0"/>
              <a:pPr/>
              <a:t>2</a:t>
            </a:fld>
            <a:endParaRPr lang="en-US" altLang="en-US"/>
          </a:p>
        </p:txBody>
      </p:sp>
      <p:sp>
        <p:nvSpPr>
          <p:cNvPr id="8195" name="Rectangle 2">
            <a:extLst>
              <a:ext uri="{FF2B5EF4-FFF2-40B4-BE49-F238E27FC236}">
                <a16:creationId xmlns:a16="http://schemas.microsoft.com/office/drawing/2014/main" id="{33ED6CAD-A9AE-4BA0-9439-D6DEA805C8C3}"/>
              </a:ext>
            </a:extLst>
          </p:cNvPr>
          <p:cNvSpPr>
            <a:spLocks noGrp="1" noRot="1" noChangeAspect="1" noChangeArrowheads="1" noTextEdit="1"/>
          </p:cNvSpPr>
          <p:nvPr>
            <p:ph type="sldImg"/>
          </p:nvPr>
        </p:nvSpPr>
        <p:spPr>
          <a:ln/>
        </p:spPr>
      </p:sp>
      <p:sp>
        <p:nvSpPr>
          <p:cNvPr id="8196" name="Rectangle 3">
            <a:extLst>
              <a:ext uri="{FF2B5EF4-FFF2-40B4-BE49-F238E27FC236}">
                <a16:creationId xmlns:a16="http://schemas.microsoft.com/office/drawing/2014/main" id="{4597A8E7-74DD-4218-9F61-0FF429C5D87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a:extLst>
              <a:ext uri="{FF2B5EF4-FFF2-40B4-BE49-F238E27FC236}">
                <a16:creationId xmlns:a16="http://schemas.microsoft.com/office/drawing/2014/main" id="{5059861E-42B4-4743-87AE-CBE3A38C8860}"/>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057CF3E9-A2A3-409F-A99E-FDE55D25CCC8}" type="slidenum">
              <a:rPr lang="en-US" altLang="en-US" smtClean="0"/>
              <a:pPr/>
              <a:t>3</a:t>
            </a:fld>
            <a:endParaRPr lang="en-US" altLang="en-US"/>
          </a:p>
        </p:txBody>
      </p:sp>
      <p:sp>
        <p:nvSpPr>
          <p:cNvPr id="10243" name="Rectangle 2">
            <a:extLst>
              <a:ext uri="{FF2B5EF4-FFF2-40B4-BE49-F238E27FC236}">
                <a16:creationId xmlns:a16="http://schemas.microsoft.com/office/drawing/2014/main" id="{D042F634-0B2F-4D79-88CA-28BC9B4D2A61}"/>
              </a:ext>
            </a:extLst>
          </p:cNvPr>
          <p:cNvSpPr>
            <a:spLocks noGrp="1" noRot="1" noChangeAspect="1" noChangeArrowheads="1" noTextEdit="1"/>
          </p:cNvSpPr>
          <p:nvPr>
            <p:ph type="sldImg"/>
          </p:nvPr>
        </p:nvSpPr>
        <p:spPr>
          <a:ln/>
        </p:spPr>
      </p:sp>
      <p:sp>
        <p:nvSpPr>
          <p:cNvPr id="10244" name="Rectangle 3">
            <a:extLst>
              <a:ext uri="{FF2B5EF4-FFF2-40B4-BE49-F238E27FC236}">
                <a16:creationId xmlns:a16="http://schemas.microsoft.com/office/drawing/2014/main" id="{E40F38C9-825F-4BE3-983F-D3232B69E88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a:extLst>
              <a:ext uri="{FF2B5EF4-FFF2-40B4-BE49-F238E27FC236}">
                <a16:creationId xmlns:a16="http://schemas.microsoft.com/office/drawing/2014/main" id="{14D1E57E-8535-4AB3-A86F-4B35A27B3A5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14F7B14A-997E-4469-A90A-67D2C3E003FE}" type="slidenum">
              <a:rPr lang="en-US" altLang="en-US" smtClean="0"/>
              <a:pPr/>
              <a:t>4</a:t>
            </a:fld>
            <a:endParaRPr lang="en-US" altLang="en-US"/>
          </a:p>
        </p:txBody>
      </p:sp>
      <p:sp>
        <p:nvSpPr>
          <p:cNvPr id="12291" name="Rectangle 2">
            <a:extLst>
              <a:ext uri="{FF2B5EF4-FFF2-40B4-BE49-F238E27FC236}">
                <a16:creationId xmlns:a16="http://schemas.microsoft.com/office/drawing/2014/main" id="{461ECC3D-53DC-407B-971A-2F2F71FDD6C1}"/>
              </a:ext>
            </a:extLst>
          </p:cNvPr>
          <p:cNvSpPr>
            <a:spLocks noGrp="1" noRot="1" noChangeAspect="1" noChangeArrowheads="1" noTextEdit="1"/>
          </p:cNvSpPr>
          <p:nvPr>
            <p:ph type="sldImg"/>
          </p:nvPr>
        </p:nvSpPr>
        <p:spPr>
          <a:ln/>
        </p:spPr>
      </p:sp>
      <p:sp>
        <p:nvSpPr>
          <p:cNvPr id="12292" name="Rectangle 3">
            <a:extLst>
              <a:ext uri="{FF2B5EF4-FFF2-40B4-BE49-F238E27FC236}">
                <a16:creationId xmlns:a16="http://schemas.microsoft.com/office/drawing/2014/main" id="{7C4AA1CD-A67B-41B4-A13C-094D8909979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7">
            <a:extLst>
              <a:ext uri="{FF2B5EF4-FFF2-40B4-BE49-F238E27FC236}">
                <a16:creationId xmlns:a16="http://schemas.microsoft.com/office/drawing/2014/main" id="{781C7D72-1E22-4214-8808-E7029F35F7F9}"/>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8229B351-2FAE-452C-865E-6A0936AB8154}" type="slidenum">
              <a:rPr lang="en-US" altLang="en-US" smtClean="0"/>
              <a:pPr/>
              <a:t>5</a:t>
            </a:fld>
            <a:endParaRPr lang="en-US" altLang="en-US"/>
          </a:p>
        </p:txBody>
      </p:sp>
      <p:sp>
        <p:nvSpPr>
          <p:cNvPr id="14339" name="Rectangle 2">
            <a:extLst>
              <a:ext uri="{FF2B5EF4-FFF2-40B4-BE49-F238E27FC236}">
                <a16:creationId xmlns:a16="http://schemas.microsoft.com/office/drawing/2014/main" id="{0A8D8873-72C0-496E-B8FF-10ECA6F279D0}"/>
              </a:ext>
            </a:extLst>
          </p:cNvPr>
          <p:cNvSpPr>
            <a:spLocks noGrp="1" noRot="1" noChangeAspect="1" noChangeArrowheads="1" noTextEdit="1"/>
          </p:cNvSpPr>
          <p:nvPr>
            <p:ph type="sldImg"/>
          </p:nvPr>
        </p:nvSpPr>
        <p:spPr>
          <a:ln/>
        </p:spPr>
      </p:sp>
      <p:sp>
        <p:nvSpPr>
          <p:cNvPr id="14340" name="Rectangle 3">
            <a:extLst>
              <a:ext uri="{FF2B5EF4-FFF2-40B4-BE49-F238E27FC236}">
                <a16:creationId xmlns:a16="http://schemas.microsoft.com/office/drawing/2014/main" id="{E7D7782B-61B9-4609-986D-B3783031FB77}"/>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7">
            <a:extLst>
              <a:ext uri="{FF2B5EF4-FFF2-40B4-BE49-F238E27FC236}">
                <a16:creationId xmlns:a16="http://schemas.microsoft.com/office/drawing/2014/main" id="{9EEE94CE-E612-40BC-992E-A951304A8479}"/>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333065AE-DC5C-4800-B9E6-85B99C177E00}" type="slidenum">
              <a:rPr lang="en-US" altLang="en-US" smtClean="0"/>
              <a:pPr/>
              <a:t>6</a:t>
            </a:fld>
            <a:endParaRPr lang="en-US" altLang="en-US"/>
          </a:p>
        </p:txBody>
      </p:sp>
      <p:sp>
        <p:nvSpPr>
          <p:cNvPr id="16387" name="Rectangle 2">
            <a:extLst>
              <a:ext uri="{FF2B5EF4-FFF2-40B4-BE49-F238E27FC236}">
                <a16:creationId xmlns:a16="http://schemas.microsoft.com/office/drawing/2014/main" id="{47EB1F74-A572-4832-94DD-687440BFBC7D}"/>
              </a:ext>
            </a:extLst>
          </p:cNvPr>
          <p:cNvSpPr>
            <a:spLocks noGrp="1" noRot="1" noChangeAspect="1" noChangeArrowheads="1" noTextEdit="1"/>
          </p:cNvSpPr>
          <p:nvPr>
            <p:ph type="sldImg"/>
          </p:nvPr>
        </p:nvSpPr>
        <p:spPr>
          <a:ln/>
        </p:spPr>
      </p:sp>
      <p:sp>
        <p:nvSpPr>
          <p:cNvPr id="16388" name="Rectangle 3">
            <a:extLst>
              <a:ext uri="{FF2B5EF4-FFF2-40B4-BE49-F238E27FC236}">
                <a16:creationId xmlns:a16="http://schemas.microsoft.com/office/drawing/2014/main" id="{C46F754B-58ED-483E-8F6C-2F41589FD28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7">
            <a:extLst>
              <a:ext uri="{FF2B5EF4-FFF2-40B4-BE49-F238E27FC236}">
                <a16:creationId xmlns:a16="http://schemas.microsoft.com/office/drawing/2014/main" id="{2F948DE2-14E3-4394-8FA3-069EE477CD4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3295206F-98BB-45CD-9703-5728E0096C17}" type="slidenum">
              <a:rPr lang="en-US" altLang="en-US" smtClean="0"/>
              <a:pPr/>
              <a:t>7</a:t>
            </a:fld>
            <a:endParaRPr lang="en-US" altLang="en-US"/>
          </a:p>
        </p:txBody>
      </p:sp>
      <p:sp>
        <p:nvSpPr>
          <p:cNvPr id="18435" name="Rectangle 2">
            <a:extLst>
              <a:ext uri="{FF2B5EF4-FFF2-40B4-BE49-F238E27FC236}">
                <a16:creationId xmlns:a16="http://schemas.microsoft.com/office/drawing/2014/main" id="{0D409682-F574-476A-8598-F77ABCD42FAC}"/>
              </a:ext>
            </a:extLst>
          </p:cNvPr>
          <p:cNvSpPr>
            <a:spLocks noGrp="1" noRot="1" noChangeAspect="1" noChangeArrowheads="1" noTextEdit="1"/>
          </p:cNvSpPr>
          <p:nvPr>
            <p:ph type="sldImg"/>
          </p:nvPr>
        </p:nvSpPr>
        <p:spPr>
          <a:ln/>
        </p:spPr>
      </p:sp>
      <p:sp>
        <p:nvSpPr>
          <p:cNvPr id="18436" name="Rectangle 3">
            <a:extLst>
              <a:ext uri="{FF2B5EF4-FFF2-40B4-BE49-F238E27FC236}">
                <a16:creationId xmlns:a16="http://schemas.microsoft.com/office/drawing/2014/main" id="{03B5900F-E083-42DA-9B50-693893D38DB1}"/>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7">
            <a:extLst>
              <a:ext uri="{FF2B5EF4-FFF2-40B4-BE49-F238E27FC236}">
                <a16:creationId xmlns:a16="http://schemas.microsoft.com/office/drawing/2014/main" id="{594F351A-5B36-4F36-9124-25255776B4EF}"/>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364FC5-C09C-4222-895D-8CED6FFFE5CD}" type="slidenum">
              <a:rPr lang="en-US" altLang="en-US" smtClean="0"/>
              <a:pPr/>
              <a:t>8</a:t>
            </a:fld>
            <a:endParaRPr lang="en-US" altLang="en-US"/>
          </a:p>
        </p:txBody>
      </p:sp>
      <p:sp>
        <p:nvSpPr>
          <p:cNvPr id="20483" name="Rectangle 2">
            <a:extLst>
              <a:ext uri="{FF2B5EF4-FFF2-40B4-BE49-F238E27FC236}">
                <a16:creationId xmlns:a16="http://schemas.microsoft.com/office/drawing/2014/main" id="{7A11A40A-24FB-4F8A-867D-9B296CEF1582}"/>
              </a:ext>
            </a:extLst>
          </p:cNvPr>
          <p:cNvSpPr>
            <a:spLocks noGrp="1" noRot="1" noChangeAspect="1" noChangeArrowheads="1" noTextEdit="1"/>
          </p:cNvSpPr>
          <p:nvPr>
            <p:ph type="sldImg"/>
          </p:nvPr>
        </p:nvSpPr>
        <p:spPr>
          <a:ln/>
        </p:spPr>
      </p:sp>
      <p:sp>
        <p:nvSpPr>
          <p:cNvPr id="20484" name="Rectangle 3">
            <a:extLst>
              <a:ext uri="{FF2B5EF4-FFF2-40B4-BE49-F238E27FC236}">
                <a16:creationId xmlns:a16="http://schemas.microsoft.com/office/drawing/2014/main" id="{3E3418E3-5968-4991-ACDD-F06A4D095ABD}"/>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7">
            <a:extLst>
              <a:ext uri="{FF2B5EF4-FFF2-40B4-BE49-F238E27FC236}">
                <a16:creationId xmlns:a16="http://schemas.microsoft.com/office/drawing/2014/main" id="{D3F40424-C537-46B9-B5F7-1E3A9FC70731}"/>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F7BE0419-F547-451D-8356-62D4D9061119}" type="slidenum">
              <a:rPr lang="en-US" altLang="en-US" smtClean="0"/>
              <a:pPr/>
              <a:t>9</a:t>
            </a:fld>
            <a:endParaRPr lang="en-US" altLang="en-US"/>
          </a:p>
        </p:txBody>
      </p:sp>
      <p:sp>
        <p:nvSpPr>
          <p:cNvPr id="22531" name="Rectangle 2">
            <a:extLst>
              <a:ext uri="{FF2B5EF4-FFF2-40B4-BE49-F238E27FC236}">
                <a16:creationId xmlns:a16="http://schemas.microsoft.com/office/drawing/2014/main" id="{23709ACE-9C93-46C3-B1E0-9A041C48FD3D}"/>
              </a:ext>
            </a:extLst>
          </p:cNvPr>
          <p:cNvSpPr>
            <a:spLocks noGrp="1" noRot="1" noChangeAspect="1" noChangeArrowheads="1" noTextEdit="1"/>
          </p:cNvSpPr>
          <p:nvPr>
            <p:ph type="sldImg"/>
          </p:nvPr>
        </p:nvSpPr>
        <p:spPr>
          <a:ln/>
        </p:spPr>
      </p:sp>
      <p:sp>
        <p:nvSpPr>
          <p:cNvPr id="22532" name="Rectangle 3">
            <a:extLst>
              <a:ext uri="{FF2B5EF4-FFF2-40B4-BE49-F238E27FC236}">
                <a16:creationId xmlns:a16="http://schemas.microsoft.com/office/drawing/2014/main" id="{90AF224B-F6B2-41B8-BCA9-11A3D8FDEEDA}"/>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7">
            <a:extLst>
              <a:ext uri="{FF2B5EF4-FFF2-40B4-BE49-F238E27FC236}">
                <a16:creationId xmlns:a16="http://schemas.microsoft.com/office/drawing/2014/main" id="{87FD8E4F-A0B4-4AF4-B28E-441061BD46FD}"/>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9867EB52-D78D-4F38-A54E-67C9F8520377}" type="slidenum">
              <a:rPr lang="en-US" altLang="en-US" smtClean="0"/>
              <a:pPr/>
              <a:t>10</a:t>
            </a:fld>
            <a:endParaRPr lang="en-US" altLang="en-US"/>
          </a:p>
        </p:txBody>
      </p:sp>
      <p:sp>
        <p:nvSpPr>
          <p:cNvPr id="24579" name="Rectangle 2">
            <a:extLst>
              <a:ext uri="{FF2B5EF4-FFF2-40B4-BE49-F238E27FC236}">
                <a16:creationId xmlns:a16="http://schemas.microsoft.com/office/drawing/2014/main" id="{9333477A-9A53-4764-8640-9139F7662204}"/>
              </a:ext>
            </a:extLst>
          </p:cNvPr>
          <p:cNvSpPr>
            <a:spLocks noGrp="1" noRot="1" noChangeAspect="1" noChangeArrowheads="1" noTextEdit="1"/>
          </p:cNvSpPr>
          <p:nvPr>
            <p:ph type="sldImg"/>
          </p:nvPr>
        </p:nvSpPr>
        <p:spPr>
          <a:ln/>
        </p:spPr>
      </p:sp>
      <p:sp>
        <p:nvSpPr>
          <p:cNvPr id="24580" name="Rectangle 3">
            <a:extLst>
              <a:ext uri="{FF2B5EF4-FFF2-40B4-BE49-F238E27FC236}">
                <a16:creationId xmlns:a16="http://schemas.microsoft.com/office/drawing/2014/main" id="{72A19F92-535C-448B-8699-8A1ED6BA699E}"/>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7">
            <a:extLst>
              <a:ext uri="{FF2B5EF4-FFF2-40B4-BE49-F238E27FC236}">
                <a16:creationId xmlns:a16="http://schemas.microsoft.com/office/drawing/2014/main" id="{35D1E308-DA9A-4A7D-A82C-F9C36EC92906}"/>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69632007-EC56-4A46-A998-EEF1977D397A}" type="slidenum">
              <a:rPr lang="en-US" altLang="en-US" smtClean="0"/>
              <a:pPr/>
              <a:t>11</a:t>
            </a:fld>
            <a:endParaRPr lang="en-US" altLang="en-US"/>
          </a:p>
        </p:txBody>
      </p:sp>
      <p:sp>
        <p:nvSpPr>
          <p:cNvPr id="26627" name="Rectangle 2">
            <a:extLst>
              <a:ext uri="{FF2B5EF4-FFF2-40B4-BE49-F238E27FC236}">
                <a16:creationId xmlns:a16="http://schemas.microsoft.com/office/drawing/2014/main" id="{C7911043-2B0B-4CA5-B095-138D08C671EF}"/>
              </a:ext>
            </a:extLst>
          </p:cNvPr>
          <p:cNvSpPr>
            <a:spLocks noGrp="1" noRot="1" noChangeAspect="1" noChangeArrowheads="1" noTextEdit="1"/>
          </p:cNvSpPr>
          <p:nvPr>
            <p:ph type="sldImg"/>
          </p:nvPr>
        </p:nvSpPr>
        <p:spPr>
          <a:ln/>
        </p:spPr>
      </p:sp>
      <p:sp>
        <p:nvSpPr>
          <p:cNvPr id="26628" name="Rectangle 3">
            <a:extLst>
              <a:ext uri="{FF2B5EF4-FFF2-40B4-BE49-F238E27FC236}">
                <a16:creationId xmlns:a16="http://schemas.microsoft.com/office/drawing/2014/main" id="{B5B3C746-7648-4020-893E-880B16BD6628}"/>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6221893-BF60-42C4-A241-0DFC41786101}"/>
              </a:ext>
            </a:extLst>
          </p:cNvPr>
          <p:cNvSpPr>
            <a:spLocks noGrp="1"/>
          </p:cNvSpPr>
          <p:nvPr>
            <p:ph type="dt" sz="half" idx="10"/>
          </p:nvPr>
        </p:nvSpPr>
        <p:spPr>
          <a:xfrm>
            <a:off x="395288" y="6524625"/>
            <a:ext cx="971550" cy="219075"/>
          </a:xfrm>
        </p:spPr>
        <p:txBody>
          <a:bodyPr/>
          <a:lstStyle>
            <a:lvl1pPr>
              <a:defRPr/>
            </a:lvl1pPr>
          </a:lstStyle>
          <a:p>
            <a:pPr>
              <a:defRPr/>
            </a:pPr>
            <a:fld id="{259325D9-C7C0-42EB-AEBB-E19A63C4F488}" type="datetime1">
              <a:rPr lang="en-GB" altLang="en-US"/>
              <a:pPr>
                <a:defRPr/>
              </a:pPr>
              <a:t>11/01/2019</a:t>
            </a:fld>
            <a:endParaRPr lang="en-GB" altLang="en-US"/>
          </a:p>
        </p:txBody>
      </p:sp>
      <p:sp>
        <p:nvSpPr>
          <p:cNvPr id="5" name="Footer Placeholder 4">
            <a:extLst>
              <a:ext uri="{FF2B5EF4-FFF2-40B4-BE49-F238E27FC236}">
                <a16:creationId xmlns:a16="http://schemas.microsoft.com/office/drawing/2014/main" id="{0901D290-1AFB-448D-89F6-B196B58D63F5}"/>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Mary March</a:t>
            </a:r>
          </a:p>
        </p:txBody>
      </p:sp>
      <p:sp>
        <p:nvSpPr>
          <p:cNvPr id="6" name="Slide Number Placeholder 5">
            <a:extLst>
              <a:ext uri="{FF2B5EF4-FFF2-40B4-BE49-F238E27FC236}">
                <a16:creationId xmlns:a16="http://schemas.microsoft.com/office/drawing/2014/main" id="{1DB6C7E8-E5D7-46BD-8D55-A7D36701D868}"/>
              </a:ext>
            </a:extLst>
          </p:cNvPr>
          <p:cNvSpPr>
            <a:spLocks noGrp="1"/>
          </p:cNvSpPr>
          <p:nvPr>
            <p:ph type="sldNum" sz="quarter" idx="12"/>
          </p:nvPr>
        </p:nvSpPr>
        <p:spPr/>
        <p:txBody>
          <a:bodyPr/>
          <a:lstStyle>
            <a:lvl1pPr>
              <a:defRPr/>
            </a:lvl1pPr>
          </a:lstStyle>
          <a:p>
            <a:pPr>
              <a:defRPr/>
            </a:pPr>
            <a:fld id="{2F733F99-5C49-4C7A-AF84-B7546E8A6B51}" type="slidenum">
              <a:rPr lang="en-GB" altLang="en-US"/>
              <a:pPr>
                <a:defRPr/>
              </a:pPr>
              <a:t>‹#›</a:t>
            </a:fld>
            <a:endParaRPr lang="en-GB" altLang="en-US"/>
          </a:p>
        </p:txBody>
      </p:sp>
    </p:spTree>
    <p:extLst>
      <p:ext uri="{BB962C8B-B14F-4D97-AF65-F5344CB8AC3E}">
        <p14:creationId xmlns:p14="http://schemas.microsoft.com/office/powerpoint/2010/main" val="12564970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F2A6CE-75E8-4B14-93F8-13D45B245D43}"/>
              </a:ext>
            </a:extLst>
          </p:cNvPr>
          <p:cNvSpPr>
            <a:spLocks noGrp="1"/>
          </p:cNvSpPr>
          <p:nvPr>
            <p:ph type="dt" sz="half" idx="10"/>
          </p:nvPr>
        </p:nvSpPr>
        <p:spPr/>
        <p:txBody>
          <a:bodyPr/>
          <a:lstStyle>
            <a:lvl1pPr>
              <a:defRPr/>
            </a:lvl1pPr>
          </a:lstStyle>
          <a:p>
            <a:pPr>
              <a:defRPr/>
            </a:pPr>
            <a:fld id="{384B99DA-8C13-4E5F-AA0A-1F1000BE46CB}" type="datetime1">
              <a:rPr lang="en-GB" altLang="en-US"/>
              <a:pPr>
                <a:defRPr/>
              </a:pPr>
              <a:t>11/01/2019</a:t>
            </a:fld>
            <a:endParaRPr lang="en-GB" altLang="en-US"/>
          </a:p>
        </p:txBody>
      </p:sp>
      <p:sp>
        <p:nvSpPr>
          <p:cNvPr id="5" name="Footer Placeholder 4">
            <a:extLst>
              <a:ext uri="{FF2B5EF4-FFF2-40B4-BE49-F238E27FC236}">
                <a16:creationId xmlns:a16="http://schemas.microsoft.com/office/drawing/2014/main" id="{CDDFBDF1-FB2E-4348-8155-5B482237B058}"/>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Mary March</a:t>
            </a:r>
          </a:p>
        </p:txBody>
      </p:sp>
      <p:sp>
        <p:nvSpPr>
          <p:cNvPr id="6" name="Slide Number Placeholder 5">
            <a:extLst>
              <a:ext uri="{FF2B5EF4-FFF2-40B4-BE49-F238E27FC236}">
                <a16:creationId xmlns:a16="http://schemas.microsoft.com/office/drawing/2014/main" id="{2152B546-001A-4BA7-9BEF-7A1E6CACE192}"/>
              </a:ext>
            </a:extLst>
          </p:cNvPr>
          <p:cNvSpPr>
            <a:spLocks noGrp="1"/>
          </p:cNvSpPr>
          <p:nvPr>
            <p:ph type="sldNum" sz="quarter" idx="12"/>
          </p:nvPr>
        </p:nvSpPr>
        <p:spPr/>
        <p:txBody>
          <a:bodyPr/>
          <a:lstStyle>
            <a:lvl1pPr>
              <a:defRPr/>
            </a:lvl1pPr>
          </a:lstStyle>
          <a:p>
            <a:pPr>
              <a:defRPr/>
            </a:pPr>
            <a:fld id="{101007CA-6A5A-466A-BC7B-D9FB033B9BF6}" type="slidenum">
              <a:rPr lang="en-GB" altLang="en-US"/>
              <a:pPr>
                <a:defRPr/>
              </a:pPr>
              <a:t>‹#›</a:t>
            </a:fld>
            <a:endParaRPr lang="en-GB" altLang="en-US"/>
          </a:p>
        </p:txBody>
      </p:sp>
    </p:spTree>
    <p:extLst>
      <p:ext uri="{BB962C8B-B14F-4D97-AF65-F5344CB8AC3E}">
        <p14:creationId xmlns:p14="http://schemas.microsoft.com/office/powerpoint/2010/main" val="23048526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CB71EC1-5AAF-41E1-A9E0-BFA606AE465E}"/>
              </a:ext>
            </a:extLst>
          </p:cNvPr>
          <p:cNvSpPr>
            <a:spLocks noGrp="1"/>
          </p:cNvSpPr>
          <p:nvPr>
            <p:ph type="dt" sz="half" idx="10"/>
          </p:nvPr>
        </p:nvSpPr>
        <p:spPr/>
        <p:txBody>
          <a:bodyPr/>
          <a:lstStyle>
            <a:lvl1pPr>
              <a:defRPr/>
            </a:lvl1pPr>
          </a:lstStyle>
          <a:p>
            <a:pPr>
              <a:defRPr/>
            </a:pPr>
            <a:fld id="{20B73E60-0876-4F4A-8F82-84A1B1823F5C}" type="datetime1">
              <a:rPr lang="en-GB" altLang="en-US"/>
              <a:pPr>
                <a:defRPr/>
              </a:pPr>
              <a:t>11/01/2019</a:t>
            </a:fld>
            <a:endParaRPr lang="en-GB" altLang="en-US"/>
          </a:p>
        </p:txBody>
      </p:sp>
      <p:sp>
        <p:nvSpPr>
          <p:cNvPr id="5" name="Slide Number Placeholder 5">
            <a:extLst>
              <a:ext uri="{FF2B5EF4-FFF2-40B4-BE49-F238E27FC236}">
                <a16:creationId xmlns:a16="http://schemas.microsoft.com/office/drawing/2014/main" id="{1AA0E1DC-C07F-433C-B628-2DFAD3B54086}"/>
              </a:ext>
            </a:extLst>
          </p:cNvPr>
          <p:cNvSpPr>
            <a:spLocks noGrp="1"/>
          </p:cNvSpPr>
          <p:nvPr>
            <p:ph type="sldNum" sz="quarter" idx="11"/>
          </p:nvPr>
        </p:nvSpPr>
        <p:spPr/>
        <p:txBody>
          <a:bodyPr/>
          <a:lstStyle>
            <a:lvl1pPr>
              <a:defRPr/>
            </a:lvl1pPr>
          </a:lstStyle>
          <a:p>
            <a:pPr>
              <a:defRPr/>
            </a:pPr>
            <a:fld id="{B597A0D0-E8BB-4015-B311-33B1E3A1E815}" type="slidenum">
              <a:rPr lang="en-GB" altLang="en-US"/>
              <a:pPr>
                <a:defRPr/>
              </a:pPr>
              <a:t>‹#›</a:t>
            </a:fld>
            <a:endParaRPr lang="en-GB" altLang="en-US"/>
          </a:p>
        </p:txBody>
      </p:sp>
    </p:spTree>
    <p:extLst>
      <p:ext uri="{BB962C8B-B14F-4D97-AF65-F5344CB8AC3E}">
        <p14:creationId xmlns:p14="http://schemas.microsoft.com/office/powerpoint/2010/main" val="36680159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2487EBFC-6B3E-4761-A3EE-E67906EC8B64}"/>
              </a:ext>
            </a:extLst>
          </p:cNvPr>
          <p:cNvSpPr>
            <a:spLocks noGrp="1"/>
          </p:cNvSpPr>
          <p:nvPr>
            <p:ph type="dt" sz="half" idx="10"/>
          </p:nvPr>
        </p:nvSpPr>
        <p:spPr/>
        <p:txBody>
          <a:bodyPr/>
          <a:lstStyle>
            <a:lvl1pPr>
              <a:defRPr/>
            </a:lvl1pPr>
          </a:lstStyle>
          <a:p>
            <a:pPr>
              <a:defRPr/>
            </a:pPr>
            <a:fld id="{6729F174-4E7E-4651-BE04-FB34C38F7A97}" type="datetime1">
              <a:rPr lang="en-GB" altLang="en-US"/>
              <a:pPr>
                <a:defRPr/>
              </a:pPr>
              <a:t>11/01/2019</a:t>
            </a:fld>
            <a:endParaRPr lang="en-GB" altLang="en-US"/>
          </a:p>
        </p:txBody>
      </p:sp>
      <p:sp>
        <p:nvSpPr>
          <p:cNvPr id="6" name="Slide Number Placeholder 5">
            <a:extLst>
              <a:ext uri="{FF2B5EF4-FFF2-40B4-BE49-F238E27FC236}">
                <a16:creationId xmlns:a16="http://schemas.microsoft.com/office/drawing/2014/main" id="{E3CD2253-9347-4F78-A218-15CDBF8057BA}"/>
              </a:ext>
            </a:extLst>
          </p:cNvPr>
          <p:cNvSpPr>
            <a:spLocks noGrp="1"/>
          </p:cNvSpPr>
          <p:nvPr>
            <p:ph type="sldNum" sz="quarter" idx="11"/>
          </p:nvPr>
        </p:nvSpPr>
        <p:spPr/>
        <p:txBody>
          <a:bodyPr/>
          <a:lstStyle>
            <a:lvl1pPr>
              <a:defRPr/>
            </a:lvl1pPr>
          </a:lstStyle>
          <a:p>
            <a:pPr>
              <a:defRPr/>
            </a:pPr>
            <a:fld id="{00F3E2FC-8669-4267-A62E-33FE30C83C55}" type="slidenum">
              <a:rPr lang="en-GB" altLang="en-US"/>
              <a:pPr>
                <a:defRPr/>
              </a:pPr>
              <a:t>‹#›</a:t>
            </a:fld>
            <a:endParaRPr lang="en-GB" altLang="en-US"/>
          </a:p>
        </p:txBody>
      </p:sp>
    </p:spTree>
    <p:extLst>
      <p:ext uri="{BB962C8B-B14F-4D97-AF65-F5344CB8AC3E}">
        <p14:creationId xmlns:p14="http://schemas.microsoft.com/office/powerpoint/2010/main" val="37928147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7A997B1F-63AC-42BA-A117-2BB993461931}"/>
              </a:ext>
            </a:extLst>
          </p:cNvPr>
          <p:cNvSpPr>
            <a:spLocks noGrp="1"/>
          </p:cNvSpPr>
          <p:nvPr>
            <p:ph type="dt" sz="half" idx="10"/>
          </p:nvPr>
        </p:nvSpPr>
        <p:spPr/>
        <p:txBody>
          <a:bodyPr/>
          <a:lstStyle>
            <a:lvl1pPr>
              <a:defRPr/>
            </a:lvl1pPr>
          </a:lstStyle>
          <a:p>
            <a:pPr>
              <a:defRPr/>
            </a:pPr>
            <a:fld id="{4AF98087-ED90-4911-BE74-9A997ABD6711}" type="datetime1">
              <a:rPr lang="en-GB" altLang="en-US"/>
              <a:pPr>
                <a:defRPr/>
              </a:pPr>
              <a:t>11/01/2019</a:t>
            </a:fld>
            <a:endParaRPr lang="en-GB" altLang="en-US"/>
          </a:p>
        </p:txBody>
      </p:sp>
      <p:sp>
        <p:nvSpPr>
          <p:cNvPr id="8" name="Slide Number Placeholder 5">
            <a:extLst>
              <a:ext uri="{FF2B5EF4-FFF2-40B4-BE49-F238E27FC236}">
                <a16:creationId xmlns:a16="http://schemas.microsoft.com/office/drawing/2014/main" id="{B140FB6D-2D48-4815-88D0-108E1C5D7E0C}"/>
              </a:ext>
            </a:extLst>
          </p:cNvPr>
          <p:cNvSpPr>
            <a:spLocks noGrp="1"/>
          </p:cNvSpPr>
          <p:nvPr>
            <p:ph type="sldNum" sz="quarter" idx="11"/>
          </p:nvPr>
        </p:nvSpPr>
        <p:spPr/>
        <p:txBody>
          <a:bodyPr/>
          <a:lstStyle>
            <a:lvl1pPr>
              <a:defRPr/>
            </a:lvl1pPr>
          </a:lstStyle>
          <a:p>
            <a:pPr>
              <a:defRPr/>
            </a:pPr>
            <a:fld id="{94E0A6B8-DA9D-4B8D-895D-5FCD4DD918CF}" type="slidenum">
              <a:rPr lang="en-GB" altLang="en-US"/>
              <a:pPr>
                <a:defRPr/>
              </a:pPr>
              <a:t>‹#›</a:t>
            </a:fld>
            <a:endParaRPr lang="en-GB" altLang="en-US"/>
          </a:p>
        </p:txBody>
      </p:sp>
    </p:spTree>
    <p:extLst>
      <p:ext uri="{BB962C8B-B14F-4D97-AF65-F5344CB8AC3E}">
        <p14:creationId xmlns:p14="http://schemas.microsoft.com/office/powerpoint/2010/main" val="660314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45D73968-E418-4D94-9B8A-032D839683C6}"/>
              </a:ext>
            </a:extLst>
          </p:cNvPr>
          <p:cNvSpPr>
            <a:spLocks noGrp="1"/>
          </p:cNvSpPr>
          <p:nvPr>
            <p:ph type="dt" sz="half" idx="10"/>
          </p:nvPr>
        </p:nvSpPr>
        <p:spPr/>
        <p:txBody>
          <a:bodyPr/>
          <a:lstStyle>
            <a:lvl1pPr>
              <a:defRPr/>
            </a:lvl1pPr>
          </a:lstStyle>
          <a:p>
            <a:pPr>
              <a:defRPr/>
            </a:pPr>
            <a:fld id="{2E22D1C0-EA1F-4F8B-8785-B07BF54BD0F9}" type="datetime1">
              <a:rPr lang="en-GB" altLang="en-US"/>
              <a:pPr>
                <a:defRPr/>
              </a:pPr>
              <a:t>11/01/2019</a:t>
            </a:fld>
            <a:endParaRPr lang="en-GB" altLang="en-US"/>
          </a:p>
        </p:txBody>
      </p:sp>
      <p:sp>
        <p:nvSpPr>
          <p:cNvPr id="4" name="Slide Number Placeholder 5">
            <a:extLst>
              <a:ext uri="{FF2B5EF4-FFF2-40B4-BE49-F238E27FC236}">
                <a16:creationId xmlns:a16="http://schemas.microsoft.com/office/drawing/2014/main" id="{99C47B18-E0DD-4E5D-98B6-8ADAF7FC3F9E}"/>
              </a:ext>
            </a:extLst>
          </p:cNvPr>
          <p:cNvSpPr>
            <a:spLocks noGrp="1"/>
          </p:cNvSpPr>
          <p:nvPr>
            <p:ph type="sldNum" sz="quarter" idx="11"/>
          </p:nvPr>
        </p:nvSpPr>
        <p:spPr/>
        <p:txBody>
          <a:bodyPr/>
          <a:lstStyle>
            <a:lvl1pPr>
              <a:defRPr/>
            </a:lvl1pPr>
          </a:lstStyle>
          <a:p>
            <a:pPr>
              <a:defRPr/>
            </a:pPr>
            <a:fld id="{BCCDFD50-638D-4B7D-8CA4-BA6FE506198A}" type="slidenum">
              <a:rPr lang="en-GB" altLang="en-US"/>
              <a:pPr>
                <a:defRPr/>
              </a:pPr>
              <a:t>‹#›</a:t>
            </a:fld>
            <a:endParaRPr lang="en-GB" altLang="en-US"/>
          </a:p>
        </p:txBody>
      </p:sp>
    </p:spTree>
    <p:extLst>
      <p:ext uri="{BB962C8B-B14F-4D97-AF65-F5344CB8AC3E}">
        <p14:creationId xmlns:p14="http://schemas.microsoft.com/office/powerpoint/2010/main" val="33999139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4C742947-4F5D-4204-A97C-9D9B8E91FB18}"/>
              </a:ext>
            </a:extLst>
          </p:cNvPr>
          <p:cNvSpPr>
            <a:spLocks noGrp="1"/>
          </p:cNvSpPr>
          <p:nvPr>
            <p:ph type="dt" sz="half" idx="10"/>
          </p:nvPr>
        </p:nvSpPr>
        <p:spPr/>
        <p:txBody>
          <a:bodyPr/>
          <a:lstStyle>
            <a:lvl1pPr>
              <a:defRPr/>
            </a:lvl1pPr>
          </a:lstStyle>
          <a:p>
            <a:pPr>
              <a:defRPr/>
            </a:pPr>
            <a:fld id="{47C9B511-EA7C-47B7-97E3-4B5B1A80CF69}" type="datetime1">
              <a:rPr lang="en-GB" altLang="en-US"/>
              <a:pPr>
                <a:defRPr/>
              </a:pPr>
              <a:t>11/01/2019</a:t>
            </a:fld>
            <a:endParaRPr lang="en-GB" altLang="en-US"/>
          </a:p>
        </p:txBody>
      </p:sp>
      <p:sp>
        <p:nvSpPr>
          <p:cNvPr id="3" name="Slide Number Placeholder 5">
            <a:extLst>
              <a:ext uri="{FF2B5EF4-FFF2-40B4-BE49-F238E27FC236}">
                <a16:creationId xmlns:a16="http://schemas.microsoft.com/office/drawing/2014/main" id="{345FF0DB-E84C-4DAD-9D73-795846A0546D}"/>
              </a:ext>
            </a:extLst>
          </p:cNvPr>
          <p:cNvSpPr>
            <a:spLocks noGrp="1"/>
          </p:cNvSpPr>
          <p:nvPr>
            <p:ph type="sldNum" sz="quarter" idx="11"/>
          </p:nvPr>
        </p:nvSpPr>
        <p:spPr/>
        <p:txBody>
          <a:bodyPr/>
          <a:lstStyle>
            <a:lvl1pPr>
              <a:defRPr/>
            </a:lvl1pPr>
          </a:lstStyle>
          <a:p>
            <a:pPr>
              <a:defRPr/>
            </a:pPr>
            <a:fld id="{CD5821EE-AFC6-47E5-BF66-66E4B21DAC71}" type="slidenum">
              <a:rPr lang="en-GB" altLang="en-US"/>
              <a:pPr>
                <a:defRPr/>
              </a:pPr>
              <a:t>‹#›</a:t>
            </a:fld>
            <a:endParaRPr lang="en-GB" altLang="en-US"/>
          </a:p>
        </p:txBody>
      </p:sp>
    </p:spTree>
    <p:extLst>
      <p:ext uri="{BB962C8B-B14F-4D97-AF65-F5344CB8AC3E}">
        <p14:creationId xmlns:p14="http://schemas.microsoft.com/office/powerpoint/2010/main" val="13133622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46047277-E28E-478C-8847-F7A5E45662A5}"/>
              </a:ext>
            </a:extLst>
          </p:cNvPr>
          <p:cNvSpPr>
            <a:spLocks noGrp="1"/>
          </p:cNvSpPr>
          <p:nvPr>
            <p:ph type="dt" sz="half" idx="10"/>
          </p:nvPr>
        </p:nvSpPr>
        <p:spPr/>
        <p:txBody>
          <a:bodyPr/>
          <a:lstStyle>
            <a:lvl1pPr>
              <a:defRPr/>
            </a:lvl1pPr>
          </a:lstStyle>
          <a:p>
            <a:pPr>
              <a:defRPr/>
            </a:pPr>
            <a:fld id="{48487C5A-1B21-445F-A5EA-4485B0FC1EAF}" type="datetime1">
              <a:rPr lang="en-GB" altLang="en-US"/>
              <a:pPr>
                <a:defRPr/>
              </a:pPr>
              <a:t>11/01/2019</a:t>
            </a:fld>
            <a:endParaRPr lang="en-GB" altLang="en-US"/>
          </a:p>
        </p:txBody>
      </p:sp>
      <p:sp>
        <p:nvSpPr>
          <p:cNvPr id="6" name="Slide Number Placeholder 5">
            <a:extLst>
              <a:ext uri="{FF2B5EF4-FFF2-40B4-BE49-F238E27FC236}">
                <a16:creationId xmlns:a16="http://schemas.microsoft.com/office/drawing/2014/main" id="{7C6F7CBF-E1F4-4489-88D3-9E19A646DD22}"/>
              </a:ext>
            </a:extLst>
          </p:cNvPr>
          <p:cNvSpPr>
            <a:spLocks noGrp="1"/>
          </p:cNvSpPr>
          <p:nvPr>
            <p:ph type="sldNum" sz="quarter" idx="11"/>
          </p:nvPr>
        </p:nvSpPr>
        <p:spPr/>
        <p:txBody>
          <a:bodyPr/>
          <a:lstStyle>
            <a:lvl1pPr>
              <a:defRPr/>
            </a:lvl1pPr>
          </a:lstStyle>
          <a:p>
            <a:pPr>
              <a:defRPr/>
            </a:pPr>
            <a:fld id="{07B02990-287C-41FC-9BF8-A67E112CA0AB}" type="slidenum">
              <a:rPr lang="en-GB" altLang="en-US"/>
              <a:pPr>
                <a:defRPr/>
              </a:pPr>
              <a:t>‹#›</a:t>
            </a:fld>
            <a:endParaRPr lang="en-GB" altLang="en-US"/>
          </a:p>
        </p:txBody>
      </p:sp>
    </p:spTree>
    <p:extLst>
      <p:ext uri="{BB962C8B-B14F-4D97-AF65-F5344CB8AC3E}">
        <p14:creationId xmlns:p14="http://schemas.microsoft.com/office/powerpoint/2010/main" val="21820591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239C6C6D-18BD-439C-8BC7-EDE5541F6F01}"/>
              </a:ext>
            </a:extLst>
          </p:cNvPr>
          <p:cNvSpPr>
            <a:spLocks noGrp="1"/>
          </p:cNvSpPr>
          <p:nvPr>
            <p:ph type="dt" sz="half" idx="10"/>
          </p:nvPr>
        </p:nvSpPr>
        <p:spPr/>
        <p:txBody>
          <a:bodyPr/>
          <a:lstStyle>
            <a:lvl1pPr>
              <a:defRPr/>
            </a:lvl1pPr>
          </a:lstStyle>
          <a:p>
            <a:pPr>
              <a:defRPr/>
            </a:pPr>
            <a:fld id="{B9188D40-EA84-4741-A93C-333A7A4EA90F}" type="datetime1">
              <a:rPr lang="en-GB" altLang="en-US"/>
              <a:pPr>
                <a:defRPr/>
              </a:pPr>
              <a:t>11/01/2019</a:t>
            </a:fld>
            <a:endParaRPr lang="en-GB" altLang="en-US"/>
          </a:p>
        </p:txBody>
      </p:sp>
      <p:sp>
        <p:nvSpPr>
          <p:cNvPr id="6" name="Slide Number Placeholder 5">
            <a:extLst>
              <a:ext uri="{FF2B5EF4-FFF2-40B4-BE49-F238E27FC236}">
                <a16:creationId xmlns:a16="http://schemas.microsoft.com/office/drawing/2014/main" id="{035AFCA5-C958-4CD4-AD11-13B5F0553BEB}"/>
              </a:ext>
            </a:extLst>
          </p:cNvPr>
          <p:cNvSpPr>
            <a:spLocks noGrp="1"/>
          </p:cNvSpPr>
          <p:nvPr>
            <p:ph type="sldNum" sz="quarter" idx="11"/>
          </p:nvPr>
        </p:nvSpPr>
        <p:spPr/>
        <p:txBody>
          <a:bodyPr/>
          <a:lstStyle>
            <a:lvl1pPr>
              <a:defRPr/>
            </a:lvl1pPr>
          </a:lstStyle>
          <a:p>
            <a:pPr>
              <a:defRPr/>
            </a:pPr>
            <a:fld id="{F657F800-730A-4389-AB21-8BF89553559F}" type="slidenum">
              <a:rPr lang="en-GB" altLang="en-US"/>
              <a:pPr>
                <a:defRPr/>
              </a:pPr>
              <a:t>‹#›</a:t>
            </a:fld>
            <a:endParaRPr lang="en-GB" altLang="en-US"/>
          </a:p>
        </p:txBody>
      </p:sp>
    </p:spTree>
    <p:extLst>
      <p:ext uri="{BB962C8B-B14F-4D97-AF65-F5344CB8AC3E}">
        <p14:creationId xmlns:p14="http://schemas.microsoft.com/office/powerpoint/2010/main" val="38800414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0946E4D-DD66-45A3-B080-3ADF58A43F7D}"/>
              </a:ext>
            </a:extLst>
          </p:cNvPr>
          <p:cNvSpPr>
            <a:spLocks noGrp="1"/>
          </p:cNvSpPr>
          <p:nvPr>
            <p:ph type="dt" sz="half" idx="10"/>
          </p:nvPr>
        </p:nvSpPr>
        <p:spPr/>
        <p:txBody>
          <a:bodyPr/>
          <a:lstStyle>
            <a:lvl1pPr>
              <a:defRPr/>
            </a:lvl1pPr>
          </a:lstStyle>
          <a:p>
            <a:pPr>
              <a:defRPr/>
            </a:pPr>
            <a:fld id="{A3A90FD6-5905-4EA8-AD06-91B3123ED931}" type="datetime1">
              <a:rPr lang="en-GB" altLang="en-US"/>
              <a:pPr>
                <a:defRPr/>
              </a:pPr>
              <a:t>11/01/2019</a:t>
            </a:fld>
            <a:endParaRPr lang="en-GB" altLang="en-US"/>
          </a:p>
        </p:txBody>
      </p:sp>
      <p:sp>
        <p:nvSpPr>
          <p:cNvPr id="5" name="Slide Number Placeholder 5">
            <a:extLst>
              <a:ext uri="{FF2B5EF4-FFF2-40B4-BE49-F238E27FC236}">
                <a16:creationId xmlns:a16="http://schemas.microsoft.com/office/drawing/2014/main" id="{F6B36D09-EA00-43E6-96AB-021BA89D990C}"/>
              </a:ext>
            </a:extLst>
          </p:cNvPr>
          <p:cNvSpPr>
            <a:spLocks noGrp="1"/>
          </p:cNvSpPr>
          <p:nvPr>
            <p:ph type="sldNum" sz="quarter" idx="11"/>
          </p:nvPr>
        </p:nvSpPr>
        <p:spPr/>
        <p:txBody>
          <a:bodyPr/>
          <a:lstStyle>
            <a:lvl1pPr>
              <a:defRPr/>
            </a:lvl1pPr>
          </a:lstStyle>
          <a:p>
            <a:pPr>
              <a:defRPr/>
            </a:pPr>
            <a:fld id="{238FE9CA-6F00-4071-81A8-4EBE4EFA0F40}" type="slidenum">
              <a:rPr lang="en-GB" altLang="en-US"/>
              <a:pPr>
                <a:defRPr/>
              </a:pPr>
              <a:t>‹#›</a:t>
            </a:fld>
            <a:endParaRPr lang="en-GB" altLang="en-US"/>
          </a:p>
        </p:txBody>
      </p:sp>
    </p:spTree>
    <p:extLst>
      <p:ext uri="{BB962C8B-B14F-4D97-AF65-F5344CB8AC3E}">
        <p14:creationId xmlns:p14="http://schemas.microsoft.com/office/powerpoint/2010/main" val="26787413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3094065-F68E-4E09-9865-3DBEAFE44871}"/>
              </a:ext>
            </a:extLst>
          </p:cNvPr>
          <p:cNvSpPr>
            <a:spLocks noGrp="1"/>
          </p:cNvSpPr>
          <p:nvPr>
            <p:ph type="dt" sz="half" idx="10"/>
          </p:nvPr>
        </p:nvSpPr>
        <p:spPr/>
        <p:txBody>
          <a:bodyPr/>
          <a:lstStyle>
            <a:lvl1pPr>
              <a:defRPr/>
            </a:lvl1pPr>
          </a:lstStyle>
          <a:p>
            <a:pPr>
              <a:defRPr/>
            </a:pPr>
            <a:fld id="{5FC6DEAE-81AF-4D2F-BBD0-D85B4251B949}" type="datetime1">
              <a:rPr lang="en-GB" altLang="en-US"/>
              <a:pPr>
                <a:defRPr/>
              </a:pPr>
              <a:t>11/01/2019</a:t>
            </a:fld>
            <a:endParaRPr lang="en-GB" altLang="en-US"/>
          </a:p>
        </p:txBody>
      </p:sp>
      <p:sp>
        <p:nvSpPr>
          <p:cNvPr id="5" name="Slide Number Placeholder 5">
            <a:extLst>
              <a:ext uri="{FF2B5EF4-FFF2-40B4-BE49-F238E27FC236}">
                <a16:creationId xmlns:a16="http://schemas.microsoft.com/office/drawing/2014/main" id="{9C3D29A6-4BB7-4C3A-A58F-565A794C301F}"/>
              </a:ext>
            </a:extLst>
          </p:cNvPr>
          <p:cNvSpPr>
            <a:spLocks noGrp="1"/>
          </p:cNvSpPr>
          <p:nvPr>
            <p:ph type="sldNum" sz="quarter" idx="11"/>
          </p:nvPr>
        </p:nvSpPr>
        <p:spPr/>
        <p:txBody>
          <a:bodyPr/>
          <a:lstStyle>
            <a:lvl1pPr>
              <a:defRPr/>
            </a:lvl1pPr>
          </a:lstStyle>
          <a:p>
            <a:pPr>
              <a:defRPr/>
            </a:pPr>
            <a:fld id="{5179077C-C058-415F-A9A2-BF6E8D9D1A4E}" type="slidenum">
              <a:rPr lang="en-GB" altLang="en-US"/>
              <a:pPr>
                <a:defRPr/>
              </a:pPr>
              <a:t>‹#›</a:t>
            </a:fld>
            <a:endParaRPr lang="en-GB" altLang="en-US"/>
          </a:p>
        </p:txBody>
      </p:sp>
    </p:spTree>
    <p:extLst>
      <p:ext uri="{BB962C8B-B14F-4D97-AF65-F5344CB8AC3E}">
        <p14:creationId xmlns:p14="http://schemas.microsoft.com/office/powerpoint/2010/main" val="15038163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801D05D9-85EE-4CA6-B1FE-52A2A35F53D8}"/>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5AA63280-4E75-4EE4-9174-627D188C2A16}"/>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FAF70A52-E04C-4984-8F0A-92FD0EB7E3E1}"/>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59B12514-B2BD-43EE-BCBD-7E23DB886ACD}" type="datetime1">
              <a:rPr lang="en-GB" altLang="en-US"/>
              <a:pPr>
                <a:defRPr/>
              </a:pPr>
              <a:t>11/01/2019</a:t>
            </a:fld>
            <a:endParaRPr lang="en-GB" altLang="en-US"/>
          </a:p>
        </p:txBody>
      </p:sp>
      <p:sp>
        <p:nvSpPr>
          <p:cNvPr id="6" name="Slide Number Placeholder 5">
            <a:extLst>
              <a:ext uri="{FF2B5EF4-FFF2-40B4-BE49-F238E27FC236}">
                <a16:creationId xmlns:a16="http://schemas.microsoft.com/office/drawing/2014/main" id="{1CA088D9-18CB-45E8-8513-B5E739104FEB}"/>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99394249-8463-4BC8-8578-8F2970A0B96D}"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943" r:id="rId1"/>
    <p:sldLayoutId id="2147483944" r:id="rId2"/>
    <p:sldLayoutId id="2147483934" r:id="rId3"/>
    <p:sldLayoutId id="2147483935" r:id="rId4"/>
    <p:sldLayoutId id="2147483936" r:id="rId5"/>
    <p:sldLayoutId id="2147483937" r:id="rId6"/>
    <p:sldLayoutId id="2147483938" r:id="rId7"/>
    <p:sldLayoutId id="2147483939" r:id="rId8"/>
    <p:sldLayoutId id="2147483940" r:id="rId9"/>
    <p:sldLayoutId id="2147483941" r:id="rId10"/>
    <p:sldLayoutId id="2147483942" r:id="rId11"/>
  </p:sldLayoutIdLst>
  <p:hf sldNum="0" hd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a16="http://schemas.microsoft.com/office/drawing/2014/main" id="{8DA32E8A-5DB2-4AA4-AA5A-9D6420CF51C9}"/>
              </a:ext>
            </a:extLst>
          </p:cNvPr>
          <p:cNvSpPr>
            <a:spLocks noGrp="1"/>
          </p:cNvSpPr>
          <p:nvPr>
            <p:ph type="title"/>
          </p:nvPr>
        </p:nvSpPr>
        <p:spPr>
          <a:xfrm>
            <a:off x="457200" y="188913"/>
            <a:ext cx="8229600" cy="1143000"/>
          </a:xfrm>
        </p:spPr>
        <p:txBody>
          <a:bodyPr/>
          <a:lstStyle/>
          <a:p>
            <a:r>
              <a:rPr lang="en-GB" altLang="en-US" b="1"/>
              <a:t>BUSINESS PLAN</a:t>
            </a:r>
          </a:p>
        </p:txBody>
      </p:sp>
      <p:sp>
        <p:nvSpPr>
          <p:cNvPr id="6147" name="Subtitle 2">
            <a:extLst>
              <a:ext uri="{FF2B5EF4-FFF2-40B4-BE49-F238E27FC236}">
                <a16:creationId xmlns:a16="http://schemas.microsoft.com/office/drawing/2014/main" id="{DFF9AAD1-A0E4-41E9-85C5-C54A68C04797}"/>
              </a:ext>
            </a:extLst>
          </p:cNvPr>
          <p:cNvSpPr>
            <a:spLocks noGrp="1"/>
          </p:cNvSpPr>
          <p:nvPr>
            <p:ph idx="1"/>
          </p:nvPr>
        </p:nvSpPr>
        <p:spPr>
          <a:xfrm>
            <a:off x="539750" y="1457325"/>
            <a:ext cx="8229600" cy="1971675"/>
          </a:xfrm>
        </p:spPr>
        <p:txBody>
          <a:bodyPr/>
          <a:lstStyle/>
          <a:p>
            <a:pPr eaLnBrk="1" hangingPunct="1">
              <a:buFont typeface="Arial" panose="020B0604020202020204" pitchFamily="34" charset="0"/>
              <a:buNone/>
            </a:pPr>
            <a:r>
              <a:rPr lang="en-GB" altLang="en-US" sz="2400" dirty="0"/>
              <a:t>Title: </a:t>
            </a:r>
            <a:r>
              <a:rPr lang="en-GB" altLang="en-US" sz="2400" dirty="0" smtClean="0"/>
              <a:t>(Hot Movers(PLC)</a:t>
            </a:r>
            <a:endParaRPr lang="en-GB" altLang="en-US" sz="2400" dirty="0"/>
          </a:p>
          <a:p>
            <a:pPr eaLnBrk="1" hangingPunct="1">
              <a:buFont typeface="Arial" panose="020B0604020202020204" pitchFamily="34" charset="0"/>
              <a:buNone/>
            </a:pPr>
            <a:r>
              <a:rPr lang="en-GB" altLang="en-US" sz="2400" dirty="0" smtClean="0"/>
              <a:t>Umair </a:t>
            </a:r>
            <a:r>
              <a:rPr lang="en-GB" altLang="en-US" sz="2400" dirty="0" err="1" smtClean="0"/>
              <a:t>ur</a:t>
            </a:r>
            <a:r>
              <a:rPr lang="en-GB" altLang="en-US" sz="2400" smtClean="0"/>
              <a:t> rehman 1715266</a:t>
            </a:r>
            <a:endParaRPr lang="en-GB" altLang="en-US" sz="2400" dirty="0" smtClean="0"/>
          </a:p>
          <a:p>
            <a:pPr eaLnBrk="1" hangingPunct="1">
              <a:buFont typeface="Arial" panose="020B0604020202020204" pitchFamily="34" charset="0"/>
              <a:buNone/>
            </a:pPr>
            <a:r>
              <a:rPr lang="en-GB" altLang="en-US" sz="2400" dirty="0" smtClean="0"/>
              <a:t>Group: Group 6 Cohort 2 </a:t>
            </a:r>
            <a:endParaRPr lang="en-GB" altLang="en-US" sz="2400" dirty="0"/>
          </a:p>
          <a:p>
            <a:pPr eaLnBrk="1" hangingPunct="1">
              <a:buFont typeface="Arial" panose="020B0604020202020204" pitchFamily="34" charset="0"/>
              <a:buNone/>
            </a:pPr>
            <a:r>
              <a:rPr lang="en-GB" altLang="en-US" sz="2400" dirty="0"/>
              <a:t>Lecturer  Name</a:t>
            </a:r>
            <a:r>
              <a:rPr lang="en-GB" altLang="en-US" sz="2400" dirty="0" smtClean="0"/>
              <a:t>: Abdul</a:t>
            </a:r>
            <a:endParaRPr lang="en-GB" altLang="en-US" sz="2400" dirty="0"/>
          </a:p>
          <a:p>
            <a:pPr eaLnBrk="1" hangingPunct="1">
              <a:buFont typeface="Arial" panose="020B0604020202020204" pitchFamily="34" charset="0"/>
              <a:buNone/>
            </a:pPr>
            <a:endParaRPr lang="en-GB" altLang="en-US" sz="2400" dirty="0"/>
          </a:p>
        </p:txBody>
      </p:sp>
      <p:sp>
        <p:nvSpPr>
          <p:cNvPr id="4" name="Date Placeholder 3">
            <a:extLst>
              <a:ext uri="{FF2B5EF4-FFF2-40B4-BE49-F238E27FC236}">
                <a16:creationId xmlns:a16="http://schemas.microsoft.com/office/drawing/2014/main" id="{109843B8-E41C-4FE6-9ECB-4DD3EE242A10}"/>
              </a:ext>
            </a:extLst>
          </p:cNvPr>
          <p:cNvSpPr>
            <a:spLocks noGrp="1"/>
          </p:cNvSpPr>
          <p:nvPr>
            <p:ph type="dt" sz="quarter" idx="10"/>
          </p:nvPr>
        </p:nvSpPr>
        <p:spPr/>
        <p:txBody>
          <a:bodyPr/>
          <a:lstStyle/>
          <a:p>
            <a:pPr>
              <a:defRPr/>
            </a:pPr>
            <a:fld id="{73B07335-0E4B-4830-9DA1-499DF5ED18FC}" type="datetime1">
              <a:rPr lang="en-GB" altLang="en-US"/>
              <a:pPr>
                <a:defRPr/>
              </a:pPr>
              <a:t>11/01/2019</a:t>
            </a:fld>
            <a:endParaRPr lang="en-GB" altLang="en-US"/>
          </a:p>
        </p:txBody>
      </p:sp>
      <p:pic>
        <p:nvPicPr>
          <p:cNvPr id="6149" name="Picture 1">
            <a:extLst>
              <a:ext uri="{FF2B5EF4-FFF2-40B4-BE49-F238E27FC236}">
                <a16:creationId xmlns:a16="http://schemas.microsoft.com/office/drawing/2014/main" id="{8756414D-01CC-4C61-A255-232F4DBFF682}"/>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873125" y="3141663"/>
            <a:ext cx="7561263" cy="2447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97F85A85-B776-40D1-8548-64F43F7CF32F}"/>
              </a:ext>
            </a:extLst>
          </p:cNvPr>
          <p:cNvSpPr>
            <a:spLocks noGrp="1"/>
          </p:cNvSpPr>
          <p:nvPr>
            <p:ph type="title"/>
          </p:nvPr>
        </p:nvSpPr>
        <p:spPr>
          <a:xfrm>
            <a:off x="457200" y="116632"/>
            <a:ext cx="8229600" cy="927100"/>
          </a:xfrm>
        </p:spPr>
        <p:txBody>
          <a:bodyPr/>
          <a:lstStyle/>
          <a:p>
            <a:pPr eaLnBrk="1" hangingPunct="1"/>
            <a:r>
              <a:rPr lang="en-GB" altLang="en-US" sz="3600" b="1" i="1" dirty="0"/>
              <a:t>Executive Summary</a:t>
            </a:r>
            <a:endParaRPr lang="en-GB" altLang="en-US" sz="3600" dirty="0"/>
          </a:p>
        </p:txBody>
      </p:sp>
      <p:sp>
        <p:nvSpPr>
          <p:cNvPr id="7171" name="Rectangle 3">
            <a:extLst>
              <a:ext uri="{FF2B5EF4-FFF2-40B4-BE49-F238E27FC236}">
                <a16:creationId xmlns:a16="http://schemas.microsoft.com/office/drawing/2014/main" id="{BFF85E77-D367-42C1-BDA9-AD01E8E287ED}"/>
              </a:ext>
            </a:extLst>
          </p:cNvPr>
          <p:cNvSpPr>
            <a:spLocks noGrp="1"/>
          </p:cNvSpPr>
          <p:nvPr>
            <p:ph idx="1"/>
          </p:nvPr>
        </p:nvSpPr>
        <p:spPr>
          <a:xfrm>
            <a:off x="107504" y="908720"/>
            <a:ext cx="8928992" cy="4608512"/>
          </a:xfrm>
        </p:spPr>
        <p:txBody>
          <a:bodyPr/>
          <a:lstStyle/>
          <a:p>
            <a:pPr eaLnBrk="1" hangingPunct="1">
              <a:buFontTx/>
              <a:buNone/>
            </a:pPr>
            <a:r>
              <a:rPr lang="en-GB" altLang="en-US" sz="1800" u="sng" dirty="0"/>
              <a:t>Our </a:t>
            </a:r>
            <a:r>
              <a:rPr lang="en-GB" altLang="en-US" sz="1800" u="sng" dirty="0" smtClean="0"/>
              <a:t>Services; </a:t>
            </a:r>
            <a:r>
              <a:rPr lang="en-GB" altLang="en-US" sz="1800" dirty="0" smtClean="0"/>
              <a:t>Moving's home furniture in trucks.</a:t>
            </a:r>
          </a:p>
          <a:p>
            <a:pPr eaLnBrk="1" hangingPunct="1">
              <a:buFontTx/>
              <a:buNone/>
            </a:pPr>
            <a:r>
              <a:rPr lang="en-GB" altLang="en-US" sz="1800" u="sng" dirty="0"/>
              <a:t>The </a:t>
            </a:r>
            <a:r>
              <a:rPr lang="en-GB" altLang="en-US" sz="1800" u="sng" dirty="0" smtClean="0"/>
              <a:t>Market; </a:t>
            </a:r>
            <a:r>
              <a:rPr lang="en-GB" altLang="en-US" sz="1800" dirty="0" smtClean="0"/>
              <a:t>The market is highly exploitable and is in need of movers all the time.</a:t>
            </a:r>
          </a:p>
          <a:p>
            <a:pPr eaLnBrk="1" hangingPunct="1">
              <a:buFontTx/>
              <a:buNone/>
            </a:pPr>
            <a:r>
              <a:rPr lang="en-GB" altLang="en-US" sz="1800" u="sng" dirty="0"/>
              <a:t>Our Competitive </a:t>
            </a:r>
            <a:r>
              <a:rPr lang="en-GB" altLang="en-US" sz="1800" u="sng" dirty="0" smtClean="0"/>
              <a:t>Advantages; </a:t>
            </a:r>
            <a:r>
              <a:rPr lang="en-GB" altLang="en-US" sz="1800" dirty="0" smtClean="0"/>
              <a:t>We provide insurance on everything unlike our competitors. We focus on the best customer service often our competitors have poor customer service.</a:t>
            </a:r>
          </a:p>
          <a:p>
            <a:pPr eaLnBrk="1" hangingPunct="1">
              <a:buFontTx/>
              <a:buNone/>
            </a:pPr>
            <a:r>
              <a:rPr lang="en-GB" altLang="en-US" sz="1800" u="sng" dirty="0"/>
              <a:t>Financial Projections; </a:t>
            </a:r>
            <a:r>
              <a:rPr lang="en-GB" altLang="en-US" sz="1800" dirty="0"/>
              <a:t>Based on the </a:t>
            </a:r>
            <a:r>
              <a:rPr lang="en-GB" altLang="en-US" sz="1800" dirty="0" smtClean="0"/>
              <a:t>magnitude </a:t>
            </a:r>
            <a:r>
              <a:rPr lang="en-GB" altLang="en-US" sz="1800" dirty="0"/>
              <a:t>of our market and our </a:t>
            </a:r>
            <a:r>
              <a:rPr lang="en-GB" altLang="en-US" sz="1800" dirty="0" smtClean="0"/>
              <a:t>market area </a:t>
            </a:r>
            <a:r>
              <a:rPr lang="en-GB" altLang="en-US" sz="1800" dirty="0"/>
              <a:t>our </a:t>
            </a:r>
            <a:r>
              <a:rPr lang="en-GB" altLang="en-US" sz="1800" dirty="0" smtClean="0"/>
              <a:t>sale projections </a:t>
            </a:r>
            <a:r>
              <a:rPr lang="en-GB" altLang="en-US" sz="1800" dirty="0"/>
              <a:t>for the first year </a:t>
            </a:r>
            <a:r>
              <a:rPr lang="en-GB" altLang="en-US" sz="1800" dirty="0" smtClean="0"/>
              <a:t>are £237,000</a:t>
            </a:r>
            <a:r>
              <a:rPr lang="en-GB" altLang="en-US" sz="1800" dirty="0"/>
              <a:t>. We project a growth rate of </a:t>
            </a:r>
            <a:r>
              <a:rPr lang="en-GB" altLang="en-US" sz="1800" dirty="0" smtClean="0"/>
              <a:t>9% </a:t>
            </a:r>
            <a:r>
              <a:rPr lang="en-GB" altLang="en-US" sz="1800" dirty="0"/>
              <a:t>per year for the first </a:t>
            </a:r>
            <a:r>
              <a:rPr lang="en-GB" altLang="en-US" sz="1800" dirty="0" smtClean="0"/>
              <a:t>2 and a half years. Salary of </a:t>
            </a:r>
            <a:r>
              <a:rPr lang="en-GB" altLang="en-US" sz="1800" dirty="0"/>
              <a:t>each of the </a:t>
            </a:r>
            <a:r>
              <a:rPr lang="en-GB" altLang="en-US" sz="1800" dirty="0" smtClean="0"/>
              <a:t>owners </a:t>
            </a:r>
            <a:r>
              <a:rPr lang="en-GB" altLang="en-US" sz="1800" dirty="0"/>
              <a:t>will </a:t>
            </a:r>
            <a:r>
              <a:rPr lang="en-GB" altLang="en-US" sz="1800" dirty="0" smtClean="0"/>
              <a:t>be £33,600. while starting up we </a:t>
            </a:r>
            <a:r>
              <a:rPr lang="en-GB" altLang="en-US" sz="1800" dirty="0"/>
              <a:t>will have 4</a:t>
            </a:r>
            <a:r>
              <a:rPr lang="en-GB" altLang="en-US" sz="1800" dirty="0" smtClean="0"/>
              <a:t> trained staff. we have commitments </a:t>
            </a:r>
            <a:r>
              <a:rPr lang="en-GB" altLang="en-US" sz="1800" dirty="0"/>
              <a:t>from </a:t>
            </a:r>
            <a:r>
              <a:rPr lang="en-GB" altLang="en-US" sz="1800" dirty="0" smtClean="0"/>
              <a:t>53 </a:t>
            </a:r>
            <a:r>
              <a:rPr lang="en-GB" altLang="en-US" sz="1800" dirty="0"/>
              <a:t>clients and plan to </a:t>
            </a:r>
            <a:r>
              <a:rPr lang="en-GB" altLang="en-US" sz="1800" dirty="0" smtClean="0"/>
              <a:t>be aggressive while expanding </a:t>
            </a:r>
            <a:r>
              <a:rPr lang="en-GB" altLang="en-US" sz="1800" dirty="0"/>
              <a:t>our client </a:t>
            </a:r>
            <a:r>
              <a:rPr lang="en-GB" altLang="en-US" sz="1800" dirty="0" smtClean="0"/>
              <a:t>base, this will be done by social media etc. using the marketing plan.</a:t>
            </a:r>
          </a:p>
          <a:p>
            <a:pPr eaLnBrk="1" hangingPunct="1">
              <a:buFontTx/>
              <a:buNone/>
            </a:pPr>
            <a:r>
              <a:rPr lang="en-GB" altLang="en-US" sz="1800" u="sng" dirty="0" smtClean="0"/>
              <a:t>Start-up </a:t>
            </a:r>
            <a:r>
              <a:rPr lang="en-GB" altLang="en-US" sz="1800" u="sng" dirty="0"/>
              <a:t>Financing </a:t>
            </a:r>
            <a:r>
              <a:rPr lang="en-GB" altLang="en-US" sz="1800" u="sng" dirty="0" smtClean="0"/>
              <a:t>Requirements; </a:t>
            </a:r>
            <a:r>
              <a:rPr lang="en-GB" altLang="en-US" sz="1800" dirty="0" smtClean="0"/>
              <a:t>£100,000 Bank loan £20,000 and £80,000 start up.</a:t>
            </a:r>
            <a:endParaRPr lang="en-GB" altLang="en-US" sz="1800" dirty="0"/>
          </a:p>
        </p:txBody>
      </p:sp>
      <p:sp>
        <p:nvSpPr>
          <p:cNvPr id="4" name="Date Placeholder 3">
            <a:extLst>
              <a:ext uri="{FF2B5EF4-FFF2-40B4-BE49-F238E27FC236}">
                <a16:creationId xmlns:a16="http://schemas.microsoft.com/office/drawing/2014/main" id="{9BDDCD80-3779-40E2-8E88-73E278AF6DFA}"/>
              </a:ext>
            </a:extLst>
          </p:cNvPr>
          <p:cNvSpPr>
            <a:spLocks noGrp="1"/>
          </p:cNvSpPr>
          <p:nvPr>
            <p:ph type="dt" sz="quarter" idx="10"/>
          </p:nvPr>
        </p:nvSpPr>
        <p:spPr/>
        <p:txBody>
          <a:bodyPr/>
          <a:lstStyle/>
          <a:p>
            <a:pPr>
              <a:defRPr/>
            </a:pPr>
            <a:fld id="{4C6C5FAC-584C-43A3-8901-F20A0EB59EB5}" type="datetime1">
              <a:rPr lang="en-GB" altLang="en-US"/>
              <a:pPr>
                <a:defRPr/>
              </a:pPr>
              <a:t>11/01/2019</a:t>
            </a:fld>
            <a:endParaRPr lang="en-GB" altLang="en-US"/>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2B32E6CC-AB03-45BB-AA5B-6AB4CCD76CB2}"/>
              </a:ext>
            </a:extLst>
          </p:cNvPr>
          <p:cNvSpPr>
            <a:spLocks noGrp="1"/>
          </p:cNvSpPr>
          <p:nvPr>
            <p:ph type="title"/>
          </p:nvPr>
        </p:nvSpPr>
        <p:spPr>
          <a:xfrm>
            <a:off x="457200" y="157163"/>
            <a:ext cx="8229600" cy="922337"/>
          </a:xfrm>
        </p:spPr>
        <p:txBody>
          <a:bodyPr/>
          <a:lstStyle/>
          <a:p>
            <a:pPr eaLnBrk="1" hangingPunct="1"/>
            <a:r>
              <a:rPr lang="en-GB" altLang="en-US" sz="3600" b="1" i="1"/>
              <a:t>Business / Company Overview</a:t>
            </a:r>
            <a:endParaRPr lang="en-GB" altLang="en-US" sz="3600" b="1"/>
          </a:p>
        </p:txBody>
      </p:sp>
      <p:sp>
        <p:nvSpPr>
          <p:cNvPr id="9219" name="Rectangle 3">
            <a:extLst>
              <a:ext uri="{FF2B5EF4-FFF2-40B4-BE49-F238E27FC236}">
                <a16:creationId xmlns:a16="http://schemas.microsoft.com/office/drawing/2014/main" id="{EDD6FDD8-03F3-4F96-9979-762D8609EA45}"/>
              </a:ext>
            </a:extLst>
          </p:cNvPr>
          <p:cNvSpPr>
            <a:spLocks noGrp="1"/>
          </p:cNvSpPr>
          <p:nvPr>
            <p:ph idx="1"/>
          </p:nvPr>
        </p:nvSpPr>
        <p:spPr>
          <a:xfrm>
            <a:off x="323528" y="1061720"/>
            <a:ext cx="8200830" cy="4365724"/>
          </a:xfrm>
        </p:spPr>
        <p:txBody>
          <a:bodyPr/>
          <a:lstStyle/>
          <a:p>
            <a:r>
              <a:rPr lang="en-GB" sz="2000" dirty="0"/>
              <a:t>Our company name is Hot movers which is private limited company (PLC) .</a:t>
            </a:r>
          </a:p>
          <a:p>
            <a:r>
              <a:rPr lang="en-GB" sz="2000" dirty="0"/>
              <a:t>Our slogan is think fast move faster.</a:t>
            </a:r>
          </a:p>
          <a:p>
            <a:r>
              <a:rPr lang="en-GB" sz="2000" dirty="0"/>
              <a:t>If you are in need removal company, we will take all hassle away from you. We provide removal services from the start to finish with the best service for you in reasonable price, you just need to pick which removal van/truck is available to you we can get to you within the hour. This service is only used in UK.  Customers might require a large vehicle we have a large range of vans/truck sizes. If the customer wants to move far meaning different city the cost may vary.</a:t>
            </a:r>
          </a:p>
          <a:p>
            <a:pPr eaLnBrk="1" hangingPunct="1">
              <a:buFontTx/>
              <a:buNone/>
            </a:pPr>
            <a:endParaRPr lang="en-GB" altLang="en-US" dirty="0"/>
          </a:p>
        </p:txBody>
      </p:sp>
      <p:sp>
        <p:nvSpPr>
          <p:cNvPr id="4" name="Date Placeholder 3">
            <a:extLst>
              <a:ext uri="{FF2B5EF4-FFF2-40B4-BE49-F238E27FC236}">
                <a16:creationId xmlns:a16="http://schemas.microsoft.com/office/drawing/2014/main" id="{59573BC9-7671-425D-A655-96F21B5CF192}"/>
              </a:ext>
            </a:extLst>
          </p:cNvPr>
          <p:cNvSpPr>
            <a:spLocks noGrp="1"/>
          </p:cNvSpPr>
          <p:nvPr>
            <p:ph type="dt" sz="quarter" idx="10"/>
          </p:nvPr>
        </p:nvSpPr>
        <p:spPr/>
        <p:txBody>
          <a:bodyPr/>
          <a:lstStyle/>
          <a:p>
            <a:pPr>
              <a:defRPr/>
            </a:pPr>
            <a:fld id="{13DF6455-2121-4A2D-846D-E85038EE51D4}" type="datetime1">
              <a:rPr lang="en-GB" altLang="en-US"/>
              <a:pPr>
                <a:defRPr/>
              </a:pPr>
              <a:t>11/01/2019</a:t>
            </a:fld>
            <a:endParaRPr lang="en-GB" altLang="en-US"/>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id="{85349FD5-514B-40BF-A614-344E8459B75C}"/>
              </a:ext>
            </a:extLst>
          </p:cNvPr>
          <p:cNvSpPr>
            <a:spLocks noGrp="1"/>
          </p:cNvSpPr>
          <p:nvPr>
            <p:ph type="title"/>
          </p:nvPr>
        </p:nvSpPr>
        <p:spPr>
          <a:xfrm>
            <a:off x="323850" y="188913"/>
            <a:ext cx="8229600" cy="863600"/>
          </a:xfrm>
        </p:spPr>
        <p:txBody>
          <a:bodyPr/>
          <a:lstStyle/>
          <a:p>
            <a:pPr eaLnBrk="1" hangingPunct="1"/>
            <a:r>
              <a:rPr lang="en-GB" altLang="en-US" sz="3600" b="1" i="1"/>
              <a:t>Products and Services</a:t>
            </a:r>
            <a:endParaRPr lang="en-GB" altLang="en-US" sz="3600"/>
          </a:p>
        </p:txBody>
      </p:sp>
      <p:sp>
        <p:nvSpPr>
          <p:cNvPr id="11267" name="Rectangle 3">
            <a:extLst>
              <a:ext uri="{FF2B5EF4-FFF2-40B4-BE49-F238E27FC236}">
                <a16:creationId xmlns:a16="http://schemas.microsoft.com/office/drawing/2014/main" id="{1F13D5BA-BE65-43BD-92F7-A0E576D12422}"/>
              </a:ext>
            </a:extLst>
          </p:cNvPr>
          <p:cNvSpPr>
            <a:spLocks noGrp="1"/>
          </p:cNvSpPr>
          <p:nvPr>
            <p:ph idx="1"/>
          </p:nvPr>
        </p:nvSpPr>
        <p:spPr>
          <a:xfrm>
            <a:off x="467544" y="1052513"/>
            <a:ext cx="8229600" cy="3916363"/>
          </a:xfrm>
        </p:spPr>
        <p:txBody>
          <a:bodyPr/>
          <a:lstStyle/>
          <a:p>
            <a:pPr marL="0" indent="0" eaLnBrk="1" hangingPunct="1">
              <a:buNone/>
            </a:pPr>
            <a:r>
              <a:rPr lang="en-GB" altLang="en-US" sz="2000" dirty="0" smtClean="0"/>
              <a:t>We conduct a comprehensive pre-more survey as soon as we know your move date you need to start booking a removal company. We do a survey to analyse property size. Removal lorry, we arrange lorry to pick up and deliver all belongings, we offer various prices for van depending on your suit. We also, help pack your fragile items securely in the van/truck. If you choose to do your own packing it entirely up to you. We have trained removal staff who know how to handle your items and make sure your items are well looked after. If any problems on our behalf, we guarantee full support and even a money back guarantee if we can not solve your issue. We provide our clients with email address and phone number so they can contact us to get a quote.</a:t>
            </a:r>
            <a:endParaRPr lang="en-GB" altLang="en-US" sz="2000" dirty="0"/>
          </a:p>
        </p:txBody>
      </p:sp>
      <p:sp>
        <p:nvSpPr>
          <p:cNvPr id="4" name="Date Placeholder 3">
            <a:extLst>
              <a:ext uri="{FF2B5EF4-FFF2-40B4-BE49-F238E27FC236}">
                <a16:creationId xmlns:a16="http://schemas.microsoft.com/office/drawing/2014/main" id="{E20FDE7D-F36A-455B-8B00-23E41F49BA54}"/>
              </a:ext>
            </a:extLst>
          </p:cNvPr>
          <p:cNvSpPr>
            <a:spLocks noGrp="1"/>
          </p:cNvSpPr>
          <p:nvPr>
            <p:ph type="dt" sz="quarter" idx="10"/>
          </p:nvPr>
        </p:nvSpPr>
        <p:spPr/>
        <p:txBody>
          <a:bodyPr/>
          <a:lstStyle/>
          <a:p>
            <a:pPr>
              <a:defRPr/>
            </a:pPr>
            <a:fld id="{C42646B4-1ADF-47AE-B486-D5D6E23B0A98}" type="datetime1">
              <a:rPr lang="en-GB" altLang="en-US"/>
              <a:pPr>
                <a:defRPr/>
              </a:pPr>
              <a:t>11/01/2019</a:t>
            </a:fld>
            <a:endParaRPr lang="en-GB" altLang="en-US"/>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303000FE-B433-4217-A7E9-C8D1C77667EE}"/>
              </a:ext>
            </a:extLst>
          </p:cNvPr>
          <p:cNvSpPr>
            <a:spLocks noGrp="1"/>
          </p:cNvSpPr>
          <p:nvPr>
            <p:ph type="title"/>
          </p:nvPr>
        </p:nvSpPr>
        <p:spPr>
          <a:xfrm>
            <a:off x="457200" y="115888"/>
            <a:ext cx="8229600" cy="865187"/>
          </a:xfrm>
        </p:spPr>
        <p:txBody>
          <a:bodyPr/>
          <a:lstStyle/>
          <a:p>
            <a:pPr eaLnBrk="1" hangingPunct="1"/>
            <a:r>
              <a:rPr lang="en-GB" altLang="en-US" sz="3600" b="1" i="1" dirty="0"/>
              <a:t> Target Market</a:t>
            </a:r>
            <a:endParaRPr lang="en-GB" altLang="en-US" sz="3600" dirty="0"/>
          </a:p>
        </p:txBody>
      </p:sp>
      <p:sp>
        <p:nvSpPr>
          <p:cNvPr id="4" name="Date Placeholder 3">
            <a:extLst>
              <a:ext uri="{FF2B5EF4-FFF2-40B4-BE49-F238E27FC236}">
                <a16:creationId xmlns:a16="http://schemas.microsoft.com/office/drawing/2014/main" id="{3E30710B-D668-49A2-B235-5692980AAD4B}"/>
              </a:ext>
            </a:extLst>
          </p:cNvPr>
          <p:cNvSpPr>
            <a:spLocks noGrp="1"/>
          </p:cNvSpPr>
          <p:nvPr>
            <p:ph type="dt" sz="quarter" idx="10"/>
          </p:nvPr>
        </p:nvSpPr>
        <p:spPr/>
        <p:txBody>
          <a:bodyPr/>
          <a:lstStyle/>
          <a:p>
            <a:pPr>
              <a:defRPr/>
            </a:pPr>
            <a:fld id="{BFEA8610-70C2-48F7-AED7-5F19D16F3191}" type="datetime1">
              <a:rPr lang="en-GB" altLang="en-US"/>
              <a:pPr>
                <a:defRPr/>
              </a:pPr>
              <a:t>11/01/2019</a:t>
            </a:fld>
            <a:endParaRPr lang="en-GB" altLang="en-US"/>
          </a:p>
        </p:txBody>
      </p:sp>
      <p:sp>
        <p:nvSpPr>
          <p:cNvPr id="13316" name="Content Placeholder 2">
            <a:extLst>
              <a:ext uri="{FF2B5EF4-FFF2-40B4-BE49-F238E27FC236}">
                <a16:creationId xmlns:a16="http://schemas.microsoft.com/office/drawing/2014/main" id="{4DC84023-94FC-4B19-A81E-2C1E525C62D7}"/>
              </a:ext>
            </a:extLst>
          </p:cNvPr>
          <p:cNvSpPr>
            <a:spLocks noGrp="1"/>
          </p:cNvSpPr>
          <p:nvPr>
            <p:ph idx="1"/>
          </p:nvPr>
        </p:nvSpPr>
        <p:spPr>
          <a:xfrm>
            <a:off x="323528" y="908720"/>
            <a:ext cx="8363272" cy="4479255"/>
          </a:xfrm>
        </p:spPr>
        <p:txBody>
          <a:bodyPr/>
          <a:lstStyle/>
          <a:p>
            <a:r>
              <a:rPr lang="en-GB" altLang="en-US" sz="1600" dirty="0"/>
              <a:t>Target market</a:t>
            </a:r>
          </a:p>
          <a:p>
            <a:r>
              <a:rPr lang="en-GB" altLang="en-US" sz="1600" dirty="0"/>
              <a:t> Removal enterprise is aimed at many different types of customers such as business and personal customers. Our main target is </a:t>
            </a:r>
          </a:p>
          <a:p>
            <a:r>
              <a:rPr lang="en-GB" altLang="en-US" sz="1600" dirty="0"/>
              <a:t>-	Full + part house removals</a:t>
            </a:r>
          </a:p>
          <a:p>
            <a:r>
              <a:rPr lang="en-GB" altLang="en-US" sz="1600" dirty="0"/>
              <a:t>-	Office removals </a:t>
            </a:r>
          </a:p>
          <a:p>
            <a:r>
              <a:rPr lang="en-GB" altLang="en-US" sz="1600" dirty="0"/>
              <a:t>-	Student move</a:t>
            </a:r>
          </a:p>
          <a:p>
            <a:r>
              <a:rPr lang="en-GB" altLang="en-US" sz="1600" dirty="0"/>
              <a:t>-	House clearance </a:t>
            </a:r>
          </a:p>
          <a:p>
            <a:r>
              <a:rPr lang="en-GB" altLang="en-US" sz="1600" dirty="0"/>
              <a:t>We target a age groups above a certain age when setting advertisement so that we can get more customers. Furthermore, younger individuals will not be able to afford much so target audience will need to be drawn in with offers.</a:t>
            </a:r>
          </a:p>
          <a:p>
            <a:r>
              <a:rPr lang="en-GB" altLang="en-US" sz="1600" dirty="0"/>
              <a:t>The priority goes to the customers who are in need of the moving service at a further distance this is because you get more money for it and also it will extend your target market because you will breach into more areas.</a:t>
            </a:r>
          </a:p>
          <a:p>
            <a:endParaRPr lang="en-US" altLang="en-US"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55850F8A-0C27-4FF0-93E6-D6A42889774F}"/>
              </a:ext>
            </a:extLst>
          </p:cNvPr>
          <p:cNvSpPr>
            <a:spLocks noGrp="1"/>
          </p:cNvSpPr>
          <p:nvPr>
            <p:ph type="title"/>
          </p:nvPr>
        </p:nvSpPr>
        <p:spPr>
          <a:xfrm>
            <a:off x="457200" y="115888"/>
            <a:ext cx="8229600" cy="865187"/>
          </a:xfrm>
        </p:spPr>
        <p:txBody>
          <a:bodyPr/>
          <a:lstStyle/>
          <a:p>
            <a:pPr eaLnBrk="1" hangingPunct="1"/>
            <a:r>
              <a:rPr lang="en-GB" altLang="en-US" sz="3600" b="1" i="1" dirty="0"/>
              <a:t> Competitors</a:t>
            </a:r>
            <a:endParaRPr lang="en-GB" altLang="en-US" sz="3600" dirty="0"/>
          </a:p>
        </p:txBody>
      </p:sp>
      <p:sp>
        <p:nvSpPr>
          <p:cNvPr id="4" name="Date Placeholder 3">
            <a:extLst>
              <a:ext uri="{FF2B5EF4-FFF2-40B4-BE49-F238E27FC236}">
                <a16:creationId xmlns:a16="http://schemas.microsoft.com/office/drawing/2014/main" id="{3E30710B-D668-49A2-B235-5692980AAD4B}"/>
              </a:ext>
            </a:extLst>
          </p:cNvPr>
          <p:cNvSpPr>
            <a:spLocks noGrp="1"/>
          </p:cNvSpPr>
          <p:nvPr>
            <p:ph type="dt" sz="quarter" idx="10"/>
          </p:nvPr>
        </p:nvSpPr>
        <p:spPr/>
        <p:txBody>
          <a:bodyPr/>
          <a:lstStyle/>
          <a:p>
            <a:pPr>
              <a:defRPr/>
            </a:pPr>
            <a:fld id="{BFEA8610-70C2-48F7-AED7-5F19D16F3191}" type="datetime1">
              <a:rPr lang="en-GB" altLang="en-US"/>
              <a:pPr>
                <a:defRPr/>
              </a:pPr>
              <a:t>11/01/2019</a:t>
            </a:fld>
            <a:endParaRPr lang="en-GB" altLang="en-US"/>
          </a:p>
        </p:txBody>
      </p:sp>
      <p:sp>
        <p:nvSpPr>
          <p:cNvPr id="15364" name="Content Placeholder 2">
            <a:extLst>
              <a:ext uri="{FF2B5EF4-FFF2-40B4-BE49-F238E27FC236}">
                <a16:creationId xmlns:a16="http://schemas.microsoft.com/office/drawing/2014/main" id="{697E1E42-6EAA-41D3-AED1-68C8CA68EFAB}"/>
              </a:ext>
            </a:extLst>
          </p:cNvPr>
          <p:cNvSpPr>
            <a:spLocks noGrp="1"/>
          </p:cNvSpPr>
          <p:nvPr>
            <p:ph idx="1"/>
          </p:nvPr>
        </p:nvSpPr>
        <p:spPr>
          <a:xfrm>
            <a:off x="457200" y="1470025"/>
            <a:ext cx="8229600" cy="3917950"/>
          </a:xfrm>
        </p:spPr>
        <p:txBody>
          <a:bodyPr/>
          <a:lstStyle/>
          <a:p>
            <a:r>
              <a:rPr lang="en-GB" altLang="en-US" sz="1000" dirty="0"/>
              <a:t>Competitors</a:t>
            </a:r>
          </a:p>
          <a:p>
            <a:r>
              <a:rPr lang="en-GB" altLang="en-US" sz="1000" dirty="0"/>
              <a:t>There are many competitors in the area. Britannia home removals offer similar kind of service.</a:t>
            </a:r>
          </a:p>
          <a:p>
            <a:r>
              <a:rPr lang="en-GB" altLang="en-US" sz="1000" dirty="0"/>
              <a:t>Removal Enterprise 	Britannia Removals 	</a:t>
            </a:r>
            <a:r>
              <a:rPr lang="en-GB" altLang="en-US" sz="1000" dirty="0" smtClean="0"/>
              <a:t>Buzz more </a:t>
            </a:r>
            <a:endParaRPr lang="en-GB" altLang="en-US" sz="1000" dirty="0"/>
          </a:p>
          <a:p>
            <a:r>
              <a:rPr lang="en-GB" altLang="en-US" sz="1000" dirty="0"/>
              <a:t>-	Home removals</a:t>
            </a:r>
          </a:p>
          <a:p>
            <a:r>
              <a:rPr lang="en-GB" altLang="en-US" sz="1000" dirty="0"/>
              <a:t>-	Storage services</a:t>
            </a:r>
          </a:p>
          <a:p>
            <a:r>
              <a:rPr lang="en-GB" altLang="en-US" sz="1000" dirty="0"/>
              <a:t>-	Business removal</a:t>
            </a:r>
          </a:p>
          <a:p>
            <a:r>
              <a:rPr lang="en-GB" altLang="en-US" sz="1000" dirty="0"/>
              <a:t>-	Arrange storage</a:t>
            </a:r>
          </a:p>
          <a:p>
            <a:r>
              <a:rPr lang="en-GB" altLang="en-US" sz="1000" dirty="0"/>
              <a:t>-	Free storage boxes</a:t>
            </a:r>
          </a:p>
          <a:p>
            <a:r>
              <a:rPr lang="en-GB" altLang="en-US" sz="1000" dirty="0"/>
              <a:t>-	Free surveys	-	Home removals</a:t>
            </a:r>
          </a:p>
          <a:p>
            <a:r>
              <a:rPr lang="en-GB" altLang="en-US" sz="1000" dirty="0"/>
              <a:t>-	Storage services</a:t>
            </a:r>
          </a:p>
          <a:p>
            <a:r>
              <a:rPr lang="en-GB" altLang="en-US" sz="1000" dirty="0"/>
              <a:t>-	Moving abroad</a:t>
            </a:r>
          </a:p>
          <a:p>
            <a:r>
              <a:rPr lang="en-GB" altLang="en-US" sz="1000" dirty="0"/>
              <a:t>-	Business removals</a:t>
            </a:r>
          </a:p>
          <a:p>
            <a:r>
              <a:rPr lang="en-GB" altLang="en-US" sz="1000" dirty="0"/>
              <a:t>-	Storage removals 	-	House moves</a:t>
            </a:r>
          </a:p>
          <a:p>
            <a:r>
              <a:rPr lang="en-GB" altLang="en-US" sz="1000" dirty="0"/>
              <a:t>-	International Removal</a:t>
            </a:r>
          </a:p>
          <a:p>
            <a:r>
              <a:rPr lang="en-GB" altLang="en-US" sz="1000" dirty="0"/>
              <a:t>-	Office removals</a:t>
            </a:r>
          </a:p>
          <a:p>
            <a:r>
              <a:rPr lang="en-GB" altLang="en-US" sz="1000" dirty="0"/>
              <a:t>-	Piano removals</a:t>
            </a:r>
          </a:p>
          <a:p>
            <a:endParaRPr lang="en-GB" altLang="en-US" sz="1000" dirty="0"/>
          </a:p>
          <a:p>
            <a:r>
              <a:rPr lang="en-GB" altLang="en-US" sz="1000" dirty="0"/>
              <a:t>For our company, one of threats can be the other competitors; they have a better promotional structure, such as website, face book. Yellow pages, letter drops and so on. Also, they have more understanding target market, have a decent price range. Furthermore, they have a reliable computer setup in the office.  Another threat such as the staff who has already trained create new business. To avoid these threats, our company can improve the quality. Our focus is to not lose against other competitors, so we need to keep prices reasonable and low. We going to have all from the ‘removal Enterprise’</a:t>
            </a:r>
          </a:p>
          <a:p>
            <a:endParaRPr lang="en-US" altLang="en-US"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3C57A816-DA6E-43EA-9333-A1758492926D}"/>
              </a:ext>
            </a:extLst>
          </p:cNvPr>
          <p:cNvSpPr>
            <a:spLocks noGrp="1"/>
          </p:cNvSpPr>
          <p:nvPr>
            <p:ph type="title"/>
          </p:nvPr>
        </p:nvSpPr>
        <p:spPr>
          <a:xfrm>
            <a:off x="457200" y="188913"/>
            <a:ext cx="8229600" cy="1079500"/>
          </a:xfrm>
        </p:spPr>
        <p:txBody>
          <a:bodyPr/>
          <a:lstStyle/>
          <a:p>
            <a:pPr eaLnBrk="1" hangingPunct="1"/>
            <a:r>
              <a:rPr lang="en-GB" altLang="en-US" sz="3600" b="1" i="1"/>
              <a:t>Marketing and Sales Plan</a:t>
            </a:r>
            <a:endParaRPr lang="en-GB" altLang="en-US" sz="3600"/>
          </a:p>
        </p:txBody>
      </p:sp>
      <p:sp>
        <p:nvSpPr>
          <p:cNvPr id="17411" name="Rectangle 3">
            <a:extLst>
              <a:ext uri="{FF2B5EF4-FFF2-40B4-BE49-F238E27FC236}">
                <a16:creationId xmlns:a16="http://schemas.microsoft.com/office/drawing/2014/main" id="{9E1F64A2-8FE9-40E9-A1FF-3BF77DA7C995}"/>
              </a:ext>
            </a:extLst>
          </p:cNvPr>
          <p:cNvSpPr>
            <a:spLocks noGrp="1"/>
          </p:cNvSpPr>
          <p:nvPr>
            <p:ph idx="1"/>
          </p:nvPr>
        </p:nvSpPr>
        <p:spPr>
          <a:xfrm>
            <a:off x="250825" y="1124744"/>
            <a:ext cx="8713663" cy="4464496"/>
          </a:xfrm>
        </p:spPr>
        <p:txBody>
          <a:bodyPr/>
          <a:lstStyle/>
          <a:p>
            <a:pPr marL="0" indent="0" algn="just" eaLnBrk="1" hangingPunct="1">
              <a:lnSpc>
                <a:spcPct val="90000"/>
              </a:lnSpc>
              <a:buFont typeface="Arial" panose="020B0604020202020204" pitchFamily="34" charset="0"/>
              <a:buNone/>
            </a:pPr>
            <a:r>
              <a:rPr lang="en-GB" altLang="en-US" sz="2800" dirty="0" smtClean="0"/>
              <a:t>Marketing is going to be done with flyers social media pages and also advertisements which will all help influence sales. We have Umair-Ur-Rehman who will manage marketing. Advertisement will be very important so we advertise on TV social media such as Instagram, Facebook etc</a:t>
            </a:r>
            <a:r>
              <a:rPr lang="en-GB" altLang="en-US" sz="2800" dirty="0"/>
              <a:t>.</a:t>
            </a:r>
            <a:endParaRPr lang="en-GB" altLang="en-US" sz="2800" dirty="0" smtClean="0"/>
          </a:p>
          <a:p>
            <a:pPr marL="0" indent="0" algn="just" eaLnBrk="1" hangingPunct="1">
              <a:lnSpc>
                <a:spcPct val="90000"/>
              </a:lnSpc>
              <a:buFont typeface="Arial" panose="020B0604020202020204" pitchFamily="34" charset="0"/>
              <a:buNone/>
            </a:pPr>
            <a:r>
              <a:rPr lang="en-GB" altLang="en-US" sz="2800" dirty="0" smtClean="0"/>
              <a:t>Our sales plan is to start of slow and gradually increase the amount of moving's that we accept to do so we will yearly need to increase amount of vans etc.</a:t>
            </a:r>
            <a:endParaRPr lang="en-GB" altLang="en-US" sz="2800" dirty="0"/>
          </a:p>
          <a:p>
            <a:pPr marL="0" indent="0" algn="just" eaLnBrk="1" hangingPunct="1">
              <a:lnSpc>
                <a:spcPct val="90000"/>
              </a:lnSpc>
              <a:buFont typeface="Arial" panose="020B0604020202020204" pitchFamily="34" charset="0"/>
              <a:buNone/>
            </a:pPr>
            <a:r>
              <a:rPr lang="en-GB" altLang="en-US" sz="2800" dirty="0" smtClean="0"/>
              <a:t>Our priority will be student moving's because they are the easiest to make quick money.</a:t>
            </a:r>
          </a:p>
          <a:p>
            <a:pPr marL="0" indent="0" algn="just" eaLnBrk="1" hangingPunct="1">
              <a:lnSpc>
                <a:spcPct val="90000"/>
              </a:lnSpc>
              <a:buFont typeface="Arial" panose="020B0604020202020204" pitchFamily="34" charset="0"/>
              <a:buNone/>
            </a:pPr>
            <a:endParaRPr lang="en-GB" altLang="en-US" sz="2800" dirty="0"/>
          </a:p>
          <a:p>
            <a:pPr marL="0" indent="0" algn="just" eaLnBrk="1" hangingPunct="1">
              <a:lnSpc>
                <a:spcPct val="90000"/>
              </a:lnSpc>
              <a:buFont typeface="Arial" panose="020B0604020202020204" pitchFamily="34" charset="0"/>
              <a:buNone/>
            </a:pPr>
            <a:endParaRPr lang="en-GB" altLang="en-US" sz="2800" dirty="0" smtClean="0"/>
          </a:p>
          <a:p>
            <a:pPr marL="0" indent="0" algn="just" eaLnBrk="1" hangingPunct="1">
              <a:lnSpc>
                <a:spcPct val="90000"/>
              </a:lnSpc>
              <a:buFont typeface="Arial" panose="020B0604020202020204" pitchFamily="34" charset="0"/>
              <a:buNone/>
            </a:pPr>
            <a:endParaRPr lang="en-GB" altLang="en-US" sz="2800" dirty="0"/>
          </a:p>
          <a:p>
            <a:pPr marL="0" indent="0" algn="just" eaLnBrk="1" hangingPunct="1">
              <a:lnSpc>
                <a:spcPct val="90000"/>
              </a:lnSpc>
              <a:buFont typeface="Arial" panose="020B0604020202020204" pitchFamily="34" charset="0"/>
              <a:buNone/>
            </a:pPr>
            <a:endParaRPr lang="en-GB" altLang="en-US" sz="2800" dirty="0" smtClean="0"/>
          </a:p>
          <a:p>
            <a:pPr marL="0" indent="0" algn="just" eaLnBrk="1" hangingPunct="1">
              <a:lnSpc>
                <a:spcPct val="90000"/>
              </a:lnSpc>
              <a:buFont typeface="Arial" panose="020B0604020202020204" pitchFamily="34" charset="0"/>
              <a:buNone/>
            </a:pPr>
            <a:endParaRPr lang="en-GB" altLang="en-US" sz="2800" dirty="0"/>
          </a:p>
          <a:p>
            <a:pPr marL="0" indent="0" algn="just" eaLnBrk="1" hangingPunct="1">
              <a:lnSpc>
                <a:spcPct val="90000"/>
              </a:lnSpc>
              <a:buFont typeface="Arial" panose="020B0604020202020204" pitchFamily="34" charset="0"/>
              <a:buNone/>
            </a:pPr>
            <a:endParaRPr lang="en-GB" altLang="en-US" sz="2800" dirty="0" smtClean="0"/>
          </a:p>
          <a:p>
            <a:pPr marL="0" indent="0" algn="just" eaLnBrk="1" hangingPunct="1">
              <a:lnSpc>
                <a:spcPct val="90000"/>
              </a:lnSpc>
              <a:buFont typeface="Arial" panose="020B0604020202020204" pitchFamily="34" charset="0"/>
              <a:buNone/>
            </a:pPr>
            <a:endParaRPr lang="en-GB" altLang="en-US" sz="2800" dirty="0"/>
          </a:p>
          <a:p>
            <a:pPr marL="0" indent="0" algn="just" eaLnBrk="1" hangingPunct="1">
              <a:lnSpc>
                <a:spcPct val="90000"/>
              </a:lnSpc>
              <a:buFont typeface="Arial" panose="020B0604020202020204" pitchFamily="34" charset="0"/>
              <a:buNone/>
            </a:pPr>
            <a:endParaRPr lang="en-GB" altLang="en-US" sz="2800" dirty="0" smtClean="0"/>
          </a:p>
          <a:p>
            <a:pPr marL="0" indent="0" algn="just" eaLnBrk="1" hangingPunct="1">
              <a:lnSpc>
                <a:spcPct val="90000"/>
              </a:lnSpc>
              <a:buFont typeface="Arial" panose="020B0604020202020204" pitchFamily="34" charset="0"/>
              <a:buNone/>
            </a:pPr>
            <a:endParaRPr lang="en-GB" altLang="en-US" sz="2800" dirty="0"/>
          </a:p>
          <a:p>
            <a:pPr marL="0" indent="0" algn="just" eaLnBrk="1" hangingPunct="1">
              <a:lnSpc>
                <a:spcPct val="90000"/>
              </a:lnSpc>
              <a:buFont typeface="Arial" panose="020B0604020202020204" pitchFamily="34" charset="0"/>
              <a:buNone/>
            </a:pPr>
            <a:endParaRPr lang="en-GB" altLang="en-US" sz="2800" dirty="0" smtClean="0"/>
          </a:p>
          <a:p>
            <a:pPr marL="0" indent="0" algn="just" eaLnBrk="1" hangingPunct="1">
              <a:lnSpc>
                <a:spcPct val="90000"/>
              </a:lnSpc>
              <a:buFont typeface="Arial" panose="020B0604020202020204" pitchFamily="34" charset="0"/>
              <a:buNone/>
            </a:pPr>
            <a:endParaRPr lang="en-GB" altLang="en-US" sz="2800" dirty="0"/>
          </a:p>
          <a:p>
            <a:pPr marL="0" indent="0" algn="just" eaLnBrk="1" hangingPunct="1">
              <a:lnSpc>
                <a:spcPct val="90000"/>
              </a:lnSpc>
              <a:buFont typeface="Arial" panose="020B0604020202020204" pitchFamily="34" charset="0"/>
              <a:buNone/>
            </a:pPr>
            <a:endParaRPr lang="en-GB" altLang="en-US" sz="2800" dirty="0" smtClean="0"/>
          </a:p>
          <a:p>
            <a:pPr marL="0" indent="0" algn="just" eaLnBrk="1" hangingPunct="1">
              <a:lnSpc>
                <a:spcPct val="90000"/>
              </a:lnSpc>
              <a:buFont typeface="Arial" panose="020B0604020202020204" pitchFamily="34" charset="0"/>
              <a:buNone/>
            </a:pPr>
            <a:endParaRPr lang="en-GB" altLang="en-US" sz="2800" dirty="0"/>
          </a:p>
          <a:p>
            <a:pPr marL="0" indent="0" algn="just" eaLnBrk="1" hangingPunct="1">
              <a:lnSpc>
                <a:spcPct val="90000"/>
              </a:lnSpc>
              <a:buFont typeface="Arial" panose="020B0604020202020204" pitchFamily="34" charset="0"/>
              <a:buNone/>
            </a:pPr>
            <a:endParaRPr lang="en-GB" altLang="en-US" sz="2800" dirty="0" smtClean="0"/>
          </a:p>
          <a:p>
            <a:pPr marL="0" indent="0" algn="just" eaLnBrk="1" hangingPunct="1">
              <a:lnSpc>
                <a:spcPct val="90000"/>
              </a:lnSpc>
              <a:buFont typeface="Arial" panose="020B0604020202020204" pitchFamily="34" charset="0"/>
              <a:buNone/>
            </a:pPr>
            <a:endParaRPr lang="en-GB" altLang="en-US" sz="2800" dirty="0"/>
          </a:p>
          <a:p>
            <a:pPr marL="0" indent="0" algn="just" eaLnBrk="1" hangingPunct="1">
              <a:lnSpc>
                <a:spcPct val="90000"/>
              </a:lnSpc>
              <a:buFont typeface="Arial" panose="020B0604020202020204" pitchFamily="34" charset="0"/>
              <a:buNone/>
            </a:pPr>
            <a:endParaRPr lang="en-GB" altLang="en-US" sz="2800" dirty="0" smtClean="0"/>
          </a:p>
          <a:p>
            <a:pPr marL="0" indent="0" algn="just" eaLnBrk="1" hangingPunct="1">
              <a:lnSpc>
                <a:spcPct val="90000"/>
              </a:lnSpc>
              <a:buFont typeface="Arial" panose="020B0604020202020204" pitchFamily="34" charset="0"/>
              <a:buNone/>
            </a:pPr>
            <a:endParaRPr lang="en-GB" altLang="en-US" sz="2800" dirty="0"/>
          </a:p>
          <a:p>
            <a:pPr marL="0" indent="0" algn="just" eaLnBrk="1" hangingPunct="1">
              <a:lnSpc>
                <a:spcPct val="90000"/>
              </a:lnSpc>
              <a:buFont typeface="Arial" panose="020B0604020202020204" pitchFamily="34" charset="0"/>
              <a:buNone/>
            </a:pPr>
            <a:endParaRPr lang="en-GB" altLang="en-US" sz="2800" dirty="0" smtClean="0"/>
          </a:p>
          <a:p>
            <a:pPr marL="0" indent="0" algn="just" eaLnBrk="1" hangingPunct="1">
              <a:lnSpc>
                <a:spcPct val="90000"/>
              </a:lnSpc>
              <a:buFont typeface="Arial" panose="020B0604020202020204" pitchFamily="34" charset="0"/>
              <a:buNone/>
            </a:pPr>
            <a:endParaRPr lang="en-GB" altLang="en-US" sz="2800" dirty="0" smtClean="0"/>
          </a:p>
        </p:txBody>
      </p:sp>
      <p:sp>
        <p:nvSpPr>
          <p:cNvPr id="4" name="Date Placeholder 3">
            <a:extLst>
              <a:ext uri="{FF2B5EF4-FFF2-40B4-BE49-F238E27FC236}">
                <a16:creationId xmlns:a16="http://schemas.microsoft.com/office/drawing/2014/main" id="{078BCAEB-68DE-4D74-8D04-D349E38F2CB2}"/>
              </a:ext>
            </a:extLst>
          </p:cNvPr>
          <p:cNvSpPr>
            <a:spLocks noGrp="1"/>
          </p:cNvSpPr>
          <p:nvPr>
            <p:ph type="dt" sz="quarter" idx="10"/>
          </p:nvPr>
        </p:nvSpPr>
        <p:spPr/>
        <p:txBody>
          <a:bodyPr/>
          <a:lstStyle/>
          <a:p>
            <a:pPr>
              <a:defRPr/>
            </a:pPr>
            <a:fld id="{47CF5F8D-6B2D-471D-B7DD-11AA335A9608}" type="datetime1">
              <a:rPr lang="en-GB" altLang="en-US"/>
              <a:pPr>
                <a:defRPr/>
              </a:pPr>
              <a:t>11/01/2019</a:t>
            </a:fld>
            <a:endParaRPr lang="en-GB" altLang="en-US"/>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15C42E2D-C1F0-4C0B-A4BF-EE3447089A43}"/>
              </a:ext>
            </a:extLst>
          </p:cNvPr>
          <p:cNvSpPr>
            <a:spLocks noGrp="1"/>
          </p:cNvSpPr>
          <p:nvPr>
            <p:ph type="title"/>
          </p:nvPr>
        </p:nvSpPr>
        <p:spPr>
          <a:xfrm>
            <a:off x="457200" y="114300"/>
            <a:ext cx="8229600" cy="1008063"/>
          </a:xfrm>
        </p:spPr>
        <p:txBody>
          <a:bodyPr/>
          <a:lstStyle/>
          <a:p>
            <a:pPr eaLnBrk="1" hangingPunct="1"/>
            <a:r>
              <a:rPr lang="en-GB" altLang="en-US" sz="3600" b="1" i="1" dirty="0"/>
              <a:t>Management Team</a:t>
            </a:r>
            <a:endParaRPr lang="en-GB" altLang="en-US" sz="3600" i="1" dirty="0"/>
          </a:p>
        </p:txBody>
      </p:sp>
      <p:sp>
        <p:nvSpPr>
          <p:cNvPr id="19459" name="Rectangle 3">
            <a:extLst>
              <a:ext uri="{FF2B5EF4-FFF2-40B4-BE49-F238E27FC236}">
                <a16:creationId xmlns:a16="http://schemas.microsoft.com/office/drawing/2014/main" id="{E3FD7B8E-BE25-4323-8F07-91361516B2E4}"/>
              </a:ext>
            </a:extLst>
          </p:cNvPr>
          <p:cNvSpPr>
            <a:spLocks noGrp="1"/>
          </p:cNvSpPr>
          <p:nvPr>
            <p:ph idx="1"/>
          </p:nvPr>
        </p:nvSpPr>
        <p:spPr>
          <a:xfrm>
            <a:off x="457200" y="1412875"/>
            <a:ext cx="8229600" cy="4032250"/>
          </a:xfrm>
        </p:spPr>
        <p:txBody>
          <a:bodyPr/>
          <a:lstStyle/>
          <a:p>
            <a:r>
              <a:rPr lang="en-GB" sz="1200" dirty="0"/>
              <a:t>Management team</a:t>
            </a:r>
          </a:p>
          <a:p>
            <a:r>
              <a:rPr lang="en-GB" sz="1200" dirty="0"/>
              <a:t>Jawaad Ali Zubair ; cashflow finances and accounting manager, it involves managing money , calculating profits and losses he also managing the account that business he’s also managing day to day account to the business and making sure everything is in order with the bank loan and finances that the company has. Jawaad also manages wages for employees.</a:t>
            </a:r>
          </a:p>
          <a:p>
            <a:r>
              <a:rPr lang="en-GB" sz="1200" dirty="0"/>
              <a:t>Sumendran Selliah; the admin and security in the business to prevent theft or crime from occurring in the </a:t>
            </a:r>
            <a:r>
              <a:rPr lang="en-GB" sz="1200" dirty="0" smtClean="0"/>
              <a:t>workplace. Also, </a:t>
            </a:r>
            <a:r>
              <a:rPr lang="en-GB" sz="1200" dirty="0"/>
              <a:t>in charge of CCTV for managing CCTV team and managing computers in the office as a technician.</a:t>
            </a:r>
          </a:p>
          <a:p>
            <a:r>
              <a:rPr lang="en-GB" sz="1200" dirty="0"/>
              <a:t>Umair-Ur-Rehman; this job role entails customers service and answering calls and managing customers, dealing with enquiries and complaints and helping them out reassuring them also finding new ways to outwit competitors finding new ways to improve and support the business.</a:t>
            </a:r>
          </a:p>
          <a:p>
            <a:r>
              <a:rPr lang="en-GB" sz="1200" dirty="0"/>
              <a:t>Sulaimaan Multani; Team leader/staff management making sure everyone is in check during there job roles and taking risk assessments and making sure everything is up to trading standards. </a:t>
            </a:r>
          </a:p>
          <a:p>
            <a:pPr marL="0" indent="0" algn="just" eaLnBrk="1" hangingPunct="1">
              <a:lnSpc>
                <a:spcPct val="90000"/>
              </a:lnSpc>
              <a:buFont typeface="Arial" panose="020B0604020202020204" pitchFamily="34" charset="0"/>
              <a:buNone/>
            </a:pPr>
            <a:endParaRPr lang="en-GB" altLang="en-US" sz="1000" dirty="0"/>
          </a:p>
        </p:txBody>
      </p:sp>
      <p:sp>
        <p:nvSpPr>
          <p:cNvPr id="4" name="Date Placeholder 3">
            <a:extLst>
              <a:ext uri="{FF2B5EF4-FFF2-40B4-BE49-F238E27FC236}">
                <a16:creationId xmlns:a16="http://schemas.microsoft.com/office/drawing/2014/main" id="{D02F28F6-2D3B-4D25-8B99-DDE2C4B5A12E}"/>
              </a:ext>
            </a:extLst>
          </p:cNvPr>
          <p:cNvSpPr>
            <a:spLocks noGrp="1"/>
          </p:cNvSpPr>
          <p:nvPr>
            <p:ph type="dt" sz="quarter" idx="10"/>
          </p:nvPr>
        </p:nvSpPr>
        <p:spPr/>
        <p:txBody>
          <a:bodyPr/>
          <a:lstStyle/>
          <a:p>
            <a:pPr>
              <a:defRPr/>
            </a:pPr>
            <a:fld id="{5522D75A-BA4C-41A3-BC05-E6BF0460FAF3}" type="datetime1">
              <a:rPr lang="en-GB" altLang="en-US"/>
              <a:pPr>
                <a:defRPr/>
              </a:pPr>
              <a:t>11/01/2019</a:t>
            </a:fld>
            <a:endParaRPr lang="en-GB" altLang="en-US"/>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D4813502-7FEA-41FE-B4B2-3DF07B941489}"/>
              </a:ext>
            </a:extLst>
          </p:cNvPr>
          <p:cNvSpPr>
            <a:spLocks noGrp="1"/>
          </p:cNvSpPr>
          <p:nvPr>
            <p:ph type="title"/>
          </p:nvPr>
        </p:nvSpPr>
        <p:spPr>
          <a:xfrm>
            <a:off x="465138" y="114300"/>
            <a:ext cx="8229600" cy="1223963"/>
          </a:xfrm>
        </p:spPr>
        <p:txBody>
          <a:bodyPr/>
          <a:lstStyle/>
          <a:p>
            <a:pPr eaLnBrk="1" hangingPunct="1"/>
            <a:r>
              <a:rPr lang="en-GB" altLang="en-US" sz="3600" b="1" i="1"/>
              <a:t>Financial plan</a:t>
            </a:r>
            <a:endParaRPr lang="en-GB" altLang="en-US" sz="3600" i="1"/>
          </a:p>
        </p:txBody>
      </p:sp>
      <p:sp>
        <p:nvSpPr>
          <p:cNvPr id="4" name="Date Placeholder 3">
            <a:extLst>
              <a:ext uri="{FF2B5EF4-FFF2-40B4-BE49-F238E27FC236}">
                <a16:creationId xmlns:a16="http://schemas.microsoft.com/office/drawing/2014/main" id="{2A425B22-C7B6-4450-ADA6-53C95CD3E1C7}"/>
              </a:ext>
            </a:extLst>
          </p:cNvPr>
          <p:cNvSpPr>
            <a:spLocks noGrp="1"/>
          </p:cNvSpPr>
          <p:nvPr>
            <p:ph type="dt" sz="quarter" idx="10"/>
          </p:nvPr>
        </p:nvSpPr>
        <p:spPr/>
        <p:txBody>
          <a:bodyPr/>
          <a:lstStyle/>
          <a:p>
            <a:pPr>
              <a:defRPr/>
            </a:pPr>
            <a:fld id="{BB16917A-EA87-4932-9F19-3CCA72FF04F0}" type="datetime1">
              <a:rPr lang="en-GB" altLang="en-US"/>
              <a:pPr>
                <a:defRPr/>
              </a:pPr>
              <a:t>11/01/2019</a:t>
            </a:fld>
            <a:endParaRPr lang="en-GB" altLang="en-US"/>
          </a:p>
        </p:txBody>
      </p:sp>
      <p:sp>
        <p:nvSpPr>
          <p:cNvPr id="21508" name="Content Placeholder 2">
            <a:extLst>
              <a:ext uri="{FF2B5EF4-FFF2-40B4-BE49-F238E27FC236}">
                <a16:creationId xmlns:a16="http://schemas.microsoft.com/office/drawing/2014/main" id="{7E1D03A8-4DD0-4E57-BE8D-394AB158399C}"/>
              </a:ext>
            </a:extLst>
          </p:cNvPr>
          <p:cNvSpPr>
            <a:spLocks noGrp="1"/>
          </p:cNvSpPr>
          <p:nvPr>
            <p:ph idx="1"/>
          </p:nvPr>
        </p:nvSpPr>
        <p:spPr>
          <a:xfrm>
            <a:off x="474663" y="1338262"/>
            <a:ext cx="3754437" cy="2997201"/>
          </a:xfrm>
        </p:spPr>
        <p:txBody>
          <a:bodyPr/>
          <a:lstStyle/>
          <a:p>
            <a:pPr marL="0" indent="0">
              <a:buNone/>
            </a:pPr>
            <a:endParaRPr lang="en-GB" altLang="en-US" sz="2400" dirty="0"/>
          </a:p>
          <a:p>
            <a:pPr>
              <a:buFont typeface="Wingdings" panose="05000000000000000000" pitchFamily="2" charset="2"/>
              <a:buChar char="q"/>
            </a:pPr>
            <a:r>
              <a:rPr lang="en-GB" altLang="en-US" sz="2400" dirty="0"/>
              <a:t>Cashflow Forecast</a:t>
            </a:r>
          </a:p>
          <a:p>
            <a:pPr>
              <a:buFont typeface="Wingdings" panose="05000000000000000000" pitchFamily="2" charset="2"/>
              <a:buChar char="q"/>
            </a:pPr>
            <a:r>
              <a:rPr lang="en-GB" altLang="en-US" sz="2400" dirty="0"/>
              <a:t>Profit and Loss</a:t>
            </a:r>
          </a:p>
        </p:txBody>
      </p:sp>
      <p:sp>
        <p:nvSpPr>
          <p:cNvPr id="21509" name="Content Placeholder 2">
            <a:extLst>
              <a:ext uri="{FF2B5EF4-FFF2-40B4-BE49-F238E27FC236}">
                <a16:creationId xmlns:a16="http://schemas.microsoft.com/office/drawing/2014/main" id="{F27A1459-A396-4806-94BF-C57AFE2B5389}"/>
              </a:ext>
            </a:extLst>
          </p:cNvPr>
          <p:cNvSpPr txBox="1">
            <a:spLocks/>
          </p:cNvSpPr>
          <p:nvPr/>
        </p:nvSpPr>
        <p:spPr bwMode="auto">
          <a:xfrm>
            <a:off x="4579938" y="1338262"/>
            <a:ext cx="4312542" cy="3890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buFont typeface="Wingdings" panose="05000000000000000000" pitchFamily="2" charset="2"/>
              <a:buChar char="§"/>
            </a:pPr>
            <a:r>
              <a:rPr lang="en-GB" altLang="en-US" sz="2400" dirty="0"/>
              <a:t>Start-up Cost</a:t>
            </a:r>
            <a:r>
              <a:rPr lang="en-GB" altLang="en-US" sz="2400" dirty="0" smtClean="0"/>
              <a:t>: £100,000</a:t>
            </a:r>
            <a:endParaRPr lang="en-GB" altLang="en-US" sz="2400" dirty="0"/>
          </a:p>
          <a:p>
            <a:pPr>
              <a:buFont typeface="Wingdings" panose="05000000000000000000" pitchFamily="2" charset="2"/>
              <a:buChar char="§"/>
            </a:pPr>
            <a:r>
              <a:rPr lang="en-GB" altLang="en-US" sz="2400" dirty="0"/>
              <a:t>Total </a:t>
            </a:r>
            <a:r>
              <a:rPr lang="en-GB" altLang="en-US" sz="2400" dirty="0" smtClean="0"/>
              <a:t>Income:£237,000</a:t>
            </a:r>
            <a:endParaRPr lang="en-GB" altLang="en-US" sz="2400" dirty="0"/>
          </a:p>
          <a:p>
            <a:pPr>
              <a:buFont typeface="Wingdings" panose="05000000000000000000" pitchFamily="2" charset="2"/>
              <a:buChar char="§"/>
            </a:pPr>
            <a:r>
              <a:rPr lang="en-GB" altLang="en-US" sz="2400" dirty="0"/>
              <a:t>Total </a:t>
            </a:r>
            <a:r>
              <a:rPr lang="en-GB" altLang="en-US" sz="2400" dirty="0" smtClean="0"/>
              <a:t>Expenses:£73,000</a:t>
            </a:r>
            <a:endParaRPr lang="en-GB" altLang="en-US" sz="2400" dirty="0"/>
          </a:p>
          <a:p>
            <a:pPr>
              <a:buFont typeface="Wingdings" panose="05000000000000000000" pitchFamily="2" charset="2"/>
              <a:buChar char="§"/>
            </a:pPr>
            <a:r>
              <a:rPr lang="en-GB" altLang="en-US" sz="2400" dirty="0"/>
              <a:t>Gross Profit</a:t>
            </a:r>
            <a:r>
              <a:rPr lang="en-GB" altLang="en-US" sz="2400" dirty="0" smtClean="0"/>
              <a:t>:£163,000</a:t>
            </a:r>
            <a:endParaRPr lang="en-GB" altLang="en-US" sz="2400" dirty="0"/>
          </a:p>
          <a:p>
            <a:pPr>
              <a:buFont typeface="Wingdings" panose="05000000000000000000" pitchFamily="2" charset="2"/>
              <a:buChar char="§"/>
            </a:pPr>
            <a:r>
              <a:rPr lang="en-GB" altLang="en-US" sz="2400" dirty="0"/>
              <a:t>Net Profit</a:t>
            </a:r>
            <a:r>
              <a:rPr lang="en-GB" altLang="en-US" sz="2400" dirty="0" smtClean="0"/>
              <a:t>:£163,000</a:t>
            </a:r>
            <a:endParaRPr lang="en-GB" altLang="en-US" sz="24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a:extLst>
              <a:ext uri="{FF2B5EF4-FFF2-40B4-BE49-F238E27FC236}">
                <a16:creationId xmlns:a16="http://schemas.microsoft.com/office/drawing/2014/main" id="{FDEC0B85-945B-4257-AED0-5914021489CA}"/>
              </a:ext>
            </a:extLst>
          </p:cNvPr>
          <p:cNvSpPr>
            <a:spLocks noGrp="1"/>
          </p:cNvSpPr>
          <p:nvPr>
            <p:ph type="title"/>
          </p:nvPr>
        </p:nvSpPr>
        <p:spPr>
          <a:xfrm>
            <a:off x="457200" y="44450"/>
            <a:ext cx="8229600" cy="1081088"/>
          </a:xfrm>
        </p:spPr>
        <p:txBody>
          <a:bodyPr/>
          <a:lstStyle/>
          <a:p>
            <a:pPr eaLnBrk="1" hangingPunct="1"/>
            <a:r>
              <a:rPr lang="en-GB" altLang="en-US" sz="3600" b="1" i="1"/>
              <a:t>SWOT Analysis</a:t>
            </a:r>
          </a:p>
        </p:txBody>
      </p:sp>
      <p:sp>
        <p:nvSpPr>
          <p:cNvPr id="4" name="Date Placeholder 3">
            <a:extLst>
              <a:ext uri="{FF2B5EF4-FFF2-40B4-BE49-F238E27FC236}">
                <a16:creationId xmlns:a16="http://schemas.microsoft.com/office/drawing/2014/main" id="{6BA62F64-C1A0-479D-BA5F-B9017FFD43E1}"/>
              </a:ext>
            </a:extLst>
          </p:cNvPr>
          <p:cNvSpPr>
            <a:spLocks noGrp="1"/>
          </p:cNvSpPr>
          <p:nvPr>
            <p:ph type="dt" sz="quarter" idx="10"/>
          </p:nvPr>
        </p:nvSpPr>
        <p:spPr/>
        <p:txBody>
          <a:bodyPr/>
          <a:lstStyle/>
          <a:p>
            <a:pPr>
              <a:defRPr/>
            </a:pPr>
            <a:fld id="{AA2A7C81-35C9-4945-A4CE-7561AA5A8777}" type="datetime1">
              <a:rPr lang="en-GB" altLang="en-US"/>
              <a:pPr>
                <a:defRPr/>
              </a:pPr>
              <a:t>11/01/2019</a:t>
            </a:fld>
            <a:endParaRPr lang="en-GB" altLang="en-US"/>
          </a:p>
        </p:txBody>
      </p:sp>
      <p:sp>
        <p:nvSpPr>
          <p:cNvPr id="3" name="Content Placeholder 2">
            <a:extLst>
              <a:ext uri="{FF2B5EF4-FFF2-40B4-BE49-F238E27FC236}">
                <a16:creationId xmlns:a16="http://schemas.microsoft.com/office/drawing/2014/main" id="{92828876-E3FD-4E1A-B986-6CD787070067}"/>
              </a:ext>
            </a:extLst>
          </p:cNvPr>
          <p:cNvSpPr>
            <a:spLocks noGrp="1"/>
          </p:cNvSpPr>
          <p:nvPr>
            <p:ph idx="1"/>
          </p:nvPr>
        </p:nvSpPr>
        <p:spPr>
          <a:xfrm>
            <a:off x="464096" y="980728"/>
            <a:ext cx="8229600" cy="3917032"/>
          </a:xfrm>
        </p:spPr>
        <p:txBody>
          <a:bodyPr/>
          <a:lstStyle/>
          <a:p>
            <a:r>
              <a:rPr lang="en-GB" sz="800" dirty="0"/>
              <a:t>Strengths</a:t>
            </a:r>
          </a:p>
          <a:p>
            <a:r>
              <a:rPr lang="en-GB" sz="800" dirty="0"/>
              <a:t>We have fast vehicles to provide the best service possible.</a:t>
            </a:r>
          </a:p>
          <a:p>
            <a:r>
              <a:rPr lang="en-GB" sz="800" dirty="0"/>
              <a:t>Good large employee roster so that multiple moving’s can be done within a day. </a:t>
            </a:r>
          </a:p>
          <a:p>
            <a:r>
              <a:rPr lang="en-GB" sz="800" dirty="0"/>
              <a:t>Very good customer service employees are kind and polite and friendly.</a:t>
            </a:r>
          </a:p>
          <a:p>
            <a:r>
              <a:rPr lang="en-GB" sz="800" dirty="0"/>
              <a:t>Good social media presence to increase the number of customers that we have.</a:t>
            </a:r>
          </a:p>
          <a:p>
            <a:endParaRPr lang="en-GB" sz="800" dirty="0"/>
          </a:p>
          <a:p>
            <a:r>
              <a:rPr lang="en-GB" sz="800" dirty="0"/>
              <a:t>Weaknesses</a:t>
            </a:r>
          </a:p>
          <a:p>
            <a:r>
              <a:rPr lang="en-GB" sz="800" dirty="0"/>
              <a:t>Lost and damaging a consumer’s belongings.</a:t>
            </a:r>
          </a:p>
          <a:p>
            <a:r>
              <a:rPr lang="en-GB" sz="800" dirty="0"/>
              <a:t>Travelling could be problem.</a:t>
            </a:r>
          </a:p>
          <a:p>
            <a:r>
              <a:rPr lang="en-GB" sz="800" dirty="0"/>
              <a:t>Could lose money to competitors if they contact or are contacted first by customers because moving companies are a one and done thing.</a:t>
            </a:r>
          </a:p>
          <a:p>
            <a:endParaRPr lang="en-GB" sz="800" dirty="0"/>
          </a:p>
          <a:p>
            <a:r>
              <a:rPr lang="en-GB" sz="800" dirty="0"/>
              <a:t>Opportunities </a:t>
            </a:r>
          </a:p>
          <a:p>
            <a:endParaRPr lang="en-GB" sz="800" dirty="0"/>
          </a:p>
          <a:p>
            <a:r>
              <a:rPr lang="en-GB" sz="800" dirty="0"/>
              <a:t>Pick up car and vehicles</a:t>
            </a:r>
          </a:p>
          <a:p>
            <a:endParaRPr lang="en-GB" sz="800" dirty="0"/>
          </a:p>
          <a:p>
            <a:r>
              <a:rPr lang="en-GB" sz="800" dirty="0"/>
              <a:t> business is to be shown on an international level.</a:t>
            </a:r>
          </a:p>
          <a:p>
            <a:r>
              <a:rPr lang="en-GB" sz="800" dirty="0"/>
              <a:t>try to get on the first link that you see on Google or opening many stores around the UK. </a:t>
            </a:r>
          </a:p>
          <a:p>
            <a:r>
              <a:rPr lang="en-GB" sz="800" dirty="0"/>
              <a:t>Gain above 10k followers on all social media platforms by increasing popularity.</a:t>
            </a:r>
          </a:p>
          <a:p>
            <a:endParaRPr lang="en-GB" sz="800" dirty="0"/>
          </a:p>
          <a:p>
            <a:r>
              <a:rPr lang="en-GB" sz="800" dirty="0"/>
              <a:t>In the future leaflets and brochure will be handed door to door. This will increase popularity and intern lead to more demand for our services.	</a:t>
            </a:r>
          </a:p>
          <a:p>
            <a:pPr marL="0" indent="0">
              <a:buNone/>
            </a:pPr>
            <a:r>
              <a:rPr lang="en-GB" sz="800" dirty="0"/>
              <a:t>            </a:t>
            </a:r>
          </a:p>
          <a:p>
            <a:pPr marL="0" indent="0">
              <a:buNone/>
            </a:pPr>
            <a:r>
              <a:rPr lang="en-GB" sz="800" dirty="0"/>
              <a:t>            Threats </a:t>
            </a:r>
          </a:p>
          <a:p>
            <a:endParaRPr lang="en-GB" sz="800" dirty="0"/>
          </a:p>
          <a:p>
            <a:r>
              <a:rPr lang="en-GB" sz="800" dirty="0"/>
              <a:t>delays in appointments, lost or damage furniture things or price change after contract is signed</a:t>
            </a:r>
          </a:p>
          <a:p>
            <a:r>
              <a:rPr lang="en-GB" sz="800" dirty="0"/>
              <a:t>we provide every customer with free insurance at no extra cost; however, with incidents where customers belongings are damaged, we as a company could lose money if lots of items are being damaged by employees.</a:t>
            </a:r>
          </a:p>
          <a:p>
            <a:endParaRPr lang="en-GB" sz="800" dirty="0"/>
          </a:p>
          <a:p>
            <a:r>
              <a:rPr lang="en-GB" sz="800" dirty="0"/>
              <a:t>For our company, one of threats can be the other competitors; they have a better promotional structure, such as website, Facebook. Yellow pages, letter drops and so on. Also, they have more understanding target market, have a decent price range. Furthermore, they have a reliable computer setup in the office.  Another threat such as the staff who has already trained create new business. To avoid these threats, our company can improve the quality </a:t>
            </a:r>
          </a:p>
          <a:p>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a:extLst>
              <a:ext uri="{FF2B5EF4-FFF2-40B4-BE49-F238E27FC236}">
                <a16:creationId xmlns:a16="http://schemas.microsoft.com/office/drawing/2014/main" id="{CC6C7EED-4D9E-4003-AB2B-C0BFD970E007}"/>
              </a:ext>
            </a:extLst>
          </p:cNvPr>
          <p:cNvSpPr>
            <a:spLocks noGrp="1"/>
          </p:cNvSpPr>
          <p:nvPr>
            <p:ph type="title"/>
          </p:nvPr>
        </p:nvSpPr>
        <p:spPr>
          <a:xfrm>
            <a:off x="250825" y="223838"/>
            <a:ext cx="8435975" cy="1044575"/>
          </a:xfrm>
        </p:spPr>
        <p:txBody>
          <a:bodyPr/>
          <a:lstStyle/>
          <a:p>
            <a:pPr eaLnBrk="1" hangingPunct="1"/>
            <a:r>
              <a:rPr lang="en-GB" altLang="en-US" sz="3600" b="1" i="1"/>
              <a:t>PESTLE Analysis</a:t>
            </a:r>
          </a:p>
        </p:txBody>
      </p:sp>
      <p:sp>
        <p:nvSpPr>
          <p:cNvPr id="4" name="Date Placeholder 3">
            <a:extLst>
              <a:ext uri="{FF2B5EF4-FFF2-40B4-BE49-F238E27FC236}">
                <a16:creationId xmlns:a16="http://schemas.microsoft.com/office/drawing/2014/main" id="{7B91B968-1B52-4E96-A9DD-5C894B372080}"/>
              </a:ext>
            </a:extLst>
          </p:cNvPr>
          <p:cNvSpPr>
            <a:spLocks noGrp="1"/>
          </p:cNvSpPr>
          <p:nvPr>
            <p:ph type="dt" sz="quarter" idx="10"/>
          </p:nvPr>
        </p:nvSpPr>
        <p:spPr/>
        <p:txBody>
          <a:bodyPr/>
          <a:lstStyle/>
          <a:p>
            <a:pPr>
              <a:defRPr/>
            </a:pPr>
            <a:fld id="{2AF6E3BD-2E92-472E-8EDA-F6014803D143}" type="datetime1">
              <a:rPr lang="en-GB" altLang="en-US"/>
              <a:pPr>
                <a:defRPr/>
              </a:pPr>
              <a:t>11/01/2019</a:t>
            </a:fld>
            <a:endParaRPr lang="en-GB" altLang="en-US"/>
          </a:p>
        </p:txBody>
      </p:sp>
      <p:sp>
        <p:nvSpPr>
          <p:cNvPr id="25604" name="Content Placeholder 2">
            <a:extLst>
              <a:ext uri="{FF2B5EF4-FFF2-40B4-BE49-F238E27FC236}">
                <a16:creationId xmlns:a16="http://schemas.microsoft.com/office/drawing/2014/main" id="{C292C6D8-9C4D-4B1B-9380-CB3E2B0B5EBC}"/>
              </a:ext>
            </a:extLst>
          </p:cNvPr>
          <p:cNvSpPr>
            <a:spLocks noGrp="1"/>
          </p:cNvSpPr>
          <p:nvPr>
            <p:ph idx="1"/>
          </p:nvPr>
        </p:nvSpPr>
        <p:spPr>
          <a:xfrm>
            <a:off x="450979" y="1052736"/>
            <a:ext cx="8229600" cy="3831183"/>
          </a:xfrm>
        </p:spPr>
        <p:txBody>
          <a:bodyPr/>
          <a:lstStyle/>
          <a:p>
            <a:pPr>
              <a:buFont typeface="Wingdings" panose="05000000000000000000" pitchFamily="2" charset="2"/>
              <a:buChar char="§"/>
            </a:pPr>
            <a:r>
              <a:rPr lang="en-GB" altLang="en-US" sz="1000" dirty="0"/>
              <a:t>Political; </a:t>
            </a:r>
          </a:p>
          <a:p>
            <a:pPr>
              <a:buFont typeface="Wingdings" panose="05000000000000000000" pitchFamily="2" charset="2"/>
              <a:buChar char="§"/>
            </a:pPr>
            <a:r>
              <a:rPr lang="en-GB" altLang="en-US" sz="1000" dirty="0"/>
              <a:t>Moving companies have to be Trading standards approved which is a local government service to protect customers and in order to support legitimate businesses. A way in which not being trading standards approved will affect your business is that you are more than likely running illegally which you can risk being shut down or fined. Furthermore, businesses with Trading standards are more likely to be chosen by the consumers because if you have the government stamp so to speak you are more trustworthy as a business. </a:t>
            </a:r>
          </a:p>
          <a:p>
            <a:pPr>
              <a:buFont typeface="Wingdings" panose="05000000000000000000" pitchFamily="2" charset="2"/>
              <a:buChar char="§"/>
            </a:pPr>
            <a:r>
              <a:rPr lang="en-GB" altLang="en-US" sz="1000" dirty="0"/>
              <a:t>Social; </a:t>
            </a:r>
          </a:p>
          <a:p>
            <a:pPr>
              <a:buFont typeface="Wingdings" panose="05000000000000000000" pitchFamily="2" charset="2"/>
              <a:buChar char="§"/>
            </a:pPr>
            <a:r>
              <a:rPr lang="en-GB" altLang="en-US" sz="1000" dirty="0"/>
              <a:t>This is a large part of a removal company for example if workers are rude to customers then those customers will not return and leave bad reviews are tell people not to go to us. In addition to this, there is also the factor that with moving companies if employees who are managing furniture do not damage anything because this would give the business a bad name and again lead to a decline in customers. As a moving company it would be wise to aim our ads towards older individuals and somewhat teens because these are the most prominent age group to move. </a:t>
            </a:r>
          </a:p>
          <a:p>
            <a:pPr>
              <a:buFont typeface="Wingdings" panose="05000000000000000000" pitchFamily="2" charset="2"/>
              <a:buChar char="§"/>
            </a:pPr>
            <a:r>
              <a:rPr lang="en-GB" altLang="en-US" sz="1000" dirty="0"/>
              <a:t>Legal; </a:t>
            </a:r>
          </a:p>
          <a:p>
            <a:pPr>
              <a:buFont typeface="Wingdings" panose="05000000000000000000" pitchFamily="2" charset="2"/>
              <a:buChar char="§"/>
            </a:pPr>
            <a:r>
              <a:rPr lang="en-GB" altLang="en-US" sz="1000" dirty="0"/>
              <a:t>Legally we have to worry about insurance for items that may become damaged in the process of moving this is a rare occasion but can happen and the business does not want to be sued. There are many examples of moving companies damaging plates etc and all need to be covered and a replacement sent. </a:t>
            </a:r>
          </a:p>
          <a:p>
            <a:pPr>
              <a:buFont typeface="Wingdings" panose="05000000000000000000" pitchFamily="2" charset="2"/>
              <a:buChar char="§"/>
            </a:pPr>
            <a:r>
              <a:rPr lang="en-GB" altLang="en-US" sz="1000" dirty="0"/>
              <a:t>Technological; </a:t>
            </a:r>
          </a:p>
          <a:p>
            <a:pPr>
              <a:buFont typeface="Wingdings" panose="05000000000000000000" pitchFamily="2" charset="2"/>
              <a:buChar char="§"/>
            </a:pPr>
            <a:r>
              <a:rPr lang="en-GB" altLang="en-US" sz="1000" dirty="0"/>
              <a:t>This is a somewhat important part of the business but more on the side of organisation and management of company’s assets, due to the progression of technology it is now easier to keep track of finances more then ever and the business will need to have the money managed because there is a lot of expenses to cover in this line of business. </a:t>
            </a:r>
          </a:p>
          <a:p>
            <a:pPr>
              <a:buFont typeface="Wingdings" panose="05000000000000000000" pitchFamily="2" charset="2"/>
              <a:buChar char="§"/>
            </a:pPr>
            <a:r>
              <a:rPr lang="en-GB" altLang="en-US" sz="1000" dirty="0"/>
              <a:t>Environmental; </a:t>
            </a:r>
          </a:p>
          <a:p>
            <a:pPr>
              <a:buFont typeface="Wingdings" panose="05000000000000000000" pitchFamily="2" charset="2"/>
              <a:buChar char="§"/>
            </a:pPr>
            <a:r>
              <a:rPr lang="en-GB" altLang="en-US" sz="1000" dirty="0"/>
              <a:t>This can affect the business because depending on how many other moving companies there are around ours it will limit the business that we get. Also, there will be less work during the bad weather seasons due to the fact people would not want their belongings to be damaged or effected by weather. </a:t>
            </a:r>
          </a:p>
          <a:p>
            <a:pPr>
              <a:buFont typeface="Wingdings" panose="05000000000000000000" pitchFamily="2" charset="2"/>
              <a:buChar char="§"/>
            </a:pPr>
            <a:r>
              <a:rPr lang="en-GB" altLang="en-US" sz="1000" dirty="0"/>
              <a:t>Economic; </a:t>
            </a:r>
          </a:p>
          <a:p>
            <a:pPr>
              <a:buFont typeface="Wingdings" panose="05000000000000000000" pitchFamily="2" charset="2"/>
              <a:buChar char="§"/>
            </a:pPr>
            <a:r>
              <a:rPr lang="en-GB" altLang="en-US" sz="1000" dirty="0"/>
              <a:t>This does not so much effect the company as the rest because people continue to move all the time even during economic changes. But in order to stay ahead of competition marketing campaigns and sales may need to be restructured in order to get the most out of a time where there is a economic issue.</a:t>
            </a:r>
          </a:p>
          <a:p>
            <a:pPr>
              <a:buFont typeface="Wingdings" panose="05000000000000000000" pitchFamily="2" charset="2"/>
              <a:buChar char="§"/>
            </a:pPr>
            <a:endParaRPr lang="en-GB" altLang="en-US" sz="1000" dirty="0"/>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UWTSD PowerPoint Presentation Template</Template>
  <TotalTime>2589</TotalTime>
  <Words>1461</Words>
  <Application>Microsoft Office PowerPoint</Application>
  <PresentationFormat>On-screen Show (4:3)</PresentationFormat>
  <Paragraphs>143</Paragraphs>
  <Slides>11</Slides>
  <Notes>10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Myriad Pro</vt:lpstr>
      <vt:lpstr>Wingdings</vt:lpstr>
      <vt:lpstr>20140311PresentationUWTSDTemplate</vt:lpstr>
      <vt:lpstr>BUSINESS PLAN</vt:lpstr>
      <vt:lpstr>Executive Summary</vt:lpstr>
      <vt:lpstr>Business / Company Overview</vt:lpstr>
      <vt:lpstr>Products and Services</vt:lpstr>
      <vt:lpstr> Target Market</vt:lpstr>
      <vt:lpstr> Competitors</vt:lpstr>
      <vt:lpstr>Marketing and Sales Plan</vt:lpstr>
      <vt:lpstr>Management Team</vt:lpstr>
      <vt:lpstr>Financial plan</vt:lpstr>
      <vt:lpstr>SWOT Analysis</vt:lpstr>
      <vt:lpstr>PESTLE Analysis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Psychological Contract</dc:title>
  <dc:creator>MARY</dc:creator>
  <cp:lastModifiedBy>Umair Ur rehman (1715266)</cp:lastModifiedBy>
  <cp:revision>110</cp:revision>
  <cp:lastPrinted>2018-03-20T16:28:46Z</cp:lastPrinted>
  <dcterms:created xsi:type="dcterms:W3CDTF">2004-11-12T17:24:38Z</dcterms:created>
  <dcterms:modified xsi:type="dcterms:W3CDTF">2019-01-11T14:57:20Z</dcterms:modified>
</cp:coreProperties>
</file>