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7"/>
  </p:notesMasterIdLst>
  <p:sldIdLst>
    <p:sldId id="256" r:id="rId2"/>
    <p:sldId id="341" r:id="rId3"/>
    <p:sldId id="260" r:id="rId4"/>
    <p:sldId id="328" r:id="rId5"/>
    <p:sldId id="257" r:id="rId6"/>
    <p:sldId id="297" r:id="rId7"/>
    <p:sldId id="335" r:id="rId8"/>
    <p:sldId id="284" r:id="rId9"/>
    <p:sldId id="277" r:id="rId10"/>
    <p:sldId id="279" r:id="rId11"/>
    <p:sldId id="283" r:id="rId12"/>
    <p:sldId id="282" r:id="rId13"/>
    <p:sldId id="285" r:id="rId14"/>
    <p:sldId id="289" r:id="rId15"/>
    <p:sldId id="290" r:id="rId16"/>
    <p:sldId id="291" r:id="rId17"/>
    <p:sldId id="264" r:id="rId18"/>
    <p:sldId id="280" r:id="rId19"/>
    <p:sldId id="281" r:id="rId20"/>
    <p:sldId id="299" r:id="rId21"/>
    <p:sldId id="300" r:id="rId22"/>
    <p:sldId id="336" r:id="rId23"/>
    <p:sldId id="304" r:id="rId24"/>
    <p:sldId id="302" r:id="rId25"/>
    <p:sldId id="303" r:id="rId26"/>
    <p:sldId id="306" r:id="rId27"/>
    <p:sldId id="308" r:id="rId28"/>
    <p:sldId id="307" r:id="rId29"/>
    <p:sldId id="337" r:id="rId30"/>
    <p:sldId id="310" r:id="rId31"/>
    <p:sldId id="317" r:id="rId32"/>
    <p:sldId id="338" r:id="rId33"/>
    <p:sldId id="311" r:id="rId34"/>
    <p:sldId id="312" r:id="rId35"/>
    <p:sldId id="339" r:id="rId36"/>
    <p:sldId id="318" r:id="rId37"/>
    <p:sldId id="315" r:id="rId38"/>
    <p:sldId id="340" r:id="rId39"/>
    <p:sldId id="316" r:id="rId40"/>
    <p:sldId id="320" r:id="rId41"/>
    <p:sldId id="345" r:id="rId42"/>
    <p:sldId id="332" r:id="rId43"/>
    <p:sldId id="343" r:id="rId44"/>
    <p:sldId id="342" r:id="rId45"/>
    <p:sldId id="344" r:id="rId46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6F0740-0DB1-4E45-8A93-7A5B15C7CEBD}" v="120" dt="2024-11-21T03:08:21.8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0" d="100"/>
          <a:sy n="60" d="100"/>
        </p:scale>
        <p:origin x="90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 Meredith (Ceredigion Pupil Referral Service)" userId="027daf0d-13c2-48ff-b9df-bc9d18a1ebfa" providerId="ADAL" clId="{956F0740-0DB1-4E45-8A93-7A5B15C7CEBD}"/>
    <pc:docChg chg="undo custSel addSld delSld modSld sldOrd">
      <pc:chgData name="A Meredith (Ceredigion Pupil Referral Service)" userId="027daf0d-13c2-48ff-b9df-bc9d18a1ebfa" providerId="ADAL" clId="{956F0740-0DB1-4E45-8A93-7A5B15C7CEBD}" dt="2024-11-21T03:11:20.821" v="4591" actId="20577"/>
      <pc:docMkLst>
        <pc:docMk/>
      </pc:docMkLst>
      <pc:sldChg chg="delSp modSp mod delAnim modAnim">
        <pc:chgData name="A Meredith (Ceredigion Pupil Referral Service)" userId="027daf0d-13c2-48ff-b9df-bc9d18a1ebfa" providerId="ADAL" clId="{956F0740-0DB1-4E45-8A93-7A5B15C7CEBD}" dt="2024-11-13T14:24:27.295" v="11" actId="478"/>
        <pc:sldMkLst>
          <pc:docMk/>
          <pc:sldMk cId="1931634123" sldId="256"/>
        </pc:sldMkLst>
        <pc:spChg chg="del mod">
          <ac:chgData name="A Meredith (Ceredigion Pupil Referral Service)" userId="027daf0d-13c2-48ff-b9df-bc9d18a1ebfa" providerId="ADAL" clId="{956F0740-0DB1-4E45-8A93-7A5B15C7CEBD}" dt="2024-11-13T14:24:27.295" v="11" actId="478"/>
          <ac:spMkLst>
            <pc:docMk/>
            <pc:sldMk cId="1931634123" sldId="256"/>
            <ac:spMk id="3" creationId="{0D44B2D7-C362-5766-0AEF-86AE4A897EB3}"/>
          </ac:spMkLst>
        </pc:spChg>
      </pc:sldChg>
      <pc:sldChg chg="addSp delSp modSp mod">
        <pc:chgData name="A Meredith (Ceredigion Pupil Referral Service)" userId="027daf0d-13c2-48ff-b9df-bc9d18a1ebfa" providerId="ADAL" clId="{956F0740-0DB1-4E45-8A93-7A5B15C7CEBD}" dt="2024-11-16T15:37:37.219" v="1409" actId="255"/>
        <pc:sldMkLst>
          <pc:docMk/>
          <pc:sldMk cId="2028133551" sldId="257"/>
        </pc:sldMkLst>
        <pc:spChg chg="mod ord">
          <ac:chgData name="A Meredith (Ceredigion Pupil Referral Service)" userId="027daf0d-13c2-48ff-b9df-bc9d18a1ebfa" providerId="ADAL" clId="{956F0740-0DB1-4E45-8A93-7A5B15C7CEBD}" dt="2024-11-16T15:37:26.335" v="1407" actId="962"/>
          <ac:spMkLst>
            <pc:docMk/>
            <pc:sldMk cId="2028133551" sldId="257"/>
            <ac:spMk id="2" creationId="{4C03FBFA-B5D0-2817-5E6B-538891E24E0C}"/>
          </ac:spMkLst>
        </pc:spChg>
        <pc:spChg chg="mod ord">
          <ac:chgData name="A Meredith (Ceredigion Pupil Referral Service)" userId="027daf0d-13c2-48ff-b9df-bc9d18a1ebfa" providerId="ADAL" clId="{956F0740-0DB1-4E45-8A93-7A5B15C7CEBD}" dt="2024-11-16T15:37:37.219" v="1409" actId="255"/>
          <ac:spMkLst>
            <pc:docMk/>
            <pc:sldMk cId="2028133551" sldId="257"/>
            <ac:spMk id="3" creationId="{3DC6ACB3-5C2B-989A-20E5-969C6F860025}"/>
          </ac:spMkLst>
        </pc:spChg>
        <pc:spChg chg="del">
          <ac:chgData name="A Meredith (Ceredigion Pupil Referral Service)" userId="027daf0d-13c2-48ff-b9df-bc9d18a1ebfa" providerId="ADAL" clId="{956F0740-0DB1-4E45-8A93-7A5B15C7CEBD}" dt="2024-11-16T15:20:43.546" v="972" actId="26606"/>
          <ac:spMkLst>
            <pc:docMk/>
            <pc:sldMk cId="2028133551" sldId="257"/>
            <ac:spMk id="68" creationId="{AD96FDFD-4E42-4A06-B8B5-768A1DB9C2A9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5:37:15.564" v="1400" actId="26606"/>
          <ac:spMkLst>
            <pc:docMk/>
            <pc:sldMk cId="2028133551" sldId="257"/>
            <ac:spMk id="73" creationId="{A3C210E6-A35A-4F68-8D60-801A019C75B8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5:37:15.564" v="1400" actId="26606"/>
          <ac:spMkLst>
            <pc:docMk/>
            <pc:sldMk cId="2028133551" sldId="257"/>
            <ac:spMk id="75" creationId="{AC0D06B0-F19C-459E-B221-A34B506FB5E3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5:37:15.564" v="1400" actId="26606"/>
          <ac:spMkLst>
            <pc:docMk/>
            <pc:sldMk cId="2028133551" sldId="257"/>
            <ac:spMk id="77" creationId="{345B26DA-1C6B-4C66-81C9-9C1877FC2DB1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5:37:15.564" v="1400" actId="26606"/>
          <ac:spMkLst>
            <pc:docMk/>
            <pc:sldMk cId="2028133551" sldId="257"/>
            <ac:spMk id="79" creationId="{98DE6C44-43F8-4DE4-AB81-66853FFEA09A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5:37:15.564" v="1400" actId="26606"/>
          <ac:spMkLst>
            <pc:docMk/>
            <pc:sldMk cId="2028133551" sldId="257"/>
            <ac:spMk id="81" creationId="{2409529B-9B56-4F10-BE4D-F934DB89E57E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5:36:48.919" v="1395" actId="26606"/>
          <ac:spMkLst>
            <pc:docMk/>
            <pc:sldMk cId="2028133551" sldId="257"/>
            <ac:spMk id="86" creationId="{B3F59054-3394-4D87-8BD0-A28DCD47F1BC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5:36:48.919" v="1395" actId="26606"/>
          <ac:spMkLst>
            <pc:docMk/>
            <pc:sldMk cId="2028133551" sldId="257"/>
            <ac:spMk id="88" creationId="{2FE0ABA9-CAF1-4816-837D-5F28AAA08E0A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5:36:48.919" v="1395" actId="26606"/>
          <ac:spMkLst>
            <pc:docMk/>
            <pc:sldMk cId="2028133551" sldId="257"/>
            <ac:spMk id="90" creationId="{BC8B9C14-70F0-4F42-85FF-0DD3D5A585A5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5:36:48.919" v="1395" actId="26606"/>
          <ac:spMkLst>
            <pc:docMk/>
            <pc:sldMk cId="2028133551" sldId="257"/>
            <ac:spMk id="92" creationId="{98DE6C44-43F8-4DE4-AB81-66853FFEA09A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5:36:48.919" v="1395" actId="26606"/>
          <ac:spMkLst>
            <pc:docMk/>
            <pc:sldMk cId="2028133551" sldId="257"/>
            <ac:spMk id="94" creationId="{2409529B-9B56-4F10-BE4D-F934DB89E57E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5:37:09.105" v="1397" actId="26606"/>
          <ac:spMkLst>
            <pc:docMk/>
            <pc:sldMk cId="2028133551" sldId="257"/>
            <ac:spMk id="96" creationId="{71A784BF-09DB-448D-99FC-B49DFC6605D5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5:37:09.105" v="1397" actId="26606"/>
          <ac:spMkLst>
            <pc:docMk/>
            <pc:sldMk cId="2028133551" sldId="257"/>
            <ac:spMk id="97" creationId="{917859B3-4C91-478D-929D-BB6433F90849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5:37:09.105" v="1397" actId="26606"/>
          <ac:spMkLst>
            <pc:docMk/>
            <pc:sldMk cId="2028133551" sldId="257"/>
            <ac:spMk id="98" creationId="{6283FBD2-A663-469F-855C-06D86E3C1161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5:37:09.105" v="1397" actId="26606"/>
          <ac:spMkLst>
            <pc:docMk/>
            <pc:sldMk cId="2028133551" sldId="257"/>
            <ac:spMk id="99" creationId="{8A1279FC-7441-4E55-B082-2774E6316482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5:37:15.548" v="1399" actId="26606"/>
          <ac:spMkLst>
            <pc:docMk/>
            <pc:sldMk cId="2028133551" sldId="257"/>
            <ac:spMk id="101" creationId="{B3684CCF-CEBB-4D8E-A366-95E43D4C790B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5:37:15.548" v="1399" actId="26606"/>
          <ac:spMkLst>
            <pc:docMk/>
            <pc:sldMk cId="2028133551" sldId="257"/>
            <ac:spMk id="102" creationId="{70BEB1E7-2F88-40BC-B73D-42E5B6F80BFC}"/>
          </ac:spMkLst>
        </pc:spChg>
        <pc:spChg chg="add">
          <ac:chgData name="A Meredith (Ceredigion Pupil Referral Service)" userId="027daf0d-13c2-48ff-b9df-bc9d18a1ebfa" providerId="ADAL" clId="{956F0740-0DB1-4E45-8A93-7A5B15C7CEBD}" dt="2024-11-16T15:37:15.564" v="1400" actId="26606"/>
          <ac:spMkLst>
            <pc:docMk/>
            <pc:sldMk cId="2028133551" sldId="257"/>
            <ac:spMk id="104" creationId="{B43B9CA2-4B31-4ACD-9A9F-B8E6C6420386}"/>
          </ac:spMkLst>
        </pc:spChg>
        <pc:spChg chg="add">
          <ac:chgData name="A Meredith (Ceredigion Pupil Referral Service)" userId="027daf0d-13c2-48ff-b9df-bc9d18a1ebfa" providerId="ADAL" clId="{956F0740-0DB1-4E45-8A93-7A5B15C7CEBD}" dt="2024-11-16T15:37:15.564" v="1400" actId="26606"/>
          <ac:spMkLst>
            <pc:docMk/>
            <pc:sldMk cId="2028133551" sldId="257"/>
            <ac:spMk id="105" creationId="{33F94DB1-BC5D-454D-845C-7BA3A1F46999}"/>
          </ac:spMkLst>
        </pc:spChg>
        <pc:spChg chg="add">
          <ac:chgData name="A Meredith (Ceredigion Pupil Referral Service)" userId="027daf0d-13c2-48ff-b9df-bc9d18a1ebfa" providerId="ADAL" clId="{956F0740-0DB1-4E45-8A93-7A5B15C7CEBD}" dt="2024-11-16T15:37:15.564" v="1400" actId="26606"/>
          <ac:spMkLst>
            <pc:docMk/>
            <pc:sldMk cId="2028133551" sldId="257"/>
            <ac:spMk id="106" creationId="{5676B86F-860B-4586-BCAA-C0650C09B7B9}"/>
          </ac:spMkLst>
        </pc:spChg>
        <pc:spChg chg="add">
          <ac:chgData name="A Meredith (Ceredigion Pupil Referral Service)" userId="027daf0d-13c2-48ff-b9df-bc9d18a1ebfa" providerId="ADAL" clId="{956F0740-0DB1-4E45-8A93-7A5B15C7CEBD}" dt="2024-11-16T15:37:15.564" v="1400" actId="26606"/>
          <ac:spMkLst>
            <pc:docMk/>
            <pc:sldMk cId="2028133551" sldId="257"/>
            <ac:spMk id="107" creationId="{8C818ED5-2F56-4171-9445-3AA4F4462396}"/>
          </ac:spMkLst>
        </pc:spChg>
        <pc:spChg chg="add">
          <ac:chgData name="A Meredith (Ceredigion Pupil Referral Service)" userId="027daf0d-13c2-48ff-b9df-bc9d18a1ebfa" providerId="ADAL" clId="{956F0740-0DB1-4E45-8A93-7A5B15C7CEBD}" dt="2024-11-16T15:37:15.564" v="1400" actId="26606"/>
          <ac:spMkLst>
            <pc:docMk/>
            <pc:sldMk cId="2028133551" sldId="257"/>
            <ac:spMk id="108" creationId="{DE74FCE8-866C-4AFA-B45C-FACE2A6094E4}"/>
          </ac:spMkLst>
        </pc:spChg>
        <pc:picChg chg="add mod ord">
          <ac:chgData name="A Meredith (Ceredigion Pupil Referral Service)" userId="027daf0d-13c2-48ff-b9df-bc9d18a1ebfa" providerId="ADAL" clId="{956F0740-0DB1-4E45-8A93-7A5B15C7CEBD}" dt="2024-11-16T15:37:25.646" v="1402" actId="27614"/>
          <ac:picMkLst>
            <pc:docMk/>
            <pc:sldMk cId="2028133551" sldId="257"/>
            <ac:picMk id="4" creationId="{D292BDBB-E772-EE53-F15E-3B1682B16F5E}"/>
          </ac:picMkLst>
        </pc:picChg>
        <pc:picChg chg="add mod ord">
          <ac:chgData name="A Meredith (Ceredigion Pupil Referral Service)" userId="027daf0d-13c2-48ff-b9df-bc9d18a1ebfa" providerId="ADAL" clId="{956F0740-0DB1-4E45-8A93-7A5B15C7CEBD}" dt="2024-11-16T15:37:25.801" v="1404" actId="27614"/>
          <ac:picMkLst>
            <pc:docMk/>
            <pc:sldMk cId="2028133551" sldId="257"/>
            <ac:picMk id="5" creationId="{A8A35215-30DD-BBCF-F2CD-A7DF494F8F28}"/>
          </ac:picMkLst>
        </pc:picChg>
        <pc:picChg chg="del mod ord">
          <ac:chgData name="A Meredith (Ceredigion Pupil Referral Service)" userId="027daf0d-13c2-48ff-b9df-bc9d18a1ebfa" providerId="ADAL" clId="{956F0740-0DB1-4E45-8A93-7A5B15C7CEBD}" dt="2024-11-16T15:36:15.275" v="1391" actId="478"/>
          <ac:picMkLst>
            <pc:docMk/>
            <pc:sldMk cId="2028133551" sldId="257"/>
            <ac:picMk id="6" creationId="{37E945D4-7591-94E2-071C-9EA2AC1E6FA2}"/>
          </ac:picMkLst>
        </pc:picChg>
        <pc:picChg chg="del mod ord">
          <ac:chgData name="A Meredith (Ceredigion Pupil Referral Service)" userId="027daf0d-13c2-48ff-b9df-bc9d18a1ebfa" providerId="ADAL" clId="{956F0740-0DB1-4E45-8A93-7A5B15C7CEBD}" dt="2024-11-16T15:36:07.428" v="1389" actId="478"/>
          <ac:picMkLst>
            <pc:docMk/>
            <pc:sldMk cId="2028133551" sldId="257"/>
            <ac:picMk id="7" creationId="{91235241-C00A-D29F-486E-961BA594937D}"/>
          </ac:picMkLst>
        </pc:picChg>
        <pc:picChg chg="del mod ord">
          <ac:chgData name="A Meredith (Ceredigion Pupil Referral Service)" userId="027daf0d-13c2-48ff-b9df-bc9d18a1ebfa" providerId="ADAL" clId="{956F0740-0DB1-4E45-8A93-7A5B15C7CEBD}" dt="2024-11-16T15:36:12.685" v="1390" actId="478"/>
          <ac:picMkLst>
            <pc:docMk/>
            <pc:sldMk cId="2028133551" sldId="257"/>
            <ac:picMk id="8" creationId="{F371D18E-3D96-C500-53BF-4D735CD3DDB5}"/>
          </ac:picMkLst>
        </pc:picChg>
        <pc:picChg chg="add mod ord">
          <ac:chgData name="A Meredith (Ceredigion Pupil Referral Service)" userId="027daf0d-13c2-48ff-b9df-bc9d18a1ebfa" providerId="ADAL" clId="{956F0740-0DB1-4E45-8A93-7A5B15C7CEBD}" dt="2024-11-16T15:37:26.335" v="1406" actId="27614"/>
          <ac:picMkLst>
            <pc:docMk/>
            <pc:sldMk cId="2028133551" sldId="257"/>
            <ac:picMk id="9" creationId="{16E5EE8D-2180-E5E9-E0ED-44A6AD239C20}"/>
          </ac:picMkLst>
        </pc:picChg>
      </pc:sldChg>
      <pc:sldChg chg="del">
        <pc:chgData name="A Meredith (Ceredigion Pupil Referral Service)" userId="027daf0d-13c2-48ff-b9df-bc9d18a1ebfa" providerId="ADAL" clId="{956F0740-0DB1-4E45-8A93-7A5B15C7CEBD}" dt="2024-11-15T14:18:04.373" v="244" actId="47"/>
        <pc:sldMkLst>
          <pc:docMk/>
          <pc:sldMk cId="2664552121" sldId="258"/>
        </pc:sldMkLst>
      </pc:sldChg>
      <pc:sldChg chg="add del">
        <pc:chgData name="A Meredith (Ceredigion Pupil Referral Service)" userId="027daf0d-13c2-48ff-b9df-bc9d18a1ebfa" providerId="ADAL" clId="{956F0740-0DB1-4E45-8A93-7A5B15C7CEBD}" dt="2024-11-13T19:57:28.813" v="85" actId="47"/>
        <pc:sldMkLst>
          <pc:docMk/>
          <pc:sldMk cId="1049160057" sldId="259"/>
        </pc:sldMkLst>
      </pc:sldChg>
      <pc:sldChg chg="addSp delSp modSp mod ord">
        <pc:chgData name="A Meredith (Ceredigion Pupil Referral Service)" userId="027daf0d-13c2-48ff-b9df-bc9d18a1ebfa" providerId="ADAL" clId="{956F0740-0DB1-4E45-8A93-7A5B15C7CEBD}" dt="2024-11-19T20:45:42.178" v="3706"/>
        <pc:sldMkLst>
          <pc:docMk/>
          <pc:sldMk cId="1683098856" sldId="260"/>
        </pc:sldMkLst>
        <pc:spChg chg="mod">
          <ac:chgData name="A Meredith (Ceredigion Pupil Referral Service)" userId="027daf0d-13c2-48ff-b9df-bc9d18a1ebfa" providerId="ADAL" clId="{956F0740-0DB1-4E45-8A93-7A5B15C7CEBD}" dt="2024-11-13T14:25:32.403" v="12" actId="26606"/>
          <ac:spMkLst>
            <pc:docMk/>
            <pc:sldMk cId="1683098856" sldId="260"/>
            <ac:spMk id="2" creationId="{A90D694E-822F-3201-58F3-105A97F7C978}"/>
          </ac:spMkLst>
        </pc:spChg>
        <pc:spChg chg="mod">
          <ac:chgData name="A Meredith (Ceredigion Pupil Referral Service)" userId="027daf0d-13c2-48ff-b9df-bc9d18a1ebfa" providerId="ADAL" clId="{956F0740-0DB1-4E45-8A93-7A5B15C7CEBD}" dt="2024-11-19T20:21:32.796" v="3564" actId="255"/>
          <ac:spMkLst>
            <pc:docMk/>
            <pc:sldMk cId="1683098856" sldId="260"/>
            <ac:spMk id="3" creationId="{7176A049-7476-8AE8-1C88-6F5BCDEC7DCF}"/>
          </ac:spMkLst>
        </pc:spChg>
        <pc:spChg chg="del">
          <ac:chgData name="A Meredith (Ceredigion Pupil Referral Service)" userId="027daf0d-13c2-48ff-b9df-bc9d18a1ebfa" providerId="ADAL" clId="{956F0740-0DB1-4E45-8A93-7A5B15C7CEBD}" dt="2024-11-13T14:25:32.403" v="12" actId="26606"/>
          <ac:spMkLst>
            <pc:docMk/>
            <pc:sldMk cId="1683098856" sldId="260"/>
            <ac:spMk id="9" creationId="{84ECDE7A-6944-466D-8FFE-149A29BA6BAE}"/>
          </ac:spMkLst>
        </pc:spChg>
        <pc:spChg chg="del">
          <ac:chgData name="A Meredith (Ceredigion Pupil Referral Service)" userId="027daf0d-13c2-48ff-b9df-bc9d18a1ebfa" providerId="ADAL" clId="{956F0740-0DB1-4E45-8A93-7A5B15C7CEBD}" dt="2024-11-13T14:25:32.403" v="12" actId="26606"/>
          <ac:spMkLst>
            <pc:docMk/>
            <pc:sldMk cId="1683098856" sldId="260"/>
            <ac:spMk id="11" creationId="{B3420082-9415-44EC-802E-C77D71D59C57}"/>
          </ac:spMkLst>
        </pc:spChg>
        <pc:spChg chg="del">
          <ac:chgData name="A Meredith (Ceredigion Pupil Referral Service)" userId="027daf0d-13c2-48ff-b9df-bc9d18a1ebfa" providerId="ADAL" clId="{956F0740-0DB1-4E45-8A93-7A5B15C7CEBD}" dt="2024-11-13T14:25:32.403" v="12" actId="26606"/>
          <ac:spMkLst>
            <pc:docMk/>
            <pc:sldMk cId="1683098856" sldId="260"/>
            <ac:spMk id="13" creationId="{55A52C45-1FCB-4636-A80F-2849B8226C01}"/>
          </ac:spMkLst>
        </pc:spChg>
        <pc:spChg chg="del">
          <ac:chgData name="A Meredith (Ceredigion Pupil Referral Service)" userId="027daf0d-13c2-48ff-b9df-bc9d18a1ebfa" providerId="ADAL" clId="{956F0740-0DB1-4E45-8A93-7A5B15C7CEBD}" dt="2024-11-13T14:25:32.403" v="12" actId="26606"/>
          <ac:spMkLst>
            <pc:docMk/>
            <pc:sldMk cId="1683098856" sldId="260"/>
            <ac:spMk id="15" creationId="{768EB4DD-3704-43AD-92B3-C4E0C6EA92CB}"/>
          </ac:spMkLst>
        </pc:spChg>
        <pc:spChg chg="add">
          <ac:chgData name="A Meredith (Ceredigion Pupil Referral Service)" userId="027daf0d-13c2-48ff-b9df-bc9d18a1ebfa" providerId="ADAL" clId="{956F0740-0DB1-4E45-8A93-7A5B15C7CEBD}" dt="2024-11-13T14:25:32.403" v="12" actId="26606"/>
          <ac:spMkLst>
            <pc:docMk/>
            <pc:sldMk cId="1683098856" sldId="260"/>
            <ac:spMk id="20" creationId="{93245F62-CCC4-49E4-B95B-EA6C1E790510}"/>
          </ac:spMkLst>
        </pc:spChg>
        <pc:spChg chg="add">
          <ac:chgData name="A Meredith (Ceredigion Pupil Referral Service)" userId="027daf0d-13c2-48ff-b9df-bc9d18a1ebfa" providerId="ADAL" clId="{956F0740-0DB1-4E45-8A93-7A5B15C7CEBD}" dt="2024-11-13T14:25:32.403" v="12" actId="26606"/>
          <ac:spMkLst>
            <pc:docMk/>
            <pc:sldMk cId="1683098856" sldId="260"/>
            <ac:spMk id="22" creationId="{E6C0DD6B-6AA3-448F-9B99-8386295BC1B4}"/>
          </ac:spMkLst>
        </pc:spChg>
        <pc:picChg chg="mod ord">
          <ac:chgData name="A Meredith (Ceredigion Pupil Referral Service)" userId="027daf0d-13c2-48ff-b9df-bc9d18a1ebfa" providerId="ADAL" clId="{956F0740-0DB1-4E45-8A93-7A5B15C7CEBD}" dt="2024-11-13T14:25:32.403" v="12" actId="26606"/>
          <ac:picMkLst>
            <pc:docMk/>
            <pc:sldMk cId="1683098856" sldId="260"/>
            <ac:picMk id="4" creationId="{945472C8-434D-9E39-9937-ADF217C8DE2C}"/>
          </ac:picMkLst>
        </pc:picChg>
      </pc:sldChg>
      <pc:sldChg chg="modSp mod ord">
        <pc:chgData name="A Meredith (Ceredigion Pupil Referral Service)" userId="027daf0d-13c2-48ff-b9df-bc9d18a1ebfa" providerId="ADAL" clId="{956F0740-0DB1-4E45-8A93-7A5B15C7CEBD}" dt="2024-11-16T18:54:11.675" v="2687"/>
        <pc:sldMkLst>
          <pc:docMk/>
          <pc:sldMk cId="1297358657" sldId="261"/>
        </pc:sldMkLst>
        <pc:spChg chg="mod">
          <ac:chgData name="A Meredith (Ceredigion Pupil Referral Service)" userId="027daf0d-13c2-48ff-b9df-bc9d18a1ebfa" providerId="ADAL" clId="{956F0740-0DB1-4E45-8A93-7A5B15C7CEBD}" dt="2024-11-16T18:50:47.130" v="2679" actId="313"/>
          <ac:spMkLst>
            <pc:docMk/>
            <pc:sldMk cId="1297358657" sldId="261"/>
            <ac:spMk id="3" creationId="{7E74B15D-3F14-7498-C406-A7B0C50AC1E5}"/>
          </ac:spMkLst>
        </pc:spChg>
      </pc:sldChg>
      <pc:sldChg chg="addSp delSp modSp del mod setBg">
        <pc:chgData name="A Meredith (Ceredigion Pupil Referral Service)" userId="027daf0d-13c2-48ff-b9df-bc9d18a1ebfa" providerId="ADAL" clId="{956F0740-0DB1-4E45-8A93-7A5B15C7CEBD}" dt="2024-11-16T15:12:46.998" v="756" actId="47"/>
        <pc:sldMkLst>
          <pc:docMk/>
          <pc:sldMk cId="1370932434" sldId="262"/>
        </pc:sldMkLst>
        <pc:spChg chg="mod">
          <ac:chgData name="A Meredith (Ceredigion Pupil Referral Service)" userId="027daf0d-13c2-48ff-b9df-bc9d18a1ebfa" providerId="ADAL" clId="{956F0740-0DB1-4E45-8A93-7A5B15C7CEBD}" dt="2024-11-13T19:57:43.059" v="86" actId="26606"/>
          <ac:spMkLst>
            <pc:docMk/>
            <pc:sldMk cId="1370932434" sldId="262"/>
            <ac:spMk id="2" creationId="{4460D240-C582-E86E-332F-A1DDCBE21ADC}"/>
          </ac:spMkLst>
        </pc:spChg>
        <pc:spChg chg="add del mod">
          <ac:chgData name="A Meredith (Ceredigion Pupil Referral Service)" userId="027daf0d-13c2-48ff-b9df-bc9d18a1ebfa" providerId="ADAL" clId="{956F0740-0DB1-4E45-8A93-7A5B15C7CEBD}" dt="2024-11-13T19:57:43.059" v="86" actId="26606"/>
          <ac:spMkLst>
            <pc:docMk/>
            <pc:sldMk cId="1370932434" sldId="262"/>
            <ac:spMk id="3" creationId="{0CFC2BEB-BED3-99B3-8D21-3EFAEF3D567A}"/>
          </ac:spMkLst>
        </pc:spChg>
        <pc:spChg chg="add">
          <ac:chgData name="A Meredith (Ceredigion Pupil Referral Service)" userId="027daf0d-13c2-48ff-b9df-bc9d18a1ebfa" providerId="ADAL" clId="{956F0740-0DB1-4E45-8A93-7A5B15C7CEBD}" dt="2024-11-13T19:57:43.059" v="86" actId="26606"/>
          <ac:spMkLst>
            <pc:docMk/>
            <pc:sldMk cId="1370932434" sldId="262"/>
            <ac:spMk id="6" creationId="{9DBC8166-481C-4473-95F5-9A5B9073B7F1}"/>
          </ac:spMkLst>
        </pc:spChg>
        <pc:spChg chg="add">
          <ac:chgData name="A Meredith (Ceredigion Pupil Referral Service)" userId="027daf0d-13c2-48ff-b9df-bc9d18a1ebfa" providerId="ADAL" clId="{956F0740-0DB1-4E45-8A93-7A5B15C7CEBD}" dt="2024-11-13T19:57:43.059" v="86" actId="26606"/>
          <ac:spMkLst>
            <pc:docMk/>
            <pc:sldMk cId="1370932434" sldId="262"/>
            <ac:spMk id="7" creationId="{A5A5CE6E-90AF-4D43-A014-1F9EC83EB93D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3T19:57:23.570" v="84" actId="26606"/>
          <ac:spMkLst>
            <pc:docMk/>
            <pc:sldMk cId="1370932434" sldId="262"/>
            <ac:spMk id="9" creationId="{5C8908E2-EE49-44D2-9428-A28D2312A8D5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3T19:57:23.570" v="84" actId="26606"/>
          <ac:spMkLst>
            <pc:docMk/>
            <pc:sldMk cId="1370932434" sldId="262"/>
            <ac:spMk id="15" creationId="{7449A6C7-D15F-4AA5-BFA5-71A404B47016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3T19:57:23.570" v="84" actId="26606"/>
          <ac:spMkLst>
            <pc:docMk/>
            <pc:sldMk cId="1370932434" sldId="262"/>
            <ac:spMk id="17" creationId="{ED888B23-07FA-482A-96DF-47E31AF1A603}"/>
          </ac:spMkLst>
        </pc:spChg>
        <pc:grpChg chg="add del">
          <ac:chgData name="A Meredith (Ceredigion Pupil Referral Service)" userId="027daf0d-13c2-48ff-b9df-bc9d18a1ebfa" providerId="ADAL" clId="{956F0740-0DB1-4E45-8A93-7A5B15C7CEBD}" dt="2024-11-13T19:57:23.570" v="84" actId="26606"/>
          <ac:grpSpMkLst>
            <pc:docMk/>
            <pc:sldMk cId="1370932434" sldId="262"/>
            <ac:grpSpMk id="11" creationId="{05314994-6337-4875-8CF5-652CAFE8342C}"/>
          </ac:grpSpMkLst>
        </pc:grpChg>
        <pc:graphicFrameChg chg="add del">
          <ac:chgData name="A Meredith (Ceredigion Pupil Referral Service)" userId="027daf0d-13c2-48ff-b9df-bc9d18a1ebfa" providerId="ADAL" clId="{956F0740-0DB1-4E45-8A93-7A5B15C7CEBD}" dt="2024-11-13T19:57:23.570" v="84" actId="26606"/>
          <ac:graphicFrameMkLst>
            <pc:docMk/>
            <pc:sldMk cId="1370932434" sldId="262"/>
            <ac:graphicFrameMk id="5" creationId="{AE6CF964-8861-1EB1-0FE4-D2A4C9CC8838}"/>
          </ac:graphicFrameMkLst>
        </pc:graphicFrameChg>
        <pc:graphicFrameChg chg="add mod">
          <ac:chgData name="A Meredith (Ceredigion Pupil Referral Service)" userId="027daf0d-13c2-48ff-b9df-bc9d18a1ebfa" providerId="ADAL" clId="{956F0740-0DB1-4E45-8A93-7A5B15C7CEBD}" dt="2024-11-16T15:11:00.958" v="740" actId="20577"/>
          <ac:graphicFrameMkLst>
            <pc:docMk/>
            <pc:sldMk cId="1370932434" sldId="262"/>
            <ac:graphicFrameMk id="8" creationId="{C36E770D-BC5A-C3EF-D648-0145A3633BAB}"/>
          </ac:graphicFrameMkLst>
        </pc:graphicFrameChg>
      </pc:sldChg>
      <pc:sldChg chg="addSp delSp modSp mod ord setBg">
        <pc:chgData name="A Meredith (Ceredigion Pupil Referral Service)" userId="027daf0d-13c2-48ff-b9df-bc9d18a1ebfa" providerId="ADAL" clId="{956F0740-0DB1-4E45-8A93-7A5B15C7CEBD}" dt="2024-11-15T14:33:05.371" v="400" actId="20578"/>
        <pc:sldMkLst>
          <pc:docMk/>
          <pc:sldMk cId="1067020385" sldId="263"/>
        </pc:sldMkLst>
        <pc:spChg chg="mod">
          <ac:chgData name="A Meredith (Ceredigion Pupil Referral Service)" userId="027daf0d-13c2-48ff-b9df-bc9d18a1ebfa" providerId="ADAL" clId="{956F0740-0DB1-4E45-8A93-7A5B15C7CEBD}" dt="2024-11-15T14:21:49.013" v="312" actId="113"/>
          <ac:spMkLst>
            <pc:docMk/>
            <pc:sldMk cId="1067020385" sldId="263"/>
            <ac:spMk id="2" creationId="{7AC899A4-EC52-5638-E26B-10935F4AA7E5}"/>
          </ac:spMkLst>
        </pc:spChg>
        <pc:spChg chg="mod">
          <ac:chgData name="A Meredith (Ceredigion Pupil Referral Service)" userId="027daf0d-13c2-48ff-b9df-bc9d18a1ebfa" providerId="ADAL" clId="{956F0740-0DB1-4E45-8A93-7A5B15C7CEBD}" dt="2024-11-15T14:33:02.818" v="399" actId="20577"/>
          <ac:spMkLst>
            <pc:docMk/>
            <pc:sldMk cId="1067020385" sldId="263"/>
            <ac:spMk id="3" creationId="{468449C1-5D17-9CFE-2045-326FBD253B6B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5T14:06:55.519" v="163" actId="26606"/>
          <ac:spMkLst>
            <pc:docMk/>
            <pc:sldMk cId="1067020385" sldId="263"/>
            <ac:spMk id="9" creationId="{9F7D5CDA-D291-4307-BF55-1381FED29634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5T14:06:55.519" v="163" actId="26606"/>
          <ac:spMkLst>
            <pc:docMk/>
            <pc:sldMk cId="1067020385" sldId="263"/>
            <ac:spMk id="11" creationId="{59B296B9-C5A5-4E4F-9B60-C907B5F1466C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5T14:06:55.519" v="163" actId="26606"/>
          <ac:spMkLst>
            <pc:docMk/>
            <pc:sldMk cId="1067020385" sldId="263"/>
            <ac:spMk id="13" creationId="{D0300FD3-5AF1-6305-15FA-9078072672E2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5T14:06:55.519" v="162" actId="26606"/>
          <ac:spMkLst>
            <pc:docMk/>
            <pc:sldMk cId="1067020385" sldId="263"/>
            <ac:spMk id="18" creationId="{B210AC1D-4063-4C6E-9528-FA9C4C0C18E6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5T14:06:55.519" v="162" actId="26606"/>
          <ac:spMkLst>
            <pc:docMk/>
            <pc:sldMk cId="1067020385" sldId="263"/>
            <ac:spMk id="20" creationId="{02F8C595-E68C-4306-AED8-DC7826A0A506}"/>
          </ac:spMkLst>
        </pc:spChg>
        <pc:spChg chg="add">
          <ac:chgData name="A Meredith (Ceredigion Pupil Referral Service)" userId="027daf0d-13c2-48ff-b9df-bc9d18a1ebfa" providerId="ADAL" clId="{956F0740-0DB1-4E45-8A93-7A5B15C7CEBD}" dt="2024-11-15T14:06:55.519" v="163" actId="26606"/>
          <ac:spMkLst>
            <pc:docMk/>
            <pc:sldMk cId="1067020385" sldId="263"/>
            <ac:spMk id="22" creationId="{D0300FD3-5AF1-6305-15FA-9078072672E2}"/>
          </ac:spMkLst>
        </pc:spChg>
        <pc:spChg chg="add">
          <ac:chgData name="A Meredith (Ceredigion Pupil Referral Service)" userId="027daf0d-13c2-48ff-b9df-bc9d18a1ebfa" providerId="ADAL" clId="{956F0740-0DB1-4E45-8A93-7A5B15C7CEBD}" dt="2024-11-15T14:06:55.519" v="163" actId="26606"/>
          <ac:spMkLst>
            <pc:docMk/>
            <pc:sldMk cId="1067020385" sldId="263"/>
            <ac:spMk id="23" creationId="{9F7D5CDA-D291-4307-BF55-1381FED29634}"/>
          </ac:spMkLst>
        </pc:spChg>
        <pc:spChg chg="add">
          <ac:chgData name="A Meredith (Ceredigion Pupil Referral Service)" userId="027daf0d-13c2-48ff-b9df-bc9d18a1ebfa" providerId="ADAL" clId="{956F0740-0DB1-4E45-8A93-7A5B15C7CEBD}" dt="2024-11-15T14:06:55.519" v="163" actId="26606"/>
          <ac:spMkLst>
            <pc:docMk/>
            <pc:sldMk cId="1067020385" sldId="263"/>
            <ac:spMk id="24" creationId="{59B296B9-C5A5-4E4F-9B60-C907B5F1466C}"/>
          </ac:spMkLst>
        </pc:spChg>
        <pc:picChg chg="add mod ord">
          <ac:chgData name="A Meredith (Ceredigion Pupil Referral Service)" userId="027daf0d-13c2-48ff-b9df-bc9d18a1ebfa" providerId="ADAL" clId="{956F0740-0DB1-4E45-8A93-7A5B15C7CEBD}" dt="2024-11-15T14:06:55.519" v="162" actId="26606"/>
          <ac:picMkLst>
            <pc:docMk/>
            <pc:sldMk cId="1067020385" sldId="263"/>
            <ac:picMk id="4" creationId="{4734469D-A6C1-1CFB-69E0-5E8AF32892E0}"/>
          </ac:picMkLst>
        </pc:picChg>
      </pc:sldChg>
      <pc:sldChg chg="addSp delSp modSp new mod ord setBg">
        <pc:chgData name="A Meredith (Ceredigion Pupil Referral Service)" userId="027daf0d-13c2-48ff-b9df-bc9d18a1ebfa" providerId="ADAL" clId="{956F0740-0DB1-4E45-8A93-7A5B15C7CEBD}" dt="2024-11-20T10:52:47.244" v="4118" actId="20577"/>
        <pc:sldMkLst>
          <pc:docMk/>
          <pc:sldMk cId="3766091773" sldId="264"/>
        </pc:sldMkLst>
        <pc:spChg chg="mod ord">
          <ac:chgData name="A Meredith (Ceredigion Pupil Referral Service)" userId="027daf0d-13c2-48ff-b9df-bc9d18a1ebfa" providerId="ADAL" clId="{956F0740-0DB1-4E45-8A93-7A5B15C7CEBD}" dt="2024-11-20T10:52:47.244" v="4118" actId="20577"/>
          <ac:spMkLst>
            <pc:docMk/>
            <pc:sldMk cId="3766091773" sldId="264"/>
            <ac:spMk id="2" creationId="{B22C3DF7-3B86-F515-CB46-1E0CE2FF8C95}"/>
          </ac:spMkLst>
        </pc:spChg>
        <pc:spChg chg="del">
          <ac:chgData name="A Meredith (Ceredigion Pupil Referral Service)" userId="027daf0d-13c2-48ff-b9df-bc9d18a1ebfa" providerId="ADAL" clId="{956F0740-0DB1-4E45-8A93-7A5B15C7CEBD}" dt="2024-11-15T14:03:32.131" v="113"/>
          <ac:spMkLst>
            <pc:docMk/>
            <pc:sldMk cId="3766091773" sldId="264"/>
            <ac:spMk id="3" creationId="{2175DA58-7719-8642-7311-4584F48943EC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5T14:03:47.431" v="115" actId="26606"/>
          <ac:spMkLst>
            <pc:docMk/>
            <pc:sldMk cId="3766091773" sldId="264"/>
            <ac:spMk id="9" creationId="{37C89E4B-3C9F-44B9-8B86-D9E3D112D8EC}"/>
          </ac:spMkLst>
        </pc:spChg>
        <pc:picChg chg="add mod">
          <ac:chgData name="A Meredith (Ceredigion Pupil Referral Service)" userId="027daf0d-13c2-48ff-b9df-bc9d18a1ebfa" providerId="ADAL" clId="{956F0740-0DB1-4E45-8A93-7A5B15C7CEBD}" dt="2024-11-18T20:44:25.715" v="3116" actId="14100"/>
          <ac:picMkLst>
            <pc:docMk/>
            <pc:sldMk cId="3766091773" sldId="264"/>
            <ac:picMk id="4" creationId="{12CBEB19-CAFC-C0D3-057B-C609BBC6667C}"/>
          </ac:picMkLst>
        </pc:picChg>
        <pc:cxnChg chg="add del">
          <ac:chgData name="A Meredith (Ceredigion Pupil Referral Service)" userId="027daf0d-13c2-48ff-b9df-bc9d18a1ebfa" providerId="ADAL" clId="{956F0740-0DB1-4E45-8A93-7A5B15C7CEBD}" dt="2024-11-15T14:03:47.431" v="115" actId="26606"/>
          <ac:cxnSpMkLst>
            <pc:docMk/>
            <pc:sldMk cId="3766091773" sldId="264"/>
            <ac:cxnSpMk id="11" creationId="{AA2EAA10-076F-46BD-8F0F-B9A2FB77A85C}"/>
          </ac:cxnSpMkLst>
        </pc:cxnChg>
        <pc:cxnChg chg="add del">
          <ac:chgData name="A Meredith (Ceredigion Pupil Referral Service)" userId="027daf0d-13c2-48ff-b9df-bc9d18a1ebfa" providerId="ADAL" clId="{956F0740-0DB1-4E45-8A93-7A5B15C7CEBD}" dt="2024-11-15T14:03:47.431" v="115" actId="26606"/>
          <ac:cxnSpMkLst>
            <pc:docMk/>
            <pc:sldMk cId="3766091773" sldId="264"/>
            <ac:cxnSpMk id="13" creationId="{D891E407-403B-4764-86C9-33A56D3BCAA3}"/>
          </ac:cxnSpMkLst>
        </pc:cxnChg>
      </pc:sldChg>
      <pc:sldChg chg="addSp delSp modSp new del mod setBg addAnim delAnim">
        <pc:chgData name="A Meredith (Ceredigion Pupil Referral Service)" userId="027daf0d-13c2-48ff-b9df-bc9d18a1ebfa" providerId="ADAL" clId="{956F0740-0DB1-4E45-8A93-7A5B15C7CEBD}" dt="2024-11-15T14:47:14.025" v="580" actId="47"/>
        <pc:sldMkLst>
          <pc:docMk/>
          <pc:sldMk cId="1066428871" sldId="265"/>
        </pc:sldMkLst>
        <pc:spChg chg="mod">
          <ac:chgData name="A Meredith (Ceredigion Pupil Referral Service)" userId="027daf0d-13c2-48ff-b9df-bc9d18a1ebfa" providerId="ADAL" clId="{956F0740-0DB1-4E45-8A93-7A5B15C7CEBD}" dt="2024-11-15T14:45:53.489" v="554" actId="26606"/>
          <ac:spMkLst>
            <pc:docMk/>
            <pc:sldMk cId="1066428871" sldId="265"/>
            <ac:spMk id="2" creationId="{8E163A7F-43DF-0772-4ADC-575EB2D29DA9}"/>
          </ac:spMkLst>
        </pc:spChg>
        <pc:spChg chg="del">
          <ac:chgData name="A Meredith (Ceredigion Pupil Referral Service)" userId="027daf0d-13c2-48ff-b9df-bc9d18a1ebfa" providerId="ADAL" clId="{956F0740-0DB1-4E45-8A93-7A5B15C7CEBD}" dt="2024-11-15T14:05:16.899" v="141"/>
          <ac:spMkLst>
            <pc:docMk/>
            <pc:sldMk cId="1066428871" sldId="265"/>
            <ac:spMk id="3" creationId="{E16183D3-9129-4985-2629-03FA9E656467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5T14:12:48.009" v="216" actId="26606"/>
          <ac:spMkLst>
            <pc:docMk/>
            <pc:sldMk cId="1066428871" sldId="265"/>
            <ac:spMk id="9" creationId="{AA857166-A416-4C5E-8AA9-5D5D1E13D151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5T14:12:48.009" v="216" actId="26606"/>
          <ac:spMkLst>
            <pc:docMk/>
            <pc:sldMk cId="1066428871" sldId="265"/>
            <ac:spMk id="11" creationId="{13A48C6C-3CC4-4EE5-A773-EC1EB7F59CD4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5T14:12:48.009" v="216" actId="26606"/>
          <ac:spMkLst>
            <pc:docMk/>
            <pc:sldMk cId="1066428871" sldId="265"/>
            <ac:spMk id="13" creationId="{F489C2E0-4895-4B72-85EA-7EE9FAFFDC7E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5T14:13:16.760" v="220" actId="478"/>
          <ac:spMkLst>
            <pc:docMk/>
            <pc:sldMk cId="1066428871" sldId="265"/>
            <ac:spMk id="17" creationId="{C23EEEE7-A981-87B9-A2D8-276C94B74D34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5T14:12:46.344" v="213" actId="26606"/>
          <ac:spMkLst>
            <pc:docMk/>
            <pc:sldMk cId="1066428871" sldId="265"/>
            <ac:spMk id="18" creationId="{AA857166-A416-4C5E-8AA9-5D5D1E13D151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5T14:12:46.344" v="213" actId="26606"/>
          <ac:spMkLst>
            <pc:docMk/>
            <pc:sldMk cId="1066428871" sldId="265"/>
            <ac:spMk id="20" creationId="{13A48C6C-3CC4-4EE5-A773-EC1EB7F59CD4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5T14:12:46.344" v="213" actId="26606"/>
          <ac:spMkLst>
            <pc:docMk/>
            <pc:sldMk cId="1066428871" sldId="265"/>
            <ac:spMk id="22" creationId="{F489C2E0-4895-4B72-85EA-7EE9FAFFDC7E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5T14:45:53.489" v="554" actId="26606"/>
          <ac:spMkLst>
            <pc:docMk/>
            <pc:sldMk cId="1066428871" sldId="265"/>
            <ac:spMk id="26" creationId="{649C91A9-84E7-4BF0-9026-62F01380D853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5T14:45:53.489" v="554" actId="26606"/>
          <ac:spMkLst>
            <pc:docMk/>
            <pc:sldMk cId="1066428871" sldId="265"/>
            <ac:spMk id="27" creationId="{9B47378D-AD27-45D0-8C1C-5B1098DCC068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5T14:45:47.864" v="550" actId="26606"/>
          <ac:spMkLst>
            <pc:docMk/>
            <pc:sldMk cId="1066428871" sldId="265"/>
            <ac:spMk id="29" creationId="{68AF5748-FED8-45BA-8631-26D1D10F3246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5T14:45:47.864" v="550" actId="26606"/>
          <ac:spMkLst>
            <pc:docMk/>
            <pc:sldMk cId="1066428871" sldId="265"/>
            <ac:spMk id="30" creationId="{AF2F604E-43BE-4DC3-B983-E071523364F8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5T14:45:47.864" v="550" actId="26606"/>
          <ac:spMkLst>
            <pc:docMk/>
            <pc:sldMk cId="1066428871" sldId="265"/>
            <ac:spMk id="31" creationId="{08C9B587-E65E-4B52-B37C-ABEBB6E87928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5T14:13:30.632" v="222" actId="26606"/>
          <ac:spMkLst>
            <pc:docMk/>
            <pc:sldMk cId="1066428871" sldId="265"/>
            <ac:spMk id="32" creationId="{A3363022-C969-41E9-8EB2-E4C94908C1FA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5T14:45:53.489" v="553" actId="26606"/>
          <ac:spMkLst>
            <pc:docMk/>
            <pc:sldMk cId="1066428871" sldId="265"/>
            <ac:spMk id="33" creationId="{9389D3E0-BA02-41D3-B2AC-8FD6AA893902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5T14:13:30.632" v="222" actId="26606"/>
          <ac:spMkLst>
            <pc:docMk/>
            <pc:sldMk cId="1066428871" sldId="265"/>
            <ac:spMk id="34" creationId="{8D1AD6B3-BE88-4CEB-BA17-790657CC4729}"/>
          </ac:spMkLst>
        </pc:spChg>
        <pc:spChg chg="add">
          <ac:chgData name="A Meredith (Ceredigion Pupil Referral Service)" userId="027daf0d-13c2-48ff-b9df-bc9d18a1ebfa" providerId="ADAL" clId="{956F0740-0DB1-4E45-8A93-7A5B15C7CEBD}" dt="2024-11-15T14:45:53.489" v="554" actId="26606"/>
          <ac:spMkLst>
            <pc:docMk/>
            <pc:sldMk cId="1066428871" sldId="265"/>
            <ac:spMk id="35" creationId="{68AF5748-FED8-45BA-8631-26D1D10F3246}"/>
          </ac:spMkLst>
        </pc:spChg>
        <pc:spChg chg="add">
          <ac:chgData name="A Meredith (Ceredigion Pupil Referral Service)" userId="027daf0d-13c2-48ff-b9df-bc9d18a1ebfa" providerId="ADAL" clId="{956F0740-0DB1-4E45-8A93-7A5B15C7CEBD}" dt="2024-11-15T14:45:53.489" v="554" actId="26606"/>
          <ac:spMkLst>
            <pc:docMk/>
            <pc:sldMk cId="1066428871" sldId="265"/>
            <ac:spMk id="37" creationId="{AF2F604E-43BE-4DC3-B983-E071523364F8}"/>
          </ac:spMkLst>
        </pc:spChg>
        <pc:spChg chg="add">
          <ac:chgData name="A Meredith (Ceredigion Pupil Referral Service)" userId="027daf0d-13c2-48ff-b9df-bc9d18a1ebfa" providerId="ADAL" clId="{956F0740-0DB1-4E45-8A93-7A5B15C7CEBD}" dt="2024-11-15T14:45:53.489" v="554" actId="26606"/>
          <ac:spMkLst>
            <pc:docMk/>
            <pc:sldMk cId="1066428871" sldId="265"/>
            <ac:spMk id="38" creationId="{08C9B587-E65E-4B52-B37C-ABEBB6E87928}"/>
          </ac:spMkLst>
        </pc:spChg>
        <pc:grpChg chg="add del">
          <ac:chgData name="A Meredith (Ceredigion Pupil Referral Service)" userId="027daf0d-13c2-48ff-b9df-bc9d18a1ebfa" providerId="ADAL" clId="{956F0740-0DB1-4E45-8A93-7A5B15C7CEBD}" dt="2024-11-15T14:13:30.632" v="222" actId="26606"/>
          <ac:grpSpMkLst>
            <pc:docMk/>
            <pc:sldMk cId="1066428871" sldId="265"/>
            <ac:grpSpMk id="36" creationId="{89D1390B-7E13-4B4F-9CB2-391063412E54}"/>
          </ac:grpSpMkLst>
        </pc:grpChg>
        <pc:picChg chg="add del mod">
          <ac:chgData name="A Meredith (Ceredigion Pupil Referral Service)" userId="027daf0d-13c2-48ff-b9df-bc9d18a1ebfa" providerId="ADAL" clId="{956F0740-0DB1-4E45-8A93-7A5B15C7CEBD}" dt="2024-11-15T14:45:39.565" v="547" actId="478"/>
          <ac:picMkLst>
            <pc:docMk/>
            <pc:sldMk cId="1066428871" sldId="265"/>
            <ac:picMk id="4" creationId="{4D38FC1B-C50B-9AF2-1FE0-C591B4270642}"/>
          </ac:picMkLst>
        </pc:picChg>
        <pc:picChg chg="add mod">
          <ac:chgData name="A Meredith (Ceredigion Pupil Referral Service)" userId="027daf0d-13c2-48ff-b9df-bc9d18a1ebfa" providerId="ADAL" clId="{956F0740-0DB1-4E45-8A93-7A5B15C7CEBD}" dt="2024-11-15T14:45:53.489" v="554" actId="26606"/>
          <ac:picMkLst>
            <pc:docMk/>
            <pc:sldMk cId="1066428871" sldId="265"/>
            <ac:picMk id="5" creationId="{C6D7C658-C434-6056-08F6-AC7760C9EE69}"/>
          </ac:picMkLst>
        </pc:picChg>
        <pc:cxnChg chg="add del">
          <ac:chgData name="A Meredith (Ceredigion Pupil Referral Service)" userId="027daf0d-13c2-48ff-b9df-bc9d18a1ebfa" providerId="ADAL" clId="{956F0740-0DB1-4E45-8A93-7A5B15C7CEBD}" dt="2024-11-15T14:12:47.993" v="215" actId="26606"/>
          <ac:cxnSpMkLst>
            <pc:docMk/>
            <pc:sldMk cId="1066428871" sldId="265"/>
            <ac:cxnSpMk id="24" creationId="{33193FD5-6A49-7562-EA76-F15D42E15804}"/>
          </ac:cxnSpMkLst>
        </pc:cxnChg>
      </pc:sldChg>
      <pc:sldChg chg="addSp delSp modSp new del mod setBg">
        <pc:chgData name="A Meredith (Ceredigion Pupil Referral Service)" userId="027daf0d-13c2-48ff-b9df-bc9d18a1ebfa" providerId="ADAL" clId="{956F0740-0DB1-4E45-8A93-7A5B15C7CEBD}" dt="2024-11-15T14:50:56.341" v="627" actId="47"/>
        <pc:sldMkLst>
          <pc:docMk/>
          <pc:sldMk cId="327232618" sldId="266"/>
        </pc:sldMkLst>
        <pc:spChg chg="mod">
          <ac:chgData name="A Meredith (Ceredigion Pupil Referral Service)" userId="027daf0d-13c2-48ff-b9df-bc9d18a1ebfa" providerId="ADAL" clId="{956F0740-0DB1-4E45-8A93-7A5B15C7CEBD}" dt="2024-11-15T14:22:34.629" v="318" actId="113"/>
          <ac:spMkLst>
            <pc:docMk/>
            <pc:sldMk cId="327232618" sldId="266"/>
            <ac:spMk id="2" creationId="{6D8849E1-D8B0-44FC-EB6D-28E297896F0B}"/>
          </ac:spMkLst>
        </pc:spChg>
        <pc:spChg chg="del">
          <ac:chgData name="A Meredith (Ceredigion Pupil Referral Service)" userId="027daf0d-13c2-48ff-b9df-bc9d18a1ebfa" providerId="ADAL" clId="{956F0740-0DB1-4E45-8A93-7A5B15C7CEBD}" dt="2024-11-15T14:06:17.723" v="153"/>
          <ac:spMkLst>
            <pc:docMk/>
            <pc:sldMk cId="327232618" sldId="266"/>
            <ac:spMk id="3" creationId="{08783ACE-BD22-F2AC-7765-11B4DB556EDF}"/>
          </ac:spMkLst>
        </pc:spChg>
        <pc:spChg chg="add">
          <ac:chgData name="A Meredith (Ceredigion Pupil Referral Service)" userId="027daf0d-13c2-48ff-b9df-bc9d18a1ebfa" providerId="ADAL" clId="{956F0740-0DB1-4E45-8A93-7A5B15C7CEBD}" dt="2024-11-15T14:06:20.783" v="154" actId="26606"/>
          <ac:spMkLst>
            <pc:docMk/>
            <pc:sldMk cId="327232618" sldId="266"/>
            <ac:spMk id="9" creationId="{AA857166-A416-4C5E-8AA9-5D5D1E13D151}"/>
          </ac:spMkLst>
        </pc:spChg>
        <pc:spChg chg="add">
          <ac:chgData name="A Meredith (Ceredigion Pupil Referral Service)" userId="027daf0d-13c2-48ff-b9df-bc9d18a1ebfa" providerId="ADAL" clId="{956F0740-0DB1-4E45-8A93-7A5B15C7CEBD}" dt="2024-11-15T14:06:20.783" v="154" actId="26606"/>
          <ac:spMkLst>
            <pc:docMk/>
            <pc:sldMk cId="327232618" sldId="266"/>
            <ac:spMk id="11" creationId="{13A48C6C-3CC4-4EE5-A773-EC1EB7F59CD4}"/>
          </ac:spMkLst>
        </pc:spChg>
        <pc:spChg chg="add">
          <ac:chgData name="A Meredith (Ceredigion Pupil Referral Service)" userId="027daf0d-13c2-48ff-b9df-bc9d18a1ebfa" providerId="ADAL" clId="{956F0740-0DB1-4E45-8A93-7A5B15C7CEBD}" dt="2024-11-15T14:06:20.783" v="154" actId="26606"/>
          <ac:spMkLst>
            <pc:docMk/>
            <pc:sldMk cId="327232618" sldId="266"/>
            <ac:spMk id="13" creationId="{F489C2E0-4895-4B72-85EA-7EE9FAFFDC7E}"/>
          </ac:spMkLst>
        </pc:spChg>
        <pc:picChg chg="add mod">
          <ac:chgData name="A Meredith (Ceredigion Pupil Referral Service)" userId="027daf0d-13c2-48ff-b9df-bc9d18a1ebfa" providerId="ADAL" clId="{956F0740-0DB1-4E45-8A93-7A5B15C7CEBD}" dt="2024-11-15T14:06:20.783" v="154" actId="26606"/>
          <ac:picMkLst>
            <pc:docMk/>
            <pc:sldMk cId="327232618" sldId="266"/>
            <ac:picMk id="4" creationId="{127A616F-719E-9067-1F96-AED2C642A94B}"/>
          </ac:picMkLst>
        </pc:picChg>
      </pc:sldChg>
      <pc:sldChg chg="addSp delSp modSp new del mod ord">
        <pc:chgData name="A Meredith (Ceredigion Pupil Referral Service)" userId="027daf0d-13c2-48ff-b9df-bc9d18a1ebfa" providerId="ADAL" clId="{956F0740-0DB1-4E45-8A93-7A5B15C7CEBD}" dt="2024-11-16T17:05:54.110" v="2048" actId="47"/>
        <pc:sldMkLst>
          <pc:docMk/>
          <pc:sldMk cId="1969540409" sldId="267"/>
        </pc:sldMkLst>
        <pc:spChg chg="mod">
          <ac:chgData name="A Meredith (Ceredigion Pupil Referral Service)" userId="027daf0d-13c2-48ff-b9df-bc9d18a1ebfa" providerId="ADAL" clId="{956F0740-0DB1-4E45-8A93-7A5B15C7CEBD}" dt="2024-11-16T15:55:10.024" v="1441" actId="13926"/>
          <ac:spMkLst>
            <pc:docMk/>
            <pc:sldMk cId="1969540409" sldId="267"/>
            <ac:spMk id="2" creationId="{6B70DEB0-29DF-2DC5-0B86-00F1768B8474}"/>
          </ac:spMkLst>
        </pc:spChg>
        <pc:spChg chg="del">
          <ac:chgData name="A Meredith (Ceredigion Pupil Referral Service)" userId="027daf0d-13c2-48ff-b9df-bc9d18a1ebfa" providerId="ADAL" clId="{956F0740-0DB1-4E45-8A93-7A5B15C7CEBD}" dt="2024-11-15T14:08:13.277" v="177"/>
          <ac:spMkLst>
            <pc:docMk/>
            <pc:sldMk cId="1969540409" sldId="267"/>
            <ac:spMk id="3" creationId="{96E58C09-0D31-24F9-4FAC-790D3E2C67B4}"/>
          </ac:spMkLst>
        </pc:spChg>
        <pc:picChg chg="add mod">
          <ac:chgData name="A Meredith (Ceredigion Pupil Referral Service)" userId="027daf0d-13c2-48ff-b9df-bc9d18a1ebfa" providerId="ADAL" clId="{956F0740-0DB1-4E45-8A93-7A5B15C7CEBD}" dt="2024-11-15T14:08:13.277" v="177"/>
          <ac:picMkLst>
            <pc:docMk/>
            <pc:sldMk cId="1969540409" sldId="267"/>
            <ac:picMk id="4" creationId="{9B8BEEC2-5D1C-11BC-5097-E609F1D7B374}"/>
          </ac:picMkLst>
        </pc:picChg>
      </pc:sldChg>
      <pc:sldChg chg="addSp delSp modSp add del mod ord addAnim">
        <pc:chgData name="A Meredith (Ceredigion Pupil Referral Service)" userId="027daf0d-13c2-48ff-b9df-bc9d18a1ebfa" providerId="ADAL" clId="{956F0740-0DB1-4E45-8A93-7A5B15C7CEBD}" dt="2024-11-15T14:34:15.585" v="409" actId="47"/>
        <pc:sldMkLst>
          <pc:docMk/>
          <pc:sldMk cId="461295752" sldId="268"/>
        </pc:sldMkLst>
        <pc:spChg chg="mod">
          <ac:chgData name="A Meredith (Ceredigion Pupil Referral Service)" userId="027daf0d-13c2-48ff-b9df-bc9d18a1ebfa" providerId="ADAL" clId="{956F0740-0DB1-4E45-8A93-7A5B15C7CEBD}" dt="2024-11-15T14:30:28.918" v="384" actId="113"/>
          <ac:spMkLst>
            <pc:docMk/>
            <pc:sldMk cId="461295752" sldId="268"/>
            <ac:spMk id="2" creationId="{7AC899A4-EC52-5638-E26B-10935F4AA7E5}"/>
          </ac:spMkLst>
        </pc:spChg>
        <pc:spChg chg="del mod">
          <ac:chgData name="A Meredith (Ceredigion Pupil Referral Service)" userId="027daf0d-13c2-48ff-b9df-bc9d18a1ebfa" providerId="ADAL" clId="{956F0740-0DB1-4E45-8A93-7A5B15C7CEBD}" dt="2024-11-15T14:18:44.643" v="247" actId="478"/>
          <ac:spMkLst>
            <pc:docMk/>
            <pc:sldMk cId="461295752" sldId="268"/>
            <ac:spMk id="3" creationId="{468449C1-5D17-9CFE-2045-326FBD253B6B}"/>
          </ac:spMkLst>
        </pc:spChg>
        <pc:spChg chg="add del mod">
          <ac:chgData name="A Meredith (Ceredigion Pupil Referral Service)" userId="027daf0d-13c2-48ff-b9df-bc9d18a1ebfa" providerId="ADAL" clId="{956F0740-0DB1-4E45-8A93-7A5B15C7CEBD}" dt="2024-11-15T14:18:47.673" v="248" actId="478"/>
          <ac:spMkLst>
            <pc:docMk/>
            <pc:sldMk cId="461295752" sldId="268"/>
            <ac:spMk id="6" creationId="{1EFB9CC5-28FC-EE69-B3A5-7BD50CA4DC86}"/>
          </ac:spMkLst>
        </pc:spChg>
        <pc:spChg chg="del">
          <ac:chgData name="A Meredith (Ceredigion Pupil Referral Service)" userId="027daf0d-13c2-48ff-b9df-bc9d18a1ebfa" providerId="ADAL" clId="{956F0740-0DB1-4E45-8A93-7A5B15C7CEBD}" dt="2024-11-15T14:24:37.448" v="327" actId="26606"/>
          <ac:spMkLst>
            <pc:docMk/>
            <pc:sldMk cId="461295752" sldId="268"/>
            <ac:spMk id="22" creationId="{D0300FD3-5AF1-6305-15FA-9078072672E2}"/>
          </ac:spMkLst>
        </pc:spChg>
        <pc:spChg chg="del">
          <ac:chgData name="A Meredith (Ceredigion Pupil Referral Service)" userId="027daf0d-13c2-48ff-b9df-bc9d18a1ebfa" providerId="ADAL" clId="{956F0740-0DB1-4E45-8A93-7A5B15C7CEBD}" dt="2024-11-15T14:24:37.448" v="327" actId="26606"/>
          <ac:spMkLst>
            <pc:docMk/>
            <pc:sldMk cId="461295752" sldId="268"/>
            <ac:spMk id="23" creationId="{9F7D5CDA-D291-4307-BF55-1381FED29634}"/>
          </ac:spMkLst>
        </pc:spChg>
        <pc:spChg chg="del">
          <ac:chgData name="A Meredith (Ceredigion Pupil Referral Service)" userId="027daf0d-13c2-48ff-b9df-bc9d18a1ebfa" providerId="ADAL" clId="{956F0740-0DB1-4E45-8A93-7A5B15C7CEBD}" dt="2024-11-15T14:24:37.448" v="327" actId="26606"/>
          <ac:spMkLst>
            <pc:docMk/>
            <pc:sldMk cId="461295752" sldId="268"/>
            <ac:spMk id="24" creationId="{59B296B9-C5A5-4E4F-9B60-C907B5F1466C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5T14:27:44.408" v="346" actId="26606"/>
          <ac:spMkLst>
            <pc:docMk/>
            <pc:sldMk cId="461295752" sldId="268"/>
            <ac:spMk id="29" creationId="{9B7AD9F6-8CE7-4299-8FC6-328F4DCD3FF9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5T14:27:44.408" v="346" actId="26606"/>
          <ac:spMkLst>
            <pc:docMk/>
            <pc:sldMk cId="461295752" sldId="268"/>
            <ac:spMk id="31" creationId="{F49775AF-8896-43EE-92C6-83497D6DC56F}"/>
          </ac:spMkLst>
        </pc:spChg>
        <pc:spChg chg="add">
          <ac:chgData name="A Meredith (Ceredigion Pupil Referral Service)" userId="027daf0d-13c2-48ff-b9df-bc9d18a1ebfa" providerId="ADAL" clId="{956F0740-0DB1-4E45-8A93-7A5B15C7CEBD}" dt="2024-11-15T14:27:44.408" v="346" actId="26606"/>
          <ac:spMkLst>
            <pc:docMk/>
            <pc:sldMk cId="461295752" sldId="268"/>
            <ac:spMk id="36" creationId="{7D9D36D6-2AC5-46A1-A849-4C82D5264A3A}"/>
          </ac:spMkLst>
        </pc:spChg>
        <pc:picChg chg="mod ord">
          <ac:chgData name="A Meredith (Ceredigion Pupil Referral Service)" userId="027daf0d-13c2-48ff-b9df-bc9d18a1ebfa" providerId="ADAL" clId="{956F0740-0DB1-4E45-8A93-7A5B15C7CEBD}" dt="2024-11-15T14:27:44.408" v="346" actId="26606"/>
          <ac:picMkLst>
            <pc:docMk/>
            <pc:sldMk cId="461295752" sldId="268"/>
            <ac:picMk id="4" creationId="{4734469D-A6C1-1CFB-69E0-5E8AF32892E0}"/>
          </ac:picMkLst>
        </pc:picChg>
        <pc:picChg chg="add mod">
          <ac:chgData name="A Meredith (Ceredigion Pupil Referral Service)" userId="027daf0d-13c2-48ff-b9df-bc9d18a1ebfa" providerId="ADAL" clId="{956F0740-0DB1-4E45-8A93-7A5B15C7CEBD}" dt="2024-11-15T14:24:49.492" v="329" actId="1076"/>
          <ac:picMkLst>
            <pc:docMk/>
            <pc:sldMk cId="461295752" sldId="268"/>
            <ac:picMk id="7" creationId="{00B62C3D-99AA-2CD4-6155-37053752DEBA}"/>
          </ac:picMkLst>
        </pc:picChg>
      </pc:sldChg>
      <pc:sldChg chg="addSp delSp modSp add del mod ord setBg">
        <pc:chgData name="A Meredith (Ceredigion Pupil Referral Service)" userId="027daf0d-13c2-48ff-b9df-bc9d18a1ebfa" providerId="ADAL" clId="{956F0740-0DB1-4E45-8A93-7A5B15C7CEBD}" dt="2024-11-15T14:34:43.275" v="415" actId="47"/>
        <pc:sldMkLst>
          <pc:docMk/>
          <pc:sldMk cId="352171082" sldId="269"/>
        </pc:sldMkLst>
        <pc:spChg chg="mod ord">
          <ac:chgData name="A Meredith (Ceredigion Pupil Referral Service)" userId="027daf0d-13c2-48ff-b9df-bc9d18a1ebfa" providerId="ADAL" clId="{956F0740-0DB1-4E45-8A93-7A5B15C7CEBD}" dt="2024-11-15T14:30:39.889" v="385" actId="113"/>
          <ac:spMkLst>
            <pc:docMk/>
            <pc:sldMk cId="352171082" sldId="269"/>
            <ac:spMk id="2" creationId="{B22C3DF7-3B86-F515-CB46-1E0CE2FF8C95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5T14:27:19.578" v="344" actId="26606"/>
          <ac:spMkLst>
            <pc:docMk/>
            <pc:sldMk cId="352171082" sldId="269"/>
            <ac:spMk id="10" creationId="{37C89E4B-3C9F-44B9-8B86-D9E3D112D8EC}"/>
          </ac:spMkLst>
        </pc:spChg>
        <pc:picChg chg="add del mod">
          <ac:chgData name="A Meredith (Ceredigion Pupil Referral Service)" userId="027daf0d-13c2-48ff-b9df-bc9d18a1ebfa" providerId="ADAL" clId="{956F0740-0DB1-4E45-8A93-7A5B15C7CEBD}" dt="2024-11-15T14:25:35.897" v="334" actId="478"/>
          <ac:picMkLst>
            <pc:docMk/>
            <pc:sldMk cId="352171082" sldId="269"/>
            <ac:picMk id="3" creationId="{EA12C208-6508-596F-3910-58327CCCF5BA}"/>
          </ac:picMkLst>
        </pc:picChg>
        <pc:picChg chg="mod">
          <ac:chgData name="A Meredith (Ceredigion Pupil Referral Service)" userId="027daf0d-13c2-48ff-b9df-bc9d18a1ebfa" providerId="ADAL" clId="{956F0740-0DB1-4E45-8A93-7A5B15C7CEBD}" dt="2024-11-15T14:27:19.578" v="344" actId="26606"/>
          <ac:picMkLst>
            <pc:docMk/>
            <pc:sldMk cId="352171082" sldId="269"/>
            <ac:picMk id="4" creationId="{12CBEB19-CAFC-C0D3-057B-C609BBC6667C}"/>
          </ac:picMkLst>
        </pc:picChg>
        <pc:picChg chg="add mod">
          <ac:chgData name="A Meredith (Ceredigion Pupil Referral Service)" userId="027daf0d-13c2-48ff-b9df-bc9d18a1ebfa" providerId="ADAL" clId="{956F0740-0DB1-4E45-8A93-7A5B15C7CEBD}" dt="2024-11-15T14:25:43.695" v="336" actId="1076"/>
          <ac:picMkLst>
            <pc:docMk/>
            <pc:sldMk cId="352171082" sldId="269"/>
            <ac:picMk id="5" creationId="{F55ABE86-C0E9-411E-ABF3-78A81D0B977D}"/>
          </ac:picMkLst>
        </pc:picChg>
        <pc:cxnChg chg="add del">
          <ac:chgData name="A Meredith (Ceredigion Pupil Referral Service)" userId="027daf0d-13c2-48ff-b9df-bc9d18a1ebfa" providerId="ADAL" clId="{956F0740-0DB1-4E45-8A93-7A5B15C7CEBD}" dt="2024-11-15T14:27:19.578" v="344" actId="26606"/>
          <ac:cxnSpMkLst>
            <pc:docMk/>
            <pc:sldMk cId="352171082" sldId="269"/>
            <ac:cxnSpMk id="12" creationId="{AA2EAA10-076F-46BD-8F0F-B9A2FB77A85C}"/>
          </ac:cxnSpMkLst>
        </pc:cxnChg>
        <pc:cxnChg chg="add del">
          <ac:chgData name="A Meredith (Ceredigion Pupil Referral Service)" userId="027daf0d-13c2-48ff-b9df-bc9d18a1ebfa" providerId="ADAL" clId="{956F0740-0DB1-4E45-8A93-7A5B15C7CEBD}" dt="2024-11-15T14:27:19.578" v="344" actId="26606"/>
          <ac:cxnSpMkLst>
            <pc:docMk/>
            <pc:sldMk cId="352171082" sldId="269"/>
            <ac:cxnSpMk id="14" creationId="{D891E407-403B-4764-86C9-33A56D3BCAA3}"/>
          </ac:cxnSpMkLst>
        </pc:cxnChg>
      </pc:sldChg>
      <pc:sldChg chg="addSp delSp modSp add del mod ord">
        <pc:chgData name="A Meredith (Ceredigion Pupil Referral Service)" userId="027daf0d-13c2-48ff-b9df-bc9d18a1ebfa" providerId="ADAL" clId="{956F0740-0DB1-4E45-8A93-7A5B15C7CEBD}" dt="2024-11-15T14:35:19.266" v="424" actId="47"/>
        <pc:sldMkLst>
          <pc:docMk/>
          <pc:sldMk cId="1564221531" sldId="270"/>
        </pc:sldMkLst>
        <pc:spChg chg="del mod">
          <ac:chgData name="A Meredith (Ceredigion Pupil Referral Service)" userId="027daf0d-13c2-48ff-b9df-bc9d18a1ebfa" providerId="ADAL" clId="{956F0740-0DB1-4E45-8A93-7A5B15C7CEBD}" dt="2024-11-15T14:28:34.216" v="351" actId="478"/>
          <ac:spMkLst>
            <pc:docMk/>
            <pc:sldMk cId="1564221531" sldId="270"/>
            <ac:spMk id="2" creationId="{8E163A7F-43DF-0772-4ADC-575EB2D29DA9}"/>
          </ac:spMkLst>
        </pc:spChg>
        <pc:spChg chg="add mod ord">
          <ac:chgData name="A Meredith (Ceredigion Pupil Referral Service)" userId="027daf0d-13c2-48ff-b9df-bc9d18a1ebfa" providerId="ADAL" clId="{956F0740-0DB1-4E45-8A93-7A5B15C7CEBD}" dt="2024-11-15T14:30:55.873" v="387" actId="14100"/>
          <ac:spMkLst>
            <pc:docMk/>
            <pc:sldMk cId="1564221531" sldId="270"/>
            <ac:spMk id="6" creationId="{3C3D683E-CB4B-965E-DBDA-8A8E260D23B8}"/>
          </ac:spMkLst>
        </pc:spChg>
        <pc:spChg chg="del">
          <ac:chgData name="A Meredith (Ceredigion Pupil Referral Service)" userId="027daf0d-13c2-48ff-b9df-bc9d18a1ebfa" providerId="ADAL" clId="{956F0740-0DB1-4E45-8A93-7A5B15C7CEBD}" dt="2024-11-15T14:28:22.977" v="350" actId="26606"/>
          <ac:spMkLst>
            <pc:docMk/>
            <pc:sldMk cId="1564221531" sldId="270"/>
            <ac:spMk id="26" creationId="{649C91A9-84E7-4BF0-9026-62F01380D853}"/>
          </ac:spMkLst>
        </pc:spChg>
        <pc:spChg chg="del">
          <ac:chgData name="A Meredith (Ceredigion Pupil Referral Service)" userId="027daf0d-13c2-48ff-b9df-bc9d18a1ebfa" providerId="ADAL" clId="{956F0740-0DB1-4E45-8A93-7A5B15C7CEBD}" dt="2024-11-15T14:28:22.977" v="350" actId="26606"/>
          <ac:spMkLst>
            <pc:docMk/>
            <pc:sldMk cId="1564221531" sldId="270"/>
            <ac:spMk id="27" creationId="{9B47378D-AD27-45D0-8C1C-5B1098DCC068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5T14:29:12.047" v="370" actId="26606"/>
          <ac:spMkLst>
            <pc:docMk/>
            <pc:sldMk cId="1564221531" sldId="270"/>
            <ac:spMk id="32" creationId="{5DCB5928-DC7D-4612-9922-441966E15627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5T14:29:12.047" v="370" actId="26606"/>
          <ac:spMkLst>
            <pc:docMk/>
            <pc:sldMk cId="1564221531" sldId="270"/>
            <ac:spMk id="34" creationId="{682C1161-1736-45EC-99B7-33F3CAE9D517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5T14:29:12.047" v="370" actId="26606"/>
          <ac:spMkLst>
            <pc:docMk/>
            <pc:sldMk cId="1564221531" sldId="270"/>
            <ac:spMk id="36" creationId="{84D4DDB8-B68F-45B0-9F62-C4279996F672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5T14:29:12.047" v="370" actId="26606"/>
          <ac:spMkLst>
            <pc:docMk/>
            <pc:sldMk cId="1564221531" sldId="270"/>
            <ac:spMk id="38" creationId="{AF2F604E-43BE-4DC3-B983-E071523364F8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5T14:29:12.047" v="370" actId="26606"/>
          <ac:spMkLst>
            <pc:docMk/>
            <pc:sldMk cId="1564221531" sldId="270"/>
            <ac:spMk id="40" creationId="{08C9B587-E65E-4B52-B37C-ABEBB6E87928}"/>
          </ac:spMkLst>
        </pc:spChg>
        <pc:spChg chg="add">
          <ac:chgData name="A Meredith (Ceredigion Pupil Referral Service)" userId="027daf0d-13c2-48ff-b9df-bc9d18a1ebfa" providerId="ADAL" clId="{956F0740-0DB1-4E45-8A93-7A5B15C7CEBD}" dt="2024-11-15T14:29:12.047" v="370" actId="26606"/>
          <ac:spMkLst>
            <pc:docMk/>
            <pc:sldMk cId="1564221531" sldId="270"/>
            <ac:spMk id="45" creationId="{68AF5748-FED8-45BA-8631-26D1D10F3246}"/>
          </ac:spMkLst>
        </pc:spChg>
        <pc:spChg chg="add">
          <ac:chgData name="A Meredith (Ceredigion Pupil Referral Service)" userId="027daf0d-13c2-48ff-b9df-bc9d18a1ebfa" providerId="ADAL" clId="{956F0740-0DB1-4E45-8A93-7A5B15C7CEBD}" dt="2024-11-15T14:29:12.047" v="370" actId="26606"/>
          <ac:spMkLst>
            <pc:docMk/>
            <pc:sldMk cId="1564221531" sldId="270"/>
            <ac:spMk id="47" creationId="{AF2F604E-43BE-4DC3-B983-E071523364F8}"/>
          </ac:spMkLst>
        </pc:spChg>
        <pc:spChg chg="add">
          <ac:chgData name="A Meredith (Ceredigion Pupil Referral Service)" userId="027daf0d-13c2-48ff-b9df-bc9d18a1ebfa" providerId="ADAL" clId="{956F0740-0DB1-4E45-8A93-7A5B15C7CEBD}" dt="2024-11-15T14:29:12.047" v="370" actId="26606"/>
          <ac:spMkLst>
            <pc:docMk/>
            <pc:sldMk cId="1564221531" sldId="270"/>
            <ac:spMk id="49" creationId="{08C9B587-E65E-4B52-B37C-ABEBB6E87928}"/>
          </ac:spMkLst>
        </pc:spChg>
        <pc:picChg chg="add mod">
          <ac:chgData name="A Meredith (Ceredigion Pupil Referral Service)" userId="027daf0d-13c2-48ff-b9df-bc9d18a1ebfa" providerId="ADAL" clId="{956F0740-0DB1-4E45-8A93-7A5B15C7CEBD}" dt="2024-11-15T14:26:04.991" v="339" actId="1076"/>
          <ac:picMkLst>
            <pc:docMk/>
            <pc:sldMk cId="1564221531" sldId="270"/>
            <ac:picMk id="3" creationId="{D52C4DB4-7B03-C198-BD6F-E6742716263F}"/>
          </ac:picMkLst>
        </pc:picChg>
        <pc:picChg chg="mod">
          <ac:chgData name="A Meredith (Ceredigion Pupil Referral Service)" userId="027daf0d-13c2-48ff-b9df-bc9d18a1ebfa" providerId="ADAL" clId="{956F0740-0DB1-4E45-8A93-7A5B15C7CEBD}" dt="2024-11-15T14:29:35.776" v="372" actId="14100"/>
          <ac:picMkLst>
            <pc:docMk/>
            <pc:sldMk cId="1564221531" sldId="270"/>
            <ac:picMk id="4" creationId="{4D38FC1B-C50B-9AF2-1FE0-C591B4270642}"/>
          </ac:picMkLst>
        </pc:picChg>
      </pc:sldChg>
      <pc:sldChg chg="addSp modSp add del mod ord">
        <pc:chgData name="A Meredith (Ceredigion Pupil Referral Service)" userId="027daf0d-13c2-48ff-b9df-bc9d18a1ebfa" providerId="ADAL" clId="{956F0740-0DB1-4E45-8A93-7A5B15C7CEBD}" dt="2024-11-15T14:35:21.384" v="425" actId="47"/>
        <pc:sldMkLst>
          <pc:docMk/>
          <pc:sldMk cId="2604991413" sldId="271"/>
        </pc:sldMkLst>
        <pc:spChg chg="mod">
          <ac:chgData name="A Meredith (Ceredigion Pupil Referral Service)" userId="027daf0d-13c2-48ff-b9df-bc9d18a1ebfa" providerId="ADAL" clId="{956F0740-0DB1-4E45-8A93-7A5B15C7CEBD}" dt="2024-11-15T14:31:03.549" v="388" actId="113"/>
          <ac:spMkLst>
            <pc:docMk/>
            <pc:sldMk cId="2604991413" sldId="271"/>
            <ac:spMk id="2" creationId="{6D8849E1-D8B0-44FC-EB6D-28E297896F0B}"/>
          </ac:spMkLst>
        </pc:spChg>
        <pc:picChg chg="add mod">
          <ac:chgData name="A Meredith (Ceredigion Pupil Referral Service)" userId="027daf0d-13c2-48ff-b9df-bc9d18a1ebfa" providerId="ADAL" clId="{956F0740-0DB1-4E45-8A93-7A5B15C7CEBD}" dt="2024-11-15T14:26:20.304" v="341" actId="1076"/>
          <ac:picMkLst>
            <pc:docMk/>
            <pc:sldMk cId="2604991413" sldId="271"/>
            <ac:picMk id="3" creationId="{79E4EE22-B618-48C9-E7A2-845E84D8C3F9}"/>
          </ac:picMkLst>
        </pc:picChg>
      </pc:sldChg>
      <pc:sldChg chg="addSp modSp add del mod ord">
        <pc:chgData name="A Meredith (Ceredigion Pupil Referral Service)" userId="027daf0d-13c2-48ff-b9df-bc9d18a1ebfa" providerId="ADAL" clId="{956F0740-0DB1-4E45-8A93-7A5B15C7CEBD}" dt="2024-11-15T14:35:23.727" v="426" actId="47"/>
        <pc:sldMkLst>
          <pc:docMk/>
          <pc:sldMk cId="3859780129" sldId="272"/>
        </pc:sldMkLst>
        <pc:spChg chg="mod">
          <ac:chgData name="A Meredith (Ceredigion Pupil Referral Service)" userId="027daf0d-13c2-48ff-b9df-bc9d18a1ebfa" providerId="ADAL" clId="{956F0740-0DB1-4E45-8A93-7A5B15C7CEBD}" dt="2024-11-15T14:31:27.994" v="390" actId="255"/>
          <ac:spMkLst>
            <pc:docMk/>
            <pc:sldMk cId="3859780129" sldId="272"/>
            <ac:spMk id="2" creationId="{6B70DEB0-29DF-2DC5-0B86-00F1768B8474}"/>
          </ac:spMkLst>
        </pc:spChg>
        <pc:picChg chg="add mod">
          <ac:chgData name="A Meredith (Ceredigion Pupil Referral Service)" userId="027daf0d-13c2-48ff-b9df-bc9d18a1ebfa" providerId="ADAL" clId="{956F0740-0DB1-4E45-8A93-7A5B15C7CEBD}" dt="2024-11-15T14:32:04.602" v="392" actId="1076"/>
          <ac:picMkLst>
            <pc:docMk/>
            <pc:sldMk cId="3859780129" sldId="272"/>
            <ac:picMk id="3" creationId="{2D35F283-0B5E-589E-38D4-51C710B501F5}"/>
          </ac:picMkLst>
        </pc:picChg>
      </pc:sldChg>
      <pc:sldChg chg="addSp delSp modSp add del mod ord">
        <pc:chgData name="A Meredith (Ceredigion Pupil Referral Service)" userId="027daf0d-13c2-48ff-b9df-bc9d18a1ebfa" providerId="ADAL" clId="{956F0740-0DB1-4E45-8A93-7A5B15C7CEBD}" dt="2024-11-15T14:48:38.564" v="612" actId="47"/>
        <pc:sldMkLst>
          <pc:docMk/>
          <pc:sldMk cId="221645804" sldId="273"/>
        </pc:sldMkLst>
        <pc:spChg chg="del mod">
          <ac:chgData name="A Meredith (Ceredigion Pupil Referral Service)" userId="027daf0d-13c2-48ff-b9df-bc9d18a1ebfa" providerId="ADAL" clId="{956F0740-0DB1-4E45-8A93-7A5B15C7CEBD}" dt="2024-11-15T14:33:36.623" v="405" actId="478"/>
          <ac:spMkLst>
            <pc:docMk/>
            <pc:sldMk cId="221645804" sldId="273"/>
            <ac:spMk id="3" creationId="{468449C1-5D17-9CFE-2045-326FBD253B6B}"/>
          </ac:spMkLst>
        </pc:spChg>
        <pc:spChg chg="add del mod">
          <ac:chgData name="A Meredith (Ceredigion Pupil Referral Service)" userId="027daf0d-13c2-48ff-b9df-bc9d18a1ebfa" providerId="ADAL" clId="{956F0740-0DB1-4E45-8A93-7A5B15C7CEBD}" dt="2024-11-15T14:33:40.847" v="406" actId="478"/>
          <ac:spMkLst>
            <pc:docMk/>
            <pc:sldMk cId="221645804" sldId="273"/>
            <ac:spMk id="6" creationId="{FE9B8C94-FF2B-F954-2E7F-8D7E992DCAAC}"/>
          </ac:spMkLst>
        </pc:spChg>
      </pc:sldChg>
      <pc:sldChg chg="add del ord">
        <pc:chgData name="A Meredith (Ceredigion Pupil Referral Service)" userId="027daf0d-13c2-48ff-b9df-bc9d18a1ebfa" providerId="ADAL" clId="{956F0740-0DB1-4E45-8A93-7A5B15C7CEBD}" dt="2024-11-15T14:54:53.973" v="686" actId="47"/>
        <pc:sldMkLst>
          <pc:docMk/>
          <pc:sldMk cId="901597066" sldId="274"/>
        </pc:sldMkLst>
      </pc:sldChg>
      <pc:sldChg chg="add del ord">
        <pc:chgData name="A Meredith (Ceredigion Pupil Referral Service)" userId="027daf0d-13c2-48ff-b9df-bc9d18a1ebfa" providerId="ADAL" clId="{956F0740-0DB1-4E45-8A93-7A5B15C7CEBD}" dt="2024-11-15T14:55:59.627" v="696" actId="47"/>
        <pc:sldMkLst>
          <pc:docMk/>
          <pc:sldMk cId="2457045483" sldId="275"/>
        </pc:sldMkLst>
      </pc:sldChg>
      <pc:sldChg chg="add del ord">
        <pc:chgData name="A Meredith (Ceredigion Pupil Referral Service)" userId="027daf0d-13c2-48ff-b9df-bc9d18a1ebfa" providerId="ADAL" clId="{956F0740-0DB1-4E45-8A93-7A5B15C7CEBD}" dt="2024-11-15T14:56:03.085" v="697" actId="47"/>
        <pc:sldMkLst>
          <pc:docMk/>
          <pc:sldMk cId="801317632" sldId="276"/>
        </pc:sldMkLst>
      </pc:sldChg>
      <pc:sldChg chg="delSp modSp new mod ord">
        <pc:chgData name="A Meredith (Ceredigion Pupil Referral Service)" userId="027daf0d-13c2-48ff-b9df-bc9d18a1ebfa" providerId="ADAL" clId="{956F0740-0DB1-4E45-8A93-7A5B15C7CEBD}" dt="2024-11-20T13:41:06.452" v="4343" actId="20577"/>
        <pc:sldMkLst>
          <pc:docMk/>
          <pc:sldMk cId="251164743" sldId="277"/>
        </pc:sldMkLst>
        <pc:spChg chg="del mod">
          <ac:chgData name="A Meredith (Ceredigion Pupil Referral Service)" userId="027daf0d-13c2-48ff-b9df-bc9d18a1ebfa" providerId="ADAL" clId="{956F0740-0DB1-4E45-8A93-7A5B15C7CEBD}" dt="2024-11-15T14:37:50.453" v="461" actId="478"/>
          <ac:spMkLst>
            <pc:docMk/>
            <pc:sldMk cId="251164743" sldId="277"/>
            <ac:spMk id="2" creationId="{9C2F6C0C-EAB6-A8B5-F40A-85E94AA87A63}"/>
          </ac:spMkLst>
        </pc:spChg>
        <pc:spChg chg="mod">
          <ac:chgData name="A Meredith (Ceredigion Pupil Referral Service)" userId="027daf0d-13c2-48ff-b9df-bc9d18a1ebfa" providerId="ADAL" clId="{956F0740-0DB1-4E45-8A93-7A5B15C7CEBD}" dt="2024-11-20T13:41:06.452" v="4343" actId="20577"/>
          <ac:spMkLst>
            <pc:docMk/>
            <pc:sldMk cId="251164743" sldId="277"/>
            <ac:spMk id="3" creationId="{29987939-7A8C-C019-70E3-B1E74656D840}"/>
          </ac:spMkLst>
        </pc:spChg>
      </pc:sldChg>
      <pc:sldChg chg="modSp add del mod ord">
        <pc:chgData name="A Meredith (Ceredigion Pupil Referral Service)" userId="027daf0d-13c2-48ff-b9df-bc9d18a1ebfa" providerId="ADAL" clId="{956F0740-0DB1-4E45-8A93-7A5B15C7CEBD}" dt="2024-11-15T14:41:22.844" v="492" actId="47"/>
        <pc:sldMkLst>
          <pc:docMk/>
          <pc:sldMk cId="796682866" sldId="278"/>
        </pc:sldMkLst>
        <pc:spChg chg="mod">
          <ac:chgData name="A Meredith (Ceredigion Pupil Referral Service)" userId="027daf0d-13c2-48ff-b9df-bc9d18a1ebfa" providerId="ADAL" clId="{956F0740-0DB1-4E45-8A93-7A5B15C7CEBD}" dt="2024-11-15T14:38:31.582" v="482" actId="20577"/>
          <ac:spMkLst>
            <pc:docMk/>
            <pc:sldMk cId="796682866" sldId="278"/>
            <ac:spMk id="2" creationId="{7AC899A4-EC52-5638-E26B-10935F4AA7E5}"/>
          </ac:spMkLst>
        </pc:spChg>
        <pc:picChg chg="mod">
          <ac:chgData name="A Meredith (Ceredigion Pupil Referral Service)" userId="027daf0d-13c2-48ff-b9df-bc9d18a1ebfa" providerId="ADAL" clId="{956F0740-0DB1-4E45-8A93-7A5B15C7CEBD}" dt="2024-11-15T14:39:56.743" v="485" actId="1076"/>
          <ac:picMkLst>
            <pc:docMk/>
            <pc:sldMk cId="796682866" sldId="278"/>
            <ac:picMk id="4" creationId="{4734469D-A6C1-1CFB-69E0-5E8AF32892E0}"/>
          </ac:picMkLst>
        </pc:picChg>
      </pc:sldChg>
      <pc:sldChg chg="addSp delSp modSp new mod ord setBg">
        <pc:chgData name="A Meredith (Ceredigion Pupil Referral Service)" userId="027daf0d-13c2-48ff-b9df-bc9d18a1ebfa" providerId="ADAL" clId="{956F0740-0DB1-4E45-8A93-7A5B15C7CEBD}" dt="2024-11-16T18:13:15.378" v="2447" actId="26606"/>
        <pc:sldMkLst>
          <pc:docMk/>
          <pc:sldMk cId="394312682" sldId="279"/>
        </pc:sldMkLst>
        <pc:spChg chg="del">
          <ac:chgData name="A Meredith (Ceredigion Pupil Referral Service)" userId="027daf0d-13c2-48ff-b9df-bc9d18a1ebfa" providerId="ADAL" clId="{956F0740-0DB1-4E45-8A93-7A5B15C7CEBD}" dt="2024-11-15T14:40:28.852" v="490" actId="478"/>
          <ac:spMkLst>
            <pc:docMk/>
            <pc:sldMk cId="394312682" sldId="279"/>
            <ac:spMk id="2" creationId="{39D38A56-9FB5-C9EA-4FC9-160378A7F6B1}"/>
          </ac:spMkLst>
        </pc:spChg>
        <pc:spChg chg="del">
          <ac:chgData name="A Meredith (Ceredigion Pupil Referral Service)" userId="027daf0d-13c2-48ff-b9df-bc9d18a1ebfa" providerId="ADAL" clId="{956F0740-0DB1-4E45-8A93-7A5B15C7CEBD}" dt="2024-11-15T14:40:11.920" v="489"/>
          <ac:spMkLst>
            <pc:docMk/>
            <pc:sldMk cId="394312682" sldId="279"/>
            <ac:spMk id="3" creationId="{80227CA3-4A57-A8FC-0CC7-F4CC3E27DC47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8:13:15.378" v="2446" actId="26606"/>
          <ac:spMkLst>
            <pc:docMk/>
            <pc:sldMk cId="394312682" sldId="279"/>
            <ac:spMk id="6" creationId="{42A4FC2C-047E-45A5-965D-8E1E3BF09BC6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8:12:19.611" v="2441" actId="478"/>
          <ac:spMkLst>
            <pc:docMk/>
            <pc:sldMk cId="394312682" sldId="279"/>
            <ac:spMk id="8" creationId="{A9CC1CCE-23A2-9E4C-D7DA-8A7C1A55BD66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8:12:09.109" v="2435" actId="26606"/>
          <ac:spMkLst>
            <pc:docMk/>
            <pc:sldMk cId="394312682" sldId="279"/>
            <ac:spMk id="9" creationId="{42A4FC2C-047E-45A5-965D-8E1E3BF09BC6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8:12:11.913" v="2437" actId="26606"/>
          <ac:spMkLst>
            <pc:docMk/>
            <pc:sldMk cId="394312682" sldId="279"/>
            <ac:spMk id="11" creationId="{8DBEAE55-3EA1-41D7-A212-5F7D8986C1F2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8:12:11.913" v="2437" actId="26606"/>
          <ac:spMkLst>
            <pc:docMk/>
            <pc:sldMk cId="394312682" sldId="279"/>
            <ac:spMk id="12" creationId="{8950AD4C-6AF3-49F8-94E1-DBCAFB39478B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8:12:11.913" v="2437" actId="26606"/>
          <ac:spMkLst>
            <pc:docMk/>
            <pc:sldMk cId="394312682" sldId="279"/>
            <ac:spMk id="13" creationId="{CFC5F0E7-644F-4101-BE72-12825CF537E7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8:12:11.913" v="2437" actId="26606"/>
          <ac:spMkLst>
            <pc:docMk/>
            <pc:sldMk cId="394312682" sldId="279"/>
            <ac:spMk id="15" creationId="{B1F9B6B4-B0C4-45C6-A086-901C960D03E7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8:12:14.556" v="2439" actId="26606"/>
          <ac:spMkLst>
            <pc:docMk/>
            <pc:sldMk cId="394312682" sldId="279"/>
            <ac:spMk id="17" creationId="{42A4FC2C-047E-45A5-965D-8E1E3BF09BC6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8:12:35.705" v="2442" actId="26606"/>
          <ac:spMkLst>
            <pc:docMk/>
            <pc:sldMk cId="394312682" sldId="279"/>
            <ac:spMk id="19" creationId="{04812C46-200A-4DEB-A05E-3ED6C68C2387}"/>
          </ac:spMkLst>
        </pc:spChg>
        <pc:picChg chg="add mod">
          <ac:chgData name="A Meredith (Ceredigion Pupil Referral Service)" userId="027daf0d-13c2-48ff-b9df-bc9d18a1ebfa" providerId="ADAL" clId="{956F0740-0DB1-4E45-8A93-7A5B15C7CEBD}" dt="2024-11-16T18:13:15.378" v="2447" actId="26606"/>
          <ac:picMkLst>
            <pc:docMk/>
            <pc:sldMk cId="394312682" sldId="279"/>
            <ac:picMk id="4" creationId="{ABB76567-F892-F86F-DEC2-34E394E0AA75}"/>
          </ac:picMkLst>
        </pc:picChg>
      </pc:sldChg>
      <pc:sldChg chg="delSp modSp new mod ord">
        <pc:chgData name="A Meredith (Ceredigion Pupil Referral Service)" userId="027daf0d-13c2-48ff-b9df-bc9d18a1ebfa" providerId="ADAL" clId="{956F0740-0DB1-4E45-8A93-7A5B15C7CEBD}" dt="2024-11-16T17:12:11.970" v="2136"/>
        <pc:sldMkLst>
          <pc:docMk/>
          <pc:sldMk cId="2865137092" sldId="280"/>
        </pc:sldMkLst>
        <pc:spChg chg="del">
          <ac:chgData name="A Meredith (Ceredigion Pupil Referral Service)" userId="027daf0d-13c2-48ff-b9df-bc9d18a1ebfa" providerId="ADAL" clId="{956F0740-0DB1-4E45-8A93-7A5B15C7CEBD}" dt="2024-11-15T14:43:38.994" v="536" actId="478"/>
          <ac:spMkLst>
            <pc:docMk/>
            <pc:sldMk cId="2865137092" sldId="280"/>
            <ac:spMk id="2" creationId="{C2FA67D2-27DD-4C82-5627-09281677A8EF}"/>
          </ac:spMkLst>
        </pc:spChg>
        <pc:spChg chg="mod">
          <ac:chgData name="A Meredith (Ceredigion Pupil Referral Service)" userId="027daf0d-13c2-48ff-b9df-bc9d18a1ebfa" providerId="ADAL" clId="{956F0740-0DB1-4E45-8A93-7A5B15C7CEBD}" dt="2024-11-15T14:57:33.785" v="704" actId="255"/>
          <ac:spMkLst>
            <pc:docMk/>
            <pc:sldMk cId="2865137092" sldId="280"/>
            <ac:spMk id="3" creationId="{1213EFC1-2465-4942-9448-632AA2E6B7C3}"/>
          </ac:spMkLst>
        </pc:spChg>
      </pc:sldChg>
      <pc:sldChg chg="addSp delSp modSp new mod ord setBg">
        <pc:chgData name="A Meredith (Ceredigion Pupil Referral Service)" userId="027daf0d-13c2-48ff-b9df-bc9d18a1ebfa" providerId="ADAL" clId="{956F0740-0DB1-4E45-8A93-7A5B15C7CEBD}" dt="2024-11-16T18:11:28.265" v="2431" actId="26606"/>
        <pc:sldMkLst>
          <pc:docMk/>
          <pc:sldMk cId="3063838049" sldId="281"/>
        </pc:sldMkLst>
        <pc:spChg chg="del">
          <ac:chgData name="A Meredith (Ceredigion Pupil Referral Service)" userId="027daf0d-13c2-48ff-b9df-bc9d18a1ebfa" providerId="ADAL" clId="{956F0740-0DB1-4E45-8A93-7A5B15C7CEBD}" dt="2024-11-15T14:44:00.720" v="539" actId="478"/>
          <ac:spMkLst>
            <pc:docMk/>
            <pc:sldMk cId="3063838049" sldId="281"/>
            <ac:spMk id="2" creationId="{B437BA7D-FE74-CFDB-05AD-6F52CBEDF42B}"/>
          </ac:spMkLst>
        </pc:spChg>
        <pc:spChg chg="del">
          <ac:chgData name="A Meredith (Ceredigion Pupil Referral Service)" userId="027daf0d-13c2-48ff-b9df-bc9d18a1ebfa" providerId="ADAL" clId="{956F0740-0DB1-4E45-8A93-7A5B15C7CEBD}" dt="2024-11-15T14:43:56.225" v="538"/>
          <ac:spMkLst>
            <pc:docMk/>
            <pc:sldMk cId="3063838049" sldId="281"/>
            <ac:spMk id="3" creationId="{3E08434A-687A-6CF3-39A3-45A22717CDE3}"/>
          </ac:spMkLst>
        </pc:spChg>
        <pc:spChg chg="add">
          <ac:chgData name="A Meredith (Ceredigion Pupil Referral Service)" userId="027daf0d-13c2-48ff-b9df-bc9d18a1ebfa" providerId="ADAL" clId="{956F0740-0DB1-4E45-8A93-7A5B15C7CEBD}" dt="2024-11-16T18:11:28.265" v="2431" actId="26606"/>
          <ac:spMkLst>
            <pc:docMk/>
            <pc:sldMk cId="3063838049" sldId="281"/>
            <ac:spMk id="9" creationId="{42A4FC2C-047E-45A5-965D-8E1E3BF09BC6}"/>
          </ac:spMkLst>
        </pc:spChg>
        <pc:picChg chg="add mod">
          <ac:chgData name="A Meredith (Ceredigion Pupil Referral Service)" userId="027daf0d-13c2-48ff-b9df-bc9d18a1ebfa" providerId="ADAL" clId="{956F0740-0DB1-4E45-8A93-7A5B15C7CEBD}" dt="2024-11-16T18:11:28.265" v="2431" actId="26606"/>
          <ac:picMkLst>
            <pc:docMk/>
            <pc:sldMk cId="3063838049" sldId="281"/>
            <ac:picMk id="4" creationId="{DE381B9F-DA52-2C31-0875-290B50148342}"/>
          </ac:picMkLst>
        </pc:picChg>
      </pc:sldChg>
      <pc:sldChg chg="delSp modSp new mod ord">
        <pc:chgData name="A Meredith (Ceredigion Pupil Referral Service)" userId="027daf0d-13c2-48ff-b9df-bc9d18a1ebfa" providerId="ADAL" clId="{956F0740-0DB1-4E45-8A93-7A5B15C7CEBD}" dt="2024-11-20T13:41:14.750" v="4345" actId="20577"/>
        <pc:sldMkLst>
          <pc:docMk/>
          <pc:sldMk cId="3776183547" sldId="282"/>
        </pc:sldMkLst>
        <pc:spChg chg="del">
          <ac:chgData name="A Meredith (Ceredigion Pupil Referral Service)" userId="027daf0d-13c2-48ff-b9df-bc9d18a1ebfa" providerId="ADAL" clId="{956F0740-0DB1-4E45-8A93-7A5B15C7CEBD}" dt="2024-11-15T14:46:28.333" v="568" actId="478"/>
          <ac:spMkLst>
            <pc:docMk/>
            <pc:sldMk cId="3776183547" sldId="282"/>
            <ac:spMk id="2" creationId="{3E1A141E-D139-248B-5A30-72DD601E015B}"/>
          </ac:spMkLst>
        </pc:spChg>
        <pc:spChg chg="mod">
          <ac:chgData name="A Meredith (Ceredigion Pupil Referral Service)" userId="027daf0d-13c2-48ff-b9df-bc9d18a1ebfa" providerId="ADAL" clId="{956F0740-0DB1-4E45-8A93-7A5B15C7CEBD}" dt="2024-11-20T13:41:14.750" v="4345" actId="20577"/>
          <ac:spMkLst>
            <pc:docMk/>
            <pc:sldMk cId="3776183547" sldId="282"/>
            <ac:spMk id="3" creationId="{8DF0DC32-F6E1-B334-EF20-210A028F4BF5}"/>
          </ac:spMkLst>
        </pc:spChg>
      </pc:sldChg>
      <pc:sldChg chg="addSp delSp modSp new mod ord">
        <pc:chgData name="A Meredith (Ceredigion Pupil Referral Service)" userId="027daf0d-13c2-48ff-b9df-bc9d18a1ebfa" providerId="ADAL" clId="{956F0740-0DB1-4E45-8A93-7A5B15C7CEBD}" dt="2024-11-21T03:01:53.399" v="4545" actId="20577"/>
        <pc:sldMkLst>
          <pc:docMk/>
          <pc:sldMk cId="4053956422" sldId="283"/>
        </pc:sldMkLst>
        <pc:spChg chg="mod">
          <ac:chgData name="A Meredith (Ceredigion Pupil Referral Service)" userId="027daf0d-13c2-48ff-b9df-bc9d18a1ebfa" providerId="ADAL" clId="{956F0740-0DB1-4E45-8A93-7A5B15C7CEBD}" dt="2024-11-21T03:01:53.399" v="4545" actId="20577"/>
          <ac:spMkLst>
            <pc:docMk/>
            <pc:sldMk cId="4053956422" sldId="283"/>
            <ac:spMk id="2" creationId="{EC0C933F-A2C0-F23F-5014-D87FF3EBBA33}"/>
          </ac:spMkLst>
        </pc:spChg>
        <pc:spChg chg="del">
          <ac:chgData name="A Meredith (Ceredigion Pupil Referral Service)" userId="027daf0d-13c2-48ff-b9df-bc9d18a1ebfa" providerId="ADAL" clId="{956F0740-0DB1-4E45-8A93-7A5B15C7CEBD}" dt="2024-11-15T14:47:10.280" v="579"/>
          <ac:spMkLst>
            <pc:docMk/>
            <pc:sldMk cId="4053956422" sldId="283"/>
            <ac:spMk id="3" creationId="{716B3B34-D305-37EC-BE87-454F4857B801}"/>
          </ac:spMkLst>
        </pc:spChg>
        <pc:picChg chg="add mod">
          <ac:chgData name="A Meredith (Ceredigion Pupil Referral Service)" userId="027daf0d-13c2-48ff-b9df-bc9d18a1ebfa" providerId="ADAL" clId="{956F0740-0DB1-4E45-8A93-7A5B15C7CEBD}" dt="2024-11-18T20:40:53.531" v="3093" actId="14100"/>
          <ac:picMkLst>
            <pc:docMk/>
            <pc:sldMk cId="4053956422" sldId="283"/>
            <ac:picMk id="4" creationId="{9AC50BCE-B5E9-7CC8-8970-1268D5DD3316}"/>
          </ac:picMkLst>
        </pc:picChg>
      </pc:sldChg>
      <pc:sldChg chg="addSp delSp modSp new mod">
        <pc:chgData name="A Meredith (Ceredigion Pupil Referral Service)" userId="027daf0d-13c2-48ff-b9df-bc9d18a1ebfa" providerId="ADAL" clId="{956F0740-0DB1-4E45-8A93-7A5B15C7CEBD}" dt="2024-11-18T20:52:17.609" v="3135" actId="20577"/>
        <pc:sldMkLst>
          <pc:docMk/>
          <pc:sldMk cId="2113204139" sldId="284"/>
        </pc:sldMkLst>
        <pc:spChg chg="mod">
          <ac:chgData name="A Meredith (Ceredigion Pupil Referral Service)" userId="027daf0d-13c2-48ff-b9df-bc9d18a1ebfa" providerId="ADAL" clId="{956F0740-0DB1-4E45-8A93-7A5B15C7CEBD}" dt="2024-11-18T20:52:17.609" v="3135" actId="20577"/>
          <ac:spMkLst>
            <pc:docMk/>
            <pc:sldMk cId="2113204139" sldId="284"/>
            <ac:spMk id="2" creationId="{D1C9008B-7409-26E8-3B51-CD05D4F28E37}"/>
          </ac:spMkLst>
        </pc:spChg>
        <pc:spChg chg="del">
          <ac:chgData name="A Meredith (Ceredigion Pupil Referral Service)" userId="027daf0d-13c2-48ff-b9df-bc9d18a1ebfa" providerId="ADAL" clId="{956F0740-0DB1-4E45-8A93-7A5B15C7CEBD}" dt="2024-11-15T14:48:27.341" v="611"/>
          <ac:spMkLst>
            <pc:docMk/>
            <pc:sldMk cId="2113204139" sldId="284"/>
            <ac:spMk id="3" creationId="{60F1F38A-5074-C9BD-506A-6D4A71A9DE7B}"/>
          </ac:spMkLst>
        </pc:spChg>
        <pc:picChg chg="add mod">
          <ac:chgData name="A Meredith (Ceredigion Pupil Referral Service)" userId="027daf0d-13c2-48ff-b9df-bc9d18a1ebfa" providerId="ADAL" clId="{956F0740-0DB1-4E45-8A93-7A5B15C7CEBD}" dt="2024-11-18T20:23:42.438" v="3079" actId="14100"/>
          <ac:picMkLst>
            <pc:docMk/>
            <pc:sldMk cId="2113204139" sldId="284"/>
            <ac:picMk id="4" creationId="{525BB410-DD54-8C97-9392-E6D60C9803A1}"/>
          </ac:picMkLst>
        </pc:picChg>
      </pc:sldChg>
      <pc:sldChg chg="addSp delSp modSp new mod ord setBg">
        <pc:chgData name="A Meredith (Ceredigion Pupil Referral Service)" userId="027daf0d-13c2-48ff-b9df-bc9d18a1ebfa" providerId="ADAL" clId="{956F0740-0DB1-4E45-8A93-7A5B15C7CEBD}" dt="2024-11-16T18:11:41.627" v="2433" actId="26606"/>
        <pc:sldMkLst>
          <pc:docMk/>
          <pc:sldMk cId="893692789" sldId="285"/>
        </pc:sldMkLst>
        <pc:spChg chg="del">
          <ac:chgData name="A Meredith (Ceredigion Pupil Referral Service)" userId="027daf0d-13c2-48ff-b9df-bc9d18a1ebfa" providerId="ADAL" clId="{956F0740-0DB1-4E45-8A93-7A5B15C7CEBD}" dt="2024-11-15T14:50:01.255" v="615" actId="478"/>
          <ac:spMkLst>
            <pc:docMk/>
            <pc:sldMk cId="893692789" sldId="285"/>
            <ac:spMk id="2" creationId="{51FD448C-F636-C26C-25C5-153CAF28C279}"/>
          </ac:spMkLst>
        </pc:spChg>
        <pc:spChg chg="del">
          <ac:chgData name="A Meredith (Ceredigion Pupil Referral Service)" userId="027daf0d-13c2-48ff-b9df-bc9d18a1ebfa" providerId="ADAL" clId="{956F0740-0DB1-4E45-8A93-7A5B15C7CEBD}" dt="2024-11-15T14:49:56.746" v="614"/>
          <ac:spMkLst>
            <pc:docMk/>
            <pc:sldMk cId="893692789" sldId="285"/>
            <ac:spMk id="3" creationId="{A36C4042-5F8E-EA74-5EF1-951A0CB2D964}"/>
          </ac:spMkLst>
        </pc:spChg>
        <pc:spChg chg="add">
          <ac:chgData name="A Meredith (Ceredigion Pupil Referral Service)" userId="027daf0d-13c2-48ff-b9df-bc9d18a1ebfa" providerId="ADAL" clId="{956F0740-0DB1-4E45-8A93-7A5B15C7CEBD}" dt="2024-11-16T18:11:41.627" v="2433" actId="26606"/>
          <ac:spMkLst>
            <pc:docMk/>
            <pc:sldMk cId="893692789" sldId="285"/>
            <ac:spMk id="9" creationId="{42A4FC2C-047E-45A5-965D-8E1E3BF09BC6}"/>
          </ac:spMkLst>
        </pc:spChg>
        <pc:picChg chg="add mod">
          <ac:chgData name="A Meredith (Ceredigion Pupil Referral Service)" userId="027daf0d-13c2-48ff-b9df-bc9d18a1ebfa" providerId="ADAL" clId="{956F0740-0DB1-4E45-8A93-7A5B15C7CEBD}" dt="2024-11-16T18:11:41.627" v="2433" actId="26606"/>
          <ac:picMkLst>
            <pc:docMk/>
            <pc:sldMk cId="893692789" sldId="285"/>
            <ac:picMk id="4" creationId="{FD72B635-FF84-0D32-12A3-D1F14342BEDD}"/>
          </ac:picMkLst>
        </pc:picChg>
      </pc:sldChg>
      <pc:sldChg chg="addSp delSp modSp new del mod ord">
        <pc:chgData name="A Meredith (Ceredigion Pupil Referral Service)" userId="027daf0d-13c2-48ff-b9df-bc9d18a1ebfa" providerId="ADAL" clId="{956F0740-0DB1-4E45-8A93-7A5B15C7CEBD}" dt="2024-11-16T16:48:30" v="2012" actId="47"/>
        <pc:sldMkLst>
          <pc:docMk/>
          <pc:sldMk cId="1860610194" sldId="286"/>
        </pc:sldMkLst>
        <pc:spChg chg="mod">
          <ac:chgData name="A Meredith (Ceredigion Pupil Referral Service)" userId="027daf0d-13c2-48ff-b9df-bc9d18a1ebfa" providerId="ADAL" clId="{956F0740-0DB1-4E45-8A93-7A5B15C7CEBD}" dt="2024-11-15T14:50:36.021" v="623" actId="20577"/>
          <ac:spMkLst>
            <pc:docMk/>
            <pc:sldMk cId="1860610194" sldId="286"/>
            <ac:spMk id="2" creationId="{84462D8B-8F46-FB06-2058-48165BE23741}"/>
          </ac:spMkLst>
        </pc:spChg>
        <pc:spChg chg="del">
          <ac:chgData name="A Meredith (Ceredigion Pupil Referral Service)" userId="027daf0d-13c2-48ff-b9df-bc9d18a1ebfa" providerId="ADAL" clId="{956F0740-0DB1-4E45-8A93-7A5B15C7CEBD}" dt="2024-11-15T14:50:48.266" v="624"/>
          <ac:spMkLst>
            <pc:docMk/>
            <pc:sldMk cId="1860610194" sldId="286"/>
            <ac:spMk id="3" creationId="{B3F522E7-1BA3-6A7D-795F-610EB7B89819}"/>
          </ac:spMkLst>
        </pc:spChg>
        <pc:spChg chg="add del mod">
          <ac:chgData name="A Meredith (Ceredigion Pupil Referral Service)" userId="027daf0d-13c2-48ff-b9df-bc9d18a1ebfa" providerId="ADAL" clId="{956F0740-0DB1-4E45-8A93-7A5B15C7CEBD}" dt="2024-11-16T16:43:43.645" v="2000"/>
          <ac:spMkLst>
            <pc:docMk/>
            <pc:sldMk cId="1860610194" sldId="286"/>
            <ac:spMk id="5" creationId="{CB18BB4E-1AC6-F2B5-7A59-671280AEAAEA}"/>
          </ac:spMkLst>
        </pc:spChg>
        <pc:picChg chg="add del mod">
          <ac:chgData name="A Meredith (Ceredigion Pupil Referral Service)" userId="027daf0d-13c2-48ff-b9df-bc9d18a1ebfa" providerId="ADAL" clId="{956F0740-0DB1-4E45-8A93-7A5B15C7CEBD}" dt="2024-11-16T16:43:20.579" v="1999" actId="478"/>
          <ac:picMkLst>
            <pc:docMk/>
            <pc:sldMk cId="1860610194" sldId="286"/>
            <ac:picMk id="4" creationId="{471D8E6F-2CAD-F342-BA61-A794E9387B1D}"/>
          </ac:picMkLst>
        </pc:picChg>
        <pc:picChg chg="add mod">
          <ac:chgData name="A Meredith (Ceredigion Pupil Referral Service)" userId="027daf0d-13c2-48ff-b9df-bc9d18a1ebfa" providerId="ADAL" clId="{956F0740-0DB1-4E45-8A93-7A5B15C7CEBD}" dt="2024-11-16T16:44:42.531" v="2004" actId="14100"/>
          <ac:picMkLst>
            <pc:docMk/>
            <pc:sldMk cId="1860610194" sldId="286"/>
            <ac:picMk id="6" creationId="{26E25378-0131-E61F-F841-58608A6E8D22}"/>
          </ac:picMkLst>
        </pc:picChg>
      </pc:sldChg>
      <pc:sldChg chg="delSp modSp new del mod ord">
        <pc:chgData name="A Meredith (Ceredigion Pupil Referral Service)" userId="027daf0d-13c2-48ff-b9df-bc9d18a1ebfa" providerId="ADAL" clId="{956F0740-0DB1-4E45-8A93-7A5B15C7CEBD}" dt="2024-11-16T16:48:36.858" v="2014" actId="47"/>
        <pc:sldMkLst>
          <pc:docMk/>
          <pc:sldMk cId="2743602769" sldId="287"/>
        </pc:sldMkLst>
        <pc:spChg chg="del">
          <ac:chgData name="A Meredith (Ceredigion Pupil Referral Service)" userId="027daf0d-13c2-48ff-b9df-bc9d18a1ebfa" providerId="ADAL" clId="{956F0740-0DB1-4E45-8A93-7A5B15C7CEBD}" dt="2024-11-15T14:51:27.318" v="642" actId="478"/>
          <ac:spMkLst>
            <pc:docMk/>
            <pc:sldMk cId="2743602769" sldId="287"/>
            <ac:spMk id="2" creationId="{A69ECA69-A200-7A9C-85BE-C42495D80E96}"/>
          </ac:spMkLst>
        </pc:spChg>
        <pc:spChg chg="mod">
          <ac:chgData name="A Meredith (Ceredigion Pupil Referral Service)" userId="027daf0d-13c2-48ff-b9df-bc9d18a1ebfa" providerId="ADAL" clId="{956F0740-0DB1-4E45-8A93-7A5B15C7CEBD}" dt="2024-11-15T14:58:02.108" v="706" actId="255"/>
          <ac:spMkLst>
            <pc:docMk/>
            <pc:sldMk cId="2743602769" sldId="287"/>
            <ac:spMk id="3" creationId="{B212366F-2D21-87BC-EA56-20A12B890E0C}"/>
          </ac:spMkLst>
        </pc:spChg>
      </pc:sldChg>
      <pc:sldChg chg="addSp delSp modSp new del mod">
        <pc:chgData name="A Meredith (Ceredigion Pupil Referral Service)" userId="027daf0d-13c2-48ff-b9df-bc9d18a1ebfa" providerId="ADAL" clId="{956F0740-0DB1-4E45-8A93-7A5B15C7CEBD}" dt="2024-11-16T16:48:34.286" v="2013" actId="47"/>
        <pc:sldMkLst>
          <pc:docMk/>
          <pc:sldMk cId="1287252034" sldId="288"/>
        </pc:sldMkLst>
        <pc:spChg chg="del">
          <ac:chgData name="A Meredith (Ceredigion Pupil Referral Service)" userId="027daf0d-13c2-48ff-b9df-bc9d18a1ebfa" providerId="ADAL" clId="{956F0740-0DB1-4E45-8A93-7A5B15C7CEBD}" dt="2024-11-16T16:43:59.293" v="2003" actId="478"/>
          <ac:spMkLst>
            <pc:docMk/>
            <pc:sldMk cId="1287252034" sldId="288"/>
            <ac:spMk id="2" creationId="{A3881686-6160-CD24-34ED-59C8B7767247}"/>
          </ac:spMkLst>
        </pc:spChg>
        <pc:spChg chg="del">
          <ac:chgData name="A Meredith (Ceredigion Pupil Referral Service)" userId="027daf0d-13c2-48ff-b9df-bc9d18a1ebfa" providerId="ADAL" clId="{956F0740-0DB1-4E45-8A93-7A5B15C7CEBD}" dt="2024-11-15T14:52:00.355" v="645"/>
          <ac:spMkLst>
            <pc:docMk/>
            <pc:sldMk cId="1287252034" sldId="288"/>
            <ac:spMk id="3" creationId="{9F7BC4A7-0E87-1212-924D-6AB59C80C314}"/>
          </ac:spMkLst>
        </pc:spChg>
        <pc:spChg chg="add del mod">
          <ac:chgData name="A Meredith (Ceredigion Pupil Referral Service)" userId="027daf0d-13c2-48ff-b9df-bc9d18a1ebfa" providerId="ADAL" clId="{956F0740-0DB1-4E45-8A93-7A5B15C7CEBD}" dt="2024-11-16T16:43:53.282" v="2002"/>
          <ac:spMkLst>
            <pc:docMk/>
            <pc:sldMk cId="1287252034" sldId="288"/>
            <ac:spMk id="5" creationId="{44691665-6871-4675-DD8A-D7E4FD8F23C7}"/>
          </ac:spMkLst>
        </pc:spChg>
        <pc:picChg chg="add del mod">
          <ac:chgData name="A Meredith (Ceredigion Pupil Referral Service)" userId="027daf0d-13c2-48ff-b9df-bc9d18a1ebfa" providerId="ADAL" clId="{956F0740-0DB1-4E45-8A93-7A5B15C7CEBD}" dt="2024-11-16T16:43:49.974" v="2001" actId="478"/>
          <ac:picMkLst>
            <pc:docMk/>
            <pc:sldMk cId="1287252034" sldId="288"/>
            <ac:picMk id="4" creationId="{8E944556-BAAD-0120-936B-DE9994BF4E54}"/>
          </ac:picMkLst>
        </pc:picChg>
        <pc:picChg chg="add mod">
          <ac:chgData name="A Meredith (Ceredigion Pupil Referral Service)" userId="027daf0d-13c2-48ff-b9df-bc9d18a1ebfa" providerId="ADAL" clId="{956F0740-0DB1-4E45-8A93-7A5B15C7CEBD}" dt="2024-11-16T16:44:49.475" v="2005" actId="14100"/>
          <ac:picMkLst>
            <pc:docMk/>
            <pc:sldMk cId="1287252034" sldId="288"/>
            <ac:picMk id="6" creationId="{6788C2AA-7393-6D04-4AC3-ADB16579CA16}"/>
          </ac:picMkLst>
        </pc:picChg>
      </pc:sldChg>
      <pc:sldChg chg="addSp delSp modSp new mod">
        <pc:chgData name="A Meredith (Ceredigion Pupil Referral Service)" userId="027daf0d-13c2-48ff-b9df-bc9d18a1ebfa" providerId="ADAL" clId="{956F0740-0DB1-4E45-8A93-7A5B15C7CEBD}" dt="2024-11-18T20:44:09.885" v="3115" actId="14100"/>
        <pc:sldMkLst>
          <pc:docMk/>
          <pc:sldMk cId="2400400029" sldId="289"/>
        </pc:sldMkLst>
        <pc:spChg chg="mod">
          <ac:chgData name="A Meredith (Ceredigion Pupil Referral Service)" userId="027daf0d-13c2-48ff-b9df-bc9d18a1ebfa" providerId="ADAL" clId="{956F0740-0DB1-4E45-8A93-7A5B15C7CEBD}" dt="2024-11-18T20:44:03.489" v="3114" actId="255"/>
          <ac:spMkLst>
            <pc:docMk/>
            <pc:sldMk cId="2400400029" sldId="289"/>
            <ac:spMk id="2" creationId="{2900CB8F-D50F-6EE0-158C-74C96460DB79}"/>
          </ac:spMkLst>
        </pc:spChg>
        <pc:spChg chg="del">
          <ac:chgData name="A Meredith (Ceredigion Pupil Referral Service)" userId="027daf0d-13c2-48ff-b9df-bc9d18a1ebfa" providerId="ADAL" clId="{956F0740-0DB1-4E45-8A93-7A5B15C7CEBD}" dt="2024-11-15T14:52:57.294" v="658"/>
          <ac:spMkLst>
            <pc:docMk/>
            <pc:sldMk cId="2400400029" sldId="289"/>
            <ac:spMk id="3" creationId="{D449915A-2CA5-851B-BAD5-AB5351947C77}"/>
          </ac:spMkLst>
        </pc:spChg>
        <pc:picChg chg="add mod">
          <ac:chgData name="A Meredith (Ceredigion Pupil Referral Service)" userId="027daf0d-13c2-48ff-b9df-bc9d18a1ebfa" providerId="ADAL" clId="{956F0740-0DB1-4E45-8A93-7A5B15C7CEBD}" dt="2024-11-18T20:44:09.885" v="3115" actId="14100"/>
          <ac:picMkLst>
            <pc:docMk/>
            <pc:sldMk cId="2400400029" sldId="289"/>
            <ac:picMk id="4" creationId="{E3BA8707-8BAD-F2C7-1B23-B428CA883C5E}"/>
          </ac:picMkLst>
        </pc:picChg>
      </pc:sldChg>
      <pc:sldChg chg="delSp modSp new mod">
        <pc:chgData name="A Meredith (Ceredigion Pupil Referral Service)" userId="027daf0d-13c2-48ff-b9df-bc9d18a1ebfa" providerId="ADAL" clId="{956F0740-0DB1-4E45-8A93-7A5B15C7CEBD}" dt="2024-11-20T13:41:27.916" v="4349" actId="20577"/>
        <pc:sldMkLst>
          <pc:docMk/>
          <pc:sldMk cId="1497353421" sldId="290"/>
        </pc:sldMkLst>
        <pc:spChg chg="del">
          <ac:chgData name="A Meredith (Ceredigion Pupil Referral Service)" userId="027daf0d-13c2-48ff-b9df-bc9d18a1ebfa" providerId="ADAL" clId="{956F0740-0DB1-4E45-8A93-7A5B15C7CEBD}" dt="2024-11-15T14:53:49.928" v="680" actId="478"/>
          <ac:spMkLst>
            <pc:docMk/>
            <pc:sldMk cId="1497353421" sldId="290"/>
            <ac:spMk id="2" creationId="{6AF8649F-ECC5-F277-4982-0E0E22E73DCE}"/>
          </ac:spMkLst>
        </pc:spChg>
        <pc:spChg chg="mod">
          <ac:chgData name="A Meredith (Ceredigion Pupil Referral Service)" userId="027daf0d-13c2-48ff-b9df-bc9d18a1ebfa" providerId="ADAL" clId="{956F0740-0DB1-4E45-8A93-7A5B15C7CEBD}" dt="2024-11-20T13:41:27.916" v="4349" actId="20577"/>
          <ac:spMkLst>
            <pc:docMk/>
            <pc:sldMk cId="1497353421" sldId="290"/>
            <ac:spMk id="3" creationId="{671559CC-C128-EE6B-34E5-6A13F510E8FE}"/>
          </ac:spMkLst>
        </pc:spChg>
      </pc:sldChg>
      <pc:sldChg chg="addSp delSp modSp new mod setBg">
        <pc:chgData name="A Meredith (Ceredigion Pupil Referral Service)" userId="027daf0d-13c2-48ff-b9df-bc9d18a1ebfa" providerId="ADAL" clId="{956F0740-0DB1-4E45-8A93-7A5B15C7CEBD}" dt="2024-11-16T18:11:33.608" v="2432" actId="26606"/>
        <pc:sldMkLst>
          <pc:docMk/>
          <pc:sldMk cId="3575585732" sldId="291"/>
        </pc:sldMkLst>
        <pc:spChg chg="del">
          <ac:chgData name="A Meredith (Ceredigion Pupil Referral Service)" userId="027daf0d-13c2-48ff-b9df-bc9d18a1ebfa" providerId="ADAL" clId="{956F0740-0DB1-4E45-8A93-7A5B15C7CEBD}" dt="2024-11-16T15:53:47.522" v="1436" actId="478"/>
          <ac:spMkLst>
            <pc:docMk/>
            <pc:sldMk cId="3575585732" sldId="291"/>
            <ac:spMk id="2" creationId="{D962CCC0-A0AA-7BA4-B731-EC4453AD7C92}"/>
          </ac:spMkLst>
        </pc:spChg>
        <pc:spChg chg="del">
          <ac:chgData name="A Meredith (Ceredigion Pupil Referral Service)" userId="027daf0d-13c2-48ff-b9df-bc9d18a1ebfa" providerId="ADAL" clId="{956F0740-0DB1-4E45-8A93-7A5B15C7CEBD}" dt="2024-11-15T14:54:06.395" v="682"/>
          <ac:spMkLst>
            <pc:docMk/>
            <pc:sldMk cId="3575585732" sldId="291"/>
            <ac:spMk id="3" creationId="{72A2FA78-0009-4C41-0F01-05776000BB7D}"/>
          </ac:spMkLst>
        </pc:spChg>
        <pc:spChg chg="add">
          <ac:chgData name="A Meredith (Ceredigion Pupil Referral Service)" userId="027daf0d-13c2-48ff-b9df-bc9d18a1ebfa" providerId="ADAL" clId="{956F0740-0DB1-4E45-8A93-7A5B15C7CEBD}" dt="2024-11-16T18:11:33.608" v="2432" actId="26606"/>
          <ac:spMkLst>
            <pc:docMk/>
            <pc:sldMk cId="3575585732" sldId="291"/>
            <ac:spMk id="9" creationId="{42A4FC2C-047E-45A5-965D-8E1E3BF09BC6}"/>
          </ac:spMkLst>
        </pc:spChg>
        <pc:picChg chg="add mod">
          <ac:chgData name="A Meredith (Ceredigion Pupil Referral Service)" userId="027daf0d-13c2-48ff-b9df-bc9d18a1ebfa" providerId="ADAL" clId="{956F0740-0DB1-4E45-8A93-7A5B15C7CEBD}" dt="2024-11-16T18:11:33.608" v="2432" actId="26606"/>
          <ac:picMkLst>
            <pc:docMk/>
            <pc:sldMk cId="3575585732" sldId="291"/>
            <ac:picMk id="4" creationId="{EE786D2A-A8CD-E352-329B-F0854FB70AD1}"/>
          </ac:picMkLst>
        </pc:picChg>
      </pc:sldChg>
      <pc:sldChg chg="modSp add del mod ord">
        <pc:chgData name="A Meredith (Ceredigion Pupil Referral Service)" userId="027daf0d-13c2-48ff-b9df-bc9d18a1ebfa" providerId="ADAL" clId="{956F0740-0DB1-4E45-8A93-7A5B15C7CEBD}" dt="2024-11-16T17:05:50.583" v="2044" actId="47"/>
        <pc:sldMkLst>
          <pc:docMk/>
          <pc:sldMk cId="2276639860" sldId="292"/>
        </pc:sldMkLst>
        <pc:spChg chg="mod">
          <ac:chgData name="A Meredith (Ceredigion Pupil Referral Service)" userId="027daf0d-13c2-48ff-b9df-bc9d18a1ebfa" providerId="ADAL" clId="{956F0740-0DB1-4E45-8A93-7A5B15C7CEBD}" dt="2024-11-16T15:54:37.881" v="1437" actId="13926"/>
          <ac:spMkLst>
            <pc:docMk/>
            <pc:sldMk cId="2276639860" sldId="292"/>
            <ac:spMk id="2" creationId="{D1C9008B-7409-26E8-3B51-CD05D4F28E37}"/>
          </ac:spMkLst>
        </pc:spChg>
      </pc:sldChg>
      <pc:sldChg chg="modSp add del mod ord">
        <pc:chgData name="A Meredith (Ceredigion Pupil Referral Service)" userId="027daf0d-13c2-48ff-b9df-bc9d18a1ebfa" providerId="ADAL" clId="{956F0740-0DB1-4E45-8A93-7A5B15C7CEBD}" dt="2024-11-16T17:05:51.907" v="2045" actId="47"/>
        <pc:sldMkLst>
          <pc:docMk/>
          <pc:sldMk cId="2612271548" sldId="293"/>
        </pc:sldMkLst>
        <pc:spChg chg="mod">
          <ac:chgData name="A Meredith (Ceredigion Pupil Referral Service)" userId="027daf0d-13c2-48ff-b9df-bc9d18a1ebfa" providerId="ADAL" clId="{956F0740-0DB1-4E45-8A93-7A5B15C7CEBD}" dt="2024-11-16T15:54:45.795" v="1438" actId="13926"/>
          <ac:spMkLst>
            <pc:docMk/>
            <pc:sldMk cId="2612271548" sldId="293"/>
            <ac:spMk id="2" creationId="{B22C3DF7-3B86-F515-CB46-1E0CE2FF8C95}"/>
          </ac:spMkLst>
        </pc:spChg>
      </pc:sldChg>
      <pc:sldChg chg="modSp add del mod ord">
        <pc:chgData name="A Meredith (Ceredigion Pupil Referral Service)" userId="027daf0d-13c2-48ff-b9df-bc9d18a1ebfa" providerId="ADAL" clId="{956F0740-0DB1-4E45-8A93-7A5B15C7CEBD}" dt="2024-11-16T17:05:52.724" v="2046" actId="47"/>
        <pc:sldMkLst>
          <pc:docMk/>
          <pc:sldMk cId="3881227983" sldId="294"/>
        </pc:sldMkLst>
        <pc:spChg chg="mod">
          <ac:chgData name="A Meredith (Ceredigion Pupil Referral Service)" userId="027daf0d-13c2-48ff-b9df-bc9d18a1ebfa" providerId="ADAL" clId="{956F0740-0DB1-4E45-8A93-7A5B15C7CEBD}" dt="2024-11-16T15:54:54.780" v="1439" actId="13926"/>
          <ac:spMkLst>
            <pc:docMk/>
            <pc:sldMk cId="3881227983" sldId="294"/>
            <ac:spMk id="2" creationId="{EC0C933F-A2C0-F23F-5014-D87FF3EBBA33}"/>
          </ac:spMkLst>
        </pc:spChg>
      </pc:sldChg>
      <pc:sldChg chg="modSp add del mod ord">
        <pc:chgData name="A Meredith (Ceredigion Pupil Referral Service)" userId="027daf0d-13c2-48ff-b9df-bc9d18a1ebfa" providerId="ADAL" clId="{956F0740-0DB1-4E45-8A93-7A5B15C7CEBD}" dt="2024-11-16T17:05:53.440" v="2047" actId="47"/>
        <pc:sldMkLst>
          <pc:docMk/>
          <pc:sldMk cId="938635428" sldId="295"/>
        </pc:sldMkLst>
        <pc:spChg chg="mod">
          <ac:chgData name="A Meredith (Ceredigion Pupil Referral Service)" userId="027daf0d-13c2-48ff-b9df-bc9d18a1ebfa" providerId="ADAL" clId="{956F0740-0DB1-4E45-8A93-7A5B15C7CEBD}" dt="2024-11-16T15:55:02.172" v="1440" actId="13926"/>
          <ac:spMkLst>
            <pc:docMk/>
            <pc:sldMk cId="938635428" sldId="295"/>
            <ac:spMk id="2" creationId="{84462D8B-8F46-FB06-2058-48165BE23741}"/>
          </ac:spMkLst>
        </pc:spChg>
      </pc:sldChg>
      <pc:sldChg chg="addSp delSp modSp new del mod setBg">
        <pc:chgData name="A Meredith (Ceredigion Pupil Referral Service)" userId="027daf0d-13c2-48ff-b9df-bc9d18a1ebfa" providerId="ADAL" clId="{956F0740-0DB1-4E45-8A93-7A5B15C7CEBD}" dt="2024-11-16T18:07:23.398" v="2422" actId="47"/>
        <pc:sldMkLst>
          <pc:docMk/>
          <pc:sldMk cId="1504263847" sldId="296"/>
        </pc:sldMkLst>
        <pc:spChg chg="mod">
          <ac:chgData name="A Meredith (Ceredigion Pupil Referral Service)" userId="027daf0d-13c2-48ff-b9df-bc9d18a1ebfa" providerId="ADAL" clId="{956F0740-0DB1-4E45-8A93-7A5B15C7CEBD}" dt="2024-11-16T15:38:37.867" v="1415" actId="113"/>
          <ac:spMkLst>
            <pc:docMk/>
            <pc:sldMk cId="1504263847" sldId="296"/>
            <ac:spMk id="2" creationId="{AFBC028E-FE5D-AB8A-ECF1-8458E120226C}"/>
          </ac:spMkLst>
        </pc:spChg>
        <pc:spChg chg="del mod">
          <ac:chgData name="A Meredith (Ceredigion Pupil Referral Service)" userId="027daf0d-13c2-48ff-b9df-bc9d18a1ebfa" providerId="ADAL" clId="{956F0740-0DB1-4E45-8A93-7A5B15C7CEBD}" dt="2024-11-16T15:12:43.657" v="755" actId="26606"/>
          <ac:spMkLst>
            <pc:docMk/>
            <pc:sldMk cId="1504263847" sldId="296"/>
            <ac:spMk id="3" creationId="{0893CAD4-3084-A1AD-1EB7-3BDE27C9CA39}"/>
          </ac:spMkLst>
        </pc:spChg>
        <pc:spChg chg="add del mod">
          <ac:chgData name="A Meredith (Ceredigion Pupil Referral Service)" userId="027daf0d-13c2-48ff-b9df-bc9d18a1ebfa" providerId="ADAL" clId="{956F0740-0DB1-4E45-8A93-7A5B15C7CEBD}" dt="2024-11-16T15:16:53.403" v="952" actId="26606"/>
          <ac:spMkLst>
            <pc:docMk/>
            <pc:sldMk cId="1504263847" sldId="296"/>
            <ac:spMk id="6" creationId="{9076C589-6D73-01C3-3FDE-72F4D1A70CAD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5:38:25.028" v="1414" actId="26606"/>
          <ac:spMkLst>
            <pc:docMk/>
            <pc:sldMk cId="1504263847" sldId="296"/>
            <ac:spMk id="12" creationId="{BACC6370-2D7E-4714-9D71-7542949D7D5D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5:38:25.028" v="1414" actId="26606"/>
          <ac:spMkLst>
            <pc:docMk/>
            <pc:sldMk cId="1504263847" sldId="296"/>
            <ac:spMk id="14" creationId="{F68B3F68-107C-434F-AA38-110D5EA91B85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5:38:25.028" v="1414" actId="26606"/>
          <ac:spMkLst>
            <pc:docMk/>
            <pc:sldMk cId="1504263847" sldId="296"/>
            <ac:spMk id="16" creationId="{AAD0DBB9-1A4B-4391-81D4-CB19F9AB918A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5:38:25.028" v="1414" actId="26606"/>
          <ac:spMkLst>
            <pc:docMk/>
            <pc:sldMk cId="1504263847" sldId="296"/>
            <ac:spMk id="18" creationId="{063BBA22-50EA-4C4D-BE05-F1CE4E63AA56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5:38:25.028" v="1413" actId="26606"/>
          <ac:spMkLst>
            <pc:docMk/>
            <pc:sldMk cId="1504263847" sldId="296"/>
            <ac:spMk id="23" creationId="{DCC231C8-C761-4B31-9B1C-C6D19248C6B3}"/>
          </ac:spMkLst>
        </pc:spChg>
        <pc:spChg chg="add">
          <ac:chgData name="A Meredith (Ceredigion Pupil Referral Service)" userId="027daf0d-13c2-48ff-b9df-bc9d18a1ebfa" providerId="ADAL" clId="{956F0740-0DB1-4E45-8A93-7A5B15C7CEBD}" dt="2024-11-16T15:38:25.028" v="1414" actId="26606"/>
          <ac:spMkLst>
            <pc:docMk/>
            <pc:sldMk cId="1504263847" sldId="296"/>
            <ac:spMk id="25" creationId="{6C4028FD-8BAA-4A19-BFDE-594D991B7552}"/>
          </ac:spMkLst>
        </pc:spChg>
        <pc:graphicFrameChg chg="add del mod">
          <ac:chgData name="A Meredith (Ceredigion Pupil Referral Service)" userId="027daf0d-13c2-48ff-b9df-bc9d18a1ebfa" providerId="ADAL" clId="{956F0740-0DB1-4E45-8A93-7A5B15C7CEBD}" dt="2024-11-16T15:15:24.064" v="898" actId="478"/>
          <ac:graphicFrameMkLst>
            <pc:docMk/>
            <pc:sldMk cId="1504263847" sldId="296"/>
            <ac:graphicFrameMk id="5" creationId="{51B8687A-9287-82F3-B97B-5C1AFA032461}"/>
          </ac:graphicFrameMkLst>
        </pc:graphicFrameChg>
        <pc:graphicFrameChg chg="add mod modGraphic">
          <ac:chgData name="A Meredith (Ceredigion Pupil Referral Service)" userId="027daf0d-13c2-48ff-b9df-bc9d18a1ebfa" providerId="ADAL" clId="{956F0740-0DB1-4E45-8A93-7A5B15C7CEBD}" dt="2024-11-16T15:38:25.028" v="1414" actId="26606"/>
          <ac:graphicFrameMkLst>
            <pc:docMk/>
            <pc:sldMk cId="1504263847" sldId="296"/>
            <ac:graphicFrameMk id="8" creationId="{D897A398-56DC-DCF8-EC33-3405A32540A6}"/>
          </ac:graphicFrameMkLst>
        </pc:graphicFrameChg>
      </pc:sldChg>
      <pc:sldChg chg="addSp delSp modSp new mod setBg">
        <pc:chgData name="A Meredith (Ceredigion Pupil Referral Service)" userId="027daf0d-13c2-48ff-b9df-bc9d18a1ebfa" providerId="ADAL" clId="{956F0740-0DB1-4E45-8A93-7A5B15C7CEBD}" dt="2024-11-21T03:01:12.850" v="4540" actId="20577"/>
        <pc:sldMkLst>
          <pc:docMk/>
          <pc:sldMk cId="1968837700" sldId="297"/>
        </pc:sldMkLst>
        <pc:spChg chg="mod ord">
          <ac:chgData name="A Meredith (Ceredigion Pupil Referral Service)" userId="027daf0d-13c2-48ff-b9df-bc9d18a1ebfa" providerId="ADAL" clId="{956F0740-0DB1-4E45-8A93-7A5B15C7CEBD}" dt="2024-11-16T15:35:06.502" v="1387" actId="26606"/>
          <ac:spMkLst>
            <pc:docMk/>
            <pc:sldMk cId="1968837700" sldId="297"/>
            <ac:spMk id="2" creationId="{E22CD7E4-2E57-573D-0FDF-A3852E5BF662}"/>
          </ac:spMkLst>
        </pc:spChg>
        <pc:spChg chg="mod ord">
          <ac:chgData name="A Meredith (Ceredigion Pupil Referral Service)" userId="027daf0d-13c2-48ff-b9df-bc9d18a1ebfa" providerId="ADAL" clId="{956F0740-0DB1-4E45-8A93-7A5B15C7CEBD}" dt="2024-11-21T03:01:12.850" v="4540" actId="20577"/>
          <ac:spMkLst>
            <pc:docMk/>
            <pc:sldMk cId="1968837700" sldId="297"/>
            <ac:spMk id="3" creationId="{F22565D1-2329-9773-46AF-9C89DDA7E95F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5:34:43.063" v="1384" actId="26606"/>
          <ac:spMkLst>
            <pc:docMk/>
            <pc:sldMk cId="1968837700" sldId="297"/>
            <ac:spMk id="10" creationId="{231BF440-39FA-4087-84CC-2EEC0BBDAF29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5:34:43.063" v="1384" actId="26606"/>
          <ac:spMkLst>
            <pc:docMk/>
            <pc:sldMk cId="1968837700" sldId="297"/>
            <ac:spMk id="12" creationId="{F04E4CBA-303B-48BD-8451-C2701CB0EEBF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5:34:43.063" v="1384" actId="26606"/>
          <ac:spMkLst>
            <pc:docMk/>
            <pc:sldMk cId="1968837700" sldId="297"/>
            <ac:spMk id="14" creationId="{F6CA58B3-AFCC-4A40-9882-50D5080879B0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5:34:43.063" v="1384" actId="26606"/>
          <ac:spMkLst>
            <pc:docMk/>
            <pc:sldMk cId="1968837700" sldId="297"/>
            <ac:spMk id="16" creationId="{75C56826-D4E5-42ED-8529-079651CB3005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5:34:43.063" v="1384" actId="26606"/>
          <ac:spMkLst>
            <pc:docMk/>
            <pc:sldMk cId="1968837700" sldId="297"/>
            <ac:spMk id="18" creationId="{82095FCE-EF05-4443-B97A-85DEE3A5CA17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5:34:43.063" v="1384" actId="26606"/>
          <ac:spMkLst>
            <pc:docMk/>
            <pc:sldMk cId="1968837700" sldId="297"/>
            <ac:spMk id="20" creationId="{CA00AE6B-AA30-4CF8-BA6F-339B780AD76C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5:35:06.502" v="1387" actId="26606"/>
          <ac:spMkLst>
            <pc:docMk/>
            <pc:sldMk cId="1968837700" sldId="297"/>
            <ac:spMk id="22" creationId="{99F1FFA9-D672-408C-9220-ADEEC6ABDD09}"/>
          </ac:spMkLst>
        </pc:spChg>
        <pc:spChg chg="add">
          <ac:chgData name="A Meredith (Ceredigion Pupil Referral Service)" userId="027daf0d-13c2-48ff-b9df-bc9d18a1ebfa" providerId="ADAL" clId="{956F0740-0DB1-4E45-8A93-7A5B15C7CEBD}" dt="2024-11-16T15:35:06.502" v="1387" actId="26606"/>
          <ac:spMkLst>
            <pc:docMk/>
            <pc:sldMk cId="1968837700" sldId="297"/>
            <ac:spMk id="27" creationId="{129F4FEF-3F4E-4042-8E6D-C24E201FB31A}"/>
          </ac:spMkLst>
        </pc:spChg>
        <pc:picChg chg="add mod">
          <ac:chgData name="A Meredith (Ceredigion Pupil Referral Service)" userId="027daf0d-13c2-48ff-b9df-bc9d18a1ebfa" providerId="ADAL" clId="{956F0740-0DB1-4E45-8A93-7A5B15C7CEBD}" dt="2024-11-16T15:35:06.502" v="1387" actId="26606"/>
          <ac:picMkLst>
            <pc:docMk/>
            <pc:sldMk cId="1968837700" sldId="297"/>
            <ac:picMk id="4" creationId="{348EF18C-D15F-EF96-A536-94A69E620DF9}"/>
          </ac:picMkLst>
        </pc:picChg>
        <pc:picChg chg="add mod">
          <ac:chgData name="A Meredith (Ceredigion Pupil Referral Service)" userId="027daf0d-13c2-48ff-b9df-bc9d18a1ebfa" providerId="ADAL" clId="{956F0740-0DB1-4E45-8A93-7A5B15C7CEBD}" dt="2024-11-16T15:35:06.502" v="1387" actId="26606"/>
          <ac:picMkLst>
            <pc:docMk/>
            <pc:sldMk cId="1968837700" sldId="297"/>
            <ac:picMk id="5" creationId="{B7BABBBC-AF4F-3A57-C4E2-27987832BB91}"/>
          </ac:picMkLst>
        </pc:picChg>
      </pc:sldChg>
      <pc:sldChg chg="modSp new del mod">
        <pc:chgData name="A Meredith (Ceredigion Pupil Referral Service)" userId="027daf0d-13c2-48ff-b9df-bc9d18a1ebfa" providerId="ADAL" clId="{956F0740-0DB1-4E45-8A93-7A5B15C7CEBD}" dt="2024-11-16T17:05:56.651" v="2049" actId="47"/>
        <pc:sldMkLst>
          <pc:docMk/>
          <pc:sldMk cId="3673374264" sldId="298"/>
        </pc:sldMkLst>
        <pc:spChg chg="mod">
          <ac:chgData name="A Meredith (Ceredigion Pupil Referral Service)" userId="027daf0d-13c2-48ff-b9df-bc9d18a1ebfa" providerId="ADAL" clId="{956F0740-0DB1-4E45-8A93-7A5B15C7CEBD}" dt="2024-11-16T15:30:56.346" v="1367"/>
          <ac:spMkLst>
            <pc:docMk/>
            <pc:sldMk cId="3673374264" sldId="298"/>
            <ac:spMk id="3" creationId="{FBE6B6E1-4CC9-8AF1-6C32-0DDB2690019F}"/>
          </ac:spMkLst>
        </pc:spChg>
      </pc:sldChg>
      <pc:sldChg chg="addSp delSp modSp new mod setBg">
        <pc:chgData name="A Meredith (Ceredigion Pupil Referral Service)" userId="027daf0d-13c2-48ff-b9df-bc9d18a1ebfa" providerId="ADAL" clId="{956F0740-0DB1-4E45-8A93-7A5B15C7CEBD}" dt="2024-11-16T16:00:39.736" v="1470" actId="14100"/>
        <pc:sldMkLst>
          <pc:docMk/>
          <pc:sldMk cId="901182192" sldId="299"/>
        </pc:sldMkLst>
        <pc:spChg chg="del mod">
          <ac:chgData name="A Meredith (Ceredigion Pupil Referral Service)" userId="027daf0d-13c2-48ff-b9df-bc9d18a1ebfa" providerId="ADAL" clId="{956F0740-0DB1-4E45-8A93-7A5B15C7CEBD}" dt="2024-11-16T15:58:48.101" v="1463" actId="478"/>
          <ac:spMkLst>
            <pc:docMk/>
            <pc:sldMk cId="901182192" sldId="299"/>
            <ac:spMk id="2" creationId="{DB02F547-69CE-0BC2-71B9-8184C5E86372}"/>
          </ac:spMkLst>
        </pc:spChg>
        <pc:spChg chg="mod">
          <ac:chgData name="A Meredith (Ceredigion Pupil Referral Service)" userId="027daf0d-13c2-48ff-b9df-bc9d18a1ebfa" providerId="ADAL" clId="{956F0740-0DB1-4E45-8A93-7A5B15C7CEBD}" dt="2024-11-16T16:00:28.014" v="1469" actId="255"/>
          <ac:spMkLst>
            <pc:docMk/>
            <pc:sldMk cId="901182192" sldId="299"/>
            <ac:spMk id="3" creationId="{A4779F50-277F-5556-4A80-DE563533327F}"/>
          </ac:spMkLst>
        </pc:spChg>
        <pc:spChg chg="add">
          <ac:chgData name="A Meredith (Ceredigion Pupil Referral Service)" userId="027daf0d-13c2-48ff-b9df-bc9d18a1ebfa" providerId="ADAL" clId="{956F0740-0DB1-4E45-8A93-7A5B15C7CEBD}" dt="2024-11-16T16:00:07.993" v="1466" actId="26606"/>
          <ac:spMkLst>
            <pc:docMk/>
            <pc:sldMk cId="901182192" sldId="299"/>
            <ac:spMk id="9" creationId="{F13C74B1-5B17-4795-BED0-7140497B445A}"/>
          </ac:spMkLst>
        </pc:spChg>
        <pc:spChg chg="add">
          <ac:chgData name="A Meredith (Ceredigion Pupil Referral Service)" userId="027daf0d-13c2-48ff-b9df-bc9d18a1ebfa" providerId="ADAL" clId="{956F0740-0DB1-4E45-8A93-7A5B15C7CEBD}" dt="2024-11-16T16:00:07.993" v="1466" actId="26606"/>
          <ac:spMkLst>
            <pc:docMk/>
            <pc:sldMk cId="901182192" sldId="299"/>
            <ac:spMk id="11" creationId="{D4974D33-8DC5-464E-8C6D-BE58F0669C17}"/>
          </ac:spMkLst>
        </pc:spChg>
        <pc:picChg chg="add mod">
          <ac:chgData name="A Meredith (Ceredigion Pupil Referral Service)" userId="027daf0d-13c2-48ff-b9df-bc9d18a1ebfa" providerId="ADAL" clId="{956F0740-0DB1-4E45-8A93-7A5B15C7CEBD}" dt="2024-11-16T16:00:39.736" v="1470" actId="14100"/>
          <ac:picMkLst>
            <pc:docMk/>
            <pc:sldMk cId="901182192" sldId="299"/>
            <ac:picMk id="4" creationId="{311A27C1-2790-27A6-A1AB-013648D710A7}"/>
          </ac:picMkLst>
        </pc:picChg>
      </pc:sldChg>
      <pc:sldChg chg="addSp delSp modSp new mod">
        <pc:chgData name="A Meredith (Ceredigion Pupil Referral Service)" userId="027daf0d-13c2-48ff-b9df-bc9d18a1ebfa" providerId="ADAL" clId="{956F0740-0DB1-4E45-8A93-7A5B15C7CEBD}" dt="2024-11-19T19:32:17.481" v="3535" actId="14100"/>
        <pc:sldMkLst>
          <pc:docMk/>
          <pc:sldMk cId="1277248429" sldId="300"/>
        </pc:sldMkLst>
        <pc:spChg chg="mod">
          <ac:chgData name="A Meredith (Ceredigion Pupil Referral Service)" userId="027daf0d-13c2-48ff-b9df-bc9d18a1ebfa" providerId="ADAL" clId="{956F0740-0DB1-4E45-8A93-7A5B15C7CEBD}" dt="2024-11-16T16:02:11.586" v="1508" actId="20577"/>
          <ac:spMkLst>
            <pc:docMk/>
            <pc:sldMk cId="1277248429" sldId="300"/>
            <ac:spMk id="2" creationId="{57A217A6-F351-71D0-2FD6-40AEEB82C94D}"/>
          </ac:spMkLst>
        </pc:spChg>
        <pc:spChg chg="del">
          <ac:chgData name="A Meredith (Ceredigion Pupil Referral Service)" userId="027daf0d-13c2-48ff-b9df-bc9d18a1ebfa" providerId="ADAL" clId="{956F0740-0DB1-4E45-8A93-7A5B15C7CEBD}" dt="2024-11-19T19:31:59.590" v="3534"/>
          <ac:spMkLst>
            <pc:docMk/>
            <pc:sldMk cId="1277248429" sldId="300"/>
            <ac:spMk id="3" creationId="{5D52CD8D-F53C-0CE4-7E73-32C8DE4823C8}"/>
          </ac:spMkLst>
        </pc:spChg>
        <pc:picChg chg="add mod">
          <ac:chgData name="A Meredith (Ceredigion Pupil Referral Service)" userId="027daf0d-13c2-48ff-b9df-bc9d18a1ebfa" providerId="ADAL" clId="{956F0740-0DB1-4E45-8A93-7A5B15C7CEBD}" dt="2024-11-19T19:32:17.481" v="3535" actId="14100"/>
          <ac:picMkLst>
            <pc:docMk/>
            <pc:sldMk cId="1277248429" sldId="300"/>
            <ac:picMk id="4" creationId="{80AFF476-DC34-9822-2440-93DEF8ECFE60}"/>
          </ac:picMkLst>
        </pc:picChg>
      </pc:sldChg>
      <pc:sldChg chg="addSp delSp modSp new del mod ord setBg">
        <pc:chgData name="A Meredith (Ceredigion Pupil Referral Service)" userId="027daf0d-13c2-48ff-b9df-bc9d18a1ebfa" providerId="ADAL" clId="{956F0740-0DB1-4E45-8A93-7A5B15C7CEBD}" dt="2024-11-16T16:18:51.706" v="1671" actId="47"/>
        <pc:sldMkLst>
          <pc:docMk/>
          <pc:sldMk cId="210383700" sldId="301"/>
        </pc:sldMkLst>
        <pc:spChg chg="mod">
          <ac:chgData name="A Meredith (Ceredigion Pupil Referral Service)" userId="027daf0d-13c2-48ff-b9df-bc9d18a1ebfa" providerId="ADAL" clId="{956F0740-0DB1-4E45-8A93-7A5B15C7CEBD}" dt="2024-11-16T16:17:46.602" v="1640" actId="21"/>
          <ac:spMkLst>
            <pc:docMk/>
            <pc:sldMk cId="210383700" sldId="301"/>
            <ac:spMk id="2" creationId="{06D8F90C-F2E5-00C1-0628-EB246C9726D9}"/>
          </ac:spMkLst>
        </pc:spChg>
        <pc:spChg chg="del">
          <ac:chgData name="A Meredith (Ceredigion Pupil Referral Service)" userId="027daf0d-13c2-48ff-b9df-bc9d18a1ebfa" providerId="ADAL" clId="{956F0740-0DB1-4E45-8A93-7A5B15C7CEBD}" dt="2024-11-16T16:03:32.253" v="1529"/>
          <ac:spMkLst>
            <pc:docMk/>
            <pc:sldMk cId="210383700" sldId="301"/>
            <ac:spMk id="3" creationId="{FECE9F98-9A9B-5BF5-924A-97263EE7E43A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6:03:59.098" v="1531" actId="478"/>
          <ac:spMkLst>
            <pc:docMk/>
            <pc:sldMk cId="210383700" sldId="301"/>
            <ac:spMk id="8" creationId="{3214FE8E-ABDC-F46E-A99C-FAD4A614B39E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6:04:19.421" v="1533" actId="26606"/>
          <ac:spMkLst>
            <pc:docMk/>
            <pc:sldMk cId="210383700" sldId="301"/>
            <ac:spMk id="11" creationId="{45D37F4E-DDB4-456B-97E0-9937730A039F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6:04:19.421" v="1533" actId="26606"/>
          <ac:spMkLst>
            <pc:docMk/>
            <pc:sldMk cId="210383700" sldId="301"/>
            <ac:spMk id="13" creationId="{B2DD41CD-8F47-4F56-AD12-4E2FF7696987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6:04:37.496" v="1536" actId="26606"/>
          <ac:spMkLst>
            <pc:docMk/>
            <pc:sldMk cId="210383700" sldId="301"/>
            <ac:spMk id="18" creationId="{93245F62-CCC4-49E4-B95B-EA6C1E790510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6:04:37.496" v="1536" actId="26606"/>
          <ac:spMkLst>
            <pc:docMk/>
            <pc:sldMk cId="210383700" sldId="301"/>
            <ac:spMk id="20" creationId="{E6C0DD6B-6AA3-448F-9B99-8386295BC1B4}"/>
          </ac:spMkLst>
        </pc:spChg>
        <pc:spChg chg="add">
          <ac:chgData name="A Meredith (Ceredigion Pupil Referral Service)" userId="027daf0d-13c2-48ff-b9df-bc9d18a1ebfa" providerId="ADAL" clId="{956F0740-0DB1-4E45-8A93-7A5B15C7CEBD}" dt="2024-11-16T16:04:37.496" v="1536" actId="26606"/>
          <ac:spMkLst>
            <pc:docMk/>
            <pc:sldMk cId="210383700" sldId="301"/>
            <ac:spMk id="25" creationId="{93245F62-CCC4-49E4-B95B-EA6C1E790510}"/>
          </ac:spMkLst>
        </pc:spChg>
        <pc:spChg chg="add">
          <ac:chgData name="A Meredith (Ceredigion Pupil Referral Service)" userId="027daf0d-13c2-48ff-b9df-bc9d18a1ebfa" providerId="ADAL" clId="{956F0740-0DB1-4E45-8A93-7A5B15C7CEBD}" dt="2024-11-16T16:04:37.496" v="1536" actId="26606"/>
          <ac:spMkLst>
            <pc:docMk/>
            <pc:sldMk cId="210383700" sldId="301"/>
            <ac:spMk id="27" creationId="{E6C0DD6B-6AA3-448F-9B99-8386295BC1B4}"/>
          </ac:spMkLst>
        </pc:spChg>
        <pc:picChg chg="add del mod">
          <ac:chgData name="A Meredith (Ceredigion Pupil Referral Service)" userId="027daf0d-13c2-48ff-b9df-bc9d18a1ebfa" providerId="ADAL" clId="{956F0740-0DB1-4E45-8A93-7A5B15C7CEBD}" dt="2024-11-16T16:04:23.515" v="1534" actId="478"/>
          <ac:picMkLst>
            <pc:docMk/>
            <pc:sldMk cId="210383700" sldId="301"/>
            <ac:picMk id="4" creationId="{C0B342D7-0DD1-B057-0950-83F6723835F6}"/>
          </ac:picMkLst>
        </pc:picChg>
        <pc:picChg chg="add mod">
          <ac:chgData name="A Meredith (Ceredigion Pupil Referral Service)" userId="027daf0d-13c2-48ff-b9df-bc9d18a1ebfa" providerId="ADAL" clId="{956F0740-0DB1-4E45-8A93-7A5B15C7CEBD}" dt="2024-11-16T16:17:52.675" v="1642" actId="1076"/>
          <ac:picMkLst>
            <pc:docMk/>
            <pc:sldMk cId="210383700" sldId="301"/>
            <ac:picMk id="5" creationId="{E39FBFD2-7528-FF49-2211-17F3EC20BB35}"/>
          </ac:picMkLst>
        </pc:picChg>
      </pc:sldChg>
      <pc:sldChg chg="addSp delSp modSp new mod">
        <pc:chgData name="A Meredith (Ceredigion Pupil Referral Service)" userId="027daf0d-13c2-48ff-b9df-bc9d18a1ebfa" providerId="ADAL" clId="{956F0740-0DB1-4E45-8A93-7A5B15C7CEBD}" dt="2024-11-16T16:31:39.288" v="1906" actId="207"/>
        <pc:sldMkLst>
          <pc:docMk/>
          <pc:sldMk cId="1810790505" sldId="302"/>
        </pc:sldMkLst>
        <pc:spChg chg="mod">
          <ac:chgData name="A Meredith (Ceredigion Pupil Referral Service)" userId="027daf0d-13c2-48ff-b9df-bc9d18a1ebfa" providerId="ADAL" clId="{956F0740-0DB1-4E45-8A93-7A5B15C7CEBD}" dt="2024-11-16T16:31:39.288" v="1906" actId="207"/>
          <ac:spMkLst>
            <pc:docMk/>
            <pc:sldMk cId="1810790505" sldId="302"/>
            <ac:spMk id="2" creationId="{A9DEFAFC-DD39-CEB7-44C0-56EEB03210AB}"/>
          </ac:spMkLst>
        </pc:spChg>
        <pc:spChg chg="del">
          <ac:chgData name="A Meredith (Ceredigion Pupil Referral Service)" userId="027daf0d-13c2-48ff-b9df-bc9d18a1ebfa" providerId="ADAL" clId="{956F0740-0DB1-4E45-8A93-7A5B15C7CEBD}" dt="2024-11-16T16:15:17.007" v="1632"/>
          <ac:spMkLst>
            <pc:docMk/>
            <pc:sldMk cId="1810790505" sldId="302"/>
            <ac:spMk id="3" creationId="{A6968311-D58E-CADD-4CEB-A13E3F627945}"/>
          </ac:spMkLst>
        </pc:spChg>
        <pc:spChg chg="add del mod">
          <ac:chgData name="A Meredith (Ceredigion Pupil Referral Service)" userId="027daf0d-13c2-48ff-b9df-bc9d18a1ebfa" providerId="ADAL" clId="{956F0740-0DB1-4E45-8A93-7A5B15C7CEBD}" dt="2024-11-16T16:31:14.276" v="1904"/>
          <ac:spMkLst>
            <pc:docMk/>
            <pc:sldMk cId="1810790505" sldId="302"/>
            <ac:spMk id="6" creationId="{BC5A4476-3D6D-86AE-5F19-36A8B068CA56}"/>
          </ac:spMkLst>
        </pc:spChg>
        <pc:picChg chg="add del mod">
          <ac:chgData name="A Meredith (Ceredigion Pupil Referral Service)" userId="027daf0d-13c2-48ff-b9df-bc9d18a1ebfa" providerId="ADAL" clId="{956F0740-0DB1-4E45-8A93-7A5B15C7CEBD}" dt="2024-11-16T16:31:00.665" v="1902" actId="478"/>
          <ac:picMkLst>
            <pc:docMk/>
            <pc:sldMk cId="1810790505" sldId="302"/>
            <ac:picMk id="4" creationId="{5D22799F-2C9E-DFB6-99D4-C123094A38DA}"/>
          </ac:picMkLst>
        </pc:picChg>
        <pc:picChg chg="add mod">
          <ac:chgData name="A Meredith (Ceredigion Pupil Referral Service)" userId="027daf0d-13c2-48ff-b9df-bc9d18a1ebfa" providerId="ADAL" clId="{956F0740-0DB1-4E45-8A93-7A5B15C7CEBD}" dt="2024-11-16T16:31:14.276" v="1904"/>
          <ac:picMkLst>
            <pc:docMk/>
            <pc:sldMk cId="1810790505" sldId="302"/>
            <ac:picMk id="7" creationId="{D162B9A4-5B3D-B35C-7497-C16477E222A4}"/>
          </ac:picMkLst>
        </pc:picChg>
      </pc:sldChg>
      <pc:sldChg chg="addSp delSp modSp new mod">
        <pc:chgData name="A Meredith (Ceredigion Pupil Referral Service)" userId="027daf0d-13c2-48ff-b9df-bc9d18a1ebfa" providerId="ADAL" clId="{956F0740-0DB1-4E45-8A93-7A5B15C7CEBD}" dt="2024-11-16T17:05:13.168" v="2043" actId="1076"/>
        <pc:sldMkLst>
          <pc:docMk/>
          <pc:sldMk cId="1268386825" sldId="303"/>
        </pc:sldMkLst>
        <pc:spChg chg="mod">
          <ac:chgData name="A Meredith (Ceredigion Pupil Referral Service)" userId="027daf0d-13c2-48ff-b9df-bc9d18a1ebfa" providerId="ADAL" clId="{956F0740-0DB1-4E45-8A93-7A5B15C7CEBD}" dt="2024-11-16T16:39:30.843" v="1993" actId="255"/>
          <ac:spMkLst>
            <pc:docMk/>
            <pc:sldMk cId="1268386825" sldId="303"/>
            <ac:spMk id="2" creationId="{B0238E82-02A2-14A0-A69A-894E91F6E7E3}"/>
          </ac:spMkLst>
        </pc:spChg>
        <pc:spChg chg="del">
          <ac:chgData name="A Meredith (Ceredigion Pupil Referral Service)" userId="027daf0d-13c2-48ff-b9df-bc9d18a1ebfa" providerId="ADAL" clId="{956F0740-0DB1-4E45-8A93-7A5B15C7CEBD}" dt="2024-11-16T17:02:18.983" v="2038"/>
          <ac:spMkLst>
            <pc:docMk/>
            <pc:sldMk cId="1268386825" sldId="303"/>
            <ac:spMk id="3" creationId="{444E305F-4784-A7C0-5083-B7B85B6BF939}"/>
          </ac:spMkLst>
        </pc:spChg>
        <pc:spChg chg="add del mod">
          <ac:chgData name="A Meredith (Ceredigion Pupil Referral Service)" userId="027daf0d-13c2-48ff-b9df-bc9d18a1ebfa" providerId="ADAL" clId="{956F0740-0DB1-4E45-8A93-7A5B15C7CEBD}" dt="2024-11-16T17:05:01.944" v="2040"/>
          <ac:spMkLst>
            <pc:docMk/>
            <pc:sldMk cId="1268386825" sldId="303"/>
            <ac:spMk id="6" creationId="{1C8625BB-F933-4971-D1AD-C19C676DE54F}"/>
          </ac:spMkLst>
        </pc:spChg>
        <pc:picChg chg="add del mod">
          <ac:chgData name="A Meredith (Ceredigion Pupil Referral Service)" userId="027daf0d-13c2-48ff-b9df-bc9d18a1ebfa" providerId="ADAL" clId="{956F0740-0DB1-4E45-8A93-7A5B15C7CEBD}" dt="2024-11-16T17:02:28.346" v="2039" actId="478"/>
          <ac:picMkLst>
            <pc:docMk/>
            <pc:sldMk cId="1268386825" sldId="303"/>
            <ac:picMk id="4" creationId="{80D209C8-17AB-4585-DD28-5E13F2CAADC7}"/>
          </ac:picMkLst>
        </pc:picChg>
        <pc:picChg chg="add mod">
          <ac:chgData name="A Meredith (Ceredigion Pupil Referral Service)" userId="027daf0d-13c2-48ff-b9df-bc9d18a1ebfa" providerId="ADAL" clId="{956F0740-0DB1-4E45-8A93-7A5B15C7CEBD}" dt="2024-11-16T17:05:13.168" v="2043" actId="1076"/>
          <ac:picMkLst>
            <pc:docMk/>
            <pc:sldMk cId="1268386825" sldId="303"/>
            <ac:picMk id="7" creationId="{C9A74A7F-28CA-52A7-EF7B-3656B009086E}"/>
          </ac:picMkLst>
        </pc:picChg>
      </pc:sldChg>
      <pc:sldChg chg="addSp delSp modSp new mod">
        <pc:chgData name="A Meredith (Ceredigion Pupil Referral Service)" userId="027daf0d-13c2-48ff-b9df-bc9d18a1ebfa" providerId="ADAL" clId="{956F0740-0DB1-4E45-8A93-7A5B15C7CEBD}" dt="2024-11-16T16:59:29.363" v="2037" actId="14100"/>
        <pc:sldMkLst>
          <pc:docMk/>
          <pc:sldMk cId="134494984" sldId="304"/>
        </pc:sldMkLst>
        <pc:spChg chg="mod">
          <ac:chgData name="A Meredith (Ceredigion Pupil Referral Service)" userId="027daf0d-13c2-48ff-b9df-bc9d18a1ebfa" providerId="ADAL" clId="{956F0740-0DB1-4E45-8A93-7A5B15C7CEBD}" dt="2024-11-16T16:38:18.633" v="1987" actId="255"/>
          <ac:spMkLst>
            <pc:docMk/>
            <pc:sldMk cId="134494984" sldId="304"/>
            <ac:spMk id="2" creationId="{FF087AF3-BBFF-DFB7-2206-58931B82837B}"/>
          </ac:spMkLst>
        </pc:spChg>
        <pc:spChg chg="del">
          <ac:chgData name="A Meredith (Ceredigion Pupil Referral Service)" userId="027daf0d-13c2-48ff-b9df-bc9d18a1ebfa" providerId="ADAL" clId="{956F0740-0DB1-4E45-8A93-7A5B15C7CEBD}" dt="2024-11-16T16:18:35.692" v="1669"/>
          <ac:spMkLst>
            <pc:docMk/>
            <pc:sldMk cId="134494984" sldId="304"/>
            <ac:spMk id="3" creationId="{483F19FB-18DE-D5ED-BFEE-12C29C6517CD}"/>
          </ac:spMkLst>
        </pc:spChg>
        <pc:picChg chg="add mod">
          <ac:chgData name="A Meredith (Ceredigion Pupil Referral Service)" userId="027daf0d-13c2-48ff-b9df-bc9d18a1ebfa" providerId="ADAL" clId="{956F0740-0DB1-4E45-8A93-7A5B15C7CEBD}" dt="2024-11-16T16:59:29.363" v="2037" actId="14100"/>
          <ac:picMkLst>
            <pc:docMk/>
            <pc:sldMk cId="134494984" sldId="304"/>
            <ac:picMk id="4" creationId="{6BBBF71E-A22E-8FA2-364A-C93C297AD451}"/>
          </ac:picMkLst>
        </pc:picChg>
      </pc:sldChg>
      <pc:sldChg chg="modSp new del mod">
        <pc:chgData name="A Meredith (Ceredigion Pupil Referral Service)" userId="027daf0d-13c2-48ff-b9df-bc9d18a1ebfa" providerId="ADAL" clId="{956F0740-0DB1-4E45-8A93-7A5B15C7CEBD}" dt="2024-11-16T16:09:46.201" v="1601" actId="47"/>
        <pc:sldMkLst>
          <pc:docMk/>
          <pc:sldMk cId="2377136998" sldId="304"/>
        </pc:sldMkLst>
        <pc:spChg chg="mod">
          <ac:chgData name="A Meredith (Ceredigion Pupil Referral Service)" userId="027daf0d-13c2-48ff-b9df-bc9d18a1ebfa" providerId="ADAL" clId="{956F0740-0DB1-4E45-8A93-7A5B15C7CEBD}" dt="2024-11-16T16:06:38.621" v="1562" actId="20577"/>
          <ac:spMkLst>
            <pc:docMk/>
            <pc:sldMk cId="2377136998" sldId="304"/>
            <ac:spMk id="2" creationId="{2D087DE7-C8E1-E1F7-A648-EED6F3D58F4F}"/>
          </ac:spMkLst>
        </pc:spChg>
        <pc:spChg chg="mod">
          <ac:chgData name="A Meredith (Ceredigion Pupil Referral Service)" userId="027daf0d-13c2-48ff-b9df-bc9d18a1ebfa" providerId="ADAL" clId="{956F0740-0DB1-4E45-8A93-7A5B15C7CEBD}" dt="2024-11-16T16:09:29.558" v="1600" actId="207"/>
          <ac:spMkLst>
            <pc:docMk/>
            <pc:sldMk cId="2377136998" sldId="304"/>
            <ac:spMk id="3" creationId="{5EA8044D-D525-5709-9FC7-F01F023C0529}"/>
          </ac:spMkLst>
        </pc:spChg>
      </pc:sldChg>
      <pc:sldChg chg="addSp delSp modSp new del mod">
        <pc:chgData name="A Meredith (Ceredigion Pupil Referral Service)" userId="027daf0d-13c2-48ff-b9df-bc9d18a1ebfa" providerId="ADAL" clId="{956F0740-0DB1-4E45-8A93-7A5B15C7CEBD}" dt="2024-11-16T16:48:53.717" v="2015" actId="47"/>
        <pc:sldMkLst>
          <pc:docMk/>
          <pc:sldMk cId="2146846285" sldId="305"/>
        </pc:sldMkLst>
        <pc:spChg chg="mod">
          <ac:chgData name="A Meredith (Ceredigion Pupil Referral Service)" userId="027daf0d-13c2-48ff-b9df-bc9d18a1ebfa" providerId="ADAL" clId="{956F0740-0DB1-4E45-8A93-7A5B15C7CEBD}" dt="2024-11-16T16:38:30.338" v="1988" actId="255"/>
          <ac:spMkLst>
            <pc:docMk/>
            <pc:sldMk cId="2146846285" sldId="305"/>
            <ac:spMk id="2" creationId="{905257E0-5542-70A8-F8C4-C57B875ECD15}"/>
          </ac:spMkLst>
        </pc:spChg>
        <pc:spChg chg="del">
          <ac:chgData name="A Meredith (Ceredigion Pupil Referral Service)" userId="027daf0d-13c2-48ff-b9df-bc9d18a1ebfa" providerId="ADAL" clId="{956F0740-0DB1-4E45-8A93-7A5B15C7CEBD}" dt="2024-11-16T16:23:17.476" v="1722"/>
          <ac:spMkLst>
            <pc:docMk/>
            <pc:sldMk cId="2146846285" sldId="305"/>
            <ac:spMk id="3" creationId="{30AFA558-CA7D-9850-84B8-C89C89403300}"/>
          </ac:spMkLst>
        </pc:spChg>
        <pc:spChg chg="add del mod">
          <ac:chgData name="A Meredith (Ceredigion Pupil Referral Service)" userId="027daf0d-13c2-48ff-b9df-bc9d18a1ebfa" providerId="ADAL" clId="{956F0740-0DB1-4E45-8A93-7A5B15C7CEBD}" dt="2024-11-16T16:40:17.327" v="1994"/>
          <ac:spMkLst>
            <pc:docMk/>
            <pc:sldMk cId="2146846285" sldId="305"/>
            <ac:spMk id="6" creationId="{3DB76EA0-901E-041C-F43A-8CEE7D7D57E8}"/>
          </ac:spMkLst>
        </pc:spChg>
        <pc:picChg chg="add del mod">
          <ac:chgData name="A Meredith (Ceredigion Pupil Referral Service)" userId="027daf0d-13c2-48ff-b9df-bc9d18a1ebfa" providerId="ADAL" clId="{956F0740-0DB1-4E45-8A93-7A5B15C7CEBD}" dt="2024-11-16T16:31:09.660" v="1903" actId="21"/>
          <ac:picMkLst>
            <pc:docMk/>
            <pc:sldMk cId="2146846285" sldId="305"/>
            <ac:picMk id="4" creationId="{BBC30B08-C292-79BE-45CA-7AE78D3854A1}"/>
          </ac:picMkLst>
        </pc:picChg>
        <pc:picChg chg="add mod">
          <ac:chgData name="A Meredith (Ceredigion Pupil Referral Service)" userId="027daf0d-13c2-48ff-b9df-bc9d18a1ebfa" providerId="ADAL" clId="{956F0740-0DB1-4E45-8A93-7A5B15C7CEBD}" dt="2024-11-16T16:40:31.484" v="1998" actId="1076"/>
          <ac:picMkLst>
            <pc:docMk/>
            <pc:sldMk cId="2146846285" sldId="305"/>
            <ac:picMk id="7" creationId="{A90F795B-1D32-1D58-178C-34D60805733A}"/>
          </ac:picMkLst>
        </pc:picChg>
      </pc:sldChg>
      <pc:sldChg chg="addSp delSp modSp new mod ord">
        <pc:chgData name="A Meredith (Ceredigion Pupil Referral Service)" userId="027daf0d-13c2-48ff-b9df-bc9d18a1ebfa" providerId="ADAL" clId="{956F0740-0DB1-4E45-8A93-7A5B15C7CEBD}" dt="2024-11-16T17:11:47.230" v="2132"/>
        <pc:sldMkLst>
          <pc:docMk/>
          <pc:sldMk cId="3200406285" sldId="306"/>
        </pc:sldMkLst>
        <pc:spChg chg="mod">
          <ac:chgData name="A Meredith (Ceredigion Pupil Referral Service)" userId="027daf0d-13c2-48ff-b9df-bc9d18a1ebfa" providerId="ADAL" clId="{956F0740-0DB1-4E45-8A93-7A5B15C7CEBD}" dt="2024-11-16T16:49:15.356" v="2019" actId="113"/>
          <ac:spMkLst>
            <pc:docMk/>
            <pc:sldMk cId="3200406285" sldId="306"/>
            <ac:spMk id="2" creationId="{08D0FA6F-8F4A-B8BD-0CC0-02F9F2B80E31}"/>
          </ac:spMkLst>
        </pc:spChg>
        <pc:spChg chg="del">
          <ac:chgData name="A Meredith (Ceredigion Pupil Referral Service)" userId="027daf0d-13c2-48ff-b9df-bc9d18a1ebfa" providerId="ADAL" clId="{956F0740-0DB1-4E45-8A93-7A5B15C7CEBD}" dt="2024-11-16T16:51:31.666" v="2020"/>
          <ac:spMkLst>
            <pc:docMk/>
            <pc:sldMk cId="3200406285" sldId="306"/>
            <ac:spMk id="3" creationId="{BDE9FD31-B3BC-E2FE-C5B1-202D433112E9}"/>
          </ac:spMkLst>
        </pc:spChg>
        <pc:spChg chg="add del mod">
          <ac:chgData name="A Meredith (Ceredigion Pupil Referral Service)" userId="027daf0d-13c2-48ff-b9df-bc9d18a1ebfa" providerId="ADAL" clId="{956F0740-0DB1-4E45-8A93-7A5B15C7CEBD}" dt="2024-11-16T16:52:12.334" v="2023"/>
          <ac:spMkLst>
            <pc:docMk/>
            <pc:sldMk cId="3200406285" sldId="306"/>
            <ac:spMk id="6" creationId="{0DCC11B2-C27C-CE4A-0AF5-36C02A684922}"/>
          </ac:spMkLst>
        </pc:spChg>
        <pc:spChg chg="add del mod">
          <ac:chgData name="A Meredith (Ceredigion Pupil Referral Service)" userId="027daf0d-13c2-48ff-b9df-bc9d18a1ebfa" providerId="ADAL" clId="{956F0740-0DB1-4E45-8A93-7A5B15C7CEBD}" dt="2024-11-16T16:57:22.568" v="2028"/>
          <ac:spMkLst>
            <pc:docMk/>
            <pc:sldMk cId="3200406285" sldId="306"/>
            <ac:spMk id="9" creationId="{A4840308-5594-2EFB-7BEA-738B1D05D954}"/>
          </ac:spMkLst>
        </pc:spChg>
        <pc:spChg chg="add del mod">
          <ac:chgData name="A Meredith (Ceredigion Pupil Referral Service)" userId="027daf0d-13c2-48ff-b9df-bc9d18a1ebfa" providerId="ADAL" clId="{956F0740-0DB1-4E45-8A93-7A5B15C7CEBD}" dt="2024-11-16T16:59:03.586" v="2032"/>
          <ac:spMkLst>
            <pc:docMk/>
            <pc:sldMk cId="3200406285" sldId="306"/>
            <ac:spMk id="12" creationId="{898E2DB5-DDEF-5AF0-E124-350D18517021}"/>
          </ac:spMkLst>
        </pc:spChg>
        <pc:picChg chg="add del mod">
          <ac:chgData name="A Meredith (Ceredigion Pupil Referral Service)" userId="027daf0d-13c2-48ff-b9df-bc9d18a1ebfa" providerId="ADAL" clId="{956F0740-0DB1-4E45-8A93-7A5B15C7CEBD}" dt="2024-11-16T16:51:40.364" v="2022" actId="478"/>
          <ac:picMkLst>
            <pc:docMk/>
            <pc:sldMk cId="3200406285" sldId="306"/>
            <ac:picMk id="4" creationId="{21351AFA-4D37-C59C-8B27-AA27F7911858}"/>
          </ac:picMkLst>
        </pc:picChg>
        <pc:picChg chg="add del mod">
          <ac:chgData name="A Meredith (Ceredigion Pupil Referral Service)" userId="027daf0d-13c2-48ff-b9df-bc9d18a1ebfa" providerId="ADAL" clId="{956F0740-0DB1-4E45-8A93-7A5B15C7CEBD}" dt="2024-11-16T16:57:18.482" v="2027" actId="478"/>
          <ac:picMkLst>
            <pc:docMk/>
            <pc:sldMk cId="3200406285" sldId="306"/>
            <ac:picMk id="7" creationId="{9ADA51F4-440E-7F7D-EFAD-46D9DA1C3436}"/>
          </ac:picMkLst>
        </pc:picChg>
        <pc:picChg chg="add del mod">
          <ac:chgData name="A Meredith (Ceredigion Pupil Referral Service)" userId="027daf0d-13c2-48ff-b9df-bc9d18a1ebfa" providerId="ADAL" clId="{956F0740-0DB1-4E45-8A93-7A5B15C7CEBD}" dt="2024-11-16T16:57:39.284" v="2031" actId="478"/>
          <ac:picMkLst>
            <pc:docMk/>
            <pc:sldMk cId="3200406285" sldId="306"/>
            <ac:picMk id="10" creationId="{60188664-D78C-A8F7-F0A2-86712C68F922}"/>
          </ac:picMkLst>
        </pc:picChg>
        <pc:picChg chg="add mod">
          <ac:chgData name="A Meredith (Ceredigion Pupil Referral Service)" userId="027daf0d-13c2-48ff-b9df-bc9d18a1ebfa" providerId="ADAL" clId="{956F0740-0DB1-4E45-8A93-7A5B15C7CEBD}" dt="2024-11-16T16:59:18.128" v="2036" actId="1076"/>
          <ac:picMkLst>
            <pc:docMk/>
            <pc:sldMk cId="3200406285" sldId="306"/>
            <ac:picMk id="13" creationId="{3A197993-61C2-EF0F-F08F-9962CAA5AAF4}"/>
          </ac:picMkLst>
        </pc:picChg>
      </pc:sldChg>
      <pc:sldChg chg="addSp delSp modSp new mod">
        <pc:chgData name="A Meredith (Ceredigion Pupil Referral Service)" userId="027daf0d-13c2-48ff-b9df-bc9d18a1ebfa" providerId="ADAL" clId="{956F0740-0DB1-4E45-8A93-7A5B15C7CEBD}" dt="2024-11-20T13:36:29.778" v="4330" actId="207"/>
        <pc:sldMkLst>
          <pc:docMk/>
          <pc:sldMk cId="330445659" sldId="307"/>
        </pc:sldMkLst>
        <pc:spChg chg="mod">
          <ac:chgData name="A Meredith (Ceredigion Pupil Referral Service)" userId="027daf0d-13c2-48ff-b9df-bc9d18a1ebfa" providerId="ADAL" clId="{956F0740-0DB1-4E45-8A93-7A5B15C7CEBD}" dt="2024-11-20T13:36:29.778" v="4330" actId="207"/>
          <ac:spMkLst>
            <pc:docMk/>
            <pc:sldMk cId="330445659" sldId="307"/>
            <ac:spMk id="2" creationId="{D5B24FCB-947E-B351-8812-7D05BA61420C}"/>
          </ac:spMkLst>
        </pc:spChg>
        <pc:spChg chg="del">
          <ac:chgData name="A Meredith (Ceredigion Pupil Referral Service)" userId="027daf0d-13c2-48ff-b9df-bc9d18a1ebfa" providerId="ADAL" clId="{956F0740-0DB1-4E45-8A93-7A5B15C7CEBD}" dt="2024-11-16T17:08:41.135" v="2094"/>
          <ac:spMkLst>
            <pc:docMk/>
            <pc:sldMk cId="330445659" sldId="307"/>
            <ac:spMk id="3" creationId="{F180E174-E635-D273-2D60-8E391C6A223A}"/>
          </ac:spMkLst>
        </pc:spChg>
        <pc:spChg chg="add del mod">
          <ac:chgData name="A Meredith (Ceredigion Pupil Referral Service)" userId="027daf0d-13c2-48ff-b9df-bc9d18a1ebfa" providerId="ADAL" clId="{956F0740-0DB1-4E45-8A93-7A5B15C7CEBD}" dt="2024-11-16T17:14:25.975" v="2140" actId="478"/>
          <ac:spMkLst>
            <pc:docMk/>
            <pc:sldMk cId="330445659" sldId="307"/>
            <ac:spMk id="7" creationId="{D37162CB-6854-CCBE-EA8B-B46757338463}"/>
          </ac:spMkLst>
        </pc:spChg>
        <pc:picChg chg="add del mod">
          <ac:chgData name="A Meredith (Ceredigion Pupil Referral Service)" userId="027daf0d-13c2-48ff-b9df-bc9d18a1ebfa" providerId="ADAL" clId="{956F0740-0DB1-4E45-8A93-7A5B15C7CEBD}" dt="2024-11-16T17:14:12.267" v="2139" actId="478"/>
          <ac:picMkLst>
            <pc:docMk/>
            <pc:sldMk cId="330445659" sldId="307"/>
            <ac:picMk id="4" creationId="{6AC009E7-30FA-7B8A-6512-920DC5956705}"/>
          </ac:picMkLst>
        </pc:picChg>
        <pc:picChg chg="add mod">
          <ac:chgData name="A Meredith (Ceredigion Pupil Referral Service)" userId="027daf0d-13c2-48ff-b9df-bc9d18a1ebfa" providerId="ADAL" clId="{956F0740-0DB1-4E45-8A93-7A5B15C7CEBD}" dt="2024-11-16T17:14:31.066" v="2141" actId="1076"/>
          <ac:picMkLst>
            <pc:docMk/>
            <pc:sldMk cId="330445659" sldId="307"/>
            <ac:picMk id="5" creationId="{EF3B2AB7-2E44-84AD-CBB7-CE31A3CBDE06}"/>
          </ac:picMkLst>
        </pc:picChg>
      </pc:sldChg>
      <pc:sldChg chg="modSp add mod ord">
        <pc:chgData name="A Meredith (Ceredigion Pupil Referral Service)" userId="027daf0d-13c2-48ff-b9df-bc9d18a1ebfa" providerId="ADAL" clId="{956F0740-0DB1-4E45-8A93-7A5B15C7CEBD}" dt="2024-11-16T17:18:07.555" v="2186" actId="207"/>
        <pc:sldMkLst>
          <pc:docMk/>
          <pc:sldMk cId="1654177374" sldId="308"/>
        </pc:sldMkLst>
        <pc:spChg chg="mod">
          <ac:chgData name="A Meredith (Ceredigion Pupil Referral Service)" userId="027daf0d-13c2-48ff-b9df-bc9d18a1ebfa" providerId="ADAL" clId="{956F0740-0DB1-4E45-8A93-7A5B15C7CEBD}" dt="2024-11-16T17:18:07.555" v="2186" actId="207"/>
          <ac:spMkLst>
            <pc:docMk/>
            <pc:sldMk cId="1654177374" sldId="308"/>
            <ac:spMk id="2" creationId="{FF087AF3-BBFF-DFB7-2206-58931B82837B}"/>
          </ac:spMkLst>
        </pc:spChg>
      </pc:sldChg>
      <pc:sldChg chg="addSp delSp modSp new del mod">
        <pc:chgData name="A Meredith (Ceredigion Pupil Referral Service)" userId="027daf0d-13c2-48ff-b9df-bc9d18a1ebfa" providerId="ADAL" clId="{956F0740-0DB1-4E45-8A93-7A5B15C7CEBD}" dt="2024-11-16T17:58:30.034" v="2319" actId="47"/>
        <pc:sldMkLst>
          <pc:docMk/>
          <pc:sldMk cId="1797049977" sldId="309"/>
        </pc:sldMkLst>
        <pc:spChg chg="mod">
          <ac:chgData name="A Meredith (Ceredigion Pupil Referral Service)" userId="027daf0d-13c2-48ff-b9df-bc9d18a1ebfa" providerId="ADAL" clId="{956F0740-0DB1-4E45-8A93-7A5B15C7CEBD}" dt="2024-11-16T17:10:27.009" v="2130" actId="207"/>
          <ac:spMkLst>
            <pc:docMk/>
            <pc:sldMk cId="1797049977" sldId="309"/>
            <ac:spMk id="2" creationId="{7ED1BF7F-E5AA-E8C4-1D97-48CF6E570F9A}"/>
          </ac:spMkLst>
        </pc:spChg>
        <pc:spChg chg="del">
          <ac:chgData name="A Meredith (Ceredigion Pupil Referral Service)" userId="027daf0d-13c2-48ff-b9df-bc9d18a1ebfa" providerId="ADAL" clId="{956F0740-0DB1-4E45-8A93-7A5B15C7CEBD}" dt="2024-11-16T17:15:58.585" v="2145"/>
          <ac:spMkLst>
            <pc:docMk/>
            <pc:sldMk cId="1797049977" sldId="309"/>
            <ac:spMk id="3" creationId="{B4220C03-9C30-98F8-9577-6C668586117E}"/>
          </ac:spMkLst>
        </pc:spChg>
        <pc:picChg chg="add mod">
          <ac:chgData name="A Meredith (Ceredigion Pupil Referral Service)" userId="027daf0d-13c2-48ff-b9df-bc9d18a1ebfa" providerId="ADAL" clId="{956F0740-0DB1-4E45-8A93-7A5B15C7CEBD}" dt="2024-11-16T17:15:58.585" v="2145"/>
          <ac:picMkLst>
            <pc:docMk/>
            <pc:sldMk cId="1797049977" sldId="309"/>
            <ac:picMk id="4" creationId="{8BEBA19A-C4E4-8520-220F-7B2E8F34E79F}"/>
          </ac:picMkLst>
        </pc:picChg>
      </pc:sldChg>
      <pc:sldChg chg="modSp add mod ord">
        <pc:chgData name="A Meredith (Ceredigion Pupil Referral Service)" userId="027daf0d-13c2-48ff-b9df-bc9d18a1ebfa" providerId="ADAL" clId="{956F0740-0DB1-4E45-8A93-7A5B15C7CEBD}" dt="2024-11-16T17:58:03.407" v="2318" actId="207"/>
        <pc:sldMkLst>
          <pc:docMk/>
          <pc:sldMk cId="2412095145" sldId="310"/>
        </pc:sldMkLst>
        <pc:spChg chg="mod">
          <ac:chgData name="A Meredith (Ceredigion Pupil Referral Service)" userId="027daf0d-13c2-48ff-b9df-bc9d18a1ebfa" providerId="ADAL" clId="{956F0740-0DB1-4E45-8A93-7A5B15C7CEBD}" dt="2024-11-16T17:58:03.407" v="2318" actId="207"/>
          <ac:spMkLst>
            <pc:docMk/>
            <pc:sldMk cId="2412095145" sldId="310"/>
            <ac:spMk id="2" creationId="{A9DEFAFC-DD39-CEB7-44C0-56EEB03210AB}"/>
          </ac:spMkLst>
        </pc:spChg>
      </pc:sldChg>
      <pc:sldChg chg="modSp add mod ord">
        <pc:chgData name="A Meredith (Ceredigion Pupil Referral Service)" userId="027daf0d-13c2-48ff-b9df-bc9d18a1ebfa" providerId="ADAL" clId="{956F0740-0DB1-4E45-8A93-7A5B15C7CEBD}" dt="2024-11-16T18:00:25.894" v="2320" actId="207"/>
        <pc:sldMkLst>
          <pc:docMk/>
          <pc:sldMk cId="2313763208" sldId="311"/>
        </pc:sldMkLst>
        <pc:spChg chg="mod">
          <ac:chgData name="A Meredith (Ceredigion Pupil Referral Service)" userId="027daf0d-13c2-48ff-b9df-bc9d18a1ebfa" providerId="ADAL" clId="{956F0740-0DB1-4E45-8A93-7A5B15C7CEBD}" dt="2024-11-16T18:00:25.894" v="2320" actId="207"/>
          <ac:spMkLst>
            <pc:docMk/>
            <pc:sldMk cId="2313763208" sldId="311"/>
            <ac:spMk id="2" creationId="{B0238E82-02A2-14A0-A69A-894E91F6E7E3}"/>
          </ac:spMkLst>
        </pc:spChg>
      </pc:sldChg>
      <pc:sldChg chg="addSp delSp modSp new mod">
        <pc:chgData name="A Meredith (Ceredigion Pupil Referral Service)" userId="027daf0d-13c2-48ff-b9df-bc9d18a1ebfa" providerId="ADAL" clId="{956F0740-0DB1-4E45-8A93-7A5B15C7CEBD}" dt="2024-11-20T13:37:57.465" v="4334" actId="207"/>
        <pc:sldMkLst>
          <pc:docMk/>
          <pc:sldMk cId="3513515816" sldId="312"/>
        </pc:sldMkLst>
        <pc:spChg chg="mod">
          <ac:chgData name="A Meredith (Ceredigion Pupil Referral Service)" userId="027daf0d-13c2-48ff-b9df-bc9d18a1ebfa" providerId="ADAL" clId="{956F0740-0DB1-4E45-8A93-7A5B15C7CEBD}" dt="2024-11-20T13:37:57.465" v="4334" actId="207"/>
          <ac:spMkLst>
            <pc:docMk/>
            <pc:sldMk cId="3513515816" sldId="312"/>
            <ac:spMk id="2" creationId="{0B07E5A4-F3C7-F5B0-CCED-5025952437CE}"/>
          </ac:spMkLst>
        </pc:spChg>
        <pc:spChg chg="del">
          <ac:chgData name="A Meredith (Ceredigion Pupil Referral Service)" userId="027daf0d-13c2-48ff-b9df-bc9d18a1ebfa" providerId="ADAL" clId="{956F0740-0DB1-4E45-8A93-7A5B15C7CEBD}" dt="2024-11-16T17:17:39.249" v="2185"/>
          <ac:spMkLst>
            <pc:docMk/>
            <pc:sldMk cId="3513515816" sldId="312"/>
            <ac:spMk id="3" creationId="{4C229ABC-9C6A-136C-CB04-DA07A27FC364}"/>
          </ac:spMkLst>
        </pc:spChg>
        <pc:picChg chg="add mod">
          <ac:chgData name="A Meredith (Ceredigion Pupil Referral Service)" userId="027daf0d-13c2-48ff-b9df-bc9d18a1ebfa" providerId="ADAL" clId="{956F0740-0DB1-4E45-8A93-7A5B15C7CEBD}" dt="2024-11-16T17:17:39.249" v="2185"/>
          <ac:picMkLst>
            <pc:docMk/>
            <pc:sldMk cId="3513515816" sldId="312"/>
            <ac:picMk id="4" creationId="{EBBD9F67-1C5F-7E4B-6440-274739928212}"/>
          </ac:picMkLst>
        </pc:picChg>
      </pc:sldChg>
      <pc:sldChg chg="addSp delSp modSp new del mod ord">
        <pc:chgData name="A Meredith (Ceredigion Pupil Referral Service)" userId="027daf0d-13c2-48ff-b9df-bc9d18a1ebfa" providerId="ADAL" clId="{956F0740-0DB1-4E45-8A93-7A5B15C7CEBD}" dt="2024-11-16T18:30:59.460" v="2522" actId="47"/>
        <pc:sldMkLst>
          <pc:docMk/>
          <pc:sldMk cId="1088182524" sldId="313"/>
        </pc:sldMkLst>
        <pc:spChg chg="del mod">
          <ac:chgData name="A Meredith (Ceredigion Pupil Referral Service)" userId="027daf0d-13c2-48ff-b9df-bc9d18a1ebfa" providerId="ADAL" clId="{956F0740-0DB1-4E45-8A93-7A5B15C7CEBD}" dt="2024-11-16T17:20:28.586" v="2265" actId="478"/>
          <ac:spMkLst>
            <pc:docMk/>
            <pc:sldMk cId="1088182524" sldId="313"/>
            <ac:spMk id="2" creationId="{B2A507AF-6995-4471-9BBD-06DF3D63809A}"/>
          </ac:spMkLst>
        </pc:spChg>
        <pc:spChg chg="mod">
          <ac:chgData name="A Meredith (Ceredigion Pupil Referral Service)" userId="027daf0d-13c2-48ff-b9df-bc9d18a1ebfa" providerId="ADAL" clId="{956F0740-0DB1-4E45-8A93-7A5B15C7CEBD}" dt="2024-11-16T17:24:27.956" v="2270" actId="21"/>
          <ac:spMkLst>
            <pc:docMk/>
            <pc:sldMk cId="1088182524" sldId="313"/>
            <ac:spMk id="3" creationId="{10E2559D-00CE-9AC4-7C4C-3F3B03B592B4}"/>
          </ac:spMkLst>
        </pc:spChg>
        <pc:picChg chg="add mod">
          <ac:chgData name="A Meredith (Ceredigion Pupil Referral Service)" userId="027daf0d-13c2-48ff-b9df-bc9d18a1ebfa" providerId="ADAL" clId="{956F0740-0DB1-4E45-8A93-7A5B15C7CEBD}" dt="2024-11-16T17:21:53.674" v="2267" actId="1076"/>
          <ac:picMkLst>
            <pc:docMk/>
            <pc:sldMk cId="1088182524" sldId="313"/>
            <ac:picMk id="4" creationId="{840627DA-B18A-7A16-BB09-BB6BE2359180}"/>
          </ac:picMkLst>
        </pc:picChg>
      </pc:sldChg>
      <pc:sldChg chg="delSp modSp new del mod">
        <pc:chgData name="A Meredith (Ceredigion Pupil Referral Service)" userId="027daf0d-13c2-48ff-b9df-bc9d18a1ebfa" providerId="ADAL" clId="{956F0740-0DB1-4E45-8A93-7A5B15C7CEBD}" dt="2024-11-16T18:28:06.323" v="2494" actId="47"/>
        <pc:sldMkLst>
          <pc:docMk/>
          <pc:sldMk cId="3290025297" sldId="314"/>
        </pc:sldMkLst>
        <pc:spChg chg="del">
          <ac:chgData name="A Meredith (Ceredigion Pupil Referral Service)" userId="027daf0d-13c2-48ff-b9df-bc9d18a1ebfa" providerId="ADAL" clId="{956F0740-0DB1-4E45-8A93-7A5B15C7CEBD}" dt="2024-11-16T17:24:57.999" v="2275" actId="478"/>
          <ac:spMkLst>
            <pc:docMk/>
            <pc:sldMk cId="3290025297" sldId="314"/>
            <ac:spMk id="2" creationId="{AABDEC07-37FB-9FE3-20F1-92B8BB1AABC4}"/>
          </ac:spMkLst>
        </pc:spChg>
        <pc:spChg chg="mod">
          <ac:chgData name="A Meredith (Ceredigion Pupil Referral Service)" userId="027daf0d-13c2-48ff-b9df-bc9d18a1ebfa" providerId="ADAL" clId="{956F0740-0DB1-4E45-8A93-7A5B15C7CEBD}" dt="2024-11-16T17:24:54.045" v="2274" actId="5793"/>
          <ac:spMkLst>
            <pc:docMk/>
            <pc:sldMk cId="3290025297" sldId="314"/>
            <ac:spMk id="3" creationId="{8C149BBD-C1DA-E3FE-95B2-6AED24823699}"/>
          </ac:spMkLst>
        </pc:spChg>
      </pc:sldChg>
      <pc:sldChg chg="addSp delSp modSp new mod setBg">
        <pc:chgData name="A Meredith (Ceredigion Pupil Referral Service)" userId="027daf0d-13c2-48ff-b9df-bc9d18a1ebfa" providerId="ADAL" clId="{956F0740-0DB1-4E45-8A93-7A5B15C7CEBD}" dt="2024-11-20T13:38:27.271" v="4337" actId="207"/>
        <pc:sldMkLst>
          <pc:docMk/>
          <pc:sldMk cId="2847731513" sldId="315"/>
        </pc:sldMkLst>
        <pc:spChg chg="mod">
          <ac:chgData name="A Meredith (Ceredigion Pupil Referral Service)" userId="027daf0d-13c2-48ff-b9df-bc9d18a1ebfa" providerId="ADAL" clId="{956F0740-0DB1-4E45-8A93-7A5B15C7CEBD}" dt="2024-11-20T13:38:27.271" v="4337" actId="207"/>
          <ac:spMkLst>
            <pc:docMk/>
            <pc:sldMk cId="2847731513" sldId="315"/>
            <ac:spMk id="2" creationId="{CBD203DB-E0C1-CFD5-B6A4-ED73079D4E09}"/>
          </ac:spMkLst>
        </pc:spChg>
        <pc:spChg chg="del">
          <ac:chgData name="A Meredith (Ceredigion Pupil Referral Service)" userId="027daf0d-13c2-48ff-b9df-bc9d18a1ebfa" providerId="ADAL" clId="{956F0740-0DB1-4E45-8A93-7A5B15C7CEBD}" dt="2024-11-16T18:03:12.073" v="2393"/>
          <ac:spMkLst>
            <pc:docMk/>
            <pc:sldMk cId="2847731513" sldId="315"/>
            <ac:spMk id="3" creationId="{0A5CA1AF-ED99-0FCF-8F60-815498AFAA0B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8:03:16.983" v="2395" actId="26606"/>
          <ac:spMkLst>
            <pc:docMk/>
            <pc:sldMk cId="2847731513" sldId="315"/>
            <ac:spMk id="8" creationId="{6766F28D-37AF-5D90-2253-3B44A2ACB14A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8:03:16.983" v="2395" actId="26606"/>
          <ac:spMkLst>
            <pc:docMk/>
            <pc:sldMk cId="2847731513" sldId="315"/>
            <ac:spMk id="11" creationId="{F13C74B1-5B17-4795-BED0-7140497B445A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6T18:03:16.983" v="2395" actId="26606"/>
          <ac:spMkLst>
            <pc:docMk/>
            <pc:sldMk cId="2847731513" sldId="315"/>
            <ac:spMk id="13" creationId="{D4974D33-8DC5-464E-8C6D-BE58F0669C17}"/>
          </ac:spMkLst>
        </pc:spChg>
        <pc:picChg chg="add mod">
          <ac:chgData name="A Meredith (Ceredigion Pupil Referral Service)" userId="027daf0d-13c2-48ff-b9df-bc9d18a1ebfa" providerId="ADAL" clId="{956F0740-0DB1-4E45-8A93-7A5B15C7CEBD}" dt="2024-11-16T18:03:16.983" v="2395" actId="26606"/>
          <ac:picMkLst>
            <pc:docMk/>
            <pc:sldMk cId="2847731513" sldId="315"/>
            <ac:picMk id="4" creationId="{084459B8-8B12-2871-C8C8-3B2DFB6513E4}"/>
          </ac:picMkLst>
        </pc:picChg>
      </pc:sldChg>
      <pc:sldChg chg="add ord">
        <pc:chgData name="A Meredith (Ceredigion Pupil Referral Service)" userId="027daf0d-13c2-48ff-b9df-bc9d18a1ebfa" providerId="ADAL" clId="{956F0740-0DB1-4E45-8A93-7A5B15C7CEBD}" dt="2024-11-16T17:26:48.255" v="2279"/>
        <pc:sldMkLst>
          <pc:docMk/>
          <pc:sldMk cId="4070282378" sldId="316"/>
        </pc:sldMkLst>
      </pc:sldChg>
      <pc:sldChg chg="addSp delSp modSp new mod">
        <pc:chgData name="A Meredith (Ceredigion Pupil Referral Service)" userId="027daf0d-13c2-48ff-b9df-bc9d18a1ebfa" providerId="ADAL" clId="{956F0740-0DB1-4E45-8A93-7A5B15C7CEBD}" dt="2024-11-20T13:37:02.034" v="4331" actId="207"/>
        <pc:sldMkLst>
          <pc:docMk/>
          <pc:sldMk cId="3515930956" sldId="317"/>
        </pc:sldMkLst>
        <pc:spChg chg="mod">
          <ac:chgData name="A Meredith (Ceredigion Pupil Referral Service)" userId="027daf0d-13c2-48ff-b9df-bc9d18a1ebfa" providerId="ADAL" clId="{956F0740-0DB1-4E45-8A93-7A5B15C7CEBD}" dt="2024-11-20T13:37:02.034" v="4331" actId="207"/>
          <ac:spMkLst>
            <pc:docMk/>
            <pc:sldMk cId="3515930956" sldId="317"/>
            <ac:spMk id="2" creationId="{480A1268-A7EC-3921-E8D2-25B9296BE8F9}"/>
          </ac:spMkLst>
        </pc:spChg>
        <pc:spChg chg="del">
          <ac:chgData name="A Meredith (Ceredigion Pupil Referral Service)" userId="027daf0d-13c2-48ff-b9df-bc9d18a1ebfa" providerId="ADAL" clId="{956F0740-0DB1-4E45-8A93-7A5B15C7CEBD}" dt="2024-11-16T17:57:31.357" v="2317"/>
          <ac:spMkLst>
            <pc:docMk/>
            <pc:sldMk cId="3515930956" sldId="317"/>
            <ac:spMk id="3" creationId="{3C661F40-C40C-95E3-40A6-ED1F1057F239}"/>
          </ac:spMkLst>
        </pc:spChg>
        <pc:picChg chg="add mod">
          <ac:chgData name="A Meredith (Ceredigion Pupil Referral Service)" userId="027daf0d-13c2-48ff-b9df-bc9d18a1ebfa" providerId="ADAL" clId="{956F0740-0DB1-4E45-8A93-7A5B15C7CEBD}" dt="2024-11-16T17:57:31.357" v="2317"/>
          <ac:picMkLst>
            <pc:docMk/>
            <pc:sldMk cId="3515930956" sldId="317"/>
            <ac:picMk id="4" creationId="{0ECA3B1A-1A8C-3891-7FE9-63590B7F7F12}"/>
          </ac:picMkLst>
        </pc:picChg>
      </pc:sldChg>
      <pc:sldChg chg="modSp new del mod">
        <pc:chgData name="A Meredith (Ceredigion Pupil Referral Service)" userId="027daf0d-13c2-48ff-b9df-bc9d18a1ebfa" providerId="ADAL" clId="{956F0740-0DB1-4E45-8A93-7A5B15C7CEBD}" dt="2024-11-16T18:00:48.562" v="2340" actId="47"/>
        <pc:sldMkLst>
          <pc:docMk/>
          <pc:sldMk cId="980921818" sldId="318"/>
        </pc:sldMkLst>
        <pc:spChg chg="mod">
          <ac:chgData name="A Meredith (Ceredigion Pupil Referral Service)" userId="027daf0d-13c2-48ff-b9df-bc9d18a1ebfa" providerId="ADAL" clId="{956F0740-0DB1-4E45-8A93-7A5B15C7CEBD}" dt="2024-11-16T18:00:42.388" v="2339" actId="20577"/>
          <ac:spMkLst>
            <pc:docMk/>
            <pc:sldMk cId="980921818" sldId="318"/>
            <ac:spMk id="2" creationId="{B743BD79-0D7D-B443-CB0F-DE653D3498BB}"/>
          </ac:spMkLst>
        </pc:spChg>
      </pc:sldChg>
      <pc:sldChg chg="addSp delSp modSp add mod ord">
        <pc:chgData name="A Meredith (Ceredigion Pupil Referral Service)" userId="027daf0d-13c2-48ff-b9df-bc9d18a1ebfa" providerId="ADAL" clId="{956F0740-0DB1-4E45-8A93-7A5B15C7CEBD}" dt="2024-11-16T18:02:06.629" v="2348" actId="478"/>
        <pc:sldMkLst>
          <pc:docMk/>
          <pc:sldMk cId="2799997395" sldId="318"/>
        </pc:sldMkLst>
        <pc:spChg chg="mod">
          <ac:chgData name="A Meredith (Ceredigion Pupil Referral Service)" userId="027daf0d-13c2-48ff-b9df-bc9d18a1ebfa" providerId="ADAL" clId="{956F0740-0DB1-4E45-8A93-7A5B15C7CEBD}" dt="2024-11-16T18:01:57.711" v="2346" actId="207"/>
          <ac:spMkLst>
            <pc:docMk/>
            <pc:sldMk cId="2799997395" sldId="318"/>
            <ac:spMk id="2" creationId="{08D0FA6F-8F4A-B8BD-0CC0-02F9F2B80E31}"/>
          </ac:spMkLst>
        </pc:spChg>
        <pc:spChg chg="add del mod">
          <ac:chgData name="A Meredith (Ceredigion Pupil Referral Service)" userId="027daf0d-13c2-48ff-b9df-bc9d18a1ebfa" providerId="ADAL" clId="{956F0740-0DB1-4E45-8A93-7A5B15C7CEBD}" dt="2024-11-16T18:02:06.629" v="2348" actId="478"/>
          <ac:spMkLst>
            <pc:docMk/>
            <pc:sldMk cId="2799997395" sldId="318"/>
            <ac:spMk id="4" creationId="{269585E7-8BAD-E940-C79D-DBC27AF576FA}"/>
          </ac:spMkLst>
        </pc:spChg>
        <pc:picChg chg="add del">
          <ac:chgData name="A Meredith (Ceredigion Pupil Referral Service)" userId="027daf0d-13c2-48ff-b9df-bc9d18a1ebfa" providerId="ADAL" clId="{956F0740-0DB1-4E45-8A93-7A5B15C7CEBD}" dt="2024-11-16T18:02:06.629" v="2348" actId="478"/>
          <ac:picMkLst>
            <pc:docMk/>
            <pc:sldMk cId="2799997395" sldId="318"/>
            <ac:picMk id="13" creationId="{3A197993-61C2-EF0F-F08F-9962CAA5AAF4}"/>
          </ac:picMkLst>
        </pc:picChg>
      </pc:sldChg>
      <pc:sldChg chg="addSp delSp modSp new del mod setBg">
        <pc:chgData name="A Meredith (Ceredigion Pupil Referral Service)" userId="027daf0d-13c2-48ff-b9df-bc9d18a1ebfa" providerId="ADAL" clId="{956F0740-0DB1-4E45-8A93-7A5B15C7CEBD}" dt="2024-11-19T20:43:05.891" v="3695" actId="47"/>
        <pc:sldMkLst>
          <pc:docMk/>
          <pc:sldMk cId="168756829" sldId="319"/>
        </pc:sldMkLst>
        <pc:spChg chg="mod">
          <ac:chgData name="A Meredith (Ceredigion Pupil Referral Service)" userId="027daf0d-13c2-48ff-b9df-bc9d18a1ebfa" providerId="ADAL" clId="{956F0740-0DB1-4E45-8A93-7A5B15C7CEBD}" dt="2024-11-16T18:08:34.357" v="2428" actId="255"/>
          <ac:spMkLst>
            <pc:docMk/>
            <pc:sldMk cId="168756829" sldId="319"/>
            <ac:spMk id="2" creationId="{1DBAA40E-6DD8-E72A-F070-37A9EAED250F}"/>
          </ac:spMkLst>
        </pc:spChg>
        <pc:spChg chg="del mod">
          <ac:chgData name="A Meredith (Ceredigion Pupil Referral Service)" userId="027daf0d-13c2-48ff-b9df-bc9d18a1ebfa" providerId="ADAL" clId="{956F0740-0DB1-4E45-8A93-7A5B15C7CEBD}" dt="2024-11-16T18:06:18.755" v="2417" actId="26606"/>
          <ac:spMkLst>
            <pc:docMk/>
            <pc:sldMk cId="168756829" sldId="319"/>
            <ac:spMk id="3" creationId="{ABD5DC46-26F1-5682-EFD7-9E10E1E89A1C}"/>
          </ac:spMkLst>
        </pc:spChg>
        <pc:spChg chg="add mod">
          <ac:chgData name="A Meredith (Ceredigion Pupil Referral Service)" userId="027daf0d-13c2-48ff-b9df-bc9d18a1ebfa" providerId="ADAL" clId="{956F0740-0DB1-4E45-8A93-7A5B15C7CEBD}" dt="2024-11-19T20:30:53.454" v="3669" actId="13926"/>
          <ac:spMkLst>
            <pc:docMk/>
            <pc:sldMk cId="168756829" sldId="319"/>
            <ac:spMk id="6" creationId="{1C0D45F6-84D4-315E-E293-A3E73A61F7B1}"/>
          </ac:spMkLst>
        </pc:spChg>
        <pc:grpChg chg="add">
          <ac:chgData name="A Meredith (Ceredigion Pupil Referral Service)" userId="027daf0d-13c2-48ff-b9df-bc9d18a1ebfa" providerId="ADAL" clId="{956F0740-0DB1-4E45-8A93-7A5B15C7CEBD}" dt="2024-11-16T18:07:33.565" v="2423" actId="26606"/>
          <ac:grpSpMkLst>
            <pc:docMk/>
            <pc:sldMk cId="168756829" sldId="319"/>
            <ac:grpSpMk id="12" creationId="{792AA144-DDFF-C43B-6866-516C9091D065}"/>
          </ac:grpSpMkLst>
        </pc:grpChg>
        <pc:graphicFrameChg chg="add mod ord modGraphic">
          <ac:chgData name="A Meredith (Ceredigion Pupil Referral Service)" userId="027daf0d-13c2-48ff-b9df-bc9d18a1ebfa" providerId="ADAL" clId="{956F0740-0DB1-4E45-8A93-7A5B15C7CEBD}" dt="2024-11-16T18:08:52.845" v="2430" actId="255"/>
          <ac:graphicFrameMkLst>
            <pc:docMk/>
            <pc:sldMk cId="168756829" sldId="319"/>
            <ac:graphicFrameMk id="7" creationId="{D9B529E0-6A0A-C7C3-BA36-A5802CC21885}"/>
          </ac:graphicFrameMkLst>
        </pc:graphicFrameChg>
        <pc:picChg chg="add mod">
          <ac:chgData name="A Meredith (Ceredigion Pupil Referral Service)" userId="027daf0d-13c2-48ff-b9df-bc9d18a1ebfa" providerId="ADAL" clId="{956F0740-0DB1-4E45-8A93-7A5B15C7CEBD}" dt="2024-11-19T20:23:21.745" v="3584" actId="14100"/>
          <ac:picMkLst>
            <pc:docMk/>
            <pc:sldMk cId="168756829" sldId="319"/>
            <ac:picMk id="4" creationId="{4334A7ED-ADC3-52C1-B82F-9B871CFC01D0}"/>
          </ac:picMkLst>
        </pc:picChg>
        <pc:picChg chg="add mod">
          <ac:chgData name="A Meredith (Ceredigion Pupil Referral Service)" userId="027daf0d-13c2-48ff-b9df-bc9d18a1ebfa" providerId="ADAL" clId="{956F0740-0DB1-4E45-8A93-7A5B15C7CEBD}" dt="2024-11-16T18:08:02.897" v="2425" actId="1076"/>
          <ac:picMkLst>
            <pc:docMk/>
            <pc:sldMk cId="168756829" sldId="319"/>
            <ac:picMk id="5" creationId="{6FDA38B8-C6CE-7E2C-73E6-0A90FDA913F8}"/>
          </ac:picMkLst>
        </pc:picChg>
      </pc:sldChg>
      <pc:sldChg chg="addSp delSp modSp new mod">
        <pc:chgData name="A Meredith (Ceredigion Pupil Referral Service)" userId="027daf0d-13c2-48ff-b9df-bc9d18a1ebfa" providerId="ADAL" clId="{956F0740-0DB1-4E45-8A93-7A5B15C7CEBD}" dt="2024-11-20T13:54:07.130" v="4351" actId="20577"/>
        <pc:sldMkLst>
          <pc:docMk/>
          <pc:sldMk cId="276091586" sldId="320"/>
        </pc:sldMkLst>
        <pc:spChg chg="del mod">
          <ac:chgData name="A Meredith (Ceredigion Pupil Referral Service)" userId="027daf0d-13c2-48ff-b9df-bc9d18a1ebfa" providerId="ADAL" clId="{956F0740-0DB1-4E45-8A93-7A5B15C7CEBD}" dt="2024-11-19T13:35:34.908" v="3183" actId="478"/>
          <ac:spMkLst>
            <pc:docMk/>
            <pc:sldMk cId="276091586" sldId="320"/>
            <ac:spMk id="2" creationId="{4EAF1690-3276-CD9F-62A5-2D544732D064}"/>
          </ac:spMkLst>
        </pc:spChg>
        <pc:spChg chg="del">
          <ac:chgData name="A Meredith (Ceredigion Pupil Referral Service)" userId="027daf0d-13c2-48ff-b9df-bc9d18a1ebfa" providerId="ADAL" clId="{956F0740-0DB1-4E45-8A93-7A5B15C7CEBD}" dt="2024-11-16T18:16:48.006" v="2455" actId="3680"/>
          <ac:spMkLst>
            <pc:docMk/>
            <pc:sldMk cId="276091586" sldId="320"/>
            <ac:spMk id="3" creationId="{7AAC8938-172C-C09B-0372-957E347D43A0}"/>
          </ac:spMkLst>
        </pc:spChg>
        <pc:spChg chg="add del mod">
          <ac:chgData name="A Meredith (Ceredigion Pupil Referral Service)" userId="027daf0d-13c2-48ff-b9df-bc9d18a1ebfa" providerId="ADAL" clId="{956F0740-0DB1-4E45-8A93-7A5B15C7CEBD}" dt="2024-11-16T18:17:46.594" v="2458" actId="3680"/>
          <ac:spMkLst>
            <pc:docMk/>
            <pc:sldMk cId="276091586" sldId="320"/>
            <ac:spMk id="6" creationId="{B6704DF0-B25F-AA20-D867-9832C5B39DD9}"/>
          </ac:spMkLst>
        </pc:spChg>
        <pc:spChg chg="add mod">
          <ac:chgData name="A Meredith (Ceredigion Pupil Referral Service)" userId="027daf0d-13c2-48ff-b9df-bc9d18a1ebfa" providerId="ADAL" clId="{956F0740-0DB1-4E45-8A93-7A5B15C7CEBD}" dt="2024-11-20T13:54:07.130" v="4351" actId="20577"/>
          <ac:spMkLst>
            <pc:docMk/>
            <pc:sldMk cId="276091586" sldId="320"/>
            <ac:spMk id="9" creationId="{E30CCF75-D9BF-5D79-D790-9649D829621D}"/>
          </ac:spMkLst>
        </pc:spChg>
        <pc:graphicFrameChg chg="add del mod ord modGraphic">
          <ac:chgData name="A Meredith (Ceredigion Pupil Referral Service)" userId="027daf0d-13c2-48ff-b9df-bc9d18a1ebfa" providerId="ADAL" clId="{956F0740-0DB1-4E45-8A93-7A5B15C7CEBD}" dt="2024-11-16T18:17:31.300" v="2457" actId="478"/>
          <ac:graphicFrameMkLst>
            <pc:docMk/>
            <pc:sldMk cId="276091586" sldId="320"/>
            <ac:graphicFrameMk id="4" creationId="{B75D5A00-873F-63E8-27D2-56BA8FE7F7EE}"/>
          </ac:graphicFrameMkLst>
        </pc:graphicFrameChg>
        <pc:graphicFrameChg chg="add del mod ord modGraphic">
          <ac:chgData name="A Meredith (Ceredigion Pupil Referral Service)" userId="027daf0d-13c2-48ff-b9df-bc9d18a1ebfa" providerId="ADAL" clId="{956F0740-0DB1-4E45-8A93-7A5B15C7CEBD}" dt="2024-11-16T18:17:50.422" v="2459" actId="478"/>
          <ac:graphicFrameMkLst>
            <pc:docMk/>
            <pc:sldMk cId="276091586" sldId="320"/>
            <ac:graphicFrameMk id="7" creationId="{91E4584E-4A62-8223-043B-B4190CC78019}"/>
          </ac:graphicFrameMkLst>
        </pc:graphicFrameChg>
        <pc:graphicFrameChg chg="add del mod modGraphic">
          <ac:chgData name="A Meredith (Ceredigion Pupil Referral Service)" userId="027daf0d-13c2-48ff-b9df-bc9d18a1ebfa" providerId="ADAL" clId="{956F0740-0DB1-4E45-8A93-7A5B15C7CEBD}" dt="2024-11-16T18:26:09.220" v="2470" actId="478"/>
          <ac:graphicFrameMkLst>
            <pc:docMk/>
            <pc:sldMk cId="276091586" sldId="320"/>
            <ac:graphicFrameMk id="10" creationId="{7BA46A39-32F5-BC4E-19B5-C72798707179}"/>
          </ac:graphicFrameMkLst>
        </pc:graphicFrameChg>
      </pc:sldChg>
      <pc:sldChg chg="modSp add mod">
        <pc:chgData name="A Meredith (Ceredigion Pupil Referral Service)" userId="027daf0d-13c2-48ff-b9df-bc9d18a1ebfa" providerId="ADAL" clId="{956F0740-0DB1-4E45-8A93-7A5B15C7CEBD}" dt="2024-11-16T18:29:31.065" v="2517" actId="13926"/>
        <pc:sldMkLst>
          <pc:docMk/>
          <pc:sldMk cId="1087558466" sldId="321"/>
        </pc:sldMkLst>
        <pc:spChg chg="mod">
          <ac:chgData name="A Meredith (Ceredigion Pupil Referral Service)" userId="027daf0d-13c2-48ff-b9df-bc9d18a1ebfa" providerId="ADAL" clId="{956F0740-0DB1-4E45-8A93-7A5B15C7CEBD}" dt="2024-11-16T18:28:30.543" v="2508" actId="20577"/>
          <ac:spMkLst>
            <pc:docMk/>
            <pc:sldMk cId="1087558466" sldId="321"/>
            <ac:spMk id="2" creationId="{4EAF1690-3276-CD9F-62A5-2D544732D064}"/>
          </ac:spMkLst>
        </pc:spChg>
        <pc:spChg chg="mod">
          <ac:chgData name="A Meredith (Ceredigion Pupil Referral Service)" userId="027daf0d-13c2-48ff-b9df-bc9d18a1ebfa" providerId="ADAL" clId="{956F0740-0DB1-4E45-8A93-7A5B15C7CEBD}" dt="2024-11-16T18:29:31.065" v="2517" actId="13926"/>
          <ac:spMkLst>
            <pc:docMk/>
            <pc:sldMk cId="1087558466" sldId="321"/>
            <ac:spMk id="9" creationId="{E30CCF75-D9BF-5D79-D790-9649D829621D}"/>
          </ac:spMkLst>
        </pc:spChg>
      </pc:sldChg>
      <pc:sldChg chg="add del ord">
        <pc:chgData name="A Meredith (Ceredigion Pupil Referral Service)" userId="027daf0d-13c2-48ff-b9df-bc9d18a1ebfa" providerId="ADAL" clId="{956F0740-0DB1-4E45-8A93-7A5B15C7CEBD}" dt="2024-11-16T18:53:26.357" v="2680" actId="47"/>
        <pc:sldMkLst>
          <pc:docMk/>
          <pc:sldMk cId="2446262923" sldId="322"/>
        </pc:sldMkLst>
      </pc:sldChg>
      <pc:sldChg chg="add del ord">
        <pc:chgData name="A Meredith (Ceredigion Pupil Referral Service)" userId="027daf0d-13c2-48ff-b9df-bc9d18a1ebfa" providerId="ADAL" clId="{956F0740-0DB1-4E45-8A93-7A5B15C7CEBD}" dt="2024-11-16T18:53:32.984" v="2681" actId="47"/>
        <pc:sldMkLst>
          <pc:docMk/>
          <pc:sldMk cId="2802060176" sldId="323"/>
        </pc:sldMkLst>
      </pc:sldChg>
      <pc:sldChg chg="addSp delSp modSp new del mod">
        <pc:chgData name="A Meredith (Ceredigion Pupil Referral Service)" userId="027daf0d-13c2-48ff-b9df-bc9d18a1ebfa" providerId="ADAL" clId="{956F0740-0DB1-4E45-8A93-7A5B15C7CEBD}" dt="2024-11-19T13:35:03.648" v="3178" actId="47"/>
        <pc:sldMkLst>
          <pc:docMk/>
          <pc:sldMk cId="3550798433" sldId="324"/>
        </pc:sldMkLst>
        <pc:spChg chg="del mod">
          <ac:chgData name="A Meredith (Ceredigion Pupil Referral Service)" userId="027daf0d-13c2-48ff-b9df-bc9d18a1ebfa" providerId="ADAL" clId="{956F0740-0DB1-4E45-8A93-7A5B15C7CEBD}" dt="2024-11-16T20:58:22.391" v="2773" actId="478"/>
          <ac:spMkLst>
            <pc:docMk/>
            <pc:sldMk cId="3550798433" sldId="324"/>
            <ac:spMk id="2" creationId="{411AD5DE-F540-0CC2-0BF1-9E693D3EE26F}"/>
          </ac:spMkLst>
        </pc:spChg>
        <pc:spChg chg="mod">
          <ac:chgData name="A Meredith (Ceredigion Pupil Referral Service)" userId="027daf0d-13c2-48ff-b9df-bc9d18a1ebfa" providerId="ADAL" clId="{956F0740-0DB1-4E45-8A93-7A5B15C7CEBD}" dt="2024-11-16T20:58:18.409" v="2772" actId="20577"/>
          <ac:spMkLst>
            <pc:docMk/>
            <pc:sldMk cId="3550798433" sldId="324"/>
            <ac:spMk id="3" creationId="{A418EA32-3817-6BE7-8B88-D8EA564AFCA9}"/>
          </ac:spMkLst>
        </pc:spChg>
        <pc:picChg chg="add del mod">
          <ac:chgData name="A Meredith (Ceredigion Pupil Referral Service)" userId="027daf0d-13c2-48ff-b9df-bc9d18a1ebfa" providerId="ADAL" clId="{956F0740-0DB1-4E45-8A93-7A5B15C7CEBD}" dt="2024-11-16T19:05:11.047" v="2748" actId="478"/>
          <ac:picMkLst>
            <pc:docMk/>
            <pc:sldMk cId="3550798433" sldId="324"/>
            <ac:picMk id="4" creationId="{3470651F-1631-588E-F711-18BDE16E56AE}"/>
          </ac:picMkLst>
        </pc:picChg>
        <pc:picChg chg="add mod">
          <ac:chgData name="A Meredith (Ceredigion Pupil Referral Service)" userId="027daf0d-13c2-48ff-b9df-bc9d18a1ebfa" providerId="ADAL" clId="{956F0740-0DB1-4E45-8A93-7A5B15C7CEBD}" dt="2024-11-16T20:58:31.822" v="2775" actId="1076"/>
          <ac:picMkLst>
            <pc:docMk/>
            <pc:sldMk cId="3550798433" sldId="324"/>
            <ac:picMk id="5" creationId="{2FB449A8-BFA1-FD4B-7868-D85CFACC4D07}"/>
          </ac:picMkLst>
        </pc:picChg>
        <pc:picChg chg="add del mod">
          <ac:chgData name="A Meredith (Ceredigion Pupil Referral Service)" userId="027daf0d-13c2-48ff-b9df-bc9d18a1ebfa" providerId="ADAL" clId="{956F0740-0DB1-4E45-8A93-7A5B15C7CEBD}" dt="2024-11-16T20:58:27.238" v="2774" actId="21"/>
          <ac:picMkLst>
            <pc:docMk/>
            <pc:sldMk cId="3550798433" sldId="324"/>
            <ac:picMk id="6" creationId="{1457969F-174F-8363-76D0-1ACC6CF93D14}"/>
          </ac:picMkLst>
        </pc:picChg>
      </pc:sldChg>
      <pc:sldChg chg="modSp new del mod">
        <pc:chgData name="A Meredith (Ceredigion Pupil Referral Service)" userId="027daf0d-13c2-48ff-b9df-bc9d18a1ebfa" providerId="ADAL" clId="{956F0740-0DB1-4E45-8A93-7A5B15C7CEBD}" dt="2024-11-16T18:45:43.608" v="2603" actId="47"/>
        <pc:sldMkLst>
          <pc:docMk/>
          <pc:sldMk cId="722348016" sldId="325"/>
        </pc:sldMkLst>
        <pc:spChg chg="mod">
          <ac:chgData name="A Meredith (Ceredigion Pupil Referral Service)" userId="027daf0d-13c2-48ff-b9df-bc9d18a1ebfa" providerId="ADAL" clId="{956F0740-0DB1-4E45-8A93-7A5B15C7CEBD}" dt="2024-11-16T18:45:03.225" v="2599" actId="20577"/>
          <ac:spMkLst>
            <pc:docMk/>
            <pc:sldMk cId="722348016" sldId="325"/>
            <ac:spMk id="2" creationId="{B1FA1C1B-880A-A071-ABF3-16709CA0F117}"/>
          </ac:spMkLst>
        </pc:spChg>
      </pc:sldChg>
      <pc:sldChg chg="addSp delSp modSp add del mod ord">
        <pc:chgData name="A Meredith (Ceredigion Pupil Referral Service)" userId="027daf0d-13c2-48ff-b9df-bc9d18a1ebfa" providerId="ADAL" clId="{956F0740-0DB1-4E45-8A93-7A5B15C7CEBD}" dt="2024-11-19T21:09:24.312" v="3963" actId="47"/>
        <pc:sldMkLst>
          <pc:docMk/>
          <pc:sldMk cId="4119946612" sldId="326"/>
        </pc:sldMkLst>
        <pc:spChg chg="mod">
          <ac:chgData name="A Meredith (Ceredigion Pupil Referral Service)" userId="027daf0d-13c2-48ff-b9df-bc9d18a1ebfa" providerId="ADAL" clId="{956F0740-0DB1-4E45-8A93-7A5B15C7CEBD}" dt="2024-11-19T21:05:56.414" v="3836" actId="27636"/>
          <ac:spMkLst>
            <pc:docMk/>
            <pc:sldMk cId="4119946612" sldId="326"/>
            <ac:spMk id="2" creationId="{1DBAA40E-6DD8-E72A-F070-37A9EAED250F}"/>
          </ac:spMkLst>
        </pc:spChg>
        <pc:spChg chg="add del mod">
          <ac:chgData name="A Meredith (Ceredigion Pupil Referral Service)" userId="027daf0d-13c2-48ff-b9df-bc9d18a1ebfa" providerId="ADAL" clId="{956F0740-0DB1-4E45-8A93-7A5B15C7CEBD}" dt="2024-11-19T21:04:54.487" v="3812" actId="478"/>
          <ac:spMkLst>
            <pc:docMk/>
            <pc:sldMk cId="4119946612" sldId="326"/>
            <ac:spMk id="6" creationId="{8C12696D-CCDE-FF67-2D93-A763102A3D46}"/>
          </ac:spMkLst>
        </pc:spChg>
        <pc:graphicFrameChg chg="del mod">
          <ac:chgData name="A Meredith (Ceredigion Pupil Referral Service)" userId="027daf0d-13c2-48ff-b9df-bc9d18a1ebfa" providerId="ADAL" clId="{956F0740-0DB1-4E45-8A93-7A5B15C7CEBD}" dt="2024-11-19T21:04:39.365" v="3811" actId="478"/>
          <ac:graphicFrameMkLst>
            <pc:docMk/>
            <pc:sldMk cId="4119946612" sldId="326"/>
            <ac:graphicFrameMk id="7" creationId="{D9B529E0-6A0A-C7C3-BA36-A5802CC21885}"/>
          </ac:graphicFrameMkLst>
        </pc:graphicFrameChg>
        <pc:picChg chg="add del mod">
          <ac:chgData name="A Meredith (Ceredigion Pupil Referral Service)" userId="027daf0d-13c2-48ff-b9df-bc9d18a1ebfa" providerId="ADAL" clId="{956F0740-0DB1-4E45-8A93-7A5B15C7CEBD}" dt="2024-11-19T21:06:29.319" v="3851" actId="21"/>
          <ac:picMkLst>
            <pc:docMk/>
            <pc:sldMk cId="4119946612" sldId="326"/>
            <ac:picMk id="4" creationId="{4334A7ED-ADC3-52C1-B82F-9B871CFC01D0}"/>
          </ac:picMkLst>
        </pc:picChg>
        <pc:picChg chg="del">
          <ac:chgData name="A Meredith (Ceredigion Pupil Referral Service)" userId="027daf0d-13c2-48ff-b9df-bc9d18a1ebfa" providerId="ADAL" clId="{956F0740-0DB1-4E45-8A93-7A5B15C7CEBD}" dt="2024-11-19T21:05:04.119" v="3815" actId="478"/>
          <ac:picMkLst>
            <pc:docMk/>
            <pc:sldMk cId="4119946612" sldId="326"/>
            <ac:picMk id="5" creationId="{6FDA38B8-C6CE-7E2C-73E6-0A90FDA913F8}"/>
          </ac:picMkLst>
        </pc:picChg>
      </pc:sldChg>
      <pc:sldChg chg="add ord">
        <pc:chgData name="A Meredith (Ceredigion Pupil Referral Service)" userId="027daf0d-13c2-48ff-b9df-bc9d18a1ebfa" providerId="ADAL" clId="{956F0740-0DB1-4E45-8A93-7A5B15C7CEBD}" dt="2024-11-16T18:53:57.286" v="2685"/>
        <pc:sldMkLst>
          <pc:docMk/>
          <pc:sldMk cId="2190016097" sldId="327"/>
        </pc:sldMkLst>
      </pc:sldChg>
      <pc:sldChg chg="addSp delSp modSp add mod ord">
        <pc:chgData name="A Meredith (Ceredigion Pupil Referral Service)" userId="027daf0d-13c2-48ff-b9df-bc9d18a1ebfa" providerId="ADAL" clId="{956F0740-0DB1-4E45-8A93-7A5B15C7CEBD}" dt="2024-11-21T03:00:16.987" v="4536" actId="20577"/>
        <pc:sldMkLst>
          <pc:docMk/>
          <pc:sldMk cId="3187024642" sldId="328"/>
        </pc:sldMkLst>
        <pc:spChg chg="mod">
          <ac:chgData name="A Meredith (Ceredigion Pupil Referral Service)" userId="027daf0d-13c2-48ff-b9df-bc9d18a1ebfa" providerId="ADAL" clId="{956F0740-0DB1-4E45-8A93-7A5B15C7CEBD}" dt="2024-11-19T21:22:03.805" v="4056" actId="26606"/>
          <ac:spMkLst>
            <pc:docMk/>
            <pc:sldMk cId="3187024642" sldId="328"/>
            <ac:spMk id="2" creationId="{E65BEF15-63E0-CA0C-AA9B-681539AEB130}"/>
          </ac:spMkLst>
        </pc:spChg>
        <pc:spChg chg="mod">
          <ac:chgData name="A Meredith (Ceredigion Pupil Referral Service)" userId="027daf0d-13c2-48ff-b9df-bc9d18a1ebfa" providerId="ADAL" clId="{956F0740-0DB1-4E45-8A93-7A5B15C7CEBD}" dt="2024-11-21T03:00:16.987" v="4536" actId="20577"/>
          <ac:spMkLst>
            <pc:docMk/>
            <pc:sldMk cId="3187024642" sldId="328"/>
            <ac:spMk id="3" creationId="{7E74B15D-3F14-7498-C406-A7B0C50AC1E5}"/>
          </ac:spMkLst>
        </pc:spChg>
        <pc:spChg chg="del">
          <ac:chgData name="A Meredith (Ceredigion Pupil Referral Service)" userId="027daf0d-13c2-48ff-b9df-bc9d18a1ebfa" providerId="ADAL" clId="{956F0740-0DB1-4E45-8A93-7A5B15C7CEBD}" dt="2024-11-19T21:22:03.805" v="4056" actId="26606"/>
          <ac:spMkLst>
            <pc:docMk/>
            <pc:sldMk cId="3187024642" sldId="328"/>
            <ac:spMk id="13" creationId="{743AA782-23D1-4521-8CAD-47662984AA08}"/>
          </ac:spMkLst>
        </pc:spChg>
        <pc:spChg chg="del">
          <ac:chgData name="A Meredith (Ceredigion Pupil Referral Service)" userId="027daf0d-13c2-48ff-b9df-bc9d18a1ebfa" providerId="ADAL" clId="{956F0740-0DB1-4E45-8A93-7A5B15C7CEBD}" dt="2024-11-19T21:22:03.805" v="4056" actId="26606"/>
          <ac:spMkLst>
            <pc:docMk/>
            <pc:sldMk cId="3187024642" sldId="328"/>
            <ac:spMk id="14" creationId="{71877DBC-BB60-40F0-AC93-2ACDBAAE60CE}"/>
          </ac:spMkLst>
        </pc:spChg>
        <pc:spChg chg="add">
          <ac:chgData name="A Meredith (Ceredigion Pupil Referral Service)" userId="027daf0d-13c2-48ff-b9df-bc9d18a1ebfa" providerId="ADAL" clId="{956F0740-0DB1-4E45-8A93-7A5B15C7CEBD}" dt="2024-11-19T21:22:03.805" v="4056" actId="26606"/>
          <ac:spMkLst>
            <pc:docMk/>
            <pc:sldMk cId="3187024642" sldId="328"/>
            <ac:spMk id="19" creationId="{F13C74B1-5B17-4795-BED0-7140497B445A}"/>
          </ac:spMkLst>
        </pc:spChg>
        <pc:spChg chg="add">
          <ac:chgData name="A Meredith (Ceredigion Pupil Referral Service)" userId="027daf0d-13c2-48ff-b9df-bc9d18a1ebfa" providerId="ADAL" clId="{956F0740-0DB1-4E45-8A93-7A5B15C7CEBD}" dt="2024-11-19T21:22:03.805" v="4056" actId="26606"/>
          <ac:spMkLst>
            <pc:docMk/>
            <pc:sldMk cId="3187024642" sldId="328"/>
            <ac:spMk id="21" creationId="{D4974D33-8DC5-464E-8C6D-BE58F0669C17}"/>
          </ac:spMkLst>
        </pc:spChg>
        <pc:picChg chg="mod">
          <ac:chgData name="A Meredith (Ceredigion Pupil Referral Service)" userId="027daf0d-13c2-48ff-b9df-bc9d18a1ebfa" providerId="ADAL" clId="{956F0740-0DB1-4E45-8A93-7A5B15C7CEBD}" dt="2024-11-19T21:22:03.805" v="4056" actId="26606"/>
          <ac:picMkLst>
            <pc:docMk/>
            <pc:sldMk cId="3187024642" sldId="328"/>
            <ac:picMk id="4" creationId="{EC9DB23E-F8D3-060B-0CAC-4B16A6522F25}"/>
          </ac:picMkLst>
        </pc:picChg>
      </pc:sldChg>
      <pc:sldChg chg="addSp delSp modSp new del mod">
        <pc:chgData name="A Meredith (Ceredigion Pupil Referral Service)" userId="027daf0d-13c2-48ff-b9df-bc9d18a1ebfa" providerId="ADAL" clId="{956F0740-0DB1-4E45-8A93-7A5B15C7CEBD}" dt="2024-11-19T13:35:06.554" v="3179" actId="47"/>
        <pc:sldMkLst>
          <pc:docMk/>
          <pc:sldMk cId="4260151519" sldId="329"/>
        </pc:sldMkLst>
        <pc:spChg chg="del">
          <ac:chgData name="A Meredith (Ceredigion Pupil Referral Service)" userId="027daf0d-13c2-48ff-b9df-bc9d18a1ebfa" providerId="ADAL" clId="{956F0740-0DB1-4E45-8A93-7A5B15C7CEBD}" dt="2024-11-16T20:58:38.656" v="2776" actId="478"/>
          <ac:spMkLst>
            <pc:docMk/>
            <pc:sldMk cId="4260151519" sldId="329"/>
            <ac:spMk id="2" creationId="{F3746438-16AE-3362-E413-717BF77E8E88}"/>
          </ac:spMkLst>
        </pc:spChg>
        <pc:spChg chg="mod">
          <ac:chgData name="A Meredith (Ceredigion Pupil Referral Service)" userId="027daf0d-13c2-48ff-b9df-bc9d18a1ebfa" providerId="ADAL" clId="{956F0740-0DB1-4E45-8A93-7A5B15C7CEBD}" dt="2024-11-16T20:57:44.687" v="2766" actId="20577"/>
          <ac:spMkLst>
            <pc:docMk/>
            <pc:sldMk cId="4260151519" sldId="329"/>
            <ac:spMk id="3" creationId="{D00B22C0-910E-F29A-7BE7-970156A84DD0}"/>
          </ac:spMkLst>
        </pc:spChg>
        <pc:picChg chg="add mod">
          <ac:chgData name="A Meredith (Ceredigion Pupil Referral Service)" userId="027daf0d-13c2-48ff-b9df-bc9d18a1ebfa" providerId="ADAL" clId="{956F0740-0DB1-4E45-8A93-7A5B15C7CEBD}" dt="2024-11-16T20:58:49.805" v="2778" actId="1076"/>
          <ac:picMkLst>
            <pc:docMk/>
            <pc:sldMk cId="4260151519" sldId="329"/>
            <ac:picMk id="4" creationId="{437E8D01-4BA4-BAC5-94A2-3954626D6BDA}"/>
          </ac:picMkLst>
        </pc:picChg>
      </pc:sldChg>
      <pc:sldChg chg="modSp new del mod">
        <pc:chgData name="A Meredith (Ceredigion Pupil Referral Service)" userId="027daf0d-13c2-48ff-b9df-bc9d18a1ebfa" providerId="ADAL" clId="{956F0740-0DB1-4E45-8A93-7A5B15C7CEBD}" dt="2024-11-16T21:00:52.832" v="2831" actId="47"/>
        <pc:sldMkLst>
          <pc:docMk/>
          <pc:sldMk cId="29565329" sldId="330"/>
        </pc:sldMkLst>
        <pc:spChg chg="mod">
          <ac:chgData name="A Meredith (Ceredigion Pupil Referral Service)" userId="027daf0d-13c2-48ff-b9df-bc9d18a1ebfa" providerId="ADAL" clId="{956F0740-0DB1-4E45-8A93-7A5B15C7CEBD}" dt="2024-11-16T21:00:48.006" v="2830" actId="5793"/>
          <ac:spMkLst>
            <pc:docMk/>
            <pc:sldMk cId="29565329" sldId="330"/>
            <ac:spMk id="3" creationId="{19CAA424-B131-624A-8C6C-EF3EAF58E835}"/>
          </ac:spMkLst>
        </pc:spChg>
      </pc:sldChg>
      <pc:sldChg chg="addSp delSp modSp new del mod">
        <pc:chgData name="A Meredith (Ceredigion Pupil Referral Service)" userId="027daf0d-13c2-48ff-b9df-bc9d18a1ebfa" providerId="ADAL" clId="{956F0740-0DB1-4E45-8A93-7A5B15C7CEBD}" dt="2024-11-19T13:36:35.621" v="3199" actId="47"/>
        <pc:sldMkLst>
          <pc:docMk/>
          <pc:sldMk cId="3017643662" sldId="330"/>
        </pc:sldMkLst>
        <pc:spChg chg="add del mod">
          <ac:chgData name="A Meredith (Ceredigion Pupil Referral Service)" userId="027daf0d-13c2-48ff-b9df-bc9d18a1ebfa" providerId="ADAL" clId="{956F0740-0DB1-4E45-8A93-7A5B15C7CEBD}" dt="2024-11-16T21:11:09.442" v="2891" actId="478"/>
          <ac:spMkLst>
            <pc:docMk/>
            <pc:sldMk cId="3017643662" sldId="330"/>
            <ac:spMk id="2" creationId="{F9227EA1-DFFA-954C-4F42-0E0AA89EBD70}"/>
          </ac:spMkLst>
        </pc:spChg>
        <pc:spChg chg="mod">
          <ac:chgData name="A Meredith (Ceredigion Pupil Referral Service)" userId="027daf0d-13c2-48ff-b9df-bc9d18a1ebfa" providerId="ADAL" clId="{956F0740-0DB1-4E45-8A93-7A5B15C7CEBD}" dt="2024-11-16T21:12:05.993" v="2940" actId="207"/>
          <ac:spMkLst>
            <pc:docMk/>
            <pc:sldMk cId="3017643662" sldId="330"/>
            <ac:spMk id="3" creationId="{A08CA65D-6883-E550-7417-2C259A42C7AC}"/>
          </ac:spMkLst>
        </pc:spChg>
        <pc:spChg chg="add del mod">
          <ac:chgData name="A Meredith (Ceredigion Pupil Referral Service)" userId="027daf0d-13c2-48ff-b9df-bc9d18a1ebfa" providerId="ADAL" clId="{956F0740-0DB1-4E45-8A93-7A5B15C7CEBD}" dt="2024-11-16T21:11:09.442" v="2891" actId="478"/>
          <ac:spMkLst>
            <pc:docMk/>
            <pc:sldMk cId="3017643662" sldId="330"/>
            <ac:spMk id="5" creationId="{9CF1944D-6F68-57B4-45AC-9C9932487D01}"/>
          </ac:spMkLst>
        </pc:spChg>
      </pc:sldChg>
      <pc:sldChg chg="modSp new del mod">
        <pc:chgData name="A Meredith (Ceredigion Pupil Referral Service)" userId="027daf0d-13c2-48ff-b9df-bc9d18a1ebfa" providerId="ADAL" clId="{956F0740-0DB1-4E45-8A93-7A5B15C7CEBD}" dt="2024-11-19T13:36:37.910" v="3200" actId="47"/>
        <pc:sldMkLst>
          <pc:docMk/>
          <pc:sldMk cId="2747061674" sldId="331"/>
        </pc:sldMkLst>
        <pc:spChg chg="mod">
          <ac:chgData name="A Meredith (Ceredigion Pupil Referral Service)" userId="027daf0d-13c2-48ff-b9df-bc9d18a1ebfa" providerId="ADAL" clId="{956F0740-0DB1-4E45-8A93-7A5B15C7CEBD}" dt="2024-11-16T21:13:55.658" v="3077" actId="207"/>
          <ac:spMkLst>
            <pc:docMk/>
            <pc:sldMk cId="2747061674" sldId="331"/>
            <ac:spMk id="2" creationId="{3D5B8801-AE71-DFBD-F1E1-70B9DC4A0F87}"/>
          </ac:spMkLst>
        </pc:spChg>
        <pc:spChg chg="mod">
          <ac:chgData name="A Meredith (Ceredigion Pupil Referral Service)" userId="027daf0d-13c2-48ff-b9df-bc9d18a1ebfa" providerId="ADAL" clId="{956F0740-0DB1-4E45-8A93-7A5B15C7CEBD}" dt="2024-11-16T21:13:59.397" v="3078" actId="207"/>
          <ac:spMkLst>
            <pc:docMk/>
            <pc:sldMk cId="2747061674" sldId="331"/>
            <ac:spMk id="3" creationId="{D8AE858A-2F93-2EA9-477C-EA479E174087}"/>
          </ac:spMkLst>
        </pc:spChg>
      </pc:sldChg>
      <pc:sldChg chg="addSp delSp modSp mod ord">
        <pc:chgData name="A Meredith (Ceredigion Pupil Referral Service)" userId="027daf0d-13c2-48ff-b9df-bc9d18a1ebfa" providerId="ADAL" clId="{956F0740-0DB1-4E45-8A93-7A5B15C7CEBD}" dt="2024-11-19T20:22:08.289" v="3583" actId="255"/>
        <pc:sldMkLst>
          <pc:docMk/>
          <pc:sldMk cId="3360331202" sldId="332"/>
        </pc:sldMkLst>
        <pc:spChg chg="mod">
          <ac:chgData name="A Meredith (Ceredigion Pupil Referral Service)" userId="027daf0d-13c2-48ff-b9df-bc9d18a1ebfa" providerId="ADAL" clId="{956F0740-0DB1-4E45-8A93-7A5B15C7CEBD}" dt="2024-11-19T20:22:08.289" v="3583" actId="255"/>
          <ac:spMkLst>
            <pc:docMk/>
            <pc:sldMk cId="3360331202" sldId="332"/>
            <ac:spMk id="3" creationId="{7176A049-7476-8AE8-1C88-6F5BCDEC7DCF}"/>
          </ac:spMkLst>
        </pc:spChg>
        <pc:graphicFrameChg chg="add del modGraphic">
          <ac:chgData name="A Meredith (Ceredigion Pupil Referral Service)" userId="027daf0d-13c2-48ff-b9df-bc9d18a1ebfa" providerId="ADAL" clId="{956F0740-0DB1-4E45-8A93-7A5B15C7CEBD}" dt="2024-11-19T13:35:49.634" v="3187" actId="478"/>
          <ac:graphicFrameMkLst>
            <pc:docMk/>
            <pc:sldMk cId="3360331202" sldId="332"/>
            <ac:graphicFrameMk id="6" creationId="{4780C0B4-B9B5-7B44-3DF5-FB5E5DC51B1A}"/>
          </ac:graphicFrameMkLst>
        </pc:graphicFrameChg>
      </pc:sldChg>
      <pc:sldChg chg="modSp del mod">
        <pc:chgData name="A Meredith (Ceredigion Pupil Referral Service)" userId="027daf0d-13c2-48ff-b9df-bc9d18a1ebfa" providerId="ADAL" clId="{956F0740-0DB1-4E45-8A93-7A5B15C7CEBD}" dt="2024-11-19T21:36:25.694" v="4061" actId="47"/>
        <pc:sldMkLst>
          <pc:docMk/>
          <pc:sldMk cId="3871112011" sldId="333"/>
        </pc:sldMkLst>
        <pc:spChg chg="mod">
          <ac:chgData name="A Meredith (Ceredigion Pupil Referral Service)" userId="027daf0d-13c2-48ff-b9df-bc9d18a1ebfa" providerId="ADAL" clId="{956F0740-0DB1-4E45-8A93-7A5B15C7CEBD}" dt="2024-11-19T21:13:24.078" v="3970" actId="20577"/>
          <ac:spMkLst>
            <pc:docMk/>
            <pc:sldMk cId="3871112011" sldId="333"/>
            <ac:spMk id="3" creationId="{7E74B15D-3F14-7498-C406-A7B0C50AC1E5}"/>
          </ac:spMkLst>
        </pc:spChg>
      </pc:sldChg>
      <pc:sldChg chg="addSp delSp modSp new mod setBg">
        <pc:chgData name="A Meredith (Ceredigion Pupil Referral Service)" userId="027daf0d-13c2-48ff-b9df-bc9d18a1ebfa" providerId="ADAL" clId="{956F0740-0DB1-4E45-8A93-7A5B15C7CEBD}" dt="2024-11-21T03:11:20.821" v="4591" actId="20577"/>
        <pc:sldMkLst>
          <pc:docMk/>
          <pc:sldMk cId="893386272" sldId="336"/>
        </pc:sldMkLst>
        <pc:spChg chg="mod ord">
          <ac:chgData name="A Meredith (Ceredigion Pupil Referral Service)" userId="027daf0d-13c2-48ff-b9df-bc9d18a1ebfa" providerId="ADAL" clId="{956F0740-0DB1-4E45-8A93-7A5B15C7CEBD}" dt="2024-11-20T12:56:33.556" v="4263" actId="27636"/>
          <ac:spMkLst>
            <pc:docMk/>
            <pc:sldMk cId="893386272" sldId="336"/>
            <ac:spMk id="2" creationId="{B1A960BB-6507-839E-0E18-C5C6160B41B9}"/>
          </ac:spMkLst>
        </pc:spChg>
        <pc:spChg chg="mod ord">
          <ac:chgData name="A Meredith (Ceredigion Pupil Referral Service)" userId="027daf0d-13c2-48ff-b9df-bc9d18a1ebfa" providerId="ADAL" clId="{956F0740-0DB1-4E45-8A93-7A5B15C7CEBD}" dt="2024-11-21T03:11:20.821" v="4591" actId="20577"/>
          <ac:spMkLst>
            <pc:docMk/>
            <pc:sldMk cId="893386272" sldId="336"/>
            <ac:spMk id="3" creationId="{9FDAE046-FC53-65F0-D0AF-6C706A66C147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9T16:31:00.019" v="3528" actId="26606"/>
          <ac:spMkLst>
            <pc:docMk/>
            <pc:sldMk cId="893386272" sldId="336"/>
            <ac:spMk id="10" creationId="{231BF440-39FA-4087-84CC-2EEC0BBDAF29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9T16:31:00.019" v="3528" actId="26606"/>
          <ac:spMkLst>
            <pc:docMk/>
            <pc:sldMk cId="893386272" sldId="336"/>
            <ac:spMk id="12" creationId="{F04E4CBA-303B-48BD-8451-C2701CB0EEBF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9T16:31:00.019" v="3528" actId="26606"/>
          <ac:spMkLst>
            <pc:docMk/>
            <pc:sldMk cId="893386272" sldId="336"/>
            <ac:spMk id="14" creationId="{F6CA58B3-AFCC-4A40-9882-50D5080879B0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9T16:31:00.019" v="3528" actId="26606"/>
          <ac:spMkLst>
            <pc:docMk/>
            <pc:sldMk cId="893386272" sldId="336"/>
            <ac:spMk id="16" creationId="{75C56826-D4E5-42ED-8529-079651CB3005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9T16:31:00.019" v="3528" actId="26606"/>
          <ac:spMkLst>
            <pc:docMk/>
            <pc:sldMk cId="893386272" sldId="336"/>
            <ac:spMk id="18" creationId="{82095FCE-EF05-4443-B97A-85DEE3A5CA17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9T16:31:00.019" v="3528" actId="26606"/>
          <ac:spMkLst>
            <pc:docMk/>
            <pc:sldMk cId="893386272" sldId="336"/>
            <ac:spMk id="20" creationId="{CA00AE6B-AA30-4CF8-BA6F-339B780AD76C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9T16:31:02.137" v="3530" actId="26606"/>
          <ac:spMkLst>
            <pc:docMk/>
            <pc:sldMk cId="893386272" sldId="336"/>
            <ac:spMk id="22" creationId="{D2B783EE-0239-4717-BBEA-8C9EAC61C824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9T16:31:02.137" v="3530" actId="26606"/>
          <ac:spMkLst>
            <pc:docMk/>
            <pc:sldMk cId="893386272" sldId="336"/>
            <ac:spMk id="23" creationId="{A7B99495-F43F-4D80-A44F-2CB4764EB90B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9T16:31:02.137" v="3530" actId="26606"/>
          <ac:spMkLst>
            <pc:docMk/>
            <pc:sldMk cId="893386272" sldId="336"/>
            <ac:spMk id="24" creationId="{70BEB1E7-2F88-40BC-B73D-42E5B6F80BFC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9T16:34:41.544" v="3532" actId="26606"/>
          <ac:spMkLst>
            <pc:docMk/>
            <pc:sldMk cId="893386272" sldId="336"/>
            <ac:spMk id="26" creationId="{231BF440-39FA-4087-84CC-2EEC0BBDAF29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9T16:34:41.544" v="3532" actId="26606"/>
          <ac:spMkLst>
            <pc:docMk/>
            <pc:sldMk cId="893386272" sldId="336"/>
            <ac:spMk id="27" creationId="{F04E4CBA-303B-48BD-8451-C2701CB0EEBF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9T16:34:41.544" v="3532" actId="26606"/>
          <ac:spMkLst>
            <pc:docMk/>
            <pc:sldMk cId="893386272" sldId="336"/>
            <ac:spMk id="28" creationId="{F6CA58B3-AFCC-4A40-9882-50D5080879B0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9T16:34:41.544" v="3532" actId="26606"/>
          <ac:spMkLst>
            <pc:docMk/>
            <pc:sldMk cId="893386272" sldId="336"/>
            <ac:spMk id="29" creationId="{75C56826-D4E5-42ED-8529-079651CB3005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9T16:34:41.544" v="3532" actId="26606"/>
          <ac:spMkLst>
            <pc:docMk/>
            <pc:sldMk cId="893386272" sldId="336"/>
            <ac:spMk id="30" creationId="{82095FCE-EF05-4443-B97A-85DEE3A5CA17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9T16:34:41.544" v="3532" actId="26606"/>
          <ac:spMkLst>
            <pc:docMk/>
            <pc:sldMk cId="893386272" sldId="336"/>
            <ac:spMk id="31" creationId="{CA00AE6B-AA30-4CF8-BA6F-339B780AD76C}"/>
          </ac:spMkLst>
        </pc:spChg>
        <pc:spChg chg="add">
          <ac:chgData name="A Meredith (Ceredigion Pupil Referral Service)" userId="027daf0d-13c2-48ff-b9df-bc9d18a1ebfa" providerId="ADAL" clId="{956F0740-0DB1-4E45-8A93-7A5B15C7CEBD}" dt="2024-11-19T16:34:41.559" v="3533" actId="26606"/>
          <ac:spMkLst>
            <pc:docMk/>
            <pc:sldMk cId="893386272" sldId="336"/>
            <ac:spMk id="33" creationId="{D2B783EE-0239-4717-BBEA-8C9EAC61C824}"/>
          </ac:spMkLst>
        </pc:spChg>
        <pc:spChg chg="add">
          <ac:chgData name="A Meredith (Ceredigion Pupil Referral Service)" userId="027daf0d-13c2-48ff-b9df-bc9d18a1ebfa" providerId="ADAL" clId="{956F0740-0DB1-4E45-8A93-7A5B15C7CEBD}" dt="2024-11-19T16:34:41.559" v="3533" actId="26606"/>
          <ac:spMkLst>
            <pc:docMk/>
            <pc:sldMk cId="893386272" sldId="336"/>
            <ac:spMk id="34" creationId="{A7B99495-F43F-4D80-A44F-2CB4764EB90B}"/>
          </ac:spMkLst>
        </pc:spChg>
        <pc:spChg chg="add">
          <ac:chgData name="A Meredith (Ceredigion Pupil Referral Service)" userId="027daf0d-13c2-48ff-b9df-bc9d18a1ebfa" providerId="ADAL" clId="{956F0740-0DB1-4E45-8A93-7A5B15C7CEBD}" dt="2024-11-19T16:34:41.559" v="3533" actId="26606"/>
          <ac:spMkLst>
            <pc:docMk/>
            <pc:sldMk cId="893386272" sldId="336"/>
            <ac:spMk id="35" creationId="{70BEB1E7-2F88-40BC-B73D-42E5B6F80BFC}"/>
          </ac:spMkLst>
        </pc:spChg>
        <pc:picChg chg="add mod">
          <ac:chgData name="A Meredith (Ceredigion Pupil Referral Service)" userId="027daf0d-13c2-48ff-b9df-bc9d18a1ebfa" providerId="ADAL" clId="{956F0740-0DB1-4E45-8A93-7A5B15C7CEBD}" dt="2024-11-19T16:34:41.559" v="3533" actId="26606"/>
          <ac:picMkLst>
            <pc:docMk/>
            <pc:sldMk cId="893386272" sldId="336"/>
            <ac:picMk id="4" creationId="{0ACB0489-5399-E1E5-C877-D36BC6C96069}"/>
          </ac:picMkLst>
        </pc:picChg>
        <pc:picChg chg="add mod">
          <ac:chgData name="A Meredith (Ceredigion Pupil Referral Service)" userId="027daf0d-13c2-48ff-b9df-bc9d18a1ebfa" providerId="ADAL" clId="{956F0740-0DB1-4E45-8A93-7A5B15C7CEBD}" dt="2024-11-19T16:34:41.559" v="3533" actId="26606"/>
          <ac:picMkLst>
            <pc:docMk/>
            <pc:sldMk cId="893386272" sldId="336"/>
            <ac:picMk id="5" creationId="{99D313FD-1237-7FC1-D4B4-25A7EB568E85}"/>
          </ac:picMkLst>
        </pc:picChg>
      </pc:sldChg>
      <pc:sldChg chg="modSp add mod">
        <pc:chgData name="A Meredith (Ceredigion Pupil Referral Service)" userId="027daf0d-13c2-48ff-b9df-bc9d18a1ebfa" providerId="ADAL" clId="{956F0740-0DB1-4E45-8A93-7A5B15C7CEBD}" dt="2024-11-20T13:37:22.041" v="4333" actId="207"/>
        <pc:sldMkLst>
          <pc:docMk/>
          <pc:sldMk cId="2436400400" sldId="337"/>
        </pc:sldMkLst>
        <pc:spChg chg="mod">
          <ac:chgData name="A Meredith (Ceredigion Pupil Referral Service)" userId="027daf0d-13c2-48ff-b9df-bc9d18a1ebfa" providerId="ADAL" clId="{956F0740-0DB1-4E45-8A93-7A5B15C7CEBD}" dt="2024-11-20T13:37:22.041" v="4333" actId="207"/>
          <ac:spMkLst>
            <pc:docMk/>
            <pc:sldMk cId="2436400400" sldId="337"/>
            <ac:spMk id="2" creationId="{D5B24FCB-947E-B351-8812-7D05BA61420C}"/>
          </ac:spMkLst>
        </pc:spChg>
      </pc:sldChg>
      <pc:sldChg chg="modSp add mod">
        <pc:chgData name="A Meredith (Ceredigion Pupil Referral Service)" userId="027daf0d-13c2-48ff-b9df-bc9d18a1ebfa" providerId="ADAL" clId="{956F0740-0DB1-4E45-8A93-7A5B15C7CEBD}" dt="2024-11-20T13:37:14.358" v="4332" actId="207"/>
        <pc:sldMkLst>
          <pc:docMk/>
          <pc:sldMk cId="1179008078" sldId="338"/>
        </pc:sldMkLst>
        <pc:spChg chg="mod">
          <ac:chgData name="A Meredith (Ceredigion Pupil Referral Service)" userId="027daf0d-13c2-48ff-b9df-bc9d18a1ebfa" providerId="ADAL" clId="{956F0740-0DB1-4E45-8A93-7A5B15C7CEBD}" dt="2024-11-20T13:37:14.358" v="4332" actId="207"/>
          <ac:spMkLst>
            <pc:docMk/>
            <pc:sldMk cId="1179008078" sldId="338"/>
            <ac:spMk id="2" creationId="{480A1268-A7EC-3921-E8D2-25B9296BE8F9}"/>
          </ac:spMkLst>
        </pc:spChg>
      </pc:sldChg>
      <pc:sldChg chg="modSp add mod">
        <pc:chgData name="A Meredith (Ceredigion Pupil Referral Service)" userId="027daf0d-13c2-48ff-b9df-bc9d18a1ebfa" providerId="ADAL" clId="{956F0740-0DB1-4E45-8A93-7A5B15C7CEBD}" dt="2024-11-20T13:38:06.598" v="4335" actId="207"/>
        <pc:sldMkLst>
          <pc:docMk/>
          <pc:sldMk cId="3635761886" sldId="339"/>
        </pc:sldMkLst>
        <pc:spChg chg="mod">
          <ac:chgData name="A Meredith (Ceredigion Pupil Referral Service)" userId="027daf0d-13c2-48ff-b9df-bc9d18a1ebfa" providerId="ADAL" clId="{956F0740-0DB1-4E45-8A93-7A5B15C7CEBD}" dt="2024-11-20T13:38:06.598" v="4335" actId="207"/>
          <ac:spMkLst>
            <pc:docMk/>
            <pc:sldMk cId="3635761886" sldId="339"/>
            <ac:spMk id="2" creationId="{0B07E5A4-F3C7-F5B0-CCED-5025952437CE}"/>
          </ac:spMkLst>
        </pc:spChg>
      </pc:sldChg>
      <pc:sldChg chg="add">
        <pc:chgData name="A Meredith (Ceredigion Pupil Referral Service)" userId="027daf0d-13c2-48ff-b9df-bc9d18a1ebfa" providerId="ADAL" clId="{956F0740-0DB1-4E45-8A93-7A5B15C7CEBD}" dt="2024-11-19T13:41:13.591" v="3294" actId="2890"/>
        <pc:sldMkLst>
          <pc:docMk/>
          <pc:sldMk cId="279492826" sldId="340"/>
        </pc:sldMkLst>
      </pc:sldChg>
      <pc:sldChg chg="addSp delSp modSp new del mod setBg">
        <pc:chgData name="A Meredith (Ceredigion Pupil Referral Service)" userId="027daf0d-13c2-48ff-b9df-bc9d18a1ebfa" providerId="ADAL" clId="{956F0740-0DB1-4E45-8A93-7A5B15C7CEBD}" dt="2024-11-19T20:40:59.894" v="3675" actId="47"/>
        <pc:sldMkLst>
          <pc:docMk/>
          <pc:sldMk cId="25736499" sldId="341"/>
        </pc:sldMkLst>
        <pc:spChg chg="mod">
          <ac:chgData name="A Meredith (Ceredigion Pupil Referral Service)" userId="027daf0d-13c2-48ff-b9df-bc9d18a1ebfa" providerId="ADAL" clId="{956F0740-0DB1-4E45-8A93-7A5B15C7CEBD}" dt="2024-11-19T20:29:34.567" v="3662" actId="26606"/>
          <ac:spMkLst>
            <pc:docMk/>
            <pc:sldMk cId="25736499" sldId="341"/>
            <ac:spMk id="2" creationId="{848FAF50-056A-F5FB-67F5-735AE47276D0}"/>
          </ac:spMkLst>
        </pc:spChg>
        <pc:spChg chg="del mod">
          <ac:chgData name="A Meredith (Ceredigion Pupil Referral Service)" userId="027daf0d-13c2-48ff-b9df-bc9d18a1ebfa" providerId="ADAL" clId="{956F0740-0DB1-4E45-8A93-7A5B15C7CEBD}" dt="2024-11-19T20:40:52.613" v="3674" actId="478"/>
          <ac:spMkLst>
            <pc:docMk/>
            <pc:sldMk cId="25736499" sldId="341"/>
            <ac:spMk id="3" creationId="{8501ACFF-D4F0-CD15-9D08-3226639575A5}"/>
          </ac:spMkLst>
        </pc:spChg>
        <pc:spChg chg="add mod">
          <ac:chgData name="A Meredith (Ceredigion Pupil Referral Service)" userId="027daf0d-13c2-48ff-b9df-bc9d18a1ebfa" providerId="ADAL" clId="{956F0740-0DB1-4E45-8A93-7A5B15C7CEBD}" dt="2024-11-19T20:40:52.613" v="3674" actId="478"/>
          <ac:spMkLst>
            <pc:docMk/>
            <pc:sldMk cId="25736499" sldId="341"/>
            <ac:spMk id="7" creationId="{A0D9663D-352D-6C36-53EB-999154D90901}"/>
          </ac:spMkLst>
        </pc:spChg>
        <pc:spChg chg="add">
          <ac:chgData name="A Meredith (Ceredigion Pupil Referral Service)" userId="027daf0d-13c2-48ff-b9df-bc9d18a1ebfa" providerId="ADAL" clId="{956F0740-0DB1-4E45-8A93-7A5B15C7CEBD}" dt="2024-11-19T20:29:34.567" v="3662" actId="26606"/>
          <ac:spMkLst>
            <pc:docMk/>
            <pc:sldMk cId="25736499" sldId="341"/>
            <ac:spMk id="10" creationId="{352BEC0E-22F8-46D0-9632-375DB541B06C}"/>
          </ac:spMkLst>
        </pc:spChg>
        <pc:spChg chg="add">
          <ac:chgData name="A Meredith (Ceredigion Pupil Referral Service)" userId="027daf0d-13c2-48ff-b9df-bc9d18a1ebfa" providerId="ADAL" clId="{956F0740-0DB1-4E45-8A93-7A5B15C7CEBD}" dt="2024-11-19T20:29:34.567" v="3662" actId="26606"/>
          <ac:spMkLst>
            <pc:docMk/>
            <pc:sldMk cId="25736499" sldId="341"/>
            <ac:spMk id="12" creationId="{3FCFB1DE-0B7E-48CC-BA90-B2AB0889F9D6}"/>
          </ac:spMkLst>
        </pc:spChg>
        <pc:picChg chg="add del mod">
          <ac:chgData name="A Meredith (Ceredigion Pupil Referral Service)" userId="027daf0d-13c2-48ff-b9df-bc9d18a1ebfa" providerId="ADAL" clId="{956F0740-0DB1-4E45-8A93-7A5B15C7CEBD}" dt="2024-11-19T20:40:37.467" v="3670" actId="478"/>
          <ac:picMkLst>
            <pc:docMk/>
            <pc:sldMk cId="25736499" sldId="341"/>
            <ac:picMk id="4" creationId="{BF18FAE6-57A5-F357-8672-622270123916}"/>
          </ac:picMkLst>
        </pc:picChg>
        <pc:picChg chg="add del mod">
          <ac:chgData name="A Meredith (Ceredigion Pupil Referral Service)" userId="027daf0d-13c2-48ff-b9df-bc9d18a1ebfa" providerId="ADAL" clId="{956F0740-0DB1-4E45-8A93-7A5B15C7CEBD}" dt="2024-11-19T20:40:39.438" v="3671" actId="478"/>
          <ac:picMkLst>
            <pc:docMk/>
            <pc:sldMk cId="25736499" sldId="341"/>
            <ac:picMk id="5" creationId="{57685DC3-1CEE-B9E7-55C8-732A735FB928}"/>
          </ac:picMkLst>
        </pc:picChg>
      </pc:sldChg>
      <pc:sldChg chg="addSp delSp modSp new mod ord setBg">
        <pc:chgData name="A Meredith (Ceredigion Pupil Referral Service)" userId="027daf0d-13c2-48ff-b9df-bc9d18a1ebfa" providerId="ADAL" clId="{956F0740-0DB1-4E45-8A93-7A5B15C7CEBD}" dt="2024-11-21T02:59:11.652" v="4531" actId="20577"/>
        <pc:sldMkLst>
          <pc:docMk/>
          <pc:sldMk cId="1668705998" sldId="341"/>
        </pc:sldMkLst>
        <pc:spChg chg="mod">
          <ac:chgData name="A Meredith (Ceredigion Pupil Referral Service)" userId="027daf0d-13c2-48ff-b9df-bc9d18a1ebfa" providerId="ADAL" clId="{956F0740-0DB1-4E45-8A93-7A5B15C7CEBD}" dt="2024-11-19T20:43:52.075" v="3699" actId="26606"/>
          <ac:spMkLst>
            <pc:docMk/>
            <pc:sldMk cId="1668705998" sldId="341"/>
            <ac:spMk id="2" creationId="{1952F09C-D7A5-A7B5-0F30-A0A7E3CD0931}"/>
          </ac:spMkLst>
        </pc:spChg>
        <pc:spChg chg="mod">
          <ac:chgData name="A Meredith (Ceredigion Pupil Referral Service)" userId="027daf0d-13c2-48ff-b9df-bc9d18a1ebfa" providerId="ADAL" clId="{956F0740-0DB1-4E45-8A93-7A5B15C7CEBD}" dt="2024-11-21T02:59:11.652" v="4531" actId="20577"/>
          <ac:spMkLst>
            <pc:docMk/>
            <pc:sldMk cId="1668705998" sldId="341"/>
            <ac:spMk id="3" creationId="{EC2D36E6-C11F-F419-4CC8-91BEBB8ACFDE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9T20:43:52.075" v="3699" actId="26606"/>
          <ac:spMkLst>
            <pc:docMk/>
            <pc:sldMk cId="1668705998" sldId="341"/>
            <ac:spMk id="9" creationId="{F94AA2BD-2E3F-4B1D-8127-5744B8115311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9T20:43:52.075" v="3699" actId="26606"/>
          <ac:spMkLst>
            <pc:docMk/>
            <pc:sldMk cId="1668705998" sldId="341"/>
            <ac:spMk id="11" creationId="{4BD02261-2DC8-4AA8-9E16-7751AE892445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9T20:43:52.075" v="3699" actId="26606"/>
          <ac:spMkLst>
            <pc:docMk/>
            <pc:sldMk cId="1668705998" sldId="341"/>
            <ac:spMk id="13" creationId="{3D752CF2-2291-40B5-B462-C17B174C10BC}"/>
          </ac:spMkLst>
        </pc:spChg>
        <pc:picChg chg="add del mod">
          <ac:chgData name="A Meredith (Ceredigion Pupil Referral Service)" userId="027daf0d-13c2-48ff-b9df-bc9d18a1ebfa" providerId="ADAL" clId="{956F0740-0DB1-4E45-8A93-7A5B15C7CEBD}" dt="2024-11-19T20:44:26.769" v="3704" actId="478"/>
          <ac:picMkLst>
            <pc:docMk/>
            <pc:sldMk cId="1668705998" sldId="341"/>
            <ac:picMk id="4" creationId="{5409C3DD-DA1D-932A-0890-B6A35740BB65}"/>
          </ac:picMkLst>
        </pc:picChg>
        <pc:picChg chg="add mod">
          <ac:chgData name="A Meredith (Ceredigion Pupil Referral Service)" userId="027daf0d-13c2-48ff-b9df-bc9d18a1ebfa" providerId="ADAL" clId="{956F0740-0DB1-4E45-8A93-7A5B15C7CEBD}" dt="2024-11-19T20:47:56.195" v="3730" actId="1076"/>
          <ac:picMkLst>
            <pc:docMk/>
            <pc:sldMk cId="1668705998" sldId="341"/>
            <ac:picMk id="5" creationId="{EFC5B2C0-6AD6-E23C-82E0-2FA0FB85993A}"/>
          </ac:picMkLst>
        </pc:picChg>
      </pc:sldChg>
      <pc:sldChg chg="addSp delSp modSp new del mod setBg">
        <pc:chgData name="A Meredith (Ceredigion Pupil Referral Service)" userId="027daf0d-13c2-48ff-b9df-bc9d18a1ebfa" providerId="ADAL" clId="{956F0740-0DB1-4E45-8A93-7A5B15C7CEBD}" dt="2024-11-19T15:15:08.481" v="3366" actId="47"/>
        <pc:sldMkLst>
          <pc:docMk/>
          <pc:sldMk cId="3240883823" sldId="341"/>
        </pc:sldMkLst>
        <pc:spChg chg="mod">
          <ac:chgData name="A Meredith (Ceredigion Pupil Referral Service)" userId="027daf0d-13c2-48ff-b9df-bc9d18a1ebfa" providerId="ADAL" clId="{956F0740-0DB1-4E45-8A93-7A5B15C7CEBD}" dt="2024-11-19T15:14:25.325" v="3363" actId="26606"/>
          <ac:spMkLst>
            <pc:docMk/>
            <pc:sldMk cId="3240883823" sldId="341"/>
            <ac:spMk id="2" creationId="{9CAE6827-07A4-DDE7-6BC7-B2024C1C7A22}"/>
          </ac:spMkLst>
        </pc:spChg>
        <pc:spChg chg="del">
          <ac:chgData name="A Meredith (Ceredigion Pupil Referral Service)" userId="027daf0d-13c2-48ff-b9df-bc9d18a1ebfa" providerId="ADAL" clId="{956F0740-0DB1-4E45-8A93-7A5B15C7CEBD}" dt="2024-11-19T15:13:51.881" v="3361"/>
          <ac:spMkLst>
            <pc:docMk/>
            <pc:sldMk cId="3240883823" sldId="341"/>
            <ac:spMk id="3" creationId="{338F47F3-AF89-C2ED-71AB-DAA9F36B31C2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9T15:14:25.325" v="3363" actId="26606"/>
          <ac:spMkLst>
            <pc:docMk/>
            <pc:sldMk cId="3240883823" sldId="341"/>
            <ac:spMk id="8" creationId="{1814AE48-B1F8-4F6C-B70C-DD515C39B03A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9T15:14:25.325" v="3363" actId="26606"/>
          <ac:spMkLst>
            <pc:docMk/>
            <pc:sldMk cId="3240883823" sldId="341"/>
            <ac:spMk id="11" creationId="{327D73B4-9F5C-4A64-A179-51B9500CB8B5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9T15:14:25.325" v="3363" actId="26606"/>
          <ac:spMkLst>
            <pc:docMk/>
            <pc:sldMk cId="3240883823" sldId="341"/>
            <ac:spMk id="13" creationId="{C1F06963-6374-4B48-844F-071A9BAAAE02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9T15:14:25.325" v="3363" actId="26606"/>
          <ac:spMkLst>
            <pc:docMk/>
            <pc:sldMk cId="3240883823" sldId="341"/>
            <ac:spMk id="15" creationId="{6CB927A4-E432-4310-9CD5-E89FF5063179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9T15:14:25.325" v="3363" actId="26606"/>
          <ac:spMkLst>
            <pc:docMk/>
            <pc:sldMk cId="3240883823" sldId="341"/>
            <ac:spMk id="17" creationId="{1453BF6C-B012-48B7-B4E8-6D7AC7C27D02}"/>
          </ac:spMkLst>
        </pc:spChg>
        <pc:spChg chg="add del">
          <ac:chgData name="A Meredith (Ceredigion Pupil Referral Service)" userId="027daf0d-13c2-48ff-b9df-bc9d18a1ebfa" providerId="ADAL" clId="{956F0740-0DB1-4E45-8A93-7A5B15C7CEBD}" dt="2024-11-19T15:14:25.325" v="3363" actId="26606"/>
          <ac:spMkLst>
            <pc:docMk/>
            <pc:sldMk cId="3240883823" sldId="341"/>
            <ac:spMk id="19" creationId="{E3020543-B24B-4EC4-8FFC-8DD88EEA91A8}"/>
          </ac:spMkLst>
        </pc:spChg>
        <pc:picChg chg="add mod">
          <ac:chgData name="A Meredith (Ceredigion Pupil Referral Service)" userId="027daf0d-13c2-48ff-b9df-bc9d18a1ebfa" providerId="ADAL" clId="{956F0740-0DB1-4E45-8A93-7A5B15C7CEBD}" dt="2024-11-19T15:14:34.627" v="3365" actId="14100"/>
          <ac:picMkLst>
            <pc:docMk/>
            <pc:sldMk cId="3240883823" sldId="341"/>
            <ac:picMk id="4" creationId="{A43075BE-9000-C761-60F7-C1EA8F5AB219}"/>
          </ac:picMkLst>
        </pc:picChg>
        <pc:cxnChg chg="add del">
          <ac:chgData name="A Meredith (Ceredigion Pupil Referral Service)" userId="027daf0d-13c2-48ff-b9df-bc9d18a1ebfa" providerId="ADAL" clId="{956F0740-0DB1-4E45-8A93-7A5B15C7CEBD}" dt="2024-11-19T15:14:25.325" v="3363" actId="26606"/>
          <ac:cxnSpMkLst>
            <pc:docMk/>
            <pc:sldMk cId="3240883823" sldId="341"/>
            <ac:cxnSpMk id="21" creationId="{C49DA8F6-BCC1-4447-B54C-57856834B94B}"/>
          </ac:cxnSpMkLst>
        </pc:cxnChg>
      </pc:sldChg>
      <pc:sldChg chg="addSp modSp new mod setBg">
        <pc:chgData name="A Meredith (Ceredigion Pupil Referral Service)" userId="027daf0d-13c2-48ff-b9df-bc9d18a1ebfa" providerId="ADAL" clId="{956F0740-0DB1-4E45-8A93-7A5B15C7CEBD}" dt="2024-11-21T03:06:09.401" v="4567" actId="20577"/>
        <pc:sldMkLst>
          <pc:docMk/>
          <pc:sldMk cId="2083539542" sldId="342"/>
        </pc:sldMkLst>
        <pc:spChg chg="mod">
          <ac:chgData name="A Meredith (Ceredigion Pupil Referral Service)" userId="027daf0d-13c2-48ff-b9df-bc9d18a1ebfa" providerId="ADAL" clId="{956F0740-0DB1-4E45-8A93-7A5B15C7CEBD}" dt="2024-11-19T21:07:00.186" v="3863" actId="26606"/>
          <ac:spMkLst>
            <pc:docMk/>
            <pc:sldMk cId="2083539542" sldId="342"/>
            <ac:spMk id="2" creationId="{FE11FECD-3ABB-510A-1E36-4AD788484D12}"/>
          </ac:spMkLst>
        </pc:spChg>
        <pc:spChg chg="mod">
          <ac:chgData name="A Meredith (Ceredigion Pupil Referral Service)" userId="027daf0d-13c2-48ff-b9df-bc9d18a1ebfa" providerId="ADAL" clId="{956F0740-0DB1-4E45-8A93-7A5B15C7CEBD}" dt="2024-11-21T03:06:09.401" v="4567" actId="20577"/>
          <ac:spMkLst>
            <pc:docMk/>
            <pc:sldMk cId="2083539542" sldId="342"/>
            <ac:spMk id="3" creationId="{60D0F4FE-B4B8-6E8C-8C40-144DA53951EA}"/>
          </ac:spMkLst>
        </pc:spChg>
        <pc:spChg chg="add">
          <ac:chgData name="A Meredith (Ceredigion Pupil Referral Service)" userId="027daf0d-13c2-48ff-b9df-bc9d18a1ebfa" providerId="ADAL" clId="{956F0740-0DB1-4E45-8A93-7A5B15C7CEBD}" dt="2024-11-19T21:07:00.186" v="3863" actId="26606"/>
          <ac:spMkLst>
            <pc:docMk/>
            <pc:sldMk cId="2083539542" sldId="342"/>
            <ac:spMk id="9" creationId="{F13C74B1-5B17-4795-BED0-7140497B445A}"/>
          </ac:spMkLst>
        </pc:spChg>
        <pc:spChg chg="add">
          <ac:chgData name="A Meredith (Ceredigion Pupil Referral Service)" userId="027daf0d-13c2-48ff-b9df-bc9d18a1ebfa" providerId="ADAL" clId="{956F0740-0DB1-4E45-8A93-7A5B15C7CEBD}" dt="2024-11-19T21:07:00.186" v="3863" actId="26606"/>
          <ac:spMkLst>
            <pc:docMk/>
            <pc:sldMk cId="2083539542" sldId="342"/>
            <ac:spMk id="11" creationId="{D4974D33-8DC5-464E-8C6D-BE58F0669C17}"/>
          </ac:spMkLst>
        </pc:spChg>
        <pc:picChg chg="add mod">
          <ac:chgData name="A Meredith (Ceredigion Pupil Referral Service)" userId="027daf0d-13c2-48ff-b9df-bc9d18a1ebfa" providerId="ADAL" clId="{956F0740-0DB1-4E45-8A93-7A5B15C7CEBD}" dt="2024-11-19T21:07:00.186" v="3863" actId="26606"/>
          <ac:picMkLst>
            <pc:docMk/>
            <pc:sldMk cId="2083539542" sldId="342"/>
            <ac:picMk id="4" creationId="{4573C018-8BF1-2973-84B9-092FA0BB295E}"/>
          </ac:picMkLst>
        </pc:picChg>
      </pc:sldChg>
      <pc:sldChg chg="add ord">
        <pc:chgData name="A Meredith (Ceredigion Pupil Referral Service)" userId="027daf0d-13c2-48ff-b9df-bc9d18a1ebfa" providerId="ADAL" clId="{956F0740-0DB1-4E45-8A93-7A5B15C7CEBD}" dt="2024-11-19T21:36:23.190" v="4060"/>
        <pc:sldMkLst>
          <pc:docMk/>
          <pc:sldMk cId="2565743391" sldId="343"/>
        </pc:sldMkLst>
      </pc:sldChg>
      <pc:sldChg chg="addSp delSp modSp new mod">
        <pc:chgData name="A Meredith (Ceredigion Pupil Referral Service)" userId="027daf0d-13c2-48ff-b9df-bc9d18a1ebfa" providerId="ADAL" clId="{956F0740-0DB1-4E45-8A93-7A5B15C7CEBD}" dt="2024-11-21T03:09:12.203" v="4572" actId="21"/>
        <pc:sldMkLst>
          <pc:docMk/>
          <pc:sldMk cId="3308629370" sldId="344"/>
        </pc:sldMkLst>
        <pc:spChg chg="del">
          <ac:chgData name="A Meredith (Ceredigion Pupil Referral Service)" userId="027daf0d-13c2-48ff-b9df-bc9d18a1ebfa" providerId="ADAL" clId="{956F0740-0DB1-4E45-8A93-7A5B15C7CEBD}" dt="2024-11-19T21:37:14.296" v="4064" actId="478"/>
          <ac:spMkLst>
            <pc:docMk/>
            <pc:sldMk cId="3308629370" sldId="344"/>
            <ac:spMk id="2" creationId="{E1EBFF3F-DEFE-C9C0-8630-51E31F667173}"/>
          </ac:spMkLst>
        </pc:spChg>
        <pc:spChg chg="del">
          <ac:chgData name="A Meredith (Ceredigion Pupil Referral Service)" userId="027daf0d-13c2-48ff-b9df-bc9d18a1ebfa" providerId="ADAL" clId="{956F0740-0DB1-4E45-8A93-7A5B15C7CEBD}" dt="2024-11-19T21:37:19.004" v="4065"/>
          <ac:spMkLst>
            <pc:docMk/>
            <pc:sldMk cId="3308629370" sldId="344"/>
            <ac:spMk id="3" creationId="{64E371B9-B1D4-6E7D-778A-983E68D4B859}"/>
          </ac:spMkLst>
        </pc:spChg>
        <pc:picChg chg="add del mod">
          <ac:chgData name="A Meredith (Ceredigion Pupil Referral Service)" userId="027daf0d-13c2-48ff-b9df-bc9d18a1ebfa" providerId="ADAL" clId="{956F0740-0DB1-4E45-8A93-7A5B15C7CEBD}" dt="2024-11-21T03:07:29.616" v="4568" actId="478"/>
          <ac:picMkLst>
            <pc:docMk/>
            <pc:sldMk cId="3308629370" sldId="344"/>
            <ac:picMk id="2" creationId="{6A116C8A-2315-FFCA-DEF5-B175C6FD95FA}"/>
          </ac:picMkLst>
        </pc:picChg>
        <pc:picChg chg="add mod">
          <ac:chgData name="A Meredith (Ceredigion Pupil Referral Service)" userId="027daf0d-13c2-48ff-b9df-bc9d18a1ebfa" providerId="ADAL" clId="{956F0740-0DB1-4E45-8A93-7A5B15C7CEBD}" dt="2024-11-20T11:34:00.988" v="4125" actId="1076"/>
          <ac:picMkLst>
            <pc:docMk/>
            <pc:sldMk cId="3308629370" sldId="344"/>
            <ac:picMk id="3" creationId="{6D234BC6-4BD1-433E-1820-348DF62F9345}"/>
          </ac:picMkLst>
        </pc:picChg>
        <pc:picChg chg="add mod">
          <ac:chgData name="A Meredith (Ceredigion Pupil Referral Service)" userId="027daf0d-13c2-48ff-b9df-bc9d18a1ebfa" providerId="ADAL" clId="{956F0740-0DB1-4E45-8A93-7A5B15C7CEBD}" dt="2024-11-21T03:08:25.591" v="4570" actId="1076"/>
          <ac:picMkLst>
            <pc:docMk/>
            <pc:sldMk cId="3308629370" sldId="344"/>
            <ac:picMk id="4" creationId="{0F8D43DA-82D4-AC7C-5FD3-45754DA6050F}"/>
          </ac:picMkLst>
        </pc:picChg>
        <pc:picChg chg="add">
          <ac:chgData name="A Meredith (Ceredigion Pupil Referral Service)" userId="027daf0d-13c2-48ff-b9df-bc9d18a1ebfa" providerId="ADAL" clId="{956F0740-0DB1-4E45-8A93-7A5B15C7CEBD}" dt="2024-11-19T21:36:57.631" v="4063"/>
          <ac:picMkLst>
            <pc:docMk/>
            <pc:sldMk cId="3308629370" sldId="344"/>
            <ac:picMk id="4" creationId="{B8151EC1-F82C-2BD0-CB49-AAE42A2A7739}"/>
          </ac:picMkLst>
        </pc:picChg>
        <pc:picChg chg="add mod">
          <ac:chgData name="A Meredith (Ceredigion Pupil Referral Service)" userId="027daf0d-13c2-48ff-b9df-bc9d18a1ebfa" providerId="ADAL" clId="{956F0740-0DB1-4E45-8A93-7A5B15C7CEBD}" dt="2024-11-19T21:37:28.493" v="4067" actId="1076"/>
          <ac:picMkLst>
            <pc:docMk/>
            <pc:sldMk cId="3308629370" sldId="344"/>
            <ac:picMk id="5" creationId="{1FD1D2F4-ED5D-0EC6-E935-63BF180B42C2}"/>
          </ac:picMkLst>
        </pc:picChg>
        <pc:picChg chg="add mod">
          <ac:chgData name="A Meredith (Ceredigion Pupil Referral Service)" userId="027daf0d-13c2-48ff-b9df-bc9d18a1ebfa" providerId="ADAL" clId="{956F0740-0DB1-4E45-8A93-7A5B15C7CEBD}" dt="2024-11-19T21:38:02.642" v="4069" actId="1076"/>
          <ac:picMkLst>
            <pc:docMk/>
            <pc:sldMk cId="3308629370" sldId="344"/>
            <ac:picMk id="6" creationId="{AEFD2B35-354E-252B-A94C-A7C74CD6E7F2}"/>
          </ac:picMkLst>
        </pc:picChg>
        <pc:picChg chg="add del mod">
          <ac:chgData name="A Meredith (Ceredigion Pupil Referral Service)" userId="027daf0d-13c2-48ff-b9df-bc9d18a1ebfa" providerId="ADAL" clId="{956F0740-0DB1-4E45-8A93-7A5B15C7CEBD}" dt="2024-11-20T11:28:12.588" v="4119" actId="478"/>
          <ac:picMkLst>
            <pc:docMk/>
            <pc:sldMk cId="3308629370" sldId="344"/>
            <ac:picMk id="7" creationId="{63567798-4A16-FA64-426B-93B6E852E7D6}"/>
          </ac:picMkLst>
        </pc:picChg>
        <pc:picChg chg="add mod">
          <ac:chgData name="A Meredith (Ceredigion Pupil Referral Service)" userId="027daf0d-13c2-48ff-b9df-bc9d18a1ebfa" providerId="ADAL" clId="{956F0740-0DB1-4E45-8A93-7A5B15C7CEBD}" dt="2024-11-19T21:40:21.030" v="4083" actId="14100"/>
          <ac:picMkLst>
            <pc:docMk/>
            <pc:sldMk cId="3308629370" sldId="344"/>
            <ac:picMk id="8" creationId="{01203B6E-921A-6D08-C15F-CC93FCA6C10A}"/>
          </ac:picMkLst>
        </pc:picChg>
        <pc:picChg chg="add del mod">
          <ac:chgData name="A Meredith (Ceredigion Pupil Referral Service)" userId="027daf0d-13c2-48ff-b9df-bc9d18a1ebfa" providerId="ADAL" clId="{956F0740-0DB1-4E45-8A93-7A5B15C7CEBD}" dt="2024-11-21T03:09:12.203" v="4572" actId="21"/>
          <ac:picMkLst>
            <pc:docMk/>
            <pc:sldMk cId="3308629370" sldId="344"/>
            <ac:picMk id="9" creationId="{5FD94D9B-F654-BA82-9FF3-105B4593AA01}"/>
          </ac:picMkLst>
        </pc:picChg>
        <pc:picChg chg="add mod">
          <ac:chgData name="A Meredith (Ceredigion Pupil Referral Service)" userId="027daf0d-13c2-48ff-b9df-bc9d18a1ebfa" providerId="ADAL" clId="{956F0740-0DB1-4E45-8A93-7A5B15C7CEBD}" dt="2024-11-19T21:41:26.443" v="4087" actId="1076"/>
          <ac:picMkLst>
            <pc:docMk/>
            <pc:sldMk cId="3308629370" sldId="344"/>
            <ac:picMk id="10" creationId="{4173C923-BD57-6414-49F7-B5030BE3C97F}"/>
          </ac:picMkLst>
        </pc:picChg>
        <pc:picChg chg="add del mod">
          <ac:chgData name="A Meredith (Ceredigion Pupil Referral Service)" userId="027daf0d-13c2-48ff-b9df-bc9d18a1ebfa" providerId="ADAL" clId="{956F0740-0DB1-4E45-8A93-7A5B15C7CEBD}" dt="2024-11-20T11:33:40.253" v="4123" actId="478"/>
          <ac:picMkLst>
            <pc:docMk/>
            <pc:sldMk cId="3308629370" sldId="344"/>
            <ac:picMk id="11" creationId="{13A2A4CA-C832-8F2E-CD0D-C6F4E43C9FB9}"/>
          </ac:picMkLst>
        </pc:picChg>
      </pc:sldChg>
      <pc:sldChg chg="modSp new mod">
        <pc:chgData name="A Meredith (Ceredigion Pupil Referral Service)" userId="027daf0d-13c2-48ff-b9df-bc9d18a1ebfa" providerId="ADAL" clId="{956F0740-0DB1-4E45-8A93-7A5B15C7CEBD}" dt="2024-11-20T13:59:19.251" v="4518" actId="113"/>
        <pc:sldMkLst>
          <pc:docMk/>
          <pc:sldMk cId="4203923665" sldId="345"/>
        </pc:sldMkLst>
        <pc:spChg chg="mod">
          <ac:chgData name="A Meredith (Ceredigion Pupil Referral Service)" userId="027daf0d-13c2-48ff-b9df-bc9d18a1ebfa" providerId="ADAL" clId="{956F0740-0DB1-4E45-8A93-7A5B15C7CEBD}" dt="2024-11-20T13:59:19.251" v="4518" actId="113"/>
          <ac:spMkLst>
            <pc:docMk/>
            <pc:sldMk cId="4203923665" sldId="345"/>
            <ac:spMk id="2" creationId="{100A6AC1-5B8D-E089-13C1-9D6A6D140002}"/>
          </ac:spMkLst>
        </pc:spChg>
        <pc:spChg chg="mod">
          <ac:chgData name="A Meredith (Ceredigion Pupil Referral Service)" userId="027daf0d-13c2-48ff-b9df-bc9d18a1ebfa" providerId="ADAL" clId="{956F0740-0DB1-4E45-8A93-7A5B15C7CEBD}" dt="2024-11-20T13:59:12.421" v="4517" actId="13926"/>
          <ac:spMkLst>
            <pc:docMk/>
            <pc:sldMk cId="4203923665" sldId="345"/>
            <ac:spMk id="3" creationId="{22A9EF45-4D8A-0409-F5CE-585989F285E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0C3E1-D581-41FA-A9F7-C87D20215F4D}" type="datetimeFigureOut">
              <a:rPr lang="cy-GB" smtClean="0"/>
              <a:t>21/11/2024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563169-DF18-4ADC-B53A-7197F6F3F66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498609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563169-DF18-4ADC-B53A-7197F6F3F662}" type="slidenum">
              <a:rPr lang="cy-GB" smtClean="0"/>
              <a:t>7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988505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4A267-BD83-8F51-9B99-EB8BBC2DD0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9E7082-90B0-C082-25B2-51B3D73B82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53C6D4-590A-9CD5-3C6E-5BB77FCD1E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2837D-32B5-4565-AD5F-F5C9D5085A14}" type="datetimeFigureOut">
              <a:rPr lang="cy-GB" smtClean="0"/>
              <a:t>21/11/2024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094400-B2A0-B75C-F35D-FDC4D26CFF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FBAD3-9994-1993-10C3-6CEEDA01A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9F092-8645-4A7D-B5BE-378A52A951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54589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BFD48-0BC0-B101-83C7-8279D8D8E8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F5BE18-C087-70E1-E377-63893DBF2A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29971A-8FF7-DA60-9E33-C878408ABA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2837D-32B5-4565-AD5F-F5C9D5085A14}" type="datetimeFigureOut">
              <a:rPr lang="cy-GB" smtClean="0"/>
              <a:t>21/11/2024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8CF2AB-5275-0AF0-2C34-76828F7A18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68A96A-CE72-1216-7771-9D5C6D1FEE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9F092-8645-4A7D-B5BE-378A52A951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588896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76566-DC59-F87F-EF20-A6C7799C0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3965B6-68D0-6C43-A5AC-A532878E07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7F46D5-E244-BCD8-104E-6EA7605737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2837D-32B5-4565-AD5F-F5C9D5085A14}" type="datetimeFigureOut">
              <a:rPr lang="cy-GB" smtClean="0"/>
              <a:t>21/11/2024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074645-B8B9-2F8D-B92A-A3F303C090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C88DCE-0E87-D745-AB4E-8AB6D09B99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9F092-8645-4A7D-B5BE-378A52A951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879123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9994DF-7E89-89E0-4B7D-27C27ED818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AA2F1-EF0A-5D24-055E-CCCD4E39E3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29B7FF-90CC-D02E-B10F-4CA59AF39F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7E8A15-4BA5-109F-17F6-B0C5EF370D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2837D-32B5-4565-AD5F-F5C9D5085A14}" type="datetimeFigureOut">
              <a:rPr lang="cy-GB" smtClean="0"/>
              <a:t>21/11/2024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3B7B2C-5462-7705-C63B-8BA5B6FEED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389053-B370-4D02-E813-69A065A1DF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9F092-8645-4A7D-B5BE-378A52A951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90251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EC286-5D21-8B3A-B612-94042D7954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002A3D-37A4-4EFA-C8FB-D5D7395792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4D78FC-8B42-889E-2165-CDF2AAA6AF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1C969A-774E-C17B-0736-67C40937867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8EFE31-2B4C-7BBB-1F17-2A812EF974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6EBD3AE-3FF6-BF54-3D72-958F74BD83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2837D-32B5-4565-AD5F-F5C9D5085A14}" type="datetimeFigureOut">
              <a:rPr lang="cy-GB" smtClean="0"/>
              <a:t>21/11/2024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BF6ABD3-1F17-1B92-7E89-1E87EEAB5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99A51F0-901E-DC8A-19F8-566AAF0D75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9F092-8645-4A7D-B5BE-378A52A951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09117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3B8DD5-896C-A5D2-4819-6241B9DD72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9322D7A-0C6B-EC20-45BF-A12359C4EA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2837D-32B5-4565-AD5F-F5C9D5085A14}" type="datetimeFigureOut">
              <a:rPr lang="cy-GB" smtClean="0"/>
              <a:t>21/11/2024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981C10-53F2-EF80-8900-2E27D0F4B2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FDDE73-1673-72F7-7D48-2BBC901D72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9F092-8645-4A7D-B5BE-378A52A951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31806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1F1326-3FA1-6F01-6835-FC470941C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2837D-32B5-4565-AD5F-F5C9D5085A14}" type="datetimeFigureOut">
              <a:rPr lang="cy-GB" smtClean="0"/>
              <a:t>21/11/2024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4F41A4-E7EF-0411-876A-B47CCAB1DF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9128BD-5B24-E509-2260-38C1D1A9DB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9F092-8645-4A7D-B5BE-378A52A951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791162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109F7-03A6-283E-1D5B-707F3991C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D665BE-9963-D321-33FB-CC2296A117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179060-52B3-9DA4-5CCE-9C8617CF70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D11CEA-69C5-495F-9B8F-574B50495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2837D-32B5-4565-AD5F-F5C9D5085A14}" type="datetimeFigureOut">
              <a:rPr lang="cy-GB" smtClean="0"/>
              <a:t>21/11/2024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F47119-D07F-F3DB-526E-6CA334FA6B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89AA86-91D6-8887-69FB-048A643F7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9F092-8645-4A7D-B5BE-378A52A951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178721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56319-CE5D-FD7C-02E5-0511D78FB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442F43D-14C9-70A5-AE67-13A71F4D29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4B59B0-E1EB-E8B4-FB02-79D00F12A1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AA43E4-4F50-D569-2358-FA559437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2837D-32B5-4565-AD5F-F5C9D5085A14}" type="datetimeFigureOut">
              <a:rPr lang="cy-GB" smtClean="0"/>
              <a:t>21/11/2024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39679B-E4BF-9981-2119-B7EB34FE6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B5A36D-A84C-4FCA-5C19-C941369C4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9F092-8645-4A7D-B5BE-378A52A951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054884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5F192D-5BC0-ED93-BE71-6137F94C1B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2CA7FD-FCAF-C890-0E8F-94532C918B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89B94B-77AF-21C3-16A6-53ABC69D44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2837D-32B5-4565-AD5F-F5C9D5085A14}" type="datetimeFigureOut">
              <a:rPr lang="cy-GB" smtClean="0"/>
              <a:t>21/11/2024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1D4D11-4828-B41C-6060-8C9D10CD01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E37528-B767-3A99-E060-4E85B74AA1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9F092-8645-4A7D-B5BE-378A52A951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80776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1F36125-70B4-A41D-44BA-2731FEFFED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2A7E87-6B70-E00F-26F8-07809AC00A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3EB5FB-DA99-0047-23DD-0C443ADCBD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2837D-32B5-4565-AD5F-F5C9D5085A14}" type="datetimeFigureOut">
              <a:rPr lang="cy-GB" smtClean="0"/>
              <a:t>21/11/2024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E0C002-C252-7C4A-4DFF-98A65F5FE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AF67B-677C-269F-95A0-A2B7551C14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9F092-8645-4A7D-B5BE-378A52A951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20792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9FF6CC5-67F3-7DE0-6204-CB2A839AB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1554A8-684A-3E5A-0E93-A8B0BED15B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CD1DD1-3A22-9DC3-A31A-7219DFE3B68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5D2837D-32B5-4565-AD5F-F5C9D5085A14}" type="datetimeFigureOut">
              <a:rPr lang="cy-GB" smtClean="0"/>
              <a:t>21/11/2024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D0CBD2-2499-9898-EE6B-52A480E83F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6EF581-EFD3-7FAF-C81B-482DA3785C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4F9F092-8645-4A7D-B5BE-378A52A951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691727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7EDEA10-087E-4352-A848-7D9888DC6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93D8C5-2D2F-6EE2-BF45-11393E221D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4242090"/>
            <a:ext cx="10515600" cy="1270232"/>
          </a:xfrm>
        </p:spPr>
        <p:txBody>
          <a:bodyPr>
            <a:normAutofit/>
          </a:bodyPr>
          <a:lstStyle/>
          <a:p>
            <a:r>
              <a:rPr lang="cy-GB" sz="6600" dirty="0"/>
              <a:t>Yr Ail Ryfel Byd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CBEA10-D8C0-4350-4DEF-C62E3C7740D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027" r="20853" b="-2"/>
          <a:stretch/>
        </p:blipFill>
        <p:spPr>
          <a:xfrm>
            <a:off x="510365" y="400051"/>
            <a:ext cx="3524888" cy="3647338"/>
          </a:xfrm>
          <a:custGeom>
            <a:avLst/>
            <a:gdLst/>
            <a:ahLst/>
            <a:cxnLst/>
            <a:rect l="l" t="t" r="r" b="b"/>
            <a:pathLst>
              <a:path w="3524888" h="3647338">
                <a:moveTo>
                  <a:pt x="887180" y="60"/>
                </a:moveTo>
                <a:cubicBezTo>
                  <a:pt x="945946" y="-443"/>
                  <a:pt x="1004682" y="2214"/>
                  <a:pt x="1063120" y="9535"/>
                </a:cubicBezTo>
                <a:cubicBezTo>
                  <a:pt x="1192553" y="25206"/>
                  <a:pt x="1324035" y="29312"/>
                  <a:pt x="1454772" y="21769"/>
                </a:cubicBezTo>
                <a:cubicBezTo>
                  <a:pt x="1583729" y="15160"/>
                  <a:pt x="1712924" y="14714"/>
                  <a:pt x="1842239" y="16589"/>
                </a:cubicBezTo>
                <a:cubicBezTo>
                  <a:pt x="1958874" y="18285"/>
                  <a:pt x="2075629" y="18018"/>
                  <a:pt x="2192264" y="13196"/>
                </a:cubicBezTo>
                <a:cubicBezTo>
                  <a:pt x="2323253" y="7660"/>
                  <a:pt x="2454242" y="2928"/>
                  <a:pt x="2585114" y="13911"/>
                </a:cubicBezTo>
                <a:cubicBezTo>
                  <a:pt x="2699008" y="24482"/>
                  <a:pt x="2813668" y="29758"/>
                  <a:pt x="2928437" y="29714"/>
                </a:cubicBezTo>
                <a:cubicBezTo>
                  <a:pt x="3080601" y="28464"/>
                  <a:pt x="3232406" y="19625"/>
                  <a:pt x="3384330" y="14536"/>
                </a:cubicBezTo>
                <a:lnTo>
                  <a:pt x="3481468" y="12130"/>
                </a:lnTo>
                <a:lnTo>
                  <a:pt x="3481325" y="16098"/>
                </a:lnTo>
                <a:lnTo>
                  <a:pt x="3493308" y="84630"/>
                </a:lnTo>
                <a:lnTo>
                  <a:pt x="3493318" y="92959"/>
                </a:lnTo>
                <a:cubicBezTo>
                  <a:pt x="3495695" y="161085"/>
                  <a:pt x="3501168" y="229143"/>
                  <a:pt x="3512114" y="297090"/>
                </a:cubicBezTo>
                <a:cubicBezTo>
                  <a:pt x="3519231" y="340796"/>
                  <a:pt x="3524136" y="384681"/>
                  <a:pt x="3524809" y="428543"/>
                </a:cubicBezTo>
                <a:cubicBezTo>
                  <a:pt x="3525482" y="472405"/>
                  <a:pt x="3521924" y="516245"/>
                  <a:pt x="3512114" y="559861"/>
                </a:cubicBezTo>
                <a:cubicBezTo>
                  <a:pt x="3491119" y="656469"/>
                  <a:pt x="3485618" y="754605"/>
                  <a:pt x="3495724" y="852186"/>
                </a:cubicBezTo>
                <a:cubicBezTo>
                  <a:pt x="3504578" y="948437"/>
                  <a:pt x="3505176" y="1044867"/>
                  <a:pt x="3502664" y="1141386"/>
                </a:cubicBezTo>
                <a:cubicBezTo>
                  <a:pt x="3500391" y="1228440"/>
                  <a:pt x="3500750" y="1315584"/>
                  <a:pt x="3507210" y="1402639"/>
                </a:cubicBezTo>
                <a:cubicBezTo>
                  <a:pt x="3514626" y="1500407"/>
                  <a:pt x="3520966" y="1598176"/>
                  <a:pt x="3506252" y="1695856"/>
                </a:cubicBezTo>
                <a:cubicBezTo>
                  <a:pt x="3492089" y="1780866"/>
                  <a:pt x="3485019" y="1866447"/>
                  <a:pt x="3485079" y="1952109"/>
                </a:cubicBezTo>
                <a:cubicBezTo>
                  <a:pt x="3486753" y="2065682"/>
                  <a:pt x="3498595" y="2178986"/>
                  <a:pt x="3505415" y="2292381"/>
                </a:cubicBezTo>
                <a:cubicBezTo>
                  <a:pt x="3514746" y="2447918"/>
                  <a:pt x="3522761" y="2603544"/>
                  <a:pt x="3508406" y="2759171"/>
                </a:cubicBezTo>
                <a:cubicBezTo>
                  <a:pt x="3497997" y="2866762"/>
                  <a:pt x="3488427" y="2974352"/>
                  <a:pt x="3496442" y="3082389"/>
                </a:cubicBezTo>
                <a:cubicBezTo>
                  <a:pt x="3502066" y="3158639"/>
                  <a:pt x="3510200" y="3234980"/>
                  <a:pt x="3504816" y="3311409"/>
                </a:cubicBezTo>
                <a:lnTo>
                  <a:pt x="3500655" y="3407763"/>
                </a:lnTo>
                <a:lnTo>
                  <a:pt x="3500528" y="3407763"/>
                </a:lnTo>
                <a:lnTo>
                  <a:pt x="3500186" y="3418624"/>
                </a:lnTo>
                <a:lnTo>
                  <a:pt x="3498431" y="3459279"/>
                </a:lnTo>
                <a:lnTo>
                  <a:pt x="3498786" y="3476530"/>
                </a:lnTo>
                <a:lnTo>
                  <a:pt x="3500070" y="3476530"/>
                </a:lnTo>
                <a:lnTo>
                  <a:pt x="3504922" y="3592711"/>
                </a:lnTo>
                <a:lnTo>
                  <a:pt x="3504733" y="3642505"/>
                </a:lnTo>
                <a:lnTo>
                  <a:pt x="3344090" y="3645620"/>
                </a:lnTo>
                <a:cubicBezTo>
                  <a:pt x="3179267" y="3652578"/>
                  <a:pt x="3015642" y="3636699"/>
                  <a:pt x="2851776" y="3628492"/>
                </a:cubicBezTo>
                <a:cubicBezTo>
                  <a:pt x="2716167" y="3622675"/>
                  <a:pt x="2580186" y="3623335"/>
                  <a:pt x="2444683" y="3630454"/>
                </a:cubicBezTo>
                <a:cubicBezTo>
                  <a:pt x="2220221" y="3640802"/>
                  <a:pt x="1995758" y="3642229"/>
                  <a:pt x="1771055" y="3636431"/>
                </a:cubicBezTo>
                <a:cubicBezTo>
                  <a:pt x="1659183" y="3633576"/>
                  <a:pt x="1547429" y="3634736"/>
                  <a:pt x="1435675" y="3638305"/>
                </a:cubicBezTo>
                <a:cubicBezTo>
                  <a:pt x="1179420" y="3646601"/>
                  <a:pt x="923403" y="3637323"/>
                  <a:pt x="667265" y="3634558"/>
                </a:cubicBezTo>
                <a:cubicBezTo>
                  <a:pt x="569736" y="3633488"/>
                  <a:pt x="472205" y="3633665"/>
                  <a:pt x="374794" y="3637679"/>
                </a:cubicBezTo>
                <a:cubicBezTo>
                  <a:pt x="264415" y="3642140"/>
                  <a:pt x="154036" y="3643412"/>
                  <a:pt x="43657" y="3642932"/>
                </a:cubicBezTo>
                <a:lnTo>
                  <a:pt x="11965" y="3642429"/>
                </a:lnTo>
                <a:lnTo>
                  <a:pt x="24360" y="3479541"/>
                </a:lnTo>
                <a:cubicBezTo>
                  <a:pt x="26194" y="3423392"/>
                  <a:pt x="25594" y="3367189"/>
                  <a:pt x="22559" y="3311038"/>
                </a:cubicBezTo>
                <a:cubicBezTo>
                  <a:pt x="16343" y="3197955"/>
                  <a:pt x="-628" y="3084971"/>
                  <a:pt x="13594" y="2971689"/>
                </a:cubicBezTo>
                <a:cubicBezTo>
                  <a:pt x="38335" y="2776712"/>
                  <a:pt x="12519" y="2582431"/>
                  <a:pt x="4272" y="2387950"/>
                </a:cubicBezTo>
                <a:cubicBezTo>
                  <a:pt x="-3262" y="2237604"/>
                  <a:pt x="2250" y="2086990"/>
                  <a:pt x="20765" y="1937298"/>
                </a:cubicBezTo>
                <a:cubicBezTo>
                  <a:pt x="38958" y="1790576"/>
                  <a:pt x="37113" y="1642627"/>
                  <a:pt x="15268" y="1496252"/>
                </a:cubicBezTo>
                <a:cubicBezTo>
                  <a:pt x="7718" y="1430798"/>
                  <a:pt x="7400" y="1364898"/>
                  <a:pt x="14311" y="1299395"/>
                </a:cubicBezTo>
                <a:cubicBezTo>
                  <a:pt x="22640" y="1195064"/>
                  <a:pt x="20682" y="1090348"/>
                  <a:pt x="8455" y="986285"/>
                </a:cubicBezTo>
                <a:cubicBezTo>
                  <a:pt x="-8159" y="849535"/>
                  <a:pt x="3794" y="712390"/>
                  <a:pt x="9890" y="575539"/>
                </a:cubicBezTo>
                <a:cubicBezTo>
                  <a:pt x="14432" y="472556"/>
                  <a:pt x="17180" y="369671"/>
                  <a:pt x="12878" y="266688"/>
                </a:cubicBezTo>
                <a:lnTo>
                  <a:pt x="14418" y="21931"/>
                </a:lnTo>
                <a:lnTo>
                  <a:pt x="163536" y="23733"/>
                </a:lnTo>
                <a:cubicBezTo>
                  <a:pt x="346324" y="25875"/>
                  <a:pt x="528992" y="25875"/>
                  <a:pt x="711062" y="9535"/>
                </a:cubicBezTo>
                <a:cubicBezTo>
                  <a:pt x="769619" y="4223"/>
                  <a:pt x="828415" y="562"/>
                  <a:pt x="887180" y="60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71CB8FE-ED7F-DAD7-D63C-E371A5A2FA7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895" r="15977"/>
          <a:stretch/>
        </p:blipFill>
        <p:spPr>
          <a:xfrm>
            <a:off x="4333556" y="400051"/>
            <a:ext cx="3524888" cy="3647338"/>
          </a:xfrm>
          <a:custGeom>
            <a:avLst/>
            <a:gdLst/>
            <a:ahLst/>
            <a:cxnLst/>
            <a:rect l="l" t="t" r="r" b="b"/>
            <a:pathLst>
              <a:path w="3524888" h="3647338">
                <a:moveTo>
                  <a:pt x="887181" y="60"/>
                </a:moveTo>
                <a:cubicBezTo>
                  <a:pt x="945947" y="-443"/>
                  <a:pt x="1004683" y="2214"/>
                  <a:pt x="1063120" y="9535"/>
                </a:cubicBezTo>
                <a:cubicBezTo>
                  <a:pt x="1192553" y="25206"/>
                  <a:pt x="1324035" y="29312"/>
                  <a:pt x="1454772" y="21769"/>
                </a:cubicBezTo>
                <a:cubicBezTo>
                  <a:pt x="1583729" y="15160"/>
                  <a:pt x="1712924" y="14714"/>
                  <a:pt x="1842239" y="16589"/>
                </a:cubicBezTo>
                <a:cubicBezTo>
                  <a:pt x="1958874" y="18285"/>
                  <a:pt x="2075629" y="18018"/>
                  <a:pt x="2192264" y="13196"/>
                </a:cubicBezTo>
                <a:cubicBezTo>
                  <a:pt x="2323253" y="7660"/>
                  <a:pt x="2454242" y="2928"/>
                  <a:pt x="2585114" y="13911"/>
                </a:cubicBezTo>
                <a:cubicBezTo>
                  <a:pt x="2699008" y="24482"/>
                  <a:pt x="2813669" y="29758"/>
                  <a:pt x="2928437" y="29714"/>
                </a:cubicBezTo>
                <a:cubicBezTo>
                  <a:pt x="3080601" y="28464"/>
                  <a:pt x="3232406" y="19625"/>
                  <a:pt x="3384330" y="14536"/>
                </a:cubicBezTo>
                <a:lnTo>
                  <a:pt x="3481468" y="12130"/>
                </a:lnTo>
                <a:lnTo>
                  <a:pt x="3481325" y="16098"/>
                </a:lnTo>
                <a:lnTo>
                  <a:pt x="3493308" y="84630"/>
                </a:lnTo>
                <a:lnTo>
                  <a:pt x="3493318" y="92959"/>
                </a:lnTo>
                <a:cubicBezTo>
                  <a:pt x="3495695" y="161085"/>
                  <a:pt x="3501169" y="229143"/>
                  <a:pt x="3512114" y="297090"/>
                </a:cubicBezTo>
                <a:cubicBezTo>
                  <a:pt x="3519231" y="340796"/>
                  <a:pt x="3524136" y="384681"/>
                  <a:pt x="3524809" y="428543"/>
                </a:cubicBezTo>
                <a:cubicBezTo>
                  <a:pt x="3525482" y="472405"/>
                  <a:pt x="3521924" y="516245"/>
                  <a:pt x="3512114" y="559861"/>
                </a:cubicBezTo>
                <a:cubicBezTo>
                  <a:pt x="3491119" y="656469"/>
                  <a:pt x="3485618" y="754605"/>
                  <a:pt x="3495724" y="852186"/>
                </a:cubicBezTo>
                <a:cubicBezTo>
                  <a:pt x="3504578" y="948437"/>
                  <a:pt x="3505176" y="1044867"/>
                  <a:pt x="3502664" y="1141385"/>
                </a:cubicBezTo>
                <a:cubicBezTo>
                  <a:pt x="3500391" y="1228440"/>
                  <a:pt x="3500750" y="1315584"/>
                  <a:pt x="3507210" y="1402639"/>
                </a:cubicBezTo>
                <a:cubicBezTo>
                  <a:pt x="3514626" y="1500407"/>
                  <a:pt x="3520966" y="1598176"/>
                  <a:pt x="3506252" y="1695857"/>
                </a:cubicBezTo>
                <a:cubicBezTo>
                  <a:pt x="3492089" y="1780866"/>
                  <a:pt x="3485019" y="1866447"/>
                  <a:pt x="3485079" y="1952109"/>
                </a:cubicBezTo>
                <a:cubicBezTo>
                  <a:pt x="3486753" y="2065682"/>
                  <a:pt x="3498596" y="2178986"/>
                  <a:pt x="3505415" y="2292381"/>
                </a:cubicBezTo>
                <a:cubicBezTo>
                  <a:pt x="3514746" y="2447918"/>
                  <a:pt x="3522761" y="2603544"/>
                  <a:pt x="3508406" y="2759171"/>
                </a:cubicBezTo>
                <a:cubicBezTo>
                  <a:pt x="3497997" y="2866762"/>
                  <a:pt x="3488428" y="2974352"/>
                  <a:pt x="3496442" y="3082389"/>
                </a:cubicBezTo>
                <a:cubicBezTo>
                  <a:pt x="3502066" y="3158639"/>
                  <a:pt x="3510200" y="3234980"/>
                  <a:pt x="3504816" y="3311409"/>
                </a:cubicBezTo>
                <a:lnTo>
                  <a:pt x="3500655" y="3407763"/>
                </a:lnTo>
                <a:lnTo>
                  <a:pt x="3500528" y="3407763"/>
                </a:lnTo>
                <a:lnTo>
                  <a:pt x="3500186" y="3418624"/>
                </a:lnTo>
                <a:lnTo>
                  <a:pt x="3498431" y="3459279"/>
                </a:lnTo>
                <a:lnTo>
                  <a:pt x="3498786" y="3476530"/>
                </a:lnTo>
                <a:lnTo>
                  <a:pt x="3500070" y="3476530"/>
                </a:lnTo>
                <a:lnTo>
                  <a:pt x="3504922" y="3592711"/>
                </a:lnTo>
                <a:lnTo>
                  <a:pt x="3504733" y="3642505"/>
                </a:lnTo>
                <a:lnTo>
                  <a:pt x="3344090" y="3645620"/>
                </a:lnTo>
                <a:cubicBezTo>
                  <a:pt x="3179268" y="3652578"/>
                  <a:pt x="3015642" y="3636699"/>
                  <a:pt x="2851776" y="3628492"/>
                </a:cubicBezTo>
                <a:cubicBezTo>
                  <a:pt x="2716167" y="3622675"/>
                  <a:pt x="2580186" y="3623335"/>
                  <a:pt x="2444683" y="3630454"/>
                </a:cubicBezTo>
                <a:cubicBezTo>
                  <a:pt x="2220221" y="3640802"/>
                  <a:pt x="1995758" y="3642229"/>
                  <a:pt x="1771055" y="3636431"/>
                </a:cubicBezTo>
                <a:cubicBezTo>
                  <a:pt x="1659183" y="3633576"/>
                  <a:pt x="1547429" y="3634736"/>
                  <a:pt x="1435676" y="3638305"/>
                </a:cubicBezTo>
                <a:cubicBezTo>
                  <a:pt x="1179420" y="3646601"/>
                  <a:pt x="923403" y="3637323"/>
                  <a:pt x="667265" y="3634558"/>
                </a:cubicBezTo>
                <a:cubicBezTo>
                  <a:pt x="569736" y="3633488"/>
                  <a:pt x="472205" y="3633665"/>
                  <a:pt x="374794" y="3637679"/>
                </a:cubicBezTo>
                <a:cubicBezTo>
                  <a:pt x="264415" y="3642140"/>
                  <a:pt x="154036" y="3643412"/>
                  <a:pt x="43657" y="3642932"/>
                </a:cubicBezTo>
                <a:lnTo>
                  <a:pt x="11965" y="3642429"/>
                </a:lnTo>
                <a:lnTo>
                  <a:pt x="24360" y="3479541"/>
                </a:lnTo>
                <a:cubicBezTo>
                  <a:pt x="26194" y="3423392"/>
                  <a:pt x="25594" y="3367189"/>
                  <a:pt x="22559" y="3311038"/>
                </a:cubicBezTo>
                <a:cubicBezTo>
                  <a:pt x="16343" y="3197955"/>
                  <a:pt x="-628" y="3084971"/>
                  <a:pt x="13594" y="2971689"/>
                </a:cubicBezTo>
                <a:cubicBezTo>
                  <a:pt x="38335" y="2776712"/>
                  <a:pt x="12519" y="2582431"/>
                  <a:pt x="4272" y="2387950"/>
                </a:cubicBezTo>
                <a:cubicBezTo>
                  <a:pt x="-3262" y="2237604"/>
                  <a:pt x="2250" y="2086990"/>
                  <a:pt x="20765" y="1937298"/>
                </a:cubicBezTo>
                <a:cubicBezTo>
                  <a:pt x="38958" y="1790576"/>
                  <a:pt x="37113" y="1642627"/>
                  <a:pt x="15268" y="1496252"/>
                </a:cubicBezTo>
                <a:cubicBezTo>
                  <a:pt x="7718" y="1430798"/>
                  <a:pt x="7400" y="1364898"/>
                  <a:pt x="14311" y="1299395"/>
                </a:cubicBezTo>
                <a:cubicBezTo>
                  <a:pt x="22640" y="1195064"/>
                  <a:pt x="20682" y="1090348"/>
                  <a:pt x="8455" y="986285"/>
                </a:cubicBezTo>
                <a:cubicBezTo>
                  <a:pt x="-8159" y="849535"/>
                  <a:pt x="3794" y="712390"/>
                  <a:pt x="9890" y="575539"/>
                </a:cubicBezTo>
                <a:cubicBezTo>
                  <a:pt x="14432" y="472556"/>
                  <a:pt x="17180" y="369671"/>
                  <a:pt x="12878" y="266688"/>
                </a:cubicBezTo>
                <a:lnTo>
                  <a:pt x="14418" y="21931"/>
                </a:lnTo>
                <a:lnTo>
                  <a:pt x="163536" y="23733"/>
                </a:lnTo>
                <a:cubicBezTo>
                  <a:pt x="346324" y="25875"/>
                  <a:pt x="528992" y="25875"/>
                  <a:pt x="711062" y="9535"/>
                </a:cubicBezTo>
                <a:cubicBezTo>
                  <a:pt x="769619" y="4223"/>
                  <a:pt x="828415" y="562"/>
                  <a:pt x="887181" y="60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F4C7122-201E-1C0C-828C-82F038AC053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8312" r="8925" b="-2"/>
          <a:stretch/>
        </p:blipFill>
        <p:spPr>
          <a:xfrm>
            <a:off x="8156747" y="400052"/>
            <a:ext cx="3524888" cy="3647338"/>
          </a:xfrm>
          <a:custGeom>
            <a:avLst/>
            <a:gdLst/>
            <a:ahLst/>
            <a:cxnLst/>
            <a:rect l="l" t="t" r="r" b="b"/>
            <a:pathLst>
              <a:path w="3524888" h="3647338">
                <a:moveTo>
                  <a:pt x="887180" y="60"/>
                </a:moveTo>
                <a:cubicBezTo>
                  <a:pt x="945946" y="-443"/>
                  <a:pt x="1004683" y="2214"/>
                  <a:pt x="1063120" y="9535"/>
                </a:cubicBezTo>
                <a:cubicBezTo>
                  <a:pt x="1192553" y="25206"/>
                  <a:pt x="1324035" y="29312"/>
                  <a:pt x="1454772" y="21769"/>
                </a:cubicBezTo>
                <a:cubicBezTo>
                  <a:pt x="1583729" y="15160"/>
                  <a:pt x="1712924" y="14714"/>
                  <a:pt x="1842239" y="16589"/>
                </a:cubicBezTo>
                <a:cubicBezTo>
                  <a:pt x="1958874" y="18285"/>
                  <a:pt x="2075628" y="18018"/>
                  <a:pt x="2192263" y="13196"/>
                </a:cubicBezTo>
                <a:cubicBezTo>
                  <a:pt x="2323253" y="7660"/>
                  <a:pt x="2454242" y="2928"/>
                  <a:pt x="2585113" y="13911"/>
                </a:cubicBezTo>
                <a:cubicBezTo>
                  <a:pt x="2699008" y="24482"/>
                  <a:pt x="2813668" y="29758"/>
                  <a:pt x="2928437" y="29714"/>
                </a:cubicBezTo>
                <a:cubicBezTo>
                  <a:pt x="3080601" y="28464"/>
                  <a:pt x="3232406" y="19625"/>
                  <a:pt x="3384330" y="14536"/>
                </a:cubicBezTo>
                <a:lnTo>
                  <a:pt x="3481468" y="12130"/>
                </a:lnTo>
                <a:lnTo>
                  <a:pt x="3481325" y="16098"/>
                </a:lnTo>
                <a:lnTo>
                  <a:pt x="3493308" y="84630"/>
                </a:lnTo>
                <a:lnTo>
                  <a:pt x="3493318" y="92959"/>
                </a:lnTo>
                <a:cubicBezTo>
                  <a:pt x="3495694" y="161085"/>
                  <a:pt x="3501168" y="229143"/>
                  <a:pt x="3512114" y="297090"/>
                </a:cubicBezTo>
                <a:cubicBezTo>
                  <a:pt x="3519231" y="340796"/>
                  <a:pt x="3524136" y="384681"/>
                  <a:pt x="3524809" y="428543"/>
                </a:cubicBezTo>
                <a:cubicBezTo>
                  <a:pt x="3525482" y="472405"/>
                  <a:pt x="3521923" y="516245"/>
                  <a:pt x="3512114" y="559861"/>
                </a:cubicBezTo>
                <a:cubicBezTo>
                  <a:pt x="3491119" y="656469"/>
                  <a:pt x="3485617" y="754605"/>
                  <a:pt x="3495724" y="852186"/>
                </a:cubicBezTo>
                <a:cubicBezTo>
                  <a:pt x="3504577" y="948437"/>
                  <a:pt x="3505176" y="1044867"/>
                  <a:pt x="3502664" y="1141386"/>
                </a:cubicBezTo>
                <a:cubicBezTo>
                  <a:pt x="3500391" y="1228440"/>
                  <a:pt x="3500749" y="1315584"/>
                  <a:pt x="3507210" y="1402639"/>
                </a:cubicBezTo>
                <a:cubicBezTo>
                  <a:pt x="3514626" y="1500407"/>
                  <a:pt x="3520966" y="1598176"/>
                  <a:pt x="3506251" y="1695856"/>
                </a:cubicBezTo>
                <a:cubicBezTo>
                  <a:pt x="3492089" y="1780866"/>
                  <a:pt x="3485019" y="1866447"/>
                  <a:pt x="3485079" y="1952109"/>
                </a:cubicBezTo>
                <a:cubicBezTo>
                  <a:pt x="3486753" y="2065682"/>
                  <a:pt x="3498595" y="2178986"/>
                  <a:pt x="3505414" y="2292381"/>
                </a:cubicBezTo>
                <a:cubicBezTo>
                  <a:pt x="3514746" y="2447918"/>
                  <a:pt x="3522760" y="2603544"/>
                  <a:pt x="3508405" y="2759171"/>
                </a:cubicBezTo>
                <a:cubicBezTo>
                  <a:pt x="3497997" y="2866762"/>
                  <a:pt x="3488427" y="2974352"/>
                  <a:pt x="3496442" y="3082389"/>
                </a:cubicBezTo>
                <a:cubicBezTo>
                  <a:pt x="3502065" y="3158639"/>
                  <a:pt x="3510200" y="3234980"/>
                  <a:pt x="3504816" y="3311409"/>
                </a:cubicBezTo>
                <a:lnTo>
                  <a:pt x="3500655" y="3407763"/>
                </a:lnTo>
                <a:lnTo>
                  <a:pt x="3500528" y="3407763"/>
                </a:lnTo>
                <a:lnTo>
                  <a:pt x="3500186" y="3418624"/>
                </a:lnTo>
                <a:lnTo>
                  <a:pt x="3498431" y="3459279"/>
                </a:lnTo>
                <a:lnTo>
                  <a:pt x="3498786" y="3476530"/>
                </a:lnTo>
                <a:lnTo>
                  <a:pt x="3500070" y="3476530"/>
                </a:lnTo>
                <a:lnTo>
                  <a:pt x="3504922" y="3592711"/>
                </a:lnTo>
                <a:lnTo>
                  <a:pt x="3504733" y="3642505"/>
                </a:lnTo>
                <a:lnTo>
                  <a:pt x="3344090" y="3645620"/>
                </a:lnTo>
                <a:cubicBezTo>
                  <a:pt x="3179267" y="3652578"/>
                  <a:pt x="3015642" y="3636699"/>
                  <a:pt x="2851776" y="3628492"/>
                </a:cubicBezTo>
                <a:cubicBezTo>
                  <a:pt x="2716167" y="3622675"/>
                  <a:pt x="2580186" y="3623335"/>
                  <a:pt x="2444683" y="3630454"/>
                </a:cubicBezTo>
                <a:cubicBezTo>
                  <a:pt x="2220221" y="3640802"/>
                  <a:pt x="1995757" y="3642229"/>
                  <a:pt x="1771055" y="3636431"/>
                </a:cubicBezTo>
                <a:cubicBezTo>
                  <a:pt x="1659183" y="3633576"/>
                  <a:pt x="1547429" y="3634736"/>
                  <a:pt x="1435675" y="3638305"/>
                </a:cubicBezTo>
                <a:cubicBezTo>
                  <a:pt x="1179419" y="3646601"/>
                  <a:pt x="923403" y="3637323"/>
                  <a:pt x="667265" y="3634558"/>
                </a:cubicBezTo>
                <a:cubicBezTo>
                  <a:pt x="569736" y="3633488"/>
                  <a:pt x="472205" y="3633665"/>
                  <a:pt x="374793" y="3637679"/>
                </a:cubicBezTo>
                <a:cubicBezTo>
                  <a:pt x="264415" y="3642140"/>
                  <a:pt x="154036" y="3643412"/>
                  <a:pt x="43657" y="3642932"/>
                </a:cubicBezTo>
                <a:lnTo>
                  <a:pt x="11965" y="3642429"/>
                </a:lnTo>
                <a:lnTo>
                  <a:pt x="24360" y="3479541"/>
                </a:lnTo>
                <a:cubicBezTo>
                  <a:pt x="26194" y="3423392"/>
                  <a:pt x="25594" y="3367189"/>
                  <a:pt x="22559" y="3311038"/>
                </a:cubicBezTo>
                <a:cubicBezTo>
                  <a:pt x="16343" y="3197955"/>
                  <a:pt x="-628" y="3084971"/>
                  <a:pt x="13594" y="2971689"/>
                </a:cubicBezTo>
                <a:cubicBezTo>
                  <a:pt x="38335" y="2776712"/>
                  <a:pt x="12519" y="2582431"/>
                  <a:pt x="4272" y="2387950"/>
                </a:cubicBezTo>
                <a:cubicBezTo>
                  <a:pt x="-3262" y="2237604"/>
                  <a:pt x="2250" y="2086990"/>
                  <a:pt x="20765" y="1937298"/>
                </a:cubicBezTo>
                <a:cubicBezTo>
                  <a:pt x="38958" y="1790576"/>
                  <a:pt x="37113" y="1642627"/>
                  <a:pt x="15268" y="1496252"/>
                </a:cubicBezTo>
                <a:cubicBezTo>
                  <a:pt x="7718" y="1430798"/>
                  <a:pt x="7400" y="1364898"/>
                  <a:pt x="14311" y="1299395"/>
                </a:cubicBezTo>
                <a:cubicBezTo>
                  <a:pt x="22640" y="1195064"/>
                  <a:pt x="20682" y="1090348"/>
                  <a:pt x="8455" y="986285"/>
                </a:cubicBezTo>
                <a:cubicBezTo>
                  <a:pt x="-8159" y="849535"/>
                  <a:pt x="3794" y="712390"/>
                  <a:pt x="9890" y="575539"/>
                </a:cubicBezTo>
                <a:cubicBezTo>
                  <a:pt x="14432" y="472556"/>
                  <a:pt x="17180" y="369671"/>
                  <a:pt x="12878" y="266688"/>
                </a:cubicBezTo>
                <a:lnTo>
                  <a:pt x="14418" y="21931"/>
                </a:lnTo>
                <a:lnTo>
                  <a:pt x="163536" y="23733"/>
                </a:lnTo>
                <a:cubicBezTo>
                  <a:pt x="346324" y="25875"/>
                  <a:pt x="528992" y="25875"/>
                  <a:pt x="711061" y="9535"/>
                </a:cubicBezTo>
                <a:cubicBezTo>
                  <a:pt x="769618" y="4223"/>
                  <a:pt x="828414" y="562"/>
                  <a:pt x="887180" y="60"/>
                </a:cubicBezTo>
                <a:close/>
              </a:path>
            </a:pathLst>
          </a:custGeom>
        </p:spPr>
      </p:pic>
      <p:sp>
        <p:nvSpPr>
          <p:cNvPr id="25" name="sketch line">
            <a:extLst>
              <a:ext uri="{FF2B5EF4-FFF2-40B4-BE49-F238E27FC236}">
                <a16:creationId xmlns:a16="http://schemas.microsoft.com/office/drawing/2014/main" id="{605D77EC-B84E-48F8-9EC4-93E851C0F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2682" y="5512322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634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52F09C-D7A5-A7B5-0F30-A0A7E3CD09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Gwybodaeth Flaenorol</a:t>
            </a: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D36E6-C11F-F419-4CC8-91BEBB8ACF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gorffennol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ddefnyddio’r</a:t>
            </a:r>
            <a:r>
              <a:rPr lang="en-GB" dirty="0"/>
              <a:t> </a:t>
            </a:r>
            <a:r>
              <a:rPr lang="en-GB" dirty="0" err="1"/>
              <a:t>patrwm</a:t>
            </a:r>
            <a:r>
              <a:rPr lang="en-GB" dirty="0"/>
              <a:t>  </a:t>
            </a:r>
          </a:p>
          <a:p>
            <a:pPr marL="0" indent="0">
              <a:buNone/>
            </a:pPr>
            <a:r>
              <a:rPr lang="en-GB" dirty="0"/>
              <a:t>   ais, </a:t>
            </a:r>
            <a:r>
              <a:rPr lang="en-GB" dirty="0" err="1"/>
              <a:t>aist</a:t>
            </a:r>
            <a:r>
              <a:rPr lang="en-GB" dirty="0"/>
              <a:t>, </a:t>
            </a:r>
            <a:r>
              <a:rPr lang="en-GB" b="1" dirty="0"/>
              <a:t>odd</a:t>
            </a:r>
            <a:r>
              <a:rPr lang="en-GB" dirty="0"/>
              <a:t>, on, </a:t>
            </a:r>
            <a:r>
              <a:rPr lang="en-GB" dirty="0" err="1"/>
              <a:t>och</a:t>
            </a:r>
            <a:r>
              <a:rPr lang="en-GB" dirty="0"/>
              <a:t>, 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cy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FC5B2C0-6AD6-E23C-82E0-2FA0FB8599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5478" y="2586436"/>
            <a:ext cx="6102625" cy="4194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7059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3245F62-CCC4-49E4-B95B-EA6C1E790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0D694E-822F-3201-58F3-105A97F7C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3577456"/>
            <a:ext cx="10909640" cy="168781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Nod y </a:t>
            </a:r>
            <a:r>
              <a:rPr lang="en-US" sz="66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wers</a:t>
            </a:r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76A049-7476-8AE8-1C88-6F5BCDEC7D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881" y="5660607"/>
            <a:ext cx="11269584" cy="55265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US" dirty="0" err="1"/>
              <a:t>Darllen</a:t>
            </a:r>
            <a:r>
              <a:rPr lang="en-US" dirty="0"/>
              <a:t> a </a:t>
            </a:r>
            <a:r>
              <a:rPr lang="en-US" dirty="0" err="1"/>
              <a:t>deall</a:t>
            </a:r>
            <a:r>
              <a:rPr lang="en-US" dirty="0"/>
              <a:t> </a:t>
            </a:r>
            <a:r>
              <a:rPr lang="en-US" dirty="0" err="1"/>
              <a:t>cwestiynau</a:t>
            </a:r>
            <a:r>
              <a:rPr lang="en-US" dirty="0"/>
              <a:t> ac </a:t>
            </a:r>
            <a:r>
              <a:rPr lang="en-US" dirty="0" err="1"/>
              <a:t>atebion</a:t>
            </a:r>
            <a:r>
              <a:rPr lang="en-US" dirty="0"/>
              <a:t> </a:t>
            </a:r>
            <a:r>
              <a:rPr lang="en-US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yn</a:t>
            </a: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yr </a:t>
            </a:r>
            <a:r>
              <a:rPr lang="en-US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amser</a:t>
            </a: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gorffennol</a:t>
            </a: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dirty="0"/>
              <a:t>am </a:t>
            </a: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 Blitz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5472C8-434D-9E39-9937-ADF217C8DE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039" r="1" b="1"/>
          <a:stretch/>
        </p:blipFill>
        <p:spPr>
          <a:xfrm>
            <a:off x="3863303" y="591670"/>
            <a:ext cx="4460797" cy="2742004"/>
          </a:xfrm>
          <a:prstGeom prst="rect">
            <a:avLst/>
          </a:prstGeom>
        </p:spPr>
      </p:pic>
      <p:sp>
        <p:nvSpPr>
          <p:cNvPr id="22" name="sketch line">
            <a:extLst>
              <a:ext uri="{FF2B5EF4-FFF2-40B4-BE49-F238E27FC236}">
                <a16:creationId xmlns:a16="http://schemas.microsoft.com/office/drawing/2014/main" id="{E6C0DD6B-6AA3-448F-9B99-8386295BC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5509052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3098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5BEF15-63E0-CA0C-AA9B-681539AEB1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cy-GB" sz="5400"/>
              <a:t>Meini Prawf Llwyddiant</a:t>
            </a:r>
          </a:p>
        </p:txBody>
      </p:sp>
      <p:sp>
        <p:nvSpPr>
          <p:cNvPr id="2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4B15D-3F14-7498-C406-A7B0C50AC1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cy-GB" dirty="0"/>
              <a:t>Dysgu geirfa Y </a:t>
            </a:r>
            <a:r>
              <a:rPr lang="cy-GB" dirty="0" err="1"/>
              <a:t>Blitz</a:t>
            </a:r>
            <a:endParaRPr lang="cy-GB" dirty="0"/>
          </a:p>
          <a:p>
            <a:r>
              <a:rPr lang="cy-GB" dirty="0"/>
              <a:t>Darllen a deall cwestiynau ac atebion am y </a:t>
            </a:r>
            <a:r>
              <a:rPr lang="cy-GB" dirty="0" err="1"/>
              <a:t>Blitz</a:t>
            </a:r>
            <a:r>
              <a:rPr lang="cy-GB" dirty="0"/>
              <a:t>  a defnyddio’r amser gorffennol </a:t>
            </a:r>
          </a:p>
          <a:p>
            <a:r>
              <a:rPr lang="cy-GB" dirty="0"/>
              <a:t>Ynganu yn glir ac yn gwir</a:t>
            </a:r>
          </a:p>
          <a:p>
            <a:pPr marL="0" indent="0">
              <a:buNone/>
            </a:pPr>
            <a:endParaRPr lang="cy-GB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9DB23E-F8D3-060B-0CAC-4B16A6522F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564" r="-2" b="470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870246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" name="Rectangle 103">
            <a:extLst>
              <a:ext uri="{FF2B5EF4-FFF2-40B4-BE49-F238E27FC236}">
                <a16:creationId xmlns:a16="http://schemas.microsoft.com/office/drawing/2014/main" id="{B43B9CA2-4B31-4ACD-9A9F-B8E6C6420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person and person standing in a trench&#10;&#10;Description automatically generated">
            <a:extLst>
              <a:ext uri="{FF2B5EF4-FFF2-40B4-BE49-F238E27FC236}">
                <a16:creationId xmlns:a16="http://schemas.microsoft.com/office/drawing/2014/main" id="{16E5EE8D-2180-E5E9-E0ED-44A6AD239C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148" r="-3" b="-3"/>
          <a:stretch/>
        </p:blipFill>
        <p:spPr>
          <a:xfrm>
            <a:off x="8529321" y="10"/>
            <a:ext cx="3662680" cy="3401558"/>
          </a:xfrm>
          <a:custGeom>
            <a:avLst/>
            <a:gdLst/>
            <a:ahLst/>
            <a:cxnLst/>
            <a:rect l="l" t="t" r="r" b="b"/>
            <a:pathLst>
              <a:path w="3662680" h="3401568">
                <a:moveTo>
                  <a:pt x="0" y="0"/>
                </a:moveTo>
                <a:lnTo>
                  <a:pt x="3662680" y="0"/>
                </a:lnTo>
                <a:lnTo>
                  <a:pt x="3662680" y="3401568"/>
                </a:lnTo>
                <a:lnTo>
                  <a:pt x="774527" y="3401568"/>
                </a:lnTo>
                <a:lnTo>
                  <a:pt x="769892" y="3133175"/>
                </a:lnTo>
                <a:cubicBezTo>
                  <a:pt x="732577" y="2055441"/>
                  <a:pt x="492520" y="1056020"/>
                  <a:pt x="104445" y="215033"/>
                </a:cubicBezTo>
                <a:close/>
              </a:path>
            </a:pathLst>
          </a:custGeom>
        </p:spPr>
      </p:pic>
      <p:pic>
        <p:nvPicPr>
          <p:cNvPr id="4" name="Picture 3" descr="A black and white photo of a building&#10;&#10;Description automatically generated">
            <a:extLst>
              <a:ext uri="{FF2B5EF4-FFF2-40B4-BE49-F238E27FC236}">
                <a16:creationId xmlns:a16="http://schemas.microsoft.com/office/drawing/2014/main" id="{D292BDBB-E772-EE53-F15E-3B1682B16F5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88" r="14751" b="-1"/>
          <a:stretch/>
        </p:blipFill>
        <p:spPr>
          <a:xfrm>
            <a:off x="5115314" y="10"/>
            <a:ext cx="4118110" cy="3401558"/>
          </a:xfrm>
          <a:custGeom>
            <a:avLst/>
            <a:gdLst/>
            <a:ahLst/>
            <a:cxnLst/>
            <a:rect l="l" t="t" r="r" b="b"/>
            <a:pathLst>
              <a:path w="4118110" h="3401568">
                <a:moveTo>
                  <a:pt x="0" y="0"/>
                </a:moveTo>
                <a:lnTo>
                  <a:pt x="3343575" y="0"/>
                </a:lnTo>
                <a:lnTo>
                  <a:pt x="3448028" y="215050"/>
                </a:lnTo>
                <a:cubicBezTo>
                  <a:pt x="3836103" y="1056037"/>
                  <a:pt x="4076161" y="2055458"/>
                  <a:pt x="4113475" y="3133192"/>
                </a:cubicBezTo>
                <a:lnTo>
                  <a:pt x="4118110" y="3401568"/>
                </a:lnTo>
                <a:lnTo>
                  <a:pt x="801224" y="3401568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5" name="Picture 4" descr="A group of planes dropping bombs&#10;&#10;Description automatically generated">
            <a:extLst>
              <a:ext uri="{FF2B5EF4-FFF2-40B4-BE49-F238E27FC236}">
                <a16:creationId xmlns:a16="http://schemas.microsoft.com/office/drawing/2014/main" id="{A8A35215-30DD-BBCF-F2CD-A7DF494F8F2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53144"/>
          <a:stretch/>
        </p:blipFill>
        <p:spPr>
          <a:xfrm>
            <a:off x="5168353" y="3456432"/>
            <a:ext cx="7023646" cy="3401568"/>
          </a:xfrm>
          <a:custGeom>
            <a:avLst/>
            <a:gdLst/>
            <a:ahLst/>
            <a:cxnLst/>
            <a:rect l="l" t="t" r="r" b="b"/>
            <a:pathLst>
              <a:path w="7023646" h="3401568">
                <a:moveTo>
                  <a:pt x="749132" y="0"/>
                </a:moveTo>
                <a:lnTo>
                  <a:pt x="7023646" y="0"/>
                </a:lnTo>
                <a:lnTo>
                  <a:pt x="7023646" y="3401568"/>
                </a:lnTo>
                <a:lnTo>
                  <a:pt x="0" y="3401568"/>
                </a:lnTo>
                <a:lnTo>
                  <a:pt x="79008" y="3238906"/>
                </a:lnTo>
                <a:cubicBezTo>
                  <a:pt x="502362" y="2321466"/>
                  <a:pt x="749563" y="1215476"/>
                  <a:pt x="749563" y="24956"/>
                </a:cubicBezTo>
                <a:close/>
              </a:path>
            </a:pathLst>
          </a:custGeom>
        </p:spPr>
      </p:pic>
      <p:sp useBgFill="1">
        <p:nvSpPr>
          <p:cNvPr id="105" name="Freeform: Shape 87">
            <a:extLst>
              <a:ext uri="{FF2B5EF4-FFF2-40B4-BE49-F238E27FC236}">
                <a16:creationId xmlns:a16="http://schemas.microsoft.com/office/drawing/2014/main" id="{33F94DB1-BC5D-454D-845C-7BA3A1F46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32965" cy="6858000"/>
          </a:xfrm>
          <a:custGeom>
            <a:avLst/>
            <a:gdLst>
              <a:gd name="connsiteX0" fmla="*/ 0 w 5932965"/>
              <a:gd name="connsiteY0" fmla="*/ 0 h 6858000"/>
              <a:gd name="connsiteX1" fmla="*/ 5140363 w 5932965"/>
              <a:gd name="connsiteY1" fmla="*/ 0 h 6858000"/>
              <a:gd name="connsiteX2" fmla="*/ 5152943 w 5932965"/>
              <a:gd name="connsiteY2" fmla="*/ 23550 h 6858000"/>
              <a:gd name="connsiteX3" fmla="*/ 5932965 w 5932965"/>
              <a:gd name="connsiteY3" fmla="*/ 3479505 h 6858000"/>
              <a:gd name="connsiteX4" fmla="*/ 5262410 w 5932965"/>
              <a:gd name="connsiteY4" fmla="*/ 6708999 h 6858000"/>
              <a:gd name="connsiteX5" fmla="*/ 5190385 w 5932965"/>
              <a:gd name="connsiteY5" fmla="*/ 6858000 h 6858000"/>
              <a:gd name="connsiteX6" fmla="*/ 0 w 593296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2965" h="6858000">
                <a:moveTo>
                  <a:pt x="0" y="0"/>
                </a:moveTo>
                <a:lnTo>
                  <a:pt x="5140363" y="0"/>
                </a:lnTo>
                <a:lnTo>
                  <a:pt x="5152943" y="23550"/>
                </a:lnTo>
                <a:cubicBezTo>
                  <a:pt x="5642847" y="987256"/>
                  <a:pt x="5932965" y="2183538"/>
                  <a:pt x="5932965" y="3479505"/>
                </a:cubicBezTo>
                <a:cubicBezTo>
                  <a:pt x="5932965" y="4675783"/>
                  <a:pt x="5685764" y="5787121"/>
                  <a:pt x="5262410" y="6708999"/>
                </a:cubicBezTo>
                <a:lnTo>
                  <a:pt x="519038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6" name="Freeform: Shape 89">
            <a:extLst>
              <a:ext uri="{FF2B5EF4-FFF2-40B4-BE49-F238E27FC236}">
                <a16:creationId xmlns:a16="http://schemas.microsoft.com/office/drawing/2014/main" id="{5676B86F-860B-4586-BCAA-C0650C09B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22333" cy="6858000"/>
          </a:xfrm>
          <a:custGeom>
            <a:avLst/>
            <a:gdLst>
              <a:gd name="connsiteX0" fmla="*/ 0 w 5922333"/>
              <a:gd name="connsiteY0" fmla="*/ 0 h 6858000"/>
              <a:gd name="connsiteX1" fmla="*/ 5129731 w 5922333"/>
              <a:gd name="connsiteY1" fmla="*/ 0 h 6858000"/>
              <a:gd name="connsiteX2" fmla="*/ 5142311 w 5922333"/>
              <a:gd name="connsiteY2" fmla="*/ 23550 h 6858000"/>
              <a:gd name="connsiteX3" fmla="*/ 5922333 w 5922333"/>
              <a:gd name="connsiteY3" fmla="*/ 3479505 h 6858000"/>
              <a:gd name="connsiteX4" fmla="*/ 5251778 w 5922333"/>
              <a:gd name="connsiteY4" fmla="*/ 6708999 h 6858000"/>
              <a:gd name="connsiteX5" fmla="*/ 5179753 w 5922333"/>
              <a:gd name="connsiteY5" fmla="*/ 6858000 h 6858000"/>
              <a:gd name="connsiteX6" fmla="*/ 0 w 592233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22333" h="6858000">
                <a:moveTo>
                  <a:pt x="0" y="0"/>
                </a:moveTo>
                <a:lnTo>
                  <a:pt x="5129731" y="0"/>
                </a:lnTo>
                <a:lnTo>
                  <a:pt x="5142311" y="23550"/>
                </a:lnTo>
                <a:cubicBezTo>
                  <a:pt x="5632215" y="987256"/>
                  <a:pt x="5922333" y="2183538"/>
                  <a:pt x="5922333" y="3479505"/>
                </a:cubicBezTo>
                <a:cubicBezTo>
                  <a:pt x="5922333" y="4675783"/>
                  <a:pt x="5675132" y="5787121"/>
                  <a:pt x="5251778" y="6708999"/>
                </a:cubicBezTo>
                <a:lnTo>
                  <a:pt x="5179753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03FBFA-B5D0-2817-5E6B-538891E24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685800"/>
            <a:ext cx="4922338" cy="1325563"/>
          </a:xfrm>
        </p:spPr>
        <p:txBody>
          <a:bodyPr>
            <a:normAutofit/>
          </a:bodyPr>
          <a:lstStyle/>
          <a:p>
            <a:r>
              <a:rPr lang="cy-GB" sz="3400" b="1" dirty="0"/>
              <a:t>Yr Ail Ryfel Byd</a:t>
            </a:r>
            <a:br>
              <a:rPr lang="cy-GB" sz="3400" dirty="0"/>
            </a:br>
            <a:r>
              <a:rPr lang="cy-GB" sz="3400" dirty="0" err="1">
                <a:solidFill>
                  <a:srgbClr val="FF0000"/>
                </a:solidFill>
              </a:rPr>
              <a:t>Blitz</a:t>
            </a:r>
            <a:r>
              <a:rPr lang="cy-GB" sz="3400" dirty="0">
                <a:solidFill>
                  <a:srgbClr val="FF0000"/>
                </a:solidFill>
              </a:rPr>
              <a:t> Cymru</a:t>
            </a:r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8C818ED5-2F56-4171-9445-3AA4F4462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DE74FCE8-866C-4AFA-B45C-FACE2A609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1" y="2089941"/>
            <a:ext cx="4970439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6ACB3-5C2B-989A-20E5-969C6F8600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514600"/>
            <a:ext cx="4922338" cy="366674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y-GB" sz="2000" dirty="0"/>
          </a:p>
          <a:p>
            <a:pPr marL="0" indent="0">
              <a:buNone/>
            </a:pPr>
            <a:endParaRPr lang="cy-GB" dirty="0"/>
          </a:p>
          <a:p>
            <a:r>
              <a:rPr lang="cy-GB" dirty="0"/>
              <a:t>Doc Penfro</a:t>
            </a:r>
          </a:p>
          <a:p>
            <a:r>
              <a:rPr lang="cy-GB" dirty="0"/>
              <a:t>Abertawe</a:t>
            </a:r>
          </a:p>
          <a:p>
            <a:r>
              <a:rPr lang="cy-GB" dirty="0">
                <a:solidFill>
                  <a:srgbClr val="FF0000"/>
                </a:solidFill>
              </a:rPr>
              <a:t>Caerdydd</a:t>
            </a:r>
          </a:p>
          <a:p>
            <a:pPr marL="0" indent="0">
              <a:buNone/>
            </a:pPr>
            <a:endParaRPr lang="cy-GB" sz="2000" dirty="0"/>
          </a:p>
          <a:p>
            <a:pPr marL="0" indent="0">
              <a:buNone/>
            </a:pPr>
            <a:endParaRPr lang="cy-GB" sz="2000" dirty="0"/>
          </a:p>
          <a:p>
            <a:endParaRPr lang="cy-GB" sz="2000" dirty="0"/>
          </a:p>
        </p:txBody>
      </p:sp>
    </p:spTree>
    <p:extLst>
      <p:ext uri="{BB962C8B-B14F-4D97-AF65-F5344CB8AC3E}">
        <p14:creationId xmlns:p14="http://schemas.microsoft.com/office/powerpoint/2010/main" val="20281335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129F4FEF-3F4E-4042-8E6D-C24E201FB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2CD7E4-2E57-573D-0FDF-A3852E5BF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8400" y="365125"/>
            <a:ext cx="5105400" cy="2579692"/>
          </a:xfrm>
        </p:spPr>
        <p:txBody>
          <a:bodyPr anchor="b">
            <a:normAutofit/>
          </a:bodyPr>
          <a:lstStyle/>
          <a:p>
            <a:r>
              <a:rPr lang="cy-GB"/>
              <a:t>Blitz Caerdydd</a:t>
            </a:r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8EF18C-D15F-EF96-A536-94A69E620D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951" r="-2" b="-2"/>
          <a:stretch/>
        </p:blipFill>
        <p:spPr>
          <a:xfrm>
            <a:off x="20" y="10"/>
            <a:ext cx="6105116" cy="4191736"/>
          </a:xfrm>
          <a:custGeom>
            <a:avLst/>
            <a:gdLst/>
            <a:ahLst/>
            <a:cxnLst/>
            <a:rect l="l" t="t" r="r" b="b"/>
            <a:pathLst>
              <a:path w="6105136" h="4191746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007468" y="4190779"/>
                  <a:pt x="1790648" y="4201115"/>
                  <a:pt x="1535079" y="4190306"/>
                </a:cubicBez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7BABBBC-AF4F-3A57-C4E2-27987832BB9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2" b="37112"/>
          <a:stretch/>
        </p:blipFill>
        <p:spPr>
          <a:xfrm>
            <a:off x="462420" y="4304418"/>
            <a:ext cx="5414116" cy="2553582"/>
          </a:xfrm>
          <a:custGeom>
            <a:avLst/>
            <a:gdLst/>
            <a:ahLst/>
            <a:cxnLst/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2565D1-2329-9773-46AF-9C89DDA7E9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8399" y="3124205"/>
            <a:ext cx="5105400" cy="3052757"/>
          </a:xfrm>
        </p:spPr>
        <p:txBody>
          <a:bodyPr>
            <a:normAutofit/>
          </a:bodyPr>
          <a:lstStyle/>
          <a:p>
            <a:r>
              <a:rPr lang="cy-GB" dirty="0"/>
              <a:t>Y </a:t>
            </a:r>
            <a:r>
              <a:rPr lang="cy-GB" dirty="0" err="1"/>
              <a:t>Blitz</a:t>
            </a:r>
            <a:r>
              <a:rPr lang="cy-GB" dirty="0"/>
              <a:t> mwyaf yng Nghaerdydd oedd ar yr ail o Ionawr 1941</a:t>
            </a:r>
          </a:p>
          <a:p>
            <a:endParaRPr lang="cy-GB" sz="2000" dirty="0"/>
          </a:p>
          <a:p>
            <a:endParaRPr lang="cy-GB" sz="2000" dirty="0"/>
          </a:p>
        </p:txBody>
      </p:sp>
    </p:spTree>
    <p:extLst>
      <p:ext uri="{BB962C8B-B14F-4D97-AF65-F5344CB8AC3E}">
        <p14:creationId xmlns:p14="http://schemas.microsoft.com/office/powerpoint/2010/main" val="19688377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2018E1B-E0B9-4440-AFF3-4112E50A27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E7C89C-9685-B25E-BAE7-9FDC471D29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90"/>
            <a:ext cx="10515600" cy="184001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Geirfa</a:t>
            </a:r>
            <a:r>
              <a:rPr lang="en-US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Blitz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9C7EF5-5B70-C7AC-D8A7-35EECC9B3AF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845" r="7777" b="3"/>
          <a:stretch/>
        </p:blipFill>
        <p:spPr>
          <a:xfrm>
            <a:off x="182787" y="2558694"/>
            <a:ext cx="2827865" cy="373189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ECB99CF-DB00-C5A7-00EA-83BEA8F0EA5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3473" b="3"/>
          <a:stretch/>
        </p:blipFill>
        <p:spPr>
          <a:xfrm>
            <a:off x="3180760" y="2558694"/>
            <a:ext cx="2827865" cy="37318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060C126-36A1-B9BB-0834-EEB40C46EB2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8230" r="24940" b="3"/>
          <a:stretch/>
        </p:blipFill>
        <p:spPr>
          <a:xfrm>
            <a:off x="6178733" y="2558694"/>
            <a:ext cx="2827865" cy="3731891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5D8B9F5-A28D-19EB-B35D-1EFC07B4C4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rcRect l="23271" r="12698" b="-1"/>
          <a:stretch/>
        </p:blipFill>
        <p:spPr>
          <a:xfrm>
            <a:off x="9176706" y="2558694"/>
            <a:ext cx="2827865" cy="3731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44788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9008B-7409-26E8-3B51-CD05D4F28E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cy-GB" b="1" dirty="0"/>
            </a:br>
            <a:r>
              <a:rPr lang="cy-GB" b="1" dirty="0"/>
              <a:t>Seiren Cyrch Awyr</a:t>
            </a:r>
            <a:br>
              <a:rPr lang="cy-GB" dirty="0"/>
            </a:br>
            <a:br>
              <a:rPr lang="cy-GB" dirty="0"/>
            </a:br>
            <a:r>
              <a:rPr lang="cy-GB" sz="3100" dirty="0"/>
              <a:t>Roedd yr seiren cyrch awyr yn gwneud sŵn swnllyd iawn. Roedd yn rhybuddio pobl am y perygl o gyrch awyr.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25BB410-DD54-8C97-9392-E6D60C9803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99590" y="2428761"/>
            <a:ext cx="3328403" cy="3748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2041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987939-7A8C-C019-70E3-B1E74656D8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y-GB" sz="6600" dirty="0"/>
              <a:t>seiren cyrch awyr</a:t>
            </a:r>
          </a:p>
        </p:txBody>
      </p:sp>
    </p:spTree>
    <p:extLst>
      <p:ext uri="{BB962C8B-B14F-4D97-AF65-F5344CB8AC3E}">
        <p14:creationId xmlns:p14="http://schemas.microsoft.com/office/powerpoint/2010/main" val="2511647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BB76567-F892-F86F-DEC2-34E394E0AA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144" r="-1" b="4108"/>
          <a:stretch/>
        </p:blipFill>
        <p:spPr>
          <a:xfrm>
            <a:off x="3278630" y="643466"/>
            <a:ext cx="5634740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3126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C933F-A2C0-F23F-5014-D87FF3EBBA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cy-GB" b="1" dirty="0"/>
            </a:br>
            <a:r>
              <a:rPr lang="cy-GB" b="1" dirty="0"/>
              <a:t>Awyrennau</a:t>
            </a:r>
            <a:br>
              <a:rPr lang="cy-GB" dirty="0"/>
            </a:br>
            <a:br>
              <a:rPr lang="cy-GB" dirty="0"/>
            </a:br>
            <a:r>
              <a:rPr lang="cy-GB" sz="3100" dirty="0"/>
              <a:t>Yn ystod Y </a:t>
            </a:r>
            <a:r>
              <a:rPr lang="cy-GB" sz="3100" dirty="0" err="1"/>
              <a:t>Blitz</a:t>
            </a:r>
            <a:r>
              <a:rPr lang="cy-GB" sz="3100" dirty="0"/>
              <a:t> hedfanodd awyrennau’r Almaen mewn grwpiau dros ddinasoedd a bomio drwy’r nos.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AC50BCE-B5E9-7CC8-8970-1268D5DD33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36065" y="2346443"/>
            <a:ext cx="4536704" cy="383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39564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F0DC32-F6E1-B334-EF20-210A028F4B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y-GB" sz="6600" dirty="0"/>
              <a:t>awyrennau</a:t>
            </a:r>
          </a:p>
        </p:txBody>
      </p:sp>
    </p:spTree>
    <p:extLst>
      <p:ext uri="{BB962C8B-B14F-4D97-AF65-F5344CB8AC3E}">
        <p14:creationId xmlns:p14="http://schemas.microsoft.com/office/powerpoint/2010/main" val="37761835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D72B635-FF84-0D32-12A3-D1F14342BE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6236" b="2720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6927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0CB8F-D50F-6EE0-158C-74C96460DB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b="1" dirty="0"/>
              <a:t>Mwgwd Nwy</a:t>
            </a:r>
            <a:br>
              <a:rPr lang="cy-GB" sz="4000" b="1" dirty="0"/>
            </a:br>
            <a:br>
              <a:rPr lang="cy-GB" sz="4000" b="1" dirty="0"/>
            </a:br>
            <a:r>
              <a:rPr lang="cy-GB" sz="3100" dirty="0"/>
              <a:t>Roedd pobl yn gwisgo hwn i amddiffyn nhw rhag ymosodiad nwy.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3BA8707-8BAD-F2C7-1B23-B428CA883C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75619" y="2190307"/>
            <a:ext cx="3126788" cy="3986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04000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1559CC-C128-EE6B-34E5-6A13F510E8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y-GB" sz="6600" dirty="0"/>
              <a:t>mwgwd nwy</a:t>
            </a:r>
          </a:p>
        </p:txBody>
      </p:sp>
    </p:spTree>
    <p:extLst>
      <p:ext uri="{BB962C8B-B14F-4D97-AF65-F5344CB8AC3E}">
        <p14:creationId xmlns:p14="http://schemas.microsoft.com/office/powerpoint/2010/main" val="14973534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E786D2A-A8CD-E352-329B-F0854FB70A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33512" b="2234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55857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C3DF7-3B86-F515-CB46-1E0CE2FF8C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cy-GB" b="1" dirty="0"/>
            </a:br>
            <a:r>
              <a:rPr lang="cy-GB" b="1" dirty="0"/>
              <a:t>Lloches Anderson</a:t>
            </a:r>
            <a:br>
              <a:rPr lang="cy-GB" sz="4000" b="1" dirty="0"/>
            </a:br>
            <a:br>
              <a:rPr lang="cy-GB" sz="4000" b="1" dirty="0"/>
            </a:br>
            <a:r>
              <a:rPr lang="cy-GB" sz="3100" dirty="0"/>
              <a:t>Roedd Lloches Anderson yn lle diogel i guddio dan ddaear pan roedd yr Almaenwyr yn bomio.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2CBEB19-CAFC-C0D3-057B-C609BBC666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55042" y="2770965"/>
            <a:ext cx="4542770" cy="3405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60917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13EFC1-2465-4942-9448-632AA2E6B7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y-GB" sz="6600" dirty="0"/>
              <a:t>Lloches Anderson</a:t>
            </a:r>
          </a:p>
        </p:txBody>
      </p:sp>
    </p:spTree>
    <p:extLst>
      <p:ext uri="{BB962C8B-B14F-4D97-AF65-F5344CB8AC3E}">
        <p14:creationId xmlns:p14="http://schemas.microsoft.com/office/powerpoint/2010/main" val="28651370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E381B9F-DA52-2C31-0875-290B501483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0281" b="14733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38380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779F50-277F-5556-4A80-DE56353332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6000" dirty="0"/>
              <a:t>Amser Gêm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1A27C1-2790-27A6-A1AB-013648D710A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280" r="9019"/>
          <a:stretch/>
        </p:blipFill>
        <p:spPr>
          <a:xfrm>
            <a:off x="6815469" y="1368623"/>
            <a:ext cx="5118838" cy="5103371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011821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217A6-F351-71D0-2FD6-40AEEB82C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err="1"/>
              <a:t>Peggy</a:t>
            </a:r>
            <a:endParaRPr lang="cy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0AFF476-DC34-9822-2440-93DEF8ECFE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74591" y="471480"/>
            <a:ext cx="4514227" cy="5705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2484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A960BB-6507-839E-0E18-C5C6160B41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rmAutofit/>
          </a:bodyPr>
          <a:lstStyle/>
          <a:p>
            <a:r>
              <a:rPr lang="cy-GB" b="1" dirty="0"/>
              <a:t>Cofiwch!</a:t>
            </a:r>
            <a:br>
              <a:rPr lang="cy-GB" b="1" dirty="0"/>
            </a:br>
            <a:r>
              <a:rPr lang="cy-GB" sz="3100" b="1" dirty="0"/>
              <a:t>Y Gorffennol Rheolaidd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AE046-FC53-65F0-D0AF-6C706A66C1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5092194" cy="435133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y-GB" b="1" dirty="0"/>
              <a:t>Cwestiynau</a:t>
            </a:r>
          </a:p>
          <a:p>
            <a:r>
              <a:rPr lang="cy-GB" dirty="0"/>
              <a:t>Treiglad Meddal ar ôl </a:t>
            </a:r>
            <a:r>
              <a:rPr lang="cy-GB" b="1" dirty="0"/>
              <a:t>Beth</a:t>
            </a:r>
          </a:p>
          <a:p>
            <a:r>
              <a:rPr lang="cy-GB" dirty="0"/>
              <a:t>Rhoi</a:t>
            </a:r>
            <a:r>
              <a:rPr lang="cy-GB" b="1" dirty="0"/>
              <a:t> </a:t>
            </a:r>
            <a:r>
              <a:rPr lang="cy-GB" dirty="0"/>
              <a:t>terfyniad-ais, </a:t>
            </a:r>
            <a:r>
              <a:rPr lang="cy-GB" dirty="0" err="1"/>
              <a:t>aist</a:t>
            </a:r>
            <a:r>
              <a:rPr lang="cy-GB" dirty="0"/>
              <a:t>, </a:t>
            </a:r>
            <a:r>
              <a:rPr lang="cy-GB" b="1" dirty="0" err="1"/>
              <a:t>odd</a:t>
            </a:r>
            <a:r>
              <a:rPr lang="cy-GB" b="1" dirty="0"/>
              <a:t>, </a:t>
            </a:r>
            <a:r>
              <a:rPr lang="cy-GB" dirty="0" err="1"/>
              <a:t>on</a:t>
            </a:r>
            <a:r>
              <a:rPr lang="cy-GB" dirty="0"/>
              <a:t>,</a:t>
            </a:r>
            <a:r>
              <a:rPr lang="cy-GB" b="1" dirty="0"/>
              <a:t> </a:t>
            </a:r>
            <a:r>
              <a:rPr lang="cy-GB" dirty="0"/>
              <a:t>och, </a:t>
            </a:r>
            <a:r>
              <a:rPr lang="cy-GB" dirty="0" err="1"/>
              <a:t>on</a:t>
            </a:r>
            <a:r>
              <a:rPr lang="cy-GB" dirty="0"/>
              <a:t> ar y fôn ferf</a:t>
            </a:r>
          </a:p>
          <a:p>
            <a:endParaRPr lang="cy-GB" b="1" dirty="0"/>
          </a:p>
          <a:p>
            <a:r>
              <a:rPr lang="cy-GB" b="1" dirty="0"/>
              <a:t>Atebion-cadarnhaol</a:t>
            </a:r>
          </a:p>
          <a:p>
            <a:r>
              <a:rPr lang="cy-GB" dirty="0"/>
              <a:t>Dim Treiglad meddal</a:t>
            </a:r>
          </a:p>
          <a:p>
            <a:r>
              <a:rPr lang="cy-GB" b="1" dirty="0"/>
              <a:t>Rhoi </a:t>
            </a:r>
            <a:r>
              <a:rPr lang="cy-GB" dirty="0"/>
              <a:t>terfyniad ais, </a:t>
            </a:r>
            <a:r>
              <a:rPr lang="cy-GB" dirty="0" err="1"/>
              <a:t>aist</a:t>
            </a:r>
            <a:r>
              <a:rPr lang="cy-GB" dirty="0"/>
              <a:t>, </a:t>
            </a:r>
            <a:r>
              <a:rPr lang="cy-GB" b="1" dirty="0" err="1"/>
              <a:t>odd</a:t>
            </a:r>
            <a:r>
              <a:rPr lang="cy-GB" b="1" dirty="0"/>
              <a:t>, </a:t>
            </a:r>
            <a:r>
              <a:rPr lang="cy-GB" dirty="0" err="1"/>
              <a:t>on</a:t>
            </a:r>
            <a:r>
              <a:rPr lang="cy-GB" dirty="0"/>
              <a:t>, och, </a:t>
            </a:r>
            <a:r>
              <a:rPr lang="cy-GB" dirty="0" err="1"/>
              <a:t>on</a:t>
            </a:r>
            <a:r>
              <a:rPr lang="cy-GB" dirty="0"/>
              <a:t> ar  </a:t>
            </a:r>
            <a:r>
              <a:rPr lang="cy-GB"/>
              <a:t>y fôn ferf</a:t>
            </a:r>
            <a:endParaRPr lang="cy-GB" dirty="0"/>
          </a:p>
          <a:p>
            <a:endParaRPr lang="cy-GB" b="1" dirty="0"/>
          </a:p>
          <a:p>
            <a:endParaRPr lang="cy-GB" b="1" dirty="0"/>
          </a:p>
          <a:p>
            <a:pPr marL="0" indent="0">
              <a:buNone/>
            </a:pPr>
            <a:r>
              <a:rPr lang="cy-GB" b="1" dirty="0" err="1"/>
              <a:t>io</a:t>
            </a:r>
            <a:r>
              <a:rPr lang="cy-GB" b="1" dirty="0"/>
              <a:t>, o, u, i, a, </a:t>
            </a:r>
            <a:r>
              <a:rPr lang="cy-GB" b="1" dirty="0" err="1"/>
              <a:t>eg</a:t>
            </a:r>
            <a:r>
              <a:rPr lang="cy-GB" b="1" dirty="0"/>
              <a:t>, ed</a:t>
            </a: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ACB0489-5399-E1E5-C877-D36BC6C960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755" r="16069"/>
          <a:stretch/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35" name="Arc 34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9D313FD-1237-7FC1-D4B4-25A7EB568E8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740" r="610" b="-1"/>
          <a:stretch/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933862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87AF3-BBFF-DFB7-2206-58931B828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5400" dirty="0"/>
              <a:t>Beth </a:t>
            </a:r>
            <a:r>
              <a:rPr lang="cy-GB" sz="5400" dirty="0">
                <a:solidFill>
                  <a:srgbClr val="FF0000"/>
                </a:solidFill>
              </a:rPr>
              <a:t>g</a:t>
            </a:r>
            <a:r>
              <a:rPr lang="cy-GB" sz="5400" dirty="0"/>
              <a:t>lyw</a:t>
            </a:r>
            <a:r>
              <a:rPr lang="cy-GB" sz="5400" dirty="0">
                <a:solidFill>
                  <a:srgbClr val="FF0000"/>
                </a:solidFill>
              </a:rPr>
              <a:t>odd</a:t>
            </a:r>
            <a:r>
              <a:rPr lang="cy-GB" sz="5400" dirty="0"/>
              <a:t> </a:t>
            </a:r>
            <a:r>
              <a:rPr lang="cy-GB" sz="5400" dirty="0" err="1"/>
              <a:t>Peggy</a:t>
            </a:r>
            <a:r>
              <a:rPr lang="cy-GB" sz="5400" dirty="0"/>
              <a:t>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BBBF71E-A22E-8FA2-364A-C93C297AD4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08887" y="2349794"/>
            <a:ext cx="4309281" cy="3519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949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EFAFC-DD39-CEB7-44C0-56EEB03210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5400" dirty="0"/>
              <a:t>Beth </a:t>
            </a:r>
            <a:r>
              <a:rPr lang="cy-GB" sz="5400" dirty="0">
                <a:solidFill>
                  <a:srgbClr val="FF0000"/>
                </a:solidFill>
              </a:rPr>
              <a:t>w</a:t>
            </a:r>
            <a:r>
              <a:rPr lang="cy-GB" sz="5400" dirty="0"/>
              <a:t>el</a:t>
            </a:r>
            <a:r>
              <a:rPr lang="cy-GB" sz="5400" dirty="0">
                <a:solidFill>
                  <a:srgbClr val="FF0000"/>
                </a:solidFill>
              </a:rPr>
              <a:t>odd </a:t>
            </a:r>
            <a:r>
              <a:rPr lang="cy-GB" sz="5400" dirty="0" err="1"/>
              <a:t>Peggy</a:t>
            </a:r>
            <a:r>
              <a:rPr lang="cy-GB" sz="5400" dirty="0"/>
              <a:t>?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162B9A4-5B3D-B35C-7497-C16477E222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84315" y="2157094"/>
            <a:ext cx="6023370" cy="368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079050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38E82-02A2-14A0-A69A-894E91F6E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5400" dirty="0"/>
              <a:t>Beth </a:t>
            </a:r>
            <a:r>
              <a:rPr lang="cy-GB" sz="5400" dirty="0">
                <a:solidFill>
                  <a:srgbClr val="FF0000"/>
                </a:solidFill>
              </a:rPr>
              <a:t>w</a:t>
            </a:r>
            <a:r>
              <a:rPr lang="cy-GB" sz="5400" dirty="0"/>
              <a:t>isg</a:t>
            </a:r>
            <a:r>
              <a:rPr lang="cy-GB" sz="5400" dirty="0">
                <a:solidFill>
                  <a:srgbClr val="FF0000"/>
                </a:solidFill>
              </a:rPr>
              <a:t>odd </a:t>
            </a:r>
            <a:r>
              <a:rPr lang="cy-GB" sz="5400" dirty="0" err="1"/>
              <a:t>Peggy</a:t>
            </a:r>
            <a:r>
              <a:rPr lang="cy-GB" sz="5400" dirty="0"/>
              <a:t>?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C9A74A7F-28CA-52A7-EF7B-3656B00908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95702" y="1690688"/>
            <a:ext cx="3202607" cy="4466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38682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0FA6F-8F4A-B8BD-0CC0-02F9F2B80E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5400" dirty="0">
                <a:solidFill>
                  <a:srgbClr val="FF0000"/>
                </a:solidFill>
              </a:rPr>
              <a:t>Ble</a:t>
            </a:r>
            <a:r>
              <a:rPr lang="cy-GB" sz="5400" b="1" dirty="0"/>
              <a:t> </a:t>
            </a:r>
            <a:r>
              <a:rPr lang="cy-GB" sz="5400" dirty="0"/>
              <a:t>cuddi</a:t>
            </a:r>
            <a:r>
              <a:rPr lang="cy-GB" sz="5400" dirty="0">
                <a:solidFill>
                  <a:srgbClr val="FF0000"/>
                </a:solidFill>
              </a:rPr>
              <a:t>odd </a:t>
            </a:r>
            <a:r>
              <a:rPr lang="cy-GB" sz="5400" dirty="0" err="1"/>
              <a:t>Peggy</a:t>
            </a:r>
            <a:r>
              <a:rPr lang="cy-GB" sz="5400" dirty="0"/>
              <a:t>?</a:t>
            </a:r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3A197993-61C2-EF0F-F08F-9962CAA5AA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80145" y="1690688"/>
            <a:ext cx="6231709" cy="4146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040628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87AF3-BBFF-DFB7-2206-58931B828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5400" dirty="0"/>
              <a:t>Beth glywodd </a:t>
            </a:r>
            <a:r>
              <a:rPr lang="cy-GB" sz="5400" dirty="0" err="1"/>
              <a:t>Peggy</a:t>
            </a:r>
            <a:r>
              <a:rPr lang="cy-GB" sz="5400" dirty="0"/>
              <a:t>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BBBF71E-A22E-8FA2-364A-C93C297AD4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08887" y="2349794"/>
            <a:ext cx="4309281" cy="3519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417737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24FCB-947E-B351-8812-7D05BA6142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srgbClr val="FF0000"/>
                </a:solidFill>
              </a:rPr>
              <a:t>C</a:t>
            </a:r>
            <a:r>
              <a:rPr lang="cy-GB" dirty="0"/>
              <a:t>lyw</a:t>
            </a:r>
            <a:r>
              <a:rPr lang="cy-GB" dirty="0">
                <a:solidFill>
                  <a:srgbClr val="FF0000"/>
                </a:solidFill>
              </a:rPr>
              <a:t>odd</a:t>
            </a:r>
            <a:r>
              <a:rPr lang="cy-GB" dirty="0"/>
              <a:t> </a:t>
            </a:r>
            <a:r>
              <a:rPr lang="cy-GB" dirty="0" err="1"/>
              <a:t>Peggy</a:t>
            </a:r>
            <a:r>
              <a:rPr lang="cy-GB" dirty="0"/>
              <a:t> </a:t>
            </a:r>
            <a:r>
              <a:rPr lang="cy-GB" dirty="0">
                <a:solidFill>
                  <a:srgbClr val="00B050"/>
                </a:solidFill>
              </a:rPr>
              <a:t>.................</a:t>
            </a:r>
            <a:r>
              <a:rPr lang="cy-GB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F3B2AB7-2E44-84AD-CBB7-CE31A3CBDE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8921" y="2062717"/>
            <a:ext cx="3417900" cy="3848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44565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24FCB-947E-B351-8812-7D05BA6142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Clywodd </a:t>
            </a:r>
            <a:r>
              <a:rPr lang="cy-GB" dirty="0" err="1"/>
              <a:t>Peggy</a:t>
            </a:r>
            <a:r>
              <a:rPr lang="cy-GB" dirty="0"/>
              <a:t> </a:t>
            </a:r>
            <a:r>
              <a:rPr lang="cy-GB" dirty="0">
                <a:solidFill>
                  <a:srgbClr val="00B050"/>
                </a:solidFill>
              </a:rPr>
              <a:t>y seiren cyrch awyr .</a:t>
            </a:r>
            <a:r>
              <a:rPr lang="cy-GB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F3B2AB7-2E44-84AD-CBB7-CE31A3CBDE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8921" y="2062717"/>
            <a:ext cx="3417900" cy="3848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640040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EFAFC-DD39-CEB7-44C0-56EEB03210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5400" dirty="0"/>
              <a:t>Beth welodd </a:t>
            </a:r>
            <a:r>
              <a:rPr lang="cy-GB" sz="5400" dirty="0" err="1"/>
              <a:t>Peggy</a:t>
            </a:r>
            <a:r>
              <a:rPr lang="cy-GB" sz="5400" dirty="0"/>
              <a:t>?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162B9A4-5B3D-B35C-7497-C16477E222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84315" y="2157094"/>
            <a:ext cx="6023370" cy="368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09514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A1268-A7EC-3921-E8D2-25B9296BE8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srgbClr val="FF0000"/>
                </a:solidFill>
              </a:rPr>
              <a:t>G</a:t>
            </a:r>
            <a:r>
              <a:rPr lang="cy-GB" dirty="0"/>
              <a:t>wel</a:t>
            </a:r>
            <a:r>
              <a:rPr lang="cy-GB" dirty="0">
                <a:solidFill>
                  <a:srgbClr val="FF0000"/>
                </a:solidFill>
              </a:rPr>
              <a:t>odd</a:t>
            </a:r>
            <a:r>
              <a:rPr lang="cy-GB" dirty="0"/>
              <a:t> </a:t>
            </a:r>
            <a:r>
              <a:rPr lang="cy-GB" dirty="0" err="1"/>
              <a:t>Peggy</a:t>
            </a:r>
            <a:r>
              <a:rPr lang="cy-GB" dirty="0"/>
              <a:t> </a:t>
            </a:r>
            <a:r>
              <a:rPr lang="cy-GB" dirty="0">
                <a:solidFill>
                  <a:srgbClr val="00B050"/>
                </a:solidFill>
              </a:rPr>
              <a:t>..............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ECA3B1A-1A8C-3891-7FE9-63590B7F7F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18106" y="1825625"/>
            <a:ext cx="5155787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593095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A1268-A7EC-3921-E8D2-25B9296BE8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Gwelodd </a:t>
            </a:r>
            <a:r>
              <a:rPr lang="cy-GB" dirty="0" err="1"/>
              <a:t>Peggy</a:t>
            </a:r>
            <a:r>
              <a:rPr lang="cy-GB" dirty="0"/>
              <a:t> </a:t>
            </a:r>
            <a:r>
              <a:rPr lang="cy-GB" dirty="0">
                <a:solidFill>
                  <a:srgbClr val="00B050"/>
                </a:solidFill>
              </a:rPr>
              <a:t>yr awyrennau.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ECA3B1A-1A8C-3891-7FE9-63590B7F7F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18106" y="1825625"/>
            <a:ext cx="5155787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900807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38E82-02A2-14A0-A69A-894E91F6E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5400" dirty="0"/>
              <a:t>Beth wisgodd</a:t>
            </a:r>
            <a:r>
              <a:rPr lang="cy-GB" sz="5400" dirty="0">
                <a:solidFill>
                  <a:srgbClr val="FF0000"/>
                </a:solidFill>
              </a:rPr>
              <a:t> </a:t>
            </a:r>
            <a:r>
              <a:rPr lang="cy-GB" sz="5400" dirty="0" err="1"/>
              <a:t>Peggy</a:t>
            </a:r>
            <a:r>
              <a:rPr lang="cy-GB" sz="5400" dirty="0"/>
              <a:t>?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C9A74A7F-28CA-52A7-EF7B-3656B00908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95702" y="1690688"/>
            <a:ext cx="3202607" cy="4466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376320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7E5A4-F3C7-F5B0-CCED-5025952437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srgbClr val="FF0000"/>
                </a:solidFill>
              </a:rPr>
              <a:t>G</a:t>
            </a:r>
            <a:r>
              <a:rPr lang="cy-GB" dirty="0"/>
              <a:t>wisg</a:t>
            </a:r>
            <a:r>
              <a:rPr lang="cy-GB" dirty="0">
                <a:solidFill>
                  <a:srgbClr val="FF0000"/>
                </a:solidFill>
              </a:rPr>
              <a:t>odd</a:t>
            </a:r>
            <a:r>
              <a:rPr lang="cy-GB" dirty="0"/>
              <a:t> </a:t>
            </a:r>
            <a:r>
              <a:rPr lang="cy-GB" dirty="0" err="1"/>
              <a:t>Peggy</a:t>
            </a:r>
            <a:r>
              <a:rPr lang="cy-GB" dirty="0"/>
              <a:t> </a:t>
            </a:r>
            <a:r>
              <a:rPr lang="cy-GB" dirty="0">
                <a:solidFill>
                  <a:srgbClr val="00B050"/>
                </a:solidFill>
              </a:rPr>
              <a:t>................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BBD9F67-1C5F-7E4B-6440-2747399282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89593" y="1825625"/>
            <a:ext cx="3412814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351581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7E5A4-F3C7-F5B0-CCED-5025952437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Gwisgodd </a:t>
            </a:r>
            <a:r>
              <a:rPr lang="cy-GB" dirty="0" err="1"/>
              <a:t>Peggy</a:t>
            </a:r>
            <a:r>
              <a:rPr lang="cy-GB" dirty="0"/>
              <a:t> </a:t>
            </a:r>
            <a:r>
              <a:rPr lang="cy-GB" dirty="0">
                <a:solidFill>
                  <a:srgbClr val="00B050"/>
                </a:solidFill>
              </a:rPr>
              <a:t>ei mwgwd nwy.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BBD9F67-1C5F-7E4B-6440-2747399282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89593" y="1825625"/>
            <a:ext cx="3412814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76188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0FA6F-8F4A-B8BD-0CC0-02F9F2B80E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5400" dirty="0"/>
              <a:t>Ble</a:t>
            </a:r>
            <a:r>
              <a:rPr lang="cy-GB" sz="5400" b="1" dirty="0"/>
              <a:t> </a:t>
            </a:r>
            <a:r>
              <a:rPr lang="cy-GB" sz="5400" dirty="0"/>
              <a:t>cuddiodd </a:t>
            </a:r>
            <a:r>
              <a:rPr lang="cy-GB" sz="5400" dirty="0" err="1"/>
              <a:t>Peggy</a:t>
            </a:r>
            <a:r>
              <a:rPr lang="cy-GB" sz="5400" dirty="0"/>
              <a:t>?</a:t>
            </a:r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3A197993-61C2-EF0F-F08F-9962CAA5AA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80145" y="1690688"/>
            <a:ext cx="6231709" cy="4146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999739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203DB-E0C1-CFD5-B6A4-ED73079D4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srgbClr val="FF0000"/>
                </a:solidFill>
              </a:rPr>
              <a:t>C</a:t>
            </a:r>
            <a:r>
              <a:rPr lang="cy-GB" dirty="0"/>
              <a:t>uddi</a:t>
            </a:r>
            <a:r>
              <a:rPr lang="cy-GB" dirty="0">
                <a:solidFill>
                  <a:srgbClr val="FF0000"/>
                </a:solidFill>
              </a:rPr>
              <a:t>odd</a:t>
            </a:r>
            <a:r>
              <a:rPr lang="cy-GB" dirty="0"/>
              <a:t> </a:t>
            </a:r>
            <a:r>
              <a:rPr lang="cy-GB" dirty="0" err="1"/>
              <a:t>Peggy</a:t>
            </a:r>
            <a:r>
              <a:rPr lang="cy-GB" dirty="0"/>
              <a:t> </a:t>
            </a:r>
            <a:r>
              <a:rPr lang="cy-GB" dirty="0">
                <a:solidFill>
                  <a:srgbClr val="00B050"/>
                </a:solidFill>
              </a:rPr>
              <a:t>....................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84459B8-8B12-2871-C8C8-3B2DFB6513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95108" y="1825625"/>
            <a:ext cx="5801784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773151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203DB-E0C1-CFD5-B6A4-ED73079D4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Cuddiodd </a:t>
            </a:r>
            <a:r>
              <a:rPr lang="cy-GB" dirty="0" err="1"/>
              <a:t>Peggy</a:t>
            </a:r>
            <a:r>
              <a:rPr lang="cy-GB" dirty="0"/>
              <a:t> </a:t>
            </a:r>
            <a:r>
              <a:rPr lang="cy-GB" dirty="0">
                <a:solidFill>
                  <a:srgbClr val="00B050"/>
                </a:solidFill>
              </a:rPr>
              <a:t>yn yr Lloches Anderson.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84459B8-8B12-2871-C8C8-3B2DFB6513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95108" y="1825625"/>
            <a:ext cx="5801784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49282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779F50-277F-5556-4A80-DE56353332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6000" dirty="0"/>
              <a:t>Amser Gêm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1A27C1-2790-27A6-A1AB-013648D710A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280" r="9019"/>
          <a:stretch/>
        </p:blipFill>
        <p:spPr>
          <a:xfrm>
            <a:off x="6815469" y="1368623"/>
            <a:ext cx="5118838" cy="5103371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7028237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30CCF75-D9BF-5D79-D790-9649D82962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>
                <a:highlight>
                  <a:srgbClr val="FFFF00"/>
                </a:highlight>
              </a:rPr>
              <a:t>1. Beth glywodd </a:t>
            </a:r>
            <a:r>
              <a:rPr lang="cy-GB" dirty="0" err="1">
                <a:highlight>
                  <a:srgbClr val="FFFF00"/>
                </a:highlight>
              </a:rPr>
              <a:t>Peggy</a:t>
            </a:r>
            <a:r>
              <a:rPr lang="cy-GB" dirty="0">
                <a:highlight>
                  <a:srgbClr val="FFFF00"/>
                </a:highlight>
              </a:rPr>
              <a:t>?</a:t>
            </a:r>
            <a:r>
              <a:rPr lang="cy-GB" dirty="0"/>
              <a:t>	 Gwelodd </a:t>
            </a:r>
            <a:r>
              <a:rPr lang="cy-GB" dirty="0" err="1"/>
              <a:t>Peggy</a:t>
            </a:r>
            <a:r>
              <a:rPr lang="cy-GB" dirty="0"/>
              <a:t> 	   ei mwgwd nwy.</a:t>
            </a:r>
          </a:p>
          <a:p>
            <a:pPr marL="0" indent="0">
              <a:buNone/>
            </a:pPr>
            <a:r>
              <a:rPr lang="cy-GB" dirty="0"/>
              <a:t>2. Ble cuddiodd </a:t>
            </a:r>
            <a:r>
              <a:rPr lang="cy-GB" dirty="0" err="1"/>
              <a:t>Peggy</a:t>
            </a:r>
            <a:r>
              <a:rPr lang="cy-GB" dirty="0"/>
              <a:t>?	 Gwisgodd </a:t>
            </a:r>
            <a:r>
              <a:rPr lang="cy-GB" dirty="0" err="1"/>
              <a:t>Peggy</a:t>
            </a:r>
            <a:r>
              <a:rPr lang="cy-GB" dirty="0"/>
              <a:t> 	   </a:t>
            </a:r>
            <a:r>
              <a:rPr lang="cy-GB" dirty="0">
                <a:highlight>
                  <a:srgbClr val="FFFF00"/>
                </a:highlight>
              </a:rPr>
              <a:t>y seiren cyrch awyr.</a:t>
            </a:r>
          </a:p>
          <a:p>
            <a:pPr marL="0" indent="0">
              <a:buNone/>
            </a:pPr>
            <a:r>
              <a:rPr lang="cy-GB" dirty="0"/>
              <a:t>3. Beth wisgodd </a:t>
            </a:r>
            <a:r>
              <a:rPr lang="cy-GB" dirty="0" err="1"/>
              <a:t>Peggy</a:t>
            </a:r>
            <a:r>
              <a:rPr lang="cy-GB" dirty="0"/>
              <a:t>?	 Cuddiodd </a:t>
            </a:r>
            <a:r>
              <a:rPr lang="cy-GB" dirty="0" err="1"/>
              <a:t>Peggy</a:t>
            </a:r>
            <a:r>
              <a:rPr lang="cy-GB" dirty="0"/>
              <a:t>	   yr awyrennau.</a:t>
            </a:r>
          </a:p>
          <a:p>
            <a:pPr marL="0" indent="0">
              <a:buNone/>
            </a:pPr>
            <a:r>
              <a:rPr lang="cy-GB" dirty="0"/>
              <a:t>4. Beth welodd </a:t>
            </a:r>
            <a:r>
              <a:rPr lang="cy-GB" dirty="0" err="1"/>
              <a:t>Peggy</a:t>
            </a:r>
            <a:r>
              <a:rPr lang="cy-GB" dirty="0"/>
              <a:t>?	 </a:t>
            </a:r>
            <a:r>
              <a:rPr lang="cy-GB" dirty="0">
                <a:highlight>
                  <a:srgbClr val="FFFF00"/>
                </a:highlight>
              </a:rPr>
              <a:t>Clywodd </a:t>
            </a:r>
            <a:r>
              <a:rPr lang="cy-GB" dirty="0" err="1">
                <a:highlight>
                  <a:srgbClr val="FFFF00"/>
                </a:highlight>
              </a:rPr>
              <a:t>Peggy</a:t>
            </a:r>
            <a:r>
              <a:rPr lang="cy-GB" dirty="0">
                <a:highlight>
                  <a:srgbClr val="FFFF00"/>
                </a:highlight>
              </a:rPr>
              <a:t> </a:t>
            </a:r>
            <a:r>
              <a:rPr lang="cy-GB" dirty="0"/>
              <a:t>	   yn yr Lloches Anderson.</a:t>
            </a:r>
          </a:p>
          <a:p>
            <a:endParaRPr lang="cy-GB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7609158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A6AC1-5B8D-E089-13C1-9D6A6D1400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/>
              <a:t>Atebion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A9EF45-4D8A-0409-F5CE-585989F285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highlight>
                  <a:srgbClr val="FFFF00"/>
                </a:highlight>
              </a:rPr>
              <a:t>1. Beth glywodd </a:t>
            </a:r>
            <a:r>
              <a:rPr lang="cy-GB" dirty="0" err="1">
                <a:highlight>
                  <a:srgbClr val="FFFF00"/>
                </a:highlight>
              </a:rPr>
              <a:t>Peggy</a:t>
            </a:r>
            <a:r>
              <a:rPr lang="cy-GB" dirty="0">
                <a:highlight>
                  <a:srgbClr val="FFFF00"/>
                </a:highlight>
              </a:rPr>
              <a:t>?</a:t>
            </a:r>
            <a:r>
              <a:rPr lang="cy-GB" dirty="0"/>
              <a:t>    </a:t>
            </a:r>
            <a:r>
              <a:rPr lang="cy-GB" dirty="0">
                <a:highlight>
                  <a:srgbClr val="00FFFF"/>
                </a:highlight>
              </a:rPr>
              <a:t>Gwelodd </a:t>
            </a:r>
            <a:r>
              <a:rPr lang="cy-GB" dirty="0" err="1">
                <a:highlight>
                  <a:srgbClr val="00FFFF"/>
                </a:highlight>
              </a:rPr>
              <a:t>Peggy</a:t>
            </a:r>
            <a:r>
              <a:rPr lang="cy-GB" dirty="0">
                <a:highlight>
                  <a:srgbClr val="00FFFF"/>
                </a:highlight>
              </a:rPr>
              <a:t>   </a:t>
            </a:r>
            <a:r>
              <a:rPr lang="cy-GB" dirty="0">
                <a:highlight>
                  <a:srgbClr val="FF00FF"/>
                </a:highlight>
              </a:rPr>
              <a:t>ei mwgwd nwy.</a:t>
            </a:r>
          </a:p>
          <a:p>
            <a:r>
              <a:rPr lang="cy-GB" dirty="0">
                <a:highlight>
                  <a:srgbClr val="00FF00"/>
                </a:highlight>
              </a:rPr>
              <a:t>2. Ble cuddiodd </a:t>
            </a:r>
            <a:r>
              <a:rPr lang="cy-GB" dirty="0" err="1">
                <a:highlight>
                  <a:srgbClr val="00FF00"/>
                </a:highlight>
              </a:rPr>
              <a:t>Peggy</a:t>
            </a:r>
            <a:r>
              <a:rPr lang="cy-GB" dirty="0">
                <a:highlight>
                  <a:srgbClr val="00FF00"/>
                </a:highlight>
              </a:rPr>
              <a:t>?    </a:t>
            </a:r>
            <a:r>
              <a:rPr lang="cy-GB" dirty="0">
                <a:highlight>
                  <a:srgbClr val="FF00FF"/>
                </a:highlight>
              </a:rPr>
              <a:t>Gwisgodd </a:t>
            </a:r>
            <a:r>
              <a:rPr lang="cy-GB" dirty="0" err="1">
                <a:highlight>
                  <a:srgbClr val="FF00FF"/>
                </a:highlight>
              </a:rPr>
              <a:t>Peggy</a:t>
            </a:r>
            <a:r>
              <a:rPr lang="cy-GB" dirty="0">
                <a:highlight>
                  <a:srgbClr val="FF00FF"/>
                </a:highlight>
              </a:rPr>
              <a:t> </a:t>
            </a:r>
            <a:r>
              <a:rPr lang="cy-GB" dirty="0"/>
              <a:t> </a:t>
            </a:r>
            <a:r>
              <a:rPr lang="cy-GB" dirty="0">
                <a:highlight>
                  <a:srgbClr val="FFFF00"/>
                </a:highlight>
              </a:rPr>
              <a:t>y seiren cyrch awyr</a:t>
            </a:r>
            <a:r>
              <a:rPr lang="cy-GB" dirty="0"/>
              <a:t>.</a:t>
            </a:r>
          </a:p>
          <a:p>
            <a:r>
              <a:rPr lang="cy-GB" dirty="0">
                <a:highlight>
                  <a:srgbClr val="FF00FF"/>
                </a:highlight>
              </a:rPr>
              <a:t>3. Beth wisgodd </a:t>
            </a:r>
            <a:r>
              <a:rPr lang="cy-GB" dirty="0" err="1">
                <a:highlight>
                  <a:srgbClr val="FF00FF"/>
                </a:highlight>
              </a:rPr>
              <a:t>Peggy</a:t>
            </a:r>
            <a:r>
              <a:rPr lang="cy-GB" dirty="0">
                <a:highlight>
                  <a:srgbClr val="FF00FF"/>
                </a:highlight>
              </a:rPr>
              <a:t>?   </a:t>
            </a:r>
            <a:r>
              <a:rPr lang="cy-GB" dirty="0">
                <a:highlight>
                  <a:srgbClr val="00FF00"/>
                </a:highlight>
              </a:rPr>
              <a:t>Cuddiodd </a:t>
            </a:r>
            <a:r>
              <a:rPr lang="cy-GB" dirty="0" err="1">
                <a:highlight>
                  <a:srgbClr val="00FF00"/>
                </a:highlight>
              </a:rPr>
              <a:t>Peggy</a:t>
            </a:r>
            <a:r>
              <a:rPr lang="cy-GB" dirty="0">
                <a:highlight>
                  <a:srgbClr val="00FF00"/>
                </a:highlight>
              </a:rPr>
              <a:t>  </a:t>
            </a:r>
            <a:r>
              <a:rPr lang="cy-GB" dirty="0">
                <a:highlight>
                  <a:srgbClr val="00FFFF"/>
                </a:highlight>
              </a:rPr>
              <a:t>yr awyrennau.</a:t>
            </a:r>
          </a:p>
          <a:p>
            <a:r>
              <a:rPr lang="cy-GB" dirty="0">
                <a:highlight>
                  <a:srgbClr val="00FFFF"/>
                </a:highlight>
              </a:rPr>
              <a:t>4. Beth welodd </a:t>
            </a:r>
            <a:r>
              <a:rPr lang="cy-GB" dirty="0" err="1">
                <a:highlight>
                  <a:srgbClr val="00FFFF"/>
                </a:highlight>
              </a:rPr>
              <a:t>Peggy</a:t>
            </a:r>
            <a:r>
              <a:rPr lang="cy-GB" dirty="0">
                <a:highlight>
                  <a:srgbClr val="00FFFF"/>
                </a:highlight>
              </a:rPr>
              <a:t>?	</a:t>
            </a:r>
            <a:r>
              <a:rPr lang="cy-GB" dirty="0"/>
              <a:t>     </a:t>
            </a:r>
            <a:r>
              <a:rPr lang="cy-GB" dirty="0">
                <a:highlight>
                  <a:srgbClr val="FFFF00"/>
                </a:highlight>
              </a:rPr>
              <a:t>Clywodd </a:t>
            </a:r>
            <a:r>
              <a:rPr lang="cy-GB" dirty="0" err="1">
                <a:highlight>
                  <a:srgbClr val="FFFF00"/>
                </a:highlight>
              </a:rPr>
              <a:t>Peggy</a:t>
            </a:r>
            <a:r>
              <a:rPr lang="cy-GB" dirty="0"/>
              <a:t>    </a:t>
            </a:r>
            <a:r>
              <a:rPr lang="cy-GB" dirty="0">
                <a:highlight>
                  <a:srgbClr val="00FF00"/>
                </a:highlight>
              </a:rPr>
              <a:t>yn yr Lloches Anderson</a:t>
            </a:r>
            <a:r>
              <a:rPr lang="cy-GB" dirty="0"/>
              <a:t>.</a:t>
            </a:r>
          </a:p>
          <a:p>
            <a:endParaRPr lang="cy-GB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20392366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3245F62-CCC4-49E4-B95B-EA6C1E790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0D694E-822F-3201-58F3-105A97F7C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3577456"/>
            <a:ext cx="10909640" cy="168781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Nod y </a:t>
            </a:r>
            <a:r>
              <a:rPr lang="en-US" sz="66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wers</a:t>
            </a:r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76A049-7476-8AE8-1C88-6F5BCDEC7D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881" y="5660607"/>
            <a:ext cx="11269584" cy="55265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US" dirty="0" err="1"/>
              <a:t>Darllen</a:t>
            </a:r>
            <a:r>
              <a:rPr lang="en-US" dirty="0"/>
              <a:t> a </a:t>
            </a:r>
            <a:r>
              <a:rPr lang="en-US" dirty="0" err="1"/>
              <a:t>deall</a:t>
            </a:r>
            <a:r>
              <a:rPr lang="en-US" dirty="0"/>
              <a:t> </a:t>
            </a:r>
            <a:r>
              <a:rPr lang="en-US" dirty="0" err="1"/>
              <a:t>cwestiynau</a:t>
            </a:r>
            <a:r>
              <a:rPr lang="en-US" dirty="0"/>
              <a:t> ac </a:t>
            </a:r>
            <a:r>
              <a:rPr lang="en-US" dirty="0" err="1"/>
              <a:t>atebion</a:t>
            </a:r>
            <a:r>
              <a:rPr lang="en-US" dirty="0"/>
              <a:t> </a:t>
            </a: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yn</a:t>
            </a: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yr </a:t>
            </a:r>
            <a:r>
              <a:rPr lang="en-US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amser</a:t>
            </a: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gorffennol</a:t>
            </a: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dirty="0"/>
              <a:t>am </a:t>
            </a: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 Blitz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5472C8-434D-9E39-9937-ADF217C8DE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039" r="1" b="1"/>
          <a:stretch/>
        </p:blipFill>
        <p:spPr>
          <a:xfrm>
            <a:off x="3863303" y="591670"/>
            <a:ext cx="4460797" cy="2742004"/>
          </a:xfrm>
          <a:prstGeom prst="rect">
            <a:avLst/>
          </a:prstGeom>
        </p:spPr>
      </p:pic>
      <p:sp>
        <p:nvSpPr>
          <p:cNvPr id="22" name="sketch line">
            <a:extLst>
              <a:ext uri="{FF2B5EF4-FFF2-40B4-BE49-F238E27FC236}">
                <a16:creationId xmlns:a16="http://schemas.microsoft.com/office/drawing/2014/main" id="{E6C0DD6B-6AA3-448F-9B99-8386295BC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5509052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0331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5BEF15-63E0-CA0C-AA9B-681539AEB1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cy-GB" sz="5400"/>
              <a:t>Meini Prawf Llwyddiant</a:t>
            </a:r>
          </a:p>
        </p:txBody>
      </p:sp>
      <p:sp>
        <p:nvSpPr>
          <p:cNvPr id="2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4B15D-3F14-7498-C406-A7B0C50AC1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cy-GB" dirty="0"/>
              <a:t>Dysgu geirfa Y </a:t>
            </a:r>
            <a:r>
              <a:rPr lang="cy-GB" dirty="0" err="1"/>
              <a:t>Blitz</a:t>
            </a:r>
            <a:endParaRPr lang="cy-GB" dirty="0"/>
          </a:p>
          <a:p>
            <a:r>
              <a:rPr lang="cy-GB" dirty="0"/>
              <a:t>Darllen a deall cwestiynau ac atebion am y </a:t>
            </a:r>
            <a:r>
              <a:rPr lang="cy-GB" dirty="0" err="1"/>
              <a:t>Blitz</a:t>
            </a:r>
            <a:r>
              <a:rPr lang="cy-GB" dirty="0"/>
              <a:t> defnyddio’r amser gorffennol </a:t>
            </a:r>
          </a:p>
          <a:p>
            <a:r>
              <a:rPr lang="cy-GB" dirty="0"/>
              <a:t>Ynganu yn glir ac yn gwir</a:t>
            </a:r>
          </a:p>
          <a:p>
            <a:pPr marL="0" indent="0">
              <a:buNone/>
            </a:pPr>
            <a:endParaRPr lang="cy-GB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9DB23E-F8D3-060B-0CAC-4B16A6522F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564" r="-2" b="470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6574339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11FECD-3ABB-510A-1E36-4AD788484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cy-GB" sz="5400" b="1" dirty="0"/>
              <a:t>Y Wers Nesaf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D0F4FE-B4B8-6E8C-8C40-144DA53951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cy-GB" sz="3200" dirty="0"/>
              <a:t>Ysgrifennu brawddegau am y milwyr yn yr amser gorffennol gan ddefnyddio’r terfyniad </a:t>
            </a:r>
            <a:r>
              <a:rPr lang="cy-GB" sz="3200" b="1" dirty="0" err="1"/>
              <a:t>odd</a:t>
            </a:r>
            <a:endParaRPr lang="cy-GB" sz="3200" b="1" dirty="0"/>
          </a:p>
          <a:p>
            <a:endParaRPr lang="cy-GB" sz="2200" dirty="0"/>
          </a:p>
          <a:p>
            <a:endParaRPr lang="cy-GB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573C018-8BF1-2973-84B9-092FA0BB29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622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8353954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FD1D2F4-ED5D-0EC6-E935-63BF180B42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1047" y="196702"/>
            <a:ext cx="2623748" cy="107397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EFD2B35-354E-252B-A94C-A7C74CD6E7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047" y="1401417"/>
            <a:ext cx="7036162" cy="4826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1203B6E-921A-6D08-C15F-CC93FCA6C1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5284" y="1262210"/>
            <a:ext cx="2267302" cy="549996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FD94D9B-F654-BA82-9FF3-105B4593AA0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96768" y="0"/>
            <a:ext cx="2044211" cy="6858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173C923-BD57-6414-49F7-B5030BE3C97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45864" y="2014787"/>
            <a:ext cx="2159111" cy="375939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D234BC6-4BD1-433E-1820-348DF62F934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59370" y="2014787"/>
            <a:ext cx="2311519" cy="213371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F8D43DA-82D4-AC7C-5FD3-45754DA6050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6154" y="2011840"/>
            <a:ext cx="2159111" cy="4000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86293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2200</TotalTime>
  <Words>497</Words>
  <Application>Microsoft Office PowerPoint</Application>
  <PresentationFormat>Widescreen</PresentationFormat>
  <Paragraphs>77</Paragraphs>
  <Slides>45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0" baseType="lpstr">
      <vt:lpstr>Aptos</vt:lpstr>
      <vt:lpstr>Aptos Display</vt:lpstr>
      <vt:lpstr>Arial</vt:lpstr>
      <vt:lpstr>Calibri</vt:lpstr>
      <vt:lpstr>Office Theme</vt:lpstr>
      <vt:lpstr>Yr Ail Ryfel Byd</vt:lpstr>
      <vt:lpstr>Gwybodaeth Flaenorol</vt:lpstr>
      <vt:lpstr>Nod y wers </vt:lpstr>
      <vt:lpstr>Meini Prawf Llwyddiant</vt:lpstr>
      <vt:lpstr>Yr Ail Ryfel Byd Blitz Cymru</vt:lpstr>
      <vt:lpstr>Blitz Caerdydd</vt:lpstr>
      <vt:lpstr>Geirfa Blitz</vt:lpstr>
      <vt:lpstr> Seiren Cyrch Awyr  Roedd yr seiren cyrch awyr yn gwneud sŵn swnllyd iawn. Roedd yn rhybuddio pobl am y perygl o gyrch awyr.</vt:lpstr>
      <vt:lpstr>PowerPoint Presentation</vt:lpstr>
      <vt:lpstr>PowerPoint Presentation</vt:lpstr>
      <vt:lpstr> Awyrennau  Yn ystod Y Blitz hedfanodd awyrennau’r Almaen mewn grwpiau dros ddinasoedd a bomio drwy’r nos. </vt:lpstr>
      <vt:lpstr>PowerPoint Presentation</vt:lpstr>
      <vt:lpstr>PowerPoint Presentation</vt:lpstr>
      <vt:lpstr>Mwgwd Nwy  Roedd pobl yn gwisgo hwn i amddiffyn nhw rhag ymosodiad nwy. </vt:lpstr>
      <vt:lpstr>PowerPoint Presentation</vt:lpstr>
      <vt:lpstr>PowerPoint Presentation</vt:lpstr>
      <vt:lpstr> Lloches Anderson  Roedd Lloches Anderson yn lle diogel i guddio dan ddaear pan roedd yr Almaenwyr yn bomio.</vt:lpstr>
      <vt:lpstr>PowerPoint Presentation</vt:lpstr>
      <vt:lpstr>PowerPoint Presentation</vt:lpstr>
      <vt:lpstr>PowerPoint Presentation</vt:lpstr>
      <vt:lpstr>Peggy</vt:lpstr>
      <vt:lpstr>Cofiwch! Y Gorffennol Rheolaidd</vt:lpstr>
      <vt:lpstr>Beth glywodd Peggy?</vt:lpstr>
      <vt:lpstr>Beth welodd Peggy?</vt:lpstr>
      <vt:lpstr>Beth wisgodd Peggy?</vt:lpstr>
      <vt:lpstr>Ble cuddiodd Peggy?</vt:lpstr>
      <vt:lpstr>Beth glywodd Peggy?</vt:lpstr>
      <vt:lpstr>Clywodd Peggy ................. </vt:lpstr>
      <vt:lpstr>Clywodd Peggy y seiren cyrch awyr . </vt:lpstr>
      <vt:lpstr>Beth welodd Peggy?</vt:lpstr>
      <vt:lpstr>Gwelodd Peggy ..............</vt:lpstr>
      <vt:lpstr>Gwelodd Peggy yr awyrennau.</vt:lpstr>
      <vt:lpstr>Beth wisgodd Peggy?</vt:lpstr>
      <vt:lpstr>Gwisgodd Peggy ................</vt:lpstr>
      <vt:lpstr>Gwisgodd Peggy ei mwgwd nwy.</vt:lpstr>
      <vt:lpstr>Ble cuddiodd Peggy?</vt:lpstr>
      <vt:lpstr>Cuddiodd Peggy ....................</vt:lpstr>
      <vt:lpstr>Cuddiodd Peggy yn yr Lloches Anderson.</vt:lpstr>
      <vt:lpstr>PowerPoint Presentation</vt:lpstr>
      <vt:lpstr>PowerPoint Presentation</vt:lpstr>
      <vt:lpstr>Atebion</vt:lpstr>
      <vt:lpstr>Nod y wers </vt:lpstr>
      <vt:lpstr>Meini Prawf Llwyddiant</vt:lpstr>
      <vt:lpstr>Y Wers Nesaf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 Meredith (Ceredigion Pupil Referral Service)</dc:creator>
  <cp:lastModifiedBy>A Meredith (Ceredigion Pupil Referral Service)</cp:lastModifiedBy>
  <cp:revision>4</cp:revision>
  <cp:lastPrinted>2024-11-18T16:48:22Z</cp:lastPrinted>
  <dcterms:created xsi:type="dcterms:W3CDTF">2024-11-13T13:45:15Z</dcterms:created>
  <dcterms:modified xsi:type="dcterms:W3CDTF">2024-11-21T03:11:25Z</dcterms:modified>
</cp:coreProperties>
</file>