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34"/>
    <p:restoredTop sz="94640"/>
  </p:normalViewPr>
  <p:slideViewPr>
    <p:cSldViewPr snapToGrid="0">
      <p:cViewPr varScale="1">
        <p:scale>
          <a:sx n="78" d="100"/>
          <a:sy n="78" d="100"/>
        </p:scale>
        <p:origin x="70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9804-42F2-C140-9723-68EDAA125F9D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39F2C-2CA1-6F4E-B9AE-9017F8F8F1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2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41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71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50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47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81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523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3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54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629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239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822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787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4E02B2-9ABB-994B-9DF5-66F746CB7455}"/>
              </a:ext>
            </a:extLst>
          </p:cNvPr>
          <p:cNvSpPr txBox="1"/>
          <p:nvPr/>
        </p:nvSpPr>
        <p:spPr>
          <a:xfrm>
            <a:off x="4642661" y="206047"/>
            <a:ext cx="75395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 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the Couch to 5K: Can an App Really Improve Public Health?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69F34D-A812-4FBC-46DF-5E634912BAE5}"/>
              </a:ext>
            </a:extLst>
          </p:cNvPr>
          <p:cNvSpPr txBox="1"/>
          <p:nvPr/>
        </p:nvSpPr>
        <p:spPr>
          <a:xfrm>
            <a:off x="28935" y="-36069"/>
            <a:ext cx="38351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Hetvibahen Chauhan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2522438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: Dr Ping Wu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500166-595F-F85B-44F0-F149DBE0D7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782" y="786716"/>
            <a:ext cx="4729310" cy="28865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8136F7-CAEB-8C1C-4A42-FE483C29D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0836" y="786716"/>
            <a:ext cx="4729310" cy="28865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9C7174-0A3B-2E64-4298-2A7DA7F073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1490" y="786716"/>
            <a:ext cx="2920177" cy="28865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606886-DA85-A3B2-6DCE-EC7CFFF4C1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224" y="3673261"/>
            <a:ext cx="4729310" cy="318473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DAD003A-C259-2136-4972-33A228EF2D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7145" y="3673260"/>
            <a:ext cx="4729310" cy="318474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28D9EBB-819A-B287-EF77-466444B74E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7198" y="3657606"/>
            <a:ext cx="3064470" cy="320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271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499</TotalTime>
  <Words>30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Corbel</vt:lpstr>
      <vt:lpstr>Times New Roman</vt:lpstr>
      <vt:lpstr>Wingdings</vt:lpstr>
      <vt:lpstr>Banded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Amit Tiwari (2526931)</dc:creator>
  <cp:lastModifiedBy>yashdarji1010@gmail.com</cp:lastModifiedBy>
  <cp:revision>13</cp:revision>
  <dcterms:created xsi:type="dcterms:W3CDTF">2026-06-23T15:52:38Z</dcterms:created>
  <dcterms:modified xsi:type="dcterms:W3CDTF">2026-07-28T07:36:37Z</dcterms:modified>
</cp:coreProperties>
</file>