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theme/theme9.xml" ContentType="application/vnd.openxmlformats-officedocument.theme+xml"/>
  <Override PartName="/ppt/slideLayouts/slideLayout11.xml" ContentType="application/vnd.openxmlformats-officedocument.presentationml.slideLayout+xml"/>
  <Override PartName="/ppt/theme/theme10.xml" ContentType="application/vnd.openxmlformats-officedocument.theme+xml"/>
  <Override PartName="/ppt/slideLayouts/slideLayout12.xml" ContentType="application/vnd.openxmlformats-officedocument.presentationml.slideLayout+xml"/>
  <Override PartName="/ppt/theme/theme11.xml" ContentType="application/vnd.openxmlformats-officedocument.theme+xml"/>
  <Override PartName="/ppt/slideLayouts/slideLayout13.xml" ContentType="application/vnd.openxmlformats-officedocument.presentationml.slideLayout+xml"/>
  <Override PartName="/ppt/theme/theme12.xml" ContentType="application/vnd.openxmlformats-officedocument.theme+xml"/>
  <Override PartName="/ppt/slideLayouts/slideLayout14.xml" ContentType="application/vnd.openxmlformats-officedocument.presentationml.slideLayout+xml"/>
  <Override PartName="/ppt/theme/theme13.xml" ContentType="application/vnd.openxmlformats-officedocument.theme+xml"/>
  <Override PartName="/ppt/slideLayouts/slideLayout15.xml" ContentType="application/vnd.openxmlformats-officedocument.presentationml.slideLayout+xml"/>
  <Override PartName="/ppt/theme/theme14.xml" ContentType="application/vnd.openxmlformats-officedocument.theme+xml"/>
  <Override PartName="/ppt/slideLayouts/slideLayout16.xml" ContentType="application/vnd.openxmlformats-officedocument.presentationml.slideLayout+xml"/>
  <Override PartName="/ppt/theme/theme15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6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7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8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63" r:id="rId6"/>
    <p:sldMasterId id="2147483666" r:id="rId7"/>
    <p:sldMasterId id="2147483668" r:id="rId8"/>
    <p:sldMasterId id="2147483669" r:id="rId9"/>
    <p:sldMasterId id="2147483674" r:id="rId10"/>
    <p:sldMasterId id="2147483752" r:id="rId11"/>
    <p:sldMasterId id="2147483754" r:id="rId12"/>
    <p:sldMasterId id="2147483756" r:id="rId13"/>
    <p:sldMasterId id="2147483758" r:id="rId14"/>
    <p:sldMasterId id="2147483760" r:id="rId15"/>
    <p:sldMasterId id="2147483762" r:id="rId16"/>
    <p:sldMasterId id="2147483764" r:id="rId17"/>
    <p:sldMasterId id="2147483766" r:id="rId18"/>
    <p:sldMasterId id="2147483680" r:id="rId19"/>
    <p:sldMasterId id="2147483724" r:id="rId20"/>
    <p:sldMasterId id="2147483712" r:id="rId21"/>
    <p:sldMasterId id="2147483740" r:id="rId22"/>
  </p:sldMasterIdLst>
  <p:notesMasterIdLst>
    <p:notesMasterId r:id="rId30"/>
  </p:notesMasterIdLst>
  <p:sldIdLst>
    <p:sldId id="256" r:id="rId23"/>
    <p:sldId id="257" r:id="rId24"/>
    <p:sldId id="258" r:id="rId25"/>
    <p:sldId id="259" r:id="rId26"/>
    <p:sldId id="260" r:id="rId27"/>
    <p:sldId id="262" r:id="rId28"/>
    <p:sldId id="261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74DF77-B3D6-479E-8F02-9939CD21A254}" v="9" dt="2023-11-23T01:19:07.8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4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5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Hind" userId="a68ce6b6-d1ad-457b-af87-29dcba95ff6a" providerId="ADAL" clId="{8574DF77-B3D6-479E-8F02-9939CD21A254}"/>
    <pc:docChg chg="undo custSel addSld delSld modSld">
      <pc:chgData name="Simon Hind" userId="a68ce6b6-d1ad-457b-af87-29dcba95ff6a" providerId="ADAL" clId="{8574DF77-B3D6-479E-8F02-9939CD21A254}" dt="2023-11-23T01:29:36.086" v="2325" actId="1076"/>
      <pc:docMkLst>
        <pc:docMk/>
      </pc:docMkLst>
      <pc:sldChg chg="modSp mod">
        <pc:chgData name="Simon Hind" userId="a68ce6b6-d1ad-457b-af87-29dcba95ff6a" providerId="ADAL" clId="{8574DF77-B3D6-479E-8F02-9939CD21A254}" dt="2023-11-23T00:49:30.313" v="44" actId="20577"/>
        <pc:sldMkLst>
          <pc:docMk/>
          <pc:sldMk cId="4276997424" sldId="257"/>
        </pc:sldMkLst>
        <pc:spChg chg="mod">
          <ac:chgData name="Simon Hind" userId="a68ce6b6-d1ad-457b-af87-29dcba95ff6a" providerId="ADAL" clId="{8574DF77-B3D6-479E-8F02-9939CD21A254}" dt="2023-11-23T00:49:30.313" v="44" actId="20577"/>
          <ac:spMkLst>
            <pc:docMk/>
            <pc:sldMk cId="4276997424" sldId="257"/>
            <ac:spMk id="2" creationId="{A0DCDACE-3AD8-41B7-108A-1C6529A5A244}"/>
          </ac:spMkLst>
        </pc:spChg>
      </pc:sldChg>
      <pc:sldChg chg="addSp delSp modSp new mod modClrScheme chgLayout">
        <pc:chgData name="Simon Hind" userId="a68ce6b6-d1ad-457b-af87-29dcba95ff6a" providerId="ADAL" clId="{8574DF77-B3D6-479E-8F02-9939CD21A254}" dt="2023-11-23T01:00:21.415" v="623" actId="700"/>
        <pc:sldMkLst>
          <pc:docMk/>
          <pc:sldMk cId="1986601329" sldId="258"/>
        </pc:sldMkLst>
        <pc:spChg chg="del">
          <ac:chgData name="Simon Hind" userId="a68ce6b6-d1ad-457b-af87-29dcba95ff6a" providerId="ADAL" clId="{8574DF77-B3D6-479E-8F02-9939CD21A254}" dt="2023-11-23T00:50:22.166" v="46" actId="478"/>
          <ac:spMkLst>
            <pc:docMk/>
            <pc:sldMk cId="1986601329" sldId="258"/>
            <ac:spMk id="2" creationId="{07BD1FB5-D51E-E162-53E4-1C285E395F48}"/>
          </ac:spMkLst>
        </pc:spChg>
        <pc:spChg chg="add mod">
          <ac:chgData name="Simon Hind" userId="a68ce6b6-d1ad-457b-af87-29dcba95ff6a" providerId="ADAL" clId="{8574DF77-B3D6-479E-8F02-9939CD21A254}" dt="2023-11-23T00:51:30.469" v="142" actId="207"/>
          <ac:spMkLst>
            <pc:docMk/>
            <pc:sldMk cId="1986601329" sldId="258"/>
            <ac:spMk id="3" creationId="{9B679069-2335-84F5-24E0-ADB472C5E1DE}"/>
          </ac:spMkLst>
        </pc:spChg>
      </pc:sldChg>
      <pc:sldChg chg="del">
        <pc:chgData name="Simon Hind" userId="a68ce6b6-d1ad-457b-af87-29dcba95ff6a" providerId="ADAL" clId="{8574DF77-B3D6-479E-8F02-9939CD21A254}" dt="2023-11-23T00:49:09.337" v="1" actId="47"/>
        <pc:sldMkLst>
          <pc:docMk/>
          <pc:sldMk cId="2117030573" sldId="259"/>
        </pc:sldMkLst>
      </pc:sldChg>
      <pc:sldChg chg="addSp delSp modSp new mod modClrScheme chgLayout">
        <pc:chgData name="Simon Hind" userId="a68ce6b6-d1ad-457b-af87-29dcba95ff6a" providerId="ADAL" clId="{8574DF77-B3D6-479E-8F02-9939CD21A254}" dt="2023-11-23T01:19:02.517" v="1656" actId="21"/>
        <pc:sldMkLst>
          <pc:docMk/>
          <pc:sldMk cId="4164197273" sldId="259"/>
        </pc:sldMkLst>
        <pc:spChg chg="del">
          <ac:chgData name="Simon Hind" userId="a68ce6b6-d1ad-457b-af87-29dcba95ff6a" providerId="ADAL" clId="{8574DF77-B3D6-479E-8F02-9939CD21A254}" dt="2023-11-23T00:51:36.178" v="144" actId="478"/>
          <ac:spMkLst>
            <pc:docMk/>
            <pc:sldMk cId="4164197273" sldId="259"/>
            <ac:spMk id="2" creationId="{3637E426-02D1-5DC2-86F1-DCC2F7FA6471}"/>
          </ac:spMkLst>
        </pc:spChg>
        <pc:spChg chg="add del mod">
          <ac:chgData name="Simon Hind" userId="a68ce6b6-d1ad-457b-af87-29dcba95ff6a" providerId="ADAL" clId="{8574DF77-B3D6-479E-8F02-9939CD21A254}" dt="2023-11-23T01:19:02.517" v="1656" actId="21"/>
          <ac:spMkLst>
            <pc:docMk/>
            <pc:sldMk cId="4164197273" sldId="259"/>
            <ac:spMk id="4" creationId="{CECF8E30-024D-E82B-1A33-9852FBE9772D}"/>
          </ac:spMkLst>
        </pc:spChg>
      </pc:sldChg>
      <pc:sldChg chg="addSp delSp modSp new mod modClrScheme chgLayout">
        <pc:chgData name="Simon Hind" userId="a68ce6b6-d1ad-457b-af87-29dcba95ff6a" providerId="ADAL" clId="{8574DF77-B3D6-479E-8F02-9939CD21A254}" dt="2023-11-23T01:17:11.786" v="1654" actId="33524"/>
        <pc:sldMkLst>
          <pc:docMk/>
          <pc:sldMk cId="1777014526" sldId="260"/>
        </pc:sldMkLst>
        <pc:spChg chg="del">
          <ac:chgData name="Simon Hind" userId="a68ce6b6-d1ad-457b-af87-29dcba95ff6a" providerId="ADAL" clId="{8574DF77-B3D6-479E-8F02-9939CD21A254}" dt="2023-11-23T00:53:26.481" v="169" actId="478"/>
          <ac:spMkLst>
            <pc:docMk/>
            <pc:sldMk cId="1777014526" sldId="260"/>
            <ac:spMk id="2" creationId="{CAE74686-A110-28A6-6E17-49ADB02DDB91}"/>
          </ac:spMkLst>
        </pc:spChg>
        <pc:spChg chg="add mod">
          <ac:chgData name="Simon Hind" userId="a68ce6b6-d1ad-457b-af87-29dcba95ff6a" providerId="ADAL" clId="{8574DF77-B3D6-479E-8F02-9939CD21A254}" dt="2023-11-23T01:17:11.786" v="1654" actId="33524"/>
          <ac:spMkLst>
            <pc:docMk/>
            <pc:sldMk cId="1777014526" sldId="260"/>
            <ac:spMk id="3" creationId="{7558D971-D39D-888A-F260-CE544D11F201}"/>
          </ac:spMkLst>
        </pc:spChg>
      </pc:sldChg>
      <pc:sldChg chg="addSp delSp modSp new mod modClrScheme chgLayout">
        <pc:chgData name="Simon Hind" userId="a68ce6b6-d1ad-457b-af87-29dcba95ff6a" providerId="ADAL" clId="{8574DF77-B3D6-479E-8F02-9939CD21A254}" dt="2023-11-23T01:16:20.963" v="1645" actId="6549"/>
        <pc:sldMkLst>
          <pc:docMk/>
          <pc:sldMk cId="2257922706" sldId="261"/>
        </pc:sldMkLst>
        <pc:spChg chg="del">
          <ac:chgData name="Simon Hind" userId="a68ce6b6-d1ad-457b-af87-29dcba95ff6a" providerId="ADAL" clId="{8574DF77-B3D6-479E-8F02-9939CD21A254}" dt="2023-11-23T00:59:57.516" v="620" actId="478"/>
          <ac:spMkLst>
            <pc:docMk/>
            <pc:sldMk cId="2257922706" sldId="261"/>
            <ac:spMk id="2" creationId="{588AA420-DB79-F2A1-DA1D-570A10D40117}"/>
          </ac:spMkLst>
        </pc:spChg>
        <pc:spChg chg="add mod">
          <ac:chgData name="Simon Hind" userId="a68ce6b6-d1ad-457b-af87-29dcba95ff6a" providerId="ADAL" clId="{8574DF77-B3D6-479E-8F02-9939CD21A254}" dt="2023-11-23T01:16:00.892" v="1637" actId="207"/>
          <ac:spMkLst>
            <pc:docMk/>
            <pc:sldMk cId="2257922706" sldId="261"/>
            <ac:spMk id="3" creationId="{C95ED3E0-F597-6E9E-0408-7A6F9D5F6B88}"/>
          </ac:spMkLst>
        </pc:spChg>
        <pc:spChg chg="add mod">
          <ac:chgData name="Simon Hind" userId="a68ce6b6-d1ad-457b-af87-29dcba95ff6a" providerId="ADAL" clId="{8574DF77-B3D6-479E-8F02-9939CD21A254}" dt="2023-11-23T01:16:00.892" v="1637" actId="207"/>
          <ac:spMkLst>
            <pc:docMk/>
            <pc:sldMk cId="2257922706" sldId="261"/>
            <ac:spMk id="4" creationId="{AE3C37B3-5FF6-8460-76C0-3D39394AD81B}"/>
          </ac:spMkLst>
        </pc:spChg>
        <pc:spChg chg="add mod">
          <ac:chgData name="Simon Hind" userId="a68ce6b6-d1ad-457b-af87-29dcba95ff6a" providerId="ADAL" clId="{8574DF77-B3D6-479E-8F02-9939CD21A254}" dt="2023-11-23T01:16:00.892" v="1637" actId="207"/>
          <ac:spMkLst>
            <pc:docMk/>
            <pc:sldMk cId="2257922706" sldId="261"/>
            <ac:spMk id="6" creationId="{B3A21CD4-C9FA-4729-323C-06C10798A241}"/>
          </ac:spMkLst>
        </pc:spChg>
        <pc:spChg chg="add mod">
          <ac:chgData name="Simon Hind" userId="a68ce6b6-d1ad-457b-af87-29dcba95ff6a" providerId="ADAL" clId="{8574DF77-B3D6-479E-8F02-9939CD21A254}" dt="2023-11-23T01:16:00.892" v="1637" actId="207"/>
          <ac:spMkLst>
            <pc:docMk/>
            <pc:sldMk cId="2257922706" sldId="261"/>
            <ac:spMk id="7" creationId="{5672D68F-8DE3-1B67-2BC5-8C061AFAE863}"/>
          </ac:spMkLst>
        </pc:spChg>
        <pc:spChg chg="add mod">
          <ac:chgData name="Simon Hind" userId="a68ce6b6-d1ad-457b-af87-29dcba95ff6a" providerId="ADAL" clId="{8574DF77-B3D6-479E-8F02-9939CD21A254}" dt="2023-11-23T01:16:00.892" v="1637" actId="207"/>
          <ac:spMkLst>
            <pc:docMk/>
            <pc:sldMk cId="2257922706" sldId="261"/>
            <ac:spMk id="8" creationId="{55B9D891-943E-ED49-DCDF-2FFBB74625C9}"/>
          </ac:spMkLst>
        </pc:spChg>
        <pc:spChg chg="add mod">
          <ac:chgData name="Simon Hind" userId="a68ce6b6-d1ad-457b-af87-29dcba95ff6a" providerId="ADAL" clId="{8574DF77-B3D6-479E-8F02-9939CD21A254}" dt="2023-11-23T01:16:00.892" v="1637" actId="207"/>
          <ac:spMkLst>
            <pc:docMk/>
            <pc:sldMk cId="2257922706" sldId="261"/>
            <ac:spMk id="9" creationId="{7FDE6FE2-EB55-A18A-AF54-BAE0F98C9A10}"/>
          </ac:spMkLst>
        </pc:spChg>
        <pc:spChg chg="add mod">
          <ac:chgData name="Simon Hind" userId="a68ce6b6-d1ad-457b-af87-29dcba95ff6a" providerId="ADAL" clId="{8574DF77-B3D6-479E-8F02-9939CD21A254}" dt="2023-11-23T01:16:20.963" v="1645" actId="6549"/>
          <ac:spMkLst>
            <pc:docMk/>
            <pc:sldMk cId="2257922706" sldId="261"/>
            <ac:spMk id="10" creationId="{22A54303-28C0-4F53-B060-4EAC5021452D}"/>
          </ac:spMkLst>
        </pc:spChg>
      </pc:sldChg>
      <pc:sldChg chg="addSp modSp new mod">
        <pc:chgData name="Simon Hind" userId="a68ce6b6-d1ad-457b-af87-29dcba95ff6a" providerId="ADAL" clId="{8574DF77-B3D6-479E-8F02-9939CD21A254}" dt="2023-11-23T01:29:36.086" v="2325" actId="1076"/>
        <pc:sldMkLst>
          <pc:docMk/>
          <pc:sldMk cId="32803736" sldId="262"/>
        </pc:sldMkLst>
        <pc:spChg chg="add mod">
          <ac:chgData name="Simon Hind" userId="a68ce6b6-d1ad-457b-af87-29dcba95ff6a" providerId="ADAL" clId="{8574DF77-B3D6-479E-8F02-9939CD21A254}" dt="2023-11-23T01:29:36.086" v="2325" actId="1076"/>
          <ac:spMkLst>
            <pc:docMk/>
            <pc:sldMk cId="32803736" sldId="262"/>
            <ac:spMk id="2" creationId="{EEB925A4-2FEC-FF53-CC6B-BCA2098C7E31}"/>
          </ac:spMkLst>
        </pc:spChg>
      </pc:sldChg>
      <pc:sldChg chg="del">
        <pc:chgData name="Simon Hind" userId="a68ce6b6-d1ad-457b-af87-29dcba95ff6a" providerId="ADAL" clId="{8574DF77-B3D6-479E-8F02-9939CD21A254}" dt="2023-11-23T00:49:12.867" v="11" actId="47"/>
        <pc:sldMkLst>
          <pc:docMk/>
          <pc:sldMk cId="1999228494" sldId="262"/>
        </pc:sldMkLst>
      </pc:sldChg>
      <pc:sldChg chg="del">
        <pc:chgData name="Simon Hind" userId="a68ce6b6-d1ad-457b-af87-29dcba95ff6a" providerId="ADAL" clId="{8574DF77-B3D6-479E-8F02-9939CD21A254}" dt="2023-11-23T00:49:14.497" v="20" actId="47"/>
        <pc:sldMkLst>
          <pc:docMk/>
          <pc:sldMk cId="1397221404" sldId="268"/>
        </pc:sldMkLst>
      </pc:sldChg>
      <pc:sldChg chg="del">
        <pc:chgData name="Simon Hind" userId="a68ce6b6-d1ad-457b-af87-29dcba95ff6a" providerId="ADAL" clId="{8574DF77-B3D6-479E-8F02-9939CD21A254}" dt="2023-11-23T00:49:11.266" v="3" actId="47"/>
        <pc:sldMkLst>
          <pc:docMk/>
          <pc:sldMk cId="2503454254" sldId="269"/>
        </pc:sldMkLst>
      </pc:sldChg>
      <pc:sldChg chg="del">
        <pc:chgData name="Simon Hind" userId="a68ce6b6-d1ad-457b-af87-29dcba95ff6a" providerId="ADAL" clId="{8574DF77-B3D6-479E-8F02-9939CD21A254}" dt="2023-11-23T00:49:13.949" v="17" actId="47"/>
        <pc:sldMkLst>
          <pc:docMk/>
          <pc:sldMk cId="1658474268" sldId="273"/>
        </pc:sldMkLst>
      </pc:sldChg>
      <pc:sldChg chg="del">
        <pc:chgData name="Simon Hind" userId="a68ce6b6-d1ad-457b-af87-29dcba95ff6a" providerId="ADAL" clId="{8574DF77-B3D6-479E-8F02-9939CD21A254}" dt="2023-11-23T00:49:14.325" v="19" actId="47"/>
        <pc:sldMkLst>
          <pc:docMk/>
          <pc:sldMk cId="3996012730" sldId="274"/>
        </pc:sldMkLst>
      </pc:sldChg>
      <pc:sldChg chg="del">
        <pc:chgData name="Simon Hind" userId="a68ce6b6-d1ad-457b-af87-29dcba95ff6a" providerId="ADAL" clId="{8574DF77-B3D6-479E-8F02-9939CD21A254}" dt="2023-11-23T00:49:12.161" v="7" actId="47"/>
        <pc:sldMkLst>
          <pc:docMk/>
          <pc:sldMk cId="502970920" sldId="276"/>
        </pc:sldMkLst>
      </pc:sldChg>
      <pc:sldChg chg="del">
        <pc:chgData name="Simon Hind" userId="a68ce6b6-d1ad-457b-af87-29dcba95ff6a" providerId="ADAL" clId="{8574DF77-B3D6-479E-8F02-9939CD21A254}" dt="2023-11-23T00:49:13.211" v="13" actId="47"/>
        <pc:sldMkLst>
          <pc:docMk/>
          <pc:sldMk cId="2575881422" sldId="278"/>
        </pc:sldMkLst>
      </pc:sldChg>
      <pc:sldChg chg="del">
        <pc:chgData name="Simon Hind" userId="a68ce6b6-d1ad-457b-af87-29dcba95ff6a" providerId="ADAL" clId="{8574DF77-B3D6-479E-8F02-9939CD21A254}" dt="2023-11-23T00:49:13.572" v="15" actId="47"/>
        <pc:sldMkLst>
          <pc:docMk/>
          <pc:sldMk cId="463910902" sldId="279"/>
        </pc:sldMkLst>
      </pc:sldChg>
      <pc:sldChg chg="del">
        <pc:chgData name="Simon Hind" userId="a68ce6b6-d1ad-457b-af87-29dcba95ff6a" providerId="ADAL" clId="{8574DF77-B3D6-479E-8F02-9939CD21A254}" dt="2023-11-23T00:49:12.521" v="9" actId="47"/>
        <pc:sldMkLst>
          <pc:docMk/>
          <pc:sldMk cId="1112851651" sldId="280"/>
        </pc:sldMkLst>
      </pc:sldChg>
      <pc:sldChg chg="del">
        <pc:chgData name="Simon Hind" userId="a68ce6b6-d1ad-457b-af87-29dcba95ff6a" providerId="ADAL" clId="{8574DF77-B3D6-479E-8F02-9939CD21A254}" dt="2023-11-23T00:49:11.706" v="5" actId="47"/>
        <pc:sldMkLst>
          <pc:docMk/>
          <pc:sldMk cId="3509925888" sldId="281"/>
        </pc:sldMkLst>
      </pc:sldChg>
      <pc:sldChg chg="del">
        <pc:chgData name="Simon Hind" userId="a68ce6b6-d1ad-457b-af87-29dcba95ff6a" providerId="ADAL" clId="{8574DF77-B3D6-479E-8F02-9939CD21A254}" dt="2023-11-23T00:49:08.458" v="0" actId="47"/>
        <pc:sldMkLst>
          <pc:docMk/>
          <pc:sldMk cId="2487980325" sldId="282"/>
        </pc:sldMkLst>
      </pc:sldChg>
      <pc:sldChg chg="del">
        <pc:chgData name="Simon Hind" userId="a68ce6b6-d1ad-457b-af87-29dcba95ff6a" providerId="ADAL" clId="{8574DF77-B3D6-479E-8F02-9939CD21A254}" dt="2023-11-23T00:49:10.341" v="2" actId="47"/>
        <pc:sldMkLst>
          <pc:docMk/>
          <pc:sldMk cId="799028748" sldId="283"/>
        </pc:sldMkLst>
      </pc:sldChg>
      <pc:sldChg chg="del">
        <pc:chgData name="Simon Hind" userId="a68ce6b6-d1ad-457b-af87-29dcba95ff6a" providerId="ADAL" clId="{8574DF77-B3D6-479E-8F02-9939CD21A254}" dt="2023-11-23T00:49:11.486" v="4" actId="47"/>
        <pc:sldMkLst>
          <pc:docMk/>
          <pc:sldMk cId="653680679" sldId="284"/>
        </pc:sldMkLst>
      </pc:sldChg>
      <pc:sldChg chg="del">
        <pc:chgData name="Simon Hind" userId="a68ce6b6-d1ad-457b-af87-29dcba95ff6a" providerId="ADAL" clId="{8574DF77-B3D6-479E-8F02-9939CD21A254}" dt="2023-11-23T00:49:11.941" v="6" actId="47"/>
        <pc:sldMkLst>
          <pc:docMk/>
          <pc:sldMk cId="2634735016" sldId="285"/>
        </pc:sldMkLst>
      </pc:sldChg>
      <pc:sldChg chg="del">
        <pc:chgData name="Simon Hind" userId="a68ce6b6-d1ad-457b-af87-29dcba95ff6a" providerId="ADAL" clId="{8574DF77-B3D6-479E-8F02-9939CD21A254}" dt="2023-11-23T00:49:12.349" v="8" actId="47"/>
        <pc:sldMkLst>
          <pc:docMk/>
          <pc:sldMk cId="3522412600" sldId="286"/>
        </pc:sldMkLst>
      </pc:sldChg>
      <pc:sldChg chg="del">
        <pc:chgData name="Simon Hind" userId="a68ce6b6-d1ad-457b-af87-29dcba95ff6a" providerId="ADAL" clId="{8574DF77-B3D6-479E-8F02-9939CD21A254}" dt="2023-11-23T00:49:13.139" v="12" actId="47"/>
        <pc:sldMkLst>
          <pc:docMk/>
          <pc:sldMk cId="2026503717" sldId="287"/>
        </pc:sldMkLst>
      </pc:sldChg>
      <pc:sldChg chg="del">
        <pc:chgData name="Simon Hind" userId="a68ce6b6-d1ad-457b-af87-29dcba95ff6a" providerId="ADAL" clId="{8574DF77-B3D6-479E-8F02-9939CD21A254}" dt="2023-11-23T00:49:13.415" v="14" actId="47"/>
        <pc:sldMkLst>
          <pc:docMk/>
          <pc:sldMk cId="1419836348" sldId="288"/>
        </pc:sldMkLst>
      </pc:sldChg>
      <pc:sldChg chg="del">
        <pc:chgData name="Simon Hind" userId="a68ce6b6-d1ad-457b-af87-29dcba95ff6a" providerId="ADAL" clId="{8574DF77-B3D6-479E-8F02-9939CD21A254}" dt="2023-11-23T00:49:13.760" v="16" actId="47"/>
        <pc:sldMkLst>
          <pc:docMk/>
          <pc:sldMk cId="4038434808" sldId="289"/>
        </pc:sldMkLst>
      </pc:sldChg>
      <pc:sldChg chg="del">
        <pc:chgData name="Simon Hind" userId="a68ce6b6-d1ad-457b-af87-29dcba95ff6a" providerId="ADAL" clId="{8574DF77-B3D6-479E-8F02-9939CD21A254}" dt="2023-11-23T00:49:12.694" v="10" actId="47"/>
        <pc:sldMkLst>
          <pc:docMk/>
          <pc:sldMk cId="2820147774" sldId="290"/>
        </pc:sldMkLst>
      </pc:sldChg>
      <pc:sldChg chg="del">
        <pc:chgData name="Simon Hind" userId="a68ce6b6-d1ad-457b-af87-29dcba95ff6a" providerId="ADAL" clId="{8574DF77-B3D6-479E-8F02-9939CD21A254}" dt="2023-11-23T00:49:14.168" v="18" actId="47"/>
        <pc:sldMkLst>
          <pc:docMk/>
          <pc:sldMk cId="334309498" sldId="29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9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9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9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9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9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351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F0DE7-BDF6-41C4-7747-00025C00B6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158CFC-F805-1D33-C37C-BE4D8455F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17333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86C94-8B03-DBD0-98C8-FDE227BFB4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B03F56-73A8-AAD8-6E56-9E773FC810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1930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539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686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26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777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503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242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426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021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CB666C83-FBE5-ACA6-584C-F45D604FAC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223513" cy="691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6323031A-1941-C4FF-D8B7-1CEC9639BE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62833C6B-FB99-2353-061A-3B753BE63B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A6653FF1-05A1-088B-DD83-29E688DDE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8634A-2EDC-FB89-083F-8502AE59A3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B0D9AD90-1BAB-85D1-E23A-8B07C48159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EDC8067F-B93D-833B-C01E-F66BFEA872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4BB500ED-8749-05C0-69FF-9116AAF45A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0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2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3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4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5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6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7.png"/><Relationship Id="rId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Relationship Id="rId9" Type="http://schemas.openxmlformats.org/officeDocument/2006/relationships/theme" Target="../theme/theme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7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design&#10;&#10;Description automatically generated">
            <a:extLst>
              <a:ext uri="{FF2B5EF4-FFF2-40B4-BE49-F238E27FC236}">
                <a16:creationId xmlns:a16="http://schemas.microsoft.com/office/drawing/2014/main" id="{551FA688-2EBA-93E0-797B-8D53F6900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background&#10;&#10;Description automatically generated with low confidence">
            <a:extLst>
              <a:ext uri="{FF2B5EF4-FFF2-40B4-BE49-F238E27FC236}">
                <a16:creationId xmlns:a16="http://schemas.microsoft.com/office/drawing/2014/main" id="{EA17DCD5-2337-493E-15B5-B3D914EFD6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ree, cloud, house, sky&#10;&#10;Description automatically generated">
            <a:extLst>
              <a:ext uri="{FF2B5EF4-FFF2-40B4-BE49-F238E27FC236}">
                <a16:creationId xmlns:a16="http://schemas.microsoft.com/office/drawing/2014/main" id="{7D3A0B8D-8F1B-BBD7-763E-306A191845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cloud, grass, text&#10;&#10;Description automatically generated">
            <a:extLst>
              <a:ext uri="{FF2B5EF4-FFF2-40B4-BE49-F238E27FC236}">
                <a16:creationId xmlns:a16="http://schemas.microsoft.com/office/drawing/2014/main" id="{FD64A1D8-C4BB-C68E-DD4E-12E4B52E65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3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cloud&#10;&#10;Description automatically generated">
            <a:extLst>
              <a:ext uri="{FF2B5EF4-FFF2-40B4-BE49-F238E27FC236}">
                <a16:creationId xmlns:a16="http://schemas.microsoft.com/office/drawing/2014/main" id="{B6E7C2A9-67AF-B453-A32C-8398FDC3064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51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EC565704-B489-D021-F781-93D2D4B3EEF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3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screenshot&#10;&#10;Description automatically generated">
            <a:extLst>
              <a:ext uri="{FF2B5EF4-FFF2-40B4-BE49-F238E27FC236}">
                <a16:creationId xmlns:a16="http://schemas.microsoft.com/office/drawing/2014/main" id="{8C16B6D9-FB9C-49F3-2582-C99E877F12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37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text, screenshot, building&#10;&#10;Description automatically generated">
            <a:extLst>
              <a:ext uri="{FF2B5EF4-FFF2-40B4-BE49-F238E27FC236}">
                <a16:creationId xmlns:a16="http://schemas.microsoft.com/office/drawing/2014/main" id="{42885A91-394F-610C-FB99-7E0485978FE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82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80BB21EE-854B-4A5D-4B38-92F4066580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0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ky, tree, plant&#10;&#10;Description automatically generated">
            <a:extLst>
              <a:ext uri="{FF2B5EF4-FFF2-40B4-BE49-F238E27FC236}">
                <a16:creationId xmlns:a16="http://schemas.microsoft.com/office/drawing/2014/main" id="{A6CE6DCC-5EFF-0C9E-9F78-1881B15D32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452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89E7878-B3D1-6FC5-87DB-108CA1BA808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A6A14B7B-8C7E-6FAF-1CC1-93662CD7B4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5C687F51-381C-2C10-F251-1D289F36334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74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CDACE-3AD8-41B7-108A-1C6529A5A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2596896"/>
            <a:ext cx="8275083" cy="2078841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FFFF00"/>
                </a:solidFill>
              </a:rPr>
              <a:t>Team Meeting</a:t>
            </a:r>
            <a:br>
              <a:rPr lang="en-US" sz="3600" b="1" dirty="0">
                <a:solidFill>
                  <a:srgbClr val="FFFF00"/>
                </a:solidFill>
              </a:rPr>
            </a:br>
            <a:r>
              <a:rPr lang="en-US" sz="3600" b="1" dirty="0">
                <a:solidFill>
                  <a:srgbClr val="FFFF00"/>
                </a:solidFill>
              </a:rPr>
              <a:t>Critical Thinking Skills</a:t>
            </a:r>
          </a:p>
        </p:txBody>
      </p:sp>
    </p:spTree>
    <p:extLst>
      <p:ext uri="{BB962C8B-B14F-4D97-AF65-F5344CB8AC3E}">
        <p14:creationId xmlns:p14="http://schemas.microsoft.com/office/powerpoint/2010/main" val="4276997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679069-2335-84F5-24E0-ADB472C5E1DE}"/>
              </a:ext>
            </a:extLst>
          </p:cNvPr>
          <p:cNvSpPr txBox="1"/>
          <p:nvPr/>
        </p:nvSpPr>
        <p:spPr>
          <a:xfrm>
            <a:off x="23768" y="2322576"/>
            <a:ext cx="9096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</a:rPr>
              <a:t>What Critical thinking skills do you use daily when supporting</a:t>
            </a:r>
          </a:p>
          <a:p>
            <a:pPr algn="ctr"/>
            <a:r>
              <a:rPr lang="en-GB" sz="2800" dirty="0">
                <a:solidFill>
                  <a:srgbClr val="FFFF00"/>
                </a:solidFill>
              </a:rPr>
              <a:t>Stakeholders ?</a:t>
            </a:r>
          </a:p>
        </p:txBody>
      </p:sp>
    </p:spTree>
    <p:extLst>
      <p:ext uri="{BB962C8B-B14F-4D97-AF65-F5344CB8AC3E}">
        <p14:creationId xmlns:p14="http://schemas.microsoft.com/office/powerpoint/2010/main" val="1986601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19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58D971-D39D-888A-F260-CE544D11F201}"/>
              </a:ext>
            </a:extLst>
          </p:cNvPr>
          <p:cNvSpPr txBox="1"/>
          <p:nvPr/>
        </p:nvSpPr>
        <p:spPr>
          <a:xfrm>
            <a:off x="420624" y="1892808"/>
            <a:ext cx="858318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5 Different stake holders approach you for the same issue, in the scenario below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solidFill>
                  <a:srgbClr val="FFFF00"/>
                </a:solidFill>
              </a:rPr>
              <a:t>You have recently received an email regarding Printing &amp; Copying Services, you have been</a:t>
            </a:r>
          </a:p>
          <a:p>
            <a:r>
              <a:rPr lang="en-GB" dirty="0">
                <a:solidFill>
                  <a:srgbClr val="FFFF00"/>
                </a:solidFill>
              </a:rPr>
              <a:t>Made aware of an intermittent issue relating to print jobs not appearing on desktop PCs</a:t>
            </a:r>
          </a:p>
          <a:p>
            <a:r>
              <a:rPr lang="en-GB" dirty="0">
                <a:solidFill>
                  <a:srgbClr val="FFFF00"/>
                </a:solidFill>
              </a:rPr>
              <a:t>However, it should be fine for staff who use their Surface Laptops</a:t>
            </a:r>
          </a:p>
          <a:p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solidFill>
                  <a:srgbClr val="FFFF00"/>
                </a:solidFill>
              </a:rPr>
              <a:t>How would you approach each case</a:t>
            </a:r>
          </a:p>
        </p:txBody>
      </p:sp>
    </p:spTree>
    <p:extLst>
      <p:ext uri="{BB962C8B-B14F-4D97-AF65-F5344CB8AC3E}">
        <p14:creationId xmlns:p14="http://schemas.microsoft.com/office/powerpoint/2010/main" val="1777014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B925A4-2FEC-FF53-CC6B-BCA2098C7E31}"/>
              </a:ext>
            </a:extLst>
          </p:cNvPr>
          <p:cNvSpPr txBox="1"/>
          <p:nvPr/>
        </p:nvSpPr>
        <p:spPr>
          <a:xfrm>
            <a:off x="338328" y="1324094"/>
            <a:ext cx="865022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dirty="0">
                <a:solidFill>
                  <a:srgbClr val="FFFF00"/>
                </a:solidFill>
                <a:effectLst/>
                <a:latin typeface="Noto Sans" panose="020B0502040504020204" pitchFamily="34" charset="0"/>
              </a:rPr>
              <a:t>Observation 			– many users approach the printer, but you know the 						service is not  working, what would you do ?</a:t>
            </a:r>
          </a:p>
          <a:p>
            <a:r>
              <a:rPr lang="en-GB" b="0" i="0" dirty="0">
                <a:solidFill>
                  <a:srgbClr val="FFFF00"/>
                </a:solidFill>
                <a:effectLst/>
                <a:latin typeface="Noto Sans" panose="020B0502040504020204" pitchFamily="34" charset="0"/>
              </a:rPr>
              <a:t>Analysis 				– ensure you have the right tools to provide advice to 						the end user</a:t>
            </a:r>
          </a:p>
          <a:p>
            <a:pPr algn="l"/>
            <a:r>
              <a:rPr lang="en-GB" b="0" i="0" dirty="0">
                <a:solidFill>
                  <a:srgbClr val="FFFF00"/>
                </a:solidFill>
                <a:effectLst/>
                <a:latin typeface="Noto Sans" panose="020B0502040504020204" pitchFamily="34" charset="0"/>
              </a:rPr>
              <a:t>Communication 			– colleagues are still approaching the printer to print</a:t>
            </a:r>
          </a:p>
          <a:p>
            <a:pPr algn="l"/>
            <a:r>
              <a:rPr lang="en-GB" dirty="0">
                <a:solidFill>
                  <a:srgbClr val="FFFF00"/>
                </a:solidFill>
                <a:latin typeface="Noto Sans" panose="020B0502040504020204" pitchFamily="34" charset="0"/>
              </a:rPr>
              <a:t>						what advice would you give them</a:t>
            </a:r>
          </a:p>
          <a:p>
            <a:r>
              <a:rPr lang="en-GB" b="0" i="0" dirty="0">
                <a:solidFill>
                  <a:srgbClr val="FFFF00"/>
                </a:solidFill>
                <a:effectLst/>
                <a:latin typeface="Noto Sans" panose="020B0502040504020204" pitchFamily="34" charset="0"/>
              </a:rPr>
              <a:t>Problem-solving			- trial and error, the printer may be reported as 							working across all other campuses, have you tested 						printing ?</a:t>
            </a:r>
          </a:p>
          <a:p>
            <a:r>
              <a:rPr lang="en-GB" b="0" i="0" dirty="0">
                <a:solidFill>
                  <a:srgbClr val="FFFF00"/>
                </a:solidFill>
                <a:effectLst/>
                <a:latin typeface="Noto Sans" panose="020B0502040504020204" pitchFamily="34" charset="0"/>
              </a:rPr>
              <a:t>Adaptability				- thi</a:t>
            </a:r>
            <a:r>
              <a:rPr lang="en-GB" dirty="0">
                <a:solidFill>
                  <a:srgbClr val="FFFF00"/>
                </a:solidFill>
                <a:latin typeface="Noto Sans" panose="020B0502040504020204" pitchFamily="34" charset="0"/>
              </a:rPr>
              <a:t>s is evident above</a:t>
            </a:r>
            <a:endParaRPr lang="en-GB" b="0" i="0" dirty="0">
              <a:solidFill>
                <a:srgbClr val="FFFF00"/>
              </a:solidFill>
              <a:effectLst/>
              <a:latin typeface="Noto Sans" panose="020B0502040504020204" pitchFamily="34" charset="0"/>
            </a:endParaRPr>
          </a:p>
          <a:p>
            <a:r>
              <a:rPr lang="en-GB" b="0" i="0" dirty="0">
                <a:solidFill>
                  <a:srgbClr val="FFFF00"/>
                </a:solidFill>
                <a:effectLst/>
                <a:latin typeface="Noto Sans" panose="020B0502040504020204" pitchFamily="34" charset="0"/>
              </a:rPr>
              <a:t>Research				- ensure you have looked at all communication 							channels before providing feedback</a:t>
            </a:r>
          </a:p>
        </p:txBody>
      </p:sp>
    </p:spTree>
    <p:extLst>
      <p:ext uri="{BB962C8B-B14F-4D97-AF65-F5344CB8AC3E}">
        <p14:creationId xmlns:p14="http://schemas.microsoft.com/office/powerpoint/2010/main" val="32803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95ED3E0-F597-6E9E-0408-7A6F9D5F6B88}"/>
              </a:ext>
            </a:extLst>
          </p:cNvPr>
          <p:cNvSpPr txBox="1"/>
          <p:nvPr/>
        </p:nvSpPr>
        <p:spPr>
          <a:xfrm>
            <a:off x="580644" y="1521476"/>
            <a:ext cx="8238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Stakeholder							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3C37B3-5FF6-8460-76C0-3D39394AD81B}"/>
              </a:ext>
            </a:extLst>
          </p:cNvPr>
          <p:cNvSpPr txBox="1"/>
          <p:nvPr/>
        </p:nvSpPr>
        <p:spPr>
          <a:xfrm>
            <a:off x="580644" y="1890808"/>
            <a:ext cx="136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Student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21CD4-C9FA-4729-323C-06C10798A241}"/>
              </a:ext>
            </a:extLst>
          </p:cNvPr>
          <p:cNvSpPr txBox="1"/>
          <p:nvPr/>
        </p:nvSpPr>
        <p:spPr>
          <a:xfrm>
            <a:off x="4636008" y="1888177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let the student know we are aware of the</a:t>
            </a:r>
          </a:p>
          <a:p>
            <a:r>
              <a:rPr lang="en-GB" sz="1400" dirty="0">
                <a:solidFill>
                  <a:srgbClr val="FFFF00"/>
                </a:solidFill>
              </a:rPr>
              <a:t>issue and looking to resolve it asap, asking them to also check the status Hwb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72D68F-8DE3-1B67-2BC5-8C061AFAE863}"/>
              </a:ext>
            </a:extLst>
          </p:cNvPr>
          <p:cNvSpPr txBox="1"/>
          <p:nvPr/>
        </p:nvSpPr>
        <p:spPr>
          <a:xfrm>
            <a:off x="580644" y="2814138"/>
            <a:ext cx="1851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Staff/PMs/HPLs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B9D891-943E-ED49-DCDF-2FFBB74625C9}"/>
              </a:ext>
            </a:extLst>
          </p:cNvPr>
          <p:cNvSpPr txBox="1"/>
          <p:nvPr/>
        </p:nvSpPr>
        <p:spPr>
          <a:xfrm>
            <a:off x="4636008" y="2808876"/>
            <a:ext cx="457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let the colleague know a recent email went out to all staff regarding the current issue, the</a:t>
            </a:r>
          </a:p>
          <a:p>
            <a:r>
              <a:rPr lang="en-GB" sz="1400" dirty="0">
                <a:solidFill>
                  <a:srgbClr val="FFFF00"/>
                </a:solidFill>
              </a:rPr>
              <a:t>relevant team in Wales are investigating the</a:t>
            </a:r>
          </a:p>
          <a:p>
            <a:r>
              <a:rPr lang="en-GB" sz="1400" dirty="0">
                <a:solidFill>
                  <a:srgbClr val="FFFF00"/>
                </a:solidFill>
              </a:rPr>
              <a:t>Issue and will update all staff via email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DE6FE2-EB55-A18A-AF54-BAE0F98C9A10}"/>
              </a:ext>
            </a:extLst>
          </p:cNvPr>
          <p:cNvSpPr txBox="1"/>
          <p:nvPr/>
        </p:nvSpPr>
        <p:spPr>
          <a:xfrm>
            <a:off x="580644" y="4064069"/>
            <a:ext cx="2546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The Dean / Provost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A54303-28C0-4F53-B060-4EAC5021452D}"/>
              </a:ext>
            </a:extLst>
          </p:cNvPr>
          <p:cNvSpPr txBox="1"/>
          <p:nvPr/>
        </p:nvSpPr>
        <p:spPr>
          <a:xfrm>
            <a:off x="4681728" y="4050792"/>
            <a:ext cx="44622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FF00"/>
                </a:solidFill>
              </a:rPr>
              <a:t>We are currently investigating this and prioritising it with the team in Wales this is affected campus wide, they will provide </a:t>
            </a:r>
            <a:r>
              <a:rPr lang="en-GB" sz="1400" dirty="0" err="1">
                <a:solidFill>
                  <a:srgbClr val="FFFF00"/>
                </a:solidFill>
              </a:rPr>
              <a:t>anupdate</a:t>
            </a:r>
            <a:r>
              <a:rPr lang="en-GB" sz="1400" dirty="0">
                <a:solidFill>
                  <a:srgbClr val="FFFF00"/>
                </a:solidFill>
              </a:rPr>
              <a:t> via email to all colleagues on the</a:t>
            </a:r>
          </a:p>
          <a:p>
            <a:r>
              <a:rPr lang="en-GB" sz="1400" dirty="0">
                <a:solidFill>
                  <a:srgbClr val="FFFF00"/>
                </a:solidFill>
              </a:rPr>
              <a:t>Progress</a:t>
            </a:r>
          </a:p>
          <a:p>
            <a:endParaRPr lang="en-GB" sz="1400" dirty="0">
              <a:solidFill>
                <a:srgbClr val="FFFF00"/>
              </a:solidFill>
            </a:endParaRPr>
          </a:p>
          <a:p>
            <a:r>
              <a:rPr lang="en-GB" sz="1400" dirty="0">
                <a:solidFill>
                  <a:srgbClr val="FFFF00"/>
                </a:solidFill>
              </a:rPr>
              <a:t>Would you like me to let you know once the</a:t>
            </a:r>
          </a:p>
          <a:p>
            <a:r>
              <a:rPr lang="en-GB" sz="1400" dirty="0">
                <a:solidFill>
                  <a:srgbClr val="FFFF00"/>
                </a:solidFill>
              </a:rPr>
              <a:t>Service is running again ?</a:t>
            </a:r>
          </a:p>
        </p:txBody>
      </p:sp>
    </p:spTree>
    <p:extLst>
      <p:ext uri="{BB962C8B-B14F-4D97-AF65-F5344CB8AC3E}">
        <p14:creationId xmlns:p14="http://schemas.microsoft.com/office/powerpoint/2010/main" val="2257922706"/>
      </p:ext>
    </p:extLst>
  </p:cSld>
  <p:clrMapOvr>
    <a:masterClrMapping/>
  </p:clrMapOvr>
</p:sld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5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6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7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8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5" ma:contentTypeDescription="Create a new document." ma:contentTypeScope="" ma:versionID="f22164921e69ada7df33b474d3dcac3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e2230e2f827e95bf01ad4d49bcae7e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A1B967D-DC7F-4C05-B411-2B4022817C7F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8CB21A0-8CF4-435C-9D93-2C7E1309F06A}">
  <ds:schemaRefs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303dbf9b-b85b-46a0-94f1-894078c07ecd"/>
    <ds:schemaRef ds:uri="211f9404-bca0-4bcf-9c1d-965ccb6f8d2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BB19A8E-FFDD-4962-83DB-375666F083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359</Words>
  <Application>Microsoft Office PowerPoint</Application>
  <PresentationFormat>On-screen Show (4:3)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19</vt:i4>
      </vt:variant>
      <vt:variant>
        <vt:lpstr>Slide Titles</vt:lpstr>
      </vt:variant>
      <vt:variant>
        <vt:i4>7</vt:i4>
      </vt:variant>
    </vt:vector>
  </HeadingPairs>
  <TitlesOfParts>
    <vt:vector size="30" baseType="lpstr">
      <vt:lpstr>Arial</vt:lpstr>
      <vt:lpstr>Calibri</vt:lpstr>
      <vt:lpstr>Calibri Light</vt:lpstr>
      <vt:lpstr>Noto Sans</vt:lpstr>
      <vt:lpstr>Holding PAge</vt:lpstr>
      <vt:lpstr>Title Slide 1</vt:lpstr>
      <vt:lpstr>Title Slide 2</vt:lpstr>
      <vt:lpstr>Title Slide 3</vt:lpstr>
      <vt:lpstr>Title Slide 4</vt:lpstr>
      <vt:lpstr>Sub Title 1</vt:lpstr>
      <vt:lpstr>Sub Title 3</vt:lpstr>
      <vt:lpstr>1_Sub Title 3</vt:lpstr>
      <vt:lpstr>2_Sub Title 3</vt:lpstr>
      <vt:lpstr>3_Sub Title 3</vt:lpstr>
      <vt:lpstr>4_Sub Title 3</vt:lpstr>
      <vt:lpstr>5_Sub Title 3</vt:lpstr>
      <vt:lpstr>6_Sub Title 3</vt:lpstr>
      <vt:lpstr>7_Sub Title 3</vt:lpstr>
      <vt:lpstr>8_Sub Title 3</vt:lpstr>
      <vt:lpstr>Text 1</vt:lpstr>
      <vt:lpstr>Text 4</vt:lpstr>
      <vt:lpstr>Text Break / Info Slide 1</vt:lpstr>
      <vt:lpstr>UWTSD Logo Only_Image Bkgrnd</vt:lpstr>
      <vt:lpstr>PowerPoint Presentation</vt:lpstr>
      <vt:lpstr>Team Meeting Critical Thinking Skills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Simon Hind</cp:lastModifiedBy>
  <cp:revision>5</cp:revision>
  <dcterms:created xsi:type="dcterms:W3CDTF">2021-03-10T12:10:47Z</dcterms:created>
  <dcterms:modified xsi:type="dcterms:W3CDTF">2023-11-23T01:29:44Z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MediaServiceImageTags">
    <vt:lpwstr/>
  </property>
</Properties>
</file>