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52"/>
    <p:restoredTop sz="94626"/>
  </p:normalViewPr>
  <p:slideViewPr>
    <p:cSldViewPr snapToGrid="0" snapToObjects="1">
      <p:cViewPr varScale="1">
        <p:scale>
          <a:sx n="83" d="100"/>
          <a:sy n="83" d="100"/>
        </p:scale>
        <p:origin x="103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34515209-2907-6E44-8045-376550B1D3B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242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876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34515209-2907-6E44-8045-376550B1D3B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112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34515209-2907-6E44-8045-376550B1D3B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052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34515209-2907-6E44-8045-376550B1D3B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933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687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34515209-2907-6E44-8045-376550B1D3B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828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280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34515209-2907-6E44-8045-376550B1D3B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185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469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34515209-2907-6E44-8045-376550B1D3B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300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515209-2907-6E44-8045-376550B1D3B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128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40EBF-4B21-1103-7872-48D364A382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DIALOGUE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7E65F0-BBCA-2A16-5C82-2000DC2A8AC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TANIA KHAN</a:t>
            </a:r>
          </a:p>
        </p:txBody>
      </p:sp>
    </p:spTree>
    <p:extLst>
      <p:ext uri="{BB962C8B-B14F-4D97-AF65-F5344CB8AC3E}">
        <p14:creationId xmlns:p14="http://schemas.microsoft.com/office/powerpoint/2010/main" val="24959526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E1D95-DEC5-435C-CC4B-7228DA446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DIALOGUE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07793-E630-B230-0406-50347C14AB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1" y="635431"/>
            <a:ext cx="7361694" cy="6013342"/>
          </a:xfrm>
        </p:spPr>
        <p:txBody>
          <a:bodyPr>
            <a:normAutofit/>
          </a:bodyPr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Recepcionista </a:t>
            </a:r>
            <a:r>
              <a:rPr lang="es-ES" sz="1600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 hotel </a:t>
            </a: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	Buenos días! Restaurante Santo Mauro Madrid.               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_tradnl" sz="16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</a:t>
            </a: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Como le puedo ayudar?</a:t>
            </a:r>
            <a:endParaRPr lang="es-ES_tradnl" sz="1600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Señorita</a:t>
            </a:r>
            <a:r>
              <a:rPr lang="es-ES" dirty="0"/>
              <a:t> </a:t>
            </a:r>
            <a:r>
              <a:rPr lang="es-ES_tradnl" sz="1600" dirty="0">
                <a:latin typeface="Arial" panose="020B0604020202020204" pitchFamily="34" charset="0"/>
                <a:cs typeface="Arial" panose="020B0604020202020204" pitchFamily="34" charset="0"/>
              </a:rPr>
              <a:t>Tania  </a:t>
            </a: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	                Buenos días! Me gustaría reserva una mesa. Recepcionista</a:t>
            </a:r>
            <a:r>
              <a:rPr lang="es-ES" sz="1600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del hotel </a:t>
            </a: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	Muy bien. Como se llama usted?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Señorita</a:t>
            </a:r>
            <a:r>
              <a:rPr lang="es-ES" sz="1600" dirty="0"/>
              <a:t> </a:t>
            </a:r>
            <a:r>
              <a:rPr lang="es-ES_tradnl" sz="1600" dirty="0">
                <a:latin typeface="Arial" panose="020B0604020202020204" pitchFamily="34" charset="0"/>
                <a:cs typeface="Arial" panose="020B0604020202020204" pitchFamily="34" charset="0"/>
              </a:rPr>
              <a:t>Tania </a:t>
            </a: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	                Me llamo </a:t>
            </a:r>
            <a:r>
              <a:rPr lang="es-ES_tradnl" sz="1600" dirty="0">
                <a:latin typeface="Arial" panose="020B0604020202020204" pitchFamily="34" charset="0"/>
                <a:cs typeface="Arial" panose="020B0604020202020204" pitchFamily="34" charset="0"/>
              </a:rPr>
              <a:t>Sra. Tania </a:t>
            </a:r>
            <a:r>
              <a:rPr lang="es-ES_tradnl" sz="1600" dirty="0" err="1">
                <a:latin typeface="Arial" panose="020B0604020202020204" pitchFamily="34" charset="0"/>
                <a:cs typeface="Arial" panose="020B0604020202020204" pitchFamily="34" charset="0"/>
              </a:rPr>
              <a:t>Parez</a:t>
            </a: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Recepcionista</a:t>
            </a:r>
            <a:r>
              <a:rPr lang="es-ES" sz="1600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del hotel </a:t>
            </a: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	Muy bien Señora </a:t>
            </a:r>
            <a:r>
              <a:rPr lang="es-ES_tradnl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Sófia</a:t>
            </a: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Para cuantas personas? </a:t>
            </a:r>
            <a:endParaRPr lang="es-ES_tradnl" sz="1600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Señorita</a:t>
            </a:r>
            <a:r>
              <a:rPr lang="es-ES" sz="1600" dirty="0"/>
              <a:t> </a:t>
            </a:r>
            <a:r>
              <a:rPr lang="es-ES_tradnl" sz="1600" dirty="0">
                <a:latin typeface="Arial" panose="020B0604020202020204" pitchFamily="34" charset="0"/>
                <a:cs typeface="Arial" panose="020B0604020202020204" pitchFamily="34" charset="0"/>
              </a:rPr>
              <a:t>Tania </a:t>
            </a: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	                Para </a:t>
            </a:r>
            <a:r>
              <a:rPr lang="es-ES_tradnl" sz="1600" dirty="0">
                <a:latin typeface="Arial" panose="020B0604020202020204" pitchFamily="34" charset="0"/>
                <a:cs typeface="Arial" panose="020B0604020202020204" pitchFamily="34" charset="0"/>
              </a:rPr>
              <a:t>cinco personas</a:t>
            </a: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Recepcionista</a:t>
            </a:r>
            <a:r>
              <a:rPr lang="es-ES" sz="1600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del hotel </a:t>
            </a: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	Para que fecha?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Señorita</a:t>
            </a:r>
            <a:r>
              <a:rPr lang="es-ES" sz="1600" dirty="0"/>
              <a:t> </a:t>
            </a:r>
            <a:r>
              <a:rPr lang="es-ES_tradnl" sz="1600" dirty="0">
                <a:latin typeface="Arial" panose="020B0604020202020204" pitchFamily="34" charset="0"/>
                <a:cs typeface="Arial" panose="020B0604020202020204" pitchFamily="34" charset="0"/>
              </a:rPr>
              <a:t>Tania </a:t>
            </a: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	                </a:t>
            </a:r>
            <a:r>
              <a:rPr lang="es-ES_tradnl" sz="1600" dirty="0">
                <a:latin typeface="Arial" panose="020B0604020202020204" pitchFamily="34" charset="0"/>
                <a:cs typeface="Arial" panose="020B0604020202020204" pitchFamily="34" charset="0"/>
              </a:rPr>
              <a:t>Para el 15 de agosto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Recepcionista</a:t>
            </a:r>
            <a:r>
              <a:rPr lang="es-ES" sz="1600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del hotel </a:t>
            </a: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	y para que hora?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Señorita</a:t>
            </a:r>
            <a:r>
              <a:rPr lang="es-ES" sz="1600" dirty="0"/>
              <a:t> </a:t>
            </a:r>
            <a:r>
              <a:rPr lang="es-ES_tradnl" sz="1600" dirty="0">
                <a:latin typeface="Arial" panose="020B0604020202020204" pitchFamily="34" charset="0"/>
                <a:cs typeface="Arial" panose="020B0604020202020204" pitchFamily="34" charset="0"/>
              </a:rPr>
              <a:t>Tania </a:t>
            </a: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	</a:t>
            </a:r>
            <a:r>
              <a:rPr lang="es-ES_tradnl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Para las dos y cuarto del mediodía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_tradnl" sz="1600" dirty="0">
                <a:latin typeface="Arial" panose="020B0604020202020204" pitchFamily="34" charset="0"/>
                <a:cs typeface="Arial" panose="020B0604020202020204" pitchFamily="34" charset="0"/>
              </a:rPr>
              <a:t>Recepcionista</a:t>
            </a:r>
            <a:r>
              <a:rPr lang="es-ES" sz="1600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del hotel </a:t>
            </a:r>
            <a:r>
              <a:rPr lang="es-ES_tradnl" sz="1600" dirty="0">
                <a:latin typeface="Arial" panose="020B0604020202020204" pitchFamily="34" charset="0"/>
                <a:cs typeface="Arial" panose="020B0604020202020204" pitchFamily="34" charset="0"/>
              </a:rPr>
              <a:t>:         y para cuantas noches?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Señorita</a:t>
            </a:r>
            <a:r>
              <a:rPr lang="es-ES" sz="1600" dirty="0"/>
              <a:t> </a:t>
            </a:r>
            <a:r>
              <a:rPr lang="es-ES_tradnl" sz="1600" dirty="0">
                <a:latin typeface="Arial" panose="020B0604020202020204" pitchFamily="34" charset="0"/>
                <a:cs typeface="Arial" panose="020B0604020202020204" pitchFamily="34" charset="0"/>
              </a:rPr>
              <a:t>Tania :                       Por dos noche.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Recepcionista</a:t>
            </a:r>
            <a:r>
              <a:rPr lang="es-ES" sz="1600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del hotel </a:t>
            </a: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	Bueno. Todo esta reservado.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Señorita</a:t>
            </a:r>
            <a:r>
              <a:rPr lang="es-ES" sz="1600" dirty="0"/>
              <a:t> </a:t>
            </a:r>
            <a:r>
              <a:rPr lang="es-ES_tradnl" sz="1600" dirty="0">
                <a:latin typeface="Arial" panose="020B0604020202020204" pitchFamily="34" charset="0"/>
                <a:cs typeface="Arial" panose="020B0604020202020204" pitchFamily="34" charset="0"/>
              </a:rPr>
              <a:t>Tania </a:t>
            </a: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	                Genial! Muchas Gracias. Adiós.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Recepcionista</a:t>
            </a:r>
            <a:r>
              <a:rPr lang="es-ES" sz="1600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del hotel </a:t>
            </a:r>
            <a:r>
              <a:rPr lang="es-ES_tradnl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	Muchas gracias. Adiós.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11880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B98B7-463F-7E7A-DBE3-993B1BEB2D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Audio file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FF03EF-B1EB-2AEB-6458-F6B3113F7C7B}"/>
              </a:ext>
            </a:extLst>
          </p:cNvPr>
          <p:cNvSpPr txBox="1"/>
          <p:nvPr/>
        </p:nvSpPr>
        <p:spPr>
          <a:xfrm>
            <a:off x="5160936" y="976393"/>
            <a:ext cx="6571281" cy="483547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WhatsApp Audio 2022-06-08 at 11.32.29 AM.mp4" descr="WhatsApp Audio 2022-06-08 at 11.32.29 AM.mp4">
            <a:hlinkClick r:id="" action="ppaction://media"/>
            <a:extLst>
              <a:ext uri="{FF2B5EF4-FFF2-40B4-BE49-F238E27FC236}">
                <a16:creationId xmlns:a16="http://schemas.microsoft.com/office/drawing/2014/main" id="{86E1A567-976F-55C7-3F12-64CE6F01A81C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51775" y="3021013"/>
            <a:ext cx="812800" cy="812800"/>
          </a:xfrm>
        </p:spPr>
      </p:pic>
    </p:spTree>
    <p:extLst>
      <p:ext uri="{BB962C8B-B14F-4D97-AF65-F5344CB8AC3E}">
        <p14:creationId xmlns:p14="http://schemas.microsoft.com/office/powerpoint/2010/main" val="1831575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43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{37A5629F-4D92-474D-90E8-1CC4D720448F}tf16401369</Template>
  <TotalTime>35</TotalTime>
  <Words>177</Words>
  <Application>Microsoft Macintosh PowerPoint</Application>
  <PresentationFormat>Widescreen</PresentationFormat>
  <Paragraphs>19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 Light</vt:lpstr>
      <vt:lpstr>Rockwell</vt:lpstr>
      <vt:lpstr>Wingdings</vt:lpstr>
      <vt:lpstr>Atlas</vt:lpstr>
      <vt:lpstr>DIALOGUE </vt:lpstr>
      <vt:lpstr>DIALOGUE</vt:lpstr>
      <vt:lpstr>Audio file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DIALOGUE </dc:title>
  <dc:creator>Microsoft Office User</dc:creator>
  <cp:lastModifiedBy>Microsoft Office User</cp:lastModifiedBy>
  <cp:revision>6</cp:revision>
  <dcterms:created xsi:type="dcterms:W3CDTF">2022-06-07T14:36:08Z</dcterms:created>
  <dcterms:modified xsi:type="dcterms:W3CDTF">2022-06-09T13:59:00Z</dcterms:modified>
</cp:coreProperties>
</file>