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6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uffydd Evans (1601183)" userId="S::1601183@student.uwtsd.ac.uk::cf0f1be2-51f4-404d-9a47-b9df3b6a463a" providerId="AD" clId="Web-{46F33A87-1A8A-4E45-8B28-6DD448D654EC}"/>
    <pc:docChg chg="modSld">
      <pc:chgData name="Gruffydd Evans (1601183)" userId="S::1601183@student.uwtsd.ac.uk::cf0f1be2-51f4-404d-9a47-b9df3b6a463a" providerId="AD" clId="Web-{46F33A87-1A8A-4E45-8B28-6DD448D654EC}" dt="2018-05-04T10:30:40.443" v="16"/>
      <pc:docMkLst>
        <pc:docMk/>
      </pc:docMkLst>
      <pc:sldChg chg="modSp">
        <pc:chgData name="Gruffydd Evans (1601183)" userId="S::1601183@student.uwtsd.ac.uk::cf0f1be2-51f4-404d-9a47-b9df3b6a463a" providerId="AD" clId="Web-{46F33A87-1A8A-4E45-8B28-6DD448D654EC}" dt="2018-05-04T10:10:13.823" v="4"/>
        <pc:sldMkLst>
          <pc:docMk/>
          <pc:sldMk cId="155308596" sldId="257"/>
        </pc:sldMkLst>
        <pc:spChg chg="mod">
          <ac:chgData name="Gruffydd Evans (1601183)" userId="S::1601183@student.uwtsd.ac.uk::cf0f1be2-51f4-404d-9a47-b9df3b6a463a" providerId="AD" clId="Web-{46F33A87-1A8A-4E45-8B28-6DD448D654EC}" dt="2018-05-04T10:10:13.823" v="4"/>
          <ac:spMkLst>
            <pc:docMk/>
            <pc:sldMk cId="155308596" sldId="257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46F33A87-1A8A-4E45-8B28-6DD448D654EC}" dt="2018-05-04T10:30:40.443" v="15"/>
        <pc:sldMkLst>
          <pc:docMk/>
          <pc:sldMk cId="1828742064" sldId="262"/>
        </pc:sldMkLst>
        <pc:spChg chg="mod">
          <ac:chgData name="Gruffydd Evans (1601183)" userId="S::1601183@student.uwtsd.ac.uk::cf0f1be2-51f4-404d-9a47-b9df3b6a463a" providerId="AD" clId="Web-{46F33A87-1A8A-4E45-8B28-6DD448D654EC}" dt="2018-05-04T10:30:40.443" v="15"/>
          <ac:spMkLst>
            <pc:docMk/>
            <pc:sldMk cId="1828742064" sldId="262"/>
            <ac:spMk id="3" creationId="{00000000-0000-0000-0000-000000000000}"/>
          </ac:spMkLst>
        </pc:spChg>
      </pc:sldChg>
    </pc:docChg>
  </pc:docChgLst>
  <pc:docChgLst>
    <pc:chgData name="Gruffydd Evans (1601183)" userId="S::1601183@student.uwtsd.ac.uk::cf0f1be2-51f4-404d-9a47-b9df3b6a463a" providerId="AD" clId="Web-{A0A51784-C10B-4E39-ABC0-97EE9B642387}"/>
    <pc:docChg chg="modSld">
      <pc:chgData name="Gruffydd Evans (1601183)" userId="S::1601183@student.uwtsd.ac.uk::cf0f1be2-51f4-404d-9a47-b9df3b6a463a" providerId="AD" clId="Web-{A0A51784-C10B-4E39-ABC0-97EE9B642387}" dt="2018-05-04T09:42:12.974" v="498"/>
      <pc:docMkLst>
        <pc:docMk/>
      </pc:docMkLst>
      <pc:sldChg chg="modSp">
        <pc:chgData name="Gruffydd Evans (1601183)" userId="S::1601183@student.uwtsd.ac.uk::cf0f1be2-51f4-404d-9a47-b9df3b6a463a" providerId="AD" clId="Web-{A0A51784-C10B-4E39-ABC0-97EE9B642387}" dt="2018-05-04T09:22:43.817" v="429"/>
        <pc:sldMkLst>
          <pc:docMk/>
          <pc:sldMk cId="155308596" sldId="257"/>
        </pc:sldMkLst>
        <pc:spChg chg="mod">
          <ac:chgData name="Gruffydd Evans (1601183)" userId="S::1601183@student.uwtsd.ac.uk::cf0f1be2-51f4-404d-9a47-b9df3b6a463a" providerId="AD" clId="Web-{A0A51784-C10B-4E39-ABC0-97EE9B642387}" dt="2018-05-04T09:22:43.817" v="429"/>
          <ac:spMkLst>
            <pc:docMk/>
            <pc:sldMk cId="155308596" sldId="257"/>
            <ac:spMk id="3" creationId="{00000000-0000-0000-0000-000000000000}"/>
          </ac:spMkLst>
        </pc:spChg>
      </pc:sldChg>
      <pc:sldChg chg="addSp delSp modSp">
        <pc:chgData name="Gruffydd Evans (1601183)" userId="S::1601183@student.uwtsd.ac.uk::cf0f1be2-51f4-404d-9a47-b9df3b6a463a" providerId="AD" clId="Web-{A0A51784-C10B-4E39-ABC0-97EE9B642387}" dt="2018-05-04T09:04:09.843" v="176"/>
        <pc:sldMkLst>
          <pc:docMk/>
          <pc:sldMk cId="1704699312" sldId="260"/>
        </pc:sldMkLst>
        <pc:spChg chg="mod">
          <ac:chgData name="Gruffydd Evans (1601183)" userId="S::1601183@student.uwtsd.ac.uk::cf0f1be2-51f4-404d-9a47-b9df3b6a463a" providerId="AD" clId="Web-{A0A51784-C10B-4E39-ABC0-97EE9B642387}" dt="2018-05-04T09:03:42.343" v="162"/>
          <ac:spMkLst>
            <pc:docMk/>
            <pc:sldMk cId="1704699312" sldId="260"/>
            <ac:spMk id="2" creationId="{00000000-0000-0000-0000-000000000000}"/>
          </ac:spMkLst>
        </pc:spChg>
        <pc:spChg chg="del mod">
          <ac:chgData name="Gruffydd Evans (1601183)" userId="S::1601183@student.uwtsd.ac.uk::cf0f1be2-51f4-404d-9a47-b9df3b6a463a" providerId="AD" clId="Web-{A0A51784-C10B-4E39-ABC0-97EE9B642387}" dt="2018-05-04T09:01:16.045" v="65"/>
          <ac:spMkLst>
            <pc:docMk/>
            <pc:sldMk cId="1704699312" sldId="260"/>
            <ac:spMk id="3" creationId="{00000000-0000-0000-0000-000000000000}"/>
          </ac:spMkLst>
        </pc:spChg>
        <pc:graphicFrameChg chg="add mod ord modGraphic">
          <ac:chgData name="Gruffydd Evans (1601183)" userId="S::1601183@student.uwtsd.ac.uk::cf0f1be2-51f4-404d-9a47-b9df3b6a463a" providerId="AD" clId="Web-{A0A51784-C10B-4E39-ABC0-97EE9B642387}" dt="2018-05-04T09:04:09.843" v="176"/>
          <ac:graphicFrameMkLst>
            <pc:docMk/>
            <pc:sldMk cId="1704699312" sldId="260"/>
            <ac:graphicFrameMk id="4" creationId="{B87C798F-E276-4C16-8043-A2ABD1D2FF38}"/>
          </ac:graphicFrameMkLst>
        </pc:graphicFrameChg>
      </pc:sldChg>
      <pc:sldChg chg="modSp">
        <pc:chgData name="Gruffydd Evans (1601183)" userId="S::1601183@student.uwtsd.ac.uk::cf0f1be2-51f4-404d-9a47-b9df3b6a463a" providerId="AD" clId="Web-{A0A51784-C10B-4E39-ABC0-97EE9B642387}" dt="2018-05-04T09:41:09.850" v="495"/>
        <pc:sldMkLst>
          <pc:docMk/>
          <pc:sldMk cId="3335539519" sldId="261"/>
        </pc:sldMkLst>
        <pc:spChg chg="mod">
          <ac:chgData name="Gruffydd Evans (1601183)" userId="S::1601183@student.uwtsd.ac.uk::cf0f1be2-51f4-404d-9a47-b9df3b6a463a" providerId="AD" clId="Web-{A0A51784-C10B-4E39-ABC0-97EE9B642387}" dt="2018-05-04T08:24:01.046" v="0"/>
          <ac:spMkLst>
            <pc:docMk/>
            <pc:sldMk cId="3335539519" sldId="261"/>
            <ac:spMk id="2" creationId="{00000000-0000-0000-0000-000000000000}"/>
          </ac:spMkLst>
        </pc:spChg>
        <pc:spChg chg="mod">
          <ac:chgData name="Gruffydd Evans (1601183)" userId="S::1601183@student.uwtsd.ac.uk::cf0f1be2-51f4-404d-9a47-b9df3b6a463a" providerId="AD" clId="Web-{A0A51784-C10B-4E39-ABC0-97EE9B642387}" dt="2018-05-04T09:41:09.850" v="495"/>
          <ac:spMkLst>
            <pc:docMk/>
            <pc:sldMk cId="3335539519" sldId="261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A0A51784-C10B-4E39-ABC0-97EE9B642387}" dt="2018-05-04T09:18:07.118" v="418"/>
        <pc:sldMkLst>
          <pc:docMk/>
          <pc:sldMk cId="1828742064" sldId="262"/>
        </pc:sldMkLst>
        <pc:spChg chg="mod">
          <ac:chgData name="Gruffydd Evans (1601183)" userId="S::1601183@student.uwtsd.ac.uk::cf0f1be2-51f4-404d-9a47-b9df3b6a463a" providerId="AD" clId="Web-{A0A51784-C10B-4E39-ABC0-97EE9B642387}" dt="2018-05-04T09:13:10.934" v="405"/>
          <ac:spMkLst>
            <pc:docMk/>
            <pc:sldMk cId="1828742064" sldId="262"/>
            <ac:spMk id="2" creationId="{00000000-0000-0000-0000-000000000000}"/>
          </ac:spMkLst>
        </pc:spChg>
        <pc:spChg chg="mod">
          <ac:chgData name="Gruffydd Evans (1601183)" userId="S::1601183@student.uwtsd.ac.uk::cf0f1be2-51f4-404d-9a47-b9df3b6a463a" providerId="AD" clId="Web-{A0A51784-C10B-4E39-ABC0-97EE9B642387}" dt="2018-05-04T09:18:07.118" v="418"/>
          <ac:spMkLst>
            <pc:docMk/>
            <pc:sldMk cId="1828742064" sldId="262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A0A51784-C10B-4E39-ABC0-97EE9B642387}" dt="2018-05-04T09:30:52.858" v="488"/>
        <pc:sldMkLst>
          <pc:docMk/>
          <pc:sldMk cId="2305705132" sldId="263"/>
        </pc:sldMkLst>
        <pc:spChg chg="mod">
          <ac:chgData name="Gruffydd Evans (1601183)" userId="S::1601183@student.uwtsd.ac.uk::cf0f1be2-51f4-404d-9a47-b9df3b6a463a" providerId="AD" clId="Web-{A0A51784-C10B-4E39-ABC0-97EE9B642387}" dt="2018-05-04T09:30:52.858" v="488"/>
          <ac:spMkLst>
            <pc:docMk/>
            <pc:sldMk cId="2305705132" sldId="263"/>
            <ac:spMk id="2" creationId="{00000000-0000-0000-0000-000000000000}"/>
          </ac:spMkLst>
        </pc:spChg>
        <pc:spChg chg="mod">
          <ac:chgData name="Gruffydd Evans (1601183)" userId="S::1601183@student.uwtsd.ac.uk::cf0f1be2-51f4-404d-9a47-b9df3b6a463a" providerId="AD" clId="Web-{A0A51784-C10B-4E39-ABC0-97EE9B642387}" dt="2018-05-04T09:30:46.248" v="487"/>
          <ac:spMkLst>
            <pc:docMk/>
            <pc:sldMk cId="2305705132" sldId="263"/>
            <ac:spMk id="3" creationId="{00000000-0000-0000-0000-000000000000}"/>
          </ac:spMkLst>
        </pc:spChg>
      </pc:sldChg>
    </pc:docChg>
  </pc:docChgLst>
  <pc:docChgLst>
    <pc:chgData name="Gruffydd Evans (1601183)" userId="S::1601183@student.uwtsd.ac.uk::cf0f1be2-51f4-404d-9a47-b9df3b6a463a" providerId="AD" clId="Web-{0A18391D-8768-4102-BB9B-31770158B790}"/>
    <pc:docChg chg="addSld delSld modSld">
      <pc:chgData name="Gruffydd Evans (1601183)" userId="S::1601183@student.uwtsd.ac.uk::cf0f1be2-51f4-404d-9a47-b9df3b6a463a" providerId="AD" clId="Web-{0A18391D-8768-4102-BB9B-31770158B790}" dt="2018-05-03T22:42:48.235" v="790"/>
      <pc:docMkLst>
        <pc:docMk/>
      </pc:docMkLst>
      <pc:sldChg chg="modSp">
        <pc:chgData name="Gruffydd Evans (1601183)" userId="S::1601183@student.uwtsd.ac.uk::cf0f1be2-51f4-404d-9a47-b9df3b6a463a" providerId="AD" clId="Web-{0A18391D-8768-4102-BB9B-31770158B790}" dt="2018-05-03T19:46:29.014" v="298"/>
        <pc:sldMkLst>
          <pc:docMk/>
          <pc:sldMk cId="3090582067" sldId="259"/>
        </pc:sldMkLst>
        <pc:spChg chg="mod">
          <ac:chgData name="Gruffydd Evans (1601183)" userId="S::1601183@student.uwtsd.ac.uk::cf0f1be2-51f4-404d-9a47-b9df3b6a463a" providerId="AD" clId="Web-{0A18391D-8768-4102-BB9B-31770158B790}" dt="2018-05-03T19:46:29.014" v="298"/>
          <ac:spMkLst>
            <pc:docMk/>
            <pc:sldMk cId="3090582067" sldId="259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0A18391D-8768-4102-BB9B-31770158B790}" dt="2018-05-03T19:20:56.638" v="97"/>
        <pc:sldMkLst>
          <pc:docMk/>
          <pc:sldMk cId="1704699312" sldId="260"/>
        </pc:sldMkLst>
        <pc:spChg chg="mod">
          <ac:chgData name="Gruffydd Evans (1601183)" userId="S::1601183@student.uwtsd.ac.uk::cf0f1be2-51f4-404d-9a47-b9df3b6a463a" providerId="AD" clId="Web-{0A18391D-8768-4102-BB9B-31770158B790}" dt="2018-05-03T19:20:56.638" v="97"/>
          <ac:spMkLst>
            <pc:docMk/>
            <pc:sldMk cId="1704699312" sldId="260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0A18391D-8768-4102-BB9B-31770158B790}" dt="2018-05-03T22:42:48.235" v="789"/>
        <pc:sldMkLst>
          <pc:docMk/>
          <pc:sldMk cId="3335539519" sldId="261"/>
        </pc:sldMkLst>
        <pc:spChg chg="mod">
          <ac:chgData name="Gruffydd Evans (1601183)" userId="S::1601183@student.uwtsd.ac.uk::cf0f1be2-51f4-404d-9a47-b9df3b6a463a" providerId="AD" clId="Web-{0A18391D-8768-4102-BB9B-31770158B790}" dt="2018-05-03T22:42:48.235" v="789"/>
          <ac:spMkLst>
            <pc:docMk/>
            <pc:sldMk cId="3335539519" sldId="261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0A18391D-8768-4102-BB9B-31770158B790}" dt="2018-05-03T22:36:20.659" v="450"/>
        <pc:sldMkLst>
          <pc:docMk/>
          <pc:sldMk cId="1828742064" sldId="262"/>
        </pc:sldMkLst>
        <pc:spChg chg="mod">
          <ac:chgData name="Gruffydd Evans (1601183)" userId="S::1601183@student.uwtsd.ac.uk::cf0f1be2-51f4-404d-9a47-b9df3b6a463a" providerId="AD" clId="Web-{0A18391D-8768-4102-BB9B-31770158B790}" dt="2018-05-03T22:36:20.659" v="450"/>
          <ac:spMkLst>
            <pc:docMk/>
            <pc:sldMk cId="1828742064" sldId="262"/>
            <ac:spMk id="3" creationId="{00000000-0000-0000-0000-000000000000}"/>
          </ac:spMkLst>
        </pc:spChg>
      </pc:sldChg>
      <pc:sldChg chg="modSp new del">
        <pc:chgData name="Gruffydd Evans (1601183)" userId="S::1601183@student.uwtsd.ac.uk::cf0f1be2-51f4-404d-9a47-b9df3b6a463a" providerId="AD" clId="Web-{0A18391D-8768-4102-BB9B-31770158B790}" dt="2018-05-03T19:40:19.967" v="162"/>
        <pc:sldMkLst>
          <pc:docMk/>
          <pc:sldMk cId="1150547519" sldId="264"/>
        </pc:sldMkLst>
        <pc:spChg chg="mod">
          <ac:chgData name="Gruffydd Evans (1601183)" userId="S::1601183@student.uwtsd.ac.uk::cf0f1be2-51f4-404d-9a47-b9df3b6a463a" providerId="AD" clId="Web-{0A18391D-8768-4102-BB9B-31770158B790}" dt="2018-05-03T19:36:02.264" v="159"/>
          <ac:spMkLst>
            <pc:docMk/>
            <pc:sldMk cId="1150547519" sldId="264"/>
            <ac:spMk id="2" creationId="{9D7851F3-E971-49CB-BD70-34510D34FF39}"/>
          </ac:spMkLst>
        </pc:spChg>
      </pc:sldChg>
    </pc:docChg>
  </pc:docChgLst>
  <pc:docChgLst>
    <pc:chgData name="Gruffydd Evans (1601183)" userId="S::1601183@student.uwtsd.ac.uk::cf0f1be2-51f4-404d-9a47-b9df3b6a463a" providerId="AD" clId="Web-{34539E04-3B1E-43C1-BC9D-582F339D226B}"/>
    <pc:docChg chg="addSld delSld modSld">
      <pc:chgData name="Gruffydd Evans (1601183)" userId="S::1601183@student.uwtsd.ac.uk::cf0f1be2-51f4-404d-9a47-b9df3b6a463a" providerId="AD" clId="Web-{34539E04-3B1E-43C1-BC9D-582F339D226B}" dt="2018-05-07T09:30:51.267" v="981"/>
      <pc:docMkLst>
        <pc:docMk/>
      </pc:docMkLst>
      <pc:sldChg chg="modSp">
        <pc:chgData name="Gruffydd Evans (1601183)" userId="S::1601183@student.uwtsd.ac.uk::cf0f1be2-51f4-404d-9a47-b9df3b6a463a" providerId="AD" clId="Web-{34539E04-3B1E-43C1-BC9D-582F339D226B}" dt="2018-05-07T07:58:24.951" v="6"/>
        <pc:sldMkLst>
          <pc:docMk/>
          <pc:sldMk cId="155308596" sldId="257"/>
        </pc:sldMkLst>
        <pc:spChg chg="mod">
          <ac:chgData name="Gruffydd Evans (1601183)" userId="S::1601183@student.uwtsd.ac.uk::cf0f1be2-51f4-404d-9a47-b9df3b6a463a" providerId="AD" clId="Web-{34539E04-3B1E-43C1-BC9D-582F339D226B}" dt="2018-05-07T07:58:24.951" v="6"/>
          <ac:spMkLst>
            <pc:docMk/>
            <pc:sldMk cId="155308596" sldId="257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34539E04-3B1E-43C1-BC9D-582F339D226B}" dt="2018-05-07T08:02:32.295" v="63"/>
        <pc:sldMkLst>
          <pc:docMk/>
          <pc:sldMk cId="1427450183" sldId="258"/>
        </pc:sldMkLst>
        <pc:spChg chg="mod">
          <ac:chgData name="Gruffydd Evans (1601183)" userId="S::1601183@student.uwtsd.ac.uk::cf0f1be2-51f4-404d-9a47-b9df3b6a463a" providerId="AD" clId="Web-{34539E04-3B1E-43C1-BC9D-582F339D226B}" dt="2018-05-07T08:02:32.295" v="63"/>
          <ac:spMkLst>
            <pc:docMk/>
            <pc:sldMk cId="1427450183" sldId="258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34539E04-3B1E-43C1-BC9D-582F339D226B}" dt="2018-05-07T08:54:10.986" v="588"/>
        <pc:sldMkLst>
          <pc:docMk/>
          <pc:sldMk cId="3090582067" sldId="259"/>
        </pc:sldMkLst>
        <pc:spChg chg="mod">
          <ac:chgData name="Gruffydd Evans (1601183)" userId="S::1601183@student.uwtsd.ac.uk::cf0f1be2-51f4-404d-9a47-b9df3b6a463a" providerId="AD" clId="Web-{34539E04-3B1E-43C1-BC9D-582F339D226B}" dt="2018-05-07T08:54:10.986" v="588"/>
          <ac:spMkLst>
            <pc:docMk/>
            <pc:sldMk cId="3090582067" sldId="259"/>
            <ac:spMk id="3" creationId="{00000000-0000-0000-0000-000000000000}"/>
          </ac:spMkLst>
        </pc:spChg>
      </pc:sldChg>
      <pc:sldChg chg="addSp modSp">
        <pc:chgData name="Gruffydd Evans (1601183)" userId="S::1601183@student.uwtsd.ac.uk::cf0f1be2-51f4-404d-9a47-b9df3b6a463a" providerId="AD" clId="Web-{34539E04-3B1E-43C1-BC9D-582F339D226B}" dt="2018-05-07T08:52:21.736" v="579"/>
        <pc:sldMkLst>
          <pc:docMk/>
          <pc:sldMk cId="1704699312" sldId="260"/>
        </pc:sldMkLst>
        <pc:spChg chg="add mod">
          <ac:chgData name="Gruffydd Evans (1601183)" userId="S::1601183@student.uwtsd.ac.uk::cf0f1be2-51f4-404d-9a47-b9df3b6a463a" providerId="AD" clId="Web-{34539E04-3B1E-43C1-BC9D-582F339D226B}" dt="2018-05-07T08:06:24.862" v="155"/>
          <ac:spMkLst>
            <pc:docMk/>
            <pc:sldMk cId="1704699312" sldId="260"/>
            <ac:spMk id="3" creationId="{15EE4D74-F1B1-4E3C-9B50-5CD6B002AEA7}"/>
          </ac:spMkLst>
        </pc:spChg>
        <pc:graphicFrameChg chg="mod modGraphic">
          <ac:chgData name="Gruffydd Evans (1601183)" userId="S::1601183@student.uwtsd.ac.uk::cf0f1be2-51f4-404d-9a47-b9df3b6a463a" providerId="AD" clId="Web-{34539E04-3B1E-43C1-BC9D-582F339D226B}" dt="2018-05-07T08:52:21.736" v="579"/>
          <ac:graphicFrameMkLst>
            <pc:docMk/>
            <pc:sldMk cId="1704699312" sldId="260"/>
            <ac:graphicFrameMk id="4" creationId="{B87C798F-E276-4C16-8043-A2ABD1D2FF38}"/>
          </ac:graphicFrameMkLst>
        </pc:graphicFrameChg>
      </pc:sldChg>
      <pc:sldChg chg="modSp">
        <pc:chgData name="Gruffydd Evans (1601183)" userId="S::1601183@student.uwtsd.ac.uk::cf0f1be2-51f4-404d-9a47-b9df3b6a463a" providerId="AD" clId="Web-{34539E04-3B1E-43C1-BC9D-582F339D226B}" dt="2018-05-07T09:15:15.354" v="949"/>
        <pc:sldMkLst>
          <pc:docMk/>
          <pc:sldMk cId="3335539519" sldId="261"/>
        </pc:sldMkLst>
        <pc:spChg chg="mod">
          <ac:chgData name="Gruffydd Evans (1601183)" userId="S::1601183@student.uwtsd.ac.uk::cf0f1be2-51f4-404d-9a47-b9df3b6a463a" providerId="AD" clId="Web-{34539E04-3B1E-43C1-BC9D-582F339D226B}" dt="2018-05-07T09:15:15.354" v="949"/>
          <ac:spMkLst>
            <pc:docMk/>
            <pc:sldMk cId="3335539519" sldId="261"/>
            <ac:spMk id="3" creationId="{00000000-0000-0000-0000-000000000000}"/>
          </ac:spMkLst>
        </pc:spChg>
      </pc:sldChg>
      <pc:sldChg chg="modSp">
        <pc:chgData name="Gruffydd Evans (1601183)" userId="S::1601183@student.uwtsd.ac.uk::cf0f1be2-51f4-404d-9a47-b9df3b6a463a" providerId="AD" clId="Web-{34539E04-3B1E-43C1-BC9D-582F339D226B}" dt="2018-05-07T09:30:51.267" v="980"/>
        <pc:sldMkLst>
          <pc:docMk/>
          <pc:sldMk cId="1828742064" sldId="262"/>
        </pc:sldMkLst>
        <pc:spChg chg="mod">
          <ac:chgData name="Gruffydd Evans (1601183)" userId="S::1601183@student.uwtsd.ac.uk::cf0f1be2-51f4-404d-9a47-b9df3b6a463a" providerId="AD" clId="Web-{34539E04-3B1E-43C1-BC9D-582F339D226B}" dt="2018-05-07T08:57:11.253" v="592"/>
          <ac:spMkLst>
            <pc:docMk/>
            <pc:sldMk cId="1828742064" sldId="262"/>
            <ac:spMk id="2" creationId="{00000000-0000-0000-0000-000000000000}"/>
          </ac:spMkLst>
        </pc:spChg>
        <pc:spChg chg="mod">
          <ac:chgData name="Gruffydd Evans (1601183)" userId="S::1601183@student.uwtsd.ac.uk::cf0f1be2-51f4-404d-9a47-b9df3b6a463a" providerId="AD" clId="Web-{34539E04-3B1E-43C1-BC9D-582F339D226B}" dt="2018-05-07T09:30:51.267" v="980"/>
          <ac:spMkLst>
            <pc:docMk/>
            <pc:sldMk cId="1828742064" sldId="262"/>
            <ac:spMk id="3" creationId="{00000000-0000-0000-0000-000000000000}"/>
          </ac:spMkLst>
        </pc:spChg>
      </pc:sldChg>
      <pc:sldChg chg="addSp delSp modSp add replId">
        <pc:chgData name="Gruffydd Evans (1601183)" userId="S::1601183@student.uwtsd.ac.uk::cf0f1be2-51f4-404d-9a47-b9df3b6a463a" providerId="AD" clId="Web-{34539E04-3B1E-43C1-BC9D-582F339D226B}" dt="2018-05-07T08:30:58.828" v="298"/>
        <pc:sldMkLst>
          <pc:docMk/>
          <pc:sldMk cId="6117088" sldId="264"/>
        </pc:sldMkLst>
        <pc:spChg chg="del mod">
          <ac:chgData name="Gruffydd Evans (1601183)" userId="S::1601183@student.uwtsd.ac.uk::cf0f1be2-51f4-404d-9a47-b9df3b6a463a" providerId="AD" clId="Web-{34539E04-3B1E-43C1-BC9D-582F339D226B}" dt="2018-05-07T08:18:54.924" v="175"/>
          <ac:spMkLst>
            <pc:docMk/>
            <pc:sldMk cId="6117088" sldId="264"/>
            <ac:spMk id="3" creationId="{00000000-0000-0000-0000-000000000000}"/>
          </ac:spMkLst>
        </pc:spChg>
        <pc:spChg chg="add mod">
          <ac:chgData name="Gruffydd Evans (1601183)" userId="S::1601183@student.uwtsd.ac.uk::cf0f1be2-51f4-404d-9a47-b9df3b6a463a" providerId="AD" clId="Web-{34539E04-3B1E-43C1-BC9D-582F339D226B}" dt="2018-05-07T08:22:19.628" v="275"/>
          <ac:spMkLst>
            <pc:docMk/>
            <pc:sldMk cId="6117088" sldId="264"/>
            <ac:spMk id="4" creationId="{A80F1C21-666D-43CC-893D-15EEF207681D}"/>
          </ac:spMkLst>
        </pc:spChg>
        <pc:spChg chg="mod">
          <ac:chgData name="Gruffydd Evans (1601183)" userId="S::1601183@student.uwtsd.ac.uk::cf0f1be2-51f4-404d-9a47-b9df3b6a463a" providerId="AD" clId="Web-{34539E04-3B1E-43C1-BC9D-582F339D226B}" dt="2018-05-07T08:19:10.846" v="180"/>
          <ac:spMkLst>
            <pc:docMk/>
            <pc:sldMk cId="6117088" sldId="264"/>
            <ac:spMk id="5" creationId="{00000000-0000-0000-0000-000000000000}"/>
          </ac:spMkLst>
        </pc:spChg>
        <pc:picChg chg="add mod">
          <ac:chgData name="Gruffydd Evans (1601183)" userId="S::1601183@student.uwtsd.ac.uk::cf0f1be2-51f4-404d-9a47-b9df3b6a463a" providerId="AD" clId="Web-{34539E04-3B1E-43C1-BC9D-582F339D226B}" dt="2018-05-07T08:30:58.828" v="298"/>
          <ac:picMkLst>
            <pc:docMk/>
            <pc:sldMk cId="6117088" sldId="264"/>
            <ac:picMk id="6" creationId="{2F7B1636-B453-4A78-826E-7377ACF6B8B7}"/>
          </ac:picMkLst>
        </pc:picChg>
      </pc:sldChg>
      <pc:sldChg chg="new del">
        <pc:chgData name="Gruffydd Evans (1601183)" userId="S::1601183@student.uwtsd.ac.uk::cf0f1be2-51f4-404d-9a47-b9df3b6a463a" providerId="AD" clId="Web-{34539E04-3B1E-43C1-BC9D-582F339D226B}" dt="2018-05-07T08:18:44.315" v="170"/>
        <pc:sldMkLst>
          <pc:docMk/>
          <pc:sldMk cId="3377963812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456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908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106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64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60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93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999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835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02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375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768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15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800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188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225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5352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022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47F2487-2306-45AF-BFA1-F2F935381E3F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5F7D2BB-C67E-4E7C-8599-625FF5AB79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0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  <p:sldLayoutId id="2147483878" r:id="rId12"/>
    <p:sldLayoutId id="2147483879" r:id="rId13"/>
    <p:sldLayoutId id="2147483880" r:id="rId14"/>
    <p:sldLayoutId id="2147483881" r:id="rId15"/>
    <p:sldLayoutId id="2147483882" r:id="rId16"/>
    <p:sldLayoutId id="214748388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Gs4CjeJiJQ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5876" y="1380068"/>
            <a:ext cx="9167147" cy="2616199"/>
          </a:xfrm>
        </p:spPr>
        <p:txBody>
          <a:bodyPr>
            <a:normAutofit fontScale="90000"/>
          </a:bodyPr>
          <a:lstStyle/>
          <a:p>
            <a:r>
              <a:rPr lang="en-GB"/>
              <a:t>The Impact of Audience Similarity on the Effectiveness of Celebrity Endorsement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By Gruff Evans</a:t>
            </a:r>
          </a:p>
        </p:txBody>
      </p:sp>
    </p:spTree>
    <p:extLst>
      <p:ext uri="{BB962C8B-B14F-4D97-AF65-F5344CB8AC3E}">
        <p14:creationId xmlns:p14="http://schemas.microsoft.com/office/powerpoint/2010/main" val="1432015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140370"/>
            <a:ext cx="10018713" cy="854242"/>
          </a:xfrm>
        </p:spPr>
        <p:txBody>
          <a:bodyPr/>
          <a:lstStyle/>
          <a:p>
            <a:r>
              <a:rPr lang="en-GB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994613"/>
            <a:ext cx="10018713" cy="4796588"/>
          </a:xfrm>
        </p:spPr>
        <p:txBody>
          <a:bodyPr/>
          <a:lstStyle/>
          <a:p>
            <a:pPr lvl="0"/>
            <a:r>
              <a:rPr lang="en-GB" dirty="0"/>
              <a:t>Today’s consumer is increasingly educated, sophisticated and selective (</a:t>
            </a:r>
            <a:r>
              <a:rPr lang="en-GB" dirty="0" err="1"/>
              <a:t>Alsmadi</a:t>
            </a:r>
            <a:r>
              <a:rPr lang="en-GB" dirty="0"/>
              <a:t> 2006)</a:t>
            </a:r>
          </a:p>
          <a:p>
            <a:pPr lvl="0"/>
            <a:r>
              <a:rPr lang="en-GB" dirty="0"/>
              <a:t>Having a good product is no longer enough to compete in today’s market (Kumar and </a:t>
            </a:r>
            <a:r>
              <a:rPr lang="en-GB" dirty="0" err="1"/>
              <a:t>Reinartz</a:t>
            </a:r>
            <a:r>
              <a:rPr lang="en-GB" dirty="0"/>
              <a:t>, 2006)</a:t>
            </a:r>
          </a:p>
          <a:p>
            <a:pPr lvl="0"/>
            <a:r>
              <a:rPr lang="en-GB" dirty="0"/>
              <a:t>In this highly sophisticated market advertisers have turned to celebrities to influence consumers' brand choices (</a:t>
            </a:r>
            <a:r>
              <a:rPr lang="en-GB" dirty="0" err="1"/>
              <a:t>Shimp</a:t>
            </a:r>
            <a:r>
              <a:rPr lang="en-GB" dirty="0"/>
              <a:t>, 2003)</a:t>
            </a:r>
          </a:p>
          <a:p>
            <a:pPr lvl="0"/>
            <a:r>
              <a:rPr lang="en-GB" dirty="0"/>
              <a:t>Bowman (2002) showed that consumers are more likely to take notice of celebrity adverts and that they increase product recall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08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138989"/>
            <a:ext cx="10018713" cy="5213685"/>
          </a:xfrm>
        </p:spPr>
        <p:txBody>
          <a:bodyPr/>
          <a:lstStyle/>
          <a:p>
            <a:pPr lvl="0"/>
            <a:r>
              <a:rPr lang="en-GB" dirty="0"/>
              <a:t>In order to determine which celebrity is best for a particular product advertisers use the TEARS model (</a:t>
            </a:r>
            <a:r>
              <a:rPr lang="en-GB" dirty="0" err="1"/>
              <a:t>Shimp</a:t>
            </a:r>
            <a:r>
              <a:rPr lang="en-GB" dirty="0"/>
              <a:t>, 2003)</a:t>
            </a:r>
          </a:p>
          <a:p>
            <a:pPr lvl="1"/>
            <a:r>
              <a:rPr lang="en-GB" sz="2400" b="1" dirty="0"/>
              <a:t>Trustworthiness</a:t>
            </a:r>
            <a:r>
              <a:rPr lang="en-GB" sz="2400" dirty="0"/>
              <a:t>: How much the audience believes the endorser</a:t>
            </a:r>
          </a:p>
          <a:p>
            <a:pPr lvl="1"/>
            <a:r>
              <a:rPr lang="en-GB" sz="2400" b="1" dirty="0"/>
              <a:t>Expertise</a:t>
            </a:r>
            <a:r>
              <a:rPr lang="en-GB" sz="2400" dirty="0"/>
              <a:t>: The endorser's knowledge of the type of product</a:t>
            </a:r>
          </a:p>
          <a:p>
            <a:pPr lvl="1"/>
            <a:r>
              <a:rPr lang="en-GB" sz="2400" b="1" dirty="0"/>
              <a:t>Attractiveness</a:t>
            </a:r>
            <a:r>
              <a:rPr lang="en-GB" sz="2400" dirty="0"/>
              <a:t>: Characteristics which make the endorser attractive to the audience</a:t>
            </a:r>
          </a:p>
          <a:p>
            <a:pPr lvl="1"/>
            <a:r>
              <a:rPr lang="en-GB" sz="2400" b="1" dirty="0"/>
              <a:t>Respect</a:t>
            </a:r>
            <a:r>
              <a:rPr lang="en-GB" sz="2400" dirty="0"/>
              <a:t>: The level of admiration that the endorser has due to their accomplishments</a:t>
            </a:r>
          </a:p>
          <a:p>
            <a:pPr lvl="1"/>
            <a:r>
              <a:rPr lang="en-GB" sz="2400" b="1" dirty="0"/>
              <a:t>Similarity</a:t>
            </a:r>
            <a:r>
              <a:rPr lang="en-GB" sz="2400" dirty="0"/>
              <a:t>: How similar is the endorser to the target audience</a:t>
            </a:r>
          </a:p>
          <a:p>
            <a:endParaRPr lang="en-GB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484310" y="1"/>
            <a:ext cx="10018713" cy="1138988"/>
          </a:xfrm>
        </p:spPr>
        <p:txBody>
          <a:bodyPr/>
          <a:lstStyle/>
          <a:p>
            <a:r>
              <a:rPr lang="en-GB"/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1427450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484310" y="1"/>
            <a:ext cx="10018713" cy="1138988"/>
          </a:xfrm>
        </p:spPr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F1C21-666D-43CC-893D-15EEF2076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142999"/>
            <a:ext cx="10018713" cy="1409702"/>
          </a:xfrm>
        </p:spPr>
        <p:txBody>
          <a:bodyPr/>
          <a:lstStyle/>
          <a:p>
            <a:r>
              <a:rPr lang="en-US" b="1" dirty="0"/>
              <a:t>Hypothesis</a:t>
            </a:r>
            <a:r>
              <a:rPr lang="en-US" dirty="0"/>
              <a:t>: men will rate  advert more </a:t>
            </a:r>
            <a:r>
              <a:rPr lang="en-US" dirty="0" err="1"/>
              <a:t>favourably</a:t>
            </a:r>
            <a:r>
              <a:rPr lang="en-US" dirty="0"/>
              <a:t> than women because the celebrity is male and more similar to them</a:t>
            </a:r>
          </a:p>
        </p:txBody>
      </p:sp>
      <p:pic>
        <p:nvPicPr>
          <p:cNvPr id="6" name="Picture 6">
            <a:hlinkClick r:id="" action="ppaction://media"/>
            <a:extLst>
              <a:ext uri="{FF2B5EF4-FFF2-40B4-BE49-F238E27FC236}">
                <a16:creationId xmlns:a16="http://schemas.microsoft.com/office/drawing/2014/main" id="{2F7B1636-B453-4A78-826E-7377ACF6B8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65715" y="2551340"/>
            <a:ext cx="6531428" cy="3673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7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994611"/>
          </a:xfrm>
        </p:spPr>
        <p:txBody>
          <a:bodyPr/>
          <a:lstStyle/>
          <a:p>
            <a:r>
              <a:rPr lang="en-GB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994611"/>
            <a:ext cx="10018713" cy="4796589"/>
          </a:xfrm>
        </p:spPr>
        <p:txBody>
          <a:bodyPr>
            <a:normAutofit fontScale="85000" lnSpcReduction="20000"/>
          </a:bodyPr>
          <a:lstStyle/>
          <a:p>
            <a:pPr marL="342900" indent="-342900"/>
            <a:r>
              <a:rPr lang="en-GB" dirty="0"/>
              <a:t>Participants</a:t>
            </a:r>
          </a:p>
          <a:p>
            <a:pPr lvl="1"/>
            <a:r>
              <a:rPr lang="en-GB" dirty="0"/>
              <a:t>Facebook users (24, 13f 11m)</a:t>
            </a:r>
          </a:p>
          <a:p>
            <a:pPr lvl="1"/>
            <a:r>
              <a:rPr lang="en-GB" dirty="0"/>
              <a:t>Opportunity sample</a:t>
            </a:r>
          </a:p>
          <a:p>
            <a:r>
              <a:rPr lang="en-GB"/>
              <a:t>Procedure &amp; Materials</a:t>
            </a:r>
          </a:p>
          <a:p>
            <a:pPr lvl="1"/>
            <a:r>
              <a:rPr lang="en-GB" dirty="0"/>
              <a:t>Used a questionnaire that assessed participants attitudes towards CBTA (Celebrity Based Television Advertising)</a:t>
            </a:r>
          </a:p>
          <a:p>
            <a:pPr lvl="1"/>
            <a:r>
              <a:rPr lang="en-GB" dirty="0"/>
              <a:t>The surveys were made using </a:t>
            </a:r>
            <a:r>
              <a:rPr lang="en-GB" dirty="0" err="1"/>
              <a:t>KwikSurvey</a:t>
            </a:r>
            <a:r>
              <a:rPr lang="en-GB" dirty="0"/>
              <a:t> and then posted to Facebook groups</a:t>
            </a:r>
          </a:p>
          <a:p>
            <a:pPr lvl="0"/>
            <a:r>
              <a:rPr lang="en-GB" dirty="0"/>
              <a:t>Design</a:t>
            </a:r>
          </a:p>
          <a:p>
            <a:pPr lvl="1"/>
            <a:r>
              <a:rPr lang="en-GB" dirty="0"/>
              <a:t>Independent variable: Gender</a:t>
            </a:r>
            <a:endParaRPr lang="en-US" dirty="0"/>
          </a:p>
          <a:p>
            <a:pPr lvl="1"/>
            <a:r>
              <a:rPr lang="en-GB" dirty="0"/>
              <a:t>Dependant variable: Response to questionnaire</a:t>
            </a:r>
            <a:endParaRPr lang="en-US" dirty="0"/>
          </a:p>
          <a:p>
            <a:pPr lvl="1"/>
            <a:r>
              <a:rPr lang="en-GB" dirty="0"/>
              <a:t>Between design</a:t>
            </a:r>
          </a:p>
          <a:p>
            <a:r>
              <a:rPr lang="en-GB" dirty="0"/>
              <a:t>Ethics</a:t>
            </a:r>
          </a:p>
          <a:p>
            <a:pPr lvl="1"/>
            <a:r>
              <a:rPr lang="en-GB" dirty="0"/>
              <a:t>Participants where informed and consented</a:t>
            </a:r>
          </a:p>
          <a:p>
            <a:pPr lvl="1"/>
            <a:r>
              <a:rPr lang="en-GB" dirty="0"/>
              <a:t>Participants where reminded of their right to withdraw</a:t>
            </a:r>
          </a:p>
        </p:txBody>
      </p:sp>
    </p:spTree>
    <p:extLst>
      <p:ext uri="{BB962C8B-B14F-4D97-AF65-F5344CB8AC3E}">
        <p14:creationId xmlns:p14="http://schemas.microsoft.com/office/powerpoint/2010/main" val="3090582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-4313"/>
            <a:ext cx="10018713" cy="1220637"/>
          </a:xfrm>
        </p:spPr>
        <p:txBody>
          <a:bodyPr/>
          <a:lstStyle/>
          <a:p>
            <a:r>
              <a:rPr lang="en-GB"/>
              <a:t>Results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87C798F-E276-4C16-8043-A2ABD1D2FF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1858967"/>
              </p:ext>
            </p:extLst>
          </p:nvPr>
        </p:nvGraphicFramePr>
        <p:xfrm>
          <a:off x="1480867" y="1974576"/>
          <a:ext cx="10018710" cy="34404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9570">
                  <a:extLst>
                    <a:ext uri="{9D8B030D-6E8A-4147-A177-3AD203B41FA5}">
                      <a16:colId xmlns:a16="http://schemas.microsoft.com/office/drawing/2014/main" val="1360381010"/>
                    </a:ext>
                  </a:extLst>
                </a:gridCol>
                <a:gridCol w="3339570">
                  <a:extLst>
                    <a:ext uri="{9D8B030D-6E8A-4147-A177-3AD203B41FA5}">
                      <a16:colId xmlns:a16="http://schemas.microsoft.com/office/drawing/2014/main" val="2095108987"/>
                    </a:ext>
                  </a:extLst>
                </a:gridCol>
                <a:gridCol w="3339570">
                  <a:extLst>
                    <a:ext uri="{9D8B030D-6E8A-4147-A177-3AD203B41FA5}">
                      <a16:colId xmlns:a16="http://schemas.microsoft.com/office/drawing/2014/main" val="3645824392"/>
                    </a:ext>
                  </a:extLst>
                </a:gridCol>
              </a:tblGrid>
              <a:tr h="70373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Male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Female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597196"/>
                  </a:ext>
                </a:extLst>
              </a:tr>
              <a:tr h="68419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/>
                        <a:t>Overall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/>
                        <a:t>3.49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/>
                        <a:t>3.43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833036"/>
                  </a:ext>
                </a:extLst>
              </a:tr>
              <a:tr h="6841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Attraction to CBTA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3.78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3.65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153554"/>
                  </a:ext>
                </a:extLst>
              </a:tr>
              <a:tr h="6841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Influence of CBTA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3.66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3.69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2809138"/>
                  </a:ext>
                </a:extLst>
              </a:tr>
              <a:tr h="6841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Celebrity Brand 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2.45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2.36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26249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5EE4D74-F1B1-4E3C-9B50-5CD6B002AEA7}"/>
              </a:ext>
            </a:extLst>
          </p:cNvPr>
          <p:cNvSpPr txBox="1"/>
          <p:nvPr/>
        </p:nvSpPr>
        <p:spPr>
          <a:xfrm>
            <a:off x="1485898" y="1404257"/>
            <a:ext cx="10009413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Table 1 showing mean averages of the participants answers in the 3 sections of the questionnaire</a:t>
            </a:r>
          </a:p>
        </p:txBody>
      </p:sp>
    </p:spTree>
    <p:extLst>
      <p:ext uri="{BB962C8B-B14F-4D97-AF65-F5344CB8AC3E}">
        <p14:creationId xmlns:p14="http://schemas.microsoft.com/office/powerpoint/2010/main" val="1704699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148750"/>
          </a:xfrm>
        </p:spPr>
        <p:txBody>
          <a:bodyPr/>
          <a:lstStyle/>
          <a:p>
            <a:r>
              <a:rPr lang="en-GB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143000"/>
            <a:ext cx="10018713" cy="5252049"/>
          </a:xfrm>
        </p:spPr>
        <p:txBody>
          <a:bodyPr>
            <a:normAutofit/>
          </a:bodyPr>
          <a:lstStyle/>
          <a:p>
            <a:pPr marL="342900" indent="-342900"/>
            <a:r>
              <a:rPr lang="en-GB" dirty="0"/>
              <a:t>The hypothesis of this study was that the males would rate the advertisement more favourably than the females</a:t>
            </a:r>
          </a:p>
          <a:p>
            <a:pPr marL="342900" indent="-342900"/>
            <a:r>
              <a:rPr lang="en-GB" dirty="0"/>
              <a:t>The results do not support this hypothesis</a:t>
            </a:r>
          </a:p>
          <a:p>
            <a:pPr marL="342900" indent="-342900"/>
            <a:r>
              <a:rPr lang="en-GB" dirty="0"/>
              <a:t>Men rated their attraction and the brand match higher</a:t>
            </a:r>
          </a:p>
          <a:p>
            <a:pPr lvl="1"/>
            <a:r>
              <a:rPr lang="en-GB" dirty="0"/>
              <a:t>Perhaps attracted to lifestyle</a:t>
            </a:r>
          </a:p>
          <a:p>
            <a:pPr lvl="1"/>
            <a:r>
              <a:rPr lang="en-GB" dirty="0"/>
              <a:t>Movie star status</a:t>
            </a:r>
          </a:p>
          <a:p>
            <a:pPr lvl="1"/>
            <a:r>
              <a:rPr lang="en-GB" dirty="0"/>
              <a:t>Reflection of respect due to previous achievement</a:t>
            </a:r>
          </a:p>
          <a:p>
            <a:pPr lvl="1"/>
            <a:r>
              <a:rPr lang="en-GB" dirty="0"/>
              <a:t>Free spirited actor synonymous with independence</a:t>
            </a:r>
          </a:p>
          <a:p>
            <a:r>
              <a:rPr lang="en-GB" dirty="0"/>
              <a:t>Women said that they were influenced more by the advert</a:t>
            </a:r>
          </a:p>
          <a:p>
            <a:r>
              <a:rPr lang="en-GB" dirty="0"/>
              <a:t>This suggests that there are other factors in play</a:t>
            </a:r>
          </a:p>
        </p:txBody>
      </p:sp>
    </p:spTree>
    <p:extLst>
      <p:ext uri="{BB962C8B-B14F-4D97-AF65-F5344CB8AC3E}">
        <p14:creationId xmlns:p14="http://schemas.microsoft.com/office/powerpoint/2010/main" val="3335539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09" y="0"/>
            <a:ext cx="10018713" cy="1191883"/>
          </a:xfrm>
        </p:spPr>
        <p:txBody>
          <a:bodyPr/>
          <a:lstStyle/>
          <a:p>
            <a:r>
              <a:rPr lang="en-GB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022848"/>
            <a:ext cx="10018713" cy="5662060"/>
          </a:xfrm>
        </p:spPr>
        <p:txBody>
          <a:bodyPr>
            <a:normAutofit/>
          </a:bodyPr>
          <a:lstStyle/>
          <a:p>
            <a:r>
              <a:rPr lang="en-GB" dirty="0"/>
              <a:t>Perhaps because of the genre of product advertised, perfume</a:t>
            </a:r>
            <a:endParaRPr lang="en-US" dirty="0"/>
          </a:p>
          <a:p>
            <a:pPr lvl="1"/>
            <a:r>
              <a:rPr lang="en-GB" dirty="0"/>
              <a:t>Predominantly female oriented</a:t>
            </a:r>
            <a:endParaRPr lang="en-US" dirty="0"/>
          </a:p>
          <a:p>
            <a:pPr lvl="1"/>
            <a:r>
              <a:rPr lang="en-GB" dirty="0"/>
              <a:t>Maybe women were more interested in the men around them being similar to the celebrity in the advert, rather than relating directly to the celebrity</a:t>
            </a:r>
            <a:endParaRPr lang="en-US" dirty="0"/>
          </a:p>
          <a:p>
            <a:pPr lvl="1"/>
            <a:r>
              <a:rPr lang="en-GB" dirty="0"/>
              <a:t>Maybe women just reported that the advert was more effective, with the men not wanting to admit that they were interested in perfume</a:t>
            </a:r>
            <a:endParaRPr lang="en-US" dirty="0"/>
          </a:p>
          <a:p>
            <a:pPr marL="342900" indent="-342900"/>
            <a:r>
              <a:rPr lang="en-GB" dirty="0"/>
              <a:t>Limitations</a:t>
            </a:r>
            <a:endParaRPr lang="en-US" dirty="0"/>
          </a:p>
          <a:p>
            <a:pPr lvl="1"/>
            <a:r>
              <a:rPr lang="en-GB" dirty="0"/>
              <a:t>Small sample size</a:t>
            </a:r>
          </a:p>
          <a:p>
            <a:pPr lvl="1"/>
            <a:r>
              <a:rPr lang="en-GB" dirty="0"/>
              <a:t>Gender bias in sample</a:t>
            </a:r>
          </a:p>
          <a:p>
            <a:pPr lvl="1"/>
            <a:r>
              <a:rPr lang="en-GB" dirty="0"/>
              <a:t>Opportunity sample</a:t>
            </a:r>
          </a:p>
          <a:p>
            <a:pPr lvl="1"/>
            <a:r>
              <a:rPr lang="en-GB" dirty="0"/>
              <a:t>Sample taken from Facebook groups, may be bias in who joins groups</a:t>
            </a:r>
          </a:p>
          <a:p>
            <a:r>
              <a:rPr lang="en-GB" dirty="0"/>
              <a:t>Further research</a:t>
            </a:r>
          </a:p>
          <a:p>
            <a:pPr lvl="1"/>
            <a:r>
              <a:rPr lang="en-GB" dirty="0"/>
              <a:t>Further research could investigate gift buying and vicarious advertising</a:t>
            </a:r>
          </a:p>
        </p:txBody>
      </p:sp>
    </p:spTree>
    <p:extLst>
      <p:ext uri="{BB962C8B-B14F-4D97-AF65-F5344CB8AC3E}">
        <p14:creationId xmlns:p14="http://schemas.microsoft.com/office/powerpoint/2010/main" val="1828742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-4313"/>
            <a:ext cx="10018713" cy="1766976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344284"/>
            <a:ext cx="10018713" cy="4605067"/>
          </a:xfrm>
        </p:spPr>
        <p:txBody>
          <a:bodyPr>
            <a:normAutofit/>
          </a:bodyPr>
          <a:lstStyle/>
          <a:p>
            <a:r>
              <a:rPr lang="en-GB" err="1"/>
              <a:t>Alsmadi</a:t>
            </a:r>
            <a:r>
              <a:rPr lang="en-GB"/>
              <a:t>, S. (2006). The Power of Celebrity Endorsement in Brand Choice </a:t>
            </a:r>
            <a:r>
              <a:rPr lang="en-GB" err="1"/>
              <a:t>Behavior</a:t>
            </a:r>
            <a:r>
              <a:rPr lang="en-GB"/>
              <a:t>: An Empirical Study of Consumer Attitudes. </a:t>
            </a:r>
            <a:r>
              <a:rPr lang="en-GB" i="1"/>
              <a:t>Journal of Accounting, Business &amp; Management</a:t>
            </a:r>
            <a:r>
              <a:rPr lang="en-GB"/>
              <a:t>, </a:t>
            </a:r>
            <a:r>
              <a:rPr lang="en-GB" i="1"/>
              <a:t>13</a:t>
            </a:r>
            <a:r>
              <a:rPr lang="en-GB"/>
              <a:t>.</a:t>
            </a:r>
          </a:p>
          <a:p>
            <a:r>
              <a:rPr lang="en-GB"/>
              <a:t>Bowman, J. (2002). Facing advertising reality. </a:t>
            </a:r>
            <a:r>
              <a:rPr lang="en-GB" i="1"/>
              <a:t>Media Asia</a:t>
            </a:r>
            <a:r>
              <a:rPr lang="en-GB"/>
              <a:t>, </a:t>
            </a:r>
            <a:r>
              <a:rPr lang="en-GB" i="1"/>
              <a:t>7</a:t>
            </a:r>
            <a:r>
              <a:rPr lang="en-GB"/>
              <a:t>(26), 14-15.</a:t>
            </a:r>
          </a:p>
          <a:p>
            <a:r>
              <a:rPr lang="en-GB"/>
              <a:t>Kumar, V., Venkatesan, R., &amp; </a:t>
            </a:r>
            <a:r>
              <a:rPr lang="en-GB" err="1"/>
              <a:t>Reinartz</a:t>
            </a:r>
            <a:r>
              <a:rPr lang="en-GB"/>
              <a:t>, W. (2006). Knowing what to sell, when, and to whom. </a:t>
            </a:r>
            <a:r>
              <a:rPr lang="en-GB" i="1"/>
              <a:t>Harvard business review</a:t>
            </a:r>
            <a:r>
              <a:rPr lang="en-GB"/>
              <a:t>, </a:t>
            </a:r>
            <a:r>
              <a:rPr lang="en-GB" i="1"/>
              <a:t>84</a:t>
            </a:r>
            <a:r>
              <a:rPr lang="en-GB"/>
              <a:t>(3), 131-137.</a:t>
            </a:r>
          </a:p>
          <a:p>
            <a:r>
              <a:rPr lang="en-GB" err="1"/>
              <a:t>Shimp</a:t>
            </a:r>
            <a:r>
              <a:rPr lang="en-GB"/>
              <a:t>, T. A. (2003). Advertising &amp; Promotion Supplemental Aspect of Integrated Marketing Communication (</a:t>
            </a:r>
            <a:r>
              <a:rPr lang="en-GB" err="1"/>
              <a:t>Periklanan</a:t>
            </a:r>
            <a:r>
              <a:rPr lang="en-GB"/>
              <a:t> &amp; </a:t>
            </a:r>
            <a:r>
              <a:rPr lang="en-GB" err="1"/>
              <a:t>Promosi</a:t>
            </a:r>
            <a:r>
              <a:rPr lang="en-GB"/>
              <a:t> </a:t>
            </a:r>
            <a:r>
              <a:rPr lang="en-GB" err="1"/>
              <a:t>Aspek</a:t>
            </a:r>
            <a:r>
              <a:rPr lang="en-GB"/>
              <a:t> </a:t>
            </a:r>
            <a:r>
              <a:rPr lang="en-GB" err="1"/>
              <a:t>Tambahan</a:t>
            </a:r>
            <a:r>
              <a:rPr lang="en-GB"/>
              <a:t> </a:t>
            </a:r>
            <a:r>
              <a:rPr lang="en-GB" err="1"/>
              <a:t>Komunikasi</a:t>
            </a:r>
            <a:r>
              <a:rPr lang="en-GB"/>
              <a:t> </a:t>
            </a:r>
            <a:r>
              <a:rPr lang="en-GB" err="1"/>
              <a:t>Pemasaran</a:t>
            </a:r>
            <a:r>
              <a:rPr lang="en-GB"/>
              <a:t> </a:t>
            </a:r>
            <a:r>
              <a:rPr lang="en-GB" err="1"/>
              <a:t>Terpadu</a:t>
            </a:r>
            <a:r>
              <a:rPr lang="en-GB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3057051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477</Words>
  <Application>Microsoft Office PowerPoint</Application>
  <PresentationFormat>Widescreen</PresentationFormat>
  <Paragraphs>73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Corbel</vt:lpstr>
      <vt:lpstr>Parallax</vt:lpstr>
      <vt:lpstr>The Impact of Audience Similarity on the Effectiveness of Celebrity Endorsement</vt:lpstr>
      <vt:lpstr>Literature Review</vt:lpstr>
      <vt:lpstr>Literature Review</vt:lpstr>
      <vt:lpstr>Hypothesis</vt:lpstr>
      <vt:lpstr>Methodology</vt:lpstr>
      <vt:lpstr>Results </vt:lpstr>
      <vt:lpstr>Discussion</vt:lpstr>
      <vt:lpstr>Discussion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Audience Similarity on the Effectiveness of Celebrity Endorsement</dc:title>
  <dc:creator>Gruffydd Evans (1601183)</dc:creator>
  <cp:lastModifiedBy>Gruffydd Evans (1601183)</cp:lastModifiedBy>
  <cp:revision>76</cp:revision>
  <dcterms:modified xsi:type="dcterms:W3CDTF">2018-05-08T08:15:28Z</dcterms:modified>
</cp:coreProperties>
</file>