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5.xml" ContentType="application/vnd.openxmlformats-officedocument.presentationml.notesSlide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99" r:id="rId1"/>
  </p:sldMasterIdLst>
  <p:notesMasterIdLst>
    <p:notesMasterId r:id="rId23"/>
  </p:notesMasterIdLst>
  <p:handoutMasterIdLst>
    <p:handoutMasterId r:id="rId24"/>
  </p:handoutMasterIdLst>
  <p:sldIdLst>
    <p:sldId id="256" r:id="rId2"/>
    <p:sldId id="260" r:id="rId3"/>
    <p:sldId id="257" r:id="rId4"/>
    <p:sldId id="258" r:id="rId5"/>
    <p:sldId id="259" r:id="rId6"/>
    <p:sldId id="261" r:id="rId7"/>
    <p:sldId id="262" r:id="rId8"/>
    <p:sldId id="263" r:id="rId9"/>
    <p:sldId id="264" r:id="rId10"/>
    <p:sldId id="266" r:id="rId11"/>
    <p:sldId id="267" r:id="rId12"/>
    <p:sldId id="268" r:id="rId13"/>
    <p:sldId id="269" r:id="rId14"/>
    <p:sldId id="270" r:id="rId15"/>
    <p:sldId id="265" r:id="rId16"/>
    <p:sldId id="271" r:id="rId17"/>
    <p:sldId id="272" r:id="rId18"/>
    <p:sldId id="273" r:id="rId19"/>
    <p:sldId id="274" r:id="rId20"/>
    <p:sldId id="276" r:id="rId21"/>
    <p:sldId id="275" r:id="rId22"/>
  </p:sldIdLst>
  <p:sldSz cx="12192000" cy="6858000"/>
  <p:notesSz cx="6858000" cy="9144000"/>
  <p:defaultTextStyle>
    <a:defPPr rtl="0">
      <a:defRPr lang="en-GB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D751B8B-7339-776D-9A3F-E903263D5296}" v="15" dt="2023-02-05T23:08:49.318"/>
    <p1510:client id="{466BCA5A-7710-44DF-A4DC-92F2F280BAB0}" v="819" dt="2023-02-05T19:53:25.584"/>
    <p1510:client id="{886D5C58-99CD-AC87-EB02-4C05C03EF541}" v="11" dt="2023-02-05T20:33:32.989"/>
    <p1510:client id="{936975B0-FB31-D473-2831-981645C50469}" v="409" dt="2023-02-05T21:46:46.739"/>
    <p1510:client id="{B394E0A7-DAA7-70D8-D1A6-37C1B48C31D7}" v="63" dt="2023-02-05T20:43:14.43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notesViewPr>
    <p:cSldViewPr snapToGrid="0">
      <p:cViewPr>
        <p:scale>
          <a:sx n="1" d="2"/>
          <a:sy n="1" d="2"/>
        </p:scale>
        <p:origin x="0" y="0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handoutMaster" Target="handoutMasters/handout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notesMaster" Target="notesMasters/notesMaster1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Relationship Id="rId30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ebecca Francis-Davies" userId="S::r.francis-davies@uwtsd.ac.uk::caf69e2c-2198-47a4-8268-c57958bd4ca9" providerId="AD" clId="Web-{886D5C58-99CD-AC87-EB02-4C05C03EF541}"/>
    <pc:docChg chg="addSld modSld">
      <pc:chgData name="Rebecca Francis-Davies" userId="S::r.francis-davies@uwtsd.ac.uk::caf69e2c-2198-47a4-8268-c57958bd4ca9" providerId="AD" clId="Web-{886D5C58-99CD-AC87-EB02-4C05C03EF541}" dt="2023-02-05T20:33:32.677" v="9" actId="20577"/>
      <pc:docMkLst>
        <pc:docMk/>
      </pc:docMkLst>
      <pc:sldChg chg="modSp new">
        <pc:chgData name="Rebecca Francis-Davies" userId="S::r.francis-davies@uwtsd.ac.uk::caf69e2c-2198-47a4-8268-c57958bd4ca9" providerId="AD" clId="Web-{886D5C58-99CD-AC87-EB02-4C05C03EF541}" dt="2023-02-05T20:33:32.677" v="9" actId="20577"/>
        <pc:sldMkLst>
          <pc:docMk/>
          <pc:sldMk cId="2200546597" sldId="268"/>
        </pc:sldMkLst>
        <pc:spChg chg="mod">
          <ac:chgData name="Rebecca Francis-Davies" userId="S::r.francis-davies@uwtsd.ac.uk::caf69e2c-2198-47a4-8268-c57958bd4ca9" providerId="AD" clId="Web-{886D5C58-99CD-AC87-EB02-4C05C03EF541}" dt="2023-02-05T20:33:32.677" v="9" actId="20577"/>
          <ac:spMkLst>
            <pc:docMk/>
            <pc:sldMk cId="2200546597" sldId="268"/>
            <ac:spMk id="2" creationId="{0FAD1127-04A4-C510-4E19-54724FE355AF}"/>
          </ac:spMkLst>
        </pc:spChg>
      </pc:sldChg>
    </pc:docChg>
  </pc:docChgLst>
  <pc:docChgLst>
    <pc:chgData name="Rebecca Francis-Davies" userId="S::r.francis-davies@uwtsd.ac.uk::caf69e2c-2198-47a4-8268-c57958bd4ca9" providerId="AD" clId="Web-{936975B0-FB31-D473-2831-981645C50469}"/>
    <pc:docChg chg="addSld modSld">
      <pc:chgData name="Rebecca Francis-Davies" userId="S::r.francis-davies@uwtsd.ac.uk::caf69e2c-2198-47a4-8268-c57958bd4ca9" providerId="AD" clId="Web-{936975B0-FB31-D473-2831-981645C50469}" dt="2023-02-05T21:46:46.739" v="663" actId="20577"/>
      <pc:docMkLst>
        <pc:docMk/>
      </pc:docMkLst>
      <pc:sldChg chg="addSp delSp modSp new mod setBg">
        <pc:chgData name="Rebecca Francis-Davies" userId="S::r.francis-davies@uwtsd.ac.uk::caf69e2c-2198-47a4-8268-c57958bd4ca9" providerId="AD" clId="Web-{936975B0-FB31-D473-2831-981645C50469}" dt="2023-02-05T20:49:06.726" v="89"/>
        <pc:sldMkLst>
          <pc:docMk/>
          <pc:sldMk cId="1003238201" sldId="269"/>
        </pc:sldMkLst>
        <pc:spChg chg="mod">
          <ac:chgData name="Rebecca Francis-Davies" userId="S::r.francis-davies@uwtsd.ac.uk::caf69e2c-2198-47a4-8268-c57958bd4ca9" providerId="AD" clId="Web-{936975B0-FB31-D473-2831-981645C50469}" dt="2023-02-05T20:49:06.726" v="89"/>
          <ac:spMkLst>
            <pc:docMk/>
            <pc:sldMk cId="1003238201" sldId="269"/>
            <ac:spMk id="2" creationId="{4366823C-9090-B3BC-F366-946F64FD6FB6}"/>
          </ac:spMkLst>
        </pc:spChg>
        <pc:spChg chg="mod">
          <ac:chgData name="Rebecca Francis-Davies" userId="S::r.francis-davies@uwtsd.ac.uk::caf69e2c-2198-47a4-8268-c57958bd4ca9" providerId="AD" clId="Web-{936975B0-FB31-D473-2831-981645C50469}" dt="2023-02-05T20:49:06.726" v="89"/>
          <ac:spMkLst>
            <pc:docMk/>
            <pc:sldMk cId="1003238201" sldId="269"/>
            <ac:spMk id="3" creationId="{B1AFEB77-AFF4-062D-EE6D-DAE3006C7694}"/>
          </ac:spMkLst>
        </pc:spChg>
        <pc:spChg chg="add del">
          <ac:chgData name="Rebecca Francis-Davies" userId="S::r.francis-davies@uwtsd.ac.uk::caf69e2c-2198-47a4-8268-c57958bd4ca9" providerId="AD" clId="Web-{936975B0-FB31-D473-2831-981645C50469}" dt="2023-02-05T20:49:06.694" v="88"/>
          <ac:spMkLst>
            <pc:docMk/>
            <pc:sldMk cId="1003238201" sldId="269"/>
            <ac:spMk id="9" creationId="{A3B168A7-66FE-4359-9866-CBB841A729E6}"/>
          </ac:spMkLst>
        </pc:spChg>
        <pc:spChg chg="add">
          <ac:chgData name="Rebecca Francis-Davies" userId="S::r.francis-davies@uwtsd.ac.uk::caf69e2c-2198-47a4-8268-c57958bd4ca9" providerId="AD" clId="Web-{936975B0-FB31-D473-2831-981645C50469}" dt="2023-02-05T20:49:06.726" v="89"/>
          <ac:spMkLst>
            <pc:docMk/>
            <pc:sldMk cId="1003238201" sldId="269"/>
            <ac:spMk id="13" creationId="{40DC026F-444B-46C9-BCBE-329183BF5FE0}"/>
          </ac:spMkLst>
        </pc:spChg>
        <pc:picChg chg="add del">
          <ac:chgData name="Rebecca Francis-Davies" userId="S::r.francis-davies@uwtsd.ac.uk::caf69e2c-2198-47a4-8268-c57958bd4ca9" providerId="AD" clId="Web-{936975B0-FB31-D473-2831-981645C50469}" dt="2023-02-05T20:49:06.694" v="88"/>
          <ac:picMkLst>
            <pc:docMk/>
            <pc:sldMk cId="1003238201" sldId="269"/>
            <ac:picMk id="5" creationId="{52F9778B-BC11-E435-AA0E-002152DABBD5}"/>
          </ac:picMkLst>
        </pc:picChg>
        <pc:picChg chg="add">
          <ac:chgData name="Rebecca Francis-Davies" userId="S::r.francis-davies@uwtsd.ac.uk::caf69e2c-2198-47a4-8268-c57958bd4ca9" providerId="AD" clId="Web-{936975B0-FB31-D473-2831-981645C50469}" dt="2023-02-05T20:49:06.726" v="89"/>
          <ac:picMkLst>
            <pc:docMk/>
            <pc:sldMk cId="1003238201" sldId="269"/>
            <ac:picMk id="15" creationId="{53C50C18-FC3F-7F1D-7CD9-1753FC1DEA94}"/>
          </ac:picMkLst>
        </pc:picChg>
        <pc:cxnChg chg="add del">
          <ac:chgData name="Rebecca Francis-Davies" userId="S::r.francis-davies@uwtsd.ac.uk::caf69e2c-2198-47a4-8268-c57958bd4ca9" providerId="AD" clId="Web-{936975B0-FB31-D473-2831-981645C50469}" dt="2023-02-05T20:49:06.694" v="88"/>
          <ac:cxnSpMkLst>
            <pc:docMk/>
            <pc:sldMk cId="1003238201" sldId="269"/>
            <ac:cxnSpMk id="11" creationId="{F0748755-DDBC-46D0-91EC-1212A8EE2B40}"/>
          </ac:cxnSpMkLst>
        </pc:cxnChg>
        <pc:cxnChg chg="add">
          <ac:chgData name="Rebecca Francis-Davies" userId="S::r.francis-davies@uwtsd.ac.uk::caf69e2c-2198-47a4-8268-c57958bd4ca9" providerId="AD" clId="Web-{936975B0-FB31-D473-2831-981645C50469}" dt="2023-02-05T20:49:06.726" v="89"/>
          <ac:cxnSpMkLst>
            <pc:docMk/>
            <pc:sldMk cId="1003238201" sldId="269"/>
            <ac:cxnSpMk id="14" creationId="{F0748755-DDBC-46D0-91EC-1212A8EE2B40}"/>
          </ac:cxnSpMkLst>
        </pc:cxnChg>
      </pc:sldChg>
      <pc:sldChg chg="addSp delSp modSp new mod setBg">
        <pc:chgData name="Rebecca Francis-Davies" userId="S::r.francis-davies@uwtsd.ac.uk::caf69e2c-2198-47a4-8268-c57958bd4ca9" providerId="AD" clId="Web-{936975B0-FB31-D473-2831-981645C50469}" dt="2023-02-05T20:53:18.657" v="155"/>
        <pc:sldMkLst>
          <pc:docMk/>
          <pc:sldMk cId="1813247804" sldId="270"/>
        </pc:sldMkLst>
        <pc:spChg chg="mod">
          <ac:chgData name="Rebecca Francis-Davies" userId="S::r.francis-davies@uwtsd.ac.uk::caf69e2c-2198-47a4-8268-c57958bd4ca9" providerId="AD" clId="Web-{936975B0-FB31-D473-2831-981645C50469}" dt="2023-02-05T20:53:18.657" v="155"/>
          <ac:spMkLst>
            <pc:docMk/>
            <pc:sldMk cId="1813247804" sldId="270"/>
            <ac:spMk id="2" creationId="{7B2F3C38-1E49-C674-2A96-F067B51AD25E}"/>
          </ac:spMkLst>
        </pc:spChg>
        <pc:spChg chg="mod">
          <ac:chgData name="Rebecca Francis-Davies" userId="S::r.francis-davies@uwtsd.ac.uk::caf69e2c-2198-47a4-8268-c57958bd4ca9" providerId="AD" clId="Web-{936975B0-FB31-D473-2831-981645C50469}" dt="2023-02-05T20:53:18.657" v="155"/>
          <ac:spMkLst>
            <pc:docMk/>
            <pc:sldMk cId="1813247804" sldId="270"/>
            <ac:spMk id="3" creationId="{8D952E98-B1D2-15E8-5436-FF7D88AF973D}"/>
          </ac:spMkLst>
        </pc:spChg>
        <pc:spChg chg="add del">
          <ac:chgData name="Rebecca Francis-Davies" userId="S::r.francis-davies@uwtsd.ac.uk::caf69e2c-2198-47a4-8268-c57958bd4ca9" providerId="AD" clId="Web-{936975B0-FB31-D473-2831-981645C50469}" dt="2023-02-05T20:53:18.642" v="154"/>
          <ac:spMkLst>
            <pc:docMk/>
            <pc:sldMk cId="1813247804" sldId="270"/>
            <ac:spMk id="9" creationId="{A3B168A7-66FE-4359-9866-CBB841A729E6}"/>
          </ac:spMkLst>
        </pc:spChg>
        <pc:spChg chg="add">
          <ac:chgData name="Rebecca Francis-Davies" userId="S::r.francis-davies@uwtsd.ac.uk::caf69e2c-2198-47a4-8268-c57958bd4ca9" providerId="AD" clId="Web-{936975B0-FB31-D473-2831-981645C50469}" dt="2023-02-05T20:53:18.657" v="155"/>
          <ac:spMkLst>
            <pc:docMk/>
            <pc:sldMk cId="1813247804" sldId="270"/>
            <ac:spMk id="13" creationId="{40DC026F-444B-46C9-BCBE-329183BF5FE0}"/>
          </ac:spMkLst>
        </pc:spChg>
        <pc:picChg chg="add del">
          <ac:chgData name="Rebecca Francis-Davies" userId="S::r.francis-davies@uwtsd.ac.uk::caf69e2c-2198-47a4-8268-c57958bd4ca9" providerId="AD" clId="Web-{936975B0-FB31-D473-2831-981645C50469}" dt="2023-02-05T20:53:18.642" v="154"/>
          <ac:picMkLst>
            <pc:docMk/>
            <pc:sldMk cId="1813247804" sldId="270"/>
            <ac:picMk id="5" creationId="{29E14881-639A-D441-ED8B-34F4DA483941}"/>
          </ac:picMkLst>
        </pc:picChg>
        <pc:picChg chg="add">
          <ac:chgData name="Rebecca Francis-Davies" userId="S::r.francis-davies@uwtsd.ac.uk::caf69e2c-2198-47a4-8268-c57958bd4ca9" providerId="AD" clId="Web-{936975B0-FB31-D473-2831-981645C50469}" dt="2023-02-05T20:53:18.657" v="155"/>
          <ac:picMkLst>
            <pc:docMk/>
            <pc:sldMk cId="1813247804" sldId="270"/>
            <ac:picMk id="15" creationId="{CBEAE6F7-7D65-8145-ACE1-FE8B1E72C837}"/>
          </ac:picMkLst>
        </pc:picChg>
        <pc:cxnChg chg="add del">
          <ac:chgData name="Rebecca Francis-Davies" userId="S::r.francis-davies@uwtsd.ac.uk::caf69e2c-2198-47a4-8268-c57958bd4ca9" providerId="AD" clId="Web-{936975B0-FB31-D473-2831-981645C50469}" dt="2023-02-05T20:53:18.642" v="154"/>
          <ac:cxnSpMkLst>
            <pc:docMk/>
            <pc:sldMk cId="1813247804" sldId="270"/>
            <ac:cxnSpMk id="11" creationId="{F0748755-DDBC-46D0-91EC-1212A8EE2B40}"/>
          </ac:cxnSpMkLst>
        </pc:cxnChg>
        <pc:cxnChg chg="add">
          <ac:chgData name="Rebecca Francis-Davies" userId="S::r.francis-davies@uwtsd.ac.uk::caf69e2c-2198-47a4-8268-c57958bd4ca9" providerId="AD" clId="Web-{936975B0-FB31-D473-2831-981645C50469}" dt="2023-02-05T20:53:18.657" v="155"/>
          <ac:cxnSpMkLst>
            <pc:docMk/>
            <pc:sldMk cId="1813247804" sldId="270"/>
            <ac:cxnSpMk id="14" creationId="{F0748755-DDBC-46D0-91EC-1212A8EE2B40}"/>
          </ac:cxnSpMkLst>
        </pc:cxnChg>
      </pc:sldChg>
      <pc:sldChg chg="addSp modSp new mod setBg modNotes">
        <pc:chgData name="Rebecca Francis-Davies" userId="S::r.francis-davies@uwtsd.ac.uk::caf69e2c-2198-47a4-8268-c57958bd4ca9" providerId="AD" clId="Web-{936975B0-FB31-D473-2831-981645C50469}" dt="2023-02-05T21:16:03.710" v="489"/>
        <pc:sldMkLst>
          <pc:docMk/>
          <pc:sldMk cId="1137003941" sldId="271"/>
        </pc:sldMkLst>
        <pc:spChg chg="mod">
          <ac:chgData name="Rebecca Francis-Davies" userId="S::r.francis-davies@uwtsd.ac.uk::caf69e2c-2198-47a4-8268-c57958bd4ca9" providerId="AD" clId="Web-{936975B0-FB31-D473-2831-981645C50469}" dt="2023-02-05T20:56:00.071" v="233"/>
          <ac:spMkLst>
            <pc:docMk/>
            <pc:sldMk cId="1137003941" sldId="271"/>
            <ac:spMk id="2" creationId="{7D457B7E-F0F3-24A1-D8B4-F443FD080883}"/>
          </ac:spMkLst>
        </pc:spChg>
        <pc:spChg chg="mod">
          <ac:chgData name="Rebecca Francis-Davies" userId="S::r.francis-davies@uwtsd.ac.uk::caf69e2c-2198-47a4-8268-c57958bd4ca9" providerId="AD" clId="Web-{936975B0-FB31-D473-2831-981645C50469}" dt="2023-02-05T21:13:59.362" v="410" actId="20577"/>
          <ac:spMkLst>
            <pc:docMk/>
            <pc:sldMk cId="1137003941" sldId="271"/>
            <ac:spMk id="3" creationId="{3C7B2BFE-96D2-2CB4-6196-5CDB946A8D60}"/>
          </ac:spMkLst>
        </pc:spChg>
        <pc:spChg chg="add">
          <ac:chgData name="Rebecca Francis-Davies" userId="S::r.francis-davies@uwtsd.ac.uk::caf69e2c-2198-47a4-8268-c57958bd4ca9" providerId="AD" clId="Web-{936975B0-FB31-D473-2831-981645C50469}" dt="2023-02-05T20:56:00.071" v="233"/>
          <ac:spMkLst>
            <pc:docMk/>
            <pc:sldMk cId="1137003941" sldId="271"/>
            <ac:spMk id="9" creationId="{A3B168A7-66FE-4359-9866-CBB841A729E6}"/>
          </ac:spMkLst>
        </pc:spChg>
        <pc:picChg chg="add">
          <ac:chgData name="Rebecca Francis-Davies" userId="S::r.francis-davies@uwtsd.ac.uk::caf69e2c-2198-47a4-8268-c57958bd4ca9" providerId="AD" clId="Web-{936975B0-FB31-D473-2831-981645C50469}" dt="2023-02-05T20:56:00.071" v="233"/>
          <ac:picMkLst>
            <pc:docMk/>
            <pc:sldMk cId="1137003941" sldId="271"/>
            <ac:picMk id="5" creationId="{7ED6BE62-449A-E499-FE17-67FA42CFE621}"/>
          </ac:picMkLst>
        </pc:picChg>
        <pc:cxnChg chg="add">
          <ac:chgData name="Rebecca Francis-Davies" userId="S::r.francis-davies@uwtsd.ac.uk::caf69e2c-2198-47a4-8268-c57958bd4ca9" providerId="AD" clId="Web-{936975B0-FB31-D473-2831-981645C50469}" dt="2023-02-05T20:56:00.071" v="233"/>
          <ac:cxnSpMkLst>
            <pc:docMk/>
            <pc:sldMk cId="1137003941" sldId="271"/>
            <ac:cxnSpMk id="11" creationId="{F0748755-DDBC-46D0-91EC-1212A8EE2B40}"/>
          </ac:cxnSpMkLst>
        </pc:cxnChg>
      </pc:sldChg>
      <pc:sldChg chg="addSp modSp new mod setBg">
        <pc:chgData name="Rebecca Francis-Davies" userId="S::r.francis-davies@uwtsd.ac.uk::caf69e2c-2198-47a4-8268-c57958bd4ca9" providerId="AD" clId="Web-{936975B0-FB31-D473-2831-981645C50469}" dt="2023-02-05T21:01:09.348" v="281"/>
        <pc:sldMkLst>
          <pc:docMk/>
          <pc:sldMk cId="1868278669" sldId="272"/>
        </pc:sldMkLst>
        <pc:spChg chg="mod">
          <ac:chgData name="Rebecca Francis-Davies" userId="S::r.francis-davies@uwtsd.ac.uk::caf69e2c-2198-47a4-8268-c57958bd4ca9" providerId="AD" clId="Web-{936975B0-FB31-D473-2831-981645C50469}" dt="2023-02-05T21:01:09.348" v="281"/>
          <ac:spMkLst>
            <pc:docMk/>
            <pc:sldMk cId="1868278669" sldId="272"/>
            <ac:spMk id="2" creationId="{7C7E2F9A-9B80-D6FE-4D75-8A45C98BD55F}"/>
          </ac:spMkLst>
        </pc:spChg>
        <pc:spChg chg="mod">
          <ac:chgData name="Rebecca Francis-Davies" userId="S::r.francis-davies@uwtsd.ac.uk::caf69e2c-2198-47a4-8268-c57958bd4ca9" providerId="AD" clId="Web-{936975B0-FB31-D473-2831-981645C50469}" dt="2023-02-05T21:01:09.348" v="281"/>
          <ac:spMkLst>
            <pc:docMk/>
            <pc:sldMk cId="1868278669" sldId="272"/>
            <ac:spMk id="3" creationId="{2C52D8A1-9C5B-F120-8B55-61975F8EBC8B}"/>
          </ac:spMkLst>
        </pc:spChg>
        <pc:spChg chg="add">
          <ac:chgData name="Rebecca Francis-Davies" userId="S::r.francis-davies@uwtsd.ac.uk::caf69e2c-2198-47a4-8268-c57958bd4ca9" providerId="AD" clId="Web-{936975B0-FB31-D473-2831-981645C50469}" dt="2023-02-05T21:01:09.348" v="281"/>
          <ac:spMkLst>
            <pc:docMk/>
            <pc:sldMk cId="1868278669" sldId="272"/>
            <ac:spMk id="9" creationId="{A3B168A7-66FE-4359-9866-CBB841A729E6}"/>
          </ac:spMkLst>
        </pc:spChg>
        <pc:picChg chg="add">
          <ac:chgData name="Rebecca Francis-Davies" userId="S::r.francis-davies@uwtsd.ac.uk::caf69e2c-2198-47a4-8268-c57958bd4ca9" providerId="AD" clId="Web-{936975B0-FB31-D473-2831-981645C50469}" dt="2023-02-05T21:01:09.348" v="281"/>
          <ac:picMkLst>
            <pc:docMk/>
            <pc:sldMk cId="1868278669" sldId="272"/>
            <ac:picMk id="5" creationId="{45BBB191-200F-6405-EAB8-16D48E552BDD}"/>
          </ac:picMkLst>
        </pc:picChg>
        <pc:cxnChg chg="add">
          <ac:chgData name="Rebecca Francis-Davies" userId="S::r.francis-davies@uwtsd.ac.uk::caf69e2c-2198-47a4-8268-c57958bd4ca9" providerId="AD" clId="Web-{936975B0-FB31-D473-2831-981645C50469}" dt="2023-02-05T21:01:09.348" v="281"/>
          <ac:cxnSpMkLst>
            <pc:docMk/>
            <pc:sldMk cId="1868278669" sldId="272"/>
            <ac:cxnSpMk id="11" creationId="{F0748755-DDBC-46D0-91EC-1212A8EE2B40}"/>
          </ac:cxnSpMkLst>
        </pc:cxnChg>
      </pc:sldChg>
      <pc:sldChg chg="addSp modSp new mod setBg addAnim modNotes">
        <pc:chgData name="Rebecca Francis-Davies" userId="S::r.francis-davies@uwtsd.ac.uk::caf69e2c-2198-47a4-8268-c57958bd4ca9" providerId="AD" clId="Web-{936975B0-FB31-D473-2831-981645C50469}" dt="2023-02-05T21:11:51.326" v="325"/>
        <pc:sldMkLst>
          <pc:docMk/>
          <pc:sldMk cId="468531957" sldId="273"/>
        </pc:sldMkLst>
        <pc:spChg chg="mod">
          <ac:chgData name="Rebecca Francis-Davies" userId="S::r.francis-davies@uwtsd.ac.uk::caf69e2c-2198-47a4-8268-c57958bd4ca9" providerId="AD" clId="Web-{936975B0-FB31-D473-2831-981645C50469}" dt="2023-02-05T21:04:01.791" v="301"/>
          <ac:spMkLst>
            <pc:docMk/>
            <pc:sldMk cId="468531957" sldId="273"/>
            <ac:spMk id="2" creationId="{43E2CB60-35DA-C753-FB6D-B8DC8177901A}"/>
          </ac:spMkLst>
        </pc:spChg>
        <pc:spChg chg="mod">
          <ac:chgData name="Rebecca Francis-Davies" userId="S::r.francis-davies@uwtsd.ac.uk::caf69e2c-2198-47a4-8268-c57958bd4ca9" providerId="AD" clId="Web-{936975B0-FB31-D473-2831-981645C50469}" dt="2023-02-05T21:04:01.791" v="301"/>
          <ac:spMkLst>
            <pc:docMk/>
            <pc:sldMk cId="468531957" sldId="273"/>
            <ac:spMk id="3" creationId="{EBA961FF-ABE5-28CD-F99D-F0AAF63FFA19}"/>
          </ac:spMkLst>
        </pc:spChg>
        <pc:spChg chg="add">
          <ac:chgData name="Rebecca Francis-Davies" userId="S::r.francis-davies@uwtsd.ac.uk::caf69e2c-2198-47a4-8268-c57958bd4ca9" providerId="AD" clId="Web-{936975B0-FB31-D473-2831-981645C50469}" dt="2023-02-05T21:04:01.791" v="301"/>
          <ac:spMkLst>
            <pc:docMk/>
            <pc:sldMk cId="468531957" sldId="273"/>
            <ac:spMk id="11" creationId="{F96187D8-B32D-4D1A-8C48-A15933DDCD8C}"/>
          </ac:spMkLst>
        </pc:spChg>
        <pc:spChg chg="add">
          <ac:chgData name="Rebecca Francis-Davies" userId="S::r.francis-davies@uwtsd.ac.uk::caf69e2c-2198-47a4-8268-c57958bd4ca9" providerId="AD" clId="Web-{936975B0-FB31-D473-2831-981645C50469}" dt="2023-02-05T21:04:01.791" v="301"/>
          <ac:spMkLst>
            <pc:docMk/>
            <pc:sldMk cId="468531957" sldId="273"/>
            <ac:spMk id="13" creationId="{D019BB32-A409-4C93-9090-8BDDC45E5796}"/>
          </ac:spMkLst>
        </pc:spChg>
        <pc:spChg chg="add">
          <ac:chgData name="Rebecca Francis-Davies" userId="S::r.francis-davies@uwtsd.ac.uk::caf69e2c-2198-47a4-8268-c57958bd4ca9" providerId="AD" clId="Web-{936975B0-FB31-D473-2831-981645C50469}" dt="2023-02-05T21:04:01.791" v="301"/>
          <ac:spMkLst>
            <pc:docMk/>
            <pc:sldMk cId="468531957" sldId="273"/>
            <ac:spMk id="17" creationId="{74ED70DB-1943-4E5C-A1B6-D49DFE44028B}"/>
          </ac:spMkLst>
        </pc:spChg>
        <pc:picChg chg="add">
          <ac:chgData name="Rebecca Francis-Davies" userId="S::r.francis-davies@uwtsd.ac.uk::caf69e2c-2198-47a4-8268-c57958bd4ca9" providerId="AD" clId="Web-{936975B0-FB31-D473-2831-981645C50469}" dt="2023-02-05T21:04:01.791" v="301"/>
          <ac:picMkLst>
            <pc:docMk/>
            <pc:sldMk cId="468531957" sldId="273"/>
            <ac:picMk id="5" creationId="{BA4FFD75-BBB7-B590-3F9A-BAF2773AD10A}"/>
          </ac:picMkLst>
        </pc:picChg>
        <pc:cxnChg chg="add">
          <ac:chgData name="Rebecca Francis-Davies" userId="S::r.francis-davies@uwtsd.ac.uk::caf69e2c-2198-47a4-8268-c57958bd4ca9" providerId="AD" clId="Web-{936975B0-FB31-D473-2831-981645C50469}" dt="2023-02-05T21:04:01.791" v="301"/>
          <ac:cxnSpMkLst>
            <pc:docMk/>
            <pc:sldMk cId="468531957" sldId="273"/>
            <ac:cxnSpMk id="9" creationId="{D8689CE0-64D2-447C-9C1F-872D111D8AC3}"/>
          </ac:cxnSpMkLst>
        </pc:cxnChg>
        <pc:cxnChg chg="add">
          <ac:chgData name="Rebecca Francis-Davies" userId="S::r.francis-davies@uwtsd.ac.uk::caf69e2c-2198-47a4-8268-c57958bd4ca9" providerId="AD" clId="Web-{936975B0-FB31-D473-2831-981645C50469}" dt="2023-02-05T21:04:01.791" v="301"/>
          <ac:cxnSpMkLst>
            <pc:docMk/>
            <pc:sldMk cId="468531957" sldId="273"/>
            <ac:cxnSpMk id="15" creationId="{B0AA360F-DECB-4836-8FB6-22C4BC3FB02D}"/>
          </ac:cxnSpMkLst>
        </pc:cxnChg>
      </pc:sldChg>
      <pc:sldChg chg="addSp delSp modSp new mod setBg modNotes">
        <pc:chgData name="Rebecca Francis-Davies" userId="S::r.francis-davies@uwtsd.ac.uk::caf69e2c-2198-47a4-8268-c57958bd4ca9" providerId="AD" clId="Web-{936975B0-FB31-D473-2831-981645C50469}" dt="2023-02-05T21:26:59.972" v="655"/>
        <pc:sldMkLst>
          <pc:docMk/>
          <pc:sldMk cId="1753001225" sldId="274"/>
        </pc:sldMkLst>
        <pc:spChg chg="mod">
          <ac:chgData name="Rebecca Francis-Davies" userId="S::r.francis-davies@uwtsd.ac.uk::caf69e2c-2198-47a4-8268-c57958bd4ca9" providerId="AD" clId="Web-{936975B0-FB31-D473-2831-981645C50469}" dt="2023-02-05T21:13:19.329" v="404"/>
          <ac:spMkLst>
            <pc:docMk/>
            <pc:sldMk cId="1753001225" sldId="274"/>
            <ac:spMk id="2" creationId="{3FB5F39F-A408-B379-77F1-D36698FCDBAB}"/>
          </ac:spMkLst>
        </pc:spChg>
        <pc:spChg chg="del mod">
          <ac:chgData name="Rebecca Francis-Davies" userId="S::r.francis-davies@uwtsd.ac.uk::caf69e2c-2198-47a4-8268-c57958bd4ca9" providerId="AD" clId="Web-{936975B0-FB31-D473-2831-981645C50469}" dt="2023-02-05T21:13:19.329" v="404"/>
          <ac:spMkLst>
            <pc:docMk/>
            <pc:sldMk cId="1753001225" sldId="274"/>
            <ac:spMk id="3" creationId="{B527D7ED-5199-521E-20B8-6124561B86FF}"/>
          </ac:spMkLst>
        </pc:spChg>
        <pc:spChg chg="add del">
          <ac:chgData name="Rebecca Francis-Davies" userId="S::r.francis-davies@uwtsd.ac.uk::caf69e2c-2198-47a4-8268-c57958bd4ca9" providerId="AD" clId="Web-{936975B0-FB31-D473-2831-981645C50469}" dt="2023-02-05T21:13:19.313" v="403"/>
          <ac:spMkLst>
            <pc:docMk/>
            <pc:sldMk cId="1753001225" sldId="274"/>
            <ac:spMk id="9" creationId="{40DC026F-444B-46C9-BCBE-329183BF5FE0}"/>
          </ac:spMkLst>
        </pc:spChg>
        <pc:spChg chg="add">
          <ac:chgData name="Rebecca Francis-Davies" userId="S::r.francis-davies@uwtsd.ac.uk::caf69e2c-2198-47a4-8268-c57958bd4ca9" providerId="AD" clId="Web-{936975B0-FB31-D473-2831-981645C50469}" dt="2023-02-05T21:13:19.329" v="404"/>
          <ac:spMkLst>
            <pc:docMk/>
            <pc:sldMk cId="1753001225" sldId="274"/>
            <ac:spMk id="13" creationId="{3227BDC9-FB18-487D-844E-9A6B39F8C10A}"/>
          </ac:spMkLst>
        </pc:spChg>
        <pc:graphicFrameChg chg="add">
          <ac:chgData name="Rebecca Francis-Davies" userId="S::r.francis-davies@uwtsd.ac.uk::caf69e2c-2198-47a4-8268-c57958bd4ca9" providerId="AD" clId="Web-{936975B0-FB31-D473-2831-981645C50469}" dt="2023-02-05T21:13:19.329" v="404"/>
          <ac:graphicFrameMkLst>
            <pc:docMk/>
            <pc:sldMk cId="1753001225" sldId="274"/>
            <ac:graphicFrameMk id="15" creationId="{334915F6-39D8-A502-90CA-F3F2B68BC976}"/>
          </ac:graphicFrameMkLst>
        </pc:graphicFrameChg>
        <pc:picChg chg="add del">
          <ac:chgData name="Rebecca Francis-Davies" userId="S::r.francis-davies@uwtsd.ac.uk::caf69e2c-2198-47a4-8268-c57958bd4ca9" providerId="AD" clId="Web-{936975B0-FB31-D473-2831-981645C50469}" dt="2023-02-05T21:13:19.313" v="403"/>
          <ac:picMkLst>
            <pc:docMk/>
            <pc:sldMk cId="1753001225" sldId="274"/>
            <ac:picMk id="5" creationId="{A450ABCF-5733-EAAB-FB7A-4CC2644E3435}"/>
          </ac:picMkLst>
        </pc:picChg>
        <pc:cxnChg chg="add del">
          <ac:chgData name="Rebecca Francis-Davies" userId="S::r.francis-davies@uwtsd.ac.uk::caf69e2c-2198-47a4-8268-c57958bd4ca9" providerId="AD" clId="Web-{936975B0-FB31-D473-2831-981645C50469}" dt="2023-02-05T21:13:19.313" v="403"/>
          <ac:cxnSpMkLst>
            <pc:docMk/>
            <pc:sldMk cId="1753001225" sldId="274"/>
            <ac:cxnSpMk id="11" creationId="{F0748755-DDBC-46D0-91EC-1212A8EE2B40}"/>
          </ac:cxnSpMkLst>
        </pc:cxnChg>
        <pc:cxnChg chg="add">
          <ac:chgData name="Rebecca Francis-Davies" userId="S::r.francis-davies@uwtsd.ac.uk::caf69e2c-2198-47a4-8268-c57958bd4ca9" providerId="AD" clId="Web-{936975B0-FB31-D473-2831-981645C50469}" dt="2023-02-05T21:13:19.329" v="404"/>
          <ac:cxnSpMkLst>
            <pc:docMk/>
            <pc:sldMk cId="1753001225" sldId="274"/>
            <ac:cxnSpMk id="14" creationId="{25BE18DF-459C-485A-834C-292AA6BB1086}"/>
          </ac:cxnSpMkLst>
        </pc:cxnChg>
      </pc:sldChg>
      <pc:sldChg chg="addSp delSp modSp new mod setBg modNotes">
        <pc:chgData name="Rebecca Francis-Davies" userId="S::r.francis-davies@uwtsd.ac.uk::caf69e2c-2198-47a4-8268-c57958bd4ca9" providerId="AD" clId="Web-{936975B0-FB31-D473-2831-981645C50469}" dt="2023-02-05T21:27:17.879" v="659"/>
        <pc:sldMkLst>
          <pc:docMk/>
          <pc:sldMk cId="1675202675" sldId="275"/>
        </pc:sldMkLst>
        <pc:spChg chg="mod">
          <ac:chgData name="Rebecca Francis-Davies" userId="S::r.francis-davies@uwtsd.ac.uk::caf69e2c-2198-47a4-8268-c57958bd4ca9" providerId="AD" clId="Web-{936975B0-FB31-D473-2831-981645C50469}" dt="2023-02-05T21:27:17.879" v="659"/>
          <ac:spMkLst>
            <pc:docMk/>
            <pc:sldMk cId="1675202675" sldId="275"/>
            <ac:spMk id="2" creationId="{B1577CDB-29F7-0D55-609A-1FE46F3C378A}"/>
          </ac:spMkLst>
        </pc:spChg>
        <pc:spChg chg="del mod">
          <ac:chgData name="Rebecca Francis-Davies" userId="S::r.francis-davies@uwtsd.ac.uk::caf69e2c-2198-47a4-8268-c57958bd4ca9" providerId="AD" clId="Web-{936975B0-FB31-D473-2831-981645C50469}" dt="2023-02-05T21:27:17.879" v="659"/>
          <ac:spMkLst>
            <pc:docMk/>
            <pc:sldMk cId="1675202675" sldId="275"/>
            <ac:spMk id="3" creationId="{FAFAA74E-7B70-C062-B68D-D159C137FDB4}"/>
          </ac:spMkLst>
        </pc:spChg>
        <pc:spChg chg="add del">
          <ac:chgData name="Rebecca Francis-Davies" userId="S::r.francis-davies@uwtsd.ac.uk::caf69e2c-2198-47a4-8268-c57958bd4ca9" providerId="AD" clId="Web-{936975B0-FB31-D473-2831-981645C50469}" dt="2023-02-05T21:27:17.879" v="659"/>
          <ac:spMkLst>
            <pc:docMk/>
            <pc:sldMk cId="1675202675" sldId="275"/>
            <ac:spMk id="8" creationId="{6297866B-42E9-416C-8CE5-34989D241E36}"/>
          </ac:spMkLst>
        </pc:spChg>
        <pc:spChg chg="add">
          <ac:chgData name="Rebecca Francis-Davies" userId="S::r.francis-davies@uwtsd.ac.uk::caf69e2c-2198-47a4-8268-c57958bd4ca9" providerId="AD" clId="Web-{936975B0-FB31-D473-2831-981645C50469}" dt="2023-02-05T21:27:17.879" v="659"/>
          <ac:spMkLst>
            <pc:docMk/>
            <pc:sldMk cId="1675202675" sldId="275"/>
            <ac:spMk id="16" creationId="{431807EA-F70D-41DE-A07B-209FD591815E}"/>
          </ac:spMkLst>
        </pc:spChg>
        <pc:graphicFrameChg chg="add">
          <ac:chgData name="Rebecca Francis-Davies" userId="S::r.francis-davies@uwtsd.ac.uk::caf69e2c-2198-47a4-8268-c57958bd4ca9" providerId="AD" clId="Web-{936975B0-FB31-D473-2831-981645C50469}" dt="2023-02-05T21:27:17.879" v="659"/>
          <ac:graphicFrameMkLst>
            <pc:docMk/>
            <pc:sldMk cId="1675202675" sldId="275"/>
            <ac:graphicFrameMk id="12" creationId="{C88FAD04-0C03-E5DA-C068-C8FB946BBA2D}"/>
          </ac:graphicFrameMkLst>
        </pc:graphicFrameChg>
        <pc:cxnChg chg="add del">
          <ac:chgData name="Rebecca Francis-Davies" userId="S::r.francis-davies@uwtsd.ac.uk::caf69e2c-2198-47a4-8268-c57958bd4ca9" providerId="AD" clId="Web-{936975B0-FB31-D473-2831-981645C50469}" dt="2023-02-05T21:27:17.879" v="659"/>
          <ac:cxnSpMkLst>
            <pc:docMk/>
            <pc:sldMk cId="1675202675" sldId="275"/>
            <ac:cxnSpMk id="10" creationId="{C2313424-822A-4857-8157-4E1AEBBA8410}"/>
          </ac:cxnSpMkLst>
        </pc:cxnChg>
        <pc:cxnChg chg="add">
          <ac:chgData name="Rebecca Francis-Davies" userId="S::r.francis-davies@uwtsd.ac.uk::caf69e2c-2198-47a4-8268-c57958bd4ca9" providerId="AD" clId="Web-{936975B0-FB31-D473-2831-981645C50469}" dt="2023-02-05T21:27:17.879" v="659"/>
          <ac:cxnSpMkLst>
            <pc:docMk/>
            <pc:sldMk cId="1675202675" sldId="275"/>
            <ac:cxnSpMk id="18" creationId="{D6D3BDB7-6E9F-439D-9E83-9D7F1971D57D}"/>
          </ac:cxnSpMkLst>
        </pc:cxnChg>
      </pc:sldChg>
      <pc:sldChg chg="modSp new">
        <pc:chgData name="Rebecca Francis-Davies" userId="S::r.francis-davies@uwtsd.ac.uk::caf69e2c-2198-47a4-8268-c57958bd4ca9" providerId="AD" clId="Web-{936975B0-FB31-D473-2831-981645C50469}" dt="2023-02-05T21:46:46.739" v="663" actId="20577"/>
        <pc:sldMkLst>
          <pc:docMk/>
          <pc:sldMk cId="3460018443" sldId="276"/>
        </pc:sldMkLst>
        <pc:spChg chg="mod">
          <ac:chgData name="Rebecca Francis-Davies" userId="S::r.francis-davies@uwtsd.ac.uk::caf69e2c-2198-47a4-8268-c57958bd4ca9" providerId="AD" clId="Web-{936975B0-FB31-D473-2831-981645C50469}" dt="2023-02-05T21:46:46.739" v="663" actId="20577"/>
          <ac:spMkLst>
            <pc:docMk/>
            <pc:sldMk cId="3460018443" sldId="276"/>
            <ac:spMk id="2" creationId="{80975375-D831-AC32-8799-3BD043BA30FC}"/>
          </ac:spMkLst>
        </pc:spChg>
      </pc:sldChg>
    </pc:docChg>
  </pc:docChgLst>
  <pc:docChgLst>
    <pc:chgData name="Rebecca Francis-Davies" userId="S::r.francis-davies@uwtsd.ac.uk::caf69e2c-2198-47a4-8268-c57958bd4ca9" providerId="AD" clId="Web-{1D751B8B-7339-776D-9A3F-E903263D5296}"/>
    <pc:docChg chg="addSld delSld modSld sldOrd">
      <pc:chgData name="Rebecca Francis-Davies" userId="S::r.francis-davies@uwtsd.ac.uk::caf69e2c-2198-47a4-8268-c57958bd4ca9" providerId="AD" clId="Web-{1D751B8B-7339-776D-9A3F-E903263D5296}" dt="2023-02-05T23:09:02.397" v="16"/>
      <pc:docMkLst>
        <pc:docMk/>
      </pc:docMkLst>
      <pc:sldChg chg="ord">
        <pc:chgData name="Rebecca Francis-Davies" userId="S::r.francis-davies@uwtsd.ac.uk::caf69e2c-2198-47a4-8268-c57958bd4ca9" providerId="AD" clId="Web-{1D751B8B-7339-776D-9A3F-E903263D5296}" dt="2023-02-05T23:02:31.230" v="1"/>
        <pc:sldMkLst>
          <pc:docMk/>
          <pc:sldMk cId="3518822640" sldId="265"/>
        </pc:sldMkLst>
      </pc:sldChg>
      <pc:sldChg chg="addSp delSp modSp new mod setBg">
        <pc:chgData name="Rebecca Francis-Davies" userId="S::r.francis-davies@uwtsd.ac.uk::caf69e2c-2198-47a4-8268-c57958bd4ca9" providerId="AD" clId="Web-{1D751B8B-7339-776D-9A3F-E903263D5296}" dt="2023-02-05T23:09:02.397" v="16"/>
        <pc:sldMkLst>
          <pc:docMk/>
          <pc:sldMk cId="1482387315" sldId="276"/>
        </pc:sldMkLst>
        <pc:spChg chg="mod">
          <ac:chgData name="Rebecca Francis-Davies" userId="S::r.francis-davies@uwtsd.ac.uk::caf69e2c-2198-47a4-8268-c57958bd4ca9" providerId="AD" clId="Web-{1D751B8B-7339-776D-9A3F-E903263D5296}" dt="2023-02-05T23:09:02.397" v="16"/>
          <ac:spMkLst>
            <pc:docMk/>
            <pc:sldMk cId="1482387315" sldId="276"/>
            <ac:spMk id="2" creationId="{CA2F80D5-4A42-024F-CA68-2092014B043D}"/>
          </ac:spMkLst>
        </pc:spChg>
        <pc:spChg chg="del">
          <ac:chgData name="Rebecca Francis-Davies" userId="S::r.francis-davies@uwtsd.ac.uk::caf69e2c-2198-47a4-8268-c57958bd4ca9" providerId="AD" clId="Web-{1D751B8B-7339-776D-9A3F-E903263D5296}" dt="2023-02-05T23:08:21.801" v="6"/>
          <ac:spMkLst>
            <pc:docMk/>
            <pc:sldMk cId="1482387315" sldId="276"/>
            <ac:spMk id="3" creationId="{3C5C37CD-609C-573F-7570-FCB784DE523A}"/>
          </ac:spMkLst>
        </pc:spChg>
        <pc:spChg chg="add">
          <ac:chgData name="Rebecca Francis-Davies" userId="S::r.francis-davies@uwtsd.ac.uk::caf69e2c-2198-47a4-8268-c57958bd4ca9" providerId="AD" clId="Web-{1D751B8B-7339-776D-9A3F-E903263D5296}" dt="2023-02-05T23:09:02.397" v="16"/>
          <ac:spMkLst>
            <pc:docMk/>
            <pc:sldMk cId="1482387315" sldId="276"/>
            <ac:spMk id="11" creationId="{511C99DC-C3C5-4EBE-91DD-345109C3D6E0}"/>
          </ac:spMkLst>
        </pc:spChg>
        <pc:picChg chg="add mod ord">
          <ac:chgData name="Rebecca Francis-Davies" userId="S::r.francis-davies@uwtsd.ac.uk::caf69e2c-2198-47a4-8268-c57958bd4ca9" providerId="AD" clId="Web-{1D751B8B-7339-776D-9A3F-E903263D5296}" dt="2023-02-05T23:09:02.397" v="16"/>
          <ac:picMkLst>
            <pc:docMk/>
            <pc:sldMk cId="1482387315" sldId="276"/>
            <ac:picMk id="4" creationId="{946684D1-FEFF-C2B7-5648-A785A883A3DE}"/>
          </ac:picMkLst>
        </pc:picChg>
        <pc:cxnChg chg="add">
          <ac:chgData name="Rebecca Francis-Davies" userId="S::r.francis-davies@uwtsd.ac.uk::caf69e2c-2198-47a4-8268-c57958bd4ca9" providerId="AD" clId="Web-{1D751B8B-7339-776D-9A3F-E903263D5296}" dt="2023-02-05T23:09:02.397" v="16"/>
          <ac:cxnSpMkLst>
            <pc:docMk/>
            <pc:sldMk cId="1482387315" sldId="276"/>
            <ac:cxnSpMk id="9" creationId="{D8689CE0-64D2-447C-9C1F-872D111D8AC3}"/>
          </ac:cxnSpMkLst>
        </pc:cxnChg>
        <pc:cxnChg chg="add">
          <ac:chgData name="Rebecca Francis-Davies" userId="S::r.francis-davies@uwtsd.ac.uk::caf69e2c-2198-47a4-8268-c57958bd4ca9" providerId="AD" clId="Web-{1D751B8B-7339-776D-9A3F-E903263D5296}" dt="2023-02-05T23:09:02.397" v="16"/>
          <ac:cxnSpMkLst>
            <pc:docMk/>
            <pc:sldMk cId="1482387315" sldId="276"/>
            <ac:cxnSpMk id="13" creationId="{B0AA360F-DECB-4836-8FB6-22C4BC3FB02D}"/>
          </ac:cxnSpMkLst>
        </pc:cxnChg>
      </pc:sldChg>
      <pc:sldChg chg="modSp del">
        <pc:chgData name="Rebecca Francis-Davies" userId="S::r.francis-davies@uwtsd.ac.uk::caf69e2c-2198-47a4-8268-c57958bd4ca9" providerId="AD" clId="Web-{1D751B8B-7339-776D-9A3F-E903263D5296}" dt="2023-02-05T23:06:04.979" v="4"/>
        <pc:sldMkLst>
          <pc:docMk/>
          <pc:sldMk cId="3460018443" sldId="276"/>
        </pc:sldMkLst>
        <pc:spChg chg="mod">
          <ac:chgData name="Rebecca Francis-Davies" userId="S::r.francis-davies@uwtsd.ac.uk::caf69e2c-2198-47a4-8268-c57958bd4ca9" providerId="AD" clId="Web-{1D751B8B-7339-776D-9A3F-E903263D5296}" dt="2023-02-05T23:05:55.478" v="3" actId="20577"/>
          <ac:spMkLst>
            <pc:docMk/>
            <pc:sldMk cId="3460018443" sldId="276"/>
            <ac:spMk id="3" creationId="{FD6D2885-535E-9604-900A-F5976D47F416}"/>
          </ac:spMkLst>
        </pc:spChg>
      </pc:sldChg>
    </pc:docChg>
  </pc:docChgLst>
  <pc:docChgLst>
    <pc:chgData name="Rebecca Francis-Davies" userId="S::r.francis-davies@uwtsd.ac.uk::caf69e2c-2198-47a4-8268-c57958bd4ca9" providerId="AD" clId="Web-{466BCA5A-7710-44DF-A4DC-92F2F280BAB0}"/>
    <pc:docChg chg="addSld delSld modSld addMainMaster delMainMaster">
      <pc:chgData name="Rebecca Francis-Davies" userId="S::r.francis-davies@uwtsd.ac.uk::caf69e2c-2198-47a4-8268-c57958bd4ca9" providerId="AD" clId="Web-{466BCA5A-7710-44DF-A4DC-92F2F280BAB0}" dt="2023-02-05T19:53:31.568" v="815"/>
      <pc:docMkLst>
        <pc:docMk/>
      </pc:docMkLst>
      <pc:sldChg chg="addSp delSp modSp mod setBg modClrScheme chgLayout">
        <pc:chgData name="Rebecca Francis-Davies" userId="S::r.francis-davies@uwtsd.ac.uk::caf69e2c-2198-47a4-8268-c57958bd4ca9" providerId="AD" clId="Web-{466BCA5A-7710-44DF-A4DC-92F2F280BAB0}" dt="2023-02-05T19:00:51.810" v="15"/>
        <pc:sldMkLst>
          <pc:docMk/>
          <pc:sldMk cId="356326839" sldId="256"/>
        </pc:sldMkLst>
        <pc:spChg chg="mod">
          <ac:chgData name="Rebecca Francis-Davies" userId="S::r.francis-davies@uwtsd.ac.uk::caf69e2c-2198-47a4-8268-c57958bd4ca9" providerId="AD" clId="Web-{466BCA5A-7710-44DF-A4DC-92F2F280BAB0}" dt="2023-02-05T19:00:51.810" v="15"/>
          <ac:spMkLst>
            <pc:docMk/>
            <pc:sldMk cId="356326839" sldId="256"/>
            <ac:spMk id="2" creationId="{00000000-0000-0000-0000-000000000000}"/>
          </ac:spMkLst>
        </pc:spChg>
        <pc:spChg chg="mod">
          <ac:chgData name="Rebecca Francis-Davies" userId="S::r.francis-davies@uwtsd.ac.uk::caf69e2c-2198-47a4-8268-c57958bd4ca9" providerId="AD" clId="Web-{466BCA5A-7710-44DF-A4DC-92F2F280BAB0}" dt="2023-02-05T19:00:51.810" v="15"/>
          <ac:spMkLst>
            <pc:docMk/>
            <pc:sldMk cId="356326839" sldId="256"/>
            <ac:spMk id="3" creationId="{00000000-0000-0000-0000-000000000000}"/>
          </ac:spMkLst>
        </pc:spChg>
        <pc:spChg chg="add del">
          <ac:chgData name="Rebecca Francis-Davies" userId="S::r.francis-davies@uwtsd.ac.uk::caf69e2c-2198-47a4-8268-c57958bd4ca9" providerId="AD" clId="Web-{466BCA5A-7710-44DF-A4DC-92F2F280BAB0}" dt="2023-02-05T19:00:51.716" v="14"/>
          <ac:spMkLst>
            <pc:docMk/>
            <pc:sldMk cId="356326839" sldId="256"/>
            <ac:spMk id="9" creationId="{591C9781-1BFB-4400-A1AC-1BEAE672876A}"/>
          </ac:spMkLst>
        </pc:spChg>
        <pc:spChg chg="add del">
          <ac:chgData name="Rebecca Francis-Davies" userId="S::r.francis-davies@uwtsd.ac.uk::caf69e2c-2198-47a4-8268-c57958bd4ca9" providerId="AD" clId="Web-{466BCA5A-7710-44DF-A4DC-92F2F280BAB0}" dt="2023-02-05T19:00:51.716" v="14"/>
          <ac:spMkLst>
            <pc:docMk/>
            <pc:sldMk cId="356326839" sldId="256"/>
            <ac:spMk id="11" creationId="{CAB32CAD-5F08-4EE4-B80D-A9E62A650F9A}"/>
          </ac:spMkLst>
        </pc:spChg>
        <pc:spChg chg="add">
          <ac:chgData name="Rebecca Francis-Davies" userId="S::r.francis-davies@uwtsd.ac.uk::caf69e2c-2198-47a4-8268-c57958bd4ca9" providerId="AD" clId="Web-{466BCA5A-7710-44DF-A4DC-92F2F280BAB0}" dt="2023-02-05T19:00:51.810" v="15"/>
          <ac:spMkLst>
            <pc:docMk/>
            <pc:sldMk cId="356326839" sldId="256"/>
            <ac:spMk id="13" creationId="{511C99DC-C3C5-4EBE-91DD-345109C3D6E0}"/>
          </ac:spMkLst>
        </pc:spChg>
        <pc:picChg chg="add del">
          <ac:chgData name="Rebecca Francis-Davies" userId="S::r.francis-davies@uwtsd.ac.uk::caf69e2c-2198-47a4-8268-c57958bd4ca9" providerId="AD" clId="Web-{466BCA5A-7710-44DF-A4DC-92F2F280BAB0}" dt="2023-02-05T19:00:51.716" v="14"/>
          <ac:picMkLst>
            <pc:docMk/>
            <pc:sldMk cId="356326839" sldId="256"/>
            <ac:picMk id="4" creationId="{18679156-90BD-70B1-9426-FE84EDDBFA08}"/>
          </ac:picMkLst>
        </pc:picChg>
        <pc:picChg chg="add">
          <ac:chgData name="Rebecca Francis-Davies" userId="S::r.francis-davies@uwtsd.ac.uk::caf69e2c-2198-47a4-8268-c57958bd4ca9" providerId="AD" clId="Web-{466BCA5A-7710-44DF-A4DC-92F2F280BAB0}" dt="2023-02-05T19:00:51.810" v="15"/>
          <ac:picMkLst>
            <pc:docMk/>
            <pc:sldMk cId="356326839" sldId="256"/>
            <ac:picMk id="15" creationId="{8574E5A2-CD2E-E1BE-32EF-EFD5EF1867A6}"/>
          </ac:picMkLst>
        </pc:picChg>
        <pc:cxnChg chg="add">
          <ac:chgData name="Rebecca Francis-Davies" userId="S::r.francis-davies@uwtsd.ac.uk::caf69e2c-2198-47a4-8268-c57958bd4ca9" providerId="AD" clId="Web-{466BCA5A-7710-44DF-A4DC-92F2F280BAB0}" dt="2023-02-05T19:00:51.810" v="15"/>
          <ac:cxnSpMkLst>
            <pc:docMk/>
            <pc:sldMk cId="356326839" sldId="256"/>
            <ac:cxnSpMk id="14" creationId="{B0AA360F-DECB-4836-8FB6-22C4BC3FB02D}"/>
          </ac:cxnSpMkLst>
        </pc:cxnChg>
      </pc:sldChg>
      <pc:sldChg chg="addSp delSp modSp new mod setBg">
        <pc:chgData name="Rebecca Francis-Davies" userId="S::r.francis-davies@uwtsd.ac.uk::caf69e2c-2198-47a4-8268-c57958bd4ca9" providerId="AD" clId="Web-{466BCA5A-7710-44DF-A4DC-92F2F280BAB0}" dt="2023-02-05T19:02:03.218" v="39"/>
        <pc:sldMkLst>
          <pc:docMk/>
          <pc:sldMk cId="226961486" sldId="257"/>
        </pc:sldMkLst>
        <pc:spChg chg="mod">
          <ac:chgData name="Rebecca Francis-Davies" userId="S::r.francis-davies@uwtsd.ac.uk::caf69e2c-2198-47a4-8268-c57958bd4ca9" providerId="AD" clId="Web-{466BCA5A-7710-44DF-A4DC-92F2F280BAB0}" dt="2023-02-05T19:02:03.218" v="39"/>
          <ac:spMkLst>
            <pc:docMk/>
            <pc:sldMk cId="226961486" sldId="257"/>
            <ac:spMk id="2" creationId="{0C1533C6-5E35-835F-6F30-21AC2AADBE6A}"/>
          </ac:spMkLst>
        </pc:spChg>
        <pc:spChg chg="del mod">
          <ac:chgData name="Rebecca Francis-Davies" userId="S::r.francis-davies@uwtsd.ac.uk::caf69e2c-2198-47a4-8268-c57958bd4ca9" providerId="AD" clId="Web-{466BCA5A-7710-44DF-A4DC-92F2F280BAB0}" dt="2023-02-05T19:02:03.218" v="39"/>
          <ac:spMkLst>
            <pc:docMk/>
            <pc:sldMk cId="226961486" sldId="257"/>
            <ac:spMk id="3" creationId="{3EFDFB7C-219C-8D02-00FC-853549714D71}"/>
          </ac:spMkLst>
        </pc:spChg>
        <pc:spChg chg="add">
          <ac:chgData name="Rebecca Francis-Davies" userId="S::r.francis-davies@uwtsd.ac.uk::caf69e2c-2198-47a4-8268-c57958bd4ca9" providerId="AD" clId="Web-{466BCA5A-7710-44DF-A4DC-92F2F280BAB0}" dt="2023-02-05T19:02:03.218" v="39"/>
          <ac:spMkLst>
            <pc:docMk/>
            <pc:sldMk cId="226961486" sldId="257"/>
            <ac:spMk id="9" creationId="{3227BDC9-FB18-487D-844E-9A6B39F8C10A}"/>
          </ac:spMkLst>
        </pc:spChg>
        <pc:graphicFrameChg chg="add">
          <ac:chgData name="Rebecca Francis-Davies" userId="S::r.francis-davies@uwtsd.ac.uk::caf69e2c-2198-47a4-8268-c57958bd4ca9" providerId="AD" clId="Web-{466BCA5A-7710-44DF-A4DC-92F2F280BAB0}" dt="2023-02-05T19:02:03.218" v="39"/>
          <ac:graphicFrameMkLst>
            <pc:docMk/>
            <pc:sldMk cId="226961486" sldId="257"/>
            <ac:graphicFrameMk id="5" creationId="{DA6A6656-7F57-9A0C-154E-76264D0E6A32}"/>
          </ac:graphicFrameMkLst>
        </pc:graphicFrameChg>
        <pc:cxnChg chg="add">
          <ac:chgData name="Rebecca Francis-Davies" userId="S::r.francis-davies@uwtsd.ac.uk::caf69e2c-2198-47a4-8268-c57958bd4ca9" providerId="AD" clId="Web-{466BCA5A-7710-44DF-A4DC-92F2F280BAB0}" dt="2023-02-05T19:02:03.218" v="39"/>
          <ac:cxnSpMkLst>
            <pc:docMk/>
            <pc:sldMk cId="226961486" sldId="257"/>
            <ac:cxnSpMk id="11" creationId="{25BE18DF-459C-485A-834C-292AA6BB1086}"/>
          </ac:cxnSpMkLst>
        </pc:cxnChg>
      </pc:sldChg>
      <pc:sldChg chg="addSp modSp new mod setBg">
        <pc:chgData name="Rebecca Francis-Davies" userId="S::r.francis-davies@uwtsd.ac.uk::caf69e2c-2198-47a4-8268-c57958bd4ca9" providerId="AD" clId="Web-{466BCA5A-7710-44DF-A4DC-92F2F280BAB0}" dt="2023-02-05T19:06:55.678" v="152"/>
        <pc:sldMkLst>
          <pc:docMk/>
          <pc:sldMk cId="3152039730" sldId="258"/>
        </pc:sldMkLst>
        <pc:spChg chg="mod">
          <ac:chgData name="Rebecca Francis-Davies" userId="S::r.francis-davies@uwtsd.ac.uk::caf69e2c-2198-47a4-8268-c57958bd4ca9" providerId="AD" clId="Web-{466BCA5A-7710-44DF-A4DC-92F2F280BAB0}" dt="2023-02-05T19:06:55.678" v="152"/>
          <ac:spMkLst>
            <pc:docMk/>
            <pc:sldMk cId="3152039730" sldId="258"/>
            <ac:spMk id="2" creationId="{F0FE267E-9F42-A45F-37D6-F52D7C81CD60}"/>
          </ac:spMkLst>
        </pc:spChg>
        <pc:spChg chg="mod">
          <ac:chgData name="Rebecca Francis-Davies" userId="S::r.francis-davies@uwtsd.ac.uk::caf69e2c-2198-47a4-8268-c57958bd4ca9" providerId="AD" clId="Web-{466BCA5A-7710-44DF-A4DC-92F2F280BAB0}" dt="2023-02-05T19:06:55.678" v="152"/>
          <ac:spMkLst>
            <pc:docMk/>
            <pc:sldMk cId="3152039730" sldId="258"/>
            <ac:spMk id="3" creationId="{CAA51092-2D69-94BE-A796-41749A94A7CC}"/>
          </ac:spMkLst>
        </pc:spChg>
        <pc:spChg chg="add">
          <ac:chgData name="Rebecca Francis-Davies" userId="S::r.francis-davies@uwtsd.ac.uk::caf69e2c-2198-47a4-8268-c57958bd4ca9" providerId="AD" clId="Web-{466BCA5A-7710-44DF-A4DC-92F2F280BAB0}" dt="2023-02-05T19:06:55.678" v="152"/>
          <ac:spMkLst>
            <pc:docMk/>
            <pc:sldMk cId="3152039730" sldId="258"/>
            <ac:spMk id="9" creationId="{A3B168A7-66FE-4359-9866-CBB841A729E6}"/>
          </ac:spMkLst>
        </pc:spChg>
        <pc:picChg chg="add">
          <ac:chgData name="Rebecca Francis-Davies" userId="S::r.francis-davies@uwtsd.ac.uk::caf69e2c-2198-47a4-8268-c57958bd4ca9" providerId="AD" clId="Web-{466BCA5A-7710-44DF-A4DC-92F2F280BAB0}" dt="2023-02-05T19:06:55.678" v="152"/>
          <ac:picMkLst>
            <pc:docMk/>
            <pc:sldMk cId="3152039730" sldId="258"/>
            <ac:picMk id="5" creationId="{6446A693-7A24-DDC0-DAC2-1CC122D14918}"/>
          </ac:picMkLst>
        </pc:picChg>
        <pc:cxnChg chg="add">
          <ac:chgData name="Rebecca Francis-Davies" userId="S::r.francis-davies@uwtsd.ac.uk::caf69e2c-2198-47a4-8268-c57958bd4ca9" providerId="AD" clId="Web-{466BCA5A-7710-44DF-A4DC-92F2F280BAB0}" dt="2023-02-05T19:06:55.678" v="152"/>
          <ac:cxnSpMkLst>
            <pc:docMk/>
            <pc:sldMk cId="3152039730" sldId="258"/>
            <ac:cxnSpMk id="11" creationId="{F0748755-DDBC-46D0-91EC-1212A8EE2B40}"/>
          </ac:cxnSpMkLst>
        </pc:cxnChg>
      </pc:sldChg>
      <pc:sldChg chg="addSp delSp modSp new mod setBg">
        <pc:chgData name="Rebecca Francis-Davies" userId="S::r.francis-davies@uwtsd.ac.uk::caf69e2c-2198-47a4-8268-c57958bd4ca9" providerId="AD" clId="Web-{466BCA5A-7710-44DF-A4DC-92F2F280BAB0}" dt="2023-02-05T19:14:02.557" v="349"/>
        <pc:sldMkLst>
          <pc:docMk/>
          <pc:sldMk cId="899007399" sldId="259"/>
        </pc:sldMkLst>
        <pc:spChg chg="mod">
          <ac:chgData name="Rebecca Francis-Davies" userId="S::r.francis-davies@uwtsd.ac.uk::caf69e2c-2198-47a4-8268-c57958bd4ca9" providerId="AD" clId="Web-{466BCA5A-7710-44DF-A4DC-92F2F280BAB0}" dt="2023-02-05T19:14:02.557" v="349"/>
          <ac:spMkLst>
            <pc:docMk/>
            <pc:sldMk cId="899007399" sldId="259"/>
            <ac:spMk id="2" creationId="{B53B62FD-30E6-275D-79BB-246D67D67BD4}"/>
          </ac:spMkLst>
        </pc:spChg>
        <pc:spChg chg="del mod">
          <ac:chgData name="Rebecca Francis-Davies" userId="S::r.francis-davies@uwtsd.ac.uk::caf69e2c-2198-47a4-8268-c57958bd4ca9" providerId="AD" clId="Web-{466BCA5A-7710-44DF-A4DC-92F2F280BAB0}" dt="2023-02-05T19:14:02.557" v="349"/>
          <ac:spMkLst>
            <pc:docMk/>
            <pc:sldMk cId="899007399" sldId="259"/>
            <ac:spMk id="3" creationId="{9FB913A5-B589-36DD-7609-06D0706158BA}"/>
          </ac:spMkLst>
        </pc:spChg>
        <pc:spChg chg="add">
          <ac:chgData name="Rebecca Francis-Davies" userId="S::r.francis-davies@uwtsd.ac.uk::caf69e2c-2198-47a4-8268-c57958bd4ca9" providerId="AD" clId="Web-{466BCA5A-7710-44DF-A4DC-92F2F280BAB0}" dt="2023-02-05T19:14:02.557" v="349"/>
          <ac:spMkLst>
            <pc:docMk/>
            <pc:sldMk cId="899007399" sldId="259"/>
            <ac:spMk id="9" creationId="{CAA6A2E0-18A1-4B22-8F61-5E162B67421A}"/>
          </ac:spMkLst>
        </pc:spChg>
        <pc:graphicFrameChg chg="add">
          <ac:chgData name="Rebecca Francis-Davies" userId="S::r.francis-davies@uwtsd.ac.uk::caf69e2c-2198-47a4-8268-c57958bd4ca9" providerId="AD" clId="Web-{466BCA5A-7710-44DF-A4DC-92F2F280BAB0}" dt="2023-02-05T19:14:02.557" v="349"/>
          <ac:graphicFrameMkLst>
            <pc:docMk/>
            <pc:sldMk cId="899007399" sldId="259"/>
            <ac:graphicFrameMk id="5" creationId="{F5EC9249-C243-9BD8-87D4-92AD12296188}"/>
          </ac:graphicFrameMkLst>
        </pc:graphicFrameChg>
        <pc:cxnChg chg="add">
          <ac:chgData name="Rebecca Francis-Davies" userId="S::r.francis-davies@uwtsd.ac.uk::caf69e2c-2198-47a4-8268-c57958bd4ca9" providerId="AD" clId="Web-{466BCA5A-7710-44DF-A4DC-92F2F280BAB0}" dt="2023-02-05T19:14:02.557" v="349"/>
          <ac:cxnSpMkLst>
            <pc:docMk/>
            <pc:sldMk cId="899007399" sldId="259"/>
            <ac:cxnSpMk id="11" creationId="{8F5909CB-6CD3-45DF-9920-8D81824854A2}"/>
          </ac:cxnSpMkLst>
        </pc:cxnChg>
      </pc:sldChg>
      <pc:sldChg chg="addSp modSp new mod setBg">
        <pc:chgData name="Rebecca Francis-Davies" userId="S::r.francis-davies@uwtsd.ac.uk::caf69e2c-2198-47a4-8268-c57958bd4ca9" providerId="AD" clId="Web-{466BCA5A-7710-44DF-A4DC-92F2F280BAB0}" dt="2023-02-05T19:10:13.406" v="224"/>
        <pc:sldMkLst>
          <pc:docMk/>
          <pc:sldMk cId="2103322581" sldId="260"/>
        </pc:sldMkLst>
        <pc:spChg chg="mod">
          <ac:chgData name="Rebecca Francis-Davies" userId="S::r.francis-davies@uwtsd.ac.uk::caf69e2c-2198-47a4-8268-c57958bd4ca9" providerId="AD" clId="Web-{466BCA5A-7710-44DF-A4DC-92F2F280BAB0}" dt="2023-02-05T19:10:13.406" v="224"/>
          <ac:spMkLst>
            <pc:docMk/>
            <pc:sldMk cId="2103322581" sldId="260"/>
            <ac:spMk id="2" creationId="{4E17D3AA-F220-1340-3CED-6B4F2F0740A9}"/>
          </ac:spMkLst>
        </pc:spChg>
        <pc:spChg chg="mod">
          <ac:chgData name="Rebecca Francis-Davies" userId="S::r.francis-davies@uwtsd.ac.uk::caf69e2c-2198-47a4-8268-c57958bd4ca9" providerId="AD" clId="Web-{466BCA5A-7710-44DF-A4DC-92F2F280BAB0}" dt="2023-02-05T19:10:13.406" v="224"/>
          <ac:spMkLst>
            <pc:docMk/>
            <pc:sldMk cId="2103322581" sldId="260"/>
            <ac:spMk id="3" creationId="{F364BD3C-7834-9743-2806-702B0C2814A7}"/>
          </ac:spMkLst>
        </pc:spChg>
        <pc:spChg chg="add">
          <ac:chgData name="Rebecca Francis-Davies" userId="S::r.francis-davies@uwtsd.ac.uk::caf69e2c-2198-47a4-8268-c57958bd4ca9" providerId="AD" clId="Web-{466BCA5A-7710-44DF-A4DC-92F2F280BAB0}" dt="2023-02-05T19:10:13.406" v="224"/>
          <ac:spMkLst>
            <pc:docMk/>
            <pc:sldMk cId="2103322581" sldId="260"/>
            <ac:spMk id="8" creationId="{1A0923FF-2452-437F-8025-CEC713971D8B}"/>
          </ac:spMkLst>
        </pc:spChg>
        <pc:cxnChg chg="add">
          <ac:chgData name="Rebecca Francis-Davies" userId="S::r.francis-davies@uwtsd.ac.uk::caf69e2c-2198-47a4-8268-c57958bd4ca9" providerId="AD" clId="Web-{466BCA5A-7710-44DF-A4DC-92F2F280BAB0}" dt="2023-02-05T19:10:13.406" v="224"/>
          <ac:cxnSpMkLst>
            <pc:docMk/>
            <pc:sldMk cId="2103322581" sldId="260"/>
            <ac:cxnSpMk id="10" creationId="{FFF660D6-C55E-4DF1-AF29-73E2AB54F494}"/>
          </ac:cxnSpMkLst>
        </pc:cxnChg>
      </pc:sldChg>
      <pc:sldChg chg="modSp new">
        <pc:chgData name="Rebecca Francis-Davies" userId="S::r.francis-davies@uwtsd.ac.uk::caf69e2c-2198-47a4-8268-c57958bd4ca9" providerId="AD" clId="Web-{466BCA5A-7710-44DF-A4DC-92F2F280BAB0}" dt="2023-02-05T19:21:01.989" v="433" actId="20577"/>
        <pc:sldMkLst>
          <pc:docMk/>
          <pc:sldMk cId="8083967" sldId="261"/>
        </pc:sldMkLst>
        <pc:spChg chg="mod">
          <ac:chgData name="Rebecca Francis-Davies" userId="S::r.francis-davies@uwtsd.ac.uk::caf69e2c-2198-47a4-8268-c57958bd4ca9" providerId="AD" clId="Web-{466BCA5A-7710-44DF-A4DC-92F2F280BAB0}" dt="2023-02-05T19:15:24.824" v="368" actId="20577"/>
          <ac:spMkLst>
            <pc:docMk/>
            <pc:sldMk cId="8083967" sldId="261"/>
            <ac:spMk id="2" creationId="{343FE715-8F80-487A-9DA7-8B323BA6327A}"/>
          </ac:spMkLst>
        </pc:spChg>
        <pc:spChg chg="mod">
          <ac:chgData name="Rebecca Francis-Davies" userId="S::r.francis-davies@uwtsd.ac.uk::caf69e2c-2198-47a4-8268-c57958bd4ca9" providerId="AD" clId="Web-{466BCA5A-7710-44DF-A4DC-92F2F280BAB0}" dt="2023-02-05T19:14:31.417" v="358" actId="20577"/>
          <ac:spMkLst>
            <pc:docMk/>
            <pc:sldMk cId="8083967" sldId="261"/>
            <ac:spMk id="3" creationId="{9991AFB4-4A20-B19F-D808-73A86D26F34D}"/>
          </ac:spMkLst>
        </pc:spChg>
        <pc:spChg chg="mod">
          <ac:chgData name="Rebecca Francis-Davies" userId="S::r.francis-davies@uwtsd.ac.uk::caf69e2c-2198-47a4-8268-c57958bd4ca9" providerId="AD" clId="Web-{466BCA5A-7710-44DF-A4DC-92F2F280BAB0}" dt="2023-02-05T19:16:15.888" v="405" actId="20577"/>
          <ac:spMkLst>
            <pc:docMk/>
            <pc:sldMk cId="8083967" sldId="261"/>
            <ac:spMk id="4" creationId="{FD65506F-4AF6-2792-E28F-1D95F33FD219}"/>
          </ac:spMkLst>
        </pc:spChg>
        <pc:spChg chg="mod">
          <ac:chgData name="Rebecca Francis-Davies" userId="S::r.francis-davies@uwtsd.ac.uk::caf69e2c-2198-47a4-8268-c57958bd4ca9" providerId="AD" clId="Web-{466BCA5A-7710-44DF-A4DC-92F2F280BAB0}" dt="2023-02-05T19:14:40.323" v="366" actId="20577"/>
          <ac:spMkLst>
            <pc:docMk/>
            <pc:sldMk cId="8083967" sldId="261"/>
            <ac:spMk id="5" creationId="{4E0C77FD-3FC8-3A8E-5347-767E57494109}"/>
          </ac:spMkLst>
        </pc:spChg>
        <pc:spChg chg="mod">
          <ac:chgData name="Rebecca Francis-Davies" userId="S::r.francis-davies@uwtsd.ac.uk::caf69e2c-2198-47a4-8268-c57958bd4ca9" providerId="AD" clId="Web-{466BCA5A-7710-44DF-A4DC-92F2F280BAB0}" dt="2023-02-05T19:21:01.989" v="433" actId="20577"/>
          <ac:spMkLst>
            <pc:docMk/>
            <pc:sldMk cId="8083967" sldId="261"/>
            <ac:spMk id="6" creationId="{29DAA6D1-156E-BEF3-902B-001B3DF031A8}"/>
          </ac:spMkLst>
        </pc:spChg>
      </pc:sldChg>
      <pc:sldChg chg="addSp delSp modSp new mod setBg">
        <pc:chgData name="Rebecca Francis-Davies" userId="S::r.francis-davies@uwtsd.ac.uk::caf69e2c-2198-47a4-8268-c57958bd4ca9" providerId="AD" clId="Web-{466BCA5A-7710-44DF-A4DC-92F2F280BAB0}" dt="2023-02-05T19:24:02.821" v="491"/>
        <pc:sldMkLst>
          <pc:docMk/>
          <pc:sldMk cId="1192648914" sldId="262"/>
        </pc:sldMkLst>
        <pc:spChg chg="mod">
          <ac:chgData name="Rebecca Francis-Davies" userId="S::r.francis-davies@uwtsd.ac.uk::caf69e2c-2198-47a4-8268-c57958bd4ca9" providerId="AD" clId="Web-{466BCA5A-7710-44DF-A4DC-92F2F280BAB0}" dt="2023-02-05T19:24:02.821" v="491"/>
          <ac:spMkLst>
            <pc:docMk/>
            <pc:sldMk cId="1192648914" sldId="262"/>
            <ac:spMk id="2" creationId="{83B5C282-97F9-1D4F-77F1-D5107612B6A7}"/>
          </ac:spMkLst>
        </pc:spChg>
        <pc:spChg chg="del mod">
          <ac:chgData name="Rebecca Francis-Davies" userId="S::r.francis-davies@uwtsd.ac.uk::caf69e2c-2198-47a4-8268-c57958bd4ca9" providerId="AD" clId="Web-{466BCA5A-7710-44DF-A4DC-92F2F280BAB0}" dt="2023-02-05T19:24:02.821" v="491"/>
          <ac:spMkLst>
            <pc:docMk/>
            <pc:sldMk cId="1192648914" sldId="262"/>
            <ac:spMk id="3" creationId="{2360183D-1EA1-25A8-1207-775BA429386F}"/>
          </ac:spMkLst>
        </pc:spChg>
        <pc:spChg chg="add">
          <ac:chgData name="Rebecca Francis-Davies" userId="S::r.francis-davies@uwtsd.ac.uk::caf69e2c-2198-47a4-8268-c57958bd4ca9" providerId="AD" clId="Web-{466BCA5A-7710-44DF-A4DC-92F2F280BAB0}" dt="2023-02-05T19:24:02.821" v="491"/>
          <ac:spMkLst>
            <pc:docMk/>
            <pc:sldMk cId="1192648914" sldId="262"/>
            <ac:spMk id="9" creationId="{3227BDC9-FB18-487D-844E-9A6B39F8C10A}"/>
          </ac:spMkLst>
        </pc:spChg>
        <pc:graphicFrameChg chg="add">
          <ac:chgData name="Rebecca Francis-Davies" userId="S::r.francis-davies@uwtsd.ac.uk::caf69e2c-2198-47a4-8268-c57958bd4ca9" providerId="AD" clId="Web-{466BCA5A-7710-44DF-A4DC-92F2F280BAB0}" dt="2023-02-05T19:24:02.821" v="491"/>
          <ac:graphicFrameMkLst>
            <pc:docMk/>
            <pc:sldMk cId="1192648914" sldId="262"/>
            <ac:graphicFrameMk id="5" creationId="{ED8B124D-F109-44FC-D10A-30CEF110BD1D}"/>
          </ac:graphicFrameMkLst>
        </pc:graphicFrameChg>
        <pc:cxnChg chg="add">
          <ac:chgData name="Rebecca Francis-Davies" userId="S::r.francis-davies@uwtsd.ac.uk::caf69e2c-2198-47a4-8268-c57958bd4ca9" providerId="AD" clId="Web-{466BCA5A-7710-44DF-A4DC-92F2F280BAB0}" dt="2023-02-05T19:24:02.821" v="491"/>
          <ac:cxnSpMkLst>
            <pc:docMk/>
            <pc:sldMk cId="1192648914" sldId="262"/>
            <ac:cxnSpMk id="11" creationId="{25BE18DF-459C-485A-834C-292AA6BB1086}"/>
          </ac:cxnSpMkLst>
        </pc:cxnChg>
      </pc:sldChg>
      <pc:sldChg chg="addSp modSp new mod setBg">
        <pc:chgData name="Rebecca Francis-Davies" userId="S::r.francis-davies@uwtsd.ac.uk::caf69e2c-2198-47a4-8268-c57958bd4ca9" providerId="AD" clId="Web-{466BCA5A-7710-44DF-A4DC-92F2F280BAB0}" dt="2023-02-05T19:27:20.170" v="557"/>
        <pc:sldMkLst>
          <pc:docMk/>
          <pc:sldMk cId="196285863" sldId="263"/>
        </pc:sldMkLst>
        <pc:spChg chg="mod">
          <ac:chgData name="Rebecca Francis-Davies" userId="S::r.francis-davies@uwtsd.ac.uk::caf69e2c-2198-47a4-8268-c57958bd4ca9" providerId="AD" clId="Web-{466BCA5A-7710-44DF-A4DC-92F2F280BAB0}" dt="2023-02-05T19:27:20.170" v="557"/>
          <ac:spMkLst>
            <pc:docMk/>
            <pc:sldMk cId="196285863" sldId="263"/>
            <ac:spMk id="2" creationId="{B3674502-1B10-DBDB-A7DA-112676757822}"/>
          </ac:spMkLst>
        </pc:spChg>
        <pc:spChg chg="mod">
          <ac:chgData name="Rebecca Francis-Davies" userId="S::r.francis-davies@uwtsd.ac.uk::caf69e2c-2198-47a4-8268-c57958bd4ca9" providerId="AD" clId="Web-{466BCA5A-7710-44DF-A4DC-92F2F280BAB0}" dt="2023-02-05T19:27:20.170" v="557"/>
          <ac:spMkLst>
            <pc:docMk/>
            <pc:sldMk cId="196285863" sldId="263"/>
            <ac:spMk id="3" creationId="{EB926FD5-8108-F854-3772-08165851FEC9}"/>
          </ac:spMkLst>
        </pc:spChg>
        <pc:spChg chg="add">
          <ac:chgData name="Rebecca Francis-Davies" userId="S::r.francis-davies@uwtsd.ac.uk::caf69e2c-2198-47a4-8268-c57958bd4ca9" providerId="AD" clId="Web-{466BCA5A-7710-44DF-A4DC-92F2F280BAB0}" dt="2023-02-05T19:27:20.170" v="557"/>
          <ac:spMkLst>
            <pc:docMk/>
            <pc:sldMk cId="196285863" sldId="263"/>
            <ac:spMk id="9" creationId="{A3B168A7-66FE-4359-9866-CBB841A729E6}"/>
          </ac:spMkLst>
        </pc:spChg>
        <pc:picChg chg="add">
          <ac:chgData name="Rebecca Francis-Davies" userId="S::r.francis-davies@uwtsd.ac.uk::caf69e2c-2198-47a4-8268-c57958bd4ca9" providerId="AD" clId="Web-{466BCA5A-7710-44DF-A4DC-92F2F280BAB0}" dt="2023-02-05T19:27:20.170" v="557"/>
          <ac:picMkLst>
            <pc:docMk/>
            <pc:sldMk cId="196285863" sldId="263"/>
            <ac:picMk id="5" creationId="{89FC3F40-F911-2F01-1D18-2AA9D5D89DAA}"/>
          </ac:picMkLst>
        </pc:picChg>
        <pc:cxnChg chg="add">
          <ac:chgData name="Rebecca Francis-Davies" userId="S::r.francis-davies@uwtsd.ac.uk::caf69e2c-2198-47a4-8268-c57958bd4ca9" providerId="AD" clId="Web-{466BCA5A-7710-44DF-A4DC-92F2F280BAB0}" dt="2023-02-05T19:27:20.170" v="557"/>
          <ac:cxnSpMkLst>
            <pc:docMk/>
            <pc:sldMk cId="196285863" sldId="263"/>
            <ac:cxnSpMk id="11" creationId="{F0748755-DDBC-46D0-91EC-1212A8EE2B40}"/>
          </ac:cxnSpMkLst>
        </pc:cxnChg>
      </pc:sldChg>
      <pc:sldChg chg="modSp new del">
        <pc:chgData name="Rebecca Francis-Davies" userId="S::r.francis-davies@uwtsd.ac.uk::caf69e2c-2198-47a4-8268-c57958bd4ca9" providerId="AD" clId="Web-{466BCA5A-7710-44DF-A4DC-92F2F280BAB0}" dt="2023-02-05T19:24:46.807" v="496"/>
        <pc:sldMkLst>
          <pc:docMk/>
          <pc:sldMk cId="862003965" sldId="263"/>
        </pc:sldMkLst>
        <pc:spChg chg="mod">
          <ac:chgData name="Rebecca Francis-Davies" userId="S::r.francis-davies@uwtsd.ac.uk::caf69e2c-2198-47a4-8268-c57958bd4ca9" providerId="AD" clId="Web-{466BCA5A-7710-44DF-A4DC-92F2F280BAB0}" dt="2023-02-05T19:24:31.369" v="495" actId="20577"/>
          <ac:spMkLst>
            <pc:docMk/>
            <pc:sldMk cId="862003965" sldId="263"/>
            <ac:spMk id="2" creationId="{938123FF-1FAB-8414-AA0A-0FC35C15A9F5}"/>
          </ac:spMkLst>
        </pc:spChg>
      </pc:sldChg>
      <pc:sldChg chg="addSp modSp new mod setBg">
        <pc:chgData name="Rebecca Francis-Davies" userId="S::r.francis-davies@uwtsd.ac.uk::caf69e2c-2198-47a4-8268-c57958bd4ca9" providerId="AD" clId="Web-{466BCA5A-7710-44DF-A4DC-92F2F280BAB0}" dt="2023-02-05T19:39:00.281" v="772"/>
        <pc:sldMkLst>
          <pc:docMk/>
          <pc:sldMk cId="3860640080" sldId="264"/>
        </pc:sldMkLst>
        <pc:spChg chg="mod">
          <ac:chgData name="Rebecca Francis-Davies" userId="S::r.francis-davies@uwtsd.ac.uk::caf69e2c-2198-47a4-8268-c57958bd4ca9" providerId="AD" clId="Web-{466BCA5A-7710-44DF-A4DC-92F2F280BAB0}" dt="2023-02-05T19:39:00.281" v="772"/>
          <ac:spMkLst>
            <pc:docMk/>
            <pc:sldMk cId="3860640080" sldId="264"/>
            <ac:spMk id="2" creationId="{05434106-A74D-D7CC-0F33-28922912251B}"/>
          </ac:spMkLst>
        </pc:spChg>
        <pc:spChg chg="mod">
          <ac:chgData name="Rebecca Francis-Davies" userId="S::r.francis-davies@uwtsd.ac.uk::caf69e2c-2198-47a4-8268-c57958bd4ca9" providerId="AD" clId="Web-{466BCA5A-7710-44DF-A4DC-92F2F280BAB0}" dt="2023-02-05T19:39:00.281" v="772"/>
          <ac:spMkLst>
            <pc:docMk/>
            <pc:sldMk cId="3860640080" sldId="264"/>
            <ac:spMk id="3" creationId="{92B17B08-AFC2-82A6-4D71-6B0557367E89}"/>
          </ac:spMkLst>
        </pc:spChg>
        <pc:spChg chg="add">
          <ac:chgData name="Rebecca Francis-Davies" userId="S::r.francis-davies@uwtsd.ac.uk::caf69e2c-2198-47a4-8268-c57958bd4ca9" providerId="AD" clId="Web-{466BCA5A-7710-44DF-A4DC-92F2F280BAB0}" dt="2023-02-05T19:39:00.281" v="772"/>
          <ac:spMkLst>
            <pc:docMk/>
            <pc:sldMk cId="3860640080" sldId="264"/>
            <ac:spMk id="8" creationId="{1A0923FF-2452-437F-8025-CEC713971D8B}"/>
          </ac:spMkLst>
        </pc:spChg>
        <pc:cxnChg chg="add">
          <ac:chgData name="Rebecca Francis-Davies" userId="S::r.francis-davies@uwtsd.ac.uk::caf69e2c-2198-47a4-8268-c57958bd4ca9" providerId="AD" clId="Web-{466BCA5A-7710-44DF-A4DC-92F2F280BAB0}" dt="2023-02-05T19:39:00.281" v="772"/>
          <ac:cxnSpMkLst>
            <pc:docMk/>
            <pc:sldMk cId="3860640080" sldId="264"/>
            <ac:cxnSpMk id="10" creationId="{46EC0111-225C-468A-9C17-A47A35E2551C}"/>
          </ac:cxnSpMkLst>
        </pc:cxnChg>
      </pc:sldChg>
      <pc:sldChg chg="new del">
        <pc:chgData name="Rebecca Francis-Davies" userId="S::r.francis-davies@uwtsd.ac.uk::caf69e2c-2198-47a4-8268-c57958bd4ca9" providerId="AD" clId="Web-{466BCA5A-7710-44DF-A4DC-92F2F280BAB0}" dt="2023-02-05T19:39:36.829" v="774"/>
        <pc:sldMkLst>
          <pc:docMk/>
          <pc:sldMk cId="248692279" sldId="265"/>
        </pc:sldMkLst>
      </pc:sldChg>
      <pc:sldChg chg="addSp modSp new mod setBg addAnim">
        <pc:chgData name="Rebecca Francis-Davies" userId="S::r.francis-davies@uwtsd.ac.uk::caf69e2c-2198-47a4-8268-c57958bd4ca9" providerId="AD" clId="Web-{466BCA5A-7710-44DF-A4DC-92F2F280BAB0}" dt="2023-02-05T19:40:14.236" v="791"/>
        <pc:sldMkLst>
          <pc:docMk/>
          <pc:sldMk cId="3518822640" sldId="265"/>
        </pc:sldMkLst>
        <pc:spChg chg="mod ord">
          <ac:chgData name="Rebecca Francis-Davies" userId="S::r.francis-davies@uwtsd.ac.uk::caf69e2c-2198-47a4-8268-c57958bd4ca9" providerId="AD" clId="Web-{466BCA5A-7710-44DF-A4DC-92F2F280BAB0}" dt="2023-02-05T19:40:14.221" v="789"/>
          <ac:spMkLst>
            <pc:docMk/>
            <pc:sldMk cId="3518822640" sldId="265"/>
            <ac:spMk id="2" creationId="{75457609-3732-5EA4-3AA6-1898F4ED0A41}"/>
          </ac:spMkLst>
        </pc:spChg>
        <pc:spChg chg="mod">
          <ac:chgData name="Rebecca Francis-Davies" userId="S::r.francis-davies@uwtsd.ac.uk::caf69e2c-2198-47a4-8268-c57958bd4ca9" providerId="AD" clId="Web-{466BCA5A-7710-44DF-A4DC-92F2F280BAB0}" dt="2023-02-05T19:40:14.221" v="789"/>
          <ac:spMkLst>
            <pc:docMk/>
            <pc:sldMk cId="3518822640" sldId="265"/>
            <ac:spMk id="3" creationId="{86D3E1B5-C835-F048-608B-5D4A380347AB}"/>
          </ac:spMkLst>
        </pc:spChg>
        <pc:spChg chg="add">
          <ac:chgData name="Rebecca Francis-Davies" userId="S::r.francis-davies@uwtsd.ac.uk::caf69e2c-2198-47a4-8268-c57958bd4ca9" providerId="AD" clId="Web-{466BCA5A-7710-44DF-A4DC-92F2F280BAB0}" dt="2023-02-05T19:40:14.221" v="789"/>
          <ac:spMkLst>
            <pc:docMk/>
            <pc:sldMk cId="3518822640" sldId="265"/>
            <ac:spMk id="9" creationId="{3CE54A2A-DF49-4800-82E7-3AF9353F8110}"/>
          </ac:spMkLst>
        </pc:spChg>
        <pc:spChg chg="add">
          <ac:chgData name="Rebecca Francis-Davies" userId="S::r.francis-davies@uwtsd.ac.uk::caf69e2c-2198-47a4-8268-c57958bd4ca9" providerId="AD" clId="Web-{466BCA5A-7710-44DF-A4DC-92F2F280BAB0}" dt="2023-02-05T19:40:14.221" v="789"/>
          <ac:spMkLst>
            <pc:docMk/>
            <pc:sldMk cId="3518822640" sldId="265"/>
            <ac:spMk id="11" creationId="{836D1C3F-3B56-4607-9BE3-5611009C2B15}"/>
          </ac:spMkLst>
        </pc:spChg>
        <pc:spChg chg="add">
          <ac:chgData name="Rebecca Francis-Davies" userId="S::r.francis-davies@uwtsd.ac.uk::caf69e2c-2198-47a4-8268-c57958bd4ca9" providerId="AD" clId="Web-{466BCA5A-7710-44DF-A4DC-92F2F280BAB0}" dt="2023-02-05T19:40:14.221" v="789"/>
          <ac:spMkLst>
            <pc:docMk/>
            <pc:sldMk cId="3518822640" sldId="265"/>
            <ac:spMk id="13" creationId="{89F20272-3B4F-6A3B-D2BA-5C9FE5E57546}"/>
          </ac:spMkLst>
        </pc:spChg>
        <pc:picChg chg="add">
          <ac:chgData name="Rebecca Francis-Davies" userId="S::r.francis-davies@uwtsd.ac.uk::caf69e2c-2198-47a4-8268-c57958bd4ca9" providerId="AD" clId="Web-{466BCA5A-7710-44DF-A4DC-92F2F280BAB0}" dt="2023-02-05T19:40:14.221" v="789"/>
          <ac:picMkLst>
            <pc:docMk/>
            <pc:sldMk cId="3518822640" sldId="265"/>
            <ac:picMk id="5" creationId="{A22645BD-5522-B892-DDF5-CBE6D14D1672}"/>
          </ac:picMkLst>
        </pc:picChg>
        <pc:cxnChg chg="add">
          <ac:chgData name="Rebecca Francis-Davies" userId="S::r.francis-davies@uwtsd.ac.uk::caf69e2c-2198-47a4-8268-c57958bd4ca9" providerId="AD" clId="Web-{466BCA5A-7710-44DF-A4DC-92F2F280BAB0}" dt="2023-02-05T19:40:14.221" v="789"/>
          <ac:cxnSpMkLst>
            <pc:docMk/>
            <pc:sldMk cId="3518822640" sldId="265"/>
            <ac:cxnSpMk id="15" creationId="{B0AA360F-DECB-4836-8FB6-22C4BC3FB02D}"/>
          </ac:cxnSpMkLst>
        </pc:cxnChg>
      </pc:sldChg>
      <pc:sldChg chg="addSp modSp new mod setBg">
        <pc:chgData name="Rebecca Francis-Davies" userId="S::r.francis-davies@uwtsd.ac.uk::caf69e2c-2198-47a4-8268-c57958bd4ca9" providerId="AD" clId="Web-{466BCA5A-7710-44DF-A4DC-92F2F280BAB0}" dt="2023-02-05T19:48:41.233" v="801"/>
        <pc:sldMkLst>
          <pc:docMk/>
          <pc:sldMk cId="3695768193" sldId="266"/>
        </pc:sldMkLst>
        <pc:spChg chg="mod">
          <ac:chgData name="Rebecca Francis-Davies" userId="S::r.francis-davies@uwtsd.ac.uk::caf69e2c-2198-47a4-8268-c57958bd4ca9" providerId="AD" clId="Web-{466BCA5A-7710-44DF-A4DC-92F2F280BAB0}" dt="2023-02-05T19:48:41.233" v="801"/>
          <ac:spMkLst>
            <pc:docMk/>
            <pc:sldMk cId="3695768193" sldId="266"/>
            <ac:spMk id="2" creationId="{A610A085-2C0A-9275-71FB-99749A924EB9}"/>
          </ac:spMkLst>
        </pc:spChg>
        <pc:spChg chg="mod">
          <ac:chgData name="Rebecca Francis-Davies" userId="S::r.francis-davies@uwtsd.ac.uk::caf69e2c-2198-47a4-8268-c57958bd4ca9" providerId="AD" clId="Web-{466BCA5A-7710-44DF-A4DC-92F2F280BAB0}" dt="2023-02-05T19:48:41.233" v="801"/>
          <ac:spMkLst>
            <pc:docMk/>
            <pc:sldMk cId="3695768193" sldId="266"/>
            <ac:spMk id="3" creationId="{26EB6D35-4068-0ACD-1C15-0D2279AC05BE}"/>
          </ac:spMkLst>
        </pc:spChg>
        <pc:spChg chg="add">
          <ac:chgData name="Rebecca Francis-Davies" userId="S::r.francis-davies@uwtsd.ac.uk::caf69e2c-2198-47a4-8268-c57958bd4ca9" providerId="AD" clId="Web-{466BCA5A-7710-44DF-A4DC-92F2F280BAB0}" dt="2023-02-05T19:48:41.233" v="801"/>
          <ac:spMkLst>
            <pc:docMk/>
            <pc:sldMk cId="3695768193" sldId="266"/>
            <ac:spMk id="9" creationId="{D3ED8E66-E2AC-4CC9-ADE3-FA44E40291F8}"/>
          </ac:spMkLst>
        </pc:spChg>
        <pc:picChg chg="add">
          <ac:chgData name="Rebecca Francis-Davies" userId="S::r.francis-davies@uwtsd.ac.uk::caf69e2c-2198-47a4-8268-c57958bd4ca9" providerId="AD" clId="Web-{466BCA5A-7710-44DF-A4DC-92F2F280BAB0}" dt="2023-02-05T19:48:41.233" v="801"/>
          <ac:picMkLst>
            <pc:docMk/>
            <pc:sldMk cId="3695768193" sldId="266"/>
            <ac:picMk id="5" creationId="{1FEC9BAC-EF79-892C-8FC5-11A95FE3644D}"/>
          </ac:picMkLst>
        </pc:picChg>
        <pc:cxnChg chg="add">
          <ac:chgData name="Rebecca Francis-Davies" userId="S::r.francis-davies@uwtsd.ac.uk::caf69e2c-2198-47a4-8268-c57958bd4ca9" providerId="AD" clId="Web-{466BCA5A-7710-44DF-A4DC-92F2F280BAB0}" dt="2023-02-05T19:48:41.233" v="801"/>
          <ac:cxnSpMkLst>
            <pc:docMk/>
            <pc:sldMk cId="3695768193" sldId="266"/>
            <ac:cxnSpMk id="11" creationId="{99E4D94C-0C5B-41F3-A1CB-A1E215C6A19C}"/>
          </ac:cxnSpMkLst>
        </pc:cxnChg>
      </pc:sldChg>
      <pc:sldChg chg="addSp modSp new mod setBg">
        <pc:chgData name="Rebecca Francis-Davies" userId="S::r.francis-davies@uwtsd.ac.uk::caf69e2c-2198-47a4-8268-c57958bd4ca9" providerId="AD" clId="Web-{466BCA5A-7710-44DF-A4DC-92F2F280BAB0}" dt="2023-02-05T19:53:31.568" v="815"/>
        <pc:sldMkLst>
          <pc:docMk/>
          <pc:sldMk cId="1092023968" sldId="267"/>
        </pc:sldMkLst>
        <pc:spChg chg="mod">
          <ac:chgData name="Rebecca Francis-Davies" userId="S::r.francis-davies@uwtsd.ac.uk::caf69e2c-2198-47a4-8268-c57958bd4ca9" providerId="AD" clId="Web-{466BCA5A-7710-44DF-A4DC-92F2F280BAB0}" dt="2023-02-05T19:53:31.568" v="815"/>
          <ac:spMkLst>
            <pc:docMk/>
            <pc:sldMk cId="1092023968" sldId="267"/>
            <ac:spMk id="2" creationId="{E33A7A99-B88A-0E03-903C-DEE4830E6836}"/>
          </ac:spMkLst>
        </pc:spChg>
        <pc:spChg chg="mod">
          <ac:chgData name="Rebecca Francis-Davies" userId="S::r.francis-davies@uwtsd.ac.uk::caf69e2c-2198-47a4-8268-c57958bd4ca9" providerId="AD" clId="Web-{466BCA5A-7710-44DF-A4DC-92F2F280BAB0}" dt="2023-02-05T19:53:31.568" v="815"/>
          <ac:spMkLst>
            <pc:docMk/>
            <pc:sldMk cId="1092023968" sldId="267"/>
            <ac:spMk id="3" creationId="{41771F2D-81AA-95C8-A4DB-7DF514044F97}"/>
          </ac:spMkLst>
        </pc:spChg>
        <pc:spChg chg="add">
          <ac:chgData name="Rebecca Francis-Davies" userId="S::r.francis-davies@uwtsd.ac.uk::caf69e2c-2198-47a4-8268-c57958bd4ca9" providerId="AD" clId="Web-{466BCA5A-7710-44DF-A4DC-92F2F280BAB0}" dt="2023-02-05T19:53:31.568" v="815"/>
          <ac:spMkLst>
            <pc:docMk/>
            <pc:sldMk cId="1092023968" sldId="267"/>
            <ac:spMk id="9" creationId="{D3ED8E66-E2AC-4CC9-ADE3-FA44E40291F8}"/>
          </ac:spMkLst>
        </pc:spChg>
        <pc:picChg chg="add">
          <ac:chgData name="Rebecca Francis-Davies" userId="S::r.francis-davies@uwtsd.ac.uk::caf69e2c-2198-47a4-8268-c57958bd4ca9" providerId="AD" clId="Web-{466BCA5A-7710-44DF-A4DC-92F2F280BAB0}" dt="2023-02-05T19:53:31.568" v="815"/>
          <ac:picMkLst>
            <pc:docMk/>
            <pc:sldMk cId="1092023968" sldId="267"/>
            <ac:picMk id="5" creationId="{DA17FFD3-8AFC-010E-B677-4838264206C1}"/>
          </ac:picMkLst>
        </pc:picChg>
        <pc:cxnChg chg="add">
          <ac:chgData name="Rebecca Francis-Davies" userId="S::r.francis-davies@uwtsd.ac.uk::caf69e2c-2198-47a4-8268-c57958bd4ca9" providerId="AD" clId="Web-{466BCA5A-7710-44DF-A4DC-92F2F280BAB0}" dt="2023-02-05T19:53:31.568" v="815"/>
          <ac:cxnSpMkLst>
            <pc:docMk/>
            <pc:sldMk cId="1092023968" sldId="267"/>
            <ac:cxnSpMk id="11" creationId="{99E4D94C-0C5B-41F3-A1CB-A1E215C6A19C}"/>
          </ac:cxnSpMkLst>
        </pc:cxnChg>
      </pc:sldChg>
      <pc:sldMasterChg chg="add del addSldLayout delSldLayout">
        <pc:chgData name="Rebecca Francis-Davies" userId="S::r.francis-davies@uwtsd.ac.uk::caf69e2c-2198-47a4-8268-c57958bd4ca9" providerId="AD" clId="Web-{466BCA5A-7710-44DF-A4DC-92F2F280BAB0}" dt="2023-02-05T19:00:51.810" v="15"/>
        <pc:sldMasterMkLst>
          <pc:docMk/>
          <pc:sldMasterMk cId="0" sldId="2147483648"/>
        </pc:sldMasterMkLst>
        <pc:sldLayoutChg chg="add del">
          <pc:chgData name="Rebecca Francis-Davies" userId="S::r.francis-davies@uwtsd.ac.uk::caf69e2c-2198-47a4-8268-c57958bd4ca9" providerId="AD" clId="Web-{466BCA5A-7710-44DF-A4DC-92F2F280BAB0}" dt="2023-02-05T19:00:51.810" v="15"/>
          <pc:sldLayoutMkLst>
            <pc:docMk/>
            <pc:sldMasterMk cId="0" sldId="2147483648"/>
            <pc:sldLayoutMk cId="0" sldId="2147483649"/>
          </pc:sldLayoutMkLst>
        </pc:sldLayoutChg>
        <pc:sldLayoutChg chg="add del">
          <pc:chgData name="Rebecca Francis-Davies" userId="S::r.francis-davies@uwtsd.ac.uk::caf69e2c-2198-47a4-8268-c57958bd4ca9" providerId="AD" clId="Web-{466BCA5A-7710-44DF-A4DC-92F2F280BAB0}" dt="2023-02-05T19:00:51.810" v="15"/>
          <pc:sldLayoutMkLst>
            <pc:docMk/>
            <pc:sldMasterMk cId="0" sldId="2147483648"/>
            <pc:sldLayoutMk cId="0" sldId="2147483650"/>
          </pc:sldLayoutMkLst>
        </pc:sldLayoutChg>
        <pc:sldLayoutChg chg="add del">
          <pc:chgData name="Rebecca Francis-Davies" userId="S::r.francis-davies@uwtsd.ac.uk::caf69e2c-2198-47a4-8268-c57958bd4ca9" providerId="AD" clId="Web-{466BCA5A-7710-44DF-A4DC-92F2F280BAB0}" dt="2023-02-05T19:00:51.810" v="15"/>
          <pc:sldLayoutMkLst>
            <pc:docMk/>
            <pc:sldMasterMk cId="0" sldId="2147483648"/>
            <pc:sldLayoutMk cId="0" sldId="2147483652"/>
          </pc:sldLayoutMkLst>
        </pc:sldLayoutChg>
        <pc:sldLayoutChg chg="add del">
          <pc:chgData name="Rebecca Francis-Davies" userId="S::r.francis-davies@uwtsd.ac.uk::caf69e2c-2198-47a4-8268-c57958bd4ca9" providerId="AD" clId="Web-{466BCA5A-7710-44DF-A4DC-92F2F280BAB0}" dt="2023-02-05T19:00:51.810" v="15"/>
          <pc:sldLayoutMkLst>
            <pc:docMk/>
            <pc:sldMasterMk cId="0" sldId="2147483648"/>
            <pc:sldLayoutMk cId="0" sldId="2147483653"/>
          </pc:sldLayoutMkLst>
        </pc:sldLayoutChg>
        <pc:sldLayoutChg chg="add del">
          <pc:chgData name="Rebecca Francis-Davies" userId="S::r.francis-davies@uwtsd.ac.uk::caf69e2c-2198-47a4-8268-c57958bd4ca9" providerId="AD" clId="Web-{466BCA5A-7710-44DF-A4DC-92F2F280BAB0}" dt="2023-02-05T19:00:51.810" v="15"/>
          <pc:sldLayoutMkLst>
            <pc:docMk/>
            <pc:sldMasterMk cId="0" sldId="2147483648"/>
            <pc:sldLayoutMk cId="0" sldId="2147483654"/>
          </pc:sldLayoutMkLst>
        </pc:sldLayoutChg>
        <pc:sldLayoutChg chg="add del">
          <pc:chgData name="Rebecca Francis-Davies" userId="S::r.francis-davies@uwtsd.ac.uk::caf69e2c-2198-47a4-8268-c57958bd4ca9" providerId="AD" clId="Web-{466BCA5A-7710-44DF-A4DC-92F2F280BAB0}" dt="2023-02-05T19:00:51.810" v="15"/>
          <pc:sldLayoutMkLst>
            <pc:docMk/>
            <pc:sldMasterMk cId="0" sldId="2147483648"/>
            <pc:sldLayoutMk cId="0" sldId="2147483655"/>
          </pc:sldLayoutMkLst>
        </pc:sldLayoutChg>
        <pc:sldLayoutChg chg="add del">
          <pc:chgData name="Rebecca Francis-Davies" userId="S::r.francis-davies@uwtsd.ac.uk::caf69e2c-2198-47a4-8268-c57958bd4ca9" providerId="AD" clId="Web-{466BCA5A-7710-44DF-A4DC-92F2F280BAB0}" dt="2023-02-05T19:00:51.810" v="15"/>
          <pc:sldLayoutMkLst>
            <pc:docMk/>
            <pc:sldMasterMk cId="0" sldId="2147483648"/>
            <pc:sldLayoutMk cId="0" sldId="2147483656"/>
          </pc:sldLayoutMkLst>
        </pc:sldLayoutChg>
        <pc:sldLayoutChg chg="add del">
          <pc:chgData name="Rebecca Francis-Davies" userId="S::r.francis-davies@uwtsd.ac.uk::caf69e2c-2198-47a4-8268-c57958bd4ca9" providerId="AD" clId="Web-{466BCA5A-7710-44DF-A4DC-92F2F280BAB0}" dt="2023-02-05T19:00:51.810" v="15"/>
          <pc:sldLayoutMkLst>
            <pc:docMk/>
            <pc:sldMasterMk cId="0" sldId="2147483648"/>
            <pc:sldLayoutMk cId="0" sldId="2147483658"/>
          </pc:sldLayoutMkLst>
        </pc:sldLayoutChg>
        <pc:sldLayoutChg chg="add del">
          <pc:chgData name="Rebecca Francis-Davies" userId="S::r.francis-davies@uwtsd.ac.uk::caf69e2c-2198-47a4-8268-c57958bd4ca9" providerId="AD" clId="Web-{466BCA5A-7710-44DF-A4DC-92F2F280BAB0}" dt="2023-02-05T19:00:51.810" v="15"/>
          <pc:sldLayoutMkLst>
            <pc:docMk/>
            <pc:sldMasterMk cId="0" sldId="2147483648"/>
            <pc:sldLayoutMk cId="0" sldId="2147483659"/>
          </pc:sldLayoutMkLst>
        </pc:sldLayoutChg>
        <pc:sldLayoutChg chg="add del">
          <pc:chgData name="Rebecca Francis-Davies" userId="S::r.francis-davies@uwtsd.ac.uk::caf69e2c-2198-47a4-8268-c57958bd4ca9" providerId="AD" clId="Web-{466BCA5A-7710-44DF-A4DC-92F2F280BAB0}" dt="2023-02-05T19:00:51.810" v="15"/>
          <pc:sldLayoutMkLst>
            <pc:docMk/>
            <pc:sldMasterMk cId="0" sldId="2147483648"/>
            <pc:sldLayoutMk cId="0" sldId="2147483661"/>
          </pc:sldLayoutMkLst>
        </pc:sldLayoutChg>
        <pc:sldLayoutChg chg="add del">
          <pc:chgData name="Rebecca Francis-Davies" userId="S::r.francis-davies@uwtsd.ac.uk::caf69e2c-2198-47a4-8268-c57958bd4ca9" providerId="AD" clId="Web-{466BCA5A-7710-44DF-A4DC-92F2F280BAB0}" dt="2023-02-05T19:00:51.810" v="15"/>
          <pc:sldLayoutMkLst>
            <pc:docMk/>
            <pc:sldMasterMk cId="0" sldId="2147483648"/>
            <pc:sldLayoutMk cId="0" sldId="2147483662"/>
          </pc:sldLayoutMkLst>
        </pc:sldLayoutChg>
        <pc:sldLayoutChg chg="add del">
          <pc:chgData name="Rebecca Francis-Davies" userId="S::r.francis-davies@uwtsd.ac.uk::caf69e2c-2198-47a4-8268-c57958bd4ca9" providerId="AD" clId="Web-{466BCA5A-7710-44DF-A4DC-92F2F280BAB0}" dt="2023-02-05T19:00:51.810" v="15"/>
          <pc:sldLayoutMkLst>
            <pc:docMk/>
            <pc:sldMasterMk cId="0" sldId="2147483648"/>
            <pc:sldLayoutMk cId="0" sldId="2147483667"/>
          </pc:sldLayoutMkLst>
        </pc:sldLayoutChg>
        <pc:sldLayoutChg chg="add del">
          <pc:chgData name="Rebecca Francis-Davies" userId="S::r.francis-davies@uwtsd.ac.uk::caf69e2c-2198-47a4-8268-c57958bd4ca9" providerId="AD" clId="Web-{466BCA5A-7710-44DF-A4DC-92F2F280BAB0}" dt="2023-02-05T19:00:51.810" v="15"/>
          <pc:sldLayoutMkLst>
            <pc:docMk/>
            <pc:sldMasterMk cId="0" sldId="2147483648"/>
            <pc:sldLayoutMk cId="0" sldId="2147483668"/>
          </pc:sldLayoutMkLst>
        </pc:sldLayoutChg>
        <pc:sldLayoutChg chg="add del">
          <pc:chgData name="Rebecca Francis-Davies" userId="S::r.francis-davies@uwtsd.ac.uk::caf69e2c-2198-47a4-8268-c57958bd4ca9" providerId="AD" clId="Web-{466BCA5A-7710-44DF-A4DC-92F2F280BAB0}" dt="2023-02-05T19:00:51.810" v="15"/>
          <pc:sldLayoutMkLst>
            <pc:docMk/>
            <pc:sldMasterMk cId="0" sldId="2147483648"/>
            <pc:sldLayoutMk cId="0" sldId="2147483669"/>
          </pc:sldLayoutMkLst>
        </pc:sldLayoutChg>
        <pc:sldLayoutChg chg="add del">
          <pc:chgData name="Rebecca Francis-Davies" userId="S::r.francis-davies@uwtsd.ac.uk::caf69e2c-2198-47a4-8268-c57958bd4ca9" providerId="AD" clId="Web-{466BCA5A-7710-44DF-A4DC-92F2F280BAB0}" dt="2023-02-05T19:00:51.810" v="15"/>
          <pc:sldLayoutMkLst>
            <pc:docMk/>
            <pc:sldMasterMk cId="0" sldId="2147483648"/>
            <pc:sldLayoutMk cId="0" sldId="2147483670"/>
          </pc:sldLayoutMkLst>
        </pc:sldLayoutChg>
        <pc:sldLayoutChg chg="add del">
          <pc:chgData name="Rebecca Francis-Davies" userId="S::r.francis-davies@uwtsd.ac.uk::caf69e2c-2198-47a4-8268-c57958bd4ca9" providerId="AD" clId="Web-{466BCA5A-7710-44DF-A4DC-92F2F280BAB0}" dt="2023-02-05T19:00:51.810" v="15"/>
          <pc:sldLayoutMkLst>
            <pc:docMk/>
            <pc:sldMasterMk cId="0" sldId="2147483648"/>
            <pc:sldLayoutMk cId="0" sldId="2147483672"/>
          </pc:sldLayoutMkLst>
        </pc:sldLayoutChg>
        <pc:sldLayoutChg chg="add del">
          <pc:chgData name="Rebecca Francis-Davies" userId="S::r.francis-davies@uwtsd.ac.uk::caf69e2c-2198-47a4-8268-c57958bd4ca9" providerId="AD" clId="Web-{466BCA5A-7710-44DF-A4DC-92F2F280BAB0}" dt="2023-02-05T19:00:51.810" v="15"/>
          <pc:sldLayoutMkLst>
            <pc:docMk/>
            <pc:sldMasterMk cId="0" sldId="2147483648"/>
            <pc:sldLayoutMk cId="0" sldId="2147483673"/>
          </pc:sldLayoutMkLst>
        </pc:sldLayoutChg>
      </pc:sldMasterChg>
      <pc:sldMasterChg chg="add addSldLayout">
        <pc:chgData name="Rebecca Francis-Davies" userId="S::r.francis-davies@uwtsd.ac.uk::caf69e2c-2198-47a4-8268-c57958bd4ca9" providerId="AD" clId="Web-{466BCA5A-7710-44DF-A4DC-92F2F280BAB0}" dt="2023-02-05T19:00:51.810" v="15"/>
        <pc:sldMasterMkLst>
          <pc:docMk/>
          <pc:sldMasterMk cId="2142012538" sldId="2147483699"/>
        </pc:sldMasterMkLst>
        <pc:sldLayoutChg chg="add">
          <pc:chgData name="Rebecca Francis-Davies" userId="S::r.francis-davies@uwtsd.ac.uk::caf69e2c-2198-47a4-8268-c57958bd4ca9" providerId="AD" clId="Web-{466BCA5A-7710-44DF-A4DC-92F2F280BAB0}" dt="2023-02-05T19:00:51.810" v="15"/>
          <pc:sldLayoutMkLst>
            <pc:docMk/>
            <pc:sldMasterMk cId="2142012538" sldId="2147483699"/>
            <pc:sldLayoutMk cId="735640999" sldId="2147483688"/>
          </pc:sldLayoutMkLst>
        </pc:sldLayoutChg>
        <pc:sldLayoutChg chg="add">
          <pc:chgData name="Rebecca Francis-Davies" userId="S::r.francis-davies@uwtsd.ac.uk::caf69e2c-2198-47a4-8268-c57958bd4ca9" providerId="AD" clId="Web-{466BCA5A-7710-44DF-A4DC-92F2F280BAB0}" dt="2023-02-05T19:00:51.810" v="15"/>
          <pc:sldLayoutMkLst>
            <pc:docMk/>
            <pc:sldMasterMk cId="2142012538" sldId="2147483699"/>
            <pc:sldLayoutMk cId="747222993" sldId="2147483689"/>
          </pc:sldLayoutMkLst>
        </pc:sldLayoutChg>
        <pc:sldLayoutChg chg="add">
          <pc:chgData name="Rebecca Francis-Davies" userId="S::r.francis-davies@uwtsd.ac.uk::caf69e2c-2198-47a4-8268-c57958bd4ca9" providerId="AD" clId="Web-{466BCA5A-7710-44DF-A4DC-92F2F280BAB0}" dt="2023-02-05T19:00:51.810" v="15"/>
          <pc:sldLayoutMkLst>
            <pc:docMk/>
            <pc:sldMasterMk cId="2142012538" sldId="2147483699"/>
            <pc:sldLayoutMk cId="1177631911" sldId="2147483690"/>
          </pc:sldLayoutMkLst>
        </pc:sldLayoutChg>
        <pc:sldLayoutChg chg="add">
          <pc:chgData name="Rebecca Francis-Davies" userId="S::r.francis-davies@uwtsd.ac.uk::caf69e2c-2198-47a4-8268-c57958bd4ca9" providerId="AD" clId="Web-{466BCA5A-7710-44DF-A4DC-92F2F280BAB0}" dt="2023-02-05T19:00:51.810" v="15"/>
          <pc:sldLayoutMkLst>
            <pc:docMk/>
            <pc:sldMasterMk cId="2142012538" sldId="2147483699"/>
            <pc:sldLayoutMk cId="2094842065" sldId="2147483691"/>
          </pc:sldLayoutMkLst>
        </pc:sldLayoutChg>
        <pc:sldLayoutChg chg="add">
          <pc:chgData name="Rebecca Francis-Davies" userId="S::r.francis-davies@uwtsd.ac.uk::caf69e2c-2198-47a4-8268-c57958bd4ca9" providerId="AD" clId="Web-{466BCA5A-7710-44DF-A4DC-92F2F280BAB0}" dt="2023-02-05T19:00:51.810" v="15"/>
          <pc:sldLayoutMkLst>
            <pc:docMk/>
            <pc:sldMasterMk cId="2142012538" sldId="2147483699"/>
            <pc:sldLayoutMk cId="1224449325" sldId="2147483692"/>
          </pc:sldLayoutMkLst>
        </pc:sldLayoutChg>
        <pc:sldLayoutChg chg="add">
          <pc:chgData name="Rebecca Francis-Davies" userId="S::r.francis-davies@uwtsd.ac.uk::caf69e2c-2198-47a4-8268-c57958bd4ca9" providerId="AD" clId="Web-{466BCA5A-7710-44DF-A4DC-92F2F280BAB0}" dt="2023-02-05T19:00:51.810" v="15"/>
          <pc:sldLayoutMkLst>
            <pc:docMk/>
            <pc:sldMasterMk cId="2142012538" sldId="2147483699"/>
            <pc:sldLayoutMk cId="2154102747" sldId="2147483693"/>
          </pc:sldLayoutMkLst>
        </pc:sldLayoutChg>
        <pc:sldLayoutChg chg="add">
          <pc:chgData name="Rebecca Francis-Davies" userId="S::r.francis-davies@uwtsd.ac.uk::caf69e2c-2198-47a4-8268-c57958bd4ca9" providerId="AD" clId="Web-{466BCA5A-7710-44DF-A4DC-92F2F280BAB0}" dt="2023-02-05T19:00:51.810" v="15"/>
          <pc:sldLayoutMkLst>
            <pc:docMk/>
            <pc:sldMasterMk cId="2142012538" sldId="2147483699"/>
            <pc:sldLayoutMk cId="2395941683" sldId="2147483694"/>
          </pc:sldLayoutMkLst>
        </pc:sldLayoutChg>
        <pc:sldLayoutChg chg="add">
          <pc:chgData name="Rebecca Francis-Davies" userId="S::r.francis-davies@uwtsd.ac.uk::caf69e2c-2198-47a4-8268-c57958bd4ca9" providerId="AD" clId="Web-{466BCA5A-7710-44DF-A4DC-92F2F280BAB0}" dt="2023-02-05T19:00:51.810" v="15"/>
          <pc:sldLayoutMkLst>
            <pc:docMk/>
            <pc:sldMasterMk cId="2142012538" sldId="2147483699"/>
            <pc:sldLayoutMk cId="3298118692" sldId="2147483695"/>
          </pc:sldLayoutMkLst>
        </pc:sldLayoutChg>
        <pc:sldLayoutChg chg="add">
          <pc:chgData name="Rebecca Francis-Davies" userId="S::r.francis-davies@uwtsd.ac.uk::caf69e2c-2198-47a4-8268-c57958bd4ca9" providerId="AD" clId="Web-{466BCA5A-7710-44DF-A4DC-92F2F280BAB0}" dt="2023-02-05T19:00:51.810" v="15"/>
          <pc:sldLayoutMkLst>
            <pc:docMk/>
            <pc:sldMasterMk cId="2142012538" sldId="2147483699"/>
            <pc:sldLayoutMk cId="1441979702" sldId="2147483696"/>
          </pc:sldLayoutMkLst>
        </pc:sldLayoutChg>
        <pc:sldLayoutChg chg="add">
          <pc:chgData name="Rebecca Francis-Davies" userId="S::r.francis-davies@uwtsd.ac.uk::caf69e2c-2198-47a4-8268-c57958bd4ca9" providerId="AD" clId="Web-{466BCA5A-7710-44DF-A4DC-92F2F280BAB0}" dt="2023-02-05T19:00:51.810" v="15"/>
          <pc:sldLayoutMkLst>
            <pc:docMk/>
            <pc:sldMasterMk cId="2142012538" sldId="2147483699"/>
            <pc:sldLayoutMk cId="3409624370" sldId="2147483697"/>
          </pc:sldLayoutMkLst>
        </pc:sldLayoutChg>
        <pc:sldLayoutChg chg="add">
          <pc:chgData name="Rebecca Francis-Davies" userId="S::r.francis-davies@uwtsd.ac.uk::caf69e2c-2198-47a4-8268-c57958bd4ca9" providerId="AD" clId="Web-{466BCA5A-7710-44DF-A4DC-92F2F280BAB0}" dt="2023-02-05T19:00:51.810" v="15"/>
          <pc:sldLayoutMkLst>
            <pc:docMk/>
            <pc:sldMasterMk cId="2142012538" sldId="2147483699"/>
            <pc:sldLayoutMk cId="2234980252" sldId="2147483698"/>
          </pc:sldLayoutMkLst>
        </pc:sldLayoutChg>
      </pc:sldMasterChg>
      <pc:sldMasterChg chg="add del addSldLayout delSldLayout">
        <pc:chgData name="Rebecca Francis-Davies" userId="S::r.francis-davies@uwtsd.ac.uk::caf69e2c-2198-47a4-8268-c57958bd4ca9" providerId="AD" clId="Web-{466BCA5A-7710-44DF-A4DC-92F2F280BAB0}" dt="2023-02-05T19:00:51.716" v="14"/>
        <pc:sldMasterMkLst>
          <pc:docMk/>
          <pc:sldMasterMk cId="2408223065" sldId="2147483738"/>
        </pc:sldMasterMkLst>
        <pc:sldLayoutChg chg="add del">
          <pc:chgData name="Rebecca Francis-Davies" userId="S::r.francis-davies@uwtsd.ac.uk::caf69e2c-2198-47a4-8268-c57958bd4ca9" providerId="AD" clId="Web-{466BCA5A-7710-44DF-A4DC-92F2F280BAB0}" dt="2023-02-05T19:00:51.716" v="14"/>
          <pc:sldLayoutMkLst>
            <pc:docMk/>
            <pc:sldMasterMk cId="2408223065" sldId="2147483738"/>
            <pc:sldLayoutMk cId="3390305521" sldId="2147483727"/>
          </pc:sldLayoutMkLst>
        </pc:sldLayoutChg>
        <pc:sldLayoutChg chg="add del">
          <pc:chgData name="Rebecca Francis-Davies" userId="S::r.francis-davies@uwtsd.ac.uk::caf69e2c-2198-47a4-8268-c57958bd4ca9" providerId="AD" clId="Web-{466BCA5A-7710-44DF-A4DC-92F2F280BAB0}" dt="2023-02-05T19:00:51.716" v="14"/>
          <pc:sldLayoutMkLst>
            <pc:docMk/>
            <pc:sldMasterMk cId="2408223065" sldId="2147483738"/>
            <pc:sldLayoutMk cId="442386874" sldId="2147483728"/>
          </pc:sldLayoutMkLst>
        </pc:sldLayoutChg>
        <pc:sldLayoutChg chg="add del">
          <pc:chgData name="Rebecca Francis-Davies" userId="S::r.francis-davies@uwtsd.ac.uk::caf69e2c-2198-47a4-8268-c57958bd4ca9" providerId="AD" clId="Web-{466BCA5A-7710-44DF-A4DC-92F2F280BAB0}" dt="2023-02-05T19:00:51.716" v="14"/>
          <pc:sldLayoutMkLst>
            <pc:docMk/>
            <pc:sldMasterMk cId="2408223065" sldId="2147483738"/>
            <pc:sldLayoutMk cId="971101462" sldId="2147483729"/>
          </pc:sldLayoutMkLst>
        </pc:sldLayoutChg>
        <pc:sldLayoutChg chg="add del">
          <pc:chgData name="Rebecca Francis-Davies" userId="S::r.francis-davies@uwtsd.ac.uk::caf69e2c-2198-47a4-8268-c57958bd4ca9" providerId="AD" clId="Web-{466BCA5A-7710-44DF-A4DC-92F2F280BAB0}" dt="2023-02-05T19:00:51.716" v="14"/>
          <pc:sldLayoutMkLst>
            <pc:docMk/>
            <pc:sldMasterMk cId="2408223065" sldId="2147483738"/>
            <pc:sldLayoutMk cId="2006911271" sldId="2147483730"/>
          </pc:sldLayoutMkLst>
        </pc:sldLayoutChg>
        <pc:sldLayoutChg chg="add del">
          <pc:chgData name="Rebecca Francis-Davies" userId="S::r.francis-davies@uwtsd.ac.uk::caf69e2c-2198-47a4-8268-c57958bd4ca9" providerId="AD" clId="Web-{466BCA5A-7710-44DF-A4DC-92F2F280BAB0}" dt="2023-02-05T19:00:51.716" v="14"/>
          <pc:sldLayoutMkLst>
            <pc:docMk/>
            <pc:sldMasterMk cId="2408223065" sldId="2147483738"/>
            <pc:sldLayoutMk cId="3331461629" sldId="2147483731"/>
          </pc:sldLayoutMkLst>
        </pc:sldLayoutChg>
        <pc:sldLayoutChg chg="add del">
          <pc:chgData name="Rebecca Francis-Davies" userId="S::r.francis-davies@uwtsd.ac.uk::caf69e2c-2198-47a4-8268-c57958bd4ca9" providerId="AD" clId="Web-{466BCA5A-7710-44DF-A4DC-92F2F280BAB0}" dt="2023-02-05T19:00:51.716" v="14"/>
          <pc:sldLayoutMkLst>
            <pc:docMk/>
            <pc:sldMasterMk cId="2408223065" sldId="2147483738"/>
            <pc:sldLayoutMk cId="3567509239" sldId="2147483732"/>
          </pc:sldLayoutMkLst>
        </pc:sldLayoutChg>
        <pc:sldLayoutChg chg="add del">
          <pc:chgData name="Rebecca Francis-Davies" userId="S::r.francis-davies@uwtsd.ac.uk::caf69e2c-2198-47a4-8268-c57958bd4ca9" providerId="AD" clId="Web-{466BCA5A-7710-44DF-A4DC-92F2F280BAB0}" dt="2023-02-05T19:00:51.716" v="14"/>
          <pc:sldLayoutMkLst>
            <pc:docMk/>
            <pc:sldMasterMk cId="2408223065" sldId="2147483738"/>
            <pc:sldLayoutMk cId="3747364355" sldId="2147483733"/>
          </pc:sldLayoutMkLst>
        </pc:sldLayoutChg>
        <pc:sldLayoutChg chg="add del">
          <pc:chgData name="Rebecca Francis-Davies" userId="S::r.francis-davies@uwtsd.ac.uk::caf69e2c-2198-47a4-8268-c57958bd4ca9" providerId="AD" clId="Web-{466BCA5A-7710-44DF-A4DC-92F2F280BAB0}" dt="2023-02-05T19:00:51.716" v="14"/>
          <pc:sldLayoutMkLst>
            <pc:docMk/>
            <pc:sldMasterMk cId="2408223065" sldId="2147483738"/>
            <pc:sldLayoutMk cId="4069252294" sldId="2147483734"/>
          </pc:sldLayoutMkLst>
        </pc:sldLayoutChg>
        <pc:sldLayoutChg chg="add del">
          <pc:chgData name="Rebecca Francis-Davies" userId="S::r.francis-davies@uwtsd.ac.uk::caf69e2c-2198-47a4-8268-c57958bd4ca9" providerId="AD" clId="Web-{466BCA5A-7710-44DF-A4DC-92F2F280BAB0}" dt="2023-02-05T19:00:51.716" v="14"/>
          <pc:sldLayoutMkLst>
            <pc:docMk/>
            <pc:sldMasterMk cId="2408223065" sldId="2147483738"/>
            <pc:sldLayoutMk cId="3993821029" sldId="2147483735"/>
          </pc:sldLayoutMkLst>
        </pc:sldLayoutChg>
        <pc:sldLayoutChg chg="add del">
          <pc:chgData name="Rebecca Francis-Davies" userId="S::r.francis-davies@uwtsd.ac.uk::caf69e2c-2198-47a4-8268-c57958bd4ca9" providerId="AD" clId="Web-{466BCA5A-7710-44DF-A4DC-92F2F280BAB0}" dt="2023-02-05T19:00:51.716" v="14"/>
          <pc:sldLayoutMkLst>
            <pc:docMk/>
            <pc:sldMasterMk cId="2408223065" sldId="2147483738"/>
            <pc:sldLayoutMk cId="2696229062" sldId="2147483736"/>
          </pc:sldLayoutMkLst>
        </pc:sldLayoutChg>
        <pc:sldLayoutChg chg="add del">
          <pc:chgData name="Rebecca Francis-Davies" userId="S::r.francis-davies@uwtsd.ac.uk::caf69e2c-2198-47a4-8268-c57958bd4ca9" providerId="AD" clId="Web-{466BCA5A-7710-44DF-A4DC-92F2F280BAB0}" dt="2023-02-05T19:00:51.716" v="14"/>
          <pc:sldLayoutMkLst>
            <pc:docMk/>
            <pc:sldMasterMk cId="2408223065" sldId="2147483738"/>
            <pc:sldLayoutMk cId="1464730718" sldId="2147483737"/>
          </pc:sldLayoutMkLst>
        </pc:sldLayoutChg>
      </pc:sldMasterChg>
    </pc:docChg>
  </pc:docChgLst>
  <pc:docChgLst>
    <pc:chgData name="Rebecca Francis-Davies" userId="S::r.francis-davies@uwtsd.ac.uk::caf69e2c-2198-47a4-8268-c57958bd4ca9" providerId="AD" clId="Web-{B394E0A7-DAA7-70D8-D1A6-37C1B48C31D7}"/>
    <pc:docChg chg="modSld">
      <pc:chgData name="Rebecca Francis-Davies" userId="S::r.francis-davies@uwtsd.ac.uk::caf69e2c-2198-47a4-8268-c57958bd4ca9" providerId="AD" clId="Web-{B394E0A7-DAA7-70D8-D1A6-37C1B48C31D7}" dt="2023-02-05T20:43:14.433" v="61" actId="20577"/>
      <pc:docMkLst>
        <pc:docMk/>
      </pc:docMkLst>
      <pc:sldChg chg="modSp">
        <pc:chgData name="Rebecca Francis-Davies" userId="S::r.francis-davies@uwtsd.ac.uk::caf69e2c-2198-47a4-8268-c57958bd4ca9" providerId="AD" clId="Web-{B394E0A7-DAA7-70D8-D1A6-37C1B48C31D7}" dt="2023-02-05T20:43:14.433" v="61" actId="20577"/>
        <pc:sldMkLst>
          <pc:docMk/>
          <pc:sldMk cId="2200546597" sldId="268"/>
        </pc:sldMkLst>
        <pc:spChg chg="mod">
          <ac:chgData name="Rebecca Francis-Davies" userId="S::r.francis-davies@uwtsd.ac.uk::caf69e2c-2198-47a4-8268-c57958bd4ca9" providerId="AD" clId="Web-{B394E0A7-DAA7-70D8-D1A6-37C1B48C31D7}" dt="2023-02-05T20:41:40.006" v="2" actId="20577"/>
          <ac:spMkLst>
            <pc:docMk/>
            <pc:sldMk cId="2200546597" sldId="268"/>
            <ac:spMk id="2" creationId="{0FAD1127-04A4-C510-4E19-54724FE355AF}"/>
          </ac:spMkLst>
        </pc:spChg>
        <pc:spChg chg="mod">
          <ac:chgData name="Rebecca Francis-Davies" userId="S::r.francis-davies@uwtsd.ac.uk::caf69e2c-2198-47a4-8268-c57958bd4ca9" providerId="AD" clId="Web-{B394E0A7-DAA7-70D8-D1A6-37C1B48C31D7}" dt="2023-02-05T20:41:34.302" v="0" actId="20577"/>
          <ac:spMkLst>
            <pc:docMk/>
            <pc:sldMk cId="2200546597" sldId="268"/>
            <ac:spMk id="3" creationId="{D25B8582-B11B-8752-0108-2CB30CD7ED29}"/>
          </ac:spMkLst>
        </pc:spChg>
        <pc:spChg chg="mod">
          <ac:chgData name="Rebecca Francis-Davies" userId="S::r.francis-davies@uwtsd.ac.uk::caf69e2c-2198-47a4-8268-c57958bd4ca9" providerId="AD" clId="Web-{B394E0A7-DAA7-70D8-D1A6-37C1B48C31D7}" dt="2023-02-05T20:43:14.433" v="61" actId="20577"/>
          <ac:spMkLst>
            <pc:docMk/>
            <pc:sldMk cId="2200546597" sldId="268"/>
            <ac:spMk id="4" creationId="{69CC291A-19F9-58E7-F66D-23EE8A7893BD}"/>
          </ac:spMkLst>
        </pc:sp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4" Type="http://schemas.openxmlformats.org/officeDocument/2006/relationships/image" Target="../media/image5.svg"/></Relationships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svg"/><Relationship Id="rId3" Type="http://schemas.openxmlformats.org/officeDocument/2006/relationships/image" Target="../media/image9.png"/><Relationship Id="rId7" Type="http://schemas.openxmlformats.org/officeDocument/2006/relationships/image" Target="../media/image13.png"/><Relationship Id="rId2" Type="http://schemas.openxmlformats.org/officeDocument/2006/relationships/image" Target="../media/image8.svg"/><Relationship Id="rId1" Type="http://schemas.openxmlformats.org/officeDocument/2006/relationships/image" Target="../media/image7.png"/><Relationship Id="rId6" Type="http://schemas.openxmlformats.org/officeDocument/2006/relationships/image" Target="../media/image12.svg"/><Relationship Id="rId5" Type="http://schemas.openxmlformats.org/officeDocument/2006/relationships/image" Target="../media/image11.png"/><Relationship Id="rId10" Type="http://schemas.openxmlformats.org/officeDocument/2006/relationships/image" Target="../media/image16.svg"/><Relationship Id="rId4" Type="http://schemas.openxmlformats.org/officeDocument/2006/relationships/image" Target="../media/image10.svg"/><Relationship Id="rId9" Type="http://schemas.openxmlformats.org/officeDocument/2006/relationships/image" Target="../media/image15.png"/></Relationships>
</file>

<file path=ppt/diagrams/_rels/data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svg"/><Relationship Id="rId3" Type="http://schemas.openxmlformats.org/officeDocument/2006/relationships/image" Target="../media/image19.png"/><Relationship Id="rId7" Type="http://schemas.openxmlformats.org/officeDocument/2006/relationships/image" Target="../media/image23.png"/><Relationship Id="rId2" Type="http://schemas.openxmlformats.org/officeDocument/2006/relationships/image" Target="../media/image18.svg"/><Relationship Id="rId1" Type="http://schemas.openxmlformats.org/officeDocument/2006/relationships/image" Target="../media/image17.png"/><Relationship Id="rId6" Type="http://schemas.openxmlformats.org/officeDocument/2006/relationships/image" Target="../media/image22.svg"/><Relationship Id="rId5" Type="http://schemas.openxmlformats.org/officeDocument/2006/relationships/image" Target="../media/image21.png"/><Relationship Id="rId10" Type="http://schemas.openxmlformats.org/officeDocument/2006/relationships/image" Target="../media/image26.svg"/><Relationship Id="rId4" Type="http://schemas.openxmlformats.org/officeDocument/2006/relationships/image" Target="../media/image20.svg"/><Relationship Id="rId9" Type="http://schemas.openxmlformats.org/officeDocument/2006/relationships/image" Target="../media/image25.png"/></Relationships>
</file>

<file path=ppt/diagrams/_rels/data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image" Target="../media/image35.svg"/><Relationship Id="rId1" Type="http://schemas.openxmlformats.org/officeDocument/2006/relationships/image" Target="../media/image34.png"/><Relationship Id="rId6" Type="http://schemas.openxmlformats.org/officeDocument/2006/relationships/image" Target="../media/image39.svg"/><Relationship Id="rId5" Type="http://schemas.openxmlformats.org/officeDocument/2006/relationships/image" Target="../media/image38.png"/><Relationship Id="rId4" Type="http://schemas.openxmlformats.org/officeDocument/2006/relationships/image" Target="../media/image37.svg"/></Relationships>
</file>

<file path=ppt/diagrams/_rels/data5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strategyand.pwc.com/gx/en/insights/2018/global-culture-survey.html" TargetMode="External"/><Relationship Id="rId1" Type="http://schemas.openxmlformats.org/officeDocument/2006/relationships/hyperlink" Target="https://www.cipd.co.uk/Images/developing-organisation-culture_2011-six-case-studies_tcm18-10885.pdf" TargetMode="External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4" Type="http://schemas.openxmlformats.org/officeDocument/2006/relationships/image" Target="../media/image5.sv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svg"/><Relationship Id="rId3" Type="http://schemas.openxmlformats.org/officeDocument/2006/relationships/image" Target="../media/image9.png"/><Relationship Id="rId7" Type="http://schemas.openxmlformats.org/officeDocument/2006/relationships/image" Target="../media/image13.png"/><Relationship Id="rId2" Type="http://schemas.openxmlformats.org/officeDocument/2006/relationships/image" Target="../media/image8.svg"/><Relationship Id="rId1" Type="http://schemas.openxmlformats.org/officeDocument/2006/relationships/image" Target="../media/image7.png"/><Relationship Id="rId6" Type="http://schemas.openxmlformats.org/officeDocument/2006/relationships/image" Target="../media/image12.svg"/><Relationship Id="rId5" Type="http://schemas.openxmlformats.org/officeDocument/2006/relationships/image" Target="../media/image11.png"/><Relationship Id="rId10" Type="http://schemas.openxmlformats.org/officeDocument/2006/relationships/image" Target="../media/image16.svg"/><Relationship Id="rId4" Type="http://schemas.openxmlformats.org/officeDocument/2006/relationships/image" Target="../media/image10.svg"/><Relationship Id="rId9" Type="http://schemas.openxmlformats.org/officeDocument/2006/relationships/image" Target="../media/image15.png"/></Relationships>
</file>

<file path=ppt/diagrams/_rels/drawing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svg"/><Relationship Id="rId3" Type="http://schemas.openxmlformats.org/officeDocument/2006/relationships/image" Target="../media/image19.png"/><Relationship Id="rId7" Type="http://schemas.openxmlformats.org/officeDocument/2006/relationships/image" Target="../media/image23.png"/><Relationship Id="rId2" Type="http://schemas.openxmlformats.org/officeDocument/2006/relationships/image" Target="../media/image18.svg"/><Relationship Id="rId1" Type="http://schemas.openxmlformats.org/officeDocument/2006/relationships/image" Target="../media/image17.png"/><Relationship Id="rId6" Type="http://schemas.openxmlformats.org/officeDocument/2006/relationships/image" Target="../media/image22.svg"/><Relationship Id="rId5" Type="http://schemas.openxmlformats.org/officeDocument/2006/relationships/image" Target="../media/image21.png"/><Relationship Id="rId10" Type="http://schemas.openxmlformats.org/officeDocument/2006/relationships/image" Target="../media/image26.svg"/><Relationship Id="rId4" Type="http://schemas.openxmlformats.org/officeDocument/2006/relationships/image" Target="../media/image20.svg"/><Relationship Id="rId9" Type="http://schemas.openxmlformats.org/officeDocument/2006/relationships/image" Target="../media/image25.png"/></Relationships>
</file>

<file path=ppt/diagrams/_rels/drawing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image" Target="../media/image35.svg"/><Relationship Id="rId1" Type="http://schemas.openxmlformats.org/officeDocument/2006/relationships/image" Target="../media/image34.png"/><Relationship Id="rId6" Type="http://schemas.openxmlformats.org/officeDocument/2006/relationships/image" Target="../media/image39.svg"/><Relationship Id="rId5" Type="http://schemas.openxmlformats.org/officeDocument/2006/relationships/image" Target="../media/image38.png"/><Relationship Id="rId4" Type="http://schemas.openxmlformats.org/officeDocument/2006/relationships/image" Target="../media/image37.svg"/></Relationships>
</file>

<file path=ppt/diagrams/_rels/drawing5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strategyand.pwc.com/gx/en/insights/2018/global-culture-survey.html" TargetMode="External"/><Relationship Id="rId1" Type="http://schemas.openxmlformats.org/officeDocument/2006/relationships/hyperlink" Target="https://www.cipd.co.uk/Images/developing-organisation-culture_2011-six-case-studies_tcm18-10885.pdf" TargetMode="Externa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1A94C097-9D84-4AD4-892B-E3A28C99024A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1BDBC3BA-4462-4A51-933F-446736DC0BA3}">
      <dgm:prSet/>
      <dgm:spPr/>
      <dgm:t>
        <a:bodyPr/>
        <a:lstStyle/>
        <a:p>
          <a:r>
            <a:rPr lang="en-GB"/>
            <a:t>Organisation Design</a:t>
          </a:r>
          <a:endParaRPr lang="en-US"/>
        </a:p>
      </dgm:t>
    </dgm:pt>
    <dgm:pt modelId="{0AFE2203-5C31-47A3-9782-ABEFE33713AB}" type="parTrans" cxnId="{9D48B870-AAAF-4A80-AE0E-EB293E5DA0F0}">
      <dgm:prSet/>
      <dgm:spPr/>
      <dgm:t>
        <a:bodyPr/>
        <a:lstStyle/>
        <a:p>
          <a:endParaRPr lang="en-US"/>
        </a:p>
      </dgm:t>
    </dgm:pt>
    <dgm:pt modelId="{A84AB650-9D11-4B12-960B-8A2B349EBC98}" type="sibTrans" cxnId="{9D48B870-AAAF-4A80-AE0E-EB293E5DA0F0}">
      <dgm:prSet/>
      <dgm:spPr/>
      <dgm:t>
        <a:bodyPr/>
        <a:lstStyle/>
        <a:p>
          <a:endParaRPr lang="en-US"/>
        </a:p>
      </dgm:t>
    </dgm:pt>
    <dgm:pt modelId="{17BF0C73-A8EE-4F36-83C0-C1DB39DB53A9}">
      <dgm:prSet/>
      <dgm:spPr/>
      <dgm:t>
        <a:bodyPr/>
        <a:lstStyle/>
        <a:p>
          <a:r>
            <a:rPr lang="en-GB"/>
            <a:t>Culture &amp; Climate</a:t>
          </a:r>
          <a:endParaRPr lang="en-US"/>
        </a:p>
      </dgm:t>
    </dgm:pt>
    <dgm:pt modelId="{803C29BD-4498-476D-9C5B-4D2C7E596F30}" type="parTrans" cxnId="{D1D54BBC-4373-4151-86CA-5DAB925F101B}">
      <dgm:prSet/>
      <dgm:spPr/>
      <dgm:t>
        <a:bodyPr/>
        <a:lstStyle/>
        <a:p>
          <a:endParaRPr lang="en-US"/>
        </a:p>
      </dgm:t>
    </dgm:pt>
    <dgm:pt modelId="{AD3ECC53-D235-4DC7-B174-C959A630788A}" type="sibTrans" cxnId="{D1D54BBC-4373-4151-86CA-5DAB925F101B}">
      <dgm:prSet/>
      <dgm:spPr/>
      <dgm:t>
        <a:bodyPr/>
        <a:lstStyle/>
        <a:p>
          <a:endParaRPr lang="en-US"/>
        </a:p>
      </dgm:t>
    </dgm:pt>
    <dgm:pt modelId="{36C4430D-F325-4434-AFA2-FDC3B7A3AA75}" type="pres">
      <dgm:prSet presAssocID="{1A94C097-9D84-4AD4-892B-E3A28C99024A}" presName="root" presStyleCnt="0">
        <dgm:presLayoutVars>
          <dgm:dir/>
          <dgm:resizeHandles val="exact"/>
        </dgm:presLayoutVars>
      </dgm:prSet>
      <dgm:spPr/>
    </dgm:pt>
    <dgm:pt modelId="{07AF0363-3DC6-4E0F-AEB8-349F9B66FC68}" type="pres">
      <dgm:prSet presAssocID="{1BDBC3BA-4462-4A51-933F-446736DC0BA3}" presName="compNode" presStyleCnt="0"/>
      <dgm:spPr/>
    </dgm:pt>
    <dgm:pt modelId="{71F525E5-DFE0-4205-8D23-7CCE53FFC7C6}" type="pres">
      <dgm:prSet presAssocID="{1BDBC3BA-4462-4A51-933F-446736DC0BA3}" presName="bgRect" presStyleLbl="bgShp" presStyleIdx="0" presStyleCnt="2"/>
      <dgm:spPr/>
    </dgm:pt>
    <dgm:pt modelId="{59825587-B3F9-4912-81E2-B5089F34574B}" type="pres">
      <dgm:prSet presAssocID="{1BDBC3BA-4462-4A51-933F-446736DC0BA3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ierarchy"/>
        </a:ext>
      </dgm:extLst>
    </dgm:pt>
    <dgm:pt modelId="{92DFED66-DCA7-442B-9734-33F1A19E8215}" type="pres">
      <dgm:prSet presAssocID="{1BDBC3BA-4462-4A51-933F-446736DC0BA3}" presName="spaceRect" presStyleCnt="0"/>
      <dgm:spPr/>
    </dgm:pt>
    <dgm:pt modelId="{87522779-6141-4E04-AC3C-13E35AE20D03}" type="pres">
      <dgm:prSet presAssocID="{1BDBC3BA-4462-4A51-933F-446736DC0BA3}" presName="parTx" presStyleLbl="revTx" presStyleIdx="0" presStyleCnt="2">
        <dgm:presLayoutVars>
          <dgm:chMax val="0"/>
          <dgm:chPref val="0"/>
        </dgm:presLayoutVars>
      </dgm:prSet>
      <dgm:spPr/>
    </dgm:pt>
    <dgm:pt modelId="{04A13626-D14E-4E9A-92C9-6C1E070E1CD2}" type="pres">
      <dgm:prSet presAssocID="{A84AB650-9D11-4B12-960B-8A2B349EBC98}" presName="sibTrans" presStyleCnt="0"/>
      <dgm:spPr/>
    </dgm:pt>
    <dgm:pt modelId="{2C6E5F9D-4F84-49C5-BA49-F65ED958AA85}" type="pres">
      <dgm:prSet presAssocID="{17BF0C73-A8EE-4F36-83C0-C1DB39DB53A9}" presName="compNode" presStyleCnt="0"/>
      <dgm:spPr/>
    </dgm:pt>
    <dgm:pt modelId="{A34EBAEA-E547-4AE4-B6C2-02686BC149E8}" type="pres">
      <dgm:prSet presAssocID="{17BF0C73-A8EE-4F36-83C0-C1DB39DB53A9}" presName="bgRect" presStyleLbl="bgShp" presStyleIdx="1" presStyleCnt="2"/>
      <dgm:spPr/>
    </dgm:pt>
    <dgm:pt modelId="{BB628831-075D-45E1-8370-4651B8B08F61}" type="pres">
      <dgm:prSet presAssocID="{17BF0C73-A8EE-4F36-83C0-C1DB39DB53A9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Earth Globe Americas"/>
        </a:ext>
      </dgm:extLst>
    </dgm:pt>
    <dgm:pt modelId="{34BF7B2C-EE36-4AE4-8CEF-2232CD8D1B45}" type="pres">
      <dgm:prSet presAssocID="{17BF0C73-A8EE-4F36-83C0-C1DB39DB53A9}" presName="spaceRect" presStyleCnt="0"/>
      <dgm:spPr/>
    </dgm:pt>
    <dgm:pt modelId="{62097177-744B-4BD1-9683-C681DDA7A676}" type="pres">
      <dgm:prSet presAssocID="{17BF0C73-A8EE-4F36-83C0-C1DB39DB53A9}" presName="parTx" presStyleLbl="revTx" presStyleIdx="1" presStyleCnt="2">
        <dgm:presLayoutVars>
          <dgm:chMax val="0"/>
          <dgm:chPref val="0"/>
        </dgm:presLayoutVars>
      </dgm:prSet>
      <dgm:spPr/>
    </dgm:pt>
  </dgm:ptLst>
  <dgm:cxnLst>
    <dgm:cxn modelId="{4337DC0C-D31A-4A98-A55C-3FCA47365FEB}" type="presOf" srcId="{1A94C097-9D84-4AD4-892B-E3A28C99024A}" destId="{36C4430D-F325-4434-AFA2-FDC3B7A3AA75}" srcOrd="0" destOrd="0" presId="urn:microsoft.com/office/officeart/2018/2/layout/IconVerticalSolidList"/>
    <dgm:cxn modelId="{9D48B870-AAAF-4A80-AE0E-EB293E5DA0F0}" srcId="{1A94C097-9D84-4AD4-892B-E3A28C99024A}" destId="{1BDBC3BA-4462-4A51-933F-446736DC0BA3}" srcOrd="0" destOrd="0" parTransId="{0AFE2203-5C31-47A3-9782-ABEFE33713AB}" sibTransId="{A84AB650-9D11-4B12-960B-8A2B349EBC98}"/>
    <dgm:cxn modelId="{DB5A60A3-7825-4F2D-8EB6-F45754EF9CD3}" type="presOf" srcId="{1BDBC3BA-4462-4A51-933F-446736DC0BA3}" destId="{87522779-6141-4E04-AC3C-13E35AE20D03}" srcOrd="0" destOrd="0" presId="urn:microsoft.com/office/officeart/2018/2/layout/IconVerticalSolidList"/>
    <dgm:cxn modelId="{D1D54BBC-4373-4151-86CA-5DAB925F101B}" srcId="{1A94C097-9D84-4AD4-892B-E3A28C99024A}" destId="{17BF0C73-A8EE-4F36-83C0-C1DB39DB53A9}" srcOrd="1" destOrd="0" parTransId="{803C29BD-4498-476D-9C5B-4D2C7E596F30}" sibTransId="{AD3ECC53-D235-4DC7-B174-C959A630788A}"/>
    <dgm:cxn modelId="{3E8524D6-C5EF-4C46-838E-D7F292A19888}" type="presOf" srcId="{17BF0C73-A8EE-4F36-83C0-C1DB39DB53A9}" destId="{62097177-744B-4BD1-9683-C681DDA7A676}" srcOrd="0" destOrd="0" presId="urn:microsoft.com/office/officeart/2018/2/layout/IconVerticalSolidList"/>
    <dgm:cxn modelId="{FA021208-72A7-4DD5-9FA9-7B0334FCD6E9}" type="presParOf" srcId="{36C4430D-F325-4434-AFA2-FDC3B7A3AA75}" destId="{07AF0363-3DC6-4E0F-AEB8-349F9B66FC68}" srcOrd="0" destOrd="0" presId="urn:microsoft.com/office/officeart/2018/2/layout/IconVerticalSolidList"/>
    <dgm:cxn modelId="{2CCF84E3-5D9C-4762-95E3-BE165BCA59B5}" type="presParOf" srcId="{07AF0363-3DC6-4E0F-AEB8-349F9B66FC68}" destId="{71F525E5-DFE0-4205-8D23-7CCE53FFC7C6}" srcOrd="0" destOrd="0" presId="urn:microsoft.com/office/officeart/2018/2/layout/IconVerticalSolidList"/>
    <dgm:cxn modelId="{D880199E-1DF2-4C03-9DA7-6FD736C740D7}" type="presParOf" srcId="{07AF0363-3DC6-4E0F-AEB8-349F9B66FC68}" destId="{59825587-B3F9-4912-81E2-B5089F34574B}" srcOrd="1" destOrd="0" presId="urn:microsoft.com/office/officeart/2018/2/layout/IconVerticalSolidList"/>
    <dgm:cxn modelId="{B126ACB5-B90E-4666-BF8B-B93060D90F8D}" type="presParOf" srcId="{07AF0363-3DC6-4E0F-AEB8-349F9B66FC68}" destId="{92DFED66-DCA7-442B-9734-33F1A19E8215}" srcOrd="2" destOrd="0" presId="urn:microsoft.com/office/officeart/2018/2/layout/IconVerticalSolidList"/>
    <dgm:cxn modelId="{C6FC675C-20BC-469A-B6E2-526E1CC91AD2}" type="presParOf" srcId="{07AF0363-3DC6-4E0F-AEB8-349F9B66FC68}" destId="{87522779-6141-4E04-AC3C-13E35AE20D03}" srcOrd="3" destOrd="0" presId="urn:microsoft.com/office/officeart/2018/2/layout/IconVerticalSolidList"/>
    <dgm:cxn modelId="{A7347DC2-712A-47D3-8831-E7FB5A42B350}" type="presParOf" srcId="{36C4430D-F325-4434-AFA2-FDC3B7A3AA75}" destId="{04A13626-D14E-4E9A-92C9-6C1E070E1CD2}" srcOrd="1" destOrd="0" presId="urn:microsoft.com/office/officeart/2018/2/layout/IconVerticalSolidList"/>
    <dgm:cxn modelId="{61556EA5-6E94-41EC-836D-ADE8B1A54378}" type="presParOf" srcId="{36C4430D-F325-4434-AFA2-FDC3B7A3AA75}" destId="{2C6E5F9D-4F84-49C5-BA49-F65ED958AA85}" srcOrd="2" destOrd="0" presId="urn:microsoft.com/office/officeart/2018/2/layout/IconVerticalSolidList"/>
    <dgm:cxn modelId="{483F4A72-1CF1-47CD-9AE4-7D6CE1BB806B}" type="presParOf" srcId="{2C6E5F9D-4F84-49C5-BA49-F65ED958AA85}" destId="{A34EBAEA-E547-4AE4-B6C2-02686BC149E8}" srcOrd="0" destOrd="0" presId="urn:microsoft.com/office/officeart/2018/2/layout/IconVerticalSolidList"/>
    <dgm:cxn modelId="{66BD9938-B917-40EC-931C-7C5178AC549C}" type="presParOf" srcId="{2C6E5F9D-4F84-49C5-BA49-F65ED958AA85}" destId="{BB628831-075D-45E1-8370-4651B8B08F61}" srcOrd="1" destOrd="0" presId="urn:microsoft.com/office/officeart/2018/2/layout/IconVerticalSolidList"/>
    <dgm:cxn modelId="{72B8702E-82F2-4CC0-A240-4DEDE887C290}" type="presParOf" srcId="{2C6E5F9D-4F84-49C5-BA49-F65ED958AA85}" destId="{34BF7B2C-EE36-4AE4-8CEF-2232CD8D1B45}" srcOrd="2" destOrd="0" presId="urn:microsoft.com/office/officeart/2018/2/layout/IconVerticalSolidList"/>
    <dgm:cxn modelId="{75000721-1DB2-450A-AEA1-B95820348F4B}" type="presParOf" srcId="{2C6E5F9D-4F84-49C5-BA49-F65ED958AA85}" destId="{62097177-744B-4BD1-9683-C681DDA7A676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5D768872-F3BF-4154-9D3F-7382695445DF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E3786D2F-9146-431F-B96F-572DD927BE16}">
      <dgm:prSet/>
      <dgm:spPr/>
      <dgm:t>
        <a:bodyPr/>
        <a:lstStyle/>
        <a:p>
          <a:r>
            <a:rPr lang="en-GB"/>
            <a:t>Similar to the work of an architect</a:t>
          </a:r>
          <a:endParaRPr lang="en-US"/>
        </a:p>
      </dgm:t>
    </dgm:pt>
    <dgm:pt modelId="{68EE4D14-8883-417C-A256-070F49E2579E}" type="parTrans" cxnId="{56BBA6D1-0E28-495A-9A85-DB7B9B391539}">
      <dgm:prSet/>
      <dgm:spPr/>
      <dgm:t>
        <a:bodyPr/>
        <a:lstStyle/>
        <a:p>
          <a:endParaRPr lang="en-US"/>
        </a:p>
      </dgm:t>
    </dgm:pt>
    <dgm:pt modelId="{6E93A4A5-F21A-4553-BE66-27532041AF24}" type="sibTrans" cxnId="{56BBA6D1-0E28-495A-9A85-DB7B9B391539}">
      <dgm:prSet/>
      <dgm:spPr/>
      <dgm:t>
        <a:bodyPr/>
        <a:lstStyle/>
        <a:p>
          <a:endParaRPr lang="en-US"/>
        </a:p>
      </dgm:t>
    </dgm:pt>
    <dgm:pt modelId="{4F180E82-4A5E-4CFA-B65D-53366857B416}">
      <dgm:prSet/>
      <dgm:spPr/>
      <dgm:t>
        <a:bodyPr/>
        <a:lstStyle/>
        <a:p>
          <a:r>
            <a:rPr lang="en-GB"/>
            <a:t>How a building will be used, short and long term, what it will look like</a:t>
          </a:r>
          <a:endParaRPr lang="en-US"/>
        </a:p>
      </dgm:t>
    </dgm:pt>
    <dgm:pt modelId="{1E9729CA-CE27-436C-9BE8-886BE10443EE}" type="parTrans" cxnId="{C861BFF1-4440-4772-9729-696AD90CA486}">
      <dgm:prSet/>
      <dgm:spPr/>
      <dgm:t>
        <a:bodyPr/>
        <a:lstStyle/>
        <a:p>
          <a:endParaRPr lang="en-US"/>
        </a:p>
      </dgm:t>
    </dgm:pt>
    <dgm:pt modelId="{B8762B2E-EED0-48EF-8A33-3128EAC613AF}" type="sibTrans" cxnId="{C861BFF1-4440-4772-9729-696AD90CA486}">
      <dgm:prSet/>
      <dgm:spPr/>
      <dgm:t>
        <a:bodyPr/>
        <a:lstStyle/>
        <a:p>
          <a:endParaRPr lang="en-US"/>
        </a:p>
      </dgm:t>
    </dgm:pt>
    <dgm:pt modelId="{EE5D940C-A948-4A16-8BE6-2B728EF524B5}">
      <dgm:prSet/>
      <dgm:spPr/>
      <dgm:t>
        <a:bodyPr/>
        <a:lstStyle/>
        <a:p>
          <a:r>
            <a:rPr lang="en-GB"/>
            <a:t>Will then draw up plans</a:t>
          </a:r>
          <a:endParaRPr lang="en-US"/>
        </a:p>
      </dgm:t>
    </dgm:pt>
    <dgm:pt modelId="{692D3A28-E9D7-4C00-B455-C76B4B1BE2B8}" type="parTrans" cxnId="{106F1443-2185-4E07-8E22-82963DBEF109}">
      <dgm:prSet/>
      <dgm:spPr/>
      <dgm:t>
        <a:bodyPr/>
        <a:lstStyle/>
        <a:p>
          <a:endParaRPr lang="en-US"/>
        </a:p>
      </dgm:t>
    </dgm:pt>
    <dgm:pt modelId="{BEA43409-A0CC-4C82-9043-4F66C6786765}" type="sibTrans" cxnId="{106F1443-2185-4E07-8E22-82963DBEF109}">
      <dgm:prSet/>
      <dgm:spPr/>
      <dgm:t>
        <a:bodyPr/>
        <a:lstStyle/>
        <a:p>
          <a:endParaRPr lang="en-US"/>
        </a:p>
      </dgm:t>
    </dgm:pt>
    <dgm:pt modelId="{5E23F6CD-A9DD-47F4-9086-5167A0E68317}">
      <dgm:prSet/>
      <dgm:spPr/>
      <dgm:t>
        <a:bodyPr/>
        <a:lstStyle/>
        <a:p>
          <a:r>
            <a:rPr lang="en-GB"/>
            <a:t>Implementation (build)</a:t>
          </a:r>
          <a:endParaRPr lang="en-US"/>
        </a:p>
      </dgm:t>
    </dgm:pt>
    <dgm:pt modelId="{436D4C9A-1214-4D2A-8FB1-75876A9C54A1}" type="parTrans" cxnId="{87F604C7-4A2E-4F62-883A-1B32B8C804D5}">
      <dgm:prSet/>
      <dgm:spPr/>
      <dgm:t>
        <a:bodyPr/>
        <a:lstStyle/>
        <a:p>
          <a:endParaRPr lang="en-US"/>
        </a:p>
      </dgm:t>
    </dgm:pt>
    <dgm:pt modelId="{2E50E23E-880E-4D30-8B6B-5D006F134E1C}" type="sibTrans" cxnId="{87F604C7-4A2E-4F62-883A-1B32B8C804D5}">
      <dgm:prSet/>
      <dgm:spPr/>
      <dgm:t>
        <a:bodyPr/>
        <a:lstStyle/>
        <a:p>
          <a:endParaRPr lang="en-US"/>
        </a:p>
      </dgm:t>
    </dgm:pt>
    <dgm:pt modelId="{0550463B-377C-413A-9FFC-4CF0D0660C8E}">
      <dgm:prSet/>
      <dgm:spPr/>
      <dgm:t>
        <a:bodyPr/>
        <a:lstStyle/>
        <a:p>
          <a:r>
            <a:rPr lang="en-GB"/>
            <a:t>People move in, building maintained (organisation development)</a:t>
          </a:r>
          <a:endParaRPr lang="en-US"/>
        </a:p>
      </dgm:t>
    </dgm:pt>
    <dgm:pt modelId="{8A9F9B67-D785-4FC8-8EC7-13D180753016}" type="parTrans" cxnId="{30F9DD4E-BCCE-492D-A7A4-37D5C822FA45}">
      <dgm:prSet/>
      <dgm:spPr/>
      <dgm:t>
        <a:bodyPr/>
        <a:lstStyle/>
        <a:p>
          <a:endParaRPr lang="en-US"/>
        </a:p>
      </dgm:t>
    </dgm:pt>
    <dgm:pt modelId="{37E12D5E-A124-46CD-AF22-247314379ECC}" type="sibTrans" cxnId="{30F9DD4E-BCCE-492D-A7A4-37D5C822FA45}">
      <dgm:prSet/>
      <dgm:spPr/>
      <dgm:t>
        <a:bodyPr/>
        <a:lstStyle/>
        <a:p>
          <a:endParaRPr lang="en-US"/>
        </a:p>
      </dgm:t>
    </dgm:pt>
    <dgm:pt modelId="{C9F72B91-0FCC-4A44-88A0-563610FE1EC6}" type="pres">
      <dgm:prSet presAssocID="{5D768872-F3BF-4154-9D3F-7382695445DF}" presName="root" presStyleCnt="0">
        <dgm:presLayoutVars>
          <dgm:dir/>
          <dgm:resizeHandles val="exact"/>
        </dgm:presLayoutVars>
      </dgm:prSet>
      <dgm:spPr/>
    </dgm:pt>
    <dgm:pt modelId="{D560308B-F0DE-4D28-ABA0-6C54470D4401}" type="pres">
      <dgm:prSet presAssocID="{E3786D2F-9146-431F-B96F-572DD927BE16}" presName="compNode" presStyleCnt="0"/>
      <dgm:spPr/>
    </dgm:pt>
    <dgm:pt modelId="{247D22B2-72A9-46BA-82FC-5A89AA2DDA5C}" type="pres">
      <dgm:prSet presAssocID="{E3786D2F-9146-431F-B96F-572DD927BE16}" presName="bgRect" presStyleLbl="bgShp" presStyleIdx="0" presStyleCnt="5"/>
      <dgm:spPr/>
    </dgm:pt>
    <dgm:pt modelId="{92E2D7CB-936C-41C6-936F-C6DD19BE69BC}" type="pres">
      <dgm:prSet presAssocID="{E3786D2F-9146-431F-B96F-572DD927BE16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F01068A2-26FB-40AE-A98E-D9EDF24A135B}" type="pres">
      <dgm:prSet presAssocID="{E3786D2F-9146-431F-B96F-572DD927BE16}" presName="spaceRect" presStyleCnt="0"/>
      <dgm:spPr/>
    </dgm:pt>
    <dgm:pt modelId="{7B612DCF-86EE-4F11-ABAA-90BA182309CC}" type="pres">
      <dgm:prSet presAssocID="{E3786D2F-9146-431F-B96F-572DD927BE16}" presName="parTx" presStyleLbl="revTx" presStyleIdx="0" presStyleCnt="5">
        <dgm:presLayoutVars>
          <dgm:chMax val="0"/>
          <dgm:chPref val="0"/>
        </dgm:presLayoutVars>
      </dgm:prSet>
      <dgm:spPr/>
    </dgm:pt>
    <dgm:pt modelId="{7D0C9BA1-002B-4911-BD76-05B6391AD96A}" type="pres">
      <dgm:prSet presAssocID="{6E93A4A5-F21A-4553-BE66-27532041AF24}" presName="sibTrans" presStyleCnt="0"/>
      <dgm:spPr/>
    </dgm:pt>
    <dgm:pt modelId="{8C59E3A1-F68A-4FC9-8356-D7083D533A37}" type="pres">
      <dgm:prSet presAssocID="{4F180E82-4A5E-4CFA-B65D-53366857B416}" presName="compNode" presStyleCnt="0"/>
      <dgm:spPr/>
    </dgm:pt>
    <dgm:pt modelId="{88FF3D82-DF4C-4038-BD5C-CB5465FB81E8}" type="pres">
      <dgm:prSet presAssocID="{4F180E82-4A5E-4CFA-B65D-53366857B416}" presName="bgRect" presStyleLbl="bgShp" presStyleIdx="1" presStyleCnt="5"/>
      <dgm:spPr/>
    </dgm:pt>
    <dgm:pt modelId="{DA416E79-6D5B-4681-8CBC-AB7004964887}" type="pres">
      <dgm:prSet presAssocID="{4F180E82-4A5E-4CFA-B65D-53366857B416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ilding"/>
        </a:ext>
      </dgm:extLst>
    </dgm:pt>
    <dgm:pt modelId="{05BEF814-D8E5-4F44-BA37-FCE155D7D024}" type="pres">
      <dgm:prSet presAssocID="{4F180E82-4A5E-4CFA-B65D-53366857B416}" presName="spaceRect" presStyleCnt="0"/>
      <dgm:spPr/>
    </dgm:pt>
    <dgm:pt modelId="{3CC8CD4E-C6ED-4EC5-8EE5-59A647E826F7}" type="pres">
      <dgm:prSet presAssocID="{4F180E82-4A5E-4CFA-B65D-53366857B416}" presName="parTx" presStyleLbl="revTx" presStyleIdx="1" presStyleCnt="5">
        <dgm:presLayoutVars>
          <dgm:chMax val="0"/>
          <dgm:chPref val="0"/>
        </dgm:presLayoutVars>
      </dgm:prSet>
      <dgm:spPr/>
    </dgm:pt>
    <dgm:pt modelId="{20C3C07C-FF16-40E3-9816-0AA39408DF26}" type="pres">
      <dgm:prSet presAssocID="{B8762B2E-EED0-48EF-8A33-3128EAC613AF}" presName="sibTrans" presStyleCnt="0"/>
      <dgm:spPr/>
    </dgm:pt>
    <dgm:pt modelId="{9D06A7DB-CF30-48B3-A819-5BC81892558C}" type="pres">
      <dgm:prSet presAssocID="{EE5D940C-A948-4A16-8BE6-2B728EF524B5}" presName="compNode" presStyleCnt="0"/>
      <dgm:spPr/>
    </dgm:pt>
    <dgm:pt modelId="{262F056D-ABC8-417C-806D-EE92F8F7AB7C}" type="pres">
      <dgm:prSet presAssocID="{EE5D940C-A948-4A16-8BE6-2B728EF524B5}" presName="bgRect" presStyleLbl="bgShp" presStyleIdx="2" presStyleCnt="5"/>
      <dgm:spPr/>
    </dgm:pt>
    <dgm:pt modelId="{9BE28E51-5A66-4B21-92C7-DFD09B228708}" type="pres">
      <dgm:prSet presAssocID="{EE5D940C-A948-4A16-8BE6-2B728EF524B5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encil"/>
        </a:ext>
      </dgm:extLst>
    </dgm:pt>
    <dgm:pt modelId="{3B3CC006-E9AB-4517-A4D3-0E8D19CB83ED}" type="pres">
      <dgm:prSet presAssocID="{EE5D940C-A948-4A16-8BE6-2B728EF524B5}" presName="spaceRect" presStyleCnt="0"/>
      <dgm:spPr/>
    </dgm:pt>
    <dgm:pt modelId="{312EA52A-0ED2-4923-A559-BE48E0014459}" type="pres">
      <dgm:prSet presAssocID="{EE5D940C-A948-4A16-8BE6-2B728EF524B5}" presName="parTx" presStyleLbl="revTx" presStyleIdx="2" presStyleCnt="5">
        <dgm:presLayoutVars>
          <dgm:chMax val="0"/>
          <dgm:chPref val="0"/>
        </dgm:presLayoutVars>
      </dgm:prSet>
      <dgm:spPr/>
    </dgm:pt>
    <dgm:pt modelId="{5076895C-416F-4E5A-8707-5716030E6B79}" type="pres">
      <dgm:prSet presAssocID="{BEA43409-A0CC-4C82-9043-4F66C6786765}" presName="sibTrans" presStyleCnt="0"/>
      <dgm:spPr/>
    </dgm:pt>
    <dgm:pt modelId="{95E49DE1-89C9-4344-89D1-EAF3771E1A66}" type="pres">
      <dgm:prSet presAssocID="{5E23F6CD-A9DD-47F4-9086-5167A0E68317}" presName="compNode" presStyleCnt="0"/>
      <dgm:spPr/>
    </dgm:pt>
    <dgm:pt modelId="{00B31E69-331E-4602-8770-0FD911A9A3EB}" type="pres">
      <dgm:prSet presAssocID="{5E23F6CD-A9DD-47F4-9086-5167A0E68317}" presName="bgRect" presStyleLbl="bgShp" presStyleIdx="3" presStyleCnt="5"/>
      <dgm:spPr/>
    </dgm:pt>
    <dgm:pt modelId="{C96A8E62-658A-44E2-8DD9-60CAB4A87450}" type="pres">
      <dgm:prSet presAssocID="{5E23F6CD-A9DD-47F4-9086-5167A0E68317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ears"/>
        </a:ext>
      </dgm:extLst>
    </dgm:pt>
    <dgm:pt modelId="{4ABDF799-FF4B-46C2-85C9-483FE0666C61}" type="pres">
      <dgm:prSet presAssocID="{5E23F6CD-A9DD-47F4-9086-5167A0E68317}" presName="spaceRect" presStyleCnt="0"/>
      <dgm:spPr/>
    </dgm:pt>
    <dgm:pt modelId="{E064E820-C468-414F-B08A-993BC076BA82}" type="pres">
      <dgm:prSet presAssocID="{5E23F6CD-A9DD-47F4-9086-5167A0E68317}" presName="parTx" presStyleLbl="revTx" presStyleIdx="3" presStyleCnt="5">
        <dgm:presLayoutVars>
          <dgm:chMax val="0"/>
          <dgm:chPref val="0"/>
        </dgm:presLayoutVars>
      </dgm:prSet>
      <dgm:spPr/>
    </dgm:pt>
    <dgm:pt modelId="{CAD8179F-6553-4774-BC72-C48B11993257}" type="pres">
      <dgm:prSet presAssocID="{2E50E23E-880E-4D30-8B6B-5D006F134E1C}" presName="sibTrans" presStyleCnt="0"/>
      <dgm:spPr/>
    </dgm:pt>
    <dgm:pt modelId="{D605E8C8-EEEE-4008-AAD0-730AD1249ACC}" type="pres">
      <dgm:prSet presAssocID="{0550463B-377C-413A-9FFC-4CF0D0660C8E}" presName="compNode" presStyleCnt="0"/>
      <dgm:spPr/>
    </dgm:pt>
    <dgm:pt modelId="{26AA5638-8A57-4A6A-BA9D-25F43A8E3000}" type="pres">
      <dgm:prSet presAssocID="{0550463B-377C-413A-9FFC-4CF0D0660C8E}" presName="bgRect" presStyleLbl="bgShp" presStyleIdx="4" presStyleCnt="5"/>
      <dgm:spPr/>
    </dgm:pt>
    <dgm:pt modelId="{12F21E17-EE99-44A7-B629-FF9EA74FC251}" type="pres">
      <dgm:prSet presAssocID="{0550463B-377C-413A-9FFC-4CF0D0660C8E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ranching Diagram"/>
        </a:ext>
      </dgm:extLst>
    </dgm:pt>
    <dgm:pt modelId="{3801656E-B7EA-447F-8C70-F2A4C838532F}" type="pres">
      <dgm:prSet presAssocID="{0550463B-377C-413A-9FFC-4CF0D0660C8E}" presName="spaceRect" presStyleCnt="0"/>
      <dgm:spPr/>
    </dgm:pt>
    <dgm:pt modelId="{488ABE4C-3A23-4806-8A14-08D75AFB78BB}" type="pres">
      <dgm:prSet presAssocID="{0550463B-377C-413A-9FFC-4CF0D0660C8E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6A90DF11-CBD3-4166-8C8D-82DB675699F2}" type="presOf" srcId="{0550463B-377C-413A-9FFC-4CF0D0660C8E}" destId="{488ABE4C-3A23-4806-8A14-08D75AFB78BB}" srcOrd="0" destOrd="0" presId="urn:microsoft.com/office/officeart/2018/2/layout/IconVerticalSolidList"/>
    <dgm:cxn modelId="{EFCEB03A-157C-4F22-A0C4-3A223AEC428F}" type="presOf" srcId="{E3786D2F-9146-431F-B96F-572DD927BE16}" destId="{7B612DCF-86EE-4F11-ABAA-90BA182309CC}" srcOrd="0" destOrd="0" presId="urn:microsoft.com/office/officeart/2018/2/layout/IconVerticalSolidList"/>
    <dgm:cxn modelId="{1C73E43F-3F72-46BD-9AAD-51BC9C5411D3}" type="presOf" srcId="{5D768872-F3BF-4154-9D3F-7382695445DF}" destId="{C9F72B91-0FCC-4A44-88A0-563610FE1EC6}" srcOrd="0" destOrd="0" presId="urn:microsoft.com/office/officeart/2018/2/layout/IconVerticalSolidList"/>
    <dgm:cxn modelId="{106F1443-2185-4E07-8E22-82963DBEF109}" srcId="{5D768872-F3BF-4154-9D3F-7382695445DF}" destId="{EE5D940C-A948-4A16-8BE6-2B728EF524B5}" srcOrd="2" destOrd="0" parTransId="{692D3A28-E9D7-4C00-B455-C76B4B1BE2B8}" sibTransId="{BEA43409-A0CC-4C82-9043-4F66C6786765}"/>
    <dgm:cxn modelId="{30F9DD4E-BCCE-492D-A7A4-37D5C822FA45}" srcId="{5D768872-F3BF-4154-9D3F-7382695445DF}" destId="{0550463B-377C-413A-9FFC-4CF0D0660C8E}" srcOrd="4" destOrd="0" parTransId="{8A9F9B67-D785-4FC8-8EC7-13D180753016}" sibTransId="{37E12D5E-A124-46CD-AF22-247314379ECC}"/>
    <dgm:cxn modelId="{77BE8E54-7E51-49B6-8104-CDA5C7871ECB}" type="presOf" srcId="{4F180E82-4A5E-4CFA-B65D-53366857B416}" destId="{3CC8CD4E-C6ED-4EC5-8EE5-59A647E826F7}" srcOrd="0" destOrd="0" presId="urn:microsoft.com/office/officeart/2018/2/layout/IconVerticalSolidList"/>
    <dgm:cxn modelId="{844784A9-C0B7-44FB-AF1C-801B9311393F}" type="presOf" srcId="{EE5D940C-A948-4A16-8BE6-2B728EF524B5}" destId="{312EA52A-0ED2-4923-A559-BE48E0014459}" srcOrd="0" destOrd="0" presId="urn:microsoft.com/office/officeart/2018/2/layout/IconVerticalSolidList"/>
    <dgm:cxn modelId="{87F604C7-4A2E-4F62-883A-1B32B8C804D5}" srcId="{5D768872-F3BF-4154-9D3F-7382695445DF}" destId="{5E23F6CD-A9DD-47F4-9086-5167A0E68317}" srcOrd="3" destOrd="0" parTransId="{436D4C9A-1214-4D2A-8FB1-75876A9C54A1}" sibTransId="{2E50E23E-880E-4D30-8B6B-5D006F134E1C}"/>
    <dgm:cxn modelId="{56BBA6D1-0E28-495A-9A85-DB7B9B391539}" srcId="{5D768872-F3BF-4154-9D3F-7382695445DF}" destId="{E3786D2F-9146-431F-B96F-572DD927BE16}" srcOrd="0" destOrd="0" parTransId="{68EE4D14-8883-417C-A256-070F49E2579E}" sibTransId="{6E93A4A5-F21A-4553-BE66-27532041AF24}"/>
    <dgm:cxn modelId="{AF6FDAD7-D1D3-4ED5-A788-C61D246E9E3E}" type="presOf" srcId="{5E23F6CD-A9DD-47F4-9086-5167A0E68317}" destId="{E064E820-C468-414F-B08A-993BC076BA82}" srcOrd="0" destOrd="0" presId="urn:microsoft.com/office/officeart/2018/2/layout/IconVerticalSolidList"/>
    <dgm:cxn modelId="{C861BFF1-4440-4772-9729-696AD90CA486}" srcId="{5D768872-F3BF-4154-9D3F-7382695445DF}" destId="{4F180E82-4A5E-4CFA-B65D-53366857B416}" srcOrd="1" destOrd="0" parTransId="{1E9729CA-CE27-436C-9BE8-886BE10443EE}" sibTransId="{B8762B2E-EED0-48EF-8A33-3128EAC613AF}"/>
    <dgm:cxn modelId="{9F662619-3F1C-45F9-A9A2-D175D549AAAF}" type="presParOf" srcId="{C9F72B91-0FCC-4A44-88A0-563610FE1EC6}" destId="{D560308B-F0DE-4D28-ABA0-6C54470D4401}" srcOrd="0" destOrd="0" presId="urn:microsoft.com/office/officeart/2018/2/layout/IconVerticalSolidList"/>
    <dgm:cxn modelId="{A06A122F-AED1-46B8-AF98-31B3FC588FC2}" type="presParOf" srcId="{D560308B-F0DE-4D28-ABA0-6C54470D4401}" destId="{247D22B2-72A9-46BA-82FC-5A89AA2DDA5C}" srcOrd="0" destOrd="0" presId="urn:microsoft.com/office/officeart/2018/2/layout/IconVerticalSolidList"/>
    <dgm:cxn modelId="{B93635E3-BC49-4B6B-893D-265B1EC1DA5D}" type="presParOf" srcId="{D560308B-F0DE-4D28-ABA0-6C54470D4401}" destId="{92E2D7CB-936C-41C6-936F-C6DD19BE69BC}" srcOrd="1" destOrd="0" presId="urn:microsoft.com/office/officeart/2018/2/layout/IconVerticalSolidList"/>
    <dgm:cxn modelId="{D29B5D38-7BB5-4209-96B7-74DC584CA107}" type="presParOf" srcId="{D560308B-F0DE-4D28-ABA0-6C54470D4401}" destId="{F01068A2-26FB-40AE-A98E-D9EDF24A135B}" srcOrd="2" destOrd="0" presId="urn:microsoft.com/office/officeart/2018/2/layout/IconVerticalSolidList"/>
    <dgm:cxn modelId="{4DFF9B8D-D37F-4579-A910-8C5C4C11E00D}" type="presParOf" srcId="{D560308B-F0DE-4D28-ABA0-6C54470D4401}" destId="{7B612DCF-86EE-4F11-ABAA-90BA182309CC}" srcOrd="3" destOrd="0" presId="urn:microsoft.com/office/officeart/2018/2/layout/IconVerticalSolidList"/>
    <dgm:cxn modelId="{C91729BA-ECD6-4C85-9D5A-A1399B226B49}" type="presParOf" srcId="{C9F72B91-0FCC-4A44-88A0-563610FE1EC6}" destId="{7D0C9BA1-002B-4911-BD76-05B6391AD96A}" srcOrd="1" destOrd="0" presId="urn:microsoft.com/office/officeart/2018/2/layout/IconVerticalSolidList"/>
    <dgm:cxn modelId="{AE1F3B54-2C0D-4435-9FB4-8D3782DE2D72}" type="presParOf" srcId="{C9F72B91-0FCC-4A44-88A0-563610FE1EC6}" destId="{8C59E3A1-F68A-4FC9-8356-D7083D533A37}" srcOrd="2" destOrd="0" presId="urn:microsoft.com/office/officeart/2018/2/layout/IconVerticalSolidList"/>
    <dgm:cxn modelId="{A95DC4F4-589A-4C4C-8957-6BA3E1A8B63F}" type="presParOf" srcId="{8C59E3A1-F68A-4FC9-8356-D7083D533A37}" destId="{88FF3D82-DF4C-4038-BD5C-CB5465FB81E8}" srcOrd="0" destOrd="0" presId="urn:microsoft.com/office/officeart/2018/2/layout/IconVerticalSolidList"/>
    <dgm:cxn modelId="{1380EACB-77AD-4B7C-BD1D-AC465FD21BE7}" type="presParOf" srcId="{8C59E3A1-F68A-4FC9-8356-D7083D533A37}" destId="{DA416E79-6D5B-4681-8CBC-AB7004964887}" srcOrd="1" destOrd="0" presId="urn:microsoft.com/office/officeart/2018/2/layout/IconVerticalSolidList"/>
    <dgm:cxn modelId="{642F6582-A8E5-4376-9023-B63A6FD00DEE}" type="presParOf" srcId="{8C59E3A1-F68A-4FC9-8356-D7083D533A37}" destId="{05BEF814-D8E5-4F44-BA37-FCE155D7D024}" srcOrd="2" destOrd="0" presId="urn:microsoft.com/office/officeart/2018/2/layout/IconVerticalSolidList"/>
    <dgm:cxn modelId="{43E204D0-1206-44B5-B5A1-265D9FBA1559}" type="presParOf" srcId="{8C59E3A1-F68A-4FC9-8356-D7083D533A37}" destId="{3CC8CD4E-C6ED-4EC5-8EE5-59A647E826F7}" srcOrd="3" destOrd="0" presId="urn:microsoft.com/office/officeart/2018/2/layout/IconVerticalSolidList"/>
    <dgm:cxn modelId="{B1254F27-A4F5-416A-8680-F59E818B9495}" type="presParOf" srcId="{C9F72B91-0FCC-4A44-88A0-563610FE1EC6}" destId="{20C3C07C-FF16-40E3-9816-0AA39408DF26}" srcOrd="3" destOrd="0" presId="urn:microsoft.com/office/officeart/2018/2/layout/IconVerticalSolidList"/>
    <dgm:cxn modelId="{8EFF08FC-AACD-485E-A4CA-FFD5E9F8E1A2}" type="presParOf" srcId="{C9F72B91-0FCC-4A44-88A0-563610FE1EC6}" destId="{9D06A7DB-CF30-48B3-A819-5BC81892558C}" srcOrd="4" destOrd="0" presId="urn:microsoft.com/office/officeart/2018/2/layout/IconVerticalSolidList"/>
    <dgm:cxn modelId="{662F29B6-336E-4A0F-8D4A-2061A7D5F483}" type="presParOf" srcId="{9D06A7DB-CF30-48B3-A819-5BC81892558C}" destId="{262F056D-ABC8-417C-806D-EE92F8F7AB7C}" srcOrd="0" destOrd="0" presId="urn:microsoft.com/office/officeart/2018/2/layout/IconVerticalSolidList"/>
    <dgm:cxn modelId="{80ADE501-A3B3-4AD9-BD2F-747300226DB5}" type="presParOf" srcId="{9D06A7DB-CF30-48B3-A819-5BC81892558C}" destId="{9BE28E51-5A66-4B21-92C7-DFD09B228708}" srcOrd="1" destOrd="0" presId="urn:microsoft.com/office/officeart/2018/2/layout/IconVerticalSolidList"/>
    <dgm:cxn modelId="{2F6238E0-7497-4601-8E93-FFF54F479EB2}" type="presParOf" srcId="{9D06A7DB-CF30-48B3-A819-5BC81892558C}" destId="{3B3CC006-E9AB-4517-A4D3-0E8D19CB83ED}" srcOrd="2" destOrd="0" presId="urn:microsoft.com/office/officeart/2018/2/layout/IconVerticalSolidList"/>
    <dgm:cxn modelId="{D89BC989-C9A1-42B3-867E-496009B01BB3}" type="presParOf" srcId="{9D06A7DB-CF30-48B3-A819-5BC81892558C}" destId="{312EA52A-0ED2-4923-A559-BE48E0014459}" srcOrd="3" destOrd="0" presId="urn:microsoft.com/office/officeart/2018/2/layout/IconVerticalSolidList"/>
    <dgm:cxn modelId="{1187A8CC-FECB-4FB0-A4B1-24A7BB0A7A28}" type="presParOf" srcId="{C9F72B91-0FCC-4A44-88A0-563610FE1EC6}" destId="{5076895C-416F-4E5A-8707-5716030E6B79}" srcOrd="5" destOrd="0" presId="urn:microsoft.com/office/officeart/2018/2/layout/IconVerticalSolidList"/>
    <dgm:cxn modelId="{E0AFA6D6-9441-458A-ADBB-B15DD44AEF4B}" type="presParOf" srcId="{C9F72B91-0FCC-4A44-88A0-563610FE1EC6}" destId="{95E49DE1-89C9-4344-89D1-EAF3771E1A66}" srcOrd="6" destOrd="0" presId="urn:microsoft.com/office/officeart/2018/2/layout/IconVerticalSolidList"/>
    <dgm:cxn modelId="{089BE0B1-C446-4A0B-AF50-1A1F805D15BE}" type="presParOf" srcId="{95E49DE1-89C9-4344-89D1-EAF3771E1A66}" destId="{00B31E69-331E-4602-8770-0FD911A9A3EB}" srcOrd="0" destOrd="0" presId="urn:microsoft.com/office/officeart/2018/2/layout/IconVerticalSolidList"/>
    <dgm:cxn modelId="{61B3B1CD-3D4B-4F54-AD5B-4A49B852DD09}" type="presParOf" srcId="{95E49DE1-89C9-4344-89D1-EAF3771E1A66}" destId="{C96A8E62-658A-44E2-8DD9-60CAB4A87450}" srcOrd="1" destOrd="0" presId="urn:microsoft.com/office/officeart/2018/2/layout/IconVerticalSolidList"/>
    <dgm:cxn modelId="{E8BA3D74-B277-473C-9EFD-32253F8928EF}" type="presParOf" srcId="{95E49DE1-89C9-4344-89D1-EAF3771E1A66}" destId="{4ABDF799-FF4B-46C2-85C9-483FE0666C61}" srcOrd="2" destOrd="0" presId="urn:microsoft.com/office/officeart/2018/2/layout/IconVerticalSolidList"/>
    <dgm:cxn modelId="{D8C24DE6-F6D4-4DE0-8C97-51172EF44CA5}" type="presParOf" srcId="{95E49DE1-89C9-4344-89D1-EAF3771E1A66}" destId="{E064E820-C468-414F-B08A-993BC076BA82}" srcOrd="3" destOrd="0" presId="urn:microsoft.com/office/officeart/2018/2/layout/IconVerticalSolidList"/>
    <dgm:cxn modelId="{81E15377-1346-4D35-8D33-73FE80307B85}" type="presParOf" srcId="{C9F72B91-0FCC-4A44-88A0-563610FE1EC6}" destId="{CAD8179F-6553-4774-BC72-C48B11993257}" srcOrd="7" destOrd="0" presId="urn:microsoft.com/office/officeart/2018/2/layout/IconVerticalSolidList"/>
    <dgm:cxn modelId="{C3CAE0C9-E9B0-4F37-9B5D-4F000EF75483}" type="presParOf" srcId="{C9F72B91-0FCC-4A44-88A0-563610FE1EC6}" destId="{D605E8C8-EEEE-4008-AAD0-730AD1249ACC}" srcOrd="8" destOrd="0" presId="urn:microsoft.com/office/officeart/2018/2/layout/IconVerticalSolidList"/>
    <dgm:cxn modelId="{00052C2F-8C76-48B6-B7AD-A89172F28F1F}" type="presParOf" srcId="{D605E8C8-EEEE-4008-AAD0-730AD1249ACC}" destId="{26AA5638-8A57-4A6A-BA9D-25F43A8E3000}" srcOrd="0" destOrd="0" presId="urn:microsoft.com/office/officeart/2018/2/layout/IconVerticalSolidList"/>
    <dgm:cxn modelId="{EC572AE8-355D-4A7B-BB9D-0979AEBBFA8D}" type="presParOf" srcId="{D605E8C8-EEEE-4008-AAD0-730AD1249ACC}" destId="{12F21E17-EE99-44A7-B629-FF9EA74FC251}" srcOrd="1" destOrd="0" presId="urn:microsoft.com/office/officeart/2018/2/layout/IconVerticalSolidList"/>
    <dgm:cxn modelId="{DD77DAF0-9976-46B7-95E4-1F88D4D1B3F5}" type="presParOf" srcId="{D605E8C8-EEEE-4008-AAD0-730AD1249ACC}" destId="{3801656E-B7EA-447F-8C70-F2A4C838532F}" srcOrd="2" destOrd="0" presId="urn:microsoft.com/office/officeart/2018/2/layout/IconVerticalSolidList"/>
    <dgm:cxn modelId="{CF6B81F4-EF43-4A9C-98EF-73D72CB17339}" type="presParOf" srcId="{D605E8C8-EEEE-4008-AAD0-730AD1249ACC}" destId="{488ABE4C-3A23-4806-8A14-08D75AFB78BB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F92BAFFE-849A-40B7-BAE4-A6F157488442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428D3386-757E-46DC-B41C-66B521DD2FC3}">
      <dgm:prSet/>
      <dgm:spPr/>
      <dgm:t>
        <a:bodyPr/>
        <a:lstStyle/>
        <a:p>
          <a:r>
            <a:rPr lang="en-GB"/>
            <a:t>People/HR teams</a:t>
          </a:r>
          <a:endParaRPr lang="en-US"/>
        </a:p>
      </dgm:t>
    </dgm:pt>
    <dgm:pt modelId="{9C5460F7-F839-4EE0-BAF4-939A0A3FAA64}" type="parTrans" cxnId="{C6B579C3-2E5E-4CFA-8244-22654C7CFEEC}">
      <dgm:prSet/>
      <dgm:spPr/>
      <dgm:t>
        <a:bodyPr/>
        <a:lstStyle/>
        <a:p>
          <a:endParaRPr lang="en-US"/>
        </a:p>
      </dgm:t>
    </dgm:pt>
    <dgm:pt modelId="{5A683D94-C845-4CD6-B2CA-D10C4E338763}" type="sibTrans" cxnId="{C6B579C3-2E5E-4CFA-8244-22654C7CFEEC}">
      <dgm:prSet/>
      <dgm:spPr/>
      <dgm:t>
        <a:bodyPr/>
        <a:lstStyle/>
        <a:p>
          <a:endParaRPr lang="en-US"/>
        </a:p>
      </dgm:t>
    </dgm:pt>
    <dgm:pt modelId="{57115F52-43F1-4D8A-ACD2-6083EEDB1D48}">
      <dgm:prSet/>
      <dgm:spPr/>
      <dgm:t>
        <a:bodyPr/>
        <a:lstStyle/>
        <a:p>
          <a:r>
            <a:rPr lang="en-GB"/>
            <a:t>Project Managers</a:t>
          </a:r>
          <a:endParaRPr lang="en-US"/>
        </a:p>
      </dgm:t>
    </dgm:pt>
    <dgm:pt modelId="{95497E6B-FD70-4D8C-B925-CC136E353593}" type="parTrans" cxnId="{40A310AA-19A0-442A-9AC0-DCFD931593E6}">
      <dgm:prSet/>
      <dgm:spPr/>
      <dgm:t>
        <a:bodyPr/>
        <a:lstStyle/>
        <a:p>
          <a:endParaRPr lang="en-US"/>
        </a:p>
      </dgm:t>
    </dgm:pt>
    <dgm:pt modelId="{872DD5C0-6DDF-4435-A2A8-30F73D63C008}" type="sibTrans" cxnId="{40A310AA-19A0-442A-9AC0-DCFD931593E6}">
      <dgm:prSet/>
      <dgm:spPr/>
      <dgm:t>
        <a:bodyPr/>
        <a:lstStyle/>
        <a:p>
          <a:endParaRPr lang="en-US"/>
        </a:p>
      </dgm:t>
    </dgm:pt>
    <dgm:pt modelId="{44A1F987-B4B3-4CAD-95AC-D9B3CD34EC6D}">
      <dgm:prSet/>
      <dgm:spPr/>
      <dgm:t>
        <a:bodyPr/>
        <a:lstStyle/>
        <a:p>
          <a:r>
            <a:rPr lang="en-GB"/>
            <a:t>Compliance Teams</a:t>
          </a:r>
          <a:endParaRPr lang="en-US"/>
        </a:p>
      </dgm:t>
    </dgm:pt>
    <dgm:pt modelId="{819216E4-4EA5-4623-95AA-3A1A3C0C6350}" type="parTrans" cxnId="{9B4D2B7D-6B62-4C05-98F5-5483C3F1BE96}">
      <dgm:prSet/>
      <dgm:spPr/>
      <dgm:t>
        <a:bodyPr/>
        <a:lstStyle/>
        <a:p>
          <a:endParaRPr lang="en-US"/>
        </a:p>
      </dgm:t>
    </dgm:pt>
    <dgm:pt modelId="{672D9552-2706-47A0-B230-B777EB1C5780}" type="sibTrans" cxnId="{9B4D2B7D-6B62-4C05-98F5-5483C3F1BE96}">
      <dgm:prSet/>
      <dgm:spPr/>
      <dgm:t>
        <a:bodyPr/>
        <a:lstStyle/>
        <a:p>
          <a:endParaRPr lang="en-US"/>
        </a:p>
      </dgm:t>
    </dgm:pt>
    <dgm:pt modelId="{4927FD9B-A171-4165-86D8-E34D7E3F9996}">
      <dgm:prSet/>
      <dgm:spPr/>
      <dgm:t>
        <a:bodyPr/>
        <a:lstStyle/>
        <a:p>
          <a:r>
            <a:rPr lang="en-GB"/>
            <a:t>Internal communications teams</a:t>
          </a:r>
          <a:endParaRPr lang="en-US"/>
        </a:p>
      </dgm:t>
    </dgm:pt>
    <dgm:pt modelId="{0B5B68C4-A648-4E18-A1F9-9E06027F4EFD}" type="parTrans" cxnId="{192AA760-E06E-4D74-8F8E-B94D10647C1E}">
      <dgm:prSet/>
      <dgm:spPr/>
      <dgm:t>
        <a:bodyPr/>
        <a:lstStyle/>
        <a:p>
          <a:endParaRPr lang="en-US"/>
        </a:p>
      </dgm:t>
    </dgm:pt>
    <dgm:pt modelId="{0230E4EF-7EC1-4E57-9271-3954B665BD98}" type="sibTrans" cxnId="{192AA760-E06E-4D74-8F8E-B94D10647C1E}">
      <dgm:prSet/>
      <dgm:spPr/>
      <dgm:t>
        <a:bodyPr/>
        <a:lstStyle/>
        <a:p>
          <a:endParaRPr lang="en-US"/>
        </a:p>
      </dgm:t>
    </dgm:pt>
    <dgm:pt modelId="{6E3F1CCB-6B17-4D21-B98B-1433679B9F3E}">
      <dgm:prSet/>
      <dgm:spPr/>
      <dgm:t>
        <a:bodyPr/>
        <a:lstStyle/>
        <a:p>
          <a:r>
            <a:rPr lang="en-GB"/>
            <a:t>External consultants</a:t>
          </a:r>
          <a:endParaRPr lang="en-US"/>
        </a:p>
      </dgm:t>
    </dgm:pt>
    <dgm:pt modelId="{625C4933-6811-4B7A-A6F2-51228E8481B8}" type="parTrans" cxnId="{B6CE0CB0-FB1B-4A76-8F6C-7EBD05774CE1}">
      <dgm:prSet/>
      <dgm:spPr/>
      <dgm:t>
        <a:bodyPr/>
        <a:lstStyle/>
        <a:p>
          <a:endParaRPr lang="en-US"/>
        </a:p>
      </dgm:t>
    </dgm:pt>
    <dgm:pt modelId="{2362DCBD-9D37-456A-8965-3F4B7DB60B5E}" type="sibTrans" cxnId="{B6CE0CB0-FB1B-4A76-8F6C-7EBD05774CE1}">
      <dgm:prSet/>
      <dgm:spPr/>
      <dgm:t>
        <a:bodyPr/>
        <a:lstStyle/>
        <a:p>
          <a:endParaRPr lang="en-US"/>
        </a:p>
      </dgm:t>
    </dgm:pt>
    <dgm:pt modelId="{922E8491-1151-4BCC-BA3D-F2745F39DA26}" type="pres">
      <dgm:prSet presAssocID="{F92BAFFE-849A-40B7-BAE4-A6F157488442}" presName="root" presStyleCnt="0">
        <dgm:presLayoutVars>
          <dgm:dir/>
          <dgm:resizeHandles val="exact"/>
        </dgm:presLayoutVars>
      </dgm:prSet>
      <dgm:spPr/>
    </dgm:pt>
    <dgm:pt modelId="{BEC25263-1694-4892-BD0C-EC835331F3E4}" type="pres">
      <dgm:prSet presAssocID="{428D3386-757E-46DC-B41C-66B521DD2FC3}" presName="compNode" presStyleCnt="0"/>
      <dgm:spPr/>
    </dgm:pt>
    <dgm:pt modelId="{C008FC01-315C-4591-9FE5-4C051120C64E}" type="pres">
      <dgm:prSet presAssocID="{428D3386-757E-46DC-B41C-66B521DD2FC3}" presName="bgRect" presStyleLbl="bgShp" presStyleIdx="0" presStyleCnt="5"/>
      <dgm:spPr/>
    </dgm:pt>
    <dgm:pt modelId="{503980CE-07AA-46CF-B335-949B3EEF69D0}" type="pres">
      <dgm:prSet presAssocID="{428D3386-757E-46DC-B41C-66B521DD2FC3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ers"/>
        </a:ext>
      </dgm:extLst>
    </dgm:pt>
    <dgm:pt modelId="{581A7402-6094-44FF-B774-231D67C9D40D}" type="pres">
      <dgm:prSet presAssocID="{428D3386-757E-46DC-B41C-66B521DD2FC3}" presName="spaceRect" presStyleCnt="0"/>
      <dgm:spPr/>
    </dgm:pt>
    <dgm:pt modelId="{22C43F2C-00A2-467A-B78E-0FC6158E6434}" type="pres">
      <dgm:prSet presAssocID="{428D3386-757E-46DC-B41C-66B521DD2FC3}" presName="parTx" presStyleLbl="revTx" presStyleIdx="0" presStyleCnt="5">
        <dgm:presLayoutVars>
          <dgm:chMax val="0"/>
          <dgm:chPref val="0"/>
        </dgm:presLayoutVars>
      </dgm:prSet>
      <dgm:spPr/>
    </dgm:pt>
    <dgm:pt modelId="{4E803DD3-EA21-4F31-A811-0369BB6F9E30}" type="pres">
      <dgm:prSet presAssocID="{5A683D94-C845-4CD6-B2CA-D10C4E338763}" presName="sibTrans" presStyleCnt="0"/>
      <dgm:spPr/>
    </dgm:pt>
    <dgm:pt modelId="{58264052-E746-46D0-BA8E-CCFBF336DD6C}" type="pres">
      <dgm:prSet presAssocID="{57115F52-43F1-4D8A-ACD2-6083EEDB1D48}" presName="compNode" presStyleCnt="0"/>
      <dgm:spPr/>
    </dgm:pt>
    <dgm:pt modelId="{B993F1ED-0F23-451D-BD4D-5F9550C0CC48}" type="pres">
      <dgm:prSet presAssocID="{57115F52-43F1-4D8A-ACD2-6083EEDB1D48}" presName="bgRect" presStyleLbl="bgShp" presStyleIdx="1" presStyleCnt="5"/>
      <dgm:spPr/>
    </dgm:pt>
    <dgm:pt modelId="{3664A6DA-9514-45A1-AAE6-3BFDD13F4E5B}" type="pres">
      <dgm:prSet presAssocID="{57115F52-43F1-4D8A-ACD2-6083EEDB1D48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eeting"/>
        </a:ext>
      </dgm:extLst>
    </dgm:pt>
    <dgm:pt modelId="{278EC16D-4A9A-4069-B483-5EDC365D51AE}" type="pres">
      <dgm:prSet presAssocID="{57115F52-43F1-4D8A-ACD2-6083EEDB1D48}" presName="spaceRect" presStyleCnt="0"/>
      <dgm:spPr/>
    </dgm:pt>
    <dgm:pt modelId="{670016F2-9FE1-4F27-B698-1F4746E7710D}" type="pres">
      <dgm:prSet presAssocID="{57115F52-43F1-4D8A-ACD2-6083EEDB1D48}" presName="parTx" presStyleLbl="revTx" presStyleIdx="1" presStyleCnt="5">
        <dgm:presLayoutVars>
          <dgm:chMax val="0"/>
          <dgm:chPref val="0"/>
        </dgm:presLayoutVars>
      </dgm:prSet>
      <dgm:spPr/>
    </dgm:pt>
    <dgm:pt modelId="{1BFEEFDF-D0E6-42D8-BADC-6C756E12075C}" type="pres">
      <dgm:prSet presAssocID="{872DD5C0-6DDF-4435-A2A8-30F73D63C008}" presName="sibTrans" presStyleCnt="0"/>
      <dgm:spPr/>
    </dgm:pt>
    <dgm:pt modelId="{2A66DCAC-9BA9-4195-B072-4674C68FDDEA}" type="pres">
      <dgm:prSet presAssocID="{44A1F987-B4B3-4CAD-95AC-D9B3CD34EC6D}" presName="compNode" presStyleCnt="0"/>
      <dgm:spPr/>
    </dgm:pt>
    <dgm:pt modelId="{6F40849B-9C3F-4916-8C70-89421D19D02D}" type="pres">
      <dgm:prSet presAssocID="{44A1F987-B4B3-4CAD-95AC-D9B3CD34EC6D}" presName="bgRect" presStyleLbl="bgShp" presStyleIdx="2" presStyleCnt="5"/>
      <dgm:spPr/>
    </dgm:pt>
    <dgm:pt modelId="{055EDDFC-3B39-40BE-8F42-736670439EE3}" type="pres">
      <dgm:prSet presAssocID="{44A1F987-B4B3-4CAD-95AC-D9B3CD34EC6D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ick"/>
        </a:ext>
      </dgm:extLst>
    </dgm:pt>
    <dgm:pt modelId="{CED6A68E-E662-49EC-9454-B0909A069A9C}" type="pres">
      <dgm:prSet presAssocID="{44A1F987-B4B3-4CAD-95AC-D9B3CD34EC6D}" presName="spaceRect" presStyleCnt="0"/>
      <dgm:spPr/>
    </dgm:pt>
    <dgm:pt modelId="{9A7BFEB3-2424-45D7-9442-BFA3F9C0A43C}" type="pres">
      <dgm:prSet presAssocID="{44A1F987-B4B3-4CAD-95AC-D9B3CD34EC6D}" presName="parTx" presStyleLbl="revTx" presStyleIdx="2" presStyleCnt="5">
        <dgm:presLayoutVars>
          <dgm:chMax val="0"/>
          <dgm:chPref val="0"/>
        </dgm:presLayoutVars>
      </dgm:prSet>
      <dgm:spPr/>
    </dgm:pt>
    <dgm:pt modelId="{4A3C75EF-709B-4F51-A0AE-B79EB62B47B3}" type="pres">
      <dgm:prSet presAssocID="{672D9552-2706-47A0-B230-B777EB1C5780}" presName="sibTrans" presStyleCnt="0"/>
      <dgm:spPr/>
    </dgm:pt>
    <dgm:pt modelId="{95F7891F-52E8-4FF8-864F-8B3CD3B4DBDD}" type="pres">
      <dgm:prSet presAssocID="{4927FD9B-A171-4165-86D8-E34D7E3F9996}" presName="compNode" presStyleCnt="0"/>
      <dgm:spPr/>
    </dgm:pt>
    <dgm:pt modelId="{6C07CAD3-401A-4E07-B47D-95541D43EC5A}" type="pres">
      <dgm:prSet presAssocID="{4927FD9B-A171-4165-86D8-E34D7E3F9996}" presName="bgRect" presStyleLbl="bgShp" presStyleIdx="3" presStyleCnt="5"/>
      <dgm:spPr/>
    </dgm:pt>
    <dgm:pt modelId="{049A0C27-1484-470C-9813-521EC243FF2C}" type="pres">
      <dgm:prSet presAssocID="{4927FD9B-A171-4165-86D8-E34D7E3F9996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at"/>
        </a:ext>
      </dgm:extLst>
    </dgm:pt>
    <dgm:pt modelId="{282197D6-D07C-4EB9-8E02-894BEBD89896}" type="pres">
      <dgm:prSet presAssocID="{4927FD9B-A171-4165-86D8-E34D7E3F9996}" presName="spaceRect" presStyleCnt="0"/>
      <dgm:spPr/>
    </dgm:pt>
    <dgm:pt modelId="{B8F63EC5-A02E-4731-9740-86B9CAE98B86}" type="pres">
      <dgm:prSet presAssocID="{4927FD9B-A171-4165-86D8-E34D7E3F9996}" presName="parTx" presStyleLbl="revTx" presStyleIdx="3" presStyleCnt="5">
        <dgm:presLayoutVars>
          <dgm:chMax val="0"/>
          <dgm:chPref val="0"/>
        </dgm:presLayoutVars>
      </dgm:prSet>
      <dgm:spPr/>
    </dgm:pt>
    <dgm:pt modelId="{AF7F1E91-371A-41BA-B528-94419EFE2FFA}" type="pres">
      <dgm:prSet presAssocID="{0230E4EF-7EC1-4E57-9271-3954B665BD98}" presName="sibTrans" presStyleCnt="0"/>
      <dgm:spPr/>
    </dgm:pt>
    <dgm:pt modelId="{16020491-0F3F-4A0A-890C-FC4B7613C59D}" type="pres">
      <dgm:prSet presAssocID="{6E3F1CCB-6B17-4D21-B98B-1433679B9F3E}" presName="compNode" presStyleCnt="0"/>
      <dgm:spPr/>
    </dgm:pt>
    <dgm:pt modelId="{250DD94E-1302-4F1A-98E5-EEAE8043F77C}" type="pres">
      <dgm:prSet presAssocID="{6E3F1CCB-6B17-4D21-B98B-1433679B9F3E}" presName="bgRect" presStyleLbl="bgShp" presStyleIdx="4" presStyleCnt="5"/>
      <dgm:spPr/>
    </dgm:pt>
    <dgm:pt modelId="{24C4C316-FF58-4EF3-B720-D7BAFDCAA840}" type="pres">
      <dgm:prSet presAssocID="{6E3F1CCB-6B17-4D21-B98B-1433679B9F3E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er"/>
        </a:ext>
      </dgm:extLst>
    </dgm:pt>
    <dgm:pt modelId="{08A27D43-99AF-4CA5-8E6B-3C51AE4AF4EC}" type="pres">
      <dgm:prSet presAssocID="{6E3F1CCB-6B17-4D21-B98B-1433679B9F3E}" presName="spaceRect" presStyleCnt="0"/>
      <dgm:spPr/>
    </dgm:pt>
    <dgm:pt modelId="{E48DF9A2-F6A3-476E-B405-D27AFB7BBF6A}" type="pres">
      <dgm:prSet presAssocID="{6E3F1CCB-6B17-4D21-B98B-1433679B9F3E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4F3F0728-8B39-469F-B253-D43678D53260}" type="presOf" srcId="{428D3386-757E-46DC-B41C-66B521DD2FC3}" destId="{22C43F2C-00A2-467A-B78E-0FC6158E6434}" srcOrd="0" destOrd="0" presId="urn:microsoft.com/office/officeart/2018/2/layout/IconVerticalSolidList"/>
    <dgm:cxn modelId="{C5C4A12D-6E24-489D-91E2-DE2B2D09BD36}" type="presOf" srcId="{F92BAFFE-849A-40B7-BAE4-A6F157488442}" destId="{922E8491-1151-4BCC-BA3D-F2745F39DA26}" srcOrd="0" destOrd="0" presId="urn:microsoft.com/office/officeart/2018/2/layout/IconVerticalSolidList"/>
    <dgm:cxn modelId="{70862E3C-6825-4A5A-89A6-1470CBCCD6A7}" type="presOf" srcId="{57115F52-43F1-4D8A-ACD2-6083EEDB1D48}" destId="{670016F2-9FE1-4F27-B698-1F4746E7710D}" srcOrd="0" destOrd="0" presId="urn:microsoft.com/office/officeart/2018/2/layout/IconVerticalSolidList"/>
    <dgm:cxn modelId="{192AA760-E06E-4D74-8F8E-B94D10647C1E}" srcId="{F92BAFFE-849A-40B7-BAE4-A6F157488442}" destId="{4927FD9B-A171-4165-86D8-E34D7E3F9996}" srcOrd="3" destOrd="0" parTransId="{0B5B68C4-A648-4E18-A1F9-9E06027F4EFD}" sibTransId="{0230E4EF-7EC1-4E57-9271-3954B665BD98}"/>
    <dgm:cxn modelId="{3C34A253-523D-44D0-9E1F-86BB2DBBC8B6}" type="presOf" srcId="{4927FD9B-A171-4165-86D8-E34D7E3F9996}" destId="{B8F63EC5-A02E-4731-9740-86B9CAE98B86}" srcOrd="0" destOrd="0" presId="urn:microsoft.com/office/officeart/2018/2/layout/IconVerticalSolidList"/>
    <dgm:cxn modelId="{9B4D2B7D-6B62-4C05-98F5-5483C3F1BE96}" srcId="{F92BAFFE-849A-40B7-BAE4-A6F157488442}" destId="{44A1F987-B4B3-4CAD-95AC-D9B3CD34EC6D}" srcOrd="2" destOrd="0" parTransId="{819216E4-4EA5-4623-95AA-3A1A3C0C6350}" sibTransId="{672D9552-2706-47A0-B230-B777EB1C5780}"/>
    <dgm:cxn modelId="{40A310AA-19A0-442A-9AC0-DCFD931593E6}" srcId="{F92BAFFE-849A-40B7-BAE4-A6F157488442}" destId="{57115F52-43F1-4D8A-ACD2-6083EEDB1D48}" srcOrd="1" destOrd="0" parTransId="{95497E6B-FD70-4D8C-B925-CC136E353593}" sibTransId="{872DD5C0-6DDF-4435-A2A8-30F73D63C008}"/>
    <dgm:cxn modelId="{5F642AAB-3660-49F2-B327-EB8466911340}" type="presOf" srcId="{44A1F987-B4B3-4CAD-95AC-D9B3CD34EC6D}" destId="{9A7BFEB3-2424-45D7-9442-BFA3F9C0A43C}" srcOrd="0" destOrd="0" presId="urn:microsoft.com/office/officeart/2018/2/layout/IconVerticalSolidList"/>
    <dgm:cxn modelId="{B6CE0CB0-FB1B-4A76-8F6C-7EBD05774CE1}" srcId="{F92BAFFE-849A-40B7-BAE4-A6F157488442}" destId="{6E3F1CCB-6B17-4D21-B98B-1433679B9F3E}" srcOrd="4" destOrd="0" parTransId="{625C4933-6811-4B7A-A6F2-51228E8481B8}" sibTransId="{2362DCBD-9D37-456A-8965-3F4B7DB60B5E}"/>
    <dgm:cxn modelId="{C6B579C3-2E5E-4CFA-8244-22654C7CFEEC}" srcId="{F92BAFFE-849A-40B7-BAE4-A6F157488442}" destId="{428D3386-757E-46DC-B41C-66B521DD2FC3}" srcOrd="0" destOrd="0" parTransId="{9C5460F7-F839-4EE0-BAF4-939A0A3FAA64}" sibTransId="{5A683D94-C845-4CD6-B2CA-D10C4E338763}"/>
    <dgm:cxn modelId="{905DD8EC-F646-4C26-9938-2B0021D01B44}" type="presOf" srcId="{6E3F1CCB-6B17-4D21-B98B-1433679B9F3E}" destId="{E48DF9A2-F6A3-476E-B405-D27AFB7BBF6A}" srcOrd="0" destOrd="0" presId="urn:microsoft.com/office/officeart/2018/2/layout/IconVerticalSolidList"/>
    <dgm:cxn modelId="{51A06959-6038-4988-AFF8-60DB753EC9E1}" type="presParOf" srcId="{922E8491-1151-4BCC-BA3D-F2745F39DA26}" destId="{BEC25263-1694-4892-BD0C-EC835331F3E4}" srcOrd="0" destOrd="0" presId="urn:microsoft.com/office/officeart/2018/2/layout/IconVerticalSolidList"/>
    <dgm:cxn modelId="{817F5E7B-C4AE-425E-B684-7B138CE93208}" type="presParOf" srcId="{BEC25263-1694-4892-BD0C-EC835331F3E4}" destId="{C008FC01-315C-4591-9FE5-4C051120C64E}" srcOrd="0" destOrd="0" presId="urn:microsoft.com/office/officeart/2018/2/layout/IconVerticalSolidList"/>
    <dgm:cxn modelId="{80E60E8C-CE8A-400B-9B7E-A5EE9CD09A0D}" type="presParOf" srcId="{BEC25263-1694-4892-BD0C-EC835331F3E4}" destId="{503980CE-07AA-46CF-B335-949B3EEF69D0}" srcOrd="1" destOrd="0" presId="urn:microsoft.com/office/officeart/2018/2/layout/IconVerticalSolidList"/>
    <dgm:cxn modelId="{5A8F9758-89FD-4892-91D8-580ECABA9BFD}" type="presParOf" srcId="{BEC25263-1694-4892-BD0C-EC835331F3E4}" destId="{581A7402-6094-44FF-B774-231D67C9D40D}" srcOrd="2" destOrd="0" presId="urn:microsoft.com/office/officeart/2018/2/layout/IconVerticalSolidList"/>
    <dgm:cxn modelId="{84ED7638-7991-4149-890D-BC33A48BA576}" type="presParOf" srcId="{BEC25263-1694-4892-BD0C-EC835331F3E4}" destId="{22C43F2C-00A2-467A-B78E-0FC6158E6434}" srcOrd="3" destOrd="0" presId="urn:microsoft.com/office/officeart/2018/2/layout/IconVerticalSolidList"/>
    <dgm:cxn modelId="{EC035637-151B-47D4-9BAC-E6F51C444B63}" type="presParOf" srcId="{922E8491-1151-4BCC-BA3D-F2745F39DA26}" destId="{4E803DD3-EA21-4F31-A811-0369BB6F9E30}" srcOrd="1" destOrd="0" presId="urn:microsoft.com/office/officeart/2018/2/layout/IconVerticalSolidList"/>
    <dgm:cxn modelId="{2A5432A0-4A78-434E-AF28-138114E54D5A}" type="presParOf" srcId="{922E8491-1151-4BCC-BA3D-F2745F39DA26}" destId="{58264052-E746-46D0-BA8E-CCFBF336DD6C}" srcOrd="2" destOrd="0" presId="urn:microsoft.com/office/officeart/2018/2/layout/IconVerticalSolidList"/>
    <dgm:cxn modelId="{C740F298-4989-4F9A-BEEF-BFF7F21800E3}" type="presParOf" srcId="{58264052-E746-46D0-BA8E-CCFBF336DD6C}" destId="{B993F1ED-0F23-451D-BD4D-5F9550C0CC48}" srcOrd="0" destOrd="0" presId="urn:microsoft.com/office/officeart/2018/2/layout/IconVerticalSolidList"/>
    <dgm:cxn modelId="{553BCA51-0294-4BB0-B259-14D977EC21A3}" type="presParOf" srcId="{58264052-E746-46D0-BA8E-CCFBF336DD6C}" destId="{3664A6DA-9514-45A1-AAE6-3BFDD13F4E5B}" srcOrd="1" destOrd="0" presId="urn:microsoft.com/office/officeart/2018/2/layout/IconVerticalSolidList"/>
    <dgm:cxn modelId="{430655DE-FB18-4477-901B-1BD1AC46E412}" type="presParOf" srcId="{58264052-E746-46D0-BA8E-CCFBF336DD6C}" destId="{278EC16D-4A9A-4069-B483-5EDC365D51AE}" srcOrd="2" destOrd="0" presId="urn:microsoft.com/office/officeart/2018/2/layout/IconVerticalSolidList"/>
    <dgm:cxn modelId="{FBF1B46E-AC00-4B13-B937-CDFCFE0F3FED}" type="presParOf" srcId="{58264052-E746-46D0-BA8E-CCFBF336DD6C}" destId="{670016F2-9FE1-4F27-B698-1F4746E7710D}" srcOrd="3" destOrd="0" presId="urn:microsoft.com/office/officeart/2018/2/layout/IconVerticalSolidList"/>
    <dgm:cxn modelId="{B4530A49-4C1F-4E4F-837E-0E17BB560460}" type="presParOf" srcId="{922E8491-1151-4BCC-BA3D-F2745F39DA26}" destId="{1BFEEFDF-D0E6-42D8-BADC-6C756E12075C}" srcOrd="3" destOrd="0" presId="urn:microsoft.com/office/officeart/2018/2/layout/IconVerticalSolidList"/>
    <dgm:cxn modelId="{AE50A370-D3FF-4187-8F99-B4C0D099CD98}" type="presParOf" srcId="{922E8491-1151-4BCC-BA3D-F2745F39DA26}" destId="{2A66DCAC-9BA9-4195-B072-4674C68FDDEA}" srcOrd="4" destOrd="0" presId="urn:microsoft.com/office/officeart/2018/2/layout/IconVerticalSolidList"/>
    <dgm:cxn modelId="{AAB76FA1-61BC-4215-BEA1-7EFE71F3108A}" type="presParOf" srcId="{2A66DCAC-9BA9-4195-B072-4674C68FDDEA}" destId="{6F40849B-9C3F-4916-8C70-89421D19D02D}" srcOrd="0" destOrd="0" presId="urn:microsoft.com/office/officeart/2018/2/layout/IconVerticalSolidList"/>
    <dgm:cxn modelId="{F599B91C-A5E9-4D9D-8883-75B1D3BB5BF2}" type="presParOf" srcId="{2A66DCAC-9BA9-4195-B072-4674C68FDDEA}" destId="{055EDDFC-3B39-40BE-8F42-736670439EE3}" srcOrd="1" destOrd="0" presId="urn:microsoft.com/office/officeart/2018/2/layout/IconVerticalSolidList"/>
    <dgm:cxn modelId="{19E4CDCC-FF2B-4378-96B7-23B43C9787FA}" type="presParOf" srcId="{2A66DCAC-9BA9-4195-B072-4674C68FDDEA}" destId="{CED6A68E-E662-49EC-9454-B0909A069A9C}" srcOrd="2" destOrd="0" presId="urn:microsoft.com/office/officeart/2018/2/layout/IconVerticalSolidList"/>
    <dgm:cxn modelId="{53BC39FC-4188-430D-96D3-CFD4F497619F}" type="presParOf" srcId="{2A66DCAC-9BA9-4195-B072-4674C68FDDEA}" destId="{9A7BFEB3-2424-45D7-9442-BFA3F9C0A43C}" srcOrd="3" destOrd="0" presId="urn:microsoft.com/office/officeart/2018/2/layout/IconVerticalSolidList"/>
    <dgm:cxn modelId="{07D73F8D-10BB-485A-9135-118E4010709B}" type="presParOf" srcId="{922E8491-1151-4BCC-BA3D-F2745F39DA26}" destId="{4A3C75EF-709B-4F51-A0AE-B79EB62B47B3}" srcOrd="5" destOrd="0" presId="urn:microsoft.com/office/officeart/2018/2/layout/IconVerticalSolidList"/>
    <dgm:cxn modelId="{59FA0C08-F8F3-4F6E-80D2-0BE7E81522FF}" type="presParOf" srcId="{922E8491-1151-4BCC-BA3D-F2745F39DA26}" destId="{95F7891F-52E8-4FF8-864F-8B3CD3B4DBDD}" srcOrd="6" destOrd="0" presId="urn:microsoft.com/office/officeart/2018/2/layout/IconVerticalSolidList"/>
    <dgm:cxn modelId="{7CDC25E6-F6FD-474B-8C9E-489EE99531EA}" type="presParOf" srcId="{95F7891F-52E8-4FF8-864F-8B3CD3B4DBDD}" destId="{6C07CAD3-401A-4E07-B47D-95541D43EC5A}" srcOrd="0" destOrd="0" presId="urn:microsoft.com/office/officeart/2018/2/layout/IconVerticalSolidList"/>
    <dgm:cxn modelId="{89775320-3326-426C-BFA0-50327030FD5F}" type="presParOf" srcId="{95F7891F-52E8-4FF8-864F-8B3CD3B4DBDD}" destId="{049A0C27-1484-470C-9813-521EC243FF2C}" srcOrd="1" destOrd="0" presId="urn:microsoft.com/office/officeart/2018/2/layout/IconVerticalSolidList"/>
    <dgm:cxn modelId="{FEE20741-B979-457C-B215-EEBD1EF8D513}" type="presParOf" srcId="{95F7891F-52E8-4FF8-864F-8B3CD3B4DBDD}" destId="{282197D6-D07C-4EB9-8E02-894BEBD89896}" srcOrd="2" destOrd="0" presId="urn:microsoft.com/office/officeart/2018/2/layout/IconVerticalSolidList"/>
    <dgm:cxn modelId="{D11BB511-C6B6-41D9-A43D-FD1BD73E3569}" type="presParOf" srcId="{95F7891F-52E8-4FF8-864F-8B3CD3B4DBDD}" destId="{B8F63EC5-A02E-4731-9740-86B9CAE98B86}" srcOrd="3" destOrd="0" presId="urn:microsoft.com/office/officeart/2018/2/layout/IconVerticalSolidList"/>
    <dgm:cxn modelId="{5CC4EB4E-CD87-473B-8ED9-397DCE303E63}" type="presParOf" srcId="{922E8491-1151-4BCC-BA3D-F2745F39DA26}" destId="{AF7F1E91-371A-41BA-B528-94419EFE2FFA}" srcOrd="7" destOrd="0" presId="urn:microsoft.com/office/officeart/2018/2/layout/IconVerticalSolidList"/>
    <dgm:cxn modelId="{A3D542EC-9BAB-4EEB-83B5-AD718D21AB1C}" type="presParOf" srcId="{922E8491-1151-4BCC-BA3D-F2745F39DA26}" destId="{16020491-0F3F-4A0A-890C-FC4B7613C59D}" srcOrd="8" destOrd="0" presId="urn:microsoft.com/office/officeart/2018/2/layout/IconVerticalSolidList"/>
    <dgm:cxn modelId="{6692AC14-FE04-40AA-BD2F-10558C9620D5}" type="presParOf" srcId="{16020491-0F3F-4A0A-890C-FC4B7613C59D}" destId="{250DD94E-1302-4F1A-98E5-EEAE8043F77C}" srcOrd="0" destOrd="0" presId="urn:microsoft.com/office/officeart/2018/2/layout/IconVerticalSolidList"/>
    <dgm:cxn modelId="{5AFA8FEF-1E21-4D48-BF10-DC5892788737}" type="presParOf" srcId="{16020491-0F3F-4A0A-890C-FC4B7613C59D}" destId="{24C4C316-FF58-4EF3-B720-D7BAFDCAA840}" srcOrd="1" destOrd="0" presId="urn:microsoft.com/office/officeart/2018/2/layout/IconVerticalSolidList"/>
    <dgm:cxn modelId="{A7A3F466-1240-4CD0-B4F1-0264D398EAE4}" type="presParOf" srcId="{16020491-0F3F-4A0A-890C-FC4B7613C59D}" destId="{08A27D43-99AF-4CA5-8E6B-3C51AE4AF4EC}" srcOrd="2" destOrd="0" presId="urn:microsoft.com/office/officeart/2018/2/layout/IconVerticalSolidList"/>
    <dgm:cxn modelId="{E31A47B0-C429-415D-876C-2C13CDB5B78A}" type="presParOf" srcId="{16020491-0F3F-4A0A-890C-FC4B7613C59D}" destId="{E48DF9A2-F6A3-476E-B405-D27AFB7BBF6A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79672229-A411-4D02-A801-82361CF4E4B7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C276CA8D-F390-4528-A2CA-8090D88847DE}">
      <dgm:prSet/>
      <dgm:spPr/>
      <dgm:t>
        <a:bodyPr/>
        <a:lstStyle/>
        <a:p>
          <a:r>
            <a:rPr lang="en-GB"/>
            <a:t>How do we do this?</a:t>
          </a:r>
          <a:endParaRPr lang="en-US"/>
        </a:p>
      </dgm:t>
    </dgm:pt>
    <dgm:pt modelId="{F61E4FC8-84ED-4205-90AC-363F8E6A5AB5}" type="parTrans" cxnId="{1BD771D7-CDC5-428B-8922-659012E49C1D}">
      <dgm:prSet/>
      <dgm:spPr/>
      <dgm:t>
        <a:bodyPr/>
        <a:lstStyle/>
        <a:p>
          <a:endParaRPr lang="en-US"/>
        </a:p>
      </dgm:t>
    </dgm:pt>
    <dgm:pt modelId="{F7857704-B462-4FB2-B22D-A2529E70309A}" type="sibTrans" cxnId="{1BD771D7-CDC5-428B-8922-659012E49C1D}">
      <dgm:prSet/>
      <dgm:spPr/>
      <dgm:t>
        <a:bodyPr/>
        <a:lstStyle/>
        <a:p>
          <a:endParaRPr lang="en-US"/>
        </a:p>
      </dgm:t>
    </dgm:pt>
    <dgm:pt modelId="{1C947659-FBA3-4694-9DDE-F0540668E90A}">
      <dgm:prSet/>
      <dgm:spPr/>
      <dgm:t>
        <a:bodyPr/>
        <a:lstStyle/>
        <a:p>
          <a:r>
            <a:rPr lang="en-GB"/>
            <a:t>Consider how to measure</a:t>
          </a:r>
          <a:endParaRPr lang="en-US"/>
        </a:p>
      </dgm:t>
    </dgm:pt>
    <dgm:pt modelId="{9109859B-328D-4140-A248-0B3F2D1220AD}" type="parTrans" cxnId="{F18FD314-FDC7-42CC-B4D4-17796B0E2F6E}">
      <dgm:prSet/>
      <dgm:spPr/>
      <dgm:t>
        <a:bodyPr/>
        <a:lstStyle/>
        <a:p>
          <a:endParaRPr lang="en-US"/>
        </a:p>
      </dgm:t>
    </dgm:pt>
    <dgm:pt modelId="{CFA027D6-D3C4-4675-8453-88F163681719}" type="sibTrans" cxnId="{F18FD314-FDC7-42CC-B4D4-17796B0E2F6E}">
      <dgm:prSet/>
      <dgm:spPr/>
      <dgm:t>
        <a:bodyPr/>
        <a:lstStyle/>
        <a:p>
          <a:endParaRPr lang="en-US"/>
        </a:p>
      </dgm:t>
    </dgm:pt>
    <dgm:pt modelId="{0416F8EE-F61D-420C-AE56-41002583C099}">
      <dgm:prSet/>
      <dgm:spPr/>
      <dgm:t>
        <a:bodyPr/>
        <a:lstStyle/>
        <a:p>
          <a:r>
            <a:rPr lang="en-GB"/>
            <a:t>Consider how to shape culture</a:t>
          </a:r>
          <a:endParaRPr lang="en-US"/>
        </a:p>
      </dgm:t>
    </dgm:pt>
    <dgm:pt modelId="{D66B8BE6-C699-4617-943A-C6E346D33A56}" type="parTrans" cxnId="{007259E7-7F60-4788-A60D-2716DA8BA6D0}">
      <dgm:prSet/>
      <dgm:spPr/>
      <dgm:t>
        <a:bodyPr/>
        <a:lstStyle/>
        <a:p>
          <a:endParaRPr lang="en-US"/>
        </a:p>
      </dgm:t>
    </dgm:pt>
    <dgm:pt modelId="{12DD2CFF-3C27-4934-A13B-C886D2E5D494}" type="sibTrans" cxnId="{007259E7-7F60-4788-A60D-2716DA8BA6D0}">
      <dgm:prSet/>
      <dgm:spPr/>
      <dgm:t>
        <a:bodyPr/>
        <a:lstStyle/>
        <a:p>
          <a:endParaRPr lang="en-US"/>
        </a:p>
      </dgm:t>
    </dgm:pt>
    <dgm:pt modelId="{96F4FBCE-AF71-4B6C-8C77-14F0C0ACB7FB}" type="pres">
      <dgm:prSet presAssocID="{79672229-A411-4D02-A801-82361CF4E4B7}" presName="root" presStyleCnt="0">
        <dgm:presLayoutVars>
          <dgm:dir/>
          <dgm:resizeHandles val="exact"/>
        </dgm:presLayoutVars>
      </dgm:prSet>
      <dgm:spPr/>
    </dgm:pt>
    <dgm:pt modelId="{48CBC477-A143-43AD-93D3-04534863D95E}" type="pres">
      <dgm:prSet presAssocID="{C276CA8D-F390-4528-A2CA-8090D88847DE}" presName="compNode" presStyleCnt="0"/>
      <dgm:spPr/>
    </dgm:pt>
    <dgm:pt modelId="{871204B6-FEBE-4874-986C-FBD0D90F1938}" type="pres">
      <dgm:prSet presAssocID="{C276CA8D-F390-4528-A2CA-8090D88847DE}" presName="bgRect" presStyleLbl="bgShp" presStyleIdx="0" presStyleCnt="3"/>
      <dgm:spPr/>
    </dgm:pt>
    <dgm:pt modelId="{10733185-0AA5-4F12-BFC3-80DCC3233C65}" type="pres">
      <dgm:prSet presAssocID="{C276CA8D-F390-4528-A2CA-8090D88847DE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List"/>
        </a:ext>
      </dgm:extLst>
    </dgm:pt>
    <dgm:pt modelId="{724E6726-E7E7-43C9-BA5A-391A7D238C7E}" type="pres">
      <dgm:prSet presAssocID="{C276CA8D-F390-4528-A2CA-8090D88847DE}" presName="spaceRect" presStyleCnt="0"/>
      <dgm:spPr/>
    </dgm:pt>
    <dgm:pt modelId="{BD774C6E-BBEB-43FF-A578-BCC359D710CC}" type="pres">
      <dgm:prSet presAssocID="{C276CA8D-F390-4528-A2CA-8090D88847DE}" presName="parTx" presStyleLbl="revTx" presStyleIdx="0" presStyleCnt="3">
        <dgm:presLayoutVars>
          <dgm:chMax val="0"/>
          <dgm:chPref val="0"/>
        </dgm:presLayoutVars>
      </dgm:prSet>
      <dgm:spPr/>
    </dgm:pt>
    <dgm:pt modelId="{BAFAEF01-9F89-4A91-A36B-598063CF808C}" type="pres">
      <dgm:prSet presAssocID="{F7857704-B462-4FB2-B22D-A2529E70309A}" presName="sibTrans" presStyleCnt="0"/>
      <dgm:spPr/>
    </dgm:pt>
    <dgm:pt modelId="{5CCAC18D-F2E2-4D9C-ACBC-5F36EE172C4F}" type="pres">
      <dgm:prSet presAssocID="{1C947659-FBA3-4694-9DDE-F0540668E90A}" presName="compNode" presStyleCnt="0"/>
      <dgm:spPr/>
    </dgm:pt>
    <dgm:pt modelId="{F5655F8D-68A2-4577-B8FB-44963ED621CC}" type="pres">
      <dgm:prSet presAssocID="{1C947659-FBA3-4694-9DDE-F0540668E90A}" presName="bgRect" presStyleLbl="bgShp" presStyleIdx="1" presStyleCnt="3"/>
      <dgm:spPr/>
    </dgm:pt>
    <dgm:pt modelId="{A035CBCD-B2FF-4EB8-B77C-BEE08CEFBE0F}" type="pres">
      <dgm:prSet presAssocID="{1C947659-FBA3-4694-9DDE-F0540668E90A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cales of Justice"/>
        </a:ext>
      </dgm:extLst>
    </dgm:pt>
    <dgm:pt modelId="{1F9D3576-7A44-4EFD-8E0C-A3FF5C6D1720}" type="pres">
      <dgm:prSet presAssocID="{1C947659-FBA3-4694-9DDE-F0540668E90A}" presName="spaceRect" presStyleCnt="0"/>
      <dgm:spPr/>
    </dgm:pt>
    <dgm:pt modelId="{39FE8E9E-5830-46E0-89AC-4F117EA6CE89}" type="pres">
      <dgm:prSet presAssocID="{1C947659-FBA3-4694-9DDE-F0540668E90A}" presName="parTx" presStyleLbl="revTx" presStyleIdx="1" presStyleCnt="3">
        <dgm:presLayoutVars>
          <dgm:chMax val="0"/>
          <dgm:chPref val="0"/>
        </dgm:presLayoutVars>
      </dgm:prSet>
      <dgm:spPr/>
    </dgm:pt>
    <dgm:pt modelId="{DF0C13D0-43E8-4867-93B0-F4ECC300673B}" type="pres">
      <dgm:prSet presAssocID="{CFA027D6-D3C4-4675-8453-88F163681719}" presName="sibTrans" presStyleCnt="0"/>
      <dgm:spPr/>
    </dgm:pt>
    <dgm:pt modelId="{AD654C1E-B07D-4403-8069-284F1C544CED}" type="pres">
      <dgm:prSet presAssocID="{0416F8EE-F61D-420C-AE56-41002583C099}" presName="compNode" presStyleCnt="0"/>
      <dgm:spPr/>
    </dgm:pt>
    <dgm:pt modelId="{86C8D736-6096-49ED-AD24-5EB2FA1DF037}" type="pres">
      <dgm:prSet presAssocID="{0416F8EE-F61D-420C-AE56-41002583C099}" presName="bgRect" presStyleLbl="bgShp" presStyleIdx="2" presStyleCnt="3"/>
      <dgm:spPr/>
    </dgm:pt>
    <dgm:pt modelId="{AED644CB-0224-4E65-B7DA-40FF90B1A36D}" type="pres">
      <dgm:prSet presAssocID="{0416F8EE-F61D-420C-AE56-41002583C099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hought bubble"/>
        </a:ext>
      </dgm:extLst>
    </dgm:pt>
    <dgm:pt modelId="{2F2D536B-C6EB-4B75-A9A5-3D1F7793AA38}" type="pres">
      <dgm:prSet presAssocID="{0416F8EE-F61D-420C-AE56-41002583C099}" presName="spaceRect" presStyleCnt="0"/>
      <dgm:spPr/>
    </dgm:pt>
    <dgm:pt modelId="{A8C78256-789E-4997-A90B-84B5EE6E455E}" type="pres">
      <dgm:prSet presAssocID="{0416F8EE-F61D-420C-AE56-41002583C099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F18FD314-FDC7-42CC-B4D4-17796B0E2F6E}" srcId="{79672229-A411-4D02-A801-82361CF4E4B7}" destId="{1C947659-FBA3-4694-9DDE-F0540668E90A}" srcOrd="1" destOrd="0" parTransId="{9109859B-328D-4140-A248-0B3F2D1220AD}" sibTransId="{CFA027D6-D3C4-4675-8453-88F163681719}"/>
    <dgm:cxn modelId="{47C68572-7617-4098-8B47-449CC670D50B}" type="presOf" srcId="{C276CA8D-F390-4528-A2CA-8090D88847DE}" destId="{BD774C6E-BBEB-43FF-A578-BCC359D710CC}" srcOrd="0" destOrd="0" presId="urn:microsoft.com/office/officeart/2018/2/layout/IconVerticalSolidList"/>
    <dgm:cxn modelId="{0FF1FCD3-C806-4422-A618-A25CE4641241}" type="presOf" srcId="{1C947659-FBA3-4694-9DDE-F0540668E90A}" destId="{39FE8E9E-5830-46E0-89AC-4F117EA6CE89}" srcOrd="0" destOrd="0" presId="urn:microsoft.com/office/officeart/2018/2/layout/IconVerticalSolidList"/>
    <dgm:cxn modelId="{1BD771D7-CDC5-428B-8922-659012E49C1D}" srcId="{79672229-A411-4D02-A801-82361CF4E4B7}" destId="{C276CA8D-F390-4528-A2CA-8090D88847DE}" srcOrd="0" destOrd="0" parTransId="{F61E4FC8-84ED-4205-90AC-363F8E6A5AB5}" sibTransId="{F7857704-B462-4FB2-B22D-A2529E70309A}"/>
    <dgm:cxn modelId="{007259E7-7F60-4788-A60D-2716DA8BA6D0}" srcId="{79672229-A411-4D02-A801-82361CF4E4B7}" destId="{0416F8EE-F61D-420C-AE56-41002583C099}" srcOrd="2" destOrd="0" parTransId="{D66B8BE6-C699-4617-943A-C6E346D33A56}" sibTransId="{12DD2CFF-3C27-4934-A13B-C886D2E5D494}"/>
    <dgm:cxn modelId="{8E2232F4-B07E-444A-AB4F-AC1D0BCB764D}" type="presOf" srcId="{79672229-A411-4D02-A801-82361CF4E4B7}" destId="{96F4FBCE-AF71-4B6C-8C77-14F0C0ACB7FB}" srcOrd="0" destOrd="0" presId="urn:microsoft.com/office/officeart/2018/2/layout/IconVerticalSolidList"/>
    <dgm:cxn modelId="{40247EFE-3FD3-49D3-904C-28CBCE344177}" type="presOf" srcId="{0416F8EE-F61D-420C-AE56-41002583C099}" destId="{A8C78256-789E-4997-A90B-84B5EE6E455E}" srcOrd="0" destOrd="0" presId="urn:microsoft.com/office/officeart/2018/2/layout/IconVerticalSolidList"/>
    <dgm:cxn modelId="{0C40281F-612B-48ED-9238-3A60C0EBDB20}" type="presParOf" srcId="{96F4FBCE-AF71-4B6C-8C77-14F0C0ACB7FB}" destId="{48CBC477-A143-43AD-93D3-04534863D95E}" srcOrd="0" destOrd="0" presId="urn:microsoft.com/office/officeart/2018/2/layout/IconVerticalSolidList"/>
    <dgm:cxn modelId="{9EF1AFF2-71BB-4B4C-859B-ABF955B8BA46}" type="presParOf" srcId="{48CBC477-A143-43AD-93D3-04534863D95E}" destId="{871204B6-FEBE-4874-986C-FBD0D90F1938}" srcOrd="0" destOrd="0" presId="urn:microsoft.com/office/officeart/2018/2/layout/IconVerticalSolidList"/>
    <dgm:cxn modelId="{486DFB3B-D68E-4641-A3C5-8714D474DD08}" type="presParOf" srcId="{48CBC477-A143-43AD-93D3-04534863D95E}" destId="{10733185-0AA5-4F12-BFC3-80DCC3233C65}" srcOrd="1" destOrd="0" presId="urn:microsoft.com/office/officeart/2018/2/layout/IconVerticalSolidList"/>
    <dgm:cxn modelId="{F38DF684-7627-4EDD-BF62-884EF6E75BC5}" type="presParOf" srcId="{48CBC477-A143-43AD-93D3-04534863D95E}" destId="{724E6726-E7E7-43C9-BA5A-391A7D238C7E}" srcOrd="2" destOrd="0" presId="urn:microsoft.com/office/officeart/2018/2/layout/IconVerticalSolidList"/>
    <dgm:cxn modelId="{E082EF89-43AB-458A-A86F-291073DCFFD2}" type="presParOf" srcId="{48CBC477-A143-43AD-93D3-04534863D95E}" destId="{BD774C6E-BBEB-43FF-A578-BCC359D710CC}" srcOrd="3" destOrd="0" presId="urn:microsoft.com/office/officeart/2018/2/layout/IconVerticalSolidList"/>
    <dgm:cxn modelId="{B5762E2A-CBE3-4A4A-9CEC-4C92017C0729}" type="presParOf" srcId="{96F4FBCE-AF71-4B6C-8C77-14F0C0ACB7FB}" destId="{BAFAEF01-9F89-4A91-A36B-598063CF808C}" srcOrd="1" destOrd="0" presId="urn:microsoft.com/office/officeart/2018/2/layout/IconVerticalSolidList"/>
    <dgm:cxn modelId="{605D594C-E49E-4510-AD29-3B8E6271F654}" type="presParOf" srcId="{96F4FBCE-AF71-4B6C-8C77-14F0C0ACB7FB}" destId="{5CCAC18D-F2E2-4D9C-ACBC-5F36EE172C4F}" srcOrd="2" destOrd="0" presId="urn:microsoft.com/office/officeart/2018/2/layout/IconVerticalSolidList"/>
    <dgm:cxn modelId="{B6267E55-2AD4-4B93-B4DA-A6B46F77EBCA}" type="presParOf" srcId="{5CCAC18D-F2E2-4D9C-ACBC-5F36EE172C4F}" destId="{F5655F8D-68A2-4577-B8FB-44963ED621CC}" srcOrd="0" destOrd="0" presId="urn:microsoft.com/office/officeart/2018/2/layout/IconVerticalSolidList"/>
    <dgm:cxn modelId="{55FB07A0-12B0-4CF5-B239-64FC6B448DA9}" type="presParOf" srcId="{5CCAC18D-F2E2-4D9C-ACBC-5F36EE172C4F}" destId="{A035CBCD-B2FF-4EB8-B77C-BEE08CEFBE0F}" srcOrd="1" destOrd="0" presId="urn:microsoft.com/office/officeart/2018/2/layout/IconVerticalSolidList"/>
    <dgm:cxn modelId="{1D0444CF-D833-4F77-AA0E-FA7EA6DECD86}" type="presParOf" srcId="{5CCAC18D-F2E2-4D9C-ACBC-5F36EE172C4F}" destId="{1F9D3576-7A44-4EFD-8E0C-A3FF5C6D1720}" srcOrd="2" destOrd="0" presId="urn:microsoft.com/office/officeart/2018/2/layout/IconVerticalSolidList"/>
    <dgm:cxn modelId="{C5CB144E-FE05-44ED-BC26-8146F45E85D5}" type="presParOf" srcId="{5CCAC18D-F2E2-4D9C-ACBC-5F36EE172C4F}" destId="{39FE8E9E-5830-46E0-89AC-4F117EA6CE89}" srcOrd="3" destOrd="0" presId="urn:microsoft.com/office/officeart/2018/2/layout/IconVerticalSolidList"/>
    <dgm:cxn modelId="{151A4A30-F6E9-48DC-98EA-5A4739FA106B}" type="presParOf" srcId="{96F4FBCE-AF71-4B6C-8C77-14F0C0ACB7FB}" destId="{DF0C13D0-43E8-4867-93B0-F4ECC300673B}" srcOrd="3" destOrd="0" presId="urn:microsoft.com/office/officeart/2018/2/layout/IconVerticalSolidList"/>
    <dgm:cxn modelId="{843D3FF6-DD7D-4404-B0BD-B683FB0A6B4F}" type="presParOf" srcId="{96F4FBCE-AF71-4B6C-8C77-14F0C0ACB7FB}" destId="{AD654C1E-B07D-4403-8069-284F1C544CED}" srcOrd="4" destOrd="0" presId="urn:microsoft.com/office/officeart/2018/2/layout/IconVerticalSolidList"/>
    <dgm:cxn modelId="{5A7EE93A-E1CC-4099-ABE4-E4937FFC6C76}" type="presParOf" srcId="{AD654C1E-B07D-4403-8069-284F1C544CED}" destId="{86C8D736-6096-49ED-AD24-5EB2FA1DF037}" srcOrd="0" destOrd="0" presId="urn:microsoft.com/office/officeart/2018/2/layout/IconVerticalSolidList"/>
    <dgm:cxn modelId="{F15B1455-2E85-48E3-89D4-9A93106C6F09}" type="presParOf" srcId="{AD654C1E-B07D-4403-8069-284F1C544CED}" destId="{AED644CB-0224-4E65-B7DA-40FF90B1A36D}" srcOrd="1" destOrd="0" presId="urn:microsoft.com/office/officeart/2018/2/layout/IconVerticalSolidList"/>
    <dgm:cxn modelId="{70A0C18C-82BC-4E05-85E7-A12A85BD33AC}" type="presParOf" srcId="{AD654C1E-B07D-4403-8069-284F1C544CED}" destId="{2F2D536B-C6EB-4B75-A9A5-3D1F7793AA38}" srcOrd="2" destOrd="0" presId="urn:microsoft.com/office/officeart/2018/2/layout/IconVerticalSolidList"/>
    <dgm:cxn modelId="{523225B8-EE58-4F75-8B7F-87D6EE72215C}" type="presParOf" srcId="{AD654C1E-B07D-4403-8069-284F1C544CED}" destId="{A8C78256-789E-4997-A90B-84B5EE6E455E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552D0EAF-EFDC-40C6-8C05-67E8E4F57A9D}" type="doc">
      <dgm:prSet loTypeId="urn:microsoft.com/office/officeart/2005/8/layout/hierarchy1" loCatId="hierarchy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6C748806-2FE2-45F4-A837-033D9989098A}">
      <dgm:prSet/>
      <dgm:spPr/>
      <dgm:t>
        <a:bodyPr/>
        <a:lstStyle/>
        <a:p>
          <a:r>
            <a:rPr lang="en-GB">
              <a:hlinkClick xmlns:r="http://schemas.openxmlformats.org/officeDocument/2006/relationships" r:id="rId1"/>
            </a:rPr>
            <a:t>https://www.cipd.co.uk/Images/developing-organisation-culture_2011-six-case-studies_tcm18-10885.pdf</a:t>
          </a:r>
          <a:endParaRPr lang="en-US"/>
        </a:p>
      </dgm:t>
    </dgm:pt>
    <dgm:pt modelId="{2D63ECC6-2C5E-4637-B060-41CFD96911DD}" type="parTrans" cxnId="{145BEE8F-AF94-4A2B-A4CA-0570CC3AD289}">
      <dgm:prSet/>
      <dgm:spPr/>
      <dgm:t>
        <a:bodyPr/>
        <a:lstStyle/>
        <a:p>
          <a:endParaRPr lang="en-US"/>
        </a:p>
      </dgm:t>
    </dgm:pt>
    <dgm:pt modelId="{06B60D62-5C0C-4A91-8309-51DD784C7846}" type="sibTrans" cxnId="{145BEE8F-AF94-4A2B-A4CA-0570CC3AD289}">
      <dgm:prSet/>
      <dgm:spPr/>
      <dgm:t>
        <a:bodyPr/>
        <a:lstStyle/>
        <a:p>
          <a:endParaRPr lang="en-US"/>
        </a:p>
      </dgm:t>
    </dgm:pt>
    <dgm:pt modelId="{6899469D-B147-40DE-9186-56D65A2894D3}">
      <dgm:prSet/>
      <dgm:spPr/>
      <dgm:t>
        <a:bodyPr/>
        <a:lstStyle/>
        <a:p>
          <a:r>
            <a:rPr lang="en-GB">
              <a:hlinkClick xmlns:r="http://schemas.openxmlformats.org/officeDocument/2006/relationships" r:id="rId2"/>
            </a:rPr>
            <a:t>https://www.strategyand.pwc.com/gx/en/insights/2018/global-culture-survey.html</a:t>
          </a:r>
          <a:endParaRPr lang="en-US"/>
        </a:p>
      </dgm:t>
    </dgm:pt>
    <dgm:pt modelId="{12ADD5CC-4A61-4B88-A12F-8C9F3B782F33}" type="parTrans" cxnId="{0C9B45BB-EA02-40FC-81C2-5A65DC015B01}">
      <dgm:prSet/>
      <dgm:spPr/>
      <dgm:t>
        <a:bodyPr/>
        <a:lstStyle/>
        <a:p>
          <a:endParaRPr lang="en-US"/>
        </a:p>
      </dgm:t>
    </dgm:pt>
    <dgm:pt modelId="{3E59FFB7-D54D-4A80-83F8-BA7BF05B1514}" type="sibTrans" cxnId="{0C9B45BB-EA02-40FC-81C2-5A65DC015B01}">
      <dgm:prSet/>
      <dgm:spPr/>
      <dgm:t>
        <a:bodyPr/>
        <a:lstStyle/>
        <a:p>
          <a:endParaRPr lang="en-US"/>
        </a:p>
      </dgm:t>
    </dgm:pt>
    <dgm:pt modelId="{609EE8B2-5F5F-4031-AC18-4ABC11D12844}" type="pres">
      <dgm:prSet presAssocID="{552D0EAF-EFDC-40C6-8C05-67E8E4F57A9D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6C7AD09A-16C5-4BB6-9C9E-70DA2C553D93}" type="pres">
      <dgm:prSet presAssocID="{6C748806-2FE2-45F4-A837-033D9989098A}" presName="hierRoot1" presStyleCnt="0"/>
      <dgm:spPr/>
    </dgm:pt>
    <dgm:pt modelId="{82855BC7-B17D-43BF-9654-CAE044F31002}" type="pres">
      <dgm:prSet presAssocID="{6C748806-2FE2-45F4-A837-033D9989098A}" presName="composite" presStyleCnt="0"/>
      <dgm:spPr/>
    </dgm:pt>
    <dgm:pt modelId="{DC5F39FE-E825-4B42-B39A-503272E6FCE9}" type="pres">
      <dgm:prSet presAssocID="{6C748806-2FE2-45F4-A837-033D9989098A}" presName="background" presStyleLbl="node0" presStyleIdx="0" presStyleCnt="2"/>
      <dgm:spPr/>
    </dgm:pt>
    <dgm:pt modelId="{E7339566-F506-4B9D-B48C-0767E93D6E90}" type="pres">
      <dgm:prSet presAssocID="{6C748806-2FE2-45F4-A837-033D9989098A}" presName="text" presStyleLbl="fgAcc0" presStyleIdx="0" presStyleCnt="2">
        <dgm:presLayoutVars>
          <dgm:chPref val="3"/>
        </dgm:presLayoutVars>
      </dgm:prSet>
      <dgm:spPr/>
    </dgm:pt>
    <dgm:pt modelId="{C034426C-38CA-4198-A1A3-0E5D552D37B6}" type="pres">
      <dgm:prSet presAssocID="{6C748806-2FE2-45F4-A837-033D9989098A}" presName="hierChild2" presStyleCnt="0"/>
      <dgm:spPr/>
    </dgm:pt>
    <dgm:pt modelId="{5324470B-AF21-4C23-B10B-F1786CAAB2D7}" type="pres">
      <dgm:prSet presAssocID="{6899469D-B147-40DE-9186-56D65A2894D3}" presName="hierRoot1" presStyleCnt="0"/>
      <dgm:spPr/>
    </dgm:pt>
    <dgm:pt modelId="{9E2080CC-747D-4B53-87C9-A5F87C6796AE}" type="pres">
      <dgm:prSet presAssocID="{6899469D-B147-40DE-9186-56D65A2894D3}" presName="composite" presStyleCnt="0"/>
      <dgm:spPr/>
    </dgm:pt>
    <dgm:pt modelId="{4B3565AE-9862-4247-B378-06B3BD271746}" type="pres">
      <dgm:prSet presAssocID="{6899469D-B147-40DE-9186-56D65A2894D3}" presName="background" presStyleLbl="node0" presStyleIdx="1" presStyleCnt="2"/>
      <dgm:spPr/>
    </dgm:pt>
    <dgm:pt modelId="{BC314E54-CB02-4E40-B2E4-7A7FD36969FA}" type="pres">
      <dgm:prSet presAssocID="{6899469D-B147-40DE-9186-56D65A2894D3}" presName="text" presStyleLbl="fgAcc0" presStyleIdx="1" presStyleCnt="2">
        <dgm:presLayoutVars>
          <dgm:chPref val="3"/>
        </dgm:presLayoutVars>
      </dgm:prSet>
      <dgm:spPr/>
    </dgm:pt>
    <dgm:pt modelId="{A6E9F24C-D245-4CD6-9502-ABF2A3725653}" type="pres">
      <dgm:prSet presAssocID="{6899469D-B147-40DE-9186-56D65A2894D3}" presName="hierChild2" presStyleCnt="0"/>
      <dgm:spPr/>
    </dgm:pt>
  </dgm:ptLst>
  <dgm:cxnLst>
    <dgm:cxn modelId="{7760E14B-087D-465C-AD23-C0849CA9AC08}" type="presOf" srcId="{552D0EAF-EFDC-40C6-8C05-67E8E4F57A9D}" destId="{609EE8B2-5F5F-4031-AC18-4ABC11D12844}" srcOrd="0" destOrd="0" presId="urn:microsoft.com/office/officeart/2005/8/layout/hierarchy1"/>
    <dgm:cxn modelId="{A14C4B6C-2273-4204-B557-1DA46F84C704}" type="presOf" srcId="{6899469D-B147-40DE-9186-56D65A2894D3}" destId="{BC314E54-CB02-4E40-B2E4-7A7FD36969FA}" srcOrd="0" destOrd="0" presId="urn:microsoft.com/office/officeart/2005/8/layout/hierarchy1"/>
    <dgm:cxn modelId="{145BEE8F-AF94-4A2B-A4CA-0570CC3AD289}" srcId="{552D0EAF-EFDC-40C6-8C05-67E8E4F57A9D}" destId="{6C748806-2FE2-45F4-A837-033D9989098A}" srcOrd="0" destOrd="0" parTransId="{2D63ECC6-2C5E-4637-B060-41CFD96911DD}" sibTransId="{06B60D62-5C0C-4A91-8309-51DD784C7846}"/>
    <dgm:cxn modelId="{0C9B45BB-EA02-40FC-81C2-5A65DC015B01}" srcId="{552D0EAF-EFDC-40C6-8C05-67E8E4F57A9D}" destId="{6899469D-B147-40DE-9186-56D65A2894D3}" srcOrd="1" destOrd="0" parTransId="{12ADD5CC-4A61-4B88-A12F-8C9F3B782F33}" sibTransId="{3E59FFB7-D54D-4A80-83F8-BA7BF05B1514}"/>
    <dgm:cxn modelId="{65EE31EF-23B2-4F02-AAAD-3D7010350B07}" type="presOf" srcId="{6C748806-2FE2-45F4-A837-033D9989098A}" destId="{E7339566-F506-4B9D-B48C-0767E93D6E90}" srcOrd="0" destOrd="0" presId="urn:microsoft.com/office/officeart/2005/8/layout/hierarchy1"/>
    <dgm:cxn modelId="{63F099CE-8FC1-47C4-95C8-61C281BBFB1F}" type="presParOf" srcId="{609EE8B2-5F5F-4031-AC18-4ABC11D12844}" destId="{6C7AD09A-16C5-4BB6-9C9E-70DA2C553D93}" srcOrd="0" destOrd="0" presId="urn:microsoft.com/office/officeart/2005/8/layout/hierarchy1"/>
    <dgm:cxn modelId="{C8521804-5FBC-4738-BBBA-41C1E45840B8}" type="presParOf" srcId="{6C7AD09A-16C5-4BB6-9C9E-70DA2C553D93}" destId="{82855BC7-B17D-43BF-9654-CAE044F31002}" srcOrd="0" destOrd="0" presId="urn:microsoft.com/office/officeart/2005/8/layout/hierarchy1"/>
    <dgm:cxn modelId="{B032A578-76EE-4E44-BFF2-FCBCA0CD5A63}" type="presParOf" srcId="{82855BC7-B17D-43BF-9654-CAE044F31002}" destId="{DC5F39FE-E825-4B42-B39A-503272E6FCE9}" srcOrd="0" destOrd="0" presId="urn:microsoft.com/office/officeart/2005/8/layout/hierarchy1"/>
    <dgm:cxn modelId="{3C07D110-71CD-4825-9CA2-39FA6DCE49D6}" type="presParOf" srcId="{82855BC7-B17D-43BF-9654-CAE044F31002}" destId="{E7339566-F506-4B9D-B48C-0767E93D6E90}" srcOrd="1" destOrd="0" presId="urn:microsoft.com/office/officeart/2005/8/layout/hierarchy1"/>
    <dgm:cxn modelId="{36294B6E-0324-4F25-B182-8CE1E8673039}" type="presParOf" srcId="{6C7AD09A-16C5-4BB6-9C9E-70DA2C553D93}" destId="{C034426C-38CA-4198-A1A3-0E5D552D37B6}" srcOrd="1" destOrd="0" presId="urn:microsoft.com/office/officeart/2005/8/layout/hierarchy1"/>
    <dgm:cxn modelId="{1509F13C-6D5A-43B2-BA36-2F4FEED6B060}" type="presParOf" srcId="{609EE8B2-5F5F-4031-AC18-4ABC11D12844}" destId="{5324470B-AF21-4C23-B10B-F1786CAAB2D7}" srcOrd="1" destOrd="0" presId="urn:microsoft.com/office/officeart/2005/8/layout/hierarchy1"/>
    <dgm:cxn modelId="{B42A8F4F-08FA-48AB-A80E-D1EF20AB84BD}" type="presParOf" srcId="{5324470B-AF21-4C23-B10B-F1786CAAB2D7}" destId="{9E2080CC-747D-4B53-87C9-A5F87C6796AE}" srcOrd="0" destOrd="0" presId="urn:microsoft.com/office/officeart/2005/8/layout/hierarchy1"/>
    <dgm:cxn modelId="{E64B0536-AA95-47FF-9D7D-CD1D62C4101D}" type="presParOf" srcId="{9E2080CC-747D-4B53-87C9-A5F87C6796AE}" destId="{4B3565AE-9862-4247-B378-06B3BD271746}" srcOrd="0" destOrd="0" presId="urn:microsoft.com/office/officeart/2005/8/layout/hierarchy1"/>
    <dgm:cxn modelId="{4F81435C-19CB-4D1C-B2AE-D3A74265206F}" type="presParOf" srcId="{9E2080CC-747D-4B53-87C9-A5F87C6796AE}" destId="{BC314E54-CB02-4E40-B2E4-7A7FD36969FA}" srcOrd="1" destOrd="0" presId="urn:microsoft.com/office/officeart/2005/8/layout/hierarchy1"/>
    <dgm:cxn modelId="{E6663C39-640E-48D8-8C55-90748330D8C4}" type="presParOf" srcId="{5324470B-AF21-4C23-B10B-F1786CAAB2D7}" destId="{A6E9F24C-D245-4CD6-9502-ABF2A3725653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1F525E5-DFE0-4205-8D23-7CCE53FFC7C6}">
      <dsp:nvSpPr>
        <dsp:cNvPr id="0" name=""/>
        <dsp:cNvSpPr/>
      </dsp:nvSpPr>
      <dsp:spPr>
        <a:xfrm>
          <a:off x="0" y="928687"/>
          <a:ext cx="6096000" cy="171449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9825587-B3F9-4912-81E2-B5089F34574B}">
      <dsp:nvSpPr>
        <dsp:cNvPr id="0" name=""/>
        <dsp:cNvSpPr/>
      </dsp:nvSpPr>
      <dsp:spPr>
        <a:xfrm>
          <a:off x="518636" y="1314449"/>
          <a:ext cx="942974" cy="94297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7522779-6141-4E04-AC3C-13E35AE20D03}">
      <dsp:nvSpPr>
        <dsp:cNvPr id="0" name=""/>
        <dsp:cNvSpPr/>
      </dsp:nvSpPr>
      <dsp:spPr>
        <a:xfrm>
          <a:off x="1980247" y="928687"/>
          <a:ext cx="4115752" cy="171449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81451" tIns="181451" rIns="181451" bIns="181451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Organisation Design</a:t>
          </a:r>
          <a:endParaRPr lang="en-US" sz="2500" kern="1200"/>
        </a:p>
      </dsp:txBody>
      <dsp:txXfrm>
        <a:off x="1980247" y="928687"/>
        <a:ext cx="4115752" cy="1714499"/>
      </dsp:txXfrm>
    </dsp:sp>
    <dsp:sp modelId="{A34EBAEA-E547-4AE4-B6C2-02686BC149E8}">
      <dsp:nvSpPr>
        <dsp:cNvPr id="0" name=""/>
        <dsp:cNvSpPr/>
      </dsp:nvSpPr>
      <dsp:spPr>
        <a:xfrm>
          <a:off x="0" y="3071811"/>
          <a:ext cx="6096000" cy="171449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B628831-075D-45E1-8370-4651B8B08F61}">
      <dsp:nvSpPr>
        <dsp:cNvPr id="0" name=""/>
        <dsp:cNvSpPr/>
      </dsp:nvSpPr>
      <dsp:spPr>
        <a:xfrm>
          <a:off x="518636" y="3457574"/>
          <a:ext cx="942974" cy="94297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2097177-744B-4BD1-9683-C681DDA7A676}">
      <dsp:nvSpPr>
        <dsp:cNvPr id="0" name=""/>
        <dsp:cNvSpPr/>
      </dsp:nvSpPr>
      <dsp:spPr>
        <a:xfrm>
          <a:off x="1980247" y="3071811"/>
          <a:ext cx="4115752" cy="171449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81451" tIns="181451" rIns="181451" bIns="181451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Culture &amp; Climate</a:t>
          </a:r>
          <a:endParaRPr lang="en-US" sz="2500" kern="1200"/>
        </a:p>
      </dsp:txBody>
      <dsp:txXfrm>
        <a:off x="1980247" y="3071811"/>
        <a:ext cx="4115752" cy="1714499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47D22B2-72A9-46BA-82FC-5A89AA2DDA5C}">
      <dsp:nvSpPr>
        <dsp:cNvPr id="0" name=""/>
        <dsp:cNvSpPr/>
      </dsp:nvSpPr>
      <dsp:spPr>
        <a:xfrm>
          <a:off x="0" y="3755"/>
          <a:ext cx="5800912" cy="79995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2E2D7CB-936C-41C6-936F-C6DD19BE69BC}">
      <dsp:nvSpPr>
        <dsp:cNvPr id="0" name=""/>
        <dsp:cNvSpPr/>
      </dsp:nvSpPr>
      <dsp:spPr>
        <a:xfrm>
          <a:off x="241985" y="183744"/>
          <a:ext cx="439973" cy="439973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B612DCF-86EE-4F11-ABAA-90BA182309CC}">
      <dsp:nvSpPr>
        <dsp:cNvPr id="0" name=""/>
        <dsp:cNvSpPr/>
      </dsp:nvSpPr>
      <dsp:spPr>
        <a:xfrm>
          <a:off x="923943" y="3755"/>
          <a:ext cx="4876969" cy="7999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4661" tIns="84661" rIns="84661" bIns="84661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Similar to the work of an architect</a:t>
          </a:r>
          <a:endParaRPr lang="en-US" sz="1900" kern="1200"/>
        </a:p>
      </dsp:txBody>
      <dsp:txXfrm>
        <a:off x="923943" y="3755"/>
        <a:ext cx="4876969" cy="799950"/>
      </dsp:txXfrm>
    </dsp:sp>
    <dsp:sp modelId="{88FF3D82-DF4C-4038-BD5C-CB5465FB81E8}">
      <dsp:nvSpPr>
        <dsp:cNvPr id="0" name=""/>
        <dsp:cNvSpPr/>
      </dsp:nvSpPr>
      <dsp:spPr>
        <a:xfrm>
          <a:off x="0" y="1003694"/>
          <a:ext cx="5800912" cy="79995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A416E79-6D5B-4681-8CBC-AB7004964887}">
      <dsp:nvSpPr>
        <dsp:cNvPr id="0" name=""/>
        <dsp:cNvSpPr/>
      </dsp:nvSpPr>
      <dsp:spPr>
        <a:xfrm>
          <a:off x="241985" y="1183683"/>
          <a:ext cx="439973" cy="439973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CC8CD4E-C6ED-4EC5-8EE5-59A647E826F7}">
      <dsp:nvSpPr>
        <dsp:cNvPr id="0" name=""/>
        <dsp:cNvSpPr/>
      </dsp:nvSpPr>
      <dsp:spPr>
        <a:xfrm>
          <a:off x="923943" y="1003694"/>
          <a:ext cx="4876969" cy="7999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4661" tIns="84661" rIns="84661" bIns="84661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How a building will be used, short and long term, what it will look like</a:t>
          </a:r>
          <a:endParaRPr lang="en-US" sz="1900" kern="1200"/>
        </a:p>
      </dsp:txBody>
      <dsp:txXfrm>
        <a:off x="923943" y="1003694"/>
        <a:ext cx="4876969" cy="799950"/>
      </dsp:txXfrm>
    </dsp:sp>
    <dsp:sp modelId="{262F056D-ABC8-417C-806D-EE92F8F7AB7C}">
      <dsp:nvSpPr>
        <dsp:cNvPr id="0" name=""/>
        <dsp:cNvSpPr/>
      </dsp:nvSpPr>
      <dsp:spPr>
        <a:xfrm>
          <a:off x="0" y="2003633"/>
          <a:ext cx="5800912" cy="79995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BE28E51-5A66-4B21-92C7-DFD09B228708}">
      <dsp:nvSpPr>
        <dsp:cNvPr id="0" name=""/>
        <dsp:cNvSpPr/>
      </dsp:nvSpPr>
      <dsp:spPr>
        <a:xfrm>
          <a:off x="241985" y="2183621"/>
          <a:ext cx="439973" cy="439973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12EA52A-0ED2-4923-A559-BE48E0014459}">
      <dsp:nvSpPr>
        <dsp:cNvPr id="0" name=""/>
        <dsp:cNvSpPr/>
      </dsp:nvSpPr>
      <dsp:spPr>
        <a:xfrm>
          <a:off x="923943" y="2003633"/>
          <a:ext cx="4876969" cy="7999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4661" tIns="84661" rIns="84661" bIns="84661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Will then draw up plans</a:t>
          </a:r>
          <a:endParaRPr lang="en-US" sz="1900" kern="1200"/>
        </a:p>
      </dsp:txBody>
      <dsp:txXfrm>
        <a:off x="923943" y="2003633"/>
        <a:ext cx="4876969" cy="799950"/>
      </dsp:txXfrm>
    </dsp:sp>
    <dsp:sp modelId="{00B31E69-331E-4602-8770-0FD911A9A3EB}">
      <dsp:nvSpPr>
        <dsp:cNvPr id="0" name=""/>
        <dsp:cNvSpPr/>
      </dsp:nvSpPr>
      <dsp:spPr>
        <a:xfrm>
          <a:off x="0" y="3003571"/>
          <a:ext cx="5800912" cy="79995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96A8E62-658A-44E2-8DD9-60CAB4A87450}">
      <dsp:nvSpPr>
        <dsp:cNvPr id="0" name=""/>
        <dsp:cNvSpPr/>
      </dsp:nvSpPr>
      <dsp:spPr>
        <a:xfrm>
          <a:off x="241985" y="3183560"/>
          <a:ext cx="439973" cy="439973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064E820-C468-414F-B08A-993BC076BA82}">
      <dsp:nvSpPr>
        <dsp:cNvPr id="0" name=""/>
        <dsp:cNvSpPr/>
      </dsp:nvSpPr>
      <dsp:spPr>
        <a:xfrm>
          <a:off x="923943" y="3003571"/>
          <a:ext cx="4876969" cy="7999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4661" tIns="84661" rIns="84661" bIns="84661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Implementation (build)</a:t>
          </a:r>
          <a:endParaRPr lang="en-US" sz="1900" kern="1200"/>
        </a:p>
      </dsp:txBody>
      <dsp:txXfrm>
        <a:off x="923943" y="3003571"/>
        <a:ext cx="4876969" cy="799950"/>
      </dsp:txXfrm>
    </dsp:sp>
    <dsp:sp modelId="{26AA5638-8A57-4A6A-BA9D-25F43A8E3000}">
      <dsp:nvSpPr>
        <dsp:cNvPr id="0" name=""/>
        <dsp:cNvSpPr/>
      </dsp:nvSpPr>
      <dsp:spPr>
        <a:xfrm>
          <a:off x="0" y="4003510"/>
          <a:ext cx="5800912" cy="79995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2F21E17-EE99-44A7-B629-FF9EA74FC251}">
      <dsp:nvSpPr>
        <dsp:cNvPr id="0" name=""/>
        <dsp:cNvSpPr/>
      </dsp:nvSpPr>
      <dsp:spPr>
        <a:xfrm>
          <a:off x="241985" y="4183499"/>
          <a:ext cx="439973" cy="439973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88ABE4C-3A23-4806-8A14-08D75AFB78BB}">
      <dsp:nvSpPr>
        <dsp:cNvPr id="0" name=""/>
        <dsp:cNvSpPr/>
      </dsp:nvSpPr>
      <dsp:spPr>
        <a:xfrm>
          <a:off x="923943" y="4003510"/>
          <a:ext cx="4876969" cy="7999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4661" tIns="84661" rIns="84661" bIns="84661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People move in, building maintained (organisation development)</a:t>
          </a:r>
          <a:endParaRPr lang="en-US" sz="1900" kern="1200"/>
        </a:p>
      </dsp:txBody>
      <dsp:txXfrm>
        <a:off x="923943" y="4003510"/>
        <a:ext cx="4876969" cy="79995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008FC01-315C-4591-9FE5-4C051120C64E}">
      <dsp:nvSpPr>
        <dsp:cNvPr id="0" name=""/>
        <dsp:cNvSpPr/>
      </dsp:nvSpPr>
      <dsp:spPr>
        <a:xfrm>
          <a:off x="0" y="4464"/>
          <a:ext cx="6096000" cy="95101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03980CE-07AA-46CF-B335-949B3EEF69D0}">
      <dsp:nvSpPr>
        <dsp:cNvPr id="0" name=""/>
        <dsp:cNvSpPr/>
      </dsp:nvSpPr>
      <dsp:spPr>
        <a:xfrm>
          <a:off x="287680" y="218442"/>
          <a:ext cx="523056" cy="52305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2C43F2C-00A2-467A-B78E-0FC6158E6434}">
      <dsp:nvSpPr>
        <dsp:cNvPr id="0" name=""/>
        <dsp:cNvSpPr/>
      </dsp:nvSpPr>
      <dsp:spPr>
        <a:xfrm>
          <a:off x="1098418" y="4464"/>
          <a:ext cx="4997581" cy="95101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0649" tIns="100649" rIns="100649" bIns="100649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People/HR teams</a:t>
          </a:r>
          <a:endParaRPr lang="en-US" sz="1900" kern="1200"/>
        </a:p>
      </dsp:txBody>
      <dsp:txXfrm>
        <a:off x="1098418" y="4464"/>
        <a:ext cx="4997581" cy="951011"/>
      </dsp:txXfrm>
    </dsp:sp>
    <dsp:sp modelId="{B993F1ED-0F23-451D-BD4D-5F9550C0CC48}">
      <dsp:nvSpPr>
        <dsp:cNvPr id="0" name=""/>
        <dsp:cNvSpPr/>
      </dsp:nvSpPr>
      <dsp:spPr>
        <a:xfrm>
          <a:off x="0" y="1193229"/>
          <a:ext cx="6096000" cy="95101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664A6DA-9514-45A1-AAE6-3BFDD13F4E5B}">
      <dsp:nvSpPr>
        <dsp:cNvPr id="0" name=""/>
        <dsp:cNvSpPr/>
      </dsp:nvSpPr>
      <dsp:spPr>
        <a:xfrm>
          <a:off x="287680" y="1407206"/>
          <a:ext cx="523056" cy="523056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70016F2-9FE1-4F27-B698-1F4746E7710D}">
      <dsp:nvSpPr>
        <dsp:cNvPr id="0" name=""/>
        <dsp:cNvSpPr/>
      </dsp:nvSpPr>
      <dsp:spPr>
        <a:xfrm>
          <a:off x="1098418" y="1193229"/>
          <a:ext cx="4997581" cy="95101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0649" tIns="100649" rIns="100649" bIns="100649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Project Managers</a:t>
          </a:r>
          <a:endParaRPr lang="en-US" sz="1900" kern="1200"/>
        </a:p>
      </dsp:txBody>
      <dsp:txXfrm>
        <a:off x="1098418" y="1193229"/>
        <a:ext cx="4997581" cy="951011"/>
      </dsp:txXfrm>
    </dsp:sp>
    <dsp:sp modelId="{6F40849B-9C3F-4916-8C70-89421D19D02D}">
      <dsp:nvSpPr>
        <dsp:cNvPr id="0" name=""/>
        <dsp:cNvSpPr/>
      </dsp:nvSpPr>
      <dsp:spPr>
        <a:xfrm>
          <a:off x="0" y="2381993"/>
          <a:ext cx="6096000" cy="95101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55EDDFC-3B39-40BE-8F42-736670439EE3}">
      <dsp:nvSpPr>
        <dsp:cNvPr id="0" name=""/>
        <dsp:cNvSpPr/>
      </dsp:nvSpPr>
      <dsp:spPr>
        <a:xfrm>
          <a:off x="287680" y="2595971"/>
          <a:ext cx="523056" cy="523056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7BFEB3-2424-45D7-9442-BFA3F9C0A43C}">
      <dsp:nvSpPr>
        <dsp:cNvPr id="0" name=""/>
        <dsp:cNvSpPr/>
      </dsp:nvSpPr>
      <dsp:spPr>
        <a:xfrm>
          <a:off x="1098418" y="2381993"/>
          <a:ext cx="4997581" cy="95101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0649" tIns="100649" rIns="100649" bIns="100649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Compliance Teams</a:t>
          </a:r>
          <a:endParaRPr lang="en-US" sz="1900" kern="1200"/>
        </a:p>
      </dsp:txBody>
      <dsp:txXfrm>
        <a:off x="1098418" y="2381993"/>
        <a:ext cx="4997581" cy="951011"/>
      </dsp:txXfrm>
    </dsp:sp>
    <dsp:sp modelId="{6C07CAD3-401A-4E07-B47D-95541D43EC5A}">
      <dsp:nvSpPr>
        <dsp:cNvPr id="0" name=""/>
        <dsp:cNvSpPr/>
      </dsp:nvSpPr>
      <dsp:spPr>
        <a:xfrm>
          <a:off x="0" y="3570758"/>
          <a:ext cx="6096000" cy="95101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49A0C27-1484-470C-9813-521EC243FF2C}">
      <dsp:nvSpPr>
        <dsp:cNvPr id="0" name=""/>
        <dsp:cNvSpPr/>
      </dsp:nvSpPr>
      <dsp:spPr>
        <a:xfrm>
          <a:off x="287680" y="3784735"/>
          <a:ext cx="523056" cy="523056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8F63EC5-A02E-4731-9740-86B9CAE98B86}">
      <dsp:nvSpPr>
        <dsp:cNvPr id="0" name=""/>
        <dsp:cNvSpPr/>
      </dsp:nvSpPr>
      <dsp:spPr>
        <a:xfrm>
          <a:off x="1098418" y="3570758"/>
          <a:ext cx="4997581" cy="95101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0649" tIns="100649" rIns="100649" bIns="100649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Internal communications teams</a:t>
          </a:r>
          <a:endParaRPr lang="en-US" sz="1900" kern="1200"/>
        </a:p>
      </dsp:txBody>
      <dsp:txXfrm>
        <a:off x="1098418" y="3570758"/>
        <a:ext cx="4997581" cy="951011"/>
      </dsp:txXfrm>
    </dsp:sp>
    <dsp:sp modelId="{250DD94E-1302-4F1A-98E5-EEAE8043F77C}">
      <dsp:nvSpPr>
        <dsp:cNvPr id="0" name=""/>
        <dsp:cNvSpPr/>
      </dsp:nvSpPr>
      <dsp:spPr>
        <a:xfrm>
          <a:off x="0" y="4759522"/>
          <a:ext cx="6096000" cy="95101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4C4C316-FF58-4EF3-B720-D7BAFDCAA840}">
      <dsp:nvSpPr>
        <dsp:cNvPr id="0" name=""/>
        <dsp:cNvSpPr/>
      </dsp:nvSpPr>
      <dsp:spPr>
        <a:xfrm>
          <a:off x="287680" y="4973500"/>
          <a:ext cx="523056" cy="523056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48DF9A2-F6A3-476E-B405-D27AFB7BBF6A}">
      <dsp:nvSpPr>
        <dsp:cNvPr id="0" name=""/>
        <dsp:cNvSpPr/>
      </dsp:nvSpPr>
      <dsp:spPr>
        <a:xfrm>
          <a:off x="1098418" y="4759522"/>
          <a:ext cx="4997581" cy="95101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0649" tIns="100649" rIns="100649" bIns="100649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External consultants</a:t>
          </a:r>
          <a:endParaRPr lang="en-US" sz="1900" kern="1200"/>
        </a:p>
      </dsp:txBody>
      <dsp:txXfrm>
        <a:off x="1098418" y="4759522"/>
        <a:ext cx="4997581" cy="951011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71204B6-FEBE-4874-986C-FBD0D90F1938}">
      <dsp:nvSpPr>
        <dsp:cNvPr id="0" name=""/>
        <dsp:cNvSpPr/>
      </dsp:nvSpPr>
      <dsp:spPr>
        <a:xfrm>
          <a:off x="0" y="697"/>
          <a:ext cx="6096000" cy="163245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0733185-0AA5-4F12-BFC3-80DCC3233C65}">
      <dsp:nvSpPr>
        <dsp:cNvPr id="0" name=""/>
        <dsp:cNvSpPr/>
      </dsp:nvSpPr>
      <dsp:spPr>
        <a:xfrm>
          <a:off x="493818" y="368000"/>
          <a:ext cx="897852" cy="89785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D774C6E-BBEB-43FF-A578-BCC359D710CC}">
      <dsp:nvSpPr>
        <dsp:cNvPr id="0" name=""/>
        <dsp:cNvSpPr/>
      </dsp:nvSpPr>
      <dsp:spPr>
        <a:xfrm>
          <a:off x="1885489" y="697"/>
          <a:ext cx="4210510" cy="163245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2768" tIns="172768" rIns="172768" bIns="172768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How do we do this?</a:t>
          </a:r>
          <a:endParaRPr lang="en-US" sz="2500" kern="1200"/>
        </a:p>
      </dsp:txBody>
      <dsp:txXfrm>
        <a:off x="1885489" y="697"/>
        <a:ext cx="4210510" cy="1632458"/>
      </dsp:txXfrm>
    </dsp:sp>
    <dsp:sp modelId="{F5655F8D-68A2-4577-B8FB-44963ED621CC}">
      <dsp:nvSpPr>
        <dsp:cNvPr id="0" name=""/>
        <dsp:cNvSpPr/>
      </dsp:nvSpPr>
      <dsp:spPr>
        <a:xfrm>
          <a:off x="0" y="2041270"/>
          <a:ext cx="6096000" cy="163245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035CBCD-B2FF-4EB8-B77C-BEE08CEFBE0F}">
      <dsp:nvSpPr>
        <dsp:cNvPr id="0" name=""/>
        <dsp:cNvSpPr/>
      </dsp:nvSpPr>
      <dsp:spPr>
        <a:xfrm>
          <a:off x="493818" y="2408573"/>
          <a:ext cx="897852" cy="89785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9FE8E9E-5830-46E0-89AC-4F117EA6CE89}">
      <dsp:nvSpPr>
        <dsp:cNvPr id="0" name=""/>
        <dsp:cNvSpPr/>
      </dsp:nvSpPr>
      <dsp:spPr>
        <a:xfrm>
          <a:off x="1885489" y="2041270"/>
          <a:ext cx="4210510" cy="163245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2768" tIns="172768" rIns="172768" bIns="172768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Consider how to measure</a:t>
          </a:r>
          <a:endParaRPr lang="en-US" sz="2500" kern="1200"/>
        </a:p>
      </dsp:txBody>
      <dsp:txXfrm>
        <a:off x="1885489" y="2041270"/>
        <a:ext cx="4210510" cy="1632458"/>
      </dsp:txXfrm>
    </dsp:sp>
    <dsp:sp modelId="{86C8D736-6096-49ED-AD24-5EB2FA1DF037}">
      <dsp:nvSpPr>
        <dsp:cNvPr id="0" name=""/>
        <dsp:cNvSpPr/>
      </dsp:nvSpPr>
      <dsp:spPr>
        <a:xfrm>
          <a:off x="0" y="4081843"/>
          <a:ext cx="6096000" cy="163245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ED644CB-0224-4E65-B7DA-40FF90B1A36D}">
      <dsp:nvSpPr>
        <dsp:cNvPr id="0" name=""/>
        <dsp:cNvSpPr/>
      </dsp:nvSpPr>
      <dsp:spPr>
        <a:xfrm>
          <a:off x="493818" y="4449146"/>
          <a:ext cx="897852" cy="897852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8C78256-789E-4997-A90B-84B5EE6E455E}">
      <dsp:nvSpPr>
        <dsp:cNvPr id="0" name=""/>
        <dsp:cNvSpPr/>
      </dsp:nvSpPr>
      <dsp:spPr>
        <a:xfrm>
          <a:off x="1885489" y="4081843"/>
          <a:ext cx="4210510" cy="163245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2768" tIns="172768" rIns="172768" bIns="172768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Consider how to shape culture</a:t>
          </a:r>
          <a:endParaRPr lang="en-US" sz="2500" kern="1200"/>
        </a:p>
      </dsp:txBody>
      <dsp:txXfrm>
        <a:off x="1885489" y="4081843"/>
        <a:ext cx="4210510" cy="1632458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C5F39FE-E825-4B42-B39A-503272E6FCE9}">
      <dsp:nvSpPr>
        <dsp:cNvPr id="0" name=""/>
        <dsp:cNvSpPr/>
      </dsp:nvSpPr>
      <dsp:spPr>
        <a:xfrm>
          <a:off x="1084" y="148878"/>
          <a:ext cx="3805228" cy="241632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7339566-F506-4B9D-B48C-0767E93D6E90}">
      <dsp:nvSpPr>
        <dsp:cNvPr id="0" name=""/>
        <dsp:cNvSpPr/>
      </dsp:nvSpPr>
      <dsp:spPr>
        <a:xfrm>
          <a:off x="423887" y="550541"/>
          <a:ext cx="3805228" cy="241632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900" kern="1200">
              <a:hlinkClick xmlns:r="http://schemas.openxmlformats.org/officeDocument/2006/relationships" r:id="rId1"/>
            </a:rPr>
            <a:t>https://www.cipd.co.uk/Images/developing-organisation-culture_2011-six-case-studies_tcm18-10885.pdf</a:t>
          </a:r>
          <a:endParaRPr lang="en-US" sz="900" kern="1200"/>
        </a:p>
      </dsp:txBody>
      <dsp:txXfrm>
        <a:off x="494659" y="621313"/>
        <a:ext cx="3663684" cy="2274776"/>
      </dsp:txXfrm>
    </dsp:sp>
    <dsp:sp modelId="{4B3565AE-9862-4247-B378-06B3BD271746}">
      <dsp:nvSpPr>
        <dsp:cNvPr id="0" name=""/>
        <dsp:cNvSpPr/>
      </dsp:nvSpPr>
      <dsp:spPr>
        <a:xfrm>
          <a:off x="4651919" y="148878"/>
          <a:ext cx="3805228" cy="241632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14E54-CB02-4E40-B2E4-7A7FD36969FA}">
      <dsp:nvSpPr>
        <dsp:cNvPr id="0" name=""/>
        <dsp:cNvSpPr/>
      </dsp:nvSpPr>
      <dsp:spPr>
        <a:xfrm>
          <a:off x="5074722" y="550541"/>
          <a:ext cx="3805228" cy="241632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900" kern="1200">
              <a:hlinkClick xmlns:r="http://schemas.openxmlformats.org/officeDocument/2006/relationships" r:id="rId2"/>
            </a:rPr>
            <a:t>https://www.strategyand.pwc.com/gx/en/insights/2018/global-culture-survey.html</a:t>
          </a:r>
          <a:endParaRPr lang="en-US" sz="900" kern="1200"/>
        </a:p>
      </dsp:txBody>
      <dsp:txXfrm>
        <a:off x="5145494" y="621313"/>
        <a:ext cx="3663684" cy="227477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6BA3248A-FCBA-4538-91BB-8EA1C8C575EE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EDCFD71-1B38-4263-B845-13ED0170C905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C5D02A6-1DEC-41EB-81A1-F35E40B39432}" type="datetime1">
              <a:rPr lang="en-GB" smtClean="0"/>
              <a:t>05/02/2023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944538B-F3ED-44C7-B9D3-4566ABB97837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DD54B66-A131-4DAC-BEFE-11AFA7521B49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6F95C10-1B97-4631-BBA9-B116D8CE397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24392575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noProof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7057704-6EDB-46AC-8852-2827E769FDB2}" type="datetime1">
              <a:rPr lang="en-GB" smtClean="0"/>
              <a:pPr/>
              <a:t>05/02/2023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 noProof="0"/>
              <a:t>Click to edit Master text styles</a:t>
            </a:r>
          </a:p>
          <a:p>
            <a:pPr lvl="1"/>
            <a:r>
              <a:rPr lang="en-GB" noProof="0"/>
              <a:t>Second level</a:t>
            </a:r>
          </a:p>
          <a:p>
            <a:pPr lvl="2"/>
            <a:r>
              <a:rPr lang="en-GB" noProof="0"/>
              <a:t>Third level</a:t>
            </a:r>
          </a:p>
          <a:p>
            <a:pPr lvl="3"/>
            <a:r>
              <a:rPr lang="en-GB" noProof="0"/>
              <a:t>Fourth level</a:t>
            </a:r>
          </a:p>
          <a:p>
            <a:pPr lvl="4"/>
            <a:r>
              <a:rPr lang="en-GB" noProof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D8DB08D-32FE-4C56-95DB-2741485080A6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33030388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D8DB08D-32FE-4C56-95DB-2741485080A6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8258818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>
                <a:cs typeface="Calibri"/>
              </a:rPr>
              <a:t>Think about a time when you worked for a company, or played in a team with a positive culture.  How did it feel? How did you perform?  </a:t>
            </a:r>
          </a:p>
          <a:p>
            <a:endParaRPr lang="en-US">
              <a:cs typeface="Calibri"/>
            </a:endParaRPr>
          </a:p>
          <a:p>
            <a:r>
              <a:rPr lang="en-US">
                <a:cs typeface="Calibri"/>
              </a:rPr>
              <a:t>What might happen in a blame culture?</a:t>
            </a:r>
          </a:p>
          <a:p>
            <a:endParaRPr lang="en-US">
              <a:cs typeface="Calibri"/>
            </a:endParaRPr>
          </a:p>
          <a:p>
            <a:endParaRPr lang="en-US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D8DB08D-32FE-4C56-95DB-2741485080A6}" type="slidenum">
              <a:rPr lang="en-GB" noProof="0" smtClean="0"/>
              <a:t>16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22564906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>
                <a:cs typeface="Calibri"/>
              </a:rPr>
              <a:t>For example:</a:t>
            </a:r>
          </a:p>
          <a:p>
            <a:r>
              <a:rPr lang="en-US" b="1" i="1"/>
              <a:t>safety climate, innovation climate, learning climate, ethical climate and inclusion climate</a:t>
            </a:r>
            <a:r>
              <a:rPr lang="en-US" b="1"/>
              <a:t>.</a:t>
            </a:r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D8DB08D-32FE-4C56-95DB-2741485080A6}" type="slidenum">
              <a:rPr lang="en-GB" noProof="0" smtClean="0"/>
              <a:t>19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41292040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>
                <a:cs typeface="Calibri"/>
              </a:rPr>
              <a:t>Give my example of using appreciative inquiry to transform culture in a finance department</a:t>
            </a:r>
          </a:p>
          <a:p>
            <a:endParaRPr lang="en-US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D8DB08D-32FE-4C56-95DB-2741485080A6}" type="slidenum">
              <a:rPr lang="en-GB" noProof="0" smtClean="0"/>
              <a:t>20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47184961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>
                <a:cs typeface="Calibri"/>
              </a:rPr>
              <a:t>I will upload this to team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D8DB08D-32FE-4C56-95DB-2741485080A6}" type="slidenum">
              <a:rPr lang="en-GB" noProof="0" smtClean="0"/>
              <a:t>21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79553040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F83D70-91AA-429A-BD57-1CB6792B30E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88136" y="1078030"/>
            <a:ext cx="9288096" cy="2956718"/>
          </a:xfrm>
        </p:spPr>
        <p:txBody>
          <a:bodyPr anchor="t">
            <a:noAutofit/>
          </a:bodyPr>
          <a:lstStyle>
            <a:lvl1pPr algn="l">
              <a:defRPr sz="6600" cap="all" baseline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065D245-B564-481D-A323-F73C5BCA846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088136" y="4455621"/>
            <a:ext cx="9288096" cy="1435331"/>
          </a:xfrm>
        </p:spPr>
        <p:txBody>
          <a:bodyPr>
            <a:normAutofit/>
          </a:bodyPr>
          <a:lstStyle>
            <a:lvl1pPr marL="0" indent="0" algn="l">
              <a:lnSpc>
                <a:spcPct val="120000"/>
              </a:lnSpc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8E072EE-51B3-4C0C-A460-4684AB0793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E45834-53BD-4C8F-B791-CD5378F4150E}" type="datetimeFigureOut">
              <a:rPr lang="en-US" smtClean="0"/>
              <a:t>2/5/2023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11422A5-3076-413B-84CB-ED3BA4171C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5267C68-40D5-477E-9DBC-C28FD4B1142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9D7796-F675-488F-AC46-C88938C8035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959416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3EE2F5-9D3C-4BE7-9AD5-335B31CF2CB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F98C4F-4BF6-47CF-ABEE-2B12748C470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D539070-70D2-4DD1-A439-155343FE26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E45834-53BD-4C8F-B791-CD5378F4150E}" type="datetimeFigureOut">
              <a:rPr lang="en-US" smtClean="0"/>
              <a:t>2/5/2023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151AB30-CD74-471D-9FA6-ADC0C901E6D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6A137C4-F19E-4521-8DCB-4E0CF9CA319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9D7796-F675-488F-AC46-C88938C8035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9811869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48007D-9B1D-4E2C-B38F-29C6820996D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0940" y="1099127"/>
            <a:ext cx="9272260" cy="3472874"/>
          </a:xfrm>
        </p:spPr>
        <p:txBody>
          <a:bodyPr anchor="t">
            <a:normAutofit/>
          </a:bodyPr>
          <a:lstStyle>
            <a:lvl1pPr>
              <a:defRPr sz="4000" cap="all" baseline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960C51B-B525-4032-9D08-2978D7367BF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90939" y="4572000"/>
            <a:ext cx="9272262" cy="1320801"/>
          </a:xfrm>
        </p:spPr>
        <p:txBody>
          <a:bodyPr anchor="b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3408851-4DCC-447C-828A-5F7E66F7623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E45834-53BD-4C8F-B791-CD5378F4150E}" type="datetimeFigureOut">
              <a:rPr lang="en-US" smtClean="0"/>
              <a:t>2/5/2023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C094542-CAEF-4D6C-BE6A-BC100F0590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C8BDE40-8468-4051-9703-B751608AAF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9D7796-F675-488F-AC46-C88938C8035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4197970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6BF7AE-3892-4896-8C15-7A35A41EFD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8136" y="1088136"/>
            <a:ext cx="9890066" cy="1294228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2FD9A26-86F1-4817-B243-4DE63B4F182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082185" y="2440568"/>
            <a:ext cx="4841505" cy="380128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454BF9B-EA16-48C8-96B9-7A66051BE76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2440568"/>
            <a:ext cx="4806002" cy="380128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16E2D9F-1FCE-4A1C-996E-DB05777A89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E45834-53BD-4C8F-B791-CD5378F4150E}" type="datetimeFigureOut">
              <a:rPr lang="en-US" smtClean="0"/>
              <a:t>2/5/2023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0629E05-3F6C-40BF-9324-118588B6CA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69BE013-C5C0-4CBD-982E-36F037F7366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9D7796-F675-488F-AC46-C88938C8035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0962437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BED885-5FE5-4407-BE4D-FAD01C40A9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0940" y="1084333"/>
            <a:ext cx="9949455" cy="838856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E322A77-C134-4857-83E5-51217D3C29F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92088" y="1923190"/>
            <a:ext cx="4816475" cy="838856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000" b="1" cap="all" spc="1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A4ECBFE-C62C-471B-BFE4-1272EAC347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92088" y="2825791"/>
            <a:ext cx="4816475" cy="336387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710AFC6-F407-4F35-BD37-B32F9B4036D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15482" y="1923190"/>
            <a:ext cx="4824913" cy="838856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000" b="1" cap="all" spc="1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58D60D5-0F83-46CB-92F3-849FC08E6E9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15482" y="2825791"/>
            <a:ext cx="4824913" cy="336387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A5AE694-5CA0-48DA-90D3-EC42BD1D86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E45834-53BD-4C8F-B791-CD5378F4150E}" type="datetimeFigureOut">
              <a:rPr lang="en-US" smtClean="0"/>
              <a:t>2/5/2023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340A80D-4CCB-4899-9E1D-A5967F4E649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F753A9D-469A-4ED9-99A1-7E4B115F89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9D7796-F675-488F-AC46-C88938C8035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349802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87C91E-0A11-4E5D-9B8D-5316E73A2D5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cap="all" baseline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1B8A8D1-71AD-4F9F-B393-9EED83FEF0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E45834-53BD-4C8F-B791-CD5378F4150E}" type="datetimeFigureOut">
              <a:rPr lang="en-US" smtClean="0"/>
              <a:t>2/5/2023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7E36922-9A4C-453D-9B70-0C3A70281C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F5AAEF2-65DC-4E28-9AA4-5115ACB074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9D7796-F675-488F-AC46-C88938C8035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2444932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448B02B-A32A-4383-BBC7-0C383390A96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E45834-53BD-4C8F-B791-CD5378F4150E}" type="datetimeFigureOut">
              <a:rPr lang="en-US" smtClean="0"/>
              <a:t>2/5/2023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CFF7E77-47E0-4F9E-9148-8D0C59C0CF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98005A2-ECF0-4759-A17B-FDECE80683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9D7796-F675-488F-AC46-C88938C8035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3564099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A1DD4B-5676-477E-8C52-4C1CF160FC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0940" y="1094448"/>
            <a:ext cx="3785860" cy="1554362"/>
          </a:xfrm>
        </p:spPr>
        <p:txBody>
          <a:bodyPr anchor="t">
            <a:normAutofit/>
          </a:bodyPr>
          <a:lstStyle>
            <a:lvl1pPr>
              <a:defRPr sz="2800" cap="all" baseline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5A3E63-EB15-4D82-BF2B-36BB030C430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24500" y="922689"/>
            <a:ext cx="5486002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CBE994E-BAB7-43DC-A0E4-C779CF2A33D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090940" y="2701254"/>
            <a:ext cx="3785860" cy="3167733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EDEFAAA-1B70-42AA-ADCC-F49B5813265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E45834-53BD-4C8F-B791-CD5378F4150E}" type="datetimeFigureOut">
              <a:rPr lang="en-US" smtClean="0"/>
              <a:t>2/5/2023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4C7B6CC-1C13-4F34-AC86-CCD442C8C3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9F1B638-9061-41AD-AF47-73A4AF8B781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9D7796-F675-488F-AC46-C88938C8035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722299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CF3C43-1676-4A29-83F9-D788ED2E71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0940" y="1097280"/>
            <a:ext cx="3785860" cy="1559740"/>
          </a:xfrm>
        </p:spPr>
        <p:txBody>
          <a:bodyPr anchor="t">
            <a:normAutofit/>
          </a:bodyPr>
          <a:lstStyle>
            <a:lvl1pPr>
              <a:defRPr sz="2800" cap="all" baseline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214A903-97C7-4349-B8CE-1BBED1942E3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524500" y="1143000"/>
            <a:ext cx="5486400" cy="45720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F0A9F58-4AEB-4286-98F7-3C77AA913BE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090940" y="2697480"/>
            <a:ext cx="3785860" cy="3093420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4F55A58-F085-4500-AF61-045B12C8F41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E45834-53BD-4C8F-B791-CD5378F4150E}" type="datetimeFigureOut">
              <a:rPr lang="en-US" smtClean="0"/>
              <a:t>2/5/2023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9936470-561D-49AE-AC84-B79D483FDA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EEF2BE2-DF21-4683-9D5F-849A525FD5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9D7796-F675-488F-AC46-C88938C8035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7763191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D6C900-05BC-4021-B69F-2DAF974B7EF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F26E227-253A-44A0-9404-1CFD8CE419C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AFF5A02-0FC4-41C8-A13C-4C929B2884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E45834-53BD-4C8F-B791-CD5378F4150E}" type="datetimeFigureOut">
              <a:rPr lang="en-US" smtClean="0"/>
              <a:t>2/5/2023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0459378-C430-49DB-B2D6-E32FBBCD4A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7B9D57D-CB8E-4E67-AE2D-2790E2AA60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9D7796-F675-488F-AC46-C88938C8035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9484206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82CF945-D70F-49C1-8CE5-5758C1166014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182100" y="1091381"/>
            <a:ext cx="2171700" cy="4953369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2FDB721-04AA-4330-8045-3F2D9BB4BC6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1091381"/>
            <a:ext cx="8265340" cy="495336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F418C15-991C-4C71-8DCD-DB3B3888831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E45834-53BD-4C8F-B791-CD5378F4150E}" type="datetimeFigureOut">
              <a:rPr lang="en-US" smtClean="0"/>
              <a:t>2/5/2023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7728CC3-5830-4EFA-B28E-1648904DE18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CDA91B6-E419-4483-9B66-3C758788BC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9D7796-F675-488F-AC46-C88938C80352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DE447C6A-78C3-4687-9A71-A05DBF6700DE}"/>
              </a:ext>
            </a:extLst>
          </p:cNvPr>
          <p:cNvCxnSpPr>
            <a:cxnSpLocks/>
          </p:cNvCxnSpPr>
          <p:nvPr/>
        </p:nvCxnSpPr>
        <p:spPr>
          <a:xfrm>
            <a:off x="11387805" y="1185205"/>
            <a:ext cx="804195" cy="0"/>
          </a:xfrm>
          <a:prstGeom prst="line">
            <a:avLst/>
          </a:prstGeom>
          <a:ln w="8572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5410274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E4438DC-3CEE-4170-9B1C-BAC05CD8C3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8136" y="1090245"/>
            <a:ext cx="9922764" cy="129422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7C19D24-DCBE-47F9-8B85-8A118B02B3C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88136" y="2447778"/>
            <a:ext cx="9922764" cy="383872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34F5788-BDCE-49E2-80AE-31C739C6A0C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7315200" y="6389688"/>
            <a:ext cx="369530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fld id="{A1E45834-53BD-4C8F-B791-CD5378F4150E}" type="datetimeFigureOut">
              <a:rPr lang="en-US" smtClean="0"/>
              <a:t>2/5/2023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1D5844-8163-4D82-BEFC-BC2D8D511B7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1090940" y="6389688"/>
            <a:ext cx="443356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2698A50-C435-4220-82C6-C8D62A7C9EB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983190" y="6389688"/>
            <a:ext cx="94029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719D7796-F675-488F-AC46-C88938C80352}" type="slidenum">
              <a:rPr lang="en-US" smtClean="0"/>
              <a:t>‹#›</a:t>
            </a:fld>
            <a:endParaRPr lang="en-US"/>
          </a:p>
        </p:txBody>
      </p:sp>
      <p:cxnSp>
        <p:nvCxnSpPr>
          <p:cNvPr id="28" name="Straight Connector 27">
            <a:extLst>
              <a:ext uri="{FF2B5EF4-FFF2-40B4-BE49-F238E27FC236}">
                <a16:creationId xmlns:a16="http://schemas.microsoft.com/office/drawing/2014/main" id="{D8689CE0-64D2-447C-9C1F-872D111D8AC3}"/>
              </a:ext>
            </a:extLst>
          </p:cNvPr>
          <p:cNvCxnSpPr>
            <a:cxnSpLocks/>
          </p:cNvCxnSpPr>
          <p:nvPr/>
        </p:nvCxnSpPr>
        <p:spPr>
          <a:xfrm>
            <a:off x="0" y="1185205"/>
            <a:ext cx="804195" cy="0"/>
          </a:xfrm>
          <a:prstGeom prst="line">
            <a:avLst/>
          </a:prstGeom>
          <a:ln w="8572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4201253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4" r:id="rId1"/>
    <p:sldLayoutId id="2147483695" r:id="rId2"/>
    <p:sldLayoutId id="2147483696" r:id="rId3"/>
    <p:sldLayoutId id="2147483697" r:id="rId4"/>
    <p:sldLayoutId id="2147483698" r:id="rId5"/>
    <p:sldLayoutId id="2147483692" r:id="rId6"/>
    <p:sldLayoutId id="2147483688" r:id="rId7"/>
    <p:sldLayoutId id="2147483689" r:id="rId8"/>
    <p:sldLayoutId id="2147483690" r:id="rId9"/>
    <p:sldLayoutId id="2147483691" r:id="rId10"/>
    <p:sldLayoutId id="2147483693" r:id="rId11"/>
  </p:sldLayoutIdLst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4400" b="1" kern="1200" cap="none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Neue Haas Grotesk Text Pro" panose="020B0504020202020204" pitchFamily="34" charset="0"/>
        <a:buChar char="-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502920" indent="-228600" algn="l" defTabSz="914400" rtl="0" eaLnBrk="1" latinLnBrk="0" hangingPunct="1">
        <a:lnSpc>
          <a:spcPct val="130000"/>
        </a:lnSpc>
        <a:spcBef>
          <a:spcPts val="500"/>
        </a:spcBef>
        <a:buFont typeface="Neue Haas Grotesk Text Pro" panose="020B0504020202020204" pitchFamily="34" charset="0"/>
        <a:buChar char="-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228600" algn="l" defTabSz="914400" rtl="0" eaLnBrk="1" latinLnBrk="0" hangingPunct="1">
        <a:lnSpc>
          <a:spcPct val="130000"/>
        </a:lnSpc>
        <a:spcBef>
          <a:spcPts val="500"/>
        </a:spcBef>
        <a:buFont typeface="Neue Haas Grotesk Text Pro" panose="020B0504020202020204" pitchFamily="34" charset="0"/>
        <a:buChar char="-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defTabSz="914400" rtl="0" eaLnBrk="1" latinLnBrk="0" hangingPunct="1">
        <a:lnSpc>
          <a:spcPct val="130000"/>
        </a:lnSpc>
        <a:spcBef>
          <a:spcPts val="500"/>
        </a:spcBef>
        <a:buFont typeface="Neue Haas Grotesk Text Pro" panose="020B0504020202020204" pitchFamily="34" charset="0"/>
        <a:buChar char="-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228600" algn="l" defTabSz="914400" rtl="0" eaLnBrk="1" latinLnBrk="0" hangingPunct="1">
        <a:lnSpc>
          <a:spcPct val="130000"/>
        </a:lnSpc>
        <a:spcBef>
          <a:spcPts val="500"/>
        </a:spcBef>
        <a:buFont typeface="Neue Haas Grotesk Text Pro" panose="020B0504020202020204" pitchFamily="34" charset="0"/>
        <a:buChar char="-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eg"/><Relationship Id="rId2" Type="http://schemas.openxmlformats.org/officeDocument/2006/relationships/hyperlink" Target="https://www.mckinsey.com/capabilities/strategy-and-corporate-finance/our-insights/enduring-ideas-the-7-s-framework" TargetMode="Externa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jpeg"/><Relationship Id="rId2" Type="http://schemas.openxmlformats.org/officeDocument/2006/relationships/hyperlink" Target="https://www.leadershipcentre.org.uk/artofchangemaking/theory/the-star-model/" TargetMode="Externa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exeter.ac.uk/media/universityofexeter/humanresources/documents/learningdevelopment/understanding_drivers_for_change.pdf" TargetMode="External"/><Relationship Id="rId1" Type="http://schemas.openxmlformats.org/officeDocument/2006/relationships/slideLayout" Target="../slideLayouts/slideLayout8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jpeg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2y8SA6cLUys?feature=oembed" TargetMode="Externa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5.xml"/><Relationship Id="rId7" Type="http://schemas.microsoft.com/office/2007/relationships/diagramDrawing" Target="../diagrams/drawing5.xm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5.xml"/><Relationship Id="rId5" Type="http://schemas.openxmlformats.org/officeDocument/2006/relationships/diagramQuickStyle" Target="../diagrams/quickStyle5.xml"/><Relationship Id="rId4" Type="http://schemas.openxmlformats.org/officeDocument/2006/relationships/diagramLayout" Target="../diagrams/layout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8">
            <a:extLst>
              <a:ext uri="{FF2B5EF4-FFF2-40B4-BE49-F238E27FC236}">
                <a16:creationId xmlns:a16="http://schemas.microsoft.com/office/drawing/2014/main" id="{511C99DC-C3C5-4EBE-91DD-345109C3D6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80789" y="2457319"/>
            <a:ext cx="5015211" cy="3495365"/>
          </a:xfrm>
        </p:spPr>
        <p:txBody>
          <a:bodyPr rtlCol="0" anchor="b">
            <a:normAutofit/>
          </a:bodyPr>
          <a:lstStyle/>
          <a:p>
            <a:r>
              <a:rPr lang="en-GB" sz="6000"/>
              <a:t>SESSION 2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94716" y="1022130"/>
            <a:ext cx="5001284" cy="1268361"/>
          </a:xfrm>
        </p:spPr>
        <p:txBody>
          <a:bodyPr rtlCol="0" anchor="t">
            <a:normAutofit/>
          </a:bodyPr>
          <a:lstStyle/>
          <a:p>
            <a:r>
              <a:rPr lang="en-GB"/>
              <a:t>6th FEBRUARY 2023</a:t>
            </a:r>
          </a:p>
        </p:txBody>
      </p:sp>
      <p:cxnSp>
        <p:nvCxnSpPr>
          <p:cNvPr id="14" name="Straight Connector 10">
            <a:extLst>
              <a:ext uri="{FF2B5EF4-FFF2-40B4-BE49-F238E27FC236}">
                <a16:creationId xmlns:a16="http://schemas.microsoft.com/office/drawing/2014/main" id="{B0AA360F-DECB-4836-8FB6-22C4BC3FB0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-7684" y="1186792"/>
            <a:ext cx="804195" cy="0"/>
          </a:xfrm>
          <a:prstGeom prst="line">
            <a:avLst/>
          </a:prstGeom>
          <a:ln w="8572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5" name="Picture 3">
            <a:extLst>
              <a:ext uri="{FF2B5EF4-FFF2-40B4-BE49-F238E27FC236}">
                <a16:creationId xmlns:a16="http://schemas.microsoft.com/office/drawing/2014/main" id="{8574E5A2-CD2E-E1BE-32EF-EFD5EF1867A6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6887" r="14511" b="-12"/>
          <a:stretch/>
        </p:blipFill>
        <p:spPr>
          <a:xfrm>
            <a:off x="6705594" y="1"/>
            <a:ext cx="5486407" cy="68579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632683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A0923FF-2452-437F-8025-CEC713971D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E17D3AA-F220-1340-3CED-6B4F2F0740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60436" y="1142999"/>
            <a:ext cx="5406886" cy="5143502"/>
          </a:xfrm>
        </p:spPr>
        <p:txBody>
          <a:bodyPr anchor="b">
            <a:normAutofit/>
          </a:bodyPr>
          <a:lstStyle/>
          <a:p>
            <a:pPr algn="r"/>
            <a:r>
              <a:rPr lang="en-GB" sz="6000"/>
              <a:t>Last week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FFF660D6-C55E-4DF1-AF29-73E2AB54F4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-7620" y="1185205"/>
            <a:ext cx="804195" cy="0"/>
          </a:xfrm>
          <a:prstGeom prst="line">
            <a:avLst/>
          </a:prstGeom>
          <a:ln w="8572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364BD3C-7834-9743-2806-702B0C2814A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04192" y="982319"/>
            <a:ext cx="3951512" cy="5095458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/>
              <a:t>Introduced the assignment</a:t>
            </a:r>
            <a:endParaRPr lang="en-US"/>
          </a:p>
          <a:p>
            <a:r>
              <a:rPr lang="en-GB"/>
              <a:t>Business Environment</a:t>
            </a:r>
          </a:p>
          <a:p>
            <a:pPr lvl="1"/>
            <a:r>
              <a:rPr lang="en-GB"/>
              <a:t>PESTLE</a:t>
            </a:r>
          </a:p>
          <a:p>
            <a:pPr lvl="1"/>
            <a:r>
              <a:rPr lang="en-GB"/>
              <a:t>SWOT analysis</a:t>
            </a:r>
          </a:p>
          <a:p>
            <a:pPr lvl="1"/>
            <a:r>
              <a:rPr lang="en-GB"/>
              <a:t>Porter's 5 Forces</a:t>
            </a:r>
          </a:p>
          <a:p>
            <a:pPr lvl="1"/>
            <a:endParaRPr lang="en-GB"/>
          </a:p>
          <a:p>
            <a:pPr lvl="1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332258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227BDC9-FB18-487D-844E-9A6B39F8C1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C1533C6-5E35-835F-6F30-21AC2AADBE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8136" y="2235210"/>
            <a:ext cx="3807714" cy="3352789"/>
          </a:xfrm>
        </p:spPr>
        <p:txBody>
          <a:bodyPr anchor="t">
            <a:normAutofit/>
          </a:bodyPr>
          <a:lstStyle/>
          <a:p>
            <a:r>
              <a:rPr lang="en-GB" sz="4000"/>
              <a:t>TODAY'S AGENDA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25BE18DF-459C-485A-834C-292AA6BB10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-7495" y="2337622"/>
            <a:ext cx="804195" cy="0"/>
          </a:xfrm>
          <a:prstGeom prst="line">
            <a:avLst/>
          </a:prstGeom>
          <a:ln w="8572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A6A6656-7F57-9A0C-154E-76264D0E6A3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50003242"/>
              </p:ext>
            </p:extLst>
          </p:nvPr>
        </p:nvGraphicFramePr>
        <p:xfrm>
          <a:off x="5524500" y="571500"/>
          <a:ext cx="6096000" cy="571499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2696148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A3B168A7-66FE-4359-9866-CBB841A729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0FE267E-9F42-A45F-37D6-F52D7C81CD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1204" y="1091868"/>
            <a:ext cx="3785596" cy="2042160"/>
          </a:xfrm>
        </p:spPr>
        <p:txBody>
          <a:bodyPr>
            <a:normAutofit/>
          </a:bodyPr>
          <a:lstStyle/>
          <a:p>
            <a:r>
              <a:rPr lang="en-GB" sz="4000"/>
              <a:t>What is OD?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F0748755-DDBC-46D0-91EC-1212A8EE2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1186344"/>
            <a:ext cx="804195" cy="0"/>
          </a:xfrm>
          <a:prstGeom prst="line">
            <a:avLst/>
          </a:prstGeom>
          <a:ln w="8572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AA51092-2D69-94BE-A796-41749A94A7C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97280" y="3204755"/>
            <a:ext cx="3675826" cy="2957506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120000"/>
              </a:lnSpc>
            </a:pPr>
            <a:r>
              <a:rPr lang="en-GB" sz="1400"/>
              <a:t>The review of what an organisation wants and needs</a:t>
            </a:r>
            <a:endParaRPr lang="en-US" sz="1400"/>
          </a:p>
          <a:p>
            <a:pPr>
              <a:lnSpc>
                <a:spcPct val="120000"/>
              </a:lnSpc>
            </a:pPr>
            <a:r>
              <a:rPr lang="en-GB" sz="1400"/>
              <a:t>Gap between future state and current state</a:t>
            </a:r>
          </a:p>
          <a:p>
            <a:pPr>
              <a:lnSpc>
                <a:spcPct val="120000"/>
              </a:lnSpc>
            </a:pPr>
            <a:r>
              <a:rPr lang="en-GB" sz="1400"/>
              <a:t>Organisation practices to bridge that gap</a:t>
            </a:r>
          </a:p>
          <a:p>
            <a:pPr>
              <a:lnSpc>
                <a:spcPct val="120000"/>
              </a:lnSpc>
            </a:pPr>
            <a:r>
              <a:rPr lang="en-GB" sz="1400"/>
              <a:t>Future-focused</a:t>
            </a:r>
          </a:p>
          <a:p>
            <a:pPr>
              <a:lnSpc>
                <a:spcPct val="120000"/>
              </a:lnSpc>
            </a:pPr>
            <a:r>
              <a:rPr lang="en-GB" sz="1400"/>
              <a:t>Involves a holistic review of everything</a:t>
            </a:r>
          </a:p>
        </p:txBody>
      </p:sp>
      <p:pic>
        <p:nvPicPr>
          <p:cNvPr id="5" name="Picture 4" descr="A metal hanging bridge in a foggy mountain">
            <a:extLst>
              <a:ext uri="{FF2B5EF4-FFF2-40B4-BE49-F238E27FC236}">
                <a16:creationId xmlns:a16="http://schemas.microsoft.com/office/drawing/2014/main" id="{6446A693-7A24-DDC0-DAC2-1CC122D1491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8331" r="16867" b="-3"/>
          <a:stretch/>
        </p:blipFill>
        <p:spPr>
          <a:xfrm>
            <a:off x="5524500" y="10"/>
            <a:ext cx="6667501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5203973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CAA6A2E0-18A1-4B22-8F61-5E162B6742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53B62FD-30E6-275D-79BB-246D67D67B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8136" y="1090244"/>
            <a:ext cx="3763693" cy="2338756"/>
          </a:xfrm>
        </p:spPr>
        <p:txBody>
          <a:bodyPr anchor="t">
            <a:normAutofit/>
          </a:bodyPr>
          <a:lstStyle/>
          <a:p>
            <a:r>
              <a:rPr lang="en-GB" sz="4000"/>
              <a:t>For example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8F5909CB-6CD3-45DF-9920-8D81824854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1187244"/>
            <a:ext cx="804195" cy="0"/>
          </a:xfrm>
          <a:prstGeom prst="line">
            <a:avLst/>
          </a:prstGeom>
          <a:ln w="825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5EC9249-C243-9BD8-87D4-92AD1229618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66835579"/>
              </p:ext>
            </p:extLst>
          </p:nvPr>
        </p:nvGraphicFramePr>
        <p:xfrm>
          <a:off x="5524499" y="1006573"/>
          <a:ext cx="5800913" cy="480721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89900739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3FE715-8F80-487A-9DA7-8B323BA6327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OD or OD?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991AFB4-4A20-B19F-D808-73A86D26F34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Organisation design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D65506F-4AF6-2792-E28F-1D95F33FD219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Larger scale</a:t>
            </a:r>
          </a:p>
          <a:p>
            <a:r>
              <a:rPr lang="en-GB"/>
              <a:t>System </a:t>
            </a:r>
            <a:r>
              <a:rPr lang="en-GB" err="1"/>
              <a:t>aljgnment</a:t>
            </a:r>
          </a:p>
          <a:p>
            <a:r>
              <a:rPr lang="en-GB"/>
              <a:t>Terms used interchangeably 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E0C77FD-3FC8-3A8E-5347-767E5749410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GB"/>
              <a:t>Organisation development 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9DAA6D1-156E-BEF3-902B-001B3DF031A8}"/>
              </a:ext>
            </a:extLst>
          </p:cNvPr>
          <p:cNvSpPr>
            <a:spLocks noGrp="1"/>
          </p:cNvSpPr>
          <p:nvPr>
            <p:ph sz="quarter" idx="4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Smaller scale</a:t>
            </a:r>
          </a:p>
          <a:p>
            <a:r>
              <a:rPr lang="en-GB"/>
              <a:t>Local in impact</a:t>
            </a:r>
          </a:p>
          <a:p>
            <a:r>
              <a:rPr lang="en-GB"/>
              <a:t>Terms used interchangeably</a:t>
            </a:r>
          </a:p>
        </p:txBody>
      </p:sp>
    </p:spTree>
    <p:extLst>
      <p:ext uri="{BB962C8B-B14F-4D97-AF65-F5344CB8AC3E}">
        <p14:creationId xmlns:p14="http://schemas.microsoft.com/office/powerpoint/2010/main" val="808396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227BDC9-FB18-487D-844E-9A6B39F8C1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3B5C282-97F9-1D4F-77F1-D5107612B6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8136" y="2235210"/>
            <a:ext cx="3807714" cy="3352789"/>
          </a:xfrm>
        </p:spPr>
        <p:txBody>
          <a:bodyPr anchor="t">
            <a:normAutofit/>
          </a:bodyPr>
          <a:lstStyle/>
          <a:p>
            <a:r>
              <a:rPr lang="en-GB" sz="4000"/>
              <a:t>Who does it?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25BE18DF-459C-485A-834C-292AA6BB10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-7495" y="2337622"/>
            <a:ext cx="804195" cy="0"/>
          </a:xfrm>
          <a:prstGeom prst="line">
            <a:avLst/>
          </a:prstGeom>
          <a:ln w="8572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D8B124D-F109-44FC-D10A-30CEF110BD1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51045498"/>
              </p:ext>
            </p:extLst>
          </p:nvPr>
        </p:nvGraphicFramePr>
        <p:xfrm>
          <a:off x="5524500" y="571500"/>
          <a:ext cx="6096000" cy="571499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19264891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A3B168A7-66FE-4359-9866-CBB841A729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3674502-1B10-DBDB-A7DA-1126767578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1204" y="1091868"/>
            <a:ext cx="3785596" cy="2042160"/>
          </a:xfrm>
        </p:spPr>
        <p:txBody>
          <a:bodyPr>
            <a:normAutofit/>
          </a:bodyPr>
          <a:lstStyle/>
          <a:p>
            <a:r>
              <a:rPr lang="en-GB" sz="4000"/>
              <a:t>Why do it?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F0748755-DDBC-46D0-91EC-1212A8EE2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1186344"/>
            <a:ext cx="804195" cy="0"/>
          </a:xfrm>
          <a:prstGeom prst="line">
            <a:avLst/>
          </a:prstGeom>
          <a:ln w="8572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926FD5-8108-F854-3772-08165851FE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97280" y="3204755"/>
            <a:ext cx="3675826" cy="2957506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/>
              <a:t>Internal or external factors trigger a reaction</a:t>
            </a:r>
          </a:p>
          <a:p>
            <a:r>
              <a:rPr lang="en-GB"/>
              <a:t>Organisation's goal or strategy changes</a:t>
            </a:r>
          </a:p>
          <a:p>
            <a:r>
              <a:rPr lang="en-GB"/>
              <a:t>Consolidation or reconfiguration</a:t>
            </a:r>
          </a:p>
          <a:p>
            <a:endParaRPr lang="en-GB"/>
          </a:p>
        </p:txBody>
      </p:sp>
      <p:pic>
        <p:nvPicPr>
          <p:cNvPr id="5" name="Picture 4" descr="Pins pinned on a white surface and connecting a black thread">
            <a:extLst>
              <a:ext uri="{FF2B5EF4-FFF2-40B4-BE49-F238E27FC236}">
                <a16:creationId xmlns:a16="http://schemas.microsoft.com/office/drawing/2014/main" id="{89FC3F40-F911-2F01-1D18-2AA9D5D89DA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631" r="32568" b="-3"/>
          <a:stretch/>
        </p:blipFill>
        <p:spPr>
          <a:xfrm>
            <a:off x="5524500" y="10"/>
            <a:ext cx="6667501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628586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A0923FF-2452-437F-8025-CEC713971D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5434106-A74D-D7CC-0F33-2892291225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3130" y="483710"/>
            <a:ext cx="7825409" cy="2438067"/>
          </a:xfrm>
        </p:spPr>
        <p:txBody>
          <a:bodyPr>
            <a:normAutofit/>
          </a:bodyPr>
          <a:lstStyle/>
          <a:p>
            <a:pPr algn="r"/>
            <a:r>
              <a:rPr lang="en-GB" sz="6000"/>
              <a:t>Over to you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46EC0111-225C-468A-9C17-A47A35E255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-6626" y="3481221"/>
            <a:ext cx="804195" cy="0"/>
          </a:xfrm>
          <a:prstGeom prst="line">
            <a:avLst/>
          </a:prstGeom>
          <a:ln w="8572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B17B08-AFC2-82A6-4D71-6B0557367E8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04192" y="3339225"/>
            <a:ext cx="6795760" cy="2920771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120000"/>
              </a:lnSpc>
            </a:pPr>
            <a:r>
              <a:rPr lang="en-GB" sz="1700"/>
              <a:t>Choose an organisation you are familiar with</a:t>
            </a:r>
          </a:p>
          <a:p>
            <a:pPr>
              <a:lnSpc>
                <a:spcPct val="120000"/>
              </a:lnSpc>
            </a:pPr>
            <a:r>
              <a:rPr lang="en-GB" sz="1700"/>
              <a:t>Consider the impact of Covid using a SWOT analysis </a:t>
            </a:r>
          </a:p>
          <a:p>
            <a:pPr>
              <a:lnSpc>
                <a:spcPct val="120000"/>
              </a:lnSpc>
            </a:pPr>
            <a:r>
              <a:rPr lang="en-GB" sz="1700"/>
              <a:t>Assuming the goal is profit maximisation and customer satisfaction</a:t>
            </a:r>
          </a:p>
          <a:p>
            <a:pPr>
              <a:lnSpc>
                <a:spcPct val="120000"/>
              </a:lnSpc>
            </a:pPr>
            <a:r>
              <a:rPr lang="en-GB" sz="1700"/>
              <a:t>How will you get there? Headings and brief summaries</a:t>
            </a:r>
          </a:p>
          <a:p>
            <a:pPr>
              <a:lnSpc>
                <a:spcPct val="120000"/>
              </a:lnSpc>
            </a:pPr>
            <a:r>
              <a:rPr lang="en-GB" sz="1700"/>
              <a:t>20 minutes</a:t>
            </a:r>
          </a:p>
          <a:p>
            <a:pPr>
              <a:lnSpc>
                <a:spcPct val="120000"/>
              </a:lnSpc>
            </a:pPr>
            <a:r>
              <a:rPr lang="en-GB" sz="1700"/>
              <a:t>1 person to feedback from each group</a:t>
            </a:r>
          </a:p>
          <a:p>
            <a:pPr marL="0" indent="0">
              <a:lnSpc>
                <a:spcPct val="120000"/>
              </a:lnSpc>
              <a:buNone/>
            </a:pPr>
            <a:endParaRPr lang="en-GB" sz="1700"/>
          </a:p>
          <a:p>
            <a:pPr marL="0" indent="0">
              <a:lnSpc>
                <a:spcPct val="120000"/>
              </a:lnSpc>
              <a:buNone/>
            </a:pPr>
            <a:endParaRPr lang="en-GB" sz="1700"/>
          </a:p>
        </p:txBody>
      </p:sp>
    </p:spTree>
    <p:extLst>
      <p:ext uri="{BB962C8B-B14F-4D97-AF65-F5344CB8AC3E}">
        <p14:creationId xmlns:p14="http://schemas.microsoft.com/office/powerpoint/2010/main" val="386064008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D3ED8E66-E2AC-4CC9-ADE3-FA44E40291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610A085-2C0A-9275-71FB-99749A924EB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8136" y="1069848"/>
            <a:ext cx="5007864" cy="2706916"/>
          </a:xfrm>
        </p:spPr>
        <p:txBody>
          <a:bodyPr>
            <a:normAutofit/>
          </a:bodyPr>
          <a:lstStyle/>
          <a:p>
            <a:r>
              <a:rPr lang="en-GB" sz="6000"/>
              <a:t>Models (1)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99E4D94C-0C5B-41F3-A1CB-A1E215C6A1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-7620" y="1185205"/>
            <a:ext cx="804195" cy="0"/>
          </a:xfrm>
          <a:prstGeom prst="line">
            <a:avLst/>
          </a:prstGeom>
          <a:ln w="8572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6EB6D35-4068-0ACD-1C15-0D2279AC05B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05601" y="1064158"/>
            <a:ext cx="4540046" cy="3175333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>
                <a:hlinkClick r:id="rId2"/>
              </a:rPr>
              <a:t>McKinsey 7 S Model</a:t>
            </a:r>
          </a:p>
          <a:p>
            <a:endParaRPr lang="en-GB"/>
          </a:p>
        </p:txBody>
      </p:sp>
      <p:pic>
        <p:nvPicPr>
          <p:cNvPr id="5" name="Picture 4" descr="Models if molecules in science classroom">
            <a:extLst>
              <a:ext uri="{FF2B5EF4-FFF2-40B4-BE49-F238E27FC236}">
                <a16:creationId xmlns:a16="http://schemas.microsoft.com/office/drawing/2014/main" id="{1FEC9BAC-EF79-892C-8FC5-11A95FE3644D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37483" r="3" b="3"/>
          <a:stretch/>
        </p:blipFill>
        <p:spPr>
          <a:xfrm>
            <a:off x="6705600" y="4572000"/>
            <a:ext cx="5486401" cy="2286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9576819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D3ED8E66-E2AC-4CC9-ADE3-FA44E40291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33A7A99-B88A-0E03-903C-DEE4830E68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8136" y="1069848"/>
            <a:ext cx="5007864" cy="2706916"/>
          </a:xfrm>
        </p:spPr>
        <p:txBody>
          <a:bodyPr>
            <a:normAutofit/>
          </a:bodyPr>
          <a:lstStyle/>
          <a:p>
            <a:r>
              <a:rPr lang="en-GB" sz="6000"/>
              <a:t>Models (2)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99E4D94C-0C5B-41F3-A1CB-A1E215C6A1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-7620" y="1185205"/>
            <a:ext cx="804195" cy="0"/>
          </a:xfrm>
          <a:prstGeom prst="line">
            <a:avLst/>
          </a:prstGeom>
          <a:ln w="8572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1771F2D-81AA-95C8-A4DB-7DF514044F9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05601" y="1064158"/>
            <a:ext cx="4540046" cy="3175333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/>
              <a:t>Galbraith Star Model</a:t>
            </a:r>
          </a:p>
          <a:p>
            <a:r>
              <a:rPr lang="en-GB">
                <a:hlinkClick r:id="rId2"/>
              </a:rPr>
              <a:t>Star Model </a:t>
            </a:r>
            <a:endParaRPr lang="en-GB"/>
          </a:p>
        </p:txBody>
      </p:sp>
      <p:pic>
        <p:nvPicPr>
          <p:cNvPr id="5" name="Picture 4" descr="Star collections in a row">
            <a:extLst>
              <a:ext uri="{FF2B5EF4-FFF2-40B4-BE49-F238E27FC236}">
                <a16:creationId xmlns:a16="http://schemas.microsoft.com/office/drawing/2014/main" id="{DA17FFD3-8AFC-010E-B677-4838264206C1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22314" r="3" b="6459"/>
          <a:stretch/>
        </p:blipFill>
        <p:spPr>
          <a:xfrm>
            <a:off x="6705600" y="4572000"/>
            <a:ext cx="5486401" cy="2286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202396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AD1127-04A4-C510-4E19-54724FE355A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Burke </a:t>
            </a:r>
            <a:r>
              <a:rPr lang="en-GB" err="1"/>
              <a:t>LItwin</a:t>
            </a:r>
            <a:r>
              <a:rPr lang="en-GB"/>
              <a:t> model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5B8582-B11B-8752-0108-2CB30CD7ED2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>
                <a:hlinkClick r:id="rId2"/>
              </a:rPr>
              <a:t>Burke Litwin Model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9CC291A-19F9-58E7-F66D-23EE8A7893BD}"/>
              </a:ext>
            </a:extLst>
          </p:cNvPr>
          <p:cNvSpPr>
            <a:spLocks noGrp="1"/>
          </p:cNvSpPr>
          <p:nvPr>
            <p:ph type="body" sz="half" idx="2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External environment the most powerful driver for change</a:t>
            </a:r>
          </a:p>
          <a:p>
            <a:endParaRPr lang="en-GB"/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054659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8">
            <a:extLst>
              <a:ext uri="{FF2B5EF4-FFF2-40B4-BE49-F238E27FC236}">
                <a16:creationId xmlns:a16="http://schemas.microsoft.com/office/drawing/2014/main" id="{40DC026F-444B-46C9-BCBE-329183BF5F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366823C-9090-B3BC-F366-946F64FD6F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8136" y="1088136"/>
            <a:ext cx="10270671" cy="1188720"/>
          </a:xfrm>
        </p:spPr>
        <p:txBody>
          <a:bodyPr>
            <a:normAutofit/>
          </a:bodyPr>
          <a:lstStyle/>
          <a:p>
            <a:r>
              <a:rPr lang="en-GB" sz="4000"/>
              <a:t>Emerging Models</a:t>
            </a:r>
          </a:p>
        </p:txBody>
      </p:sp>
      <p:cxnSp>
        <p:nvCxnSpPr>
          <p:cNvPr id="14" name="Straight Connector 10">
            <a:extLst>
              <a:ext uri="{FF2B5EF4-FFF2-40B4-BE49-F238E27FC236}">
                <a16:creationId xmlns:a16="http://schemas.microsoft.com/office/drawing/2014/main" id="{F0748755-DDBC-46D0-91EC-1212A8EE2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1185255"/>
            <a:ext cx="804195" cy="0"/>
          </a:xfrm>
          <a:prstGeom prst="line">
            <a:avLst/>
          </a:prstGeom>
          <a:ln w="8572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AFEB77-AFF4-062D-EE6D-DAE3006C76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96684" y="2593181"/>
            <a:ext cx="4868347" cy="3693319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/>
              <a:t>Holonic Enterprise Model</a:t>
            </a:r>
          </a:p>
          <a:p>
            <a:r>
              <a:rPr lang="en-GB"/>
              <a:t>McMillan's Fractal Web</a:t>
            </a:r>
          </a:p>
          <a:p>
            <a:r>
              <a:rPr lang="en-GB"/>
              <a:t>Ken Wilber's AQAL model</a:t>
            </a:r>
          </a:p>
          <a:p>
            <a:endParaRPr lang="en-GB"/>
          </a:p>
          <a:p>
            <a:r>
              <a:rPr lang="en-GB"/>
              <a:t>Further reading: </a:t>
            </a:r>
            <a:r>
              <a:rPr lang="en-GB" b="1">
                <a:ea typeface="+mn-lt"/>
                <a:cs typeface="+mn-lt"/>
              </a:rPr>
              <a:t>Naomi Stanford’s book 'Guide to organisation design: creating high-performing and adaptable enterprises'</a:t>
            </a:r>
            <a:endParaRPr lang="en-GB"/>
          </a:p>
          <a:p>
            <a:endParaRPr lang="en-GB"/>
          </a:p>
        </p:txBody>
      </p:sp>
      <p:pic>
        <p:nvPicPr>
          <p:cNvPr id="15" name="Picture 4" descr="White bulbs with a yellow one standing out">
            <a:extLst>
              <a:ext uri="{FF2B5EF4-FFF2-40B4-BE49-F238E27FC236}">
                <a16:creationId xmlns:a16="http://schemas.microsoft.com/office/drawing/2014/main" id="{53C50C18-FC3F-7F1D-7CD9-1753FC1DEA9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2948" r="-10" b="-10"/>
          <a:stretch/>
        </p:blipFill>
        <p:spPr>
          <a:xfrm>
            <a:off x="6705600" y="2657475"/>
            <a:ext cx="5486401" cy="42005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0323820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8">
            <a:extLst>
              <a:ext uri="{FF2B5EF4-FFF2-40B4-BE49-F238E27FC236}">
                <a16:creationId xmlns:a16="http://schemas.microsoft.com/office/drawing/2014/main" id="{40DC026F-444B-46C9-BCBE-329183BF5F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B2F3C38-1E49-C674-2A96-F067B51AD2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8136" y="1088136"/>
            <a:ext cx="10270671" cy="1188720"/>
          </a:xfrm>
        </p:spPr>
        <p:txBody>
          <a:bodyPr>
            <a:normAutofit/>
          </a:bodyPr>
          <a:lstStyle/>
          <a:p>
            <a:r>
              <a:rPr lang="en-GB" sz="4000"/>
              <a:t>Importance of Data</a:t>
            </a:r>
          </a:p>
        </p:txBody>
      </p:sp>
      <p:cxnSp>
        <p:nvCxnSpPr>
          <p:cNvPr id="14" name="Straight Connector 10">
            <a:extLst>
              <a:ext uri="{FF2B5EF4-FFF2-40B4-BE49-F238E27FC236}">
                <a16:creationId xmlns:a16="http://schemas.microsoft.com/office/drawing/2014/main" id="{F0748755-DDBC-46D0-91EC-1212A8EE2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1185255"/>
            <a:ext cx="804195" cy="0"/>
          </a:xfrm>
          <a:prstGeom prst="line">
            <a:avLst/>
          </a:prstGeom>
          <a:ln w="8572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D952E98-B1D2-15E8-5436-FF7D88AF973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96684" y="2593181"/>
            <a:ext cx="4868347" cy="3693319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/>
              <a:t>Objectives metrics and organisation data</a:t>
            </a:r>
          </a:p>
          <a:p>
            <a:r>
              <a:rPr lang="en-GB"/>
              <a:t>Track progress</a:t>
            </a:r>
          </a:p>
          <a:p>
            <a:r>
              <a:rPr lang="en-GB"/>
              <a:t>Quantify scale of problem</a:t>
            </a:r>
          </a:p>
          <a:p>
            <a:r>
              <a:rPr lang="en-GB"/>
              <a:t>Known as insight driven approach</a:t>
            </a:r>
          </a:p>
        </p:txBody>
      </p:sp>
      <p:pic>
        <p:nvPicPr>
          <p:cNvPr id="15" name="Picture 4" descr="Light bulb on yellow background with sketched light beams and cord">
            <a:extLst>
              <a:ext uri="{FF2B5EF4-FFF2-40B4-BE49-F238E27FC236}">
                <a16:creationId xmlns:a16="http://schemas.microsoft.com/office/drawing/2014/main" id="{CBEAE6F7-7D65-8145-ACE1-FE8B1E72C83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9641" r="7" b="7"/>
          <a:stretch/>
        </p:blipFill>
        <p:spPr>
          <a:xfrm>
            <a:off x="6705600" y="2657475"/>
            <a:ext cx="5486401" cy="42005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1324780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CE54A2A-DF49-4800-82E7-3AF9353F81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22645BD-5522-B892-DDF5-CBE6D14D1672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/>
          </a:blip>
          <a:srcRect t="7603" r="-2" b="7999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836D1C3F-3B56-4607-9BE3-5611009C2B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4571999"/>
            <a:ext cx="12192000" cy="2296389"/>
          </a:xfrm>
          <a:prstGeom prst="rect">
            <a:avLst/>
          </a:prstGeom>
          <a:gradFill>
            <a:gsLst>
              <a:gs pos="0">
                <a:srgbClr val="000000">
                  <a:alpha val="50000"/>
                </a:srgbClr>
              </a:gs>
              <a:gs pos="100000">
                <a:srgbClr val="000000">
                  <a:alpha val="0"/>
                </a:srgb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6D3E1B5-C835-F048-608B-5D4A380347A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097280" y="4588664"/>
            <a:ext cx="9257512" cy="1245244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20 Minutes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89F20272-3B4F-6A3B-D2BA-5C9FE5E575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92000" cy="3429001"/>
          </a:xfrm>
          <a:prstGeom prst="rect">
            <a:avLst/>
          </a:prstGeom>
          <a:gradFill>
            <a:gsLst>
              <a:gs pos="0">
                <a:srgbClr val="000000">
                  <a:alpha val="36000"/>
                </a:srgbClr>
              </a:gs>
              <a:gs pos="100000">
                <a:srgbClr val="000000">
                  <a:alpha val="0"/>
                </a:srgb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5457609-3732-5EA4-3AA6-1898F4ED0A4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52146" y="1077626"/>
            <a:ext cx="9958754" cy="3317443"/>
          </a:xfrm>
        </p:spPr>
        <p:txBody>
          <a:bodyPr anchor="t">
            <a:normAutofit/>
          </a:bodyPr>
          <a:lstStyle/>
          <a:p>
            <a:r>
              <a:rPr lang="en-GB" sz="8000">
                <a:solidFill>
                  <a:srgbClr val="FFFFFF"/>
                </a:solidFill>
              </a:rPr>
              <a:t>BREAK</a:t>
            </a:r>
          </a:p>
        </p:txBody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B0AA360F-DECB-4836-8FB6-22C4BC3FB0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1206934"/>
            <a:ext cx="804195" cy="0"/>
          </a:xfrm>
          <a:prstGeom prst="line">
            <a:avLst/>
          </a:prstGeom>
          <a:ln w="120650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188226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4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A3B168A7-66FE-4359-9866-CBB841A729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D457B7E-F0F3-24A1-D8B4-F443FD0808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1204" y="1091868"/>
            <a:ext cx="3785596" cy="2042160"/>
          </a:xfrm>
        </p:spPr>
        <p:txBody>
          <a:bodyPr>
            <a:normAutofit/>
          </a:bodyPr>
          <a:lstStyle/>
          <a:p>
            <a:r>
              <a:rPr lang="en-GB" sz="4000"/>
              <a:t>Culture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F0748755-DDBC-46D0-91EC-1212A8EE2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1186344"/>
            <a:ext cx="804195" cy="0"/>
          </a:xfrm>
          <a:prstGeom prst="line">
            <a:avLst/>
          </a:prstGeom>
          <a:ln w="8572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C7B2BFE-96D2-2CB4-6196-5CDB946A8D6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97280" y="3204755"/>
            <a:ext cx="3675826" cy="2957506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What do we mean by organisation culture?</a:t>
            </a:r>
          </a:p>
          <a:p>
            <a:r>
              <a:rPr lang="en-GB"/>
              <a:t>Why is it important?</a:t>
            </a:r>
          </a:p>
          <a:p>
            <a:pPr marL="0" indent="0">
              <a:buNone/>
            </a:pPr>
            <a:endParaRPr lang="en-GB"/>
          </a:p>
        </p:txBody>
      </p:sp>
      <p:pic>
        <p:nvPicPr>
          <p:cNvPr id="5" name="Picture 4" descr="Colourful carved figures of humans">
            <a:extLst>
              <a:ext uri="{FF2B5EF4-FFF2-40B4-BE49-F238E27FC236}">
                <a16:creationId xmlns:a16="http://schemas.microsoft.com/office/drawing/2014/main" id="{7ED6BE62-449A-E499-FE17-67FA42CFE621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5772" r="14959" b="-10"/>
          <a:stretch/>
        </p:blipFill>
        <p:spPr>
          <a:xfrm>
            <a:off x="5524500" y="10"/>
            <a:ext cx="6667501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3700394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A3B168A7-66FE-4359-9866-CBB841A729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C7E2F9A-9B80-D6FE-4D75-8A45C98BD5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1204" y="1091868"/>
            <a:ext cx="3785596" cy="2042160"/>
          </a:xfrm>
        </p:spPr>
        <p:txBody>
          <a:bodyPr>
            <a:normAutofit/>
          </a:bodyPr>
          <a:lstStyle/>
          <a:p>
            <a:r>
              <a:rPr lang="en-GB" sz="4000"/>
              <a:t>Definition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F0748755-DDBC-46D0-91EC-1212A8EE2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1186344"/>
            <a:ext cx="804195" cy="0"/>
          </a:xfrm>
          <a:prstGeom prst="line">
            <a:avLst/>
          </a:prstGeom>
          <a:ln w="8572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C52D8A1-9C5B-F120-8B55-61975F8EBC8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97280" y="3204755"/>
            <a:ext cx="3675826" cy="2957506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 b="1">
                <a:ea typeface="+mn-lt"/>
                <a:cs typeface="+mn-lt"/>
              </a:rPr>
              <a:t>a set of beliefs and values shared by members of the same organisation that influences their behaviour (CIPD)</a:t>
            </a:r>
            <a:endParaRPr lang="en-GB" b="1"/>
          </a:p>
        </p:txBody>
      </p:sp>
      <p:pic>
        <p:nvPicPr>
          <p:cNvPr id="5" name="Picture 4" descr="Colourful carved figures of humans">
            <a:extLst>
              <a:ext uri="{FF2B5EF4-FFF2-40B4-BE49-F238E27FC236}">
                <a16:creationId xmlns:a16="http://schemas.microsoft.com/office/drawing/2014/main" id="{45BBB191-200F-6405-EAB8-16D48E552BD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5772" r="14959" b="-10"/>
          <a:stretch/>
        </p:blipFill>
        <p:spPr>
          <a:xfrm>
            <a:off x="5524500" y="10"/>
            <a:ext cx="6667501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6827866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D8689CE0-64D2-447C-9C1F-872D111D8A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1185205"/>
            <a:ext cx="804195" cy="0"/>
          </a:xfrm>
          <a:prstGeom prst="line">
            <a:avLst/>
          </a:prstGeom>
          <a:ln w="8572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F96187D8-B32D-4D1A-8C48-A15933DDCD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Colourful carved figures of humans">
            <a:extLst>
              <a:ext uri="{FF2B5EF4-FFF2-40B4-BE49-F238E27FC236}">
                <a16:creationId xmlns:a16="http://schemas.microsoft.com/office/drawing/2014/main" id="{BA4FFD75-BBB7-B590-3F9A-BAF2773AD10A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alphaModFix/>
          </a:blip>
          <a:srcRect t="21042" r="-2" b="-2"/>
          <a:stretch/>
        </p:blipFill>
        <p:spPr>
          <a:xfrm>
            <a:off x="20" y="10"/>
            <a:ext cx="12191979" cy="6857990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D019BB32-A409-4C93-9090-8BDDC45E57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3657600"/>
          </a:xfrm>
          <a:prstGeom prst="rect">
            <a:avLst/>
          </a:prstGeom>
          <a:gradFill>
            <a:gsLst>
              <a:gs pos="0">
                <a:srgbClr val="000000">
                  <a:alpha val="50000"/>
                </a:srgbClr>
              </a:gs>
              <a:gs pos="100000">
                <a:srgbClr val="000000">
                  <a:alpha val="0"/>
                </a:srgb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3E2CB60-35DA-C753-FB6D-B8DC817790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4314" y="1088571"/>
            <a:ext cx="9958356" cy="2050908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4000" cap="all">
                <a:solidFill>
                  <a:srgbClr val="FFFFFF"/>
                </a:solidFill>
              </a:rPr>
              <a:t> Organisation Climate</a:t>
            </a:r>
          </a:p>
        </p:txBody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B0AA360F-DECB-4836-8FB6-22C4BC3FB0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1197558"/>
            <a:ext cx="804195" cy="0"/>
          </a:xfrm>
          <a:prstGeom prst="line">
            <a:avLst/>
          </a:prstGeom>
          <a:ln w="85725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Rectangle 16">
            <a:extLst>
              <a:ext uri="{FF2B5EF4-FFF2-40B4-BE49-F238E27FC236}">
                <a16:creationId xmlns:a16="http://schemas.microsoft.com/office/drawing/2014/main" id="{74ED70DB-1943-4E5C-A1B6-D49DFE4402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4677195"/>
            <a:ext cx="12192000" cy="2180805"/>
          </a:xfrm>
          <a:prstGeom prst="rect">
            <a:avLst/>
          </a:prstGeom>
          <a:gradFill>
            <a:gsLst>
              <a:gs pos="0">
                <a:srgbClr val="000000">
                  <a:alpha val="50000"/>
                </a:srgbClr>
              </a:gs>
              <a:gs pos="100000">
                <a:srgbClr val="000000">
                  <a:alpha val="0"/>
                </a:srgb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A961FF-ABE5-28CD-F99D-F0AAF63FFA1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97280" y="4572000"/>
            <a:ext cx="9874429" cy="1263046"/>
          </a:xfrm>
        </p:spPr>
        <p:txBody>
          <a:bodyPr vert="horz" lIns="91440" tIns="45720" rIns="91440" bIns="45720" rtlCol="0" anchor="b">
            <a:normAutofit/>
          </a:bodyPr>
          <a:lstStyle/>
          <a:p>
            <a:pPr marL="0" indent="0">
              <a:lnSpc>
                <a:spcPct val="120000"/>
              </a:lnSpc>
              <a:buNone/>
            </a:pPr>
            <a:r>
              <a:rPr lang="en-US" sz="2000" b="1">
                <a:solidFill>
                  <a:srgbClr val="FFFFFF"/>
                </a:solidFill>
              </a:rPr>
              <a:t>the feeling or atmosphere people have in an organisation, either day-to-day or more generally</a:t>
            </a:r>
            <a:endParaRPr lang="en-US" sz="20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685319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8">
            <a:extLst>
              <a:ext uri="{FF2B5EF4-FFF2-40B4-BE49-F238E27FC236}">
                <a16:creationId xmlns:a16="http://schemas.microsoft.com/office/drawing/2014/main" id="{3227BDC9-FB18-487D-844E-9A6B39F8C1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FB5F39F-A408-B379-77F1-D36698FCDB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8136" y="2235210"/>
            <a:ext cx="3807714" cy="3352789"/>
          </a:xfrm>
        </p:spPr>
        <p:txBody>
          <a:bodyPr anchor="t">
            <a:normAutofit/>
          </a:bodyPr>
          <a:lstStyle/>
          <a:p>
            <a:r>
              <a:rPr lang="en-GB" sz="4000"/>
              <a:t>Measuring and Shaping Culture</a:t>
            </a:r>
          </a:p>
        </p:txBody>
      </p:sp>
      <p:cxnSp>
        <p:nvCxnSpPr>
          <p:cNvPr id="14" name="Straight Connector 10">
            <a:extLst>
              <a:ext uri="{FF2B5EF4-FFF2-40B4-BE49-F238E27FC236}">
                <a16:creationId xmlns:a16="http://schemas.microsoft.com/office/drawing/2014/main" id="{25BE18DF-459C-485A-834C-292AA6BB10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-7495" y="2337622"/>
            <a:ext cx="804195" cy="0"/>
          </a:xfrm>
          <a:prstGeom prst="line">
            <a:avLst/>
          </a:prstGeom>
          <a:ln w="8572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15" name="Content Placeholder 2">
            <a:extLst>
              <a:ext uri="{FF2B5EF4-FFF2-40B4-BE49-F238E27FC236}">
                <a16:creationId xmlns:a16="http://schemas.microsoft.com/office/drawing/2014/main" id="{334915F6-39D8-A502-90CA-F3F2B68BC97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42268283"/>
              </p:ext>
            </p:extLst>
          </p:nvPr>
        </p:nvGraphicFramePr>
        <p:xfrm>
          <a:off x="5524500" y="571500"/>
          <a:ext cx="6096000" cy="571499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753001225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D8689CE0-64D2-447C-9C1F-872D111D8A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1185205"/>
            <a:ext cx="804195" cy="0"/>
          </a:xfrm>
          <a:prstGeom prst="line">
            <a:avLst/>
          </a:prstGeom>
          <a:ln w="8572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511C99DC-C3C5-4EBE-91DD-345109C3D6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A2F80D5-4A42-024F-CA68-2092014B04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4516" y="1076635"/>
            <a:ext cx="3930256" cy="3495365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4000" cap="all"/>
              <a:t>Culture 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B0AA360F-DECB-4836-8FB6-22C4BC3FB0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-7684" y="1186792"/>
            <a:ext cx="804195" cy="0"/>
          </a:xfrm>
          <a:prstGeom prst="line">
            <a:avLst/>
          </a:prstGeom>
          <a:ln w="8572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" name="Online Media 3" title="3 ways to create a work culture that brings out the best in employees | Chris White | TEDxAtlanta">
            <a:hlinkClick r:id="" action="ppaction://media"/>
            <a:extLst>
              <a:ext uri="{FF2B5EF4-FFF2-40B4-BE49-F238E27FC236}">
                <a16:creationId xmlns:a16="http://schemas.microsoft.com/office/drawing/2014/main" id="{946684D1-FEFF-C2B7-5648-A785A883A3DE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5524500" y="1153022"/>
            <a:ext cx="6069273" cy="45519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82387315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431807EA-F70D-41DE-A07B-209FD59181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1577CDB-29F7-0D55-609A-1FE46F3C37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51294" y="1090245"/>
            <a:ext cx="6378797" cy="1563308"/>
          </a:xfrm>
        </p:spPr>
        <p:txBody>
          <a:bodyPr>
            <a:normAutofit/>
          </a:bodyPr>
          <a:lstStyle/>
          <a:p>
            <a:pPr algn="r"/>
            <a:r>
              <a:rPr lang="en-GB" sz="4000"/>
              <a:t>Further reading</a:t>
            </a: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D6D3BDB7-6E9F-439D-9E83-9D7F1971D5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387805" y="1184168"/>
            <a:ext cx="804195" cy="0"/>
          </a:xfrm>
          <a:prstGeom prst="line">
            <a:avLst/>
          </a:prstGeom>
          <a:ln w="8572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12" name="Content Placeholder 2">
            <a:extLst>
              <a:ext uri="{FF2B5EF4-FFF2-40B4-BE49-F238E27FC236}">
                <a16:creationId xmlns:a16="http://schemas.microsoft.com/office/drawing/2014/main" id="{C88FAD04-0C03-E5DA-C068-C8FB946BBA2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55943257"/>
              </p:ext>
            </p:extLst>
          </p:nvPr>
        </p:nvGraphicFramePr>
        <p:xfrm>
          <a:off x="1655482" y="2593789"/>
          <a:ext cx="8881035" cy="311574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675202675"/>
      </p:ext>
    </p:extLst>
  </p:cSld>
  <p:clrMapOvr>
    <a:masterClrMapping/>
  </p:clrMapOvr>
</p:sld>
</file>

<file path=ppt/theme/theme1.xml><?xml version="1.0" encoding="utf-8"?>
<a:theme xmlns:a="http://schemas.openxmlformats.org/drawingml/2006/main" name="BjornVTI">
  <a:themeElements>
    <a:clrScheme name="AnalogousFromLightSeedLeftStep">
      <a:dk1>
        <a:srgbClr val="000000"/>
      </a:dk1>
      <a:lt1>
        <a:srgbClr val="FFFFFF"/>
      </a:lt1>
      <a:dk2>
        <a:srgbClr val="412429"/>
      </a:dk2>
      <a:lt2>
        <a:srgbClr val="E2E4E8"/>
      </a:lt2>
      <a:accent1>
        <a:srgbClr val="B09F7E"/>
      </a:accent1>
      <a:accent2>
        <a:srgbClr val="BA8D7F"/>
      </a:accent2>
      <a:accent3>
        <a:srgbClr val="C4929B"/>
      </a:accent3>
      <a:accent4>
        <a:srgbClr val="BA7FA1"/>
      </a:accent4>
      <a:accent5>
        <a:srgbClr val="C28FC2"/>
      </a:accent5>
      <a:accent6>
        <a:srgbClr val="A17FBA"/>
      </a:accent6>
      <a:hlink>
        <a:srgbClr val="6980AE"/>
      </a:hlink>
      <a:folHlink>
        <a:srgbClr val="7F7F7F"/>
      </a:folHlink>
    </a:clrScheme>
    <a:fontScheme name="Neue Haas">
      <a:majorFont>
        <a:latin typeface="Neue Haas Grotesk Text Pro"/>
        <a:ea typeface=""/>
        <a:cs typeface=""/>
      </a:majorFont>
      <a:minorFont>
        <a:latin typeface="Neue Haas Grotesk Tex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jornVTI" id="{D01443FD-65CF-4AEF-9B9D-4466C96F9785}" vid="{36EF4262-385E-40E6-B073-FB18FD98BF4C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TF00001243</Template>
  <Application>Microsoft Office PowerPoint</Application>
  <PresentationFormat>Widescreen</PresentationFormat>
  <Slides>21</Slides>
  <Notes>5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2" baseType="lpstr">
      <vt:lpstr>BjornVTI</vt:lpstr>
      <vt:lpstr>SESSION 2</vt:lpstr>
      <vt:lpstr>Last week</vt:lpstr>
      <vt:lpstr>TODAY'S AGENDA</vt:lpstr>
      <vt:lpstr>What is OD?</vt:lpstr>
      <vt:lpstr>For example</vt:lpstr>
      <vt:lpstr>OD or OD?</vt:lpstr>
      <vt:lpstr>Who does it?</vt:lpstr>
      <vt:lpstr>Why do it?</vt:lpstr>
      <vt:lpstr>Over to you</vt:lpstr>
      <vt:lpstr>Models (1)</vt:lpstr>
      <vt:lpstr>Models (2)</vt:lpstr>
      <vt:lpstr>Burke LItwin model</vt:lpstr>
      <vt:lpstr>Emerging Models</vt:lpstr>
      <vt:lpstr>Importance of Data</vt:lpstr>
      <vt:lpstr>BREAK</vt:lpstr>
      <vt:lpstr>Culture</vt:lpstr>
      <vt:lpstr>Definition</vt:lpstr>
      <vt:lpstr> Organisation Climate</vt:lpstr>
      <vt:lpstr>Measuring and Shaping Culture</vt:lpstr>
      <vt:lpstr>Culture </vt:lpstr>
      <vt:lpstr>Further reading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revision>11</cp:revision>
  <dcterms:created xsi:type="dcterms:W3CDTF">2023-02-05T18:41:15Z</dcterms:created>
  <dcterms:modified xsi:type="dcterms:W3CDTF">2023-02-05T23:09:02Z</dcterms:modified>
</cp:coreProperties>
</file>