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9753600" cy="7315200"/>
  <p:notesSz cx="6858000" cy="9144000"/>
  <p:embeddedFontLst>
    <p:embeddedFont>
      <p:font typeface="Amasis MT Pro Black" panose="02040A04050005020304" pitchFamily="18" charset="0"/>
      <p:bold r:id="rId3"/>
      <p:boldItalic r:id="rId4"/>
    </p:embeddedFont>
    <p:embeddedFont>
      <p:font typeface="Glacial Indifference" panose="020B0604020202020204" charset="0"/>
      <p:regular r:id="rId5"/>
    </p:embeddedFont>
    <p:embeddedFont>
      <p:font typeface="Glacial Indifference Bold" panose="020B0604020202020204" charset="0"/>
      <p:regular r:id="rId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D3F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187A96-5BF4-B226-CA1C-956868C28629}" v="18" dt="2025-03-11T10:56:01.5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99" d="100"/>
          <a:sy n="99" d="100"/>
        </p:scale>
        <p:origin x="1758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font" Target="fonts/font1.fntdata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microsoft.com/office/2016/11/relationships/changesInfo" Target="changesInfos/changesInfo1.xml"/><Relationship Id="rId5" Type="http://schemas.openxmlformats.org/officeDocument/2006/relationships/font" Target="fonts/font3.fntdata"/><Relationship Id="rId10" Type="http://schemas.openxmlformats.org/officeDocument/2006/relationships/tableStyles" Target="tableStyles.xml"/><Relationship Id="rId4" Type="http://schemas.openxmlformats.org/officeDocument/2006/relationships/font" Target="fonts/font2.fntdata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heela Shaikh" userId="S::r.shaikh@uwtsd.ac.uk::decdd990-0c84-45e3-983a-67bd5a30176c" providerId="AD" clId="Web-{EF187A96-5BF4-B226-CA1C-956868C28629}"/>
    <pc:docChg chg="modSld">
      <pc:chgData name="Raheela Shaikh" userId="S::r.shaikh@uwtsd.ac.uk::decdd990-0c84-45e3-983a-67bd5a30176c" providerId="AD" clId="Web-{EF187A96-5BF4-B226-CA1C-956868C28629}" dt="2025-03-11T10:55:59.057" v="7" actId="20577"/>
      <pc:docMkLst>
        <pc:docMk/>
      </pc:docMkLst>
      <pc:sldChg chg="modSp">
        <pc:chgData name="Raheela Shaikh" userId="S::r.shaikh@uwtsd.ac.uk::decdd990-0c84-45e3-983a-67bd5a30176c" providerId="AD" clId="Web-{EF187A96-5BF4-B226-CA1C-956868C28629}" dt="2025-03-11T10:55:59.057" v="7" actId="20577"/>
        <pc:sldMkLst>
          <pc:docMk/>
          <pc:sldMk cId="0" sldId="256"/>
        </pc:sldMkLst>
        <pc:spChg chg="mod">
          <ac:chgData name="Raheela Shaikh" userId="S::r.shaikh@uwtsd.ac.uk::decdd990-0c84-45e3-983a-67bd5a30176c" providerId="AD" clId="Web-{EF187A96-5BF4-B226-CA1C-956868C28629}" dt="2025-03-11T10:55:59.057" v="7" actId="20577"/>
          <ac:spMkLst>
            <pc:docMk/>
            <pc:sldMk cId="0" sldId="256"/>
            <ac:spMk id="10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png"/><Relationship Id="rId7" Type="http://schemas.openxmlformats.org/officeDocument/2006/relationships/hyperlink" Target="https://jenkitchen.blogspot.com/2013/09/potluck-facebook-party-invitation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gif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33D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arty Popper Stock Illustrations – 6,107 Party Popper Stock Illustrations,  Vectors &amp; Clipart - Dreamstime">
            <a:extLst>
              <a:ext uri="{FF2B5EF4-FFF2-40B4-BE49-F238E27FC236}">
                <a16:creationId xmlns:a16="http://schemas.microsoft.com/office/drawing/2014/main" id="{89CE6B28-AEA7-CD77-160A-D26653B69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7" y="5707763"/>
            <a:ext cx="887582" cy="88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reeform 2"/>
          <p:cNvSpPr/>
          <p:nvPr/>
        </p:nvSpPr>
        <p:spPr>
          <a:xfrm>
            <a:off x="7586808" y="65539"/>
            <a:ext cx="1990243" cy="1915140"/>
          </a:xfrm>
          <a:custGeom>
            <a:avLst/>
            <a:gdLst/>
            <a:ahLst/>
            <a:cxnLst/>
            <a:rect l="l" t="t" r="r" b="b"/>
            <a:pathLst>
              <a:path w="1990243" h="1915140">
                <a:moveTo>
                  <a:pt x="0" y="0"/>
                </a:moveTo>
                <a:lnTo>
                  <a:pt x="1990243" y="0"/>
                </a:lnTo>
                <a:lnTo>
                  <a:pt x="1990243" y="1915140"/>
                </a:lnTo>
                <a:lnTo>
                  <a:pt x="0" y="19151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686" y="6458075"/>
            <a:ext cx="9750914" cy="857125"/>
            <a:chOff x="-12095" y="-47625"/>
            <a:chExt cx="3611449" cy="317454"/>
          </a:xfrm>
        </p:grpSpPr>
        <p:sp>
          <p:nvSpPr>
            <p:cNvPr id="5" name="Freeform 5"/>
            <p:cNvSpPr/>
            <p:nvPr/>
          </p:nvSpPr>
          <p:spPr>
            <a:xfrm>
              <a:off x="-12095" y="-23813"/>
              <a:ext cx="3599354" cy="269829"/>
            </a:xfrm>
            <a:custGeom>
              <a:avLst/>
              <a:gdLst/>
              <a:ahLst/>
              <a:cxnLst/>
              <a:rect l="l" t="t" r="r" b="b"/>
              <a:pathLst>
                <a:path w="3599354" h="269829">
                  <a:moveTo>
                    <a:pt x="0" y="0"/>
                  </a:moveTo>
                  <a:lnTo>
                    <a:pt x="3599354" y="0"/>
                  </a:lnTo>
                  <a:lnTo>
                    <a:pt x="3599354" y="269829"/>
                  </a:lnTo>
                  <a:lnTo>
                    <a:pt x="0" y="269829"/>
                  </a:lnTo>
                  <a:close/>
                </a:path>
              </a:pathLst>
            </a:custGeom>
            <a:solidFill>
              <a:srgbClr val="73A08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3599354" cy="3174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>
                <a:lnSpc>
                  <a:spcPts val="3499"/>
                </a:lnSpc>
              </a:pPr>
              <a:r>
                <a:rPr lang="en-US" sz="2499" dirty="0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            For more information contact </a:t>
              </a:r>
              <a:r>
                <a:rPr lang="en-US" sz="2499" b="1" dirty="0">
                  <a:solidFill>
                    <a:srgbClr val="000000"/>
                  </a:solidFill>
                  <a:latin typeface="Glacial Indifference Bold"/>
                  <a:ea typeface="Glacial Indifference Bold"/>
                  <a:cs typeface="Glacial Indifference Bold"/>
                  <a:sym typeface="Glacial Indifference Bold"/>
                </a:rPr>
                <a:t>r.shaikh@uwtsd.ac.uk    </a:t>
              </a:r>
            </a:p>
          </p:txBody>
        </p:sp>
      </p:grpSp>
      <p:sp>
        <p:nvSpPr>
          <p:cNvPr id="7" name="Freeform 7"/>
          <p:cNvSpPr/>
          <p:nvPr/>
        </p:nvSpPr>
        <p:spPr>
          <a:xfrm>
            <a:off x="5485331" y="3841418"/>
            <a:ext cx="4268269" cy="2742262"/>
          </a:xfrm>
          <a:custGeom>
            <a:avLst/>
            <a:gdLst/>
            <a:ahLst/>
            <a:cxnLst/>
            <a:rect l="l" t="t" r="r" b="b"/>
            <a:pathLst>
              <a:path w="4268269" h="2742262">
                <a:moveTo>
                  <a:pt x="0" y="0"/>
                </a:moveTo>
                <a:lnTo>
                  <a:pt x="4268269" y="0"/>
                </a:lnTo>
                <a:lnTo>
                  <a:pt x="4268269" y="2742262"/>
                </a:lnTo>
                <a:lnTo>
                  <a:pt x="0" y="274226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61917" y="1690416"/>
            <a:ext cx="7665108" cy="15643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</a:pPr>
            <a:r>
              <a:rPr lang="en-US" sz="2199" dirty="0">
                <a:solidFill>
                  <a:schemeClr val="accent6">
                    <a:lumMod val="75000"/>
                  </a:schemeClr>
                </a:solidFill>
                <a:latin typeface="Amasis MT Pro Black" panose="02040A04050005020304" pitchFamily="18" charset="0"/>
                <a:ea typeface="Glacial Indifference"/>
                <a:cs typeface="Glacial Indifference"/>
                <a:sym typeface="Glacial Indifference"/>
              </a:rPr>
              <a:t>You are invited to attend </a:t>
            </a:r>
          </a:p>
          <a:p>
            <a:pPr algn="ctr">
              <a:lnSpc>
                <a:spcPts val="3079"/>
              </a:lnSpc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masis MT Pro Black" panose="02040A04050005020304" pitchFamily="18" charset="0"/>
              </a:rPr>
              <a:t>📢 TERM-END PARTY 2025 🎊</a:t>
            </a:r>
            <a:br>
              <a:rPr lang="en-GB" sz="2400" dirty="0">
                <a:solidFill>
                  <a:schemeClr val="accent6">
                    <a:lumMod val="75000"/>
                  </a:schemeClr>
                </a:solidFill>
                <a:latin typeface="Amasis MT Pro Black" panose="02040A04050005020304" pitchFamily="18" charset="0"/>
              </a:rPr>
            </a:b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masis MT Pro Black" panose="02040A04050005020304" pitchFamily="18" charset="0"/>
              </a:rPr>
              <a:t>✨ </a:t>
            </a:r>
            <a:r>
              <a:rPr lang="en-GB" sz="2400" i="1" dirty="0">
                <a:solidFill>
                  <a:schemeClr val="accent6">
                    <a:lumMod val="75000"/>
                  </a:schemeClr>
                </a:solidFill>
                <a:latin typeface="Amasis MT Pro Black" panose="02040A04050005020304" pitchFamily="18" charset="0"/>
              </a:rPr>
              <a:t>Beyond Master’s: journey toward success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masis MT Pro Black" panose="02040A04050005020304" pitchFamily="18" charset="0"/>
              </a:rPr>
              <a:t> ✨</a:t>
            </a:r>
          </a:p>
          <a:p>
            <a:pPr algn="ctr">
              <a:lnSpc>
                <a:spcPts val="3079"/>
              </a:lnSpc>
            </a:pPr>
            <a:r>
              <a:rPr lang="en-US" sz="2199" dirty="0">
                <a:solidFill>
                  <a:schemeClr val="accent6">
                    <a:lumMod val="75000"/>
                  </a:schemeClr>
                </a:solidFill>
                <a:latin typeface="Amasis MT Pro Black" panose="02040A04050005020304" pitchFamily="18" charset="0"/>
                <a:ea typeface="Glacial Indifference"/>
                <a:cs typeface="Glacial Indifference"/>
                <a:sym typeface="Glacial Indifference"/>
              </a:rPr>
              <a:t>Inspirational talk, food and talent show</a:t>
            </a:r>
            <a:endParaRPr lang="en-GB" sz="2400" dirty="0">
              <a:solidFill>
                <a:schemeClr val="accent6">
                  <a:lumMod val="75000"/>
                </a:schemeClr>
              </a:solidFill>
              <a:latin typeface="Amasis MT Pro Black" panose="02040A04050005020304" pitchFamily="18" charset="0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91925" y="3254755"/>
            <a:ext cx="4313721" cy="2755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39"/>
              </a:lnSpc>
              <a:spcBef>
                <a:spcPct val="0"/>
              </a:spcBef>
            </a:pPr>
            <a:r>
              <a:rPr lang="en-US" sz="2242" dirty="0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</a:t>
            </a:r>
          </a:p>
          <a:p>
            <a:pPr algn="l">
              <a:lnSpc>
                <a:spcPts val="3139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Time: 1:00 pm – 3:00 pm (1.00-2.00pm in Room 22)</a:t>
            </a:r>
            <a:endParaRPr lang="en-US" sz="2200" dirty="0">
              <a:solidFill>
                <a:srgbClr val="FFFFFF"/>
              </a:solidFill>
              <a:latin typeface="Glacial Indifference"/>
              <a:ea typeface="Glacial Indifference"/>
              <a:cs typeface="Glacial Indifference"/>
            </a:endParaRPr>
          </a:p>
          <a:p>
            <a:pPr>
              <a:lnSpc>
                <a:spcPts val="3139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When: Tuesday 18th March 2025</a:t>
            </a:r>
            <a:endParaRPr lang="en-US" sz="2200" dirty="0">
              <a:solidFill>
                <a:srgbClr val="FFFFFF"/>
              </a:solidFill>
              <a:latin typeface="Glacial Indifference"/>
              <a:ea typeface="Glacial Indifference"/>
              <a:cs typeface="Glacial Indifference"/>
            </a:endParaRPr>
          </a:p>
          <a:p>
            <a:pPr algn="l">
              <a:lnSpc>
                <a:spcPts val="3139"/>
              </a:lnSpc>
              <a:spcBef>
                <a:spcPct val="0"/>
              </a:spcBef>
            </a:pPr>
            <a:r>
              <a:rPr lang="en-US" sz="2242" dirty="0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Where: Room 22, Louisa House,  Student area in LH</a:t>
            </a:r>
          </a:p>
          <a:p>
            <a:pPr algn="l">
              <a:lnSpc>
                <a:spcPts val="3139"/>
              </a:lnSpc>
              <a:spcBef>
                <a:spcPct val="0"/>
              </a:spcBef>
            </a:pPr>
            <a:r>
              <a:rPr lang="en-US" sz="2242" dirty="0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 rot="-521688">
            <a:off x="6535006" y="4600932"/>
            <a:ext cx="2571104" cy="1390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86"/>
              </a:lnSpc>
              <a:spcBef>
                <a:spcPct val="0"/>
              </a:spcBef>
            </a:pPr>
            <a:r>
              <a:rPr lang="en-US" sz="1562" dirty="0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Empowering your future together</a:t>
            </a:r>
          </a:p>
          <a:p>
            <a:pPr algn="ctr">
              <a:lnSpc>
                <a:spcPts val="2186"/>
              </a:lnSpc>
              <a:spcBef>
                <a:spcPct val="0"/>
              </a:spcBef>
            </a:pPr>
            <a:r>
              <a:rPr lang="en-US" sz="1562" dirty="0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guidance. Exploring opportunities in Public health</a:t>
            </a:r>
          </a:p>
          <a:p>
            <a:pPr algn="ctr">
              <a:lnSpc>
                <a:spcPts val="2186"/>
              </a:lnSpc>
              <a:spcBef>
                <a:spcPct val="0"/>
              </a:spcBef>
            </a:pPr>
            <a:r>
              <a:rPr lang="en-US" sz="1562" dirty="0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</a:t>
            </a:r>
          </a:p>
        </p:txBody>
      </p:sp>
      <p:pic>
        <p:nvPicPr>
          <p:cNvPr id="13" name="Picture 12" descr="A red sign with blue lights and notes&#10;&#10;AI-generated content may be incorrect.">
            <a:extLst>
              <a:ext uri="{FF2B5EF4-FFF2-40B4-BE49-F238E27FC236}">
                <a16:creationId xmlns:a16="http://schemas.microsoft.com/office/drawing/2014/main" id="{8FCC9F61-B56F-469B-6532-5040A055C4E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5343" y="-118755"/>
            <a:ext cx="3345904" cy="2237144"/>
          </a:xfrm>
          <a:prstGeom prst="rect">
            <a:avLst/>
          </a:prstGeom>
        </p:spPr>
      </p:pic>
      <p:pic>
        <p:nvPicPr>
          <p:cNvPr id="18" name="Picture 2" descr="Party Popper Stock Illustrations – 6,107 Party Popper Stock Illustrations,  Vectors &amp; Clipart - Dreamstime">
            <a:extLst>
              <a:ext uri="{FF2B5EF4-FFF2-40B4-BE49-F238E27FC236}">
                <a16:creationId xmlns:a16="http://schemas.microsoft.com/office/drawing/2014/main" id="{4AF18C8E-84CF-FDFF-8845-8B424082BD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2624" y="6282761"/>
            <a:ext cx="887582" cy="88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5,300+ Girl Singing Stock Illustrations, Royalty-Free Vector Graphics &amp;  Clip Art - iStock | Black girl singing, Little black girl singing, Girl  singing on stage">
            <a:extLst>
              <a:ext uri="{FF2B5EF4-FFF2-40B4-BE49-F238E27FC236}">
                <a16:creationId xmlns:a16="http://schemas.microsoft.com/office/drawing/2014/main" id="{946B1DCD-12FF-AB64-8FAC-5B964EF98E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060" y="98736"/>
            <a:ext cx="1285160" cy="12851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85</Words>
  <Application>Microsoft Office PowerPoint</Application>
  <PresentationFormat>Custom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Glacial Indifference</vt:lpstr>
      <vt:lpstr>Calibri</vt:lpstr>
      <vt:lpstr>Glacial Indifference Bold</vt:lpstr>
      <vt:lpstr>Amasis MT Pro Black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Time: 10:00 am – 1:00 pm When: Thursday 13th February 2025 Where: Room 00, Louisa House, Birmingham</dc:title>
  <dc:creator>Junaid3 Shaikh</dc:creator>
  <cp:lastModifiedBy>Raheela Shaikh</cp:lastModifiedBy>
  <cp:revision>10</cp:revision>
  <dcterms:created xsi:type="dcterms:W3CDTF">2006-08-16T00:00:00Z</dcterms:created>
  <dcterms:modified xsi:type="dcterms:W3CDTF">2025-03-12T16:51:32Z</dcterms:modified>
  <dc:identifier>DAGde7D3HDE</dc:identifier>
</cp:coreProperties>
</file>