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6" r:id="rId5"/>
    <p:sldId id="270" r:id="rId6"/>
    <p:sldId id="267" r:id="rId7"/>
    <p:sldId id="268" r:id="rId8"/>
    <p:sldId id="259" r:id="rId9"/>
    <p:sldId id="260" r:id="rId10"/>
    <p:sldId id="261" r:id="rId11"/>
    <p:sldId id="262" r:id="rId12"/>
    <p:sldId id="271" r:id="rId13"/>
    <p:sldId id="263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C8F1EC-7854-4448-AB45-A3FF515CB156}" v="4" dt="2023-03-14T12:18:45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3102" autoAdjust="0"/>
  </p:normalViewPr>
  <p:slideViewPr>
    <p:cSldViewPr snapToGrid="0">
      <p:cViewPr varScale="1">
        <p:scale>
          <a:sx n="59" d="100"/>
          <a:sy n="59" d="100"/>
        </p:scale>
        <p:origin x="1131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9AC8F1EC-7854-4448-AB45-A3FF515CB156}"/>
    <pc:docChg chg="undo custSel addSld delSld modSld sldOrd">
      <pc:chgData name="Rachel Smith" userId="5f7c83a3-9acd-4e36-a883-765ff390fd1f" providerId="ADAL" clId="{9AC8F1EC-7854-4448-AB45-A3FF515CB156}" dt="2023-03-21T10:16:41.812" v="2387" actId="27636"/>
      <pc:docMkLst>
        <pc:docMk/>
      </pc:docMkLst>
      <pc:sldChg chg="addSp delSp modSp mod setBg addAnim setClrOvrMap">
        <pc:chgData name="Rachel Smith" userId="5f7c83a3-9acd-4e36-a883-765ff390fd1f" providerId="ADAL" clId="{9AC8F1EC-7854-4448-AB45-A3FF515CB156}" dt="2023-03-14T14:15:08.502" v="2378" actId="26606"/>
        <pc:sldMkLst>
          <pc:docMk/>
          <pc:sldMk cId="2566497767" sldId="256"/>
        </pc:sldMkLst>
        <pc:spChg chg="mo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" creationId="{915D484A-4D0F-4DFF-7EF2-731523B543DE}"/>
          </ac:spMkLst>
        </pc:spChg>
        <pc:spChg chg="mo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3" creationId="{9FABF4B6-3B4B-60FD-6302-4E9C8990F5B9}"/>
          </ac:spMkLst>
        </pc:spChg>
        <pc:spChg chg="add del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9" creationId="{71B2258F-86CA-4D4D-8270-BC05FCDEBFB3}"/>
          </ac:spMkLst>
        </pc:spChg>
        <pc:spChg chg="add del">
          <ac:chgData name="Rachel Smith" userId="5f7c83a3-9acd-4e36-a883-765ff390fd1f" providerId="ADAL" clId="{9AC8F1EC-7854-4448-AB45-A3FF515CB156}" dt="2023-03-14T14:15:08.486" v="2377" actId="26606"/>
          <ac:spMkLst>
            <pc:docMk/>
            <pc:sldMk cId="2566497767" sldId="256"/>
            <ac:spMk id="14" creationId="{870A1295-61BC-4214-AA3E-D396673024D0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2" creationId="{03C2051E-A88D-48E5-BACF-AAED17892722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3" creationId="{B9651FA3-B4A1-4E98-9B71-4CF82087794D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4" creationId="{5F2F0C84-BE8C-4DC2-A6D3-30349A801D5C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5" creationId="{F227E5B6-9132-43CA-B503-37A18562ADF2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6" creationId="{7821A508-2985-4905-874A-527429BAABFA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7" creationId="{D2929CB1-0E3C-4B2D-ADC5-0154FB33BA44}"/>
          </ac:spMkLst>
        </pc:spChg>
        <pc:spChg chg="add">
          <ac:chgData name="Rachel Smith" userId="5f7c83a3-9acd-4e36-a883-765ff390fd1f" providerId="ADAL" clId="{9AC8F1EC-7854-4448-AB45-A3FF515CB156}" dt="2023-03-14T14:15:08.502" v="2378" actId="26606"/>
          <ac:spMkLst>
            <pc:docMk/>
            <pc:sldMk cId="2566497767" sldId="256"/>
            <ac:spMk id="28" creationId="{658970D8-8D1D-4B5C-894B-E871CC86543D}"/>
          </ac:spMkLst>
        </pc:spChg>
        <pc:grpChg chg="add del">
          <ac:chgData name="Rachel Smith" userId="5f7c83a3-9acd-4e36-a883-765ff390fd1f" providerId="ADAL" clId="{9AC8F1EC-7854-4448-AB45-A3FF515CB156}" dt="2023-03-14T14:15:08.486" v="2377" actId="26606"/>
          <ac:grpSpMkLst>
            <pc:docMk/>
            <pc:sldMk cId="2566497767" sldId="256"/>
            <ac:grpSpMk id="16" creationId="{0B139475-2B26-4CA9-9413-DE741E49F7BB}"/>
          </ac:grpSpMkLst>
        </pc:grpChg>
        <pc:picChg chg="add mod ord">
          <ac:chgData name="Rachel Smith" userId="5f7c83a3-9acd-4e36-a883-765ff390fd1f" providerId="ADAL" clId="{9AC8F1EC-7854-4448-AB45-A3FF515CB156}" dt="2023-03-14T14:15:08.502" v="2378" actId="26606"/>
          <ac:picMkLst>
            <pc:docMk/>
            <pc:sldMk cId="2566497767" sldId="256"/>
            <ac:picMk id="5" creationId="{B8AFDF0C-8372-EA09-7903-33974B0EA476}"/>
          </ac:picMkLst>
        </pc:picChg>
      </pc:sldChg>
      <pc:sldChg chg="addSp delSp modSp mod setBg modNotesTx">
        <pc:chgData name="Rachel Smith" userId="5f7c83a3-9acd-4e36-a883-765ff390fd1f" providerId="ADAL" clId="{9AC8F1EC-7854-4448-AB45-A3FF515CB156}" dt="2023-03-21T10:15:58.797" v="2383" actId="20577"/>
        <pc:sldMkLst>
          <pc:docMk/>
          <pc:sldMk cId="1215459743" sldId="257"/>
        </pc:sldMkLst>
        <pc:spChg chg="del mod">
          <ac:chgData name="Rachel Smith" userId="5f7c83a3-9acd-4e36-a883-765ff390fd1f" providerId="ADAL" clId="{9AC8F1EC-7854-4448-AB45-A3FF515CB156}" dt="2023-01-12T14:56:22.050" v="44" actId="478"/>
          <ac:spMkLst>
            <pc:docMk/>
            <pc:sldMk cId="1215459743" sldId="257"/>
            <ac:spMk id="2" creationId="{ED5690F4-1E98-B29F-9FDC-96392841C5B0}"/>
          </ac:spMkLst>
        </pc:spChg>
        <pc:spChg chg="add del mod">
          <ac:chgData name="Rachel Smith" userId="5f7c83a3-9acd-4e36-a883-765ff390fd1f" providerId="ADAL" clId="{9AC8F1EC-7854-4448-AB45-A3FF515CB156}" dt="2023-01-12T15:00:19.777" v="707" actId="26606"/>
          <ac:spMkLst>
            <pc:docMk/>
            <pc:sldMk cId="1215459743" sldId="257"/>
            <ac:spMk id="3" creationId="{57B38DEF-6BA6-D624-CB67-C7BD7218A9B5}"/>
          </ac:spMkLst>
        </pc:spChg>
        <pc:spChg chg="add del">
          <ac:chgData name="Rachel Smith" userId="5f7c83a3-9acd-4e36-a883-765ff390fd1f" providerId="ADAL" clId="{9AC8F1EC-7854-4448-AB45-A3FF515CB156}" dt="2023-03-14T11:41:58.729" v="1482" actId="26606"/>
          <ac:spMkLst>
            <pc:docMk/>
            <pc:sldMk cId="1215459743" sldId="257"/>
            <ac:spMk id="8" creationId="{C54A3646-77FE-4862-96CE-45260829B18F}"/>
          </ac:spMkLst>
        </pc:spChg>
        <pc:spChg chg="add mod">
          <ac:chgData name="Rachel Smith" userId="5f7c83a3-9acd-4e36-a883-765ff390fd1f" providerId="ADAL" clId="{9AC8F1EC-7854-4448-AB45-A3FF515CB156}" dt="2023-03-14T13:11:29.714" v="2166" actId="1076"/>
          <ac:spMkLst>
            <pc:docMk/>
            <pc:sldMk cId="1215459743" sldId="257"/>
            <ac:spMk id="9" creationId="{57B38DEF-6BA6-D624-CB67-C7BD7218A9B5}"/>
          </ac:spMkLst>
        </pc:spChg>
        <pc:spChg chg="add del">
          <ac:chgData name="Rachel Smith" userId="5f7c83a3-9acd-4e36-a883-765ff390fd1f" providerId="ADAL" clId="{9AC8F1EC-7854-4448-AB45-A3FF515CB156}" dt="2023-03-14T11:41:58.729" v="1482" actId="26606"/>
          <ac:spMkLst>
            <pc:docMk/>
            <pc:sldMk cId="1215459743" sldId="257"/>
            <ac:spMk id="33" creationId="{700D0C16-8549-4373-8B7C-3555082CEA0B}"/>
          </ac:spMkLst>
        </pc:spChg>
        <pc:spChg chg="add del">
          <ac:chgData name="Rachel Smith" userId="5f7c83a3-9acd-4e36-a883-765ff390fd1f" providerId="ADAL" clId="{9AC8F1EC-7854-4448-AB45-A3FF515CB156}" dt="2023-03-14T11:41:58.729" v="1482" actId="26606"/>
          <ac:spMkLst>
            <pc:docMk/>
            <pc:sldMk cId="1215459743" sldId="257"/>
            <ac:spMk id="35" creationId="{C7341777-0F86-4E1E-A07F-2076F00D04EC}"/>
          </ac:spMkLst>
        </pc:spChg>
        <pc:spChg chg="add">
          <ac:chgData name="Rachel Smith" userId="5f7c83a3-9acd-4e36-a883-765ff390fd1f" providerId="ADAL" clId="{9AC8F1EC-7854-4448-AB45-A3FF515CB156}" dt="2023-03-14T11:41:58.729" v="1482" actId="26606"/>
          <ac:spMkLst>
            <pc:docMk/>
            <pc:sldMk cId="1215459743" sldId="257"/>
            <ac:spMk id="40" creationId="{AC17DE74-01C9-4859-B65A-85CF999E8580}"/>
          </ac:spMkLst>
        </pc:spChg>
        <pc:spChg chg="add">
          <ac:chgData name="Rachel Smith" userId="5f7c83a3-9acd-4e36-a883-765ff390fd1f" providerId="ADAL" clId="{9AC8F1EC-7854-4448-AB45-A3FF515CB156}" dt="2023-03-14T11:41:58.729" v="1482" actId="26606"/>
          <ac:spMkLst>
            <pc:docMk/>
            <pc:sldMk cId="1215459743" sldId="257"/>
            <ac:spMk id="42" creationId="{068C0432-0E90-4CC1-8CD3-D44A90DF07EF}"/>
          </ac:spMkLst>
        </pc:spChg>
        <pc:grpChg chg="add del">
          <ac:chgData name="Rachel Smith" userId="5f7c83a3-9acd-4e36-a883-765ff390fd1f" providerId="ADAL" clId="{9AC8F1EC-7854-4448-AB45-A3FF515CB156}" dt="2023-03-14T11:41:58.729" v="1482" actId="26606"/>
          <ac:grpSpMkLst>
            <pc:docMk/>
            <pc:sldMk cId="1215459743" sldId="257"/>
            <ac:grpSpMk id="10" creationId="{3F6FA249-9C10-48B9-9F72-1F333D8A9486}"/>
          </ac:grpSpMkLst>
        </pc:grpChg>
        <pc:graphicFrameChg chg="add del">
          <ac:chgData name="Rachel Smith" userId="5f7c83a3-9acd-4e36-a883-765ff390fd1f" providerId="ADAL" clId="{9AC8F1EC-7854-4448-AB45-A3FF515CB156}" dt="2023-01-12T15:00:19.754" v="706" actId="26606"/>
          <ac:graphicFrameMkLst>
            <pc:docMk/>
            <pc:sldMk cId="1215459743" sldId="257"/>
            <ac:graphicFrameMk id="5" creationId="{5C6CE1A1-1E35-1BD6-B264-795423849E39}"/>
          </ac:graphicFrameMkLst>
        </pc:graphicFrameChg>
        <pc:picChg chg="add del">
          <ac:chgData name="Rachel Smith" userId="5f7c83a3-9acd-4e36-a883-765ff390fd1f" providerId="ADAL" clId="{9AC8F1EC-7854-4448-AB45-A3FF515CB156}" dt="2023-01-12T15:00:19.754" v="706" actId="26606"/>
          <ac:picMkLst>
            <pc:docMk/>
            <pc:sldMk cId="1215459743" sldId="257"/>
            <ac:picMk id="6" creationId="{1B557E43-A31B-AA37-AE65-F0D4CBC72B20}"/>
          </ac:picMkLst>
        </pc:picChg>
      </pc:sldChg>
      <pc:sldChg chg="addSp modSp new mod setBg">
        <pc:chgData name="Rachel Smith" userId="5f7c83a3-9acd-4e36-a883-765ff390fd1f" providerId="ADAL" clId="{9AC8F1EC-7854-4448-AB45-A3FF515CB156}" dt="2023-03-21T10:08:20.765" v="2382" actId="20577"/>
        <pc:sldMkLst>
          <pc:docMk/>
          <pc:sldMk cId="1967152464" sldId="258"/>
        </pc:sldMkLst>
        <pc:spChg chg="mod">
          <ac:chgData name="Rachel Smith" userId="5f7c83a3-9acd-4e36-a883-765ff390fd1f" providerId="ADAL" clId="{9AC8F1EC-7854-4448-AB45-A3FF515CB156}" dt="2023-03-14T11:41:45.653" v="1481" actId="26606"/>
          <ac:spMkLst>
            <pc:docMk/>
            <pc:sldMk cId="1967152464" sldId="258"/>
            <ac:spMk id="2" creationId="{80319153-78FB-DD3A-A491-532EA6EC4449}"/>
          </ac:spMkLst>
        </pc:spChg>
        <pc:spChg chg="mod">
          <ac:chgData name="Rachel Smith" userId="5f7c83a3-9acd-4e36-a883-765ff390fd1f" providerId="ADAL" clId="{9AC8F1EC-7854-4448-AB45-A3FF515CB156}" dt="2023-03-21T10:08:20.765" v="2382" actId="20577"/>
          <ac:spMkLst>
            <pc:docMk/>
            <pc:sldMk cId="1967152464" sldId="258"/>
            <ac:spMk id="3" creationId="{97C2F877-1FB2-73D3-7AA9-D9E830E638F0}"/>
          </ac:spMkLst>
        </pc:spChg>
        <pc:spChg chg="add">
          <ac:chgData name="Rachel Smith" userId="5f7c83a3-9acd-4e36-a883-765ff390fd1f" providerId="ADAL" clId="{9AC8F1EC-7854-4448-AB45-A3FF515CB156}" dt="2023-03-14T11:41:45.653" v="1481" actId="26606"/>
          <ac:spMkLst>
            <pc:docMk/>
            <pc:sldMk cId="1967152464" sldId="258"/>
            <ac:spMk id="8" creationId="{907EF6B7-1338-4443-8C46-6A318D952DFD}"/>
          </ac:spMkLst>
        </pc:spChg>
        <pc:spChg chg="add">
          <ac:chgData name="Rachel Smith" userId="5f7c83a3-9acd-4e36-a883-765ff390fd1f" providerId="ADAL" clId="{9AC8F1EC-7854-4448-AB45-A3FF515CB156}" dt="2023-03-14T11:41:45.653" v="1481" actId="26606"/>
          <ac:spMkLst>
            <pc:docMk/>
            <pc:sldMk cId="1967152464" sldId="258"/>
            <ac:spMk id="10" creationId="{DAAE4CDD-124C-4DCF-9584-B6033B545DD5}"/>
          </ac:spMkLst>
        </pc:spChg>
        <pc:spChg chg="add">
          <ac:chgData name="Rachel Smith" userId="5f7c83a3-9acd-4e36-a883-765ff390fd1f" providerId="ADAL" clId="{9AC8F1EC-7854-4448-AB45-A3FF515CB156}" dt="2023-03-14T11:41:45.653" v="1481" actId="26606"/>
          <ac:spMkLst>
            <pc:docMk/>
            <pc:sldMk cId="1967152464" sldId="258"/>
            <ac:spMk id="12" creationId="{081E4A58-353D-44AE-B2FC-2A74E2E400F7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21T10:16:41.812" v="2387" actId="27636"/>
        <pc:sldMkLst>
          <pc:docMk/>
          <pc:sldMk cId="1383470983" sldId="259"/>
        </pc:sldMkLst>
        <pc:spChg chg="mod">
          <ac:chgData name="Rachel Smith" userId="5f7c83a3-9acd-4e36-a883-765ff390fd1f" providerId="ADAL" clId="{9AC8F1EC-7854-4448-AB45-A3FF515CB156}" dt="2023-03-21T10:16:41.812" v="2387" actId="27636"/>
          <ac:spMkLst>
            <pc:docMk/>
            <pc:sldMk cId="1383470983" sldId="259"/>
            <ac:spMk id="2" creationId="{7D5BBED3-EC7F-B4DE-3727-3B988837E0D2}"/>
          </ac:spMkLst>
        </pc:spChg>
        <pc:spChg chg="del">
          <ac:chgData name="Rachel Smith" userId="5f7c83a3-9acd-4e36-a883-765ff390fd1f" providerId="ADAL" clId="{9AC8F1EC-7854-4448-AB45-A3FF515CB156}" dt="2023-03-14T12:14:27.499" v="1845" actId="478"/>
          <ac:spMkLst>
            <pc:docMk/>
            <pc:sldMk cId="1383470983" sldId="259"/>
            <ac:spMk id="3" creationId="{29F73B28-F5BC-7E16-233C-81377092A1F6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7" creationId="{D278ADA9-6383-4BDD-80D2-8899A402687B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9" creationId="{484B7147-B0F6-40ED-B5A2-FF72BC8198B6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11" creationId="{B36D2DE0-0628-4A9A-A59D-7BA8B5EB3022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13" creationId="{48E405C9-94BE-41DA-928C-DEC9A8550E9F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15" creationId="{D2091A72-D5BB-42AC-8FD3-F7747D90861E}"/>
          </ac:spMkLst>
        </pc:spChg>
        <pc:spChg chg="add del">
          <ac:chgData name="Rachel Smith" userId="5f7c83a3-9acd-4e36-a883-765ff390fd1f" providerId="ADAL" clId="{9AC8F1EC-7854-4448-AB45-A3FF515CB156}" dt="2023-03-14T12:14:34.643" v="1847" actId="26606"/>
          <ac:spMkLst>
            <pc:docMk/>
            <pc:sldMk cId="1383470983" sldId="259"/>
            <ac:spMk id="17" creationId="{6ED12BFC-A737-46AF-8411-481112D54B0C}"/>
          </ac:spMkLst>
        </pc:spChg>
        <pc:spChg chg="add">
          <ac:chgData name="Rachel Smith" userId="5f7c83a3-9acd-4e36-a883-765ff390fd1f" providerId="ADAL" clId="{9AC8F1EC-7854-4448-AB45-A3FF515CB156}" dt="2023-03-14T12:14:34.643" v="1848" actId="26606"/>
          <ac:spMkLst>
            <pc:docMk/>
            <pc:sldMk cId="1383470983" sldId="259"/>
            <ac:spMk id="19" creationId="{943CAA20-3569-4189-9E48-239A229A86CA}"/>
          </ac:spMkLst>
        </pc:spChg>
        <pc:spChg chg="add">
          <ac:chgData name="Rachel Smith" userId="5f7c83a3-9acd-4e36-a883-765ff390fd1f" providerId="ADAL" clId="{9AC8F1EC-7854-4448-AB45-A3FF515CB156}" dt="2023-03-14T12:14:34.643" v="1848" actId="26606"/>
          <ac:spMkLst>
            <pc:docMk/>
            <pc:sldMk cId="1383470983" sldId="259"/>
            <ac:spMk id="20" creationId="{DA542B6D-E775-4832-91DC-2D20F857813A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14T12:14:57.546" v="1854" actId="255"/>
        <pc:sldMkLst>
          <pc:docMk/>
          <pc:sldMk cId="2450315008" sldId="260"/>
        </pc:sldMkLst>
        <pc:spChg chg="del mod">
          <ac:chgData name="Rachel Smith" userId="5f7c83a3-9acd-4e36-a883-765ff390fd1f" providerId="ADAL" clId="{9AC8F1EC-7854-4448-AB45-A3FF515CB156}" dt="2023-03-14T12:06:16.181" v="1669" actId="478"/>
          <ac:spMkLst>
            <pc:docMk/>
            <pc:sldMk cId="2450315008" sldId="260"/>
            <ac:spMk id="2" creationId="{A79D8C8A-FC91-4F4D-6BB2-02ACA7EAEB59}"/>
          </ac:spMkLst>
        </pc:spChg>
        <pc:spChg chg="mod">
          <ac:chgData name="Rachel Smith" userId="5f7c83a3-9acd-4e36-a883-765ff390fd1f" providerId="ADAL" clId="{9AC8F1EC-7854-4448-AB45-A3FF515CB156}" dt="2023-03-14T12:14:57.546" v="1854" actId="255"/>
          <ac:spMkLst>
            <pc:docMk/>
            <pc:sldMk cId="2450315008" sldId="260"/>
            <ac:spMk id="3" creationId="{3CA5042D-2441-3F3C-8460-F08FB89DAE3C}"/>
          </ac:spMkLst>
        </pc:spChg>
        <pc:spChg chg="add del mod">
          <ac:chgData name="Rachel Smith" userId="5f7c83a3-9acd-4e36-a883-765ff390fd1f" providerId="ADAL" clId="{9AC8F1EC-7854-4448-AB45-A3FF515CB156}" dt="2023-03-14T12:06:19.912" v="1670" actId="478"/>
          <ac:spMkLst>
            <pc:docMk/>
            <pc:sldMk cId="2450315008" sldId="260"/>
            <ac:spMk id="5" creationId="{924811A9-8FC2-825C-9244-D2875B6F7BF8}"/>
          </ac:spMkLst>
        </pc:spChg>
        <pc:spChg chg="add">
          <ac:chgData name="Rachel Smith" userId="5f7c83a3-9acd-4e36-a883-765ff390fd1f" providerId="ADAL" clId="{9AC8F1EC-7854-4448-AB45-A3FF515CB156}" dt="2023-03-14T12:06:56.993" v="1671" actId="26606"/>
          <ac:spMkLst>
            <pc:docMk/>
            <pc:sldMk cId="2450315008" sldId="260"/>
            <ac:spMk id="8" creationId="{AC17DE74-01C9-4859-B65A-85CF999E8580}"/>
          </ac:spMkLst>
        </pc:spChg>
        <pc:spChg chg="add">
          <ac:chgData name="Rachel Smith" userId="5f7c83a3-9acd-4e36-a883-765ff390fd1f" providerId="ADAL" clId="{9AC8F1EC-7854-4448-AB45-A3FF515CB156}" dt="2023-03-14T12:06:56.993" v="1671" actId="26606"/>
          <ac:spMkLst>
            <pc:docMk/>
            <pc:sldMk cId="2450315008" sldId="260"/>
            <ac:spMk id="10" creationId="{068C0432-0E90-4CC1-8CD3-D44A90DF07EF}"/>
          </ac:spMkLst>
        </pc:spChg>
      </pc:sldChg>
      <pc:sldChg chg="addSp delSp modSp new mod setBg modAnim">
        <pc:chgData name="Rachel Smith" userId="5f7c83a3-9acd-4e36-a883-765ff390fd1f" providerId="ADAL" clId="{9AC8F1EC-7854-4448-AB45-A3FF515CB156}" dt="2023-03-14T12:13:18.988" v="1844"/>
        <pc:sldMkLst>
          <pc:docMk/>
          <pc:sldMk cId="1941355100" sldId="261"/>
        </pc:sldMkLst>
        <pc:spChg chg="del mod">
          <ac:chgData name="Rachel Smith" userId="5f7c83a3-9acd-4e36-a883-765ff390fd1f" providerId="ADAL" clId="{9AC8F1EC-7854-4448-AB45-A3FF515CB156}" dt="2023-03-14T12:13:01.673" v="1840" actId="478"/>
          <ac:spMkLst>
            <pc:docMk/>
            <pc:sldMk cId="1941355100" sldId="261"/>
            <ac:spMk id="2" creationId="{0CED26E8-1BB0-DCB7-3223-CA1A0B32F7A9}"/>
          </ac:spMkLst>
        </pc:spChg>
        <pc:spChg chg="del mod">
          <ac:chgData name="Rachel Smith" userId="5f7c83a3-9acd-4e36-a883-765ff390fd1f" providerId="ADAL" clId="{9AC8F1EC-7854-4448-AB45-A3FF515CB156}" dt="2023-03-14T12:13:10.324" v="1843" actId="26606"/>
          <ac:spMkLst>
            <pc:docMk/>
            <pc:sldMk cId="1941355100" sldId="261"/>
            <ac:spMk id="3" creationId="{C9D7740A-DD01-1E50-FA85-5CA7FD9D5C57}"/>
          </ac:spMkLst>
        </pc:spChg>
        <pc:spChg chg="add del mod">
          <ac:chgData name="Rachel Smith" userId="5f7c83a3-9acd-4e36-a883-765ff390fd1f" providerId="ADAL" clId="{9AC8F1EC-7854-4448-AB45-A3FF515CB156}" dt="2023-03-14T12:13:03.699" v="1842" actId="478"/>
          <ac:spMkLst>
            <pc:docMk/>
            <pc:sldMk cId="1941355100" sldId="261"/>
            <ac:spMk id="5" creationId="{8F8CE624-0616-2EDB-348A-2133CD415F4F}"/>
          </ac:spMkLst>
        </pc:spChg>
        <pc:spChg chg="add">
          <ac:chgData name="Rachel Smith" userId="5f7c83a3-9acd-4e36-a883-765ff390fd1f" providerId="ADAL" clId="{9AC8F1EC-7854-4448-AB45-A3FF515CB156}" dt="2023-03-14T12:13:10.324" v="1843" actId="26606"/>
          <ac:spMkLst>
            <pc:docMk/>
            <pc:sldMk cId="1941355100" sldId="261"/>
            <ac:spMk id="9" creationId="{5C8908E2-EE49-44D2-9428-A28D2312A8D5}"/>
          </ac:spMkLst>
        </pc:spChg>
        <pc:spChg chg="add">
          <ac:chgData name="Rachel Smith" userId="5f7c83a3-9acd-4e36-a883-765ff390fd1f" providerId="ADAL" clId="{9AC8F1EC-7854-4448-AB45-A3FF515CB156}" dt="2023-03-14T12:13:10.324" v="1843" actId="26606"/>
          <ac:spMkLst>
            <pc:docMk/>
            <pc:sldMk cId="1941355100" sldId="261"/>
            <ac:spMk id="15" creationId="{7449A6C7-D15F-4AA5-BFA5-71A404B47016}"/>
          </ac:spMkLst>
        </pc:spChg>
        <pc:spChg chg="add">
          <ac:chgData name="Rachel Smith" userId="5f7c83a3-9acd-4e36-a883-765ff390fd1f" providerId="ADAL" clId="{9AC8F1EC-7854-4448-AB45-A3FF515CB156}" dt="2023-03-14T12:13:10.324" v="1843" actId="26606"/>
          <ac:spMkLst>
            <pc:docMk/>
            <pc:sldMk cId="1941355100" sldId="261"/>
            <ac:spMk id="17" creationId="{ED888B23-07FA-482A-96DF-47E31AF1A603}"/>
          </ac:spMkLst>
        </pc:spChg>
        <pc:grpChg chg="add">
          <ac:chgData name="Rachel Smith" userId="5f7c83a3-9acd-4e36-a883-765ff390fd1f" providerId="ADAL" clId="{9AC8F1EC-7854-4448-AB45-A3FF515CB156}" dt="2023-03-14T12:13:10.324" v="1843" actId="26606"/>
          <ac:grpSpMkLst>
            <pc:docMk/>
            <pc:sldMk cId="1941355100" sldId="261"/>
            <ac:grpSpMk id="11" creationId="{05314994-6337-4875-8CF5-652CAFE8342C}"/>
          </ac:grpSpMkLst>
        </pc:grpChg>
        <pc:graphicFrameChg chg="add">
          <ac:chgData name="Rachel Smith" userId="5f7c83a3-9acd-4e36-a883-765ff390fd1f" providerId="ADAL" clId="{9AC8F1EC-7854-4448-AB45-A3FF515CB156}" dt="2023-03-14T12:13:10.324" v="1843" actId="26606"/>
          <ac:graphicFrameMkLst>
            <pc:docMk/>
            <pc:sldMk cId="1941355100" sldId="261"/>
            <ac:graphicFrameMk id="6" creationId="{123C88E7-856D-102D-3EFF-0948A06E1420}"/>
          </ac:graphicFrameMkLst>
        </pc:graphicFrameChg>
      </pc:sldChg>
      <pc:sldChg chg="addSp modSp new mod setBg">
        <pc:chgData name="Rachel Smith" userId="5f7c83a3-9acd-4e36-a883-765ff390fd1f" providerId="ADAL" clId="{9AC8F1EC-7854-4448-AB45-A3FF515CB156}" dt="2023-03-14T12:20:31.085" v="2118" actId="255"/>
        <pc:sldMkLst>
          <pc:docMk/>
          <pc:sldMk cId="2644585356" sldId="262"/>
        </pc:sldMkLst>
        <pc:spChg chg="mod">
          <ac:chgData name="Rachel Smith" userId="5f7c83a3-9acd-4e36-a883-765ff390fd1f" providerId="ADAL" clId="{9AC8F1EC-7854-4448-AB45-A3FF515CB156}" dt="2023-03-14T12:20:23.988" v="2117" actId="26606"/>
          <ac:spMkLst>
            <pc:docMk/>
            <pc:sldMk cId="2644585356" sldId="262"/>
            <ac:spMk id="2" creationId="{E3E7CD87-3277-426C-7701-A192BAF9F36F}"/>
          </ac:spMkLst>
        </pc:spChg>
        <pc:spChg chg="mod">
          <ac:chgData name="Rachel Smith" userId="5f7c83a3-9acd-4e36-a883-765ff390fd1f" providerId="ADAL" clId="{9AC8F1EC-7854-4448-AB45-A3FF515CB156}" dt="2023-03-14T12:20:31.085" v="2118" actId="255"/>
          <ac:spMkLst>
            <pc:docMk/>
            <pc:sldMk cId="2644585356" sldId="262"/>
            <ac:spMk id="3" creationId="{D10BCCC5-577E-CC34-9CF7-55F44275E10A}"/>
          </ac:spMkLst>
        </pc:spChg>
        <pc:spChg chg="add">
          <ac:chgData name="Rachel Smith" userId="5f7c83a3-9acd-4e36-a883-765ff390fd1f" providerId="ADAL" clId="{9AC8F1EC-7854-4448-AB45-A3FF515CB156}" dt="2023-03-14T12:20:23.988" v="2117" actId="26606"/>
          <ac:spMkLst>
            <pc:docMk/>
            <pc:sldMk cId="2644585356" sldId="262"/>
            <ac:spMk id="9" creationId="{2C61293E-6EBE-43EF-A52C-9BEBFD7679D4}"/>
          </ac:spMkLst>
        </pc:spChg>
        <pc:spChg chg="add">
          <ac:chgData name="Rachel Smith" userId="5f7c83a3-9acd-4e36-a883-765ff390fd1f" providerId="ADAL" clId="{9AC8F1EC-7854-4448-AB45-A3FF515CB156}" dt="2023-03-14T12:20:23.988" v="2117" actId="26606"/>
          <ac:spMkLst>
            <pc:docMk/>
            <pc:sldMk cId="2644585356" sldId="262"/>
            <ac:spMk id="11" creationId="{3FCFB1DE-0B7E-48CC-BA90-B2AB0889F9D6}"/>
          </ac:spMkLst>
        </pc:spChg>
        <pc:picChg chg="add">
          <ac:chgData name="Rachel Smith" userId="5f7c83a3-9acd-4e36-a883-765ff390fd1f" providerId="ADAL" clId="{9AC8F1EC-7854-4448-AB45-A3FF515CB156}" dt="2023-03-14T12:20:23.988" v="2117" actId="26606"/>
          <ac:picMkLst>
            <pc:docMk/>
            <pc:sldMk cId="2644585356" sldId="262"/>
            <ac:picMk id="5" creationId="{41022270-E124-F556-5548-92873081FD66}"/>
          </ac:picMkLst>
        </pc:picChg>
      </pc:sldChg>
      <pc:sldChg chg="addSp delSp modSp new mod setBg">
        <pc:chgData name="Rachel Smith" userId="5f7c83a3-9acd-4e36-a883-765ff390fd1f" providerId="ADAL" clId="{9AC8F1EC-7854-4448-AB45-A3FF515CB156}" dt="2023-03-14T14:14:44.231" v="2375" actId="478"/>
        <pc:sldMkLst>
          <pc:docMk/>
          <pc:sldMk cId="2911824073" sldId="263"/>
        </pc:sldMkLst>
        <pc:spChg chg="mod">
          <ac:chgData name="Rachel Smith" userId="5f7c83a3-9acd-4e36-a883-765ff390fd1f" providerId="ADAL" clId="{9AC8F1EC-7854-4448-AB45-A3FF515CB156}" dt="2023-03-14T14:14:35.406" v="2366" actId="26606"/>
          <ac:spMkLst>
            <pc:docMk/>
            <pc:sldMk cId="2911824073" sldId="263"/>
            <ac:spMk id="2" creationId="{D77DC5DD-423E-0B8D-F680-FF5125CB2C00}"/>
          </ac:spMkLst>
        </pc:spChg>
        <pc:spChg chg="del mod">
          <ac:chgData name="Rachel Smith" userId="5f7c83a3-9acd-4e36-a883-765ff390fd1f" providerId="ADAL" clId="{9AC8F1EC-7854-4448-AB45-A3FF515CB156}" dt="2023-03-14T14:14:44.231" v="2375" actId="478"/>
          <ac:spMkLst>
            <pc:docMk/>
            <pc:sldMk cId="2911824073" sldId="263"/>
            <ac:spMk id="3" creationId="{4E87BD62-5CD4-E5D2-7DF0-53BC0758D282}"/>
          </ac:spMkLst>
        </pc:spChg>
        <pc:spChg chg="add">
          <ac:chgData name="Rachel Smith" userId="5f7c83a3-9acd-4e36-a883-765ff390fd1f" providerId="ADAL" clId="{9AC8F1EC-7854-4448-AB45-A3FF515CB156}" dt="2023-03-14T14:14:35.406" v="2366" actId="26606"/>
          <ac:spMkLst>
            <pc:docMk/>
            <pc:sldMk cId="2911824073" sldId="263"/>
            <ac:spMk id="8" creationId="{934F1179-B481-4F9E-BCA3-AFB972070F83}"/>
          </ac:spMkLst>
        </pc:spChg>
        <pc:spChg chg="add">
          <ac:chgData name="Rachel Smith" userId="5f7c83a3-9acd-4e36-a883-765ff390fd1f" providerId="ADAL" clId="{9AC8F1EC-7854-4448-AB45-A3FF515CB156}" dt="2023-03-14T14:14:35.406" v="2366" actId="26606"/>
          <ac:spMkLst>
            <pc:docMk/>
            <pc:sldMk cId="2911824073" sldId="263"/>
            <ac:spMk id="10" creationId="{827DC2C4-B485-428A-BF4A-472D2967F47F}"/>
          </ac:spMkLst>
        </pc:spChg>
        <pc:spChg chg="add">
          <ac:chgData name="Rachel Smith" userId="5f7c83a3-9acd-4e36-a883-765ff390fd1f" providerId="ADAL" clId="{9AC8F1EC-7854-4448-AB45-A3FF515CB156}" dt="2023-03-14T14:14:35.406" v="2366" actId="26606"/>
          <ac:spMkLst>
            <pc:docMk/>
            <pc:sldMk cId="2911824073" sldId="263"/>
            <ac:spMk id="12" creationId="{EE04B5EB-F158-4507-90DD-BD23620C7CC9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14T14:14:23.344" v="2365" actId="26606"/>
        <pc:sldMkLst>
          <pc:docMk/>
          <pc:sldMk cId="2092191954" sldId="264"/>
        </pc:sldMkLst>
        <pc:spChg chg="mod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2" creationId="{3504F366-4015-8363-B767-85CD735ED45D}"/>
          </ac:spMkLst>
        </pc:spChg>
        <pc:spChg chg="mod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3" creationId="{34532926-6235-8ED4-92D9-7BE9DEE6E19C}"/>
          </ac:spMkLst>
        </pc:spChg>
        <pc:spChg chg="add del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8" creationId="{1BB867FF-FC45-48F7-8104-F89BE54909F1}"/>
          </ac:spMkLst>
        </pc:spChg>
        <pc:spChg chg="add del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10" creationId="{8BB56887-D0D5-4F0C-9E19-7247EB83C8B7}"/>
          </ac:spMkLst>
        </pc:spChg>
        <pc:spChg chg="add del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12" creationId="{081E4A58-353D-44AE-B2FC-2A74E2E400F7}"/>
          </ac:spMkLst>
        </pc:spChg>
        <pc:spChg chg="add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17" creationId="{AC17DE74-01C9-4859-B65A-85CF999E8580}"/>
          </ac:spMkLst>
        </pc:spChg>
        <pc:spChg chg="add">
          <ac:chgData name="Rachel Smith" userId="5f7c83a3-9acd-4e36-a883-765ff390fd1f" providerId="ADAL" clId="{9AC8F1EC-7854-4448-AB45-A3FF515CB156}" dt="2023-03-14T14:14:23.344" v="2365" actId="26606"/>
          <ac:spMkLst>
            <pc:docMk/>
            <pc:sldMk cId="2092191954" sldId="264"/>
            <ac:spMk id="19" creationId="{068C0432-0E90-4CC1-8CD3-D44A90DF07EF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20T16:54:05.122" v="2379" actId="255"/>
        <pc:sldMkLst>
          <pc:docMk/>
          <pc:sldMk cId="3440110162" sldId="265"/>
        </pc:sldMkLst>
        <pc:spChg chg="del">
          <ac:chgData name="Rachel Smith" userId="5f7c83a3-9acd-4e36-a883-765ff390fd1f" providerId="ADAL" clId="{9AC8F1EC-7854-4448-AB45-A3FF515CB156}" dt="2023-01-12T15:01:09.052" v="721" actId="478"/>
          <ac:spMkLst>
            <pc:docMk/>
            <pc:sldMk cId="3440110162" sldId="265"/>
            <ac:spMk id="2" creationId="{F5CD46D5-B02D-C386-C079-6DB44AC91F48}"/>
          </ac:spMkLst>
        </pc:spChg>
        <pc:spChg chg="mod">
          <ac:chgData name="Rachel Smith" userId="5f7c83a3-9acd-4e36-a883-765ff390fd1f" providerId="ADAL" clId="{9AC8F1EC-7854-4448-AB45-A3FF515CB156}" dt="2023-03-20T16:54:05.122" v="2379" actId="255"/>
          <ac:spMkLst>
            <pc:docMk/>
            <pc:sldMk cId="3440110162" sldId="265"/>
            <ac:spMk id="3" creationId="{4048B13C-5290-49CA-A96F-E144496244FF}"/>
          </ac:spMkLst>
        </pc:spChg>
        <pc:picChg chg="add">
          <ac:chgData name="Rachel Smith" userId="5f7c83a3-9acd-4e36-a883-765ff390fd1f" providerId="ADAL" clId="{9AC8F1EC-7854-4448-AB45-A3FF515CB156}" dt="2023-01-12T15:01:23.046" v="756" actId="26606"/>
          <ac:picMkLst>
            <pc:docMk/>
            <pc:sldMk cId="3440110162" sldId="265"/>
            <ac:picMk id="5" creationId="{9CEEA94E-4052-B3AA-AEE2-96F7BE805F77}"/>
          </ac:picMkLst>
        </pc:picChg>
        <pc:cxnChg chg="add">
          <ac:chgData name="Rachel Smith" userId="5f7c83a3-9acd-4e36-a883-765ff390fd1f" providerId="ADAL" clId="{9AC8F1EC-7854-4448-AB45-A3FF515CB156}" dt="2023-01-12T15:01:23.046" v="756" actId="26606"/>
          <ac:cxnSpMkLst>
            <pc:docMk/>
            <pc:sldMk cId="3440110162" sldId="265"/>
            <ac:cxnSpMk id="9" creationId="{A7F400EE-A8A5-48AF-B4D6-291B52C6F0B0}"/>
          </ac:cxnSpMkLst>
        </pc:cxnChg>
      </pc:sldChg>
      <pc:sldChg chg="addSp modSp new mod setBg modNotesTx">
        <pc:chgData name="Rachel Smith" userId="5f7c83a3-9acd-4e36-a883-765ff390fd1f" providerId="ADAL" clId="{9AC8F1EC-7854-4448-AB45-A3FF515CB156}" dt="2023-03-14T11:49:53.328" v="1486"/>
        <pc:sldMkLst>
          <pc:docMk/>
          <pc:sldMk cId="1953376459" sldId="266"/>
        </pc:sldMkLst>
        <pc:spChg chg="mo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2" creationId="{2E88C8D8-7D36-4EFA-C99B-B4238FFAE9CB}"/>
          </ac:spMkLst>
        </pc:spChg>
        <pc:spChg chg="mo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3" creationId="{273214BC-2304-3771-9BC2-CA2EF45559C6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8" creationId="{D278ADA9-6383-4BDD-80D2-8899A402687B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10" creationId="{484B7147-B0F6-40ED-B5A2-FF72BC8198B6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12" creationId="{B36D2DE0-0628-4A9A-A59D-7BA8B5EB3022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14" creationId="{48E405C9-94BE-41DA-928C-DEC9A8550E9F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16" creationId="{D2091A72-D5BB-42AC-8FD3-F7747D90861E}"/>
          </ac:spMkLst>
        </pc:spChg>
        <pc:spChg chg="add">
          <ac:chgData name="Rachel Smith" userId="5f7c83a3-9acd-4e36-a883-765ff390fd1f" providerId="ADAL" clId="{9AC8F1EC-7854-4448-AB45-A3FF515CB156}" dt="2023-03-14T11:49:48.753" v="1485" actId="26606"/>
          <ac:spMkLst>
            <pc:docMk/>
            <pc:sldMk cId="1953376459" sldId="266"/>
            <ac:spMk id="18" creationId="{6ED12BFC-A737-46AF-8411-481112D54B0C}"/>
          </ac:spMkLst>
        </pc:spChg>
      </pc:sldChg>
      <pc:sldChg chg="addSp modSp new mod setBg modNotesTx">
        <pc:chgData name="Rachel Smith" userId="5f7c83a3-9acd-4e36-a883-765ff390fd1f" providerId="ADAL" clId="{9AC8F1EC-7854-4448-AB45-A3FF515CB156}" dt="2023-03-14T11:56:40.173" v="1490"/>
        <pc:sldMkLst>
          <pc:docMk/>
          <pc:sldMk cId="2064864362" sldId="267"/>
        </pc:sldMkLst>
        <pc:spChg chg="mod">
          <ac:chgData name="Rachel Smith" userId="5f7c83a3-9acd-4e36-a883-765ff390fd1f" providerId="ADAL" clId="{9AC8F1EC-7854-4448-AB45-A3FF515CB156}" dt="2023-03-14T11:56:36.219" v="1489" actId="26606"/>
          <ac:spMkLst>
            <pc:docMk/>
            <pc:sldMk cId="2064864362" sldId="267"/>
            <ac:spMk id="2" creationId="{52CAD90B-4115-1EBC-3918-AFCCFD28DF25}"/>
          </ac:spMkLst>
        </pc:spChg>
        <pc:spChg chg="mod">
          <ac:chgData name="Rachel Smith" userId="5f7c83a3-9acd-4e36-a883-765ff390fd1f" providerId="ADAL" clId="{9AC8F1EC-7854-4448-AB45-A3FF515CB156}" dt="2023-03-14T11:56:36.219" v="1489" actId="26606"/>
          <ac:spMkLst>
            <pc:docMk/>
            <pc:sldMk cId="2064864362" sldId="267"/>
            <ac:spMk id="3" creationId="{999C75FA-99FD-0F36-4319-3D3BE94A9DF1}"/>
          </ac:spMkLst>
        </pc:spChg>
        <pc:spChg chg="add">
          <ac:chgData name="Rachel Smith" userId="5f7c83a3-9acd-4e36-a883-765ff390fd1f" providerId="ADAL" clId="{9AC8F1EC-7854-4448-AB45-A3FF515CB156}" dt="2023-03-14T11:56:36.219" v="1489" actId="26606"/>
          <ac:spMkLst>
            <pc:docMk/>
            <pc:sldMk cId="2064864362" sldId="267"/>
            <ac:spMk id="8" creationId="{907EF6B7-1338-4443-8C46-6A318D952DFD}"/>
          </ac:spMkLst>
        </pc:spChg>
        <pc:spChg chg="add">
          <ac:chgData name="Rachel Smith" userId="5f7c83a3-9acd-4e36-a883-765ff390fd1f" providerId="ADAL" clId="{9AC8F1EC-7854-4448-AB45-A3FF515CB156}" dt="2023-03-14T11:56:36.219" v="1489" actId="26606"/>
          <ac:spMkLst>
            <pc:docMk/>
            <pc:sldMk cId="2064864362" sldId="267"/>
            <ac:spMk id="10" creationId="{DAAE4CDD-124C-4DCF-9584-B6033B545DD5}"/>
          </ac:spMkLst>
        </pc:spChg>
        <pc:spChg chg="add">
          <ac:chgData name="Rachel Smith" userId="5f7c83a3-9acd-4e36-a883-765ff390fd1f" providerId="ADAL" clId="{9AC8F1EC-7854-4448-AB45-A3FF515CB156}" dt="2023-03-14T11:56:36.219" v="1489" actId="26606"/>
          <ac:spMkLst>
            <pc:docMk/>
            <pc:sldMk cId="2064864362" sldId="267"/>
            <ac:spMk id="12" creationId="{081E4A58-353D-44AE-B2FC-2A74E2E400F7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14T11:57:46.681" v="1534" actId="255"/>
        <pc:sldMkLst>
          <pc:docMk/>
          <pc:sldMk cId="3461174238" sldId="268"/>
        </pc:sldMkLst>
        <pc:spChg chg="del mod">
          <ac:chgData name="Rachel Smith" userId="5f7c83a3-9acd-4e36-a883-765ff390fd1f" providerId="ADAL" clId="{9AC8F1EC-7854-4448-AB45-A3FF515CB156}" dt="2023-01-12T15:05:32.833" v="909" actId="478"/>
          <ac:spMkLst>
            <pc:docMk/>
            <pc:sldMk cId="3461174238" sldId="268"/>
            <ac:spMk id="2" creationId="{A64FB09D-AB2B-1568-FE69-DCA6AA5A625F}"/>
          </ac:spMkLst>
        </pc:spChg>
        <pc:spChg chg="mod">
          <ac:chgData name="Rachel Smith" userId="5f7c83a3-9acd-4e36-a883-765ff390fd1f" providerId="ADAL" clId="{9AC8F1EC-7854-4448-AB45-A3FF515CB156}" dt="2023-03-14T11:57:46.681" v="1534" actId="255"/>
          <ac:spMkLst>
            <pc:docMk/>
            <pc:sldMk cId="3461174238" sldId="268"/>
            <ac:spMk id="3" creationId="{08761D40-363C-503C-EB31-6D767601789A}"/>
          </ac:spMkLst>
        </pc:spChg>
        <pc:spChg chg="add">
          <ac:chgData name="Rachel Smith" userId="5f7c83a3-9acd-4e36-a883-765ff390fd1f" providerId="ADAL" clId="{9AC8F1EC-7854-4448-AB45-A3FF515CB156}" dt="2023-03-14T11:57:35.635" v="1533" actId="26606"/>
          <ac:spMkLst>
            <pc:docMk/>
            <pc:sldMk cId="3461174238" sldId="268"/>
            <ac:spMk id="8" creationId="{907EF6B7-1338-4443-8C46-6A318D952DFD}"/>
          </ac:spMkLst>
        </pc:spChg>
        <pc:spChg chg="add">
          <ac:chgData name="Rachel Smith" userId="5f7c83a3-9acd-4e36-a883-765ff390fd1f" providerId="ADAL" clId="{9AC8F1EC-7854-4448-AB45-A3FF515CB156}" dt="2023-03-14T11:57:35.635" v="1533" actId="26606"/>
          <ac:spMkLst>
            <pc:docMk/>
            <pc:sldMk cId="3461174238" sldId="268"/>
            <ac:spMk id="10" creationId="{DAAE4CDD-124C-4DCF-9584-B6033B545DD5}"/>
          </ac:spMkLst>
        </pc:spChg>
        <pc:spChg chg="add">
          <ac:chgData name="Rachel Smith" userId="5f7c83a3-9acd-4e36-a883-765ff390fd1f" providerId="ADAL" clId="{9AC8F1EC-7854-4448-AB45-A3FF515CB156}" dt="2023-03-14T11:57:35.635" v="1533" actId="26606"/>
          <ac:spMkLst>
            <pc:docMk/>
            <pc:sldMk cId="3461174238" sldId="268"/>
            <ac:spMk id="12" creationId="{081E4A58-353D-44AE-B2FC-2A74E2E400F7}"/>
          </ac:spMkLst>
        </pc:spChg>
      </pc:sldChg>
      <pc:sldChg chg="addSp modSp add del mod ord setBg">
        <pc:chgData name="Rachel Smith" userId="5f7c83a3-9acd-4e36-a883-765ff390fd1f" providerId="ADAL" clId="{9AC8F1EC-7854-4448-AB45-A3FF515CB156}" dt="2023-03-14T12:26:52.860" v="2119" actId="2696"/>
        <pc:sldMkLst>
          <pc:docMk/>
          <pc:sldMk cId="3926663542" sldId="269"/>
        </pc:sldMkLst>
        <pc:spChg chg="mod">
          <ac:chgData name="Rachel Smith" userId="5f7c83a3-9acd-4e36-a883-765ff390fd1f" providerId="ADAL" clId="{9AC8F1EC-7854-4448-AB45-A3FF515CB156}" dt="2023-03-14T11:58:18.931" v="1535" actId="26606"/>
          <ac:spMkLst>
            <pc:docMk/>
            <pc:sldMk cId="3926663542" sldId="269"/>
            <ac:spMk id="3" creationId="{08761D40-363C-503C-EB31-6D767601789A}"/>
          </ac:spMkLst>
        </pc:spChg>
        <pc:spChg chg="add">
          <ac:chgData name="Rachel Smith" userId="5f7c83a3-9acd-4e36-a883-765ff390fd1f" providerId="ADAL" clId="{9AC8F1EC-7854-4448-AB45-A3FF515CB156}" dt="2023-03-14T11:58:18.931" v="1535" actId="26606"/>
          <ac:spMkLst>
            <pc:docMk/>
            <pc:sldMk cId="3926663542" sldId="269"/>
            <ac:spMk id="8" creationId="{907EF6B7-1338-4443-8C46-6A318D952DFD}"/>
          </ac:spMkLst>
        </pc:spChg>
        <pc:spChg chg="add">
          <ac:chgData name="Rachel Smith" userId="5f7c83a3-9acd-4e36-a883-765ff390fd1f" providerId="ADAL" clId="{9AC8F1EC-7854-4448-AB45-A3FF515CB156}" dt="2023-03-14T11:58:18.931" v="1535" actId="26606"/>
          <ac:spMkLst>
            <pc:docMk/>
            <pc:sldMk cId="3926663542" sldId="269"/>
            <ac:spMk id="10" creationId="{DAAE4CDD-124C-4DCF-9584-B6033B545DD5}"/>
          </ac:spMkLst>
        </pc:spChg>
        <pc:spChg chg="add">
          <ac:chgData name="Rachel Smith" userId="5f7c83a3-9acd-4e36-a883-765ff390fd1f" providerId="ADAL" clId="{9AC8F1EC-7854-4448-AB45-A3FF515CB156}" dt="2023-03-14T11:58:18.931" v="1535" actId="26606"/>
          <ac:spMkLst>
            <pc:docMk/>
            <pc:sldMk cId="3926663542" sldId="269"/>
            <ac:spMk id="12" creationId="{081E4A58-353D-44AE-B2FC-2A74E2E400F7}"/>
          </ac:spMkLst>
        </pc:spChg>
      </pc:sldChg>
      <pc:sldChg chg="modSp new del mod">
        <pc:chgData name="Rachel Smith" userId="5f7c83a3-9acd-4e36-a883-765ff390fd1f" providerId="ADAL" clId="{9AC8F1EC-7854-4448-AB45-A3FF515CB156}" dt="2023-03-14T11:41:34.065" v="1480" actId="2696"/>
        <pc:sldMkLst>
          <pc:docMk/>
          <pc:sldMk cId="3382448645" sldId="270"/>
        </pc:sldMkLst>
        <pc:spChg chg="mod">
          <ac:chgData name="Rachel Smith" userId="5f7c83a3-9acd-4e36-a883-765ff390fd1f" providerId="ADAL" clId="{9AC8F1EC-7854-4448-AB45-A3FF515CB156}" dt="2023-03-14T11:40:56.804" v="1479" actId="20577"/>
          <ac:spMkLst>
            <pc:docMk/>
            <pc:sldMk cId="3382448645" sldId="270"/>
            <ac:spMk id="2" creationId="{332B1E89-CB9D-F11D-CA69-F586EEA62B7A}"/>
          </ac:spMkLst>
        </pc:spChg>
      </pc:sldChg>
      <pc:sldChg chg="addSp delSp modSp new mod setBg">
        <pc:chgData name="Rachel Smith" userId="5f7c83a3-9acd-4e36-a883-765ff390fd1f" providerId="ADAL" clId="{9AC8F1EC-7854-4448-AB45-A3FF515CB156}" dt="2023-03-14T11:57:25.676" v="1532" actId="255"/>
        <pc:sldMkLst>
          <pc:docMk/>
          <pc:sldMk cId="3384324943" sldId="270"/>
        </pc:sldMkLst>
        <pc:spChg chg="del">
          <ac:chgData name="Rachel Smith" userId="5f7c83a3-9acd-4e36-a883-765ff390fd1f" providerId="ADAL" clId="{9AC8F1EC-7854-4448-AB45-A3FF515CB156}" dt="2023-03-14T11:56:50.756" v="1492" actId="478"/>
          <ac:spMkLst>
            <pc:docMk/>
            <pc:sldMk cId="3384324943" sldId="270"/>
            <ac:spMk id="2" creationId="{DB84973B-468E-F8ED-88B4-04D0047C3239}"/>
          </ac:spMkLst>
        </pc:spChg>
        <pc:spChg chg="mod">
          <ac:chgData name="Rachel Smith" userId="5f7c83a3-9acd-4e36-a883-765ff390fd1f" providerId="ADAL" clId="{9AC8F1EC-7854-4448-AB45-A3FF515CB156}" dt="2023-03-14T11:57:25.676" v="1532" actId="255"/>
          <ac:spMkLst>
            <pc:docMk/>
            <pc:sldMk cId="3384324943" sldId="270"/>
            <ac:spMk id="3" creationId="{F79AF2A5-996D-3790-2A94-C62FDF5CD73F}"/>
          </ac:spMkLst>
        </pc:spChg>
        <pc:spChg chg="add del">
          <ac:chgData name="Rachel Smith" userId="5f7c83a3-9acd-4e36-a883-765ff390fd1f" providerId="ADAL" clId="{9AC8F1EC-7854-4448-AB45-A3FF515CB156}" dt="2023-03-14T11:57:20.958" v="1531" actId="26606"/>
          <ac:spMkLst>
            <pc:docMk/>
            <pc:sldMk cId="3384324943" sldId="270"/>
            <ac:spMk id="9" creationId="{21ED5FCA-9564-42B4-9F52-2CCED8ED60CA}"/>
          </ac:spMkLst>
        </pc:spChg>
        <pc:spChg chg="add del">
          <ac:chgData name="Rachel Smith" userId="5f7c83a3-9acd-4e36-a883-765ff390fd1f" providerId="ADAL" clId="{9AC8F1EC-7854-4448-AB45-A3FF515CB156}" dt="2023-03-14T11:57:20.958" v="1531" actId="26606"/>
          <ac:spMkLst>
            <pc:docMk/>
            <pc:sldMk cId="3384324943" sldId="270"/>
            <ac:spMk id="11" creationId="{081E4A58-353D-44AE-B2FC-2A74E2E400F7}"/>
          </ac:spMkLst>
        </pc:spChg>
        <pc:spChg chg="add">
          <ac:chgData name="Rachel Smith" userId="5f7c83a3-9acd-4e36-a883-765ff390fd1f" providerId="ADAL" clId="{9AC8F1EC-7854-4448-AB45-A3FF515CB156}" dt="2023-03-14T11:57:20.958" v="1531" actId="26606"/>
          <ac:spMkLst>
            <pc:docMk/>
            <pc:sldMk cId="3384324943" sldId="270"/>
            <ac:spMk id="16" creationId="{F13C74B1-5B17-4795-BED0-7140497B445A}"/>
          </ac:spMkLst>
        </pc:spChg>
        <pc:spChg chg="add">
          <ac:chgData name="Rachel Smith" userId="5f7c83a3-9acd-4e36-a883-765ff390fd1f" providerId="ADAL" clId="{9AC8F1EC-7854-4448-AB45-A3FF515CB156}" dt="2023-03-14T11:57:20.958" v="1531" actId="26606"/>
          <ac:spMkLst>
            <pc:docMk/>
            <pc:sldMk cId="3384324943" sldId="270"/>
            <ac:spMk id="18" creationId="{D4974D33-8DC5-464E-8C6D-BE58F0669C17}"/>
          </ac:spMkLst>
        </pc:spChg>
        <pc:picChg chg="add mod ord">
          <ac:chgData name="Rachel Smith" userId="5f7c83a3-9acd-4e36-a883-765ff390fd1f" providerId="ADAL" clId="{9AC8F1EC-7854-4448-AB45-A3FF515CB156}" dt="2023-03-14T11:57:20.958" v="1531" actId="26606"/>
          <ac:picMkLst>
            <pc:docMk/>
            <pc:sldMk cId="3384324943" sldId="270"/>
            <ac:picMk id="5" creationId="{1D745FE6-9A7B-CC16-3E22-A4EB3A9E0D11}"/>
          </ac:picMkLst>
        </pc:picChg>
      </pc:sldChg>
      <pc:sldChg chg="addSp modSp new mod setBg modNotesTx">
        <pc:chgData name="Rachel Smith" userId="5f7c83a3-9acd-4e36-a883-765ff390fd1f" providerId="ADAL" clId="{9AC8F1EC-7854-4448-AB45-A3FF515CB156}" dt="2023-03-14T12:19:12.549" v="1926" actId="26606"/>
        <pc:sldMkLst>
          <pc:docMk/>
          <pc:sldMk cId="3904094557" sldId="271"/>
        </pc:sldMkLst>
        <pc:spChg chg="mod">
          <ac:chgData name="Rachel Smith" userId="5f7c83a3-9acd-4e36-a883-765ff390fd1f" providerId="ADAL" clId="{9AC8F1EC-7854-4448-AB45-A3FF515CB156}" dt="2023-03-14T12:19:12.549" v="1926" actId="26606"/>
          <ac:spMkLst>
            <pc:docMk/>
            <pc:sldMk cId="3904094557" sldId="271"/>
            <ac:spMk id="2" creationId="{3E069E92-B071-03AF-DF3B-4A420CC49E1E}"/>
          </ac:spMkLst>
        </pc:spChg>
        <pc:spChg chg="mod">
          <ac:chgData name="Rachel Smith" userId="5f7c83a3-9acd-4e36-a883-765ff390fd1f" providerId="ADAL" clId="{9AC8F1EC-7854-4448-AB45-A3FF515CB156}" dt="2023-03-14T12:19:12.549" v="1926" actId="26606"/>
          <ac:spMkLst>
            <pc:docMk/>
            <pc:sldMk cId="3904094557" sldId="271"/>
            <ac:spMk id="3" creationId="{275EA7A8-53AC-2E6E-D7DA-F0D7B9E63795}"/>
          </ac:spMkLst>
        </pc:spChg>
        <pc:spChg chg="add">
          <ac:chgData name="Rachel Smith" userId="5f7c83a3-9acd-4e36-a883-765ff390fd1f" providerId="ADAL" clId="{9AC8F1EC-7854-4448-AB45-A3FF515CB156}" dt="2023-03-14T12:19:12.549" v="1926" actId="26606"/>
          <ac:spMkLst>
            <pc:docMk/>
            <pc:sldMk cId="3904094557" sldId="271"/>
            <ac:spMk id="8" creationId="{100EDD19-6802-4EC3-95CE-CFFAB042CFD6}"/>
          </ac:spMkLst>
        </pc:spChg>
        <pc:spChg chg="add">
          <ac:chgData name="Rachel Smith" userId="5f7c83a3-9acd-4e36-a883-765ff390fd1f" providerId="ADAL" clId="{9AC8F1EC-7854-4448-AB45-A3FF515CB156}" dt="2023-03-14T12:19:12.549" v="1926" actId="26606"/>
          <ac:spMkLst>
            <pc:docMk/>
            <pc:sldMk cId="3904094557" sldId="271"/>
            <ac:spMk id="10" creationId="{DB17E863-922E-4C26-BD64-E8FD41D2866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2F2240-DA4F-4EEC-9CA5-C1B24F9C876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ADE26F-534C-4DB3-BD28-7E1A3FEC4604}">
      <dgm:prSet/>
      <dgm:spPr/>
      <dgm:t>
        <a:bodyPr/>
        <a:lstStyle/>
        <a:p>
          <a:r>
            <a:rPr lang="en-GB" dirty="0"/>
            <a:t>What impact can policing resources have on community policing? </a:t>
          </a:r>
          <a:endParaRPr lang="en-US" dirty="0"/>
        </a:p>
      </dgm:t>
    </dgm:pt>
    <dgm:pt modelId="{3C849F87-C3B3-4C6B-BBAD-22B93DEBA6EA}" type="parTrans" cxnId="{3F75C9CD-1FA2-4597-BBB6-161031F9AC97}">
      <dgm:prSet/>
      <dgm:spPr/>
      <dgm:t>
        <a:bodyPr/>
        <a:lstStyle/>
        <a:p>
          <a:endParaRPr lang="en-US"/>
        </a:p>
      </dgm:t>
    </dgm:pt>
    <dgm:pt modelId="{ED0E414B-13EF-4ADC-B94E-C540F0CF6179}" type="sibTrans" cxnId="{3F75C9CD-1FA2-4597-BBB6-161031F9AC97}">
      <dgm:prSet/>
      <dgm:spPr/>
      <dgm:t>
        <a:bodyPr/>
        <a:lstStyle/>
        <a:p>
          <a:endParaRPr lang="en-US"/>
        </a:p>
      </dgm:t>
    </dgm:pt>
    <dgm:pt modelId="{64DA270C-C4B7-46D5-BD92-2EEFDC9DB904}">
      <dgm:prSet/>
      <dgm:spPr/>
      <dgm:t>
        <a:bodyPr/>
        <a:lstStyle/>
        <a:p>
          <a:r>
            <a:rPr lang="en-GB" dirty="0"/>
            <a:t>How could police overcome this challenge? </a:t>
          </a:r>
          <a:endParaRPr lang="en-US" dirty="0"/>
        </a:p>
      </dgm:t>
    </dgm:pt>
    <dgm:pt modelId="{50C48964-3E00-4745-A2F9-F2614CFE0608}" type="parTrans" cxnId="{74C433AC-CAA3-46F1-801D-C67288767B9A}">
      <dgm:prSet/>
      <dgm:spPr/>
      <dgm:t>
        <a:bodyPr/>
        <a:lstStyle/>
        <a:p>
          <a:endParaRPr lang="en-US"/>
        </a:p>
      </dgm:t>
    </dgm:pt>
    <dgm:pt modelId="{CDF82400-B675-47DD-A119-6EBBED404F9A}" type="sibTrans" cxnId="{74C433AC-CAA3-46F1-801D-C67288767B9A}">
      <dgm:prSet/>
      <dgm:spPr/>
      <dgm:t>
        <a:bodyPr/>
        <a:lstStyle/>
        <a:p>
          <a:endParaRPr lang="en-US"/>
        </a:p>
      </dgm:t>
    </dgm:pt>
    <dgm:pt modelId="{3CFE98D3-2024-4E11-A397-FCD25E321C1B}" type="pres">
      <dgm:prSet presAssocID="{CE2F2240-DA4F-4EEC-9CA5-C1B24F9C87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8D75E0-CA29-495C-933A-3F53C39597DB}" type="pres">
      <dgm:prSet presAssocID="{1CADE26F-534C-4DB3-BD28-7E1A3FEC4604}" presName="hierRoot1" presStyleCnt="0"/>
      <dgm:spPr/>
    </dgm:pt>
    <dgm:pt modelId="{0B5C110E-D1DC-45F7-A091-90CDD8127189}" type="pres">
      <dgm:prSet presAssocID="{1CADE26F-534C-4DB3-BD28-7E1A3FEC4604}" presName="composite" presStyleCnt="0"/>
      <dgm:spPr/>
    </dgm:pt>
    <dgm:pt modelId="{8F027949-9EB6-4F7E-B0F2-1A976C37C880}" type="pres">
      <dgm:prSet presAssocID="{1CADE26F-534C-4DB3-BD28-7E1A3FEC4604}" presName="background" presStyleLbl="node0" presStyleIdx="0" presStyleCnt="2"/>
      <dgm:spPr/>
    </dgm:pt>
    <dgm:pt modelId="{88594C0D-E1EF-49BB-B652-0F9C0FC81899}" type="pres">
      <dgm:prSet presAssocID="{1CADE26F-534C-4DB3-BD28-7E1A3FEC4604}" presName="text" presStyleLbl="fgAcc0" presStyleIdx="0" presStyleCnt="2">
        <dgm:presLayoutVars>
          <dgm:chPref val="3"/>
        </dgm:presLayoutVars>
      </dgm:prSet>
      <dgm:spPr/>
    </dgm:pt>
    <dgm:pt modelId="{66C5853D-7DD9-4610-8BC9-9C5DCC293FFC}" type="pres">
      <dgm:prSet presAssocID="{1CADE26F-534C-4DB3-BD28-7E1A3FEC4604}" presName="hierChild2" presStyleCnt="0"/>
      <dgm:spPr/>
    </dgm:pt>
    <dgm:pt modelId="{696BCC45-AB7D-4B02-8496-50626674BCCE}" type="pres">
      <dgm:prSet presAssocID="{64DA270C-C4B7-46D5-BD92-2EEFDC9DB904}" presName="hierRoot1" presStyleCnt="0"/>
      <dgm:spPr/>
    </dgm:pt>
    <dgm:pt modelId="{5053A4B9-5E08-4D44-B158-F8D2F97B6F95}" type="pres">
      <dgm:prSet presAssocID="{64DA270C-C4B7-46D5-BD92-2EEFDC9DB904}" presName="composite" presStyleCnt="0"/>
      <dgm:spPr/>
    </dgm:pt>
    <dgm:pt modelId="{F9438D68-0A85-4C8C-8C5A-8DFAE0159C90}" type="pres">
      <dgm:prSet presAssocID="{64DA270C-C4B7-46D5-BD92-2EEFDC9DB904}" presName="background" presStyleLbl="node0" presStyleIdx="1" presStyleCnt="2"/>
      <dgm:spPr/>
    </dgm:pt>
    <dgm:pt modelId="{B2DF7640-4751-4831-A09C-0B2BC9019815}" type="pres">
      <dgm:prSet presAssocID="{64DA270C-C4B7-46D5-BD92-2EEFDC9DB904}" presName="text" presStyleLbl="fgAcc0" presStyleIdx="1" presStyleCnt="2">
        <dgm:presLayoutVars>
          <dgm:chPref val="3"/>
        </dgm:presLayoutVars>
      </dgm:prSet>
      <dgm:spPr/>
    </dgm:pt>
    <dgm:pt modelId="{A260B0EA-F1D4-465E-A6EE-0B50ECC57EEA}" type="pres">
      <dgm:prSet presAssocID="{64DA270C-C4B7-46D5-BD92-2EEFDC9DB904}" presName="hierChild2" presStyleCnt="0"/>
      <dgm:spPr/>
    </dgm:pt>
  </dgm:ptLst>
  <dgm:cxnLst>
    <dgm:cxn modelId="{2E7D1763-6458-40E8-B941-EACBCB5EBB6A}" type="presOf" srcId="{1CADE26F-534C-4DB3-BD28-7E1A3FEC4604}" destId="{88594C0D-E1EF-49BB-B652-0F9C0FC81899}" srcOrd="0" destOrd="0" presId="urn:microsoft.com/office/officeart/2005/8/layout/hierarchy1"/>
    <dgm:cxn modelId="{74C433AC-CAA3-46F1-801D-C67288767B9A}" srcId="{CE2F2240-DA4F-4EEC-9CA5-C1B24F9C8766}" destId="{64DA270C-C4B7-46D5-BD92-2EEFDC9DB904}" srcOrd="1" destOrd="0" parTransId="{50C48964-3E00-4745-A2F9-F2614CFE0608}" sibTransId="{CDF82400-B675-47DD-A119-6EBBED404F9A}"/>
    <dgm:cxn modelId="{3F75C9CD-1FA2-4597-BBB6-161031F9AC97}" srcId="{CE2F2240-DA4F-4EEC-9CA5-C1B24F9C8766}" destId="{1CADE26F-534C-4DB3-BD28-7E1A3FEC4604}" srcOrd="0" destOrd="0" parTransId="{3C849F87-C3B3-4C6B-BBAD-22B93DEBA6EA}" sibTransId="{ED0E414B-13EF-4ADC-B94E-C540F0CF6179}"/>
    <dgm:cxn modelId="{82DE49D2-89E4-4148-8F66-8CA7D84721E4}" type="presOf" srcId="{64DA270C-C4B7-46D5-BD92-2EEFDC9DB904}" destId="{B2DF7640-4751-4831-A09C-0B2BC9019815}" srcOrd="0" destOrd="0" presId="urn:microsoft.com/office/officeart/2005/8/layout/hierarchy1"/>
    <dgm:cxn modelId="{1C373DFD-B43B-422A-9484-C9999FAC5992}" type="presOf" srcId="{CE2F2240-DA4F-4EEC-9CA5-C1B24F9C8766}" destId="{3CFE98D3-2024-4E11-A397-FCD25E321C1B}" srcOrd="0" destOrd="0" presId="urn:microsoft.com/office/officeart/2005/8/layout/hierarchy1"/>
    <dgm:cxn modelId="{CE4658A0-BD3F-4A70-952F-4C8801B7EA88}" type="presParOf" srcId="{3CFE98D3-2024-4E11-A397-FCD25E321C1B}" destId="{898D75E0-CA29-495C-933A-3F53C39597DB}" srcOrd="0" destOrd="0" presId="urn:microsoft.com/office/officeart/2005/8/layout/hierarchy1"/>
    <dgm:cxn modelId="{16DC314B-1280-484E-A675-B156257C59DD}" type="presParOf" srcId="{898D75E0-CA29-495C-933A-3F53C39597DB}" destId="{0B5C110E-D1DC-45F7-A091-90CDD8127189}" srcOrd="0" destOrd="0" presId="urn:microsoft.com/office/officeart/2005/8/layout/hierarchy1"/>
    <dgm:cxn modelId="{8EC08C38-BA2B-47A0-A72C-99047601C2C6}" type="presParOf" srcId="{0B5C110E-D1DC-45F7-A091-90CDD8127189}" destId="{8F027949-9EB6-4F7E-B0F2-1A976C37C880}" srcOrd="0" destOrd="0" presId="urn:microsoft.com/office/officeart/2005/8/layout/hierarchy1"/>
    <dgm:cxn modelId="{A0455AE8-11F9-4D2B-8470-1F9926791AD1}" type="presParOf" srcId="{0B5C110E-D1DC-45F7-A091-90CDD8127189}" destId="{88594C0D-E1EF-49BB-B652-0F9C0FC81899}" srcOrd="1" destOrd="0" presId="urn:microsoft.com/office/officeart/2005/8/layout/hierarchy1"/>
    <dgm:cxn modelId="{C8F6D6D8-577C-4CD5-ABD5-9F45B33C2966}" type="presParOf" srcId="{898D75E0-CA29-495C-933A-3F53C39597DB}" destId="{66C5853D-7DD9-4610-8BC9-9C5DCC293FFC}" srcOrd="1" destOrd="0" presId="urn:microsoft.com/office/officeart/2005/8/layout/hierarchy1"/>
    <dgm:cxn modelId="{D094A92A-0656-4469-B04D-A8D70CEA880F}" type="presParOf" srcId="{3CFE98D3-2024-4E11-A397-FCD25E321C1B}" destId="{696BCC45-AB7D-4B02-8496-50626674BCCE}" srcOrd="1" destOrd="0" presId="urn:microsoft.com/office/officeart/2005/8/layout/hierarchy1"/>
    <dgm:cxn modelId="{6BD0E7A1-90D9-4763-A62D-030F8C73E55A}" type="presParOf" srcId="{696BCC45-AB7D-4B02-8496-50626674BCCE}" destId="{5053A4B9-5E08-4D44-B158-F8D2F97B6F95}" srcOrd="0" destOrd="0" presId="urn:microsoft.com/office/officeart/2005/8/layout/hierarchy1"/>
    <dgm:cxn modelId="{F62794A5-E1B8-4F57-9355-463D3AC28ADD}" type="presParOf" srcId="{5053A4B9-5E08-4D44-B158-F8D2F97B6F95}" destId="{F9438D68-0A85-4C8C-8C5A-8DFAE0159C90}" srcOrd="0" destOrd="0" presId="urn:microsoft.com/office/officeart/2005/8/layout/hierarchy1"/>
    <dgm:cxn modelId="{D55B1668-7875-4A98-AE24-57E923CA99BD}" type="presParOf" srcId="{5053A4B9-5E08-4D44-B158-F8D2F97B6F95}" destId="{B2DF7640-4751-4831-A09C-0B2BC9019815}" srcOrd="1" destOrd="0" presId="urn:microsoft.com/office/officeart/2005/8/layout/hierarchy1"/>
    <dgm:cxn modelId="{B1F2F068-4287-451A-9359-135139A5FD67}" type="presParOf" srcId="{696BCC45-AB7D-4B02-8496-50626674BCCE}" destId="{A260B0EA-F1D4-465E-A6EE-0B50ECC57E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27949-9EB6-4F7E-B0F2-1A976C37C880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94C0D-E1EF-49BB-B652-0F9C0FC81899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What impact can policing resources have on community policing? </a:t>
          </a:r>
          <a:endParaRPr lang="en-US" sz="4000" kern="1200" dirty="0"/>
        </a:p>
      </dsp:txBody>
      <dsp:txXfrm>
        <a:off x="602678" y="725825"/>
        <a:ext cx="4463730" cy="2771523"/>
      </dsp:txXfrm>
    </dsp:sp>
    <dsp:sp modelId="{F9438D68-0A85-4C8C-8C5A-8DFAE0159C90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F7640-4751-4831-A09C-0B2BC9019815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How could police overcome this challenge? </a:t>
          </a:r>
          <a:endParaRPr lang="en-US" sz="4000" kern="1200" dirty="0"/>
        </a:p>
      </dsp:txBody>
      <dsp:txXfrm>
        <a:off x="6269123" y="725825"/>
        <a:ext cx="4463730" cy="2771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540DCC-872D-4BEF-AD3F-0B890267284E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741E4-EBC6-4728-8E4D-E627F4A5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67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yiH2E6n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LcVJ-smsw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owyP7I_q0I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233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00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Dyfed-Powys Police: Anti-social behaviour community trigger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8533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971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Neighbourhood policing - Evidence-Based Neighbourhood Policing Tool in Hampshire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21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417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62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01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1819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hlinkClick r:id="rId3"/>
              </a:rPr>
              <a:t>https://youtu.be/kowyP7I_q0I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8219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941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D741E4-EBC6-4728-8E4D-E627F4A502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822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B4AEE-0C24-BF66-7291-E0B0464288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35D30-FD65-CFEB-3D9F-651F464BB2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925C-0ED9-EAB8-F5CF-45D3571A8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E3E53-A859-FC59-3288-C02A20E78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723AC-6046-FA67-A965-EF2A927F7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71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B3D7C-44E7-6DF5-A56A-D839E6F5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4DFBD-FB1A-0E46-702F-133C59E55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96E30-CB64-7EFA-D24E-FACF20C21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C9425-677D-7DC5-C623-0D3AC4870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BC3F5-636A-DF24-3E3B-43BB38A10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380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735B1-9A51-6F1B-32E2-B642D931B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70456-771A-7537-39BD-953467F1D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6FF77-8CBC-BC3A-6A8E-84FD87DB8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F05DE-3D48-43C4-9C20-32C688AB0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33D8A-7A58-B3E0-DF67-8D945ED80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025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5BD3-A79F-D8B2-A65D-68FBACB4C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602DF-FA59-7849-D12C-8AD02B0F18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20ED14-0B6F-0037-C128-3425B1B0F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8BF47-DC5B-088A-4A49-A9C1E0883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D1A76E-0F8B-206C-BB54-4BAB6C832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CD226-E97C-9C51-72D7-6C6D3946F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297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BE003-8AB8-B093-8088-26D107098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F943C-C90E-9049-A2AC-C1F593DF51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B3505-E3C0-9A89-E41A-259774715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A9B5F8-9B4E-A7B4-8EDD-429885FBB1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0B2645-7FFF-5138-C448-34E328983E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F943-F3A9-361A-C370-66A41AFDA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82347A-01C6-D24F-4975-964E5A567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E4E885-BF82-F83D-E9BF-E362C2E47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20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BADE-2AE7-71D2-16E6-96B777AA1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2F0D50-326B-7575-BF59-47398F0FA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DE597C-6250-FB8A-D8E0-74C1B4DBE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391111-A677-1DD6-1CEA-F678E500D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33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B83872-5F8F-9F19-333E-8178A2DD4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460ACC-F0EA-4CDD-DF5C-4A2C89EFD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BDACBD-2B7A-03A6-AB66-7C2D47737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69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EF2CA-56B5-6D4C-6CC6-B23B539E2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43AEE-95E9-B894-1D5F-B76492048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2DFF41-3474-D128-EF8C-6DFE37E19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99FD64-3F76-A962-A6C7-0A2978D61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AC3A3-3D15-DE17-0F0E-056243434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148A8-921C-D7C6-53E2-3E6137F6C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4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FC84A-54CB-50AA-4B32-CFD30F247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898223-C600-0903-BF2C-DBC1EA252D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AB004-E77A-BEC0-67FA-181A300B2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22A702-60BC-4B2F-D627-5180B5F4C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C35A0C-684D-4B2C-D46D-569058481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17703-60CE-33E0-BA96-B30FC8E38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130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BAB6E-14B4-D820-42C9-F677F305A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19FC8-2D5C-B657-A57B-AFF567738B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56966-3404-E03A-594F-87660A935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A8D0E-3F2B-1506-F4F1-24F2B913C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F20DF-E448-497F-7D5B-74ED067B3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479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E3848B-E191-0543-5EE5-B036E20425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10C031-56E2-DAF9-89F2-5722A07739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FB0A7-9CC9-2DEA-4E6D-4D0325E7A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BDDD6-33BF-9F5D-2549-ACC436789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774B9-6EDD-8898-5C98-5D685AAE9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68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33DBA6-BC04-CD2F-A18F-EA1922839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BA2353-2632-61CC-74D2-9C58BBFAD8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83788-9BC3-CB4F-53CA-F82EBC8863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F82A6-89AF-42CA-9CA9-0B9E64BCEF4B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3ED1D-2552-EFD8-FBBF-7C73E9BA1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3B834-8E1C-8D2E-7C3B-EA4C85CF8B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E2879-287C-4A57-9EE4-62444BFDA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0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yiH2E6n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LcVJ-sms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ssioner.south-wales.police.uk/en/news/south-wales-police-youth-trust-and-cardiff-metropolitan-university-launch-new-early-intervention-sport-scheme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B9651FA3-B4A1-4E98-9B71-4CF820877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D484A-4D0F-4DFF-7EF2-731523B54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334930" cy="3004145"/>
          </a:xfrm>
        </p:spPr>
        <p:txBody>
          <a:bodyPr>
            <a:normAutofit/>
          </a:bodyPr>
          <a:lstStyle/>
          <a:p>
            <a:r>
              <a:rPr lang="en-GB"/>
              <a:t>Policing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ABF4B6-3B4B-60FD-6302-4E9C8990F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5" y="3849845"/>
            <a:ext cx="5334931" cy="2189214"/>
          </a:xfrm>
        </p:spPr>
        <p:txBody>
          <a:bodyPr>
            <a:normAutofit/>
          </a:bodyPr>
          <a:lstStyle/>
          <a:p>
            <a:r>
              <a:rPr lang="en-GB"/>
              <a:t>Rachel Smith, MA Ed</a:t>
            </a:r>
          </a:p>
        </p:txBody>
      </p:sp>
      <p:sp>
        <p:nvSpPr>
          <p:cNvPr id="25" name="Freeform: Shape 15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3994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AFDF0C-8372-EA09-7903-33974B0EA4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17" r="15832" b="-2"/>
          <a:stretch/>
        </p:blipFill>
        <p:spPr>
          <a:xfrm>
            <a:off x="6595884" y="57974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8" name="Freeform: Shape 1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9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7B38DEF-6BA6-D624-CB67-C7BD7218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433040"/>
            <a:ext cx="10515600" cy="35901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engaging with the community to examine/critique current policing practice can have a positive impact on policing.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</a:rPr>
              <a:t>Methods currently employed to deliver effective policing to the community</a:t>
            </a:r>
          </a:p>
          <a:p>
            <a:r>
              <a:rPr lang="en-GB" sz="1600" dirty="0">
                <a:latin typeface="Arial" panose="020B0604020202020204" pitchFamily="34" charset="0"/>
              </a:rPr>
              <a:t>Understand community problems, issues and concerns regarding police practice</a:t>
            </a:r>
          </a:p>
          <a:p>
            <a:r>
              <a:rPr lang="en-GB" sz="1600" dirty="0">
                <a:latin typeface="Arial" panose="020B0604020202020204" pitchFamily="34" charset="0"/>
              </a:rPr>
              <a:t>Areas of policing where evidence-based research may benefit the level of service provided to the community</a:t>
            </a:r>
          </a:p>
          <a:p>
            <a:r>
              <a:rPr lang="en-GB" sz="1600" dirty="0">
                <a:latin typeface="Arial" panose="020B0604020202020204" pitchFamily="34" charset="0"/>
              </a:rPr>
              <a:t>Impact of policing resources on community policing </a:t>
            </a:r>
          </a:p>
          <a:p>
            <a:r>
              <a:rPr lang="en-GB" sz="1600" dirty="0">
                <a:latin typeface="Arial" panose="020B0604020202020204" pitchFamily="34" charset="0"/>
              </a:rPr>
              <a:t>Effectiveness of early intervention/early action initiatives</a:t>
            </a:r>
          </a:p>
          <a:p>
            <a:r>
              <a:rPr lang="en-GB" sz="1600" dirty="0">
                <a:latin typeface="Arial" panose="020B0604020202020204" pitchFamily="34" charset="0"/>
              </a:rPr>
              <a:t>Methods of adapting policing style to police minority groups</a:t>
            </a:r>
          </a:p>
          <a:p>
            <a:r>
              <a:rPr lang="en-GB" sz="1600" dirty="0">
                <a:latin typeface="Arial" panose="020B0604020202020204" pitchFamily="34" charset="0"/>
              </a:rPr>
              <a:t>Effectiveness of initiative/approaches made by other organisations (statutory and voluntary)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15459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319153-78FB-DD3A-A491-532EA6EC4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Methods currently employed to deliver effective policing to the community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2F877-1FB2-73D3-7AA9-D9E830E63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</a:rPr>
              <a:t>What are Community Impact Assessments?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To identify issues that may impact community confidence in the police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</a:rPr>
              <a:t>Helps inform forces about long term plans to rebuild confidence 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Provides enhanced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inv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</a:rPr>
              <a:t>estigation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</a:rPr>
              <a:t>   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Helps develop community intelligence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May involve cross boarder considerations (incident may take place in one area, but family live in another)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Should be regularly reviewed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67152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8C8D8-7D36-4EFA-C99B-B4238FFAE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Trigger Points/ Trigger Incidents</a:t>
            </a:r>
            <a:endParaRPr lang="en-US" sz="6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214BC-2304-3771-9BC2-CA2EF4555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Dyfed-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Powys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 Police: Anti-social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behaviour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 community trigger - YouTube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376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AF2A5-996D-3790-2A94-C62FDF5CD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is Evidence Based Policing? 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1D745FE6-9A7B-CC16-3E22-A4EB3A9E0D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67" r="2031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4324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CAD90B-4115-1EBC-3918-AFCCFD28D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 of evidence based policing approaches and methods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C75FA-99FD-0F36-4319-3D3BE94A9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Neighbourhood policing - Evidence-Based Neighbourhood Policing Tool in Hampshire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864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61D40-363C-503C-EB31-6D7676017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6000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3461174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BBED3-EC7F-B4DE-3727-3B988837E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28600" marR="0" lvl="0" indent="-228600" fontAlgn="auto">
              <a:spcAft>
                <a:spcPts val="0"/>
              </a:spcAft>
              <a:tabLst/>
              <a:defRPr/>
            </a:pPr>
            <a:r>
              <a:rPr kumimoji="0" lang="en-US" sz="61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Understanding community</a:t>
            </a:r>
            <a:br>
              <a:rPr kumimoji="0" lang="en-US" sz="61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61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problems, issues and concerns regarding police practice</a:t>
            </a:r>
            <a:br>
              <a:rPr kumimoji="0" lang="en-US" sz="61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6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470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5042D-2441-3F3C-8460-F08FB89DA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Can you think of  areas within policing, where evidence-based research may benefit the level of service provided to the community?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450315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23C88E7-856D-102D-3EFF-0948A06E14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10844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135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7CD87-3277-426C-7701-A192BAF9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GB" sz="3800">
                <a:latin typeface="Arial" panose="020B0604020202020204" pitchFamily="34" charset="0"/>
                <a:ea typeface="+mn-ea"/>
                <a:cs typeface="+mn-cs"/>
              </a:rPr>
              <a:t>E</a:t>
            </a:r>
            <a:r>
              <a:rPr kumimoji="0" lang="en-GB" sz="3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arly intervention/early action initiatives</a:t>
            </a:r>
            <a:br>
              <a:rPr kumimoji="0" lang="en-GB" sz="3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endParaRPr lang="en-GB" sz="380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1022270-E124-F556-5548-92873081FD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05" r="31556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BCCC5-577E-CC34-9CF7-55F44275E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is early intervention/ early action initiatives?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How effective is early intervention? </a:t>
            </a:r>
          </a:p>
        </p:txBody>
      </p:sp>
    </p:spTree>
    <p:extLst>
      <p:ext uri="{BB962C8B-B14F-4D97-AF65-F5344CB8AC3E}">
        <p14:creationId xmlns:p14="http://schemas.microsoft.com/office/powerpoint/2010/main" val="264458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69E92-B071-03AF-DF3B-4A420CC49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‘Step Into Sport’ Initiative 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EA7A8-53AC-2E6E-D7DA-F0D7B9E63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>
                <a:hlinkClick r:id="rId3"/>
              </a:rPr>
              <a:t>South Wales Police Youth Trust and Cardiff Metropolitan University launch new early intervention sport scheme (south-wales.police.uk)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04094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DC5DD-423E-0B8D-F680-FF5125CB2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28600" marR="0" lvl="0" indent="-228600" fontAlgn="auto">
              <a:spcAft>
                <a:spcPts val="0"/>
              </a:spcAft>
              <a:tabLst/>
              <a:defRPr/>
            </a:pPr>
            <a:r>
              <a:rPr kumimoji="0" lang="en-US" sz="55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Methods of adapting policing style to police minority groups</a:t>
            </a:r>
            <a:br>
              <a:rPr kumimoji="0" lang="en-US" sz="55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5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11824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4F366-4015-8363-B767-85CD735ED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GB" sz="300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kumimoji="0" lang="en-GB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nitiative approaches made by other organisations (statutory and voluntary)</a:t>
            </a:r>
            <a:br>
              <a:rPr kumimoji="0" lang="en-GB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32926-6235-8ED4-92D9-7BE9DEE6E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Research task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Find an initiative approach that has been made by other organisations, make some notes on this.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Please be prepared to share this with the group. </a:t>
            </a:r>
          </a:p>
        </p:txBody>
      </p:sp>
    </p:spTree>
    <p:extLst>
      <p:ext uri="{BB962C8B-B14F-4D97-AF65-F5344CB8AC3E}">
        <p14:creationId xmlns:p14="http://schemas.microsoft.com/office/powerpoint/2010/main" val="20921919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8B13C-5290-49CA-A96F-E14449624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Any Questions? 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9CEEA94E-4052-B3AA-AEE2-96F7BE805F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98" r="26231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6E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1101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413</Words>
  <Application>Microsoft Office PowerPoint</Application>
  <PresentationFormat>Widescreen</PresentationFormat>
  <Paragraphs>67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Policing Practice </vt:lpstr>
      <vt:lpstr>PowerPoint Presentation</vt:lpstr>
      <vt:lpstr>Methods currently employed to deliver effective policing to the community</vt:lpstr>
      <vt:lpstr>Trigger Points/ Trigger Incidents</vt:lpstr>
      <vt:lpstr>PowerPoint Presentation</vt:lpstr>
      <vt:lpstr>Use of evidence based policing approaches and methods</vt:lpstr>
      <vt:lpstr>PowerPoint Presentation</vt:lpstr>
      <vt:lpstr>Understanding community problems, issues and concerns regarding police practice </vt:lpstr>
      <vt:lpstr>PowerPoint Presentation</vt:lpstr>
      <vt:lpstr>PowerPoint Presentation</vt:lpstr>
      <vt:lpstr>Early intervention/early action initiatives </vt:lpstr>
      <vt:lpstr>‘Step Into Sport’ Initiative  </vt:lpstr>
      <vt:lpstr>Methods of adapting policing style to police minority groups </vt:lpstr>
      <vt:lpstr>Initiative approaches made by other organisations (statutory and voluntary)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2022-08-18T12:16:43Z</dcterms:created>
  <dcterms:modified xsi:type="dcterms:W3CDTF">2023-03-21T10:16:49Z</dcterms:modified>
</cp:coreProperties>
</file>