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handoutMasterIdLst>
    <p:handoutMasterId r:id="rId8"/>
  </p:handoutMasterIdLst>
  <p:sldIdLst>
    <p:sldId id="262" r:id="rId2"/>
    <p:sldId id="263" r:id="rId3"/>
    <p:sldId id="264" r:id="rId4"/>
    <p:sldId id="265" r:id="rId5"/>
    <p:sldId id="266" r:id="rId6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 vertBarState="maximized">
    <p:restoredLeft sz="15620"/>
    <p:restoredTop sz="94660"/>
  </p:normalViewPr>
  <p:slideViewPr>
    <p:cSldViewPr>
      <p:cViewPr varScale="1">
        <p:scale>
          <a:sx n="97" d="100"/>
          <a:sy n="97" d="100"/>
        </p:scale>
        <p:origin x="-114" y="-1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CD495B-1BBE-4518-8D24-E8269868D025}" type="datetimeFigureOut">
              <a:rPr lang="en-US" smtClean="0"/>
              <a:t>4/6/2009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376B64-813B-446D-9C0E-8F41FEF4FB51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8A521E-D738-4B17-92B8-6FF69DF2AA3C}" type="datetimeFigureOut">
              <a:rPr lang="en-US" smtClean="0"/>
              <a:pPr/>
              <a:t>4/6/2009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A7FFE3-33C0-4528-8353-DDD11709E230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>
            <a:normAutofit/>
          </a:bodyPr>
          <a:lstStyle>
            <a:lvl1pPr algn="l">
              <a:defRPr sz="3600" b="1">
                <a:latin typeface="Baskerville Old Face" pitchFamily="18" charset="0"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2" name="Subtitle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>
            <a:normAutofit/>
          </a:bodyPr>
          <a:lstStyle>
            <a:lvl1pPr marL="27432" indent="0" algn="l">
              <a:buFontTx/>
              <a:buBlip>
                <a:blip r:embed="rId2"/>
              </a:buBlip>
              <a:defRPr sz="2400" b="0">
                <a:solidFill>
                  <a:schemeClr val="accent3">
                    <a:lumMod val="50000"/>
                  </a:schemeClr>
                </a:solidFill>
                <a:latin typeface="Arial" pitchFamily="34" charset="0"/>
                <a:cs typeface="Arial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56099FE-82B7-46B7-A1DC-593B879E43C1}" type="datetimeFigureOut">
              <a:rPr lang="en-US" smtClean="0"/>
              <a:pPr/>
              <a:t>4/6/2009</a:t>
            </a:fld>
            <a:endParaRPr lang="en-GB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4C6525-FE6D-41AD-9D1F-AA3A0DBA62A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Ova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 b="1">
                <a:latin typeface="Baskerville Old Face" pitchFamily="18" charset="0"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</a:schemeClr>
                </a:solidFill>
                <a:latin typeface="Baskerville Old Face" pitchFamily="18" charset="0"/>
              </a:defRPr>
            </a:lvl1pPr>
            <a:lvl2pPr>
              <a:defRPr>
                <a:solidFill>
                  <a:schemeClr val="accent1">
                    <a:lumMod val="75000"/>
                  </a:schemeClr>
                </a:solidFill>
                <a:latin typeface="Baskerville Old Face" pitchFamily="18" charset="0"/>
              </a:defRPr>
            </a:lvl2pPr>
            <a:lvl3pPr>
              <a:defRPr>
                <a:solidFill>
                  <a:schemeClr val="accent1">
                    <a:lumMod val="75000"/>
                  </a:schemeClr>
                </a:solidFill>
                <a:latin typeface="Baskerville Old Face" pitchFamily="18" charset="0"/>
              </a:defRPr>
            </a:lvl3pPr>
            <a:lvl4pPr>
              <a:defRPr>
                <a:solidFill>
                  <a:schemeClr val="accent1">
                    <a:lumMod val="75000"/>
                  </a:schemeClr>
                </a:solidFill>
                <a:latin typeface="Baskerville Old Face" pitchFamily="18" charset="0"/>
              </a:defRPr>
            </a:lvl4pPr>
            <a:lvl5pPr>
              <a:defRPr>
                <a:solidFill>
                  <a:schemeClr val="accent1">
                    <a:lumMod val="75000"/>
                  </a:schemeClr>
                </a:solidFill>
                <a:latin typeface="Baskerville Old Face" pitchFamily="18" charset="0"/>
              </a:defRPr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56099FE-82B7-46B7-A1DC-593B879E43C1}" type="datetimeFigureOut">
              <a:rPr lang="en-US" smtClean="0"/>
              <a:pPr/>
              <a:t>4/6/2009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4C6525-FE6D-41AD-9D1F-AA3A0DBA62A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56099FE-82B7-46B7-A1DC-593B879E43C1}" type="datetimeFigureOut">
              <a:rPr lang="en-US" smtClean="0"/>
              <a:pPr/>
              <a:t>4/6/2009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4C6525-FE6D-41AD-9D1F-AA3A0DBA62A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56099FE-82B7-46B7-A1DC-593B879E43C1}" type="datetimeFigureOut">
              <a:rPr lang="en-US" smtClean="0"/>
              <a:pPr/>
              <a:t>4/6/2009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4C6525-FE6D-41AD-9D1F-AA3A0DBA62A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56099FE-82B7-46B7-A1DC-593B879E43C1}" type="datetimeFigureOut">
              <a:rPr lang="en-US" smtClean="0"/>
              <a:pPr/>
              <a:t>4/6/2009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4C6525-FE6D-41AD-9D1F-AA3A0DBA62A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56099FE-82B7-46B7-A1DC-593B879E43C1}" type="datetimeFigureOut">
              <a:rPr lang="en-US" smtClean="0"/>
              <a:pPr/>
              <a:t>4/6/2009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4C6525-FE6D-41AD-9D1F-AA3A0DBA62A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56099FE-82B7-46B7-A1DC-593B879E43C1}" type="datetimeFigureOut">
              <a:rPr lang="en-US" smtClean="0"/>
              <a:pPr/>
              <a:t>4/6/2009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4C6525-FE6D-41AD-9D1F-AA3A0DBA62A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Rectangle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56099FE-82B7-46B7-A1DC-593B879E43C1}" type="datetimeFigureOut">
              <a:rPr lang="en-US" smtClean="0"/>
              <a:pPr/>
              <a:t>4/6/2009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4C6525-FE6D-41AD-9D1F-AA3A0DBA62A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56099FE-82B7-46B7-A1DC-593B879E43C1}" type="datetimeFigureOut">
              <a:rPr lang="en-US" smtClean="0"/>
              <a:pPr/>
              <a:t>4/6/2009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4C6525-FE6D-41AD-9D1F-AA3A0DBA62A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9" name="Flowchart: Process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Flowchart: Process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56099FE-82B7-46B7-A1DC-593B879E43C1}" type="datetimeFigureOut">
              <a:rPr lang="en-US" smtClean="0"/>
              <a:pPr/>
              <a:t>4/6/2009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4C6525-FE6D-41AD-9D1F-AA3A0DBA62A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56099FE-82B7-46B7-A1DC-593B879E43C1}" type="datetimeFigureOut">
              <a:rPr lang="en-US" smtClean="0"/>
              <a:pPr/>
              <a:t>4/6/2009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4C6525-FE6D-41AD-9D1F-AA3A0DBA62A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e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Donut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056099FE-82B7-46B7-A1DC-593B879E43C1}" type="datetimeFigureOut">
              <a:rPr lang="en-US" smtClean="0"/>
              <a:pPr/>
              <a:t>4/6/2009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E64C6525-FE6D-41AD-9D1F-AA3A0DBA62A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5" name="Rectangle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 lIns="90488" tIns="44450" rIns="90488" bIns="44450">
            <a:normAutofit/>
          </a:bodyPr>
          <a:lstStyle/>
          <a:p>
            <a:r>
              <a:rPr lang="en-US" b="1" dirty="0"/>
              <a:t>Working with Slides in Different Views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noFill/>
          <a:ln/>
        </p:spPr>
        <p:txBody>
          <a:bodyPr lIns="90488" tIns="44450" rIns="90488" bIns="44450"/>
          <a:lstStyle/>
          <a:p>
            <a:pPr>
              <a:buFontTx/>
              <a:buNone/>
            </a:pPr>
            <a:endParaRPr lang="en-US" dirty="0"/>
          </a:p>
          <a:p>
            <a:r>
              <a:rPr lang="en-US" dirty="0"/>
              <a:t>Changing Views</a:t>
            </a:r>
          </a:p>
          <a:p>
            <a:r>
              <a:rPr lang="en-US" dirty="0"/>
              <a:t>Moving from Slide to Slide</a:t>
            </a:r>
          </a:p>
          <a:p>
            <a:r>
              <a:rPr lang="en-US" dirty="0"/>
              <a:t>Editing Slides</a:t>
            </a:r>
          </a:p>
          <a:p>
            <a:r>
              <a:rPr lang="en-US" dirty="0"/>
              <a:t>Editing in Slide View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1D4672-0D7C-4894-A68A-594A7F4344BB}" type="slidenum">
              <a:rPr lang="en-GB"/>
              <a:pPr/>
              <a:t>1</a:t>
            </a:fld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 lIns="90488" tIns="44450" rIns="90488" bIns="44450">
            <a:normAutofit/>
          </a:bodyPr>
          <a:lstStyle/>
          <a:p>
            <a:r>
              <a:rPr lang="en-US" sz="3200" b="1" dirty="0"/>
              <a:t>Inserting, Deleting, and Copying Slides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noFill/>
          <a:ln/>
        </p:spPr>
        <p:txBody>
          <a:bodyPr lIns="90488" tIns="44450" rIns="90488" bIns="44450"/>
          <a:lstStyle/>
          <a:p>
            <a:pPr>
              <a:buFont typeface="Arial" pitchFamily="34" charset="0"/>
              <a:buChar char="•"/>
            </a:pPr>
            <a:endParaRPr lang="en-US" dirty="0"/>
          </a:p>
          <a:p>
            <a:pPr>
              <a:buFont typeface="Arial" pitchFamily="34" charset="0"/>
              <a:buChar char="•"/>
            </a:pPr>
            <a:r>
              <a:rPr lang="en-US" dirty="0"/>
              <a:t>Selecting Slides</a:t>
            </a:r>
          </a:p>
          <a:p>
            <a:pPr>
              <a:buFont typeface="Arial" pitchFamily="34" charset="0"/>
              <a:buChar char="•"/>
            </a:pPr>
            <a:r>
              <a:rPr lang="en-US" dirty="0"/>
              <a:t>Inserting a Slide</a:t>
            </a:r>
          </a:p>
          <a:p>
            <a:pPr>
              <a:buFont typeface="Arial" pitchFamily="34" charset="0"/>
              <a:buChar char="•"/>
            </a:pPr>
            <a:r>
              <a:rPr lang="en-US" dirty="0"/>
              <a:t>Adding Slides from Another Presentation</a:t>
            </a:r>
          </a:p>
          <a:p>
            <a:pPr>
              <a:buFont typeface="Arial" pitchFamily="34" charset="0"/>
              <a:buChar char="•"/>
            </a:pPr>
            <a:r>
              <a:rPr lang="en-US" dirty="0"/>
              <a:t>Creating Slides from a Document Outline</a:t>
            </a:r>
          </a:p>
          <a:p>
            <a:pPr>
              <a:buFont typeface="Arial" pitchFamily="34" charset="0"/>
              <a:buChar char="•"/>
            </a:pPr>
            <a:r>
              <a:rPr lang="en-US" dirty="0"/>
              <a:t>Deleting Slides</a:t>
            </a:r>
          </a:p>
          <a:p>
            <a:pPr>
              <a:buFont typeface="Arial" pitchFamily="34" charset="0"/>
              <a:buChar char="•"/>
            </a:pPr>
            <a:r>
              <a:rPr lang="en-US" dirty="0"/>
              <a:t>Cutting, Copying, and Pasting Slides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A343A-F585-4172-BDBA-633B09F4C2E1}" type="slidenum">
              <a:rPr lang="en-GB"/>
              <a:pPr/>
              <a:t>2</a:t>
            </a:fld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 lIns="90488" tIns="44450" rIns="90488" bIns="44450"/>
          <a:lstStyle/>
          <a:p>
            <a:r>
              <a:rPr lang="en-US" b="1"/>
              <a:t>Adding Text to a Slide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>
          <a:noFill/>
          <a:ln/>
        </p:spPr>
        <p:txBody>
          <a:bodyPr lIns="90488" tIns="44450" rIns="90488" bIns="44450"/>
          <a:lstStyle/>
          <a:p>
            <a:pPr>
              <a:lnSpc>
                <a:spcPct val="90000"/>
              </a:lnSpc>
              <a:buFont typeface="Arial" pitchFamily="34" charset="0"/>
              <a:buChar char="•"/>
            </a:pPr>
            <a:endParaRPr lang="en-US" dirty="0"/>
          </a:p>
          <a:p>
            <a:pPr>
              <a:lnSpc>
                <a:spcPct val="90000"/>
              </a:lnSpc>
              <a:buFont typeface="Arial" pitchFamily="34" charset="0"/>
              <a:buChar char="•"/>
            </a:pPr>
            <a:r>
              <a:rPr lang="en-US" dirty="0"/>
              <a:t>Creating a text Box</a:t>
            </a:r>
          </a:p>
          <a:p>
            <a:pPr>
              <a:lnSpc>
                <a:spcPct val="90000"/>
              </a:lnSpc>
              <a:buFont typeface="Arial" pitchFamily="34" charset="0"/>
              <a:buChar char="•"/>
            </a:pPr>
            <a:r>
              <a:rPr lang="en-US" dirty="0"/>
              <a:t>Selecting, Deleting, and Moving a Text Box</a:t>
            </a:r>
          </a:p>
          <a:p>
            <a:pPr>
              <a:lnSpc>
                <a:spcPct val="90000"/>
              </a:lnSpc>
              <a:buFont typeface="Arial" pitchFamily="34" charset="0"/>
              <a:buChar char="•"/>
            </a:pPr>
            <a:r>
              <a:rPr lang="en-US" dirty="0"/>
              <a:t>Editing Text in a text box</a:t>
            </a:r>
          </a:p>
          <a:p>
            <a:pPr>
              <a:lnSpc>
                <a:spcPct val="90000"/>
              </a:lnSpc>
              <a:buFont typeface="Arial" pitchFamily="34" charset="0"/>
              <a:buChar char="•"/>
            </a:pPr>
            <a:r>
              <a:rPr lang="en-US" dirty="0"/>
              <a:t>Changing the text Alignment and Line Spacing</a:t>
            </a:r>
          </a:p>
          <a:p>
            <a:pPr>
              <a:lnSpc>
                <a:spcPct val="90000"/>
              </a:lnSpc>
              <a:buFont typeface="Arial" pitchFamily="34" charset="0"/>
              <a:buChar char="•"/>
            </a:pPr>
            <a:r>
              <a:rPr lang="en-US" dirty="0"/>
              <a:t>Adding a WordArt Object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380961-0EEF-4082-811A-5087491BAA10}" type="slidenum">
              <a:rPr lang="en-GB"/>
              <a:pPr/>
              <a:t>3</a:t>
            </a:fld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 lIns="90488" tIns="44450" rIns="90488" bIns="44450">
            <a:normAutofit/>
          </a:bodyPr>
          <a:lstStyle/>
          <a:p>
            <a:r>
              <a:rPr lang="en-US" b="1"/>
              <a:t>Changing the Look of Your Text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idx="1"/>
          </p:nvPr>
        </p:nvSpPr>
        <p:spPr>
          <a:noFill/>
          <a:ln/>
        </p:spPr>
        <p:txBody>
          <a:bodyPr lIns="90488" tIns="44450" rIns="90488" bIns="44450"/>
          <a:lstStyle/>
          <a:p>
            <a:pPr>
              <a:buFont typeface="Arial" pitchFamily="34" charset="0"/>
              <a:buChar char="•"/>
            </a:pPr>
            <a:endParaRPr lang="en-US" dirty="0"/>
          </a:p>
          <a:p>
            <a:pPr>
              <a:buFont typeface="Arial" pitchFamily="34" charset="0"/>
              <a:buChar char="•"/>
            </a:pPr>
            <a:r>
              <a:rPr lang="en-US" dirty="0"/>
              <a:t>Enhancing Your Text with the Font Dialog Box</a:t>
            </a:r>
          </a:p>
          <a:p>
            <a:pPr>
              <a:buFont typeface="Arial" pitchFamily="34" charset="0"/>
              <a:buChar char="•"/>
            </a:pPr>
            <a:r>
              <a:rPr lang="en-US" dirty="0"/>
              <a:t>Styling Text with the Formatting Toolbar</a:t>
            </a:r>
          </a:p>
          <a:p>
            <a:pPr>
              <a:buFont typeface="Arial" pitchFamily="34" charset="0"/>
              <a:buChar char="•"/>
            </a:pPr>
            <a:r>
              <a:rPr lang="en-US" dirty="0"/>
              <a:t>Changing the Font </a:t>
            </a:r>
            <a:r>
              <a:rPr lang="en-US" dirty="0" err="1" smtClean="0"/>
              <a:t>Colour</a:t>
            </a:r>
            <a:endParaRPr lang="en-US" dirty="0" smtClean="0"/>
          </a:p>
          <a:p>
            <a:pPr>
              <a:buFont typeface="Arial" pitchFamily="34" charset="0"/>
              <a:buChar char="•"/>
            </a:pPr>
            <a:r>
              <a:rPr lang="en-US" dirty="0" smtClean="0"/>
              <a:t>Applying a Template to your Presentation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64E1C-119E-474B-87BF-F7BAF4BBC654}" type="slidenum">
              <a:rPr lang="en-GB"/>
              <a:pPr/>
              <a:t>4</a:t>
            </a:fld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Working with Charts and Graphs</a:t>
            </a:r>
            <a:endParaRPr lang="en-GB" dirty="0"/>
          </a:p>
        </p:txBody>
      </p:sp>
      <p:sp>
        <p:nvSpPr>
          <p:cNvPr id="35843" name="Rectangle 3"/>
          <p:cNvSpPr>
            <a:spLocks noGrp="1" noChangeArrowheads="1"/>
          </p:cNvSpPr>
          <p:nvPr>
            <p:ph idx="1"/>
          </p:nvPr>
        </p:nvSpPr>
        <p:spPr>
          <a:noFill/>
          <a:ln/>
        </p:spPr>
        <p:txBody>
          <a:bodyPr lIns="90488" tIns="44450" rIns="90488" bIns="44450">
            <a:normAutofit/>
          </a:bodyPr>
          <a:lstStyle/>
          <a:p>
            <a:pPr marL="365760" lvl="1" indent="-283464">
              <a:spcBef>
                <a:spcPts val="600"/>
              </a:spcBef>
              <a:buSzPct val="80000"/>
              <a:buFont typeface="Arial" pitchFamily="34" charset="0"/>
              <a:buChar char="•"/>
            </a:pPr>
            <a:r>
              <a:rPr lang="en-GB" sz="3200" dirty="0" smtClean="0"/>
              <a:t>Creating and Linking Worksheet Charts and Graphs</a:t>
            </a:r>
          </a:p>
          <a:p>
            <a:pPr marL="365760" lvl="1" indent="-283464">
              <a:spcBef>
                <a:spcPts val="600"/>
              </a:spcBef>
              <a:buSzPct val="80000"/>
              <a:buFont typeface="Arial" pitchFamily="34" charset="0"/>
              <a:buChar char="•"/>
            </a:pPr>
            <a:r>
              <a:rPr lang="en-GB" sz="3200" dirty="0" smtClean="0"/>
              <a:t>Chart Tools Ribbon</a:t>
            </a:r>
          </a:p>
          <a:p>
            <a:pPr marL="365760" lvl="1" indent="-283464">
              <a:spcBef>
                <a:spcPts val="600"/>
              </a:spcBef>
              <a:buSzPct val="80000"/>
              <a:buFont typeface="Arial" pitchFamily="34" charset="0"/>
              <a:buChar char="•"/>
            </a:pPr>
            <a:r>
              <a:rPr lang="en-GB" sz="3200" dirty="0" smtClean="0"/>
              <a:t>Incorporating Titles and Data</a:t>
            </a:r>
          </a:p>
          <a:p>
            <a:pPr marL="365760" lvl="1" indent="-283464">
              <a:spcBef>
                <a:spcPts val="600"/>
              </a:spcBef>
              <a:buSzPct val="80000"/>
              <a:buFont typeface="Arial" pitchFamily="34" charset="0"/>
              <a:buChar char="•"/>
            </a:pPr>
            <a:r>
              <a:rPr lang="en-GB" sz="3200" dirty="0" smtClean="0"/>
              <a:t>Legends and Labels</a:t>
            </a:r>
          </a:p>
          <a:p>
            <a:pPr marL="365760" lvl="1" indent="-283464">
              <a:spcBef>
                <a:spcPts val="600"/>
              </a:spcBef>
              <a:buSzPct val="80000"/>
              <a:buFont typeface="Arial" pitchFamily="34" charset="0"/>
              <a:buChar char="•"/>
            </a:pPr>
            <a:endParaRPr lang="en-GB" sz="3200" dirty="0" smtClean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2962D-7F0F-4042-B25D-7AFA570A361C}" type="slidenum">
              <a:rPr lang="en-GB"/>
              <a:pPr/>
              <a:t>5</a:t>
            </a:fld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ANET 4 NEW">
  <a:themeElements>
    <a:clrScheme name="Oriel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Custom 2">
      <a:majorFont>
        <a:latin typeface="Lucida Sans"/>
        <a:ea typeface=""/>
        <a:cs typeface=""/>
      </a:majorFont>
      <a:minorFont>
        <a:latin typeface="Lucida Sans"/>
        <a:ea typeface=""/>
        <a:cs typeface="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JANET 4 NEW</Template>
  <TotalTime>14</TotalTime>
  <Words>143</Words>
  <Application>Microsoft Office PowerPoint</Application>
  <PresentationFormat>On-screen Show (4:3)</PresentationFormat>
  <Paragraphs>37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JANET 4 NEW</vt:lpstr>
      <vt:lpstr>Working with Slides in Different Views</vt:lpstr>
      <vt:lpstr>Inserting, Deleting, and Copying Slides</vt:lpstr>
      <vt:lpstr>Adding Text to a Slide</vt:lpstr>
      <vt:lpstr>Changing the Look of Your Text</vt:lpstr>
      <vt:lpstr>Working with Charts and Graphs</vt:lpstr>
    </vt:vector>
  </TitlesOfParts>
  <Company>SIHE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2007</dc:title>
  <dc:creator>Sarah Janet Davies</dc:creator>
  <cp:lastModifiedBy>Sarah Janet Davies</cp:lastModifiedBy>
  <cp:revision>5</cp:revision>
  <dcterms:created xsi:type="dcterms:W3CDTF">2009-04-06T11:33:28Z</dcterms:created>
  <dcterms:modified xsi:type="dcterms:W3CDTF">2009-04-06T13:47:14Z</dcterms:modified>
</cp:coreProperties>
</file>