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98" r:id="rId3"/>
    <p:sldId id="287" r:id="rId4"/>
    <p:sldId id="299" r:id="rId5"/>
    <p:sldId id="300" r:id="rId6"/>
    <p:sldId id="301" r:id="rId7"/>
    <p:sldId id="288" r:id="rId8"/>
    <p:sldId id="302" r:id="rId9"/>
    <p:sldId id="303" r:id="rId10"/>
    <p:sldId id="307" r:id="rId11"/>
    <p:sldId id="304" r:id="rId12"/>
    <p:sldId id="305" r:id="rId13"/>
    <p:sldId id="308" r:id="rId14"/>
    <p:sldId id="306" r:id="rId15"/>
    <p:sldId id="309" r:id="rId16"/>
    <p:sldId id="282" r:id="rId17"/>
    <p:sldId id="296" r:id="rId18"/>
    <p:sldId id="297" r:id="rId19"/>
    <p:sldId id="283" r:id="rId20"/>
    <p:sldId id="280" r:id="rId21"/>
    <p:sldId id="31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6D1E7-C70B-884A-8FE6-C1FEED48F331}" v="63" dt="2023-10-12T16:43:02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22"/>
    <p:restoredTop sz="96327"/>
  </p:normalViewPr>
  <p:slideViewPr>
    <p:cSldViewPr snapToGrid="0">
      <p:cViewPr varScale="1">
        <p:scale>
          <a:sx n="123" d="100"/>
          <a:sy n="123" d="100"/>
        </p:scale>
        <p:origin x="8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/>
      <dgm:spPr/>
      <dgm:t>
        <a:bodyPr/>
        <a:lstStyle/>
        <a:p>
          <a:r>
            <a:rPr lang="en-US" dirty="0"/>
            <a:t>In Sibelius </a:t>
          </a:r>
          <a:r>
            <a:rPr lang="en-GB" dirty="0"/>
            <a:t>build the following scales</a:t>
          </a:r>
          <a:r>
            <a:rPr lang="en-US" dirty="0"/>
            <a:t>:</a:t>
          </a:r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/>
            <a:t>D natural minor</a:t>
          </a:r>
          <a:endParaRPr lang="en-US" dirty="0"/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2D9DA934-62C2-C04F-93C4-F5E09B1B930E}">
      <dgm:prSet/>
      <dgm:spPr/>
      <dgm:t>
        <a:bodyPr/>
        <a:lstStyle/>
        <a:p>
          <a:pPr>
            <a:lnSpc>
              <a:spcPct val="150000"/>
            </a:lnSpc>
          </a:pPr>
          <a:r>
            <a:rPr lang="en-US"/>
            <a:t>B♭ natural minor</a:t>
          </a:r>
          <a:endParaRPr lang="en-US" dirty="0"/>
        </a:p>
      </dgm:t>
    </dgm:pt>
    <dgm:pt modelId="{023C83A6-F968-314E-ABB2-E6274163A13D}" type="parTrans" cxnId="{B8947501-BA9F-F749-93AA-C15321409CB1}">
      <dgm:prSet/>
      <dgm:spPr/>
      <dgm:t>
        <a:bodyPr/>
        <a:lstStyle/>
        <a:p>
          <a:endParaRPr lang="en-GB"/>
        </a:p>
      </dgm:t>
    </dgm:pt>
    <dgm:pt modelId="{42D0934B-EDAD-5746-A4B6-51157AD22C3A}" type="sibTrans" cxnId="{B8947501-BA9F-F749-93AA-C15321409CB1}">
      <dgm:prSet/>
      <dgm:spPr/>
      <dgm:t>
        <a:bodyPr/>
        <a:lstStyle/>
        <a:p>
          <a:endParaRPr lang="en-GB"/>
        </a:p>
      </dgm:t>
    </dgm:pt>
    <dgm:pt modelId="{1B7FB8EB-2EE7-3F43-94AC-0B15282DF82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/>
            <a:t>G# natural minor</a:t>
          </a:r>
          <a:endParaRPr lang="en-US" dirty="0"/>
        </a:p>
      </dgm:t>
    </dgm:pt>
    <dgm:pt modelId="{C55B07B6-1755-8D4F-BC99-9B331FB9A048}" type="parTrans" cxnId="{C7AD55F9-C222-394F-8718-C55CC461CECF}">
      <dgm:prSet/>
      <dgm:spPr/>
      <dgm:t>
        <a:bodyPr/>
        <a:lstStyle/>
        <a:p>
          <a:endParaRPr lang="en-GB"/>
        </a:p>
      </dgm:t>
    </dgm:pt>
    <dgm:pt modelId="{EF4745B2-46D7-474A-BA4C-3EDD65D65EA6}" type="sibTrans" cxnId="{C7AD55F9-C222-394F-8718-C55CC461CECF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39FBF05B-8384-444F-9FB4-E89EA70CF36A}" type="pres">
      <dgm:prSet presAssocID="{247C9BDA-77B2-4AA7-9282-1B8D7442329C}" presName="spaceBetweenRectangles" presStyleCnt="0"/>
      <dgm:spPr/>
    </dgm:pt>
    <dgm:pt modelId="{AC7F71AB-01E7-2B42-9E7F-053539172573}" type="pres">
      <dgm:prSet presAssocID="{522FBC81-B891-4B33-9729-3A704096174F}" presName="parentLin" presStyleCnt="0"/>
      <dgm:spPr/>
    </dgm:pt>
    <dgm:pt modelId="{A9C3520D-208F-D446-AB41-B0A55F85E467}" type="pres">
      <dgm:prSet presAssocID="{522FBC81-B891-4B33-9729-3A704096174F}" presName="parentLeftMargin" presStyleLbl="node1" presStyleIdx="0" presStyleCnt="2"/>
      <dgm:spPr/>
    </dgm:pt>
    <dgm:pt modelId="{43CF93E5-27DA-9942-9F9B-8DDD4BD417BB}" type="pres">
      <dgm:prSet presAssocID="{522FBC81-B891-4B33-9729-3A704096174F}" presName="parentText" presStyleLbl="node1" presStyleIdx="1" presStyleCnt="2" custScaleX="114042">
        <dgm:presLayoutVars>
          <dgm:chMax val="0"/>
          <dgm:bulletEnabled val="1"/>
        </dgm:presLayoutVars>
      </dgm:prSet>
      <dgm:spPr/>
    </dgm:pt>
    <dgm:pt modelId="{D72F1F45-9EA7-7B49-A4FD-6C927E14FA8E}" type="pres">
      <dgm:prSet presAssocID="{522FBC81-B891-4B33-9729-3A704096174F}" presName="negativeSpace" presStyleCnt="0"/>
      <dgm:spPr/>
    </dgm:pt>
    <dgm:pt modelId="{8139B86D-AFBD-6146-BF2F-E9D8A4A85A86}" type="pres">
      <dgm:prSet presAssocID="{522FBC81-B891-4B33-9729-3A704096174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8947501-BA9F-F749-93AA-C15321409CB1}" srcId="{522FBC81-B891-4B33-9729-3A704096174F}" destId="{2D9DA934-62C2-C04F-93C4-F5E09B1B930E}" srcOrd="1" destOrd="0" parTransId="{023C83A6-F968-314E-ABB2-E6274163A13D}" sibTransId="{42D0934B-EDAD-5746-A4B6-51157AD22C3A}"/>
    <dgm:cxn modelId="{53056B18-2AEB-884E-9349-399B965C3FE7}" type="presOf" srcId="{2D9DA934-62C2-C04F-93C4-F5E09B1B930E}" destId="{8139B86D-AFBD-6146-BF2F-E9D8A4A85A86}" srcOrd="0" destOrd="1" presId="urn:microsoft.com/office/officeart/2005/8/layout/list1"/>
    <dgm:cxn modelId="{BB5EAB1F-9C19-DC4E-AEAC-63B14B940BF6}" type="presOf" srcId="{522FBC81-B891-4B33-9729-3A704096174F}" destId="{43CF93E5-27DA-9942-9F9B-8DDD4BD417BB}" srcOrd="1" destOrd="0" presId="urn:microsoft.com/office/officeart/2005/8/layout/list1"/>
    <dgm:cxn modelId="{2C955B3B-808D-AD4D-8F93-57FAB580AFC5}" type="presOf" srcId="{522FBC81-B891-4B33-9729-3A704096174F}" destId="{A9C3520D-208F-D446-AB41-B0A55F85E467}" srcOrd="0" destOrd="0" presId="urn:microsoft.com/office/officeart/2005/8/layout/list1"/>
    <dgm:cxn modelId="{3DCDBF3B-6F50-7047-B72F-E9C57461C538}" type="presOf" srcId="{1B7FB8EB-2EE7-3F43-94AC-0B15282DF829}" destId="{8139B86D-AFBD-6146-BF2F-E9D8A4A85A86}" srcOrd="0" destOrd="2" presId="urn:microsoft.com/office/officeart/2005/8/layout/list1"/>
    <dgm:cxn modelId="{594E6945-7D5D-4F31-A713-AF0242FC1122}" srcId="{4C278F46-E9F7-4B8E-8D8E-6CAC7CC9EDAB}" destId="{522FBC81-B891-4B33-9729-3A704096174F}" srcOrd="1" destOrd="0" parTransId="{380F4628-56B6-4F00-9E9D-1E7133A09E67}" sibTransId="{E7A20750-F9A5-41CB-9E98-A70F59012AE1}"/>
    <dgm:cxn modelId="{ABAD9A89-1E13-3446-BE8F-2F48EE808DA3}" type="presOf" srcId="{09EB19B7-3C3E-494F-8EC7-147D6D481A2C}" destId="{8139B86D-AFBD-6146-BF2F-E9D8A4A85A86}" srcOrd="0" destOrd="0" presId="urn:microsoft.com/office/officeart/2005/8/layout/list1"/>
    <dgm:cxn modelId="{C8CCB78A-B00A-0543-BC92-AC7EE5C68906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0C00ABBB-CC4A-CF47-B578-CAE282CB38E9}" type="presOf" srcId="{4C278F46-E9F7-4B8E-8D8E-6CAC7CC9EDAB}" destId="{B99FB99A-653F-5647-AFC3-CDA1E12DEC00}" srcOrd="0" destOrd="0" presId="urn:microsoft.com/office/officeart/2005/8/layout/list1"/>
    <dgm:cxn modelId="{D22402F8-6983-D04C-A195-42714D64F290}" type="presOf" srcId="{1D43F864-52F3-40AD-8D11-D666F2EBB208}" destId="{C8A773C7-8727-4647-B56F-266985EA645D}" srcOrd="0" destOrd="0" presId="urn:microsoft.com/office/officeart/2005/8/layout/list1"/>
    <dgm:cxn modelId="{0CF09EF8-811D-4E07-9169-2873EAD30591}" srcId="{522FBC81-B891-4B33-9729-3A704096174F}" destId="{09EB19B7-3C3E-494F-8EC7-147D6D481A2C}" srcOrd="0" destOrd="0" parTransId="{1230877E-A312-49C3-A764-371135FF1337}" sibTransId="{4D956FD9-4A7C-415D-919D-1A0177B7DC9D}"/>
    <dgm:cxn modelId="{C7AD55F9-C222-394F-8718-C55CC461CECF}" srcId="{522FBC81-B891-4B33-9729-3A704096174F}" destId="{1B7FB8EB-2EE7-3F43-94AC-0B15282DF829}" srcOrd="2" destOrd="0" parTransId="{C55B07B6-1755-8D4F-BC99-9B331FB9A048}" sibTransId="{EF4745B2-46D7-474A-BA4C-3EDD65D65EA6}"/>
    <dgm:cxn modelId="{CD45F96D-9FD6-3445-A6BA-931827A83681}" type="presParOf" srcId="{B99FB99A-653F-5647-AFC3-CDA1E12DEC00}" destId="{A781FBF2-DE25-9E4D-9EC7-6F9476D2D453}" srcOrd="0" destOrd="0" presId="urn:microsoft.com/office/officeart/2005/8/layout/list1"/>
    <dgm:cxn modelId="{BFCA3D81-0FE4-B640-8774-5520FC5CD500}" type="presParOf" srcId="{A781FBF2-DE25-9E4D-9EC7-6F9476D2D453}" destId="{C8A773C7-8727-4647-B56F-266985EA645D}" srcOrd="0" destOrd="0" presId="urn:microsoft.com/office/officeart/2005/8/layout/list1"/>
    <dgm:cxn modelId="{FE1738DA-61BA-834E-B78C-B9A005C29956}" type="presParOf" srcId="{A781FBF2-DE25-9E4D-9EC7-6F9476D2D453}" destId="{F4C1E0F1-C0AE-614F-88B1-B91ED22E7373}" srcOrd="1" destOrd="0" presId="urn:microsoft.com/office/officeart/2005/8/layout/list1"/>
    <dgm:cxn modelId="{32896BEA-F7A7-8B41-963F-3970FDDA4AF7}" type="presParOf" srcId="{B99FB99A-653F-5647-AFC3-CDA1E12DEC00}" destId="{43A31E8D-8BF8-4E4B-ACAC-E3EE3F4FB422}" srcOrd="1" destOrd="0" presId="urn:microsoft.com/office/officeart/2005/8/layout/list1"/>
    <dgm:cxn modelId="{787C1643-5067-1C42-952C-4BB2830C833A}" type="presParOf" srcId="{B99FB99A-653F-5647-AFC3-CDA1E12DEC00}" destId="{0F936A7F-AFA7-984D-90F1-9367766CB8CE}" srcOrd="2" destOrd="0" presId="urn:microsoft.com/office/officeart/2005/8/layout/list1"/>
    <dgm:cxn modelId="{A00DDFBD-6240-AE4A-95ED-518F7A4C664C}" type="presParOf" srcId="{B99FB99A-653F-5647-AFC3-CDA1E12DEC00}" destId="{39FBF05B-8384-444F-9FB4-E89EA70CF36A}" srcOrd="3" destOrd="0" presId="urn:microsoft.com/office/officeart/2005/8/layout/list1"/>
    <dgm:cxn modelId="{D27ED363-6F72-644D-AB5C-0C180C97EC65}" type="presParOf" srcId="{B99FB99A-653F-5647-AFC3-CDA1E12DEC00}" destId="{AC7F71AB-01E7-2B42-9E7F-053539172573}" srcOrd="4" destOrd="0" presId="urn:microsoft.com/office/officeart/2005/8/layout/list1"/>
    <dgm:cxn modelId="{66917A81-A68E-724F-AC6A-7D83D6244219}" type="presParOf" srcId="{AC7F71AB-01E7-2B42-9E7F-053539172573}" destId="{A9C3520D-208F-D446-AB41-B0A55F85E467}" srcOrd="0" destOrd="0" presId="urn:microsoft.com/office/officeart/2005/8/layout/list1"/>
    <dgm:cxn modelId="{607A4FC6-C6E2-E545-A77C-32B82101D3E4}" type="presParOf" srcId="{AC7F71AB-01E7-2B42-9E7F-053539172573}" destId="{43CF93E5-27DA-9942-9F9B-8DDD4BD417BB}" srcOrd="1" destOrd="0" presId="urn:microsoft.com/office/officeart/2005/8/layout/list1"/>
    <dgm:cxn modelId="{50F4CE58-0DBE-6C44-A7E1-A1CFB4A203F5}" type="presParOf" srcId="{B99FB99A-653F-5647-AFC3-CDA1E12DEC00}" destId="{D72F1F45-9EA7-7B49-A4FD-6C927E14FA8E}" srcOrd="5" destOrd="0" presId="urn:microsoft.com/office/officeart/2005/8/layout/list1"/>
    <dgm:cxn modelId="{82AE2EA2-120B-D548-A76C-C35928D5A703}" type="presParOf" srcId="{B99FB99A-653F-5647-AFC3-CDA1E12DEC00}" destId="{8139B86D-AFBD-6146-BF2F-E9D8A4A85A8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/>
      <dgm:spPr/>
      <dgm:t>
        <a:bodyPr/>
        <a:lstStyle/>
        <a:p>
          <a:r>
            <a:rPr lang="en-US" dirty="0"/>
            <a:t>In Sibelius </a:t>
          </a:r>
          <a:r>
            <a:rPr lang="en-GB" dirty="0"/>
            <a:t>build the following scales</a:t>
          </a:r>
          <a:r>
            <a:rPr lang="en-US" dirty="0"/>
            <a:t>:</a:t>
          </a:r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D harmonic minor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2D9DA934-62C2-C04F-93C4-F5E09B1B930E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B♭ harmonic minor</a:t>
          </a:r>
        </a:p>
      </dgm:t>
    </dgm:pt>
    <dgm:pt modelId="{023C83A6-F968-314E-ABB2-E6274163A13D}" type="parTrans" cxnId="{B8947501-BA9F-F749-93AA-C15321409CB1}">
      <dgm:prSet/>
      <dgm:spPr/>
      <dgm:t>
        <a:bodyPr/>
        <a:lstStyle/>
        <a:p>
          <a:endParaRPr lang="en-GB"/>
        </a:p>
      </dgm:t>
    </dgm:pt>
    <dgm:pt modelId="{42D0934B-EDAD-5746-A4B6-51157AD22C3A}" type="sibTrans" cxnId="{B8947501-BA9F-F749-93AA-C15321409CB1}">
      <dgm:prSet/>
      <dgm:spPr/>
      <dgm:t>
        <a:bodyPr/>
        <a:lstStyle/>
        <a:p>
          <a:endParaRPr lang="en-GB"/>
        </a:p>
      </dgm:t>
    </dgm:pt>
    <dgm:pt modelId="{1B7FB8EB-2EE7-3F43-94AC-0B15282DF82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G# harmonic minor</a:t>
          </a:r>
        </a:p>
      </dgm:t>
    </dgm:pt>
    <dgm:pt modelId="{C55B07B6-1755-8D4F-BC99-9B331FB9A048}" type="parTrans" cxnId="{C7AD55F9-C222-394F-8718-C55CC461CECF}">
      <dgm:prSet/>
      <dgm:spPr/>
      <dgm:t>
        <a:bodyPr/>
        <a:lstStyle/>
        <a:p>
          <a:endParaRPr lang="en-GB"/>
        </a:p>
      </dgm:t>
    </dgm:pt>
    <dgm:pt modelId="{EF4745B2-46D7-474A-BA4C-3EDD65D65EA6}" type="sibTrans" cxnId="{C7AD55F9-C222-394F-8718-C55CC461CECF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39FBF05B-8384-444F-9FB4-E89EA70CF36A}" type="pres">
      <dgm:prSet presAssocID="{247C9BDA-77B2-4AA7-9282-1B8D7442329C}" presName="spaceBetweenRectangles" presStyleCnt="0"/>
      <dgm:spPr/>
    </dgm:pt>
    <dgm:pt modelId="{AC7F71AB-01E7-2B42-9E7F-053539172573}" type="pres">
      <dgm:prSet presAssocID="{522FBC81-B891-4B33-9729-3A704096174F}" presName="parentLin" presStyleCnt="0"/>
      <dgm:spPr/>
    </dgm:pt>
    <dgm:pt modelId="{A9C3520D-208F-D446-AB41-B0A55F85E467}" type="pres">
      <dgm:prSet presAssocID="{522FBC81-B891-4B33-9729-3A704096174F}" presName="parentLeftMargin" presStyleLbl="node1" presStyleIdx="0" presStyleCnt="2"/>
      <dgm:spPr/>
    </dgm:pt>
    <dgm:pt modelId="{43CF93E5-27DA-9942-9F9B-8DDD4BD417BB}" type="pres">
      <dgm:prSet presAssocID="{522FBC81-B891-4B33-9729-3A704096174F}" presName="parentText" presStyleLbl="node1" presStyleIdx="1" presStyleCnt="2" custScaleX="114042">
        <dgm:presLayoutVars>
          <dgm:chMax val="0"/>
          <dgm:bulletEnabled val="1"/>
        </dgm:presLayoutVars>
      </dgm:prSet>
      <dgm:spPr/>
    </dgm:pt>
    <dgm:pt modelId="{D72F1F45-9EA7-7B49-A4FD-6C927E14FA8E}" type="pres">
      <dgm:prSet presAssocID="{522FBC81-B891-4B33-9729-3A704096174F}" presName="negativeSpace" presStyleCnt="0"/>
      <dgm:spPr/>
    </dgm:pt>
    <dgm:pt modelId="{8139B86D-AFBD-6146-BF2F-E9D8A4A85A86}" type="pres">
      <dgm:prSet presAssocID="{522FBC81-B891-4B33-9729-3A704096174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8947501-BA9F-F749-93AA-C15321409CB1}" srcId="{522FBC81-B891-4B33-9729-3A704096174F}" destId="{2D9DA934-62C2-C04F-93C4-F5E09B1B930E}" srcOrd="1" destOrd="0" parTransId="{023C83A6-F968-314E-ABB2-E6274163A13D}" sibTransId="{42D0934B-EDAD-5746-A4B6-51157AD22C3A}"/>
    <dgm:cxn modelId="{53056B18-2AEB-884E-9349-399B965C3FE7}" type="presOf" srcId="{2D9DA934-62C2-C04F-93C4-F5E09B1B930E}" destId="{8139B86D-AFBD-6146-BF2F-E9D8A4A85A86}" srcOrd="0" destOrd="1" presId="urn:microsoft.com/office/officeart/2005/8/layout/list1"/>
    <dgm:cxn modelId="{BB5EAB1F-9C19-DC4E-AEAC-63B14B940BF6}" type="presOf" srcId="{522FBC81-B891-4B33-9729-3A704096174F}" destId="{43CF93E5-27DA-9942-9F9B-8DDD4BD417BB}" srcOrd="1" destOrd="0" presId="urn:microsoft.com/office/officeart/2005/8/layout/list1"/>
    <dgm:cxn modelId="{2C955B3B-808D-AD4D-8F93-57FAB580AFC5}" type="presOf" srcId="{522FBC81-B891-4B33-9729-3A704096174F}" destId="{A9C3520D-208F-D446-AB41-B0A55F85E467}" srcOrd="0" destOrd="0" presId="urn:microsoft.com/office/officeart/2005/8/layout/list1"/>
    <dgm:cxn modelId="{3DCDBF3B-6F50-7047-B72F-E9C57461C538}" type="presOf" srcId="{1B7FB8EB-2EE7-3F43-94AC-0B15282DF829}" destId="{8139B86D-AFBD-6146-BF2F-E9D8A4A85A86}" srcOrd="0" destOrd="2" presId="urn:microsoft.com/office/officeart/2005/8/layout/list1"/>
    <dgm:cxn modelId="{594E6945-7D5D-4F31-A713-AF0242FC1122}" srcId="{4C278F46-E9F7-4B8E-8D8E-6CAC7CC9EDAB}" destId="{522FBC81-B891-4B33-9729-3A704096174F}" srcOrd="1" destOrd="0" parTransId="{380F4628-56B6-4F00-9E9D-1E7133A09E67}" sibTransId="{E7A20750-F9A5-41CB-9E98-A70F59012AE1}"/>
    <dgm:cxn modelId="{ABAD9A89-1E13-3446-BE8F-2F48EE808DA3}" type="presOf" srcId="{09EB19B7-3C3E-494F-8EC7-147D6D481A2C}" destId="{8139B86D-AFBD-6146-BF2F-E9D8A4A85A86}" srcOrd="0" destOrd="0" presId="urn:microsoft.com/office/officeart/2005/8/layout/list1"/>
    <dgm:cxn modelId="{C8CCB78A-B00A-0543-BC92-AC7EE5C68906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0C00ABBB-CC4A-CF47-B578-CAE282CB38E9}" type="presOf" srcId="{4C278F46-E9F7-4B8E-8D8E-6CAC7CC9EDAB}" destId="{B99FB99A-653F-5647-AFC3-CDA1E12DEC00}" srcOrd="0" destOrd="0" presId="urn:microsoft.com/office/officeart/2005/8/layout/list1"/>
    <dgm:cxn modelId="{D22402F8-6983-D04C-A195-42714D64F290}" type="presOf" srcId="{1D43F864-52F3-40AD-8D11-D666F2EBB208}" destId="{C8A773C7-8727-4647-B56F-266985EA645D}" srcOrd="0" destOrd="0" presId="urn:microsoft.com/office/officeart/2005/8/layout/list1"/>
    <dgm:cxn modelId="{0CF09EF8-811D-4E07-9169-2873EAD30591}" srcId="{522FBC81-B891-4B33-9729-3A704096174F}" destId="{09EB19B7-3C3E-494F-8EC7-147D6D481A2C}" srcOrd="0" destOrd="0" parTransId="{1230877E-A312-49C3-A764-371135FF1337}" sibTransId="{4D956FD9-4A7C-415D-919D-1A0177B7DC9D}"/>
    <dgm:cxn modelId="{C7AD55F9-C222-394F-8718-C55CC461CECF}" srcId="{522FBC81-B891-4B33-9729-3A704096174F}" destId="{1B7FB8EB-2EE7-3F43-94AC-0B15282DF829}" srcOrd="2" destOrd="0" parTransId="{C55B07B6-1755-8D4F-BC99-9B331FB9A048}" sibTransId="{EF4745B2-46D7-474A-BA4C-3EDD65D65EA6}"/>
    <dgm:cxn modelId="{CD45F96D-9FD6-3445-A6BA-931827A83681}" type="presParOf" srcId="{B99FB99A-653F-5647-AFC3-CDA1E12DEC00}" destId="{A781FBF2-DE25-9E4D-9EC7-6F9476D2D453}" srcOrd="0" destOrd="0" presId="urn:microsoft.com/office/officeart/2005/8/layout/list1"/>
    <dgm:cxn modelId="{BFCA3D81-0FE4-B640-8774-5520FC5CD500}" type="presParOf" srcId="{A781FBF2-DE25-9E4D-9EC7-6F9476D2D453}" destId="{C8A773C7-8727-4647-B56F-266985EA645D}" srcOrd="0" destOrd="0" presId="urn:microsoft.com/office/officeart/2005/8/layout/list1"/>
    <dgm:cxn modelId="{FE1738DA-61BA-834E-B78C-B9A005C29956}" type="presParOf" srcId="{A781FBF2-DE25-9E4D-9EC7-6F9476D2D453}" destId="{F4C1E0F1-C0AE-614F-88B1-B91ED22E7373}" srcOrd="1" destOrd="0" presId="urn:microsoft.com/office/officeart/2005/8/layout/list1"/>
    <dgm:cxn modelId="{32896BEA-F7A7-8B41-963F-3970FDDA4AF7}" type="presParOf" srcId="{B99FB99A-653F-5647-AFC3-CDA1E12DEC00}" destId="{43A31E8D-8BF8-4E4B-ACAC-E3EE3F4FB422}" srcOrd="1" destOrd="0" presId="urn:microsoft.com/office/officeart/2005/8/layout/list1"/>
    <dgm:cxn modelId="{787C1643-5067-1C42-952C-4BB2830C833A}" type="presParOf" srcId="{B99FB99A-653F-5647-AFC3-CDA1E12DEC00}" destId="{0F936A7F-AFA7-984D-90F1-9367766CB8CE}" srcOrd="2" destOrd="0" presId="urn:microsoft.com/office/officeart/2005/8/layout/list1"/>
    <dgm:cxn modelId="{A00DDFBD-6240-AE4A-95ED-518F7A4C664C}" type="presParOf" srcId="{B99FB99A-653F-5647-AFC3-CDA1E12DEC00}" destId="{39FBF05B-8384-444F-9FB4-E89EA70CF36A}" srcOrd="3" destOrd="0" presId="urn:microsoft.com/office/officeart/2005/8/layout/list1"/>
    <dgm:cxn modelId="{D27ED363-6F72-644D-AB5C-0C180C97EC65}" type="presParOf" srcId="{B99FB99A-653F-5647-AFC3-CDA1E12DEC00}" destId="{AC7F71AB-01E7-2B42-9E7F-053539172573}" srcOrd="4" destOrd="0" presId="urn:microsoft.com/office/officeart/2005/8/layout/list1"/>
    <dgm:cxn modelId="{66917A81-A68E-724F-AC6A-7D83D6244219}" type="presParOf" srcId="{AC7F71AB-01E7-2B42-9E7F-053539172573}" destId="{A9C3520D-208F-D446-AB41-B0A55F85E467}" srcOrd="0" destOrd="0" presId="urn:microsoft.com/office/officeart/2005/8/layout/list1"/>
    <dgm:cxn modelId="{607A4FC6-C6E2-E545-A77C-32B82101D3E4}" type="presParOf" srcId="{AC7F71AB-01E7-2B42-9E7F-053539172573}" destId="{43CF93E5-27DA-9942-9F9B-8DDD4BD417BB}" srcOrd="1" destOrd="0" presId="urn:microsoft.com/office/officeart/2005/8/layout/list1"/>
    <dgm:cxn modelId="{50F4CE58-0DBE-6C44-A7E1-A1CFB4A203F5}" type="presParOf" srcId="{B99FB99A-653F-5647-AFC3-CDA1E12DEC00}" destId="{D72F1F45-9EA7-7B49-A4FD-6C927E14FA8E}" srcOrd="5" destOrd="0" presId="urn:microsoft.com/office/officeart/2005/8/layout/list1"/>
    <dgm:cxn modelId="{82AE2EA2-120B-D548-A76C-C35928D5A703}" type="presParOf" srcId="{B99FB99A-653F-5647-AFC3-CDA1E12DEC00}" destId="{8139B86D-AFBD-6146-BF2F-E9D8A4A85A8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/>
      <dgm:spPr/>
      <dgm:t>
        <a:bodyPr/>
        <a:lstStyle/>
        <a:p>
          <a:r>
            <a:rPr lang="en-US" dirty="0"/>
            <a:t>In Sibelius </a:t>
          </a:r>
          <a:r>
            <a:rPr lang="en-GB" dirty="0"/>
            <a:t>build the following scales</a:t>
          </a:r>
          <a:r>
            <a:rPr lang="en-US" dirty="0"/>
            <a:t>:</a:t>
          </a:r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D melodic minor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2D9DA934-62C2-C04F-93C4-F5E09B1B930E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B♭ melodic minor</a:t>
          </a:r>
        </a:p>
      </dgm:t>
    </dgm:pt>
    <dgm:pt modelId="{023C83A6-F968-314E-ABB2-E6274163A13D}" type="parTrans" cxnId="{B8947501-BA9F-F749-93AA-C15321409CB1}">
      <dgm:prSet/>
      <dgm:spPr/>
      <dgm:t>
        <a:bodyPr/>
        <a:lstStyle/>
        <a:p>
          <a:endParaRPr lang="en-GB"/>
        </a:p>
      </dgm:t>
    </dgm:pt>
    <dgm:pt modelId="{42D0934B-EDAD-5746-A4B6-51157AD22C3A}" type="sibTrans" cxnId="{B8947501-BA9F-F749-93AA-C15321409CB1}">
      <dgm:prSet/>
      <dgm:spPr/>
      <dgm:t>
        <a:bodyPr/>
        <a:lstStyle/>
        <a:p>
          <a:endParaRPr lang="en-GB"/>
        </a:p>
      </dgm:t>
    </dgm:pt>
    <dgm:pt modelId="{1B7FB8EB-2EE7-3F43-94AC-0B15282DF82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G# melodic minor</a:t>
          </a:r>
        </a:p>
      </dgm:t>
    </dgm:pt>
    <dgm:pt modelId="{C55B07B6-1755-8D4F-BC99-9B331FB9A048}" type="parTrans" cxnId="{C7AD55F9-C222-394F-8718-C55CC461CECF}">
      <dgm:prSet/>
      <dgm:spPr/>
      <dgm:t>
        <a:bodyPr/>
        <a:lstStyle/>
        <a:p>
          <a:endParaRPr lang="en-GB"/>
        </a:p>
      </dgm:t>
    </dgm:pt>
    <dgm:pt modelId="{EF4745B2-46D7-474A-BA4C-3EDD65D65EA6}" type="sibTrans" cxnId="{C7AD55F9-C222-394F-8718-C55CC461CECF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39FBF05B-8384-444F-9FB4-E89EA70CF36A}" type="pres">
      <dgm:prSet presAssocID="{247C9BDA-77B2-4AA7-9282-1B8D7442329C}" presName="spaceBetweenRectangles" presStyleCnt="0"/>
      <dgm:spPr/>
    </dgm:pt>
    <dgm:pt modelId="{AC7F71AB-01E7-2B42-9E7F-053539172573}" type="pres">
      <dgm:prSet presAssocID="{522FBC81-B891-4B33-9729-3A704096174F}" presName="parentLin" presStyleCnt="0"/>
      <dgm:spPr/>
    </dgm:pt>
    <dgm:pt modelId="{A9C3520D-208F-D446-AB41-B0A55F85E467}" type="pres">
      <dgm:prSet presAssocID="{522FBC81-B891-4B33-9729-3A704096174F}" presName="parentLeftMargin" presStyleLbl="node1" presStyleIdx="0" presStyleCnt="2"/>
      <dgm:spPr/>
    </dgm:pt>
    <dgm:pt modelId="{43CF93E5-27DA-9942-9F9B-8DDD4BD417BB}" type="pres">
      <dgm:prSet presAssocID="{522FBC81-B891-4B33-9729-3A704096174F}" presName="parentText" presStyleLbl="node1" presStyleIdx="1" presStyleCnt="2" custScaleX="114042">
        <dgm:presLayoutVars>
          <dgm:chMax val="0"/>
          <dgm:bulletEnabled val="1"/>
        </dgm:presLayoutVars>
      </dgm:prSet>
      <dgm:spPr/>
    </dgm:pt>
    <dgm:pt modelId="{D72F1F45-9EA7-7B49-A4FD-6C927E14FA8E}" type="pres">
      <dgm:prSet presAssocID="{522FBC81-B891-4B33-9729-3A704096174F}" presName="negativeSpace" presStyleCnt="0"/>
      <dgm:spPr/>
    </dgm:pt>
    <dgm:pt modelId="{8139B86D-AFBD-6146-BF2F-E9D8A4A85A86}" type="pres">
      <dgm:prSet presAssocID="{522FBC81-B891-4B33-9729-3A704096174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8947501-BA9F-F749-93AA-C15321409CB1}" srcId="{522FBC81-B891-4B33-9729-3A704096174F}" destId="{2D9DA934-62C2-C04F-93C4-F5E09B1B930E}" srcOrd="1" destOrd="0" parTransId="{023C83A6-F968-314E-ABB2-E6274163A13D}" sibTransId="{42D0934B-EDAD-5746-A4B6-51157AD22C3A}"/>
    <dgm:cxn modelId="{53056B18-2AEB-884E-9349-399B965C3FE7}" type="presOf" srcId="{2D9DA934-62C2-C04F-93C4-F5E09B1B930E}" destId="{8139B86D-AFBD-6146-BF2F-E9D8A4A85A86}" srcOrd="0" destOrd="1" presId="urn:microsoft.com/office/officeart/2005/8/layout/list1"/>
    <dgm:cxn modelId="{BB5EAB1F-9C19-DC4E-AEAC-63B14B940BF6}" type="presOf" srcId="{522FBC81-B891-4B33-9729-3A704096174F}" destId="{43CF93E5-27DA-9942-9F9B-8DDD4BD417BB}" srcOrd="1" destOrd="0" presId="urn:microsoft.com/office/officeart/2005/8/layout/list1"/>
    <dgm:cxn modelId="{2C955B3B-808D-AD4D-8F93-57FAB580AFC5}" type="presOf" srcId="{522FBC81-B891-4B33-9729-3A704096174F}" destId="{A9C3520D-208F-D446-AB41-B0A55F85E467}" srcOrd="0" destOrd="0" presId="urn:microsoft.com/office/officeart/2005/8/layout/list1"/>
    <dgm:cxn modelId="{3DCDBF3B-6F50-7047-B72F-E9C57461C538}" type="presOf" srcId="{1B7FB8EB-2EE7-3F43-94AC-0B15282DF829}" destId="{8139B86D-AFBD-6146-BF2F-E9D8A4A85A86}" srcOrd="0" destOrd="2" presId="urn:microsoft.com/office/officeart/2005/8/layout/list1"/>
    <dgm:cxn modelId="{594E6945-7D5D-4F31-A713-AF0242FC1122}" srcId="{4C278F46-E9F7-4B8E-8D8E-6CAC7CC9EDAB}" destId="{522FBC81-B891-4B33-9729-3A704096174F}" srcOrd="1" destOrd="0" parTransId="{380F4628-56B6-4F00-9E9D-1E7133A09E67}" sibTransId="{E7A20750-F9A5-41CB-9E98-A70F59012AE1}"/>
    <dgm:cxn modelId="{ABAD9A89-1E13-3446-BE8F-2F48EE808DA3}" type="presOf" srcId="{09EB19B7-3C3E-494F-8EC7-147D6D481A2C}" destId="{8139B86D-AFBD-6146-BF2F-E9D8A4A85A86}" srcOrd="0" destOrd="0" presId="urn:microsoft.com/office/officeart/2005/8/layout/list1"/>
    <dgm:cxn modelId="{C8CCB78A-B00A-0543-BC92-AC7EE5C68906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0C00ABBB-CC4A-CF47-B578-CAE282CB38E9}" type="presOf" srcId="{4C278F46-E9F7-4B8E-8D8E-6CAC7CC9EDAB}" destId="{B99FB99A-653F-5647-AFC3-CDA1E12DEC00}" srcOrd="0" destOrd="0" presId="urn:microsoft.com/office/officeart/2005/8/layout/list1"/>
    <dgm:cxn modelId="{D22402F8-6983-D04C-A195-42714D64F290}" type="presOf" srcId="{1D43F864-52F3-40AD-8D11-D666F2EBB208}" destId="{C8A773C7-8727-4647-B56F-266985EA645D}" srcOrd="0" destOrd="0" presId="urn:microsoft.com/office/officeart/2005/8/layout/list1"/>
    <dgm:cxn modelId="{0CF09EF8-811D-4E07-9169-2873EAD30591}" srcId="{522FBC81-B891-4B33-9729-3A704096174F}" destId="{09EB19B7-3C3E-494F-8EC7-147D6D481A2C}" srcOrd="0" destOrd="0" parTransId="{1230877E-A312-49C3-A764-371135FF1337}" sibTransId="{4D956FD9-4A7C-415D-919D-1A0177B7DC9D}"/>
    <dgm:cxn modelId="{C7AD55F9-C222-394F-8718-C55CC461CECF}" srcId="{522FBC81-B891-4B33-9729-3A704096174F}" destId="{1B7FB8EB-2EE7-3F43-94AC-0B15282DF829}" srcOrd="2" destOrd="0" parTransId="{C55B07B6-1755-8D4F-BC99-9B331FB9A048}" sibTransId="{EF4745B2-46D7-474A-BA4C-3EDD65D65EA6}"/>
    <dgm:cxn modelId="{CD45F96D-9FD6-3445-A6BA-931827A83681}" type="presParOf" srcId="{B99FB99A-653F-5647-AFC3-CDA1E12DEC00}" destId="{A781FBF2-DE25-9E4D-9EC7-6F9476D2D453}" srcOrd="0" destOrd="0" presId="urn:microsoft.com/office/officeart/2005/8/layout/list1"/>
    <dgm:cxn modelId="{BFCA3D81-0FE4-B640-8774-5520FC5CD500}" type="presParOf" srcId="{A781FBF2-DE25-9E4D-9EC7-6F9476D2D453}" destId="{C8A773C7-8727-4647-B56F-266985EA645D}" srcOrd="0" destOrd="0" presId="urn:microsoft.com/office/officeart/2005/8/layout/list1"/>
    <dgm:cxn modelId="{FE1738DA-61BA-834E-B78C-B9A005C29956}" type="presParOf" srcId="{A781FBF2-DE25-9E4D-9EC7-6F9476D2D453}" destId="{F4C1E0F1-C0AE-614F-88B1-B91ED22E7373}" srcOrd="1" destOrd="0" presId="urn:microsoft.com/office/officeart/2005/8/layout/list1"/>
    <dgm:cxn modelId="{32896BEA-F7A7-8B41-963F-3970FDDA4AF7}" type="presParOf" srcId="{B99FB99A-653F-5647-AFC3-CDA1E12DEC00}" destId="{43A31E8D-8BF8-4E4B-ACAC-E3EE3F4FB422}" srcOrd="1" destOrd="0" presId="urn:microsoft.com/office/officeart/2005/8/layout/list1"/>
    <dgm:cxn modelId="{787C1643-5067-1C42-952C-4BB2830C833A}" type="presParOf" srcId="{B99FB99A-653F-5647-AFC3-CDA1E12DEC00}" destId="{0F936A7F-AFA7-984D-90F1-9367766CB8CE}" srcOrd="2" destOrd="0" presId="urn:microsoft.com/office/officeart/2005/8/layout/list1"/>
    <dgm:cxn modelId="{A00DDFBD-6240-AE4A-95ED-518F7A4C664C}" type="presParOf" srcId="{B99FB99A-653F-5647-AFC3-CDA1E12DEC00}" destId="{39FBF05B-8384-444F-9FB4-E89EA70CF36A}" srcOrd="3" destOrd="0" presId="urn:microsoft.com/office/officeart/2005/8/layout/list1"/>
    <dgm:cxn modelId="{D27ED363-6F72-644D-AB5C-0C180C97EC65}" type="presParOf" srcId="{B99FB99A-653F-5647-AFC3-CDA1E12DEC00}" destId="{AC7F71AB-01E7-2B42-9E7F-053539172573}" srcOrd="4" destOrd="0" presId="urn:microsoft.com/office/officeart/2005/8/layout/list1"/>
    <dgm:cxn modelId="{66917A81-A68E-724F-AC6A-7D83D6244219}" type="presParOf" srcId="{AC7F71AB-01E7-2B42-9E7F-053539172573}" destId="{A9C3520D-208F-D446-AB41-B0A55F85E467}" srcOrd="0" destOrd="0" presId="urn:microsoft.com/office/officeart/2005/8/layout/list1"/>
    <dgm:cxn modelId="{607A4FC6-C6E2-E545-A77C-32B82101D3E4}" type="presParOf" srcId="{AC7F71AB-01E7-2B42-9E7F-053539172573}" destId="{43CF93E5-27DA-9942-9F9B-8DDD4BD417BB}" srcOrd="1" destOrd="0" presId="urn:microsoft.com/office/officeart/2005/8/layout/list1"/>
    <dgm:cxn modelId="{50F4CE58-0DBE-6C44-A7E1-A1CFB4A203F5}" type="presParOf" srcId="{B99FB99A-653F-5647-AFC3-CDA1E12DEC00}" destId="{D72F1F45-9EA7-7B49-A4FD-6C927E14FA8E}" srcOrd="5" destOrd="0" presId="urn:microsoft.com/office/officeart/2005/8/layout/list1"/>
    <dgm:cxn modelId="{82AE2EA2-120B-D548-A76C-C35928D5A703}" type="presParOf" srcId="{B99FB99A-653F-5647-AFC3-CDA1E12DEC00}" destId="{8139B86D-AFBD-6146-BF2F-E9D8A4A85A8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414566"/>
          <a:ext cx="6745356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1E0F1-C0AE-614F-88B1-B91ED22E7373}">
      <dsp:nvSpPr>
        <dsp:cNvPr id="0" name=""/>
        <dsp:cNvSpPr/>
      </dsp:nvSpPr>
      <dsp:spPr>
        <a:xfrm>
          <a:off x="337267" y="60326"/>
          <a:ext cx="4721749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Task:</a:t>
          </a:r>
        </a:p>
      </dsp:txBody>
      <dsp:txXfrm>
        <a:off x="371852" y="94911"/>
        <a:ext cx="4652579" cy="639310"/>
      </dsp:txXfrm>
    </dsp:sp>
    <dsp:sp modelId="{8139B86D-AFBD-6146-BF2F-E9D8A4A85A86}">
      <dsp:nvSpPr>
        <dsp:cNvPr id="0" name=""/>
        <dsp:cNvSpPr/>
      </dsp:nvSpPr>
      <dsp:spPr>
        <a:xfrm>
          <a:off x="0" y="1503206"/>
          <a:ext cx="6745356" cy="2419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499872" rIns="523515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D natural minor</a:t>
          </a:r>
          <a:endParaRPr lang="en-US" sz="2400" kern="1200" dirty="0"/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B♭ natural minor</a:t>
          </a:r>
          <a:endParaRPr lang="en-US" sz="2400" kern="1200" dirty="0"/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G# natural minor</a:t>
          </a:r>
          <a:endParaRPr lang="en-US" sz="2400" kern="1200" dirty="0"/>
        </a:p>
      </dsp:txBody>
      <dsp:txXfrm>
        <a:off x="0" y="1503206"/>
        <a:ext cx="6745356" cy="2419199"/>
      </dsp:txXfrm>
    </dsp:sp>
    <dsp:sp modelId="{43CF93E5-27DA-9942-9F9B-8DDD4BD417BB}">
      <dsp:nvSpPr>
        <dsp:cNvPr id="0" name=""/>
        <dsp:cNvSpPr/>
      </dsp:nvSpPr>
      <dsp:spPr>
        <a:xfrm>
          <a:off x="337267" y="1148966"/>
          <a:ext cx="5384777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 Sibelius </a:t>
          </a:r>
          <a:r>
            <a:rPr lang="en-GB" sz="2400" kern="1200" dirty="0"/>
            <a:t>build the following scales</a:t>
          </a:r>
          <a:r>
            <a:rPr lang="en-US" sz="2400" kern="1200" dirty="0"/>
            <a:t>:</a:t>
          </a:r>
        </a:p>
      </dsp:txBody>
      <dsp:txXfrm>
        <a:off x="371852" y="1183551"/>
        <a:ext cx="5315607" cy="639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414566"/>
          <a:ext cx="6745356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1E0F1-C0AE-614F-88B1-B91ED22E7373}">
      <dsp:nvSpPr>
        <dsp:cNvPr id="0" name=""/>
        <dsp:cNvSpPr/>
      </dsp:nvSpPr>
      <dsp:spPr>
        <a:xfrm>
          <a:off x="337267" y="60326"/>
          <a:ext cx="4721749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Task:</a:t>
          </a:r>
        </a:p>
      </dsp:txBody>
      <dsp:txXfrm>
        <a:off x="371852" y="94911"/>
        <a:ext cx="4652579" cy="639310"/>
      </dsp:txXfrm>
    </dsp:sp>
    <dsp:sp modelId="{8139B86D-AFBD-6146-BF2F-E9D8A4A85A86}">
      <dsp:nvSpPr>
        <dsp:cNvPr id="0" name=""/>
        <dsp:cNvSpPr/>
      </dsp:nvSpPr>
      <dsp:spPr>
        <a:xfrm>
          <a:off x="0" y="1503206"/>
          <a:ext cx="6745356" cy="2419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499872" rIns="523515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D harmonic minor</a:t>
          </a: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B♭ harmonic minor</a:t>
          </a: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G# harmonic minor</a:t>
          </a:r>
        </a:p>
      </dsp:txBody>
      <dsp:txXfrm>
        <a:off x="0" y="1503206"/>
        <a:ext cx="6745356" cy="2419199"/>
      </dsp:txXfrm>
    </dsp:sp>
    <dsp:sp modelId="{43CF93E5-27DA-9942-9F9B-8DDD4BD417BB}">
      <dsp:nvSpPr>
        <dsp:cNvPr id="0" name=""/>
        <dsp:cNvSpPr/>
      </dsp:nvSpPr>
      <dsp:spPr>
        <a:xfrm>
          <a:off x="337267" y="1148966"/>
          <a:ext cx="5384777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 Sibelius </a:t>
          </a:r>
          <a:r>
            <a:rPr lang="en-GB" sz="2400" kern="1200" dirty="0"/>
            <a:t>build the following scales</a:t>
          </a:r>
          <a:r>
            <a:rPr lang="en-US" sz="2400" kern="1200" dirty="0"/>
            <a:t>:</a:t>
          </a:r>
        </a:p>
      </dsp:txBody>
      <dsp:txXfrm>
        <a:off x="371852" y="1183551"/>
        <a:ext cx="5315607" cy="639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414566"/>
          <a:ext cx="6745356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1E0F1-C0AE-614F-88B1-B91ED22E7373}">
      <dsp:nvSpPr>
        <dsp:cNvPr id="0" name=""/>
        <dsp:cNvSpPr/>
      </dsp:nvSpPr>
      <dsp:spPr>
        <a:xfrm>
          <a:off x="337267" y="60326"/>
          <a:ext cx="4721749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Task:</a:t>
          </a:r>
        </a:p>
      </dsp:txBody>
      <dsp:txXfrm>
        <a:off x="371852" y="94911"/>
        <a:ext cx="4652579" cy="639310"/>
      </dsp:txXfrm>
    </dsp:sp>
    <dsp:sp modelId="{8139B86D-AFBD-6146-BF2F-E9D8A4A85A86}">
      <dsp:nvSpPr>
        <dsp:cNvPr id="0" name=""/>
        <dsp:cNvSpPr/>
      </dsp:nvSpPr>
      <dsp:spPr>
        <a:xfrm>
          <a:off x="0" y="1503206"/>
          <a:ext cx="6745356" cy="2419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499872" rIns="523515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D melodic minor</a:t>
          </a: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B♭ melodic minor</a:t>
          </a: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G# melodic minor</a:t>
          </a:r>
        </a:p>
      </dsp:txBody>
      <dsp:txXfrm>
        <a:off x="0" y="1503206"/>
        <a:ext cx="6745356" cy="2419199"/>
      </dsp:txXfrm>
    </dsp:sp>
    <dsp:sp modelId="{43CF93E5-27DA-9942-9F9B-8DDD4BD417BB}">
      <dsp:nvSpPr>
        <dsp:cNvPr id="0" name=""/>
        <dsp:cNvSpPr/>
      </dsp:nvSpPr>
      <dsp:spPr>
        <a:xfrm>
          <a:off x="337267" y="1148966"/>
          <a:ext cx="5384777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 Sibelius </a:t>
          </a:r>
          <a:r>
            <a:rPr lang="en-GB" sz="2400" kern="1200" dirty="0"/>
            <a:t>build the following scales</a:t>
          </a:r>
          <a:r>
            <a:rPr lang="en-US" sz="2400" kern="1200" dirty="0"/>
            <a:t>:</a:t>
          </a:r>
        </a:p>
      </dsp:txBody>
      <dsp:txXfrm>
        <a:off x="371852" y="1183551"/>
        <a:ext cx="5315607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BE3D7F-B228-EB4F-A5B5-8DDCC24C221A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DB835-07FC-7341-8CF0-D64B46D5D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99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729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2047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27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49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465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53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7270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806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3240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7514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4188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6101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84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B74B-FEFF-530E-BFB2-459A7F397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9A96F-54A0-1DB5-8161-DD118A4D6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6787A-78CC-2F1F-E6E7-FC3E3B72B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976-3A29-9E84-47E5-73879431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C316B-CFD4-27DA-F610-A7155739D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9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350B-7A07-B8FD-521A-834337D8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A81D-C11D-4B18-A6FA-FC770620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ED3B9-BD9A-9499-8530-57645FFA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0F0B9-3684-91B1-4DE9-AED2362DF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A3A3-E515-7B53-BDEC-2692BC8E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2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AEF4-2922-EC1D-0929-43CB66EE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FE892-C306-14B9-59E9-9738AB061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F1-3B6B-BA71-96A1-9CBEBBC14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144F8-9E7C-3FB4-E93D-49263F9B3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90CF-C28F-E965-62A3-B01830DD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7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4E317-9751-4430-D553-29CB689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55E1-E865-B144-453F-FA9325A7E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5A6-D91A-6F27-130A-4EFCBEF8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54881-29A2-23FC-6BE4-405E86CF5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630F3-7502-3393-745E-DF884255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C1496-DF33-6F17-934E-7547E9E5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1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22CA7-D07A-74E0-5AD9-AB01A958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BB953-0F6F-11A2-7D08-5254C610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42EE7-0909-533A-2FD8-C8B8576ED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FA298-E1A8-09F1-65DD-89CFF7E4C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2CFAF-8A2E-0928-7F14-F370103AF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13DEE-7297-CAAB-9012-168543A6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66F29-FB27-5D91-4C01-B3AABE9E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8C876-D273-5CF8-75F7-E91F503F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9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2D05-E73D-B7A4-13C5-D432714C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97A77-6E63-F0FA-7453-089E27EA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1F74C-CB1F-538D-629A-201A04FB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C1715-EFED-3AD4-D941-5CEA7598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6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E7C9-98C0-D53C-1D7F-4A897263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D18E5-7115-9E49-4A77-6017F6170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841F-EA96-BDC3-9C5F-6AC68448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3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D3AE-BD21-8A8F-6E0C-CE468B38C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C573-015A-062A-AC53-CC6FA98A7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724DC-C2FF-4433-CBB9-F04323DEF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DAF71-5E2B-0CBC-94A5-D8EACF9C5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036BD-1EC6-3D4D-44D5-D8C20F4E0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F2C7-FA42-B859-4530-FB7B2F779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547A2-594F-4FFD-C454-72A8D319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5D31A-4D16-BF23-F60D-12E5AB377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4FD7-7D45-6EA5-5C9F-A58413117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8219-E118-79C8-B1BB-C9FCEE7D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AF84A-BC5A-0597-72CE-19EA8A1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E814E-4FEB-880D-AF0F-2F5DE8FB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02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880F-9EA5-274E-2196-FD2E18F9A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A39FC-A720-F5A7-B7EA-0E3AD1181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837E-A71F-CE1F-E96E-D13A12D75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4ED69-A35B-3A0C-5F4A-4B8171C46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F919-7E04-5206-8646-CC6A4A71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7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DC8F6-6DA7-4433-90E9-088BDDB9C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DBDEA-EC1E-B335-10C4-64119B50B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AE1A-F7A6-A018-892B-CD4BBD4E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6F98D-C095-6B64-F13C-327B2A79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91448-323A-ED45-8015-40612E54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19B58-DBDC-4E9C-EE68-8EAEA1C54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42343-F67A-5001-BAB1-32A1C92A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750BF-147A-4692-08AD-845EEBCEE1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164F2-407F-DAE5-83A1-96A87CCCF1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36F0-C9F8-55DC-951F-BE3F13043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2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Q76-WiFTlo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Q76-WiFTlo?feature=oembed" TargetMode="Externa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UA6n7iKeYQ&amp;t=3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UA6n7iKeYQ?start=3&amp;feature=oembed" TargetMode="Externa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Q76-WiFTlo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0_nf1YGXQI?feature=oembed" TargetMode="Externa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3 – </a:t>
            </a:r>
            <a:r>
              <a:rPr lang="en-GB" dirty="0"/>
              <a:t>Intervals and the building of minor scales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68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While there is only one major scale, three different variations of the minor scale exist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07B4DE-3A77-4FD5-AF54-004FFDF4D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6940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455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The first minor scale that we will discuss is the </a:t>
            </a:r>
            <a:r>
              <a:rPr lang="en-US" sz="2000" dirty="0">
                <a:highlight>
                  <a:srgbClr val="FFFF00"/>
                </a:highlight>
              </a:rPr>
              <a:t>natural minor. </a:t>
            </a:r>
            <a:r>
              <a:rPr lang="en-US" sz="2000" dirty="0"/>
              <a:t>It is constructed with this formula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07B4DE-3A77-4FD5-AF54-004FFDF4D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561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The example above is A minor</a:t>
            </a:r>
          </a:p>
          <a:p>
            <a:pPr algn="ctr"/>
            <a:r>
              <a:rPr lang="en-US" sz="2000" dirty="0"/>
              <a:t>A, B, C, D, E, F, G, A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07B4DE-3A77-4FD5-AF54-004FFDF4D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265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The example above is A minor</a:t>
            </a:r>
          </a:p>
          <a:p>
            <a:pPr algn="ctr"/>
            <a:r>
              <a:rPr lang="en-US" sz="2000" dirty="0"/>
              <a:t>A, B, C, D, E, F, G, A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07B4DE-3A77-4FD5-AF54-004FFDF4D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373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The example above is A minor</a:t>
            </a:r>
          </a:p>
          <a:p>
            <a:pPr algn="ctr"/>
            <a:r>
              <a:rPr lang="en-US" sz="2000" dirty="0"/>
              <a:t>A, B, C, D, E, F, G, A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07B4DE-3A77-4FD5-AF54-004FFDF4D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044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/>
              <a:t>Natural Minors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4712261"/>
              </p:ext>
            </p:extLst>
          </p:nvPr>
        </p:nvGraphicFramePr>
        <p:xfrm>
          <a:off x="2723320" y="1808946"/>
          <a:ext cx="6745356" cy="3982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63296B9-380F-A9EB-FF95-AEBAC9378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" y="6400536"/>
            <a:ext cx="12192001" cy="45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753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To convert any natural minor scale into harmonic minor, raise the seventh note by a semitone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07B4DE-3A77-4FD5-AF54-004FFDF4D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2351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/>
            <a:r>
              <a:rPr lang="en-US" sz="2000" dirty="0"/>
              <a:t>Let’s convert C Natural Minor into C Harmonic Minor</a:t>
            </a:r>
          </a:p>
          <a:p>
            <a:pPr algn="ctr"/>
            <a:r>
              <a:rPr lang="en-US" sz="2000" dirty="0"/>
              <a:t>Simply raise the seventh (B♭) by a semitone, resulting in B</a:t>
            </a:r>
          </a:p>
          <a:p>
            <a:pPr algn="ctr"/>
            <a:r>
              <a:rPr lang="en-US" sz="2000" dirty="0"/>
              <a:t>C harmonic minor is: C, D, E♭, F, G, A♭, B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07B4DE-3A77-4FD5-AF54-004FFDF4D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674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 dirty="0"/>
              <a:t>Harmonic Minors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1594696"/>
              </p:ext>
            </p:extLst>
          </p:nvPr>
        </p:nvGraphicFramePr>
        <p:xfrm>
          <a:off x="2723320" y="1808946"/>
          <a:ext cx="6745356" cy="3982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63296B9-380F-A9EB-FF95-AEBAC9378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" y="6400536"/>
            <a:ext cx="12192001" cy="45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408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To convert a natural minor scale into a melodic minor, raise both the sixth and seventh notes by a semitone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D1C8904-1D3D-231A-4B14-51D23A3F4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5420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For example, to convert C Natural Minor into C Melodic Minor, simply raise the A♭ and B♭ a semitone to A and B</a:t>
            </a:r>
          </a:p>
          <a:p>
            <a:pPr algn="ctr"/>
            <a:r>
              <a:rPr lang="en-US" sz="2000" dirty="0"/>
              <a:t>C melodic minor is: C, D, E♭, F, G, A, B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D1C8904-1D3D-231A-4B14-51D23A3F4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906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 dirty="0"/>
              <a:t>Melodic Minors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8772244"/>
              </p:ext>
            </p:extLst>
          </p:nvPr>
        </p:nvGraphicFramePr>
        <p:xfrm>
          <a:off x="2723320" y="1808946"/>
          <a:ext cx="6745356" cy="3982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63296B9-380F-A9EB-FF95-AEBAC9378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" y="6400536"/>
            <a:ext cx="12192001" cy="45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144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0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391646" y="5510253"/>
            <a:ext cx="287590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 - The Minor Scales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Usually, melodic minor is used only when ascending</a:t>
            </a:r>
          </a:p>
          <a:p>
            <a:pPr algn="ctr"/>
            <a:r>
              <a:rPr lang="en-US" sz="2000" dirty="0"/>
              <a:t>When descending, composers prefer to use the natural minor scale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D1C8904-1D3D-231A-4B14-51D23A3F4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-359010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9969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Minor scales from the Major Scale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4905052" y="1579434"/>
            <a:ext cx="131801" cy="6260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heet music with text&#10;&#10;Description automatically generated">
            <a:extLst>
              <a:ext uri="{FF2B5EF4-FFF2-40B4-BE49-F238E27FC236}">
                <a16:creationId xmlns:a16="http://schemas.microsoft.com/office/drawing/2014/main" id="{DAE7E97F-7AAD-3751-4E11-4D3B5A2CBD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347" y="496145"/>
            <a:ext cx="7084434" cy="5865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817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3 – </a:t>
            </a:r>
            <a:r>
              <a:rPr lang="en-GB" dirty="0"/>
              <a:t>Time Signatures</a:t>
            </a:r>
            <a:r>
              <a:rPr lang="en-US" dirty="0"/>
              <a:t> – Complex</a:t>
            </a:r>
          </a:p>
        </p:txBody>
      </p:sp>
    </p:spTree>
    <p:extLst>
      <p:ext uri="{BB962C8B-B14F-4D97-AF65-F5344CB8AC3E}">
        <p14:creationId xmlns:p14="http://schemas.microsoft.com/office/powerpoint/2010/main" val="2678397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Complex Time Signatures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9E3A1F-EB62-907D-60FD-92D072F9DF21}"/>
              </a:ext>
            </a:extLst>
          </p:cNvPr>
          <p:cNvSpPr txBox="1"/>
          <p:nvPr/>
        </p:nvSpPr>
        <p:spPr>
          <a:xfrm>
            <a:off x="8244610" y="2056463"/>
            <a:ext cx="3466214" cy="87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hlinkClick r:id="rId3"/>
              </a:rPr>
              <a:t>Songs that use 5/4 time (David Bennett, 2021)</a:t>
            </a:r>
            <a:endParaRPr lang="en-GB" dirty="0"/>
          </a:p>
        </p:txBody>
      </p:sp>
      <p:pic>
        <p:nvPicPr>
          <p:cNvPr id="5" name="Online Media 4" descr="Songs that use 5/4 time">
            <a:hlinkClick r:id="" action="ppaction://media"/>
            <a:extLst>
              <a:ext uri="{FF2B5EF4-FFF2-40B4-BE49-F238E27FC236}">
                <a16:creationId xmlns:a16="http://schemas.microsoft.com/office/drawing/2014/main" id="{C944AAD0-DC26-2721-236A-B1074C1401D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99713" y="2056463"/>
            <a:ext cx="7063721" cy="3991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17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Complex Time Signatures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9E3A1F-EB62-907D-60FD-92D072F9DF21}"/>
              </a:ext>
            </a:extLst>
          </p:cNvPr>
          <p:cNvSpPr txBox="1"/>
          <p:nvPr/>
        </p:nvSpPr>
        <p:spPr>
          <a:xfrm>
            <a:off x="8246922" y="2056463"/>
            <a:ext cx="3466214" cy="87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hlinkClick r:id="rId3"/>
              </a:rPr>
              <a:t>Songs that use 7/4 time (David Bennett, 2020)</a:t>
            </a:r>
            <a:endParaRPr lang="en-GB" dirty="0"/>
          </a:p>
        </p:txBody>
      </p:sp>
      <p:pic>
        <p:nvPicPr>
          <p:cNvPr id="3" name="Online Media 2" descr="Songs that use 7/4 time">
            <a:hlinkClick r:id="" action="ppaction://media"/>
            <a:extLst>
              <a:ext uri="{FF2B5EF4-FFF2-40B4-BE49-F238E27FC236}">
                <a16:creationId xmlns:a16="http://schemas.microsoft.com/office/drawing/2014/main" id="{0471CB24-1E59-2CF2-5B91-8B961EE915C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99713" y="2056463"/>
            <a:ext cx="7063721" cy="3991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065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3 – </a:t>
            </a:r>
            <a:r>
              <a:rPr lang="en-GB" dirty="0"/>
              <a:t>Circle of Fifths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1518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Circle of Fifths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466F0CE-2644-E428-9856-9D0B79AB28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3510" y="467208"/>
            <a:ext cx="5923584" cy="592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856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Circle of Fifth’s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9E3A1F-EB62-907D-60FD-92D072F9DF21}"/>
              </a:ext>
            </a:extLst>
          </p:cNvPr>
          <p:cNvSpPr txBox="1"/>
          <p:nvPr/>
        </p:nvSpPr>
        <p:spPr>
          <a:xfrm>
            <a:off x="8244610" y="2056463"/>
            <a:ext cx="3466214" cy="87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hlinkClick r:id="rId3"/>
              </a:rPr>
              <a:t>4 levels of the Circle of Fifths (David Bennett, 2022)</a:t>
            </a:r>
            <a:endParaRPr lang="en-GB" dirty="0"/>
          </a:p>
        </p:txBody>
      </p:sp>
      <p:pic>
        <p:nvPicPr>
          <p:cNvPr id="3" name="Online Media 2" descr="4 levels of the Circle of Fifths">
            <a:hlinkClick r:id="" action="ppaction://media"/>
            <a:extLst>
              <a:ext uri="{FF2B5EF4-FFF2-40B4-BE49-F238E27FC236}">
                <a16:creationId xmlns:a16="http://schemas.microsoft.com/office/drawing/2014/main" id="{63810490-6C59-D179-7D5B-DB9E34E1F5F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99713" y="2056463"/>
            <a:ext cx="7063721" cy="3991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07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</TotalTime>
  <Words>467</Words>
  <Application>Microsoft Macintosh PowerPoint</Application>
  <PresentationFormat>Widescreen</PresentationFormat>
  <Paragraphs>73</Paragraphs>
  <Slides>21</Slides>
  <Notes>14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Trebuchet MS</vt:lpstr>
      <vt:lpstr>Office Theme</vt:lpstr>
      <vt:lpstr>General Musicianship and Studio Techniques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Natural Minors</vt:lpstr>
      <vt:lpstr>PowerPoint Presentation</vt:lpstr>
      <vt:lpstr>PowerPoint Presentation</vt:lpstr>
      <vt:lpstr>Harmonic Minors</vt:lpstr>
      <vt:lpstr>PowerPoint Presentation</vt:lpstr>
      <vt:lpstr>PowerPoint Presentation</vt:lpstr>
      <vt:lpstr>Melodic Minors</vt:lpstr>
      <vt:lpstr>PowerPoint Presentation</vt:lpstr>
      <vt:lpstr>Minor scales from the Major Scale</vt:lpstr>
      <vt:lpstr>General Musicianship and Studio Techniques</vt:lpstr>
      <vt:lpstr>Complex Time Signatures</vt:lpstr>
      <vt:lpstr>Complex Time Signatures</vt:lpstr>
      <vt:lpstr>General Musicianship and Studio Techniques</vt:lpstr>
      <vt:lpstr>Circle of Fifths</vt:lpstr>
      <vt:lpstr>Circle of Fifth’s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Musicianship Beginners</dc:title>
  <dc:creator>Rosario Mawby</dc:creator>
  <cp:lastModifiedBy>Rosario Mawby</cp:lastModifiedBy>
  <cp:revision>5</cp:revision>
  <dcterms:created xsi:type="dcterms:W3CDTF">2023-09-25T14:53:00Z</dcterms:created>
  <dcterms:modified xsi:type="dcterms:W3CDTF">2023-10-26T20:00:26Z</dcterms:modified>
</cp:coreProperties>
</file>