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43CCF-BA0C-9739-2B3A-E1E17B7628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D87D13-B349-8CF2-8309-BC6403E050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2182B8-702A-B0C7-FBFB-DAE551ED5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A7B28-F6AE-E4CB-F4B7-A05A1DDF6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6408B-27F7-D22E-D9E8-8DEB515C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1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06613-74B5-98A6-B335-877D43E9B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488EE-2461-DD99-D67F-0E35FD2E64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AED3D4-A294-CF2D-CBA5-2429B3BFD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8236A-A7F5-DD1C-AA89-9C5BFD9C7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E6D04-BF1E-6D4E-212C-9C6FF2868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627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D5053-7582-EE53-0B81-22C027EE4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4D8032-F0DF-9D94-747A-F39FF9BD98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46AF78-8C43-037B-E5C5-C980BC722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9D420-FACA-F7D4-3241-8CF589868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9DFECD-98C1-5DBA-E60A-FDD35A3D3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288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39C1B-E9AC-16DE-7BF4-AD489C15B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05F75-B5CB-0A4A-8B28-6CC4FAD67E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4DF7A6-F9F9-313D-2560-86520770FA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6BAA56-85EB-4131-9772-E3D882641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A396DD-2B7C-664E-6F60-4FA87A070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A9F02-5637-65CF-2461-6FA762722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143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D1A2E-6A9A-463D-2FE2-FE59682D0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36F599-16F0-5E57-A02D-620D0E514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C231C9-E4BE-99ED-05C9-83286DE073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C6D088-9771-0DA2-A336-12BE89D9CF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7B42DB-3764-2645-63C6-306041541F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7C9BF0-3E3D-FB82-0348-0BFBB189C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28FD7D-ABBA-ED9A-D13D-60C5A2D3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0C3CCA-2D24-CC28-4AF4-64BC58D22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502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B2407-6BAD-6018-8542-158EB5DAE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1C33B3-8212-6812-0782-F8DC3F4F2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6D2B60-AFF4-0CD8-9EFF-2DE1152CB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09DA84-4E36-D5B8-48A9-5AAF01A01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19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4EB5A3-E5CD-29F4-00D5-88BD6FBDD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73C09A-18B5-6D10-53C8-6187200A6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EEB85E-2272-B904-924D-17DFD5EC6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222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5BAF9-0EB0-76BA-8779-A2821A00B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3BBCD-100F-F5DF-00F1-A01874003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9B4A58-EE5A-84B1-8D64-7F247D6A9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A8AA86-C4A7-88F7-F744-93D73F1A8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33C789-77BF-4470-0AD4-D80F6619F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40E84D-4EDD-4A68-5D0C-64DF8C9C3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66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EDC70-2814-C4E4-7F44-D66B965A1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0A780C-42EF-D551-9F68-5B5EB50071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2D313-83DA-C897-5AD3-8DEFFB2759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C3095F-0375-C2D7-8418-17A28B95B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88ACA6-8FA1-03B6-04AA-B06A115B4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65224C-A30E-B961-C0E2-2C2B05DEC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207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7B10D-F672-BE01-AB10-32D304232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C3F34B-EAB7-9FBD-48A6-D5C9832EF4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D4DCD-D442-2FAD-1BE8-F8DCEE617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6EB87-6694-15AC-8251-4BD4DE6AD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65DBFD-FFA9-0E71-A764-07C7CC6D5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977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D84DB1-681C-95A1-BD75-6B8B18CF98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621058-094A-EFF4-D697-14507CA25B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FF993-D696-5B2C-8833-19163B330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3E5C2-1378-D689-B003-F5FE30F49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D25F25-9077-B8B3-5A45-686DB02B4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790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EC5219-39E8-5740-05EF-6049898F8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CD8ECB-F26B-315E-B9A5-582E513934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C0AEB-263C-A387-9F5F-D362DA1BA6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3CE12-4B45-405A-94F2-45B750F5961D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694A1-45CC-2F46-D0BF-EC03D78858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FFB8E-5707-B013-1E99-EBC45C7099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C13A9-952F-4FAD-B052-E5B06C811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48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0B8D8-E16D-9A0E-9FE1-A0BB640D22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57E69D-69B3-6363-B248-3ADEEC6804D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C7DDEB-7838-47B1-B05F-44B3897E13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610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670"/>
    </mc:Choice>
    <mc:Fallback>
      <p:transition spd="slow" advTm="47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7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6277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zkwf8123@outlook.com</dc:creator>
  <cp:lastModifiedBy>zkwf8123@outlook.com</cp:lastModifiedBy>
  <cp:revision>1</cp:revision>
  <dcterms:created xsi:type="dcterms:W3CDTF">2023-02-10T15:12:52Z</dcterms:created>
  <dcterms:modified xsi:type="dcterms:W3CDTF">2023-02-14T23:50:05Z</dcterms:modified>
</cp:coreProperties>
</file>