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7" r:id="rId12"/>
    <p:sldId id="278" r:id="rId13"/>
    <p:sldId id="279" r:id="rId14"/>
    <p:sldId id="280"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22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modSld">
      <pc:chgData name="Jenni Steen" userId="3e51ffc7-aa92-4e9a-9db2-4e9164f92bbf" providerId="ADAL" clId="{3AC6A595-C3C8-47BB-899C-72F74CE2E322}" dt="2025-11-16T16:52:40.476" v="29" actId="20577"/>
      <pc:docMkLst>
        <pc:docMk/>
      </pc:docMkLst>
      <pc:sldChg chg="modSp mod">
        <pc:chgData name="Jenni Steen" userId="3e51ffc7-aa92-4e9a-9db2-4e9164f92bbf" providerId="ADAL" clId="{3AC6A595-C3C8-47BB-899C-72F74CE2E322}" dt="2025-11-16T16:52:40.476" v="29" actId="20577"/>
        <pc:sldMkLst>
          <pc:docMk/>
          <pc:sldMk cId="4100806698" sldId="256"/>
        </pc:sldMkLst>
        <pc:spChg chg="mod">
          <ac:chgData name="Jenni Steen" userId="3e51ffc7-aa92-4e9a-9db2-4e9164f92bbf" providerId="ADAL" clId="{3AC6A595-C3C8-47BB-899C-72F74CE2E322}" dt="2025-11-16T16:52:40.476" v="29" actId="20577"/>
          <ac:spMkLst>
            <pc:docMk/>
            <pc:sldMk cId="4100806698" sldId="256"/>
            <ac:spMk id="3" creationId="{E1ED4D94-2465-D252-E1C9-4993CC2A70C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E76755-35AC-49B4-ABDD-9677235FC9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0C56F31-10A0-4B91-BD09-873A561EA409}">
      <dgm:prSet/>
      <dgm:spPr/>
      <dgm:t>
        <a:bodyPr/>
        <a:lstStyle/>
        <a:p>
          <a:r>
            <a:rPr lang="en-GB"/>
            <a:t>Typically involves reflecting on past and current experiences and analysing events to discover areas for development</a:t>
          </a:r>
          <a:endParaRPr lang="en-US"/>
        </a:p>
      </dgm:t>
    </dgm:pt>
    <dgm:pt modelId="{4F0F9A57-E393-45E2-993B-435FE60F6FE2}" type="parTrans" cxnId="{8AD20618-B9B1-4C3F-9D69-58C70280A059}">
      <dgm:prSet/>
      <dgm:spPr/>
      <dgm:t>
        <a:bodyPr/>
        <a:lstStyle/>
        <a:p>
          <a:endParaRPr lang="en-US"/>
        </a:p>
      </dgm:t>
    </dgm:pt>
    <dgm:pt modelId="{7ED899EE-F573-475D-BAA6-DDA9A1024975}" type="sibTrans" cxnId="{8AD20618-B9B1-4C3F-9D69-58C70280A059}">
      <dgm:prSet/>
      <dgm:spPr/>
      <dgm:t>
        <a:bodyPr/>
        <a:lstStyle/>
        <a:p>
          <a:endParaRPr lang="en-US"/>
        </a:p>
      </dgm:t>
    </dgm:pt>
    <dgm:pt modelId="{6EAEE762-7C3A-4D63-919A-2CCA424F0251}">
      <dgm:prSet/>
      <dgm:spPr/>
      <dgm:t>
        <a:bodyPr/>
        <a:lstStyle/>
        <a:p>
          <a:r>
            <a:rPr lang="en-GB"/>
            <a:t>Looking at successful and unsuccessful aspects of an experience can help us to learn and identify areas we would like to improve</a:t>
          </a:r>
          <a:endParaRPr lang="en-US"/>
        </a:p>
      </dgm:t>
    </dgm:pt>
    <dgm:pt modelId="{C7BC64E8-8D51-47D1-B29D-D339A8AB5758}" type="parTrans" cxnId="{63F17DAC-3CA2-49A5-A17B-82C4A576CE4B}">
      <dgm:prSet/>
      <dgm:spPr/>
      <dgm:t>
        <a:bodyPr/>
        <a:lstStyle/>
        <a:p>
          <a:endParaRPr lang="en-US"/>
        </a:p>
      </dgm:t>
    </dgm:pt>
    <dgm:pt modelId="{28B1B131-EECC-47CD-B603-9D64EC9AFE97}" type="sibTrans" cxnId="{63F17DAC-3CA2-49A5-A17B-82C4A576CE4B}">
      <dgm:prSet/>
      <dgm:spPr/>
      <dgm:t>
        <a:bodyPr/>
        <a:lstStyle/>
        <a:p>
          <a:endParaRPr lang="en-US"/>
        </a:p>
      </dgm:t>
    </dgm:pt>
    <dgm:pt modelId="{9A68368A-145D-40AD-BBB8-17C1FCAEE5FE}">
      <dgm:prSet/>
      <dgm:spPr/>
      <dgm:t>
        <a:bodyPr/>
        <a:lstStyle/>
        <a:p>
          <a:r>
            <a:rPr lang="en-GB"/>
            <a:t>Reflective learning encourages to reflect on our present, as well as past, and where we would like to go in the future</a:t>
          </a:r>
          <a:endParaRPr lang="en-US"/>
        </a:p>
      </dgm:t>
    </dgm:pt>
    <dgm:pt modelId="{B2FD0A1C-5E16-47DC-A0A8-3DD63456ABBE}" type="parTrans" cxnId="{87882D26-4782-4ECD-B554-0F145CB25385}">
      <dgm:prSet/>
      <dgm:spPr/>
      <dgm:t>
        <a:bodyPr/>
        <a:lstStyle/>
        <a:p>
          <a:endParaRPr lang="en-US"/>
        </a:p>
      </dgm:t>
    </dgm:pt>
    <dgm:pt modelId="{3EFD7163-FBB7-42C9-97DB-85E69DC4820A}" type="sibTrans" cxnId="{87882D26-4782-4ECD-B554-0F145CB25385}">
      <dgm:prSet/>
      <dgm:spPr/>
      <dgm:t>
        <a:bodyPr/>
        <a:lstStyle/>
        <a:p>
          <a:endParaRPr lang="en-US"/>
        </a:p>
      </dgm:t>
    </dgm:pt>
    <dgm:pt modelId="{D05B39CC-E2D0-47A9-86CE-10CF73868B0C}" type="pres">
      <dgm:prSet presAssocID="{8CE76755-35AC-49B4-ABDD-9677235FC9C6}" presName="root" presStyleCnt="0">
        <dgm:presLayoutVars>
          <dgm:dir/>
          <dgm:resizeHandles val="exact"/>
        </dgm:presLayoutVars>
      </dgm:prSet>
      <dgm:spPr/>
    </dgm:pt>
    <dgm:pt modelId="{92367A0E-4665-4225-8B0B-ECFBCDBCA57A}" type="pres">
      <dgm:prSet presAssocID="{B0C56F31-10A0-4B91-BD09-873A561EA409}" presName="compNode" presStyleCnt="0"/>
      <dgm:spPr/>
    </dgm:pt>
    <dgm:pt modelId="{0635BDE7-6B88-4214-9E3F-D362DC96CA5E}" type="pres">
      <dgm:prSet presAssocID="{B0C56F31-10A0-4B91-BD09-873A561EA409}" presName="bgRect" presStyleLbl="bgShp" presStyleIdx="0" presStyleCnt="3"/>
      <dgm:spPr/>
    </dgm:pt>
    <dgm:pt modelId="{69958D78-D0A9-4419-BF54-D165846DC0CC}" type="pres">
      <dgm:prSet presAssocID="{B0C56F31-10A0-4B91-BD09-873A561EA4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0200EDC-4315-4914-9464-8513E5E0059D}" type="pres">
      <dgm:prSet presAssocID="{B0C56F31-10A0-4B91-BD09-873A561EA409}" presName="spaceRect" presStyleCnt="0"/>
      <dgm:spPr/>
    </dgm:pt>
    <dgm:pt modelId="{9FA5850E-7A49-4288-A6DE-D506B96CC615}" type="pres">
      <dgm:prSet presAssocID="{B0C56F31-10A0-4B91-BD09-873A561EA409}" presName="parTx" presStyleLbl="revTx" presStyleIdx="0" presStyleCnt="3">
        <dgm:presLayoutVars>
          <dgm:chMax val="0"/>
          <dgm:chPref val="0"/>
        </dgm:presLayoutVars>
      </dgm:prSet>
      <dgm:spPr/>
    </dgm:pt>
    <dgm:pt modelId="{803393F9-518A-486A-8514-2454ABF3B0A6}" type="pres">
      <dgm:prSet presAssocID="{7ED899EE-F573-475D-BAA6-DDA9A1024975}" presName="sibTrans" presStyleCnt="0"/>
      <dgm:spPr/>
    </dgm:pt>
    <dgm:pt modelId="{26E2B627-5116-4523-846C-D1D58FC0155C}" type="pres">
      <dgm:prSet presAssocID="{6EAEE762-7C3A-4D63-919A-2CCA424F0251}" presName="compNode" presStyleCnt="0"/>
      <dgm:spPr/>
    </dgm:pt>
    <dgm:pt modelId="{1CEF6671-70A0-46F4-B6F4-91E9AFCACF34}" type="pres">
      <dgm:prSet presAssocID="{6EAEE762-7C3A-4D63-919A-2CCA424F0251}" presName="bgRect" presStyleLbl="bgShp" presStyleIdx="1" presStyleCnt="3"/>
      <dgm:spPr/>
    </dgm:pt>
    <dgm:pt modelId="{3C90731F-A50D-4993-8ED0-B816BAC0616F}" type="pres">
      <dgm:prSet presAssocID="{6EAEE762-7C3A-4D63-919A-2CCA424F02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EE66257-5CF7-4282-B23B-555863DEB6F2}" type="pres">
      <dgm:prSet presAssocID="{6EAEE762-7C3A-4D63-919A-2CCA424F0251}" presName="spaceRect" presStyleCnt="0"/>
      <dgm:spPr/>
    </dgm:pt>
    <dgm:pt modelId="{E9486434-5481-4F98-852F-893914305BDF}" type="pres">
      <dgm:prSet presAssocID="{6EAEE762-7C3A-4D63-919A-2CCA424F0251}" presName="parTx" presStyleLbl="revTx" presStyleIdx="1" presStyleCnt="3">
        <dgm:presLayoutVars>
          <dgm:chMax val="0"/>
          <dgm:chPref val="0"/>
        </dgm:presLayoutVars>
      </dgm:prSet>
      <dgm:spPr/>
    </dgm:pt>
    <dgm:pt modelId="{F3FD4A8C-E9AF-424F-A240-BB717EBADC65}" type="pres">
      <dgm:prSet presAssocID="{28B1B131-EECC-47CD-B603-9D64EC9AFE97}" presName="sibTrans" presStyleCnt="0"/>
      <dgm:spPr/>
    </dgm:pt>
    <dgm:pt modelId="{6F4DDEBB-FEEA-4181-B687-6A527D1516DD}" type="pres">
      <dgm:prSet presAssocID="{9A68368A-145D-40AD-BBB8-17C1FCAEE5FE}" presName="compNode" presStyleCnt="0"/>
      <dgm:spPr/>
    </dgm:pt>
    <dgm:pt modelId="{3310D387-0CBB-4D95-9ACB-110A7CF75E08}" type="pres">
      <dgm:prSet presAssocID="{9A68368A-145D-40AD-BBB8-17C1FCAEE5FE}" presName="bgRect" presStyleLbl="bgShp" presStyleIdx="2" presStyleCnt="3"/>
      <dgm:spPr/>
    </dgm:pt>
    <dgm:pt modelId="{6464DFE9-857F-4173-94BC-2AFEAAF0C0E0}" type="pres">
      <dgm:prSet presAssocID="{9A68368A-145D-40AD-BBB8-17C1FCAEE5F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D32B8088-1F8B-4EDC-99C5-4B1A2FE4C1FE}" type="pres">
      <dgm:prSet presAssocID="{9A68368A-145D-40AD-BBB8-17C1FCAEE5FE}" presName="spaceRect" presStyleCnt="0"/>
      <dgm:spPr/>
    </dgm:pt>
    <dgm:pt modelId="{670872F0-3915-4F91-BFB9-C4A6D4EBE09F}" type="pres">
      <dgm:prSet presAssocID="{9A68368A-145D-40AD-BBB8-17C1FCAEE5FE}" presName="parTx" presStyleLbl="revTx" presStyleIdx="2" presStyleCnt="3">
        <dgm:presLayoutVars>
          <dgm:chMax val="0"/>
          <dgm:chPref val="0"/>
        </dgm:presLayoutVars>
      </dgm:prSet>
      <dgm:spPr/>
    </dgm:pt>
  </dgm:ptLst>
  <dgm:cxnLst>
    <dgm:cxn modelId="{8AD20618-B9B1-4C3F-9D69-58C70280A059}" srcId="{8CE76755-35AC-49B4-ABDD-9677235FC9C6}" destId="{B0C56F31-10A0-4B91-BD09-873A561EA409}" srcOrd="0" destOrd="0" parTransId="{4F0F9A57-E393-45E2-993B-435FE60F6FE2}" sibTransId="{7ED899EE-F573-475D-BAA6-DDA9A1024975}"/>
    <dgm:cxn modelId="{2AF2FE1B-2D12-4D6C-9D48-DA61224A48F9}" type="presOf" srcId="{6EAEE762-7C3A-4D63-919A-2CCA424F0251}" destId="{E9486434-5481-4F98-852F-893914305BDF}" srcOrd="0" destOrd="0" presId="urn:microsoft.com/office/officeart/2018/2/layout/IconVerticalSolidList"/>
    <dgm:cxn modelId="{87882D26-4782-4ECD-B554-0F145CB25385}" srcId="{8CE76755-35AC-49B4-ABDD-9677235FC9C6}" destId="{9A68368A-145D-40AD-BBB8-17C1FCAEE5FE}" srcOrd="2" destOrd="0" parTransId="{B2FD0A1C-5E16-47DC-A0A8-3DD63456ABBE}" sibTransId="{3EFD7163-FBB7-42C9-97DB-85E69DC4820A}"/>
    <dgm:cxn modelId="{2D548F5C-7259-46A0-8D18-DE842FB8C244}" type="presOf" srcId="{8CE76755-35AC-49B4-ABDD-9677235FC9C6}" destId="{D05B39CC-E2D0-47A9-86CE-10CF73868B0C}" srcOrd="0" destOrd="0" presId="urn:microsoft.com/office/officeart/2018/2/layout/IconVerticalSolidList"/>
    <dgm:cxn modelId="{63F17DAC-3CA2-49A5-A17B-82C4A576CE4B}" srcId="{8CE76755-35AC-49B4-ABDD-9677235FC9C6}" destId="{6EAEE762-7C3A-4D63-919A-2CCA424F0251}" srcOrd="1" destOrd="0" parTransId="{C7BC64E8-8D51-47D1-B29D-D339A8AB5758}" sibTransId="{28B1B131-EECC-47CD-B603-9D64EC9AFE97}"/>
    <dgm:cxn modelId="{44DD6EB5-C914-4D0E-9358-F54427F52385}" type="presOf" srcId="{B0C56F31-10A0-4B91-BD09-873A561EA409}" destId="{9FA5850E-7A49-4288-A6DE-D506B96CC615}" srcOrd="0" destOrd="0" presId="urn:microsoft.com/office/officeart/2018/2/layout/IconVerticalSolidList"/>
    <dgm:cxn modelId="{7C298DCC-7325-4A9E-9DD3-3940BEC6B086}" type="presOf" srcId="{9A68368A-145D-40AD-BBB8-17C1FCAEE5FE}" destId="{670872F0-3915-4F91-BFB9-C4A6D4EBE09F}" srcOrd="0" destOrd="0" presId="urn:microsoft.com/office/officeart/2018/2/layout/IconVerticalSolidList"/>
    <dgm:cxn modelId="{1C88D312-30AA-4074-A4C0-2A1A5A2E87E0}" type="presParOf" srcId="{D05B39CC-E2D0-47A9-86CE-10CF73868B0C}" destId="{92367A0E-4665-4225-8B0B-ECFBCDBCA57A}" srcOrd="0" destOrd="0" presId="urn:microsoft.com/office/officeart/2018/2/layout/IconVerticalSolidList"/>
    <dgm:cxn modelId="{FD344327-CA6E-42DF-99F7-6D4F286E8B64}" type="presParOf" srcId="{92367A0E-4665-4225-8B0B-ECFBCDBCA57A}" destId="{0635BDE7-6B88-4214-9E3F-D362DC96CA5E}" srcOrd="0" destOrd="0" presId="urn:microsoft.com/office/officeart/2018/2/layout/IconVerticalSolidList"/>
    <dgm:cxn modelId="{AC383E9C-F208-4FC5-9448-4AA62AD54C87}" type="presParOf" srcId="{92367A0E-4665-4225-8B0B-ECFBCDBCA57A}" destId="{69958D78-D0A9-4419-BF54-D165846DC0CC}" srcOrd="1" destOrd="0" presId="urn:microsoft.com/office/officeart/2018/2/layout/IconVerticalSolidList"/>
    <dgm:cxn modelId="{47CBCA98-3101-4112-ABDB-FB54E94C8D10}" type="presParOf" srcId="{92367A0E-4665-4225-8B0B-ECFBCDBCA57A}" destId="{D0200EDC-4315-4914-9464-8513E5E0059D}" srcOrd="2" destOrd="0" presId="urn:microsoft.com/office/officeart/2018/2/layout/IconVerticalSolidList"/>
    <dgm:cxn modelId="{803B1D65-B0F8-4FAD-B9B6-FD27D2613D56}" type="presParOf" srcId="{92367A0E-4665-4225-8B0B-ECFBCDBCA57A}" destId="{9FA5850E-7A49-4288-A6DE-D506B96CC615}" srcOrd="3" destOrd="0" presId="urn:microsoft.com/office/officeart/2018/2/layout/IconVerticalSolidList"/>
    <dgm:cxn modelId="{E209CDFA-4371-4519-B032-8F9D9658998C}" type="presParOf" srcId="{D05B39CC-E2D0-47A9-86CE-10CF73868B0C}" destId="{803393F9-518A-486A-8514-2454ABF3B0A6}" srcOrd="1" destOrd="0" presId="urn:microsoft.com/office/officeart/2018/2/layout/IconVerticalSolidList"/>
    <dgm:cxn modelId="{27276DC3-E1DE-4CA1-A8CD-EB2D97FD157A}" type="presParOf" srcId="{D05B39CC-E2D0-47A9-86CE-10CF73868B0C}" destId="{26E2B627-5116-4523-846C-D1D58FC0155C}" srcOrd="2" destOrd="0" presId="urn:microsoft.com/office/officeart/2018/2/layout/IconVerticalSolidList"/>
    <dgm:cxn modelId="{1534190A-ADE5-492D-B0F2-2FAF084018B3}" type="presParOf" srcId="{26E2B627-5116-4523-846C-D1D58FC0155C}" destId="{1CEF6671-70A0-46F4-B6F4-91E9AFCACF34}" srcOrd="0" destOrd="0" presId="urn:microsoft.com/office/officeart/2018/2/layout/IconVerticalSolidList"/>
    <dgm:cxn modelId="{059C8D41-2E54-430D-A1AE-E1D03E828067}" type="presParOf" srcId="{26E2B627-5116-4523-846C-D1D58FC0155C}" destId="{3C90731F-A50D-4993-8ED0-B816BAC0616F}" srcOrd="1" destOrd="0" presId="urn:microsoft.com/office/officeart/2018/2/layout/IconVerticalSolidList"/>
    <dgm:cxn modelId="{09FA8014-D499-4CBF-BB4F-5464A445CD53}" type="presParOf" srcId="{26E2B627-5116-4523-846C-D1D58FC0155C}" destId="{BEE66257-5CF7-4282-B23B-555863DEB6F2}" srcOrd="2" destOrd="0" presId="urn:microsoft.com/office/officeart/2018/2/layout/IconVerticalSolidList"/>
    <dgm:cxn modelId="{7B415582-B97C-45A7-94B8-F655001E2632}" type="presParOf" srcId="{26E2B627-5116-4523-846C-D1D58FC0155C}" destId="{E9486434-5481-4F98-852F-893914305BDF}" srcOrd="3" destOrd="0" presId="urn:microsoft.com/office/officeart/2018/2/layout/IconVerticalSolidList"/>
    <dgm:cxn modelId="{9C1634BA-4F21-4DA2-A34E-0F739DFB8F67}" type="presParOf" srcId="{D05B39CC-E2D0-47A9-86CE-10CF73868B0C}" destId="{F3FD4A8C-E9AF-424F-A240-BB717EBADC65}" srcOrd="3" destOrd="0" presId="urn:microsoft.com/office/officeart/2018/2/layout/IconVerticalSolidList"/>
    <dgm:cxn modelId="{CD078756-B7AC-465C-AE15-F2509809E428}" type="presParOf" srcId="{D05B39CC-E2D0-47A9-86CE-10CF73868B0C}" destId="{6F4DDEBB-FEEA-4181-B687-6A527D1516DD}" srcOrd="4" destOrd="0" presId="urn:microsoft.com/office/officeart/2018/2/layout/IconVerticalSolidList"/>
    <dgm:cxn modelId="{BA380B0D-E5DC-4A5A-A66B-2EF2ED157F2A}" type="presParOf" srcId="{6F4DDEBB-FEEA-4181-B687-6A527D1516DD}" destId="{3310D387-0CBB-4D95-9ACB-110A7CF75E08}" srcOrd="0" destOrd="0" presId="urn:microsoft.com/office/officeart/2018/2/layout/IconVerticalSolidList"/>
    <dgm:cxn modelId="{957F1C7C-7D2D-4459-9D32-6E1A51363E5D}" type="presParOf" srcId="{6F4DDEBB-FEEA-4181-B687-6A527D1516DD}" destId="{6464DFE9-857F-4173-94BC-2AFEAAF0C0E0}" srcOrd="1" destOrd="0" presId="urn:microsoft.com/office/officeart/2018/2/layout/IconVerticalSolidList"/>
    <dgm:cxn modelId="{111D06B0-6811-46C9-B2A3-42388602621D}" type="presParOf" srcId="{6F4DDEBB-FEEA-4181-B687-6A527D1516DD}" destId="{D32B8088-1F8B-4EDC-99C5-4B1A2FE4C1FE}" srcOrd="2" destOrd="0" presId="urn:microsoft.com/office/officeart/2018/2/layout/IconVerticalSolidList"/>
    <dgm:cxn modelId="{E0987165-BC70-427D-BE82-5668BF24813E}" type="presParOf" srcId="{6F4DDEBB-FEEA-4181-B687-6A527D1516DD}" destId="{670872F0-3915-4F91-BFB9-C4A6D4EBE0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35B6E-F72D-4C0C-A5AC-1E984A6D579E}"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0ECF11AD-95DA-49FB-BE29-8D068D691B68}">
      <dgm:prSet phldrT="[Text]" phldr="0"/>
      <dgm:spPr/>
      <dgm:t>
        <a:bodyPr/>
        <a:lstStyle/>
        <a:p>
          <a:r>
            <a:rPr lang="en-GB" dirty="0"/>
            <a:t>1. Description</a:t>
          </a:r>
        </a:p>
      </dgm:t>
    </dgm:pt>
    <dgm:pt modelId="{2F0DA91D-7256-4C97-B6A8-E728687AF26A}" type="parTrans" cxnId="{16880A8B-D983-4D30-A6EE-5C451FF12576}">
      <dgm:prSet/>
      <dgm:spPr/>
      <dgm:t>
        <a:bodyPr/>
        <a:lstStyle/>
        <a:p>
          <a:endParaRPr lang="en-GB"/>
        </a:p>
      </dgm:t>
    </dgm:pt>
    <dgm:pt modelId="{3157DC72-7B99-4FF6-9D62-D9F36D9BF53F}" type="sibTrans" cxnId="{16880A8B-D983-4D30-A6EE-5C451FF12576}">
      <dgm:prSet/>
      <dgm:spPr/>
      <dgm:t>
        <a:bodyPr/>
        <a:lstStyle/>
        <a:p>
          <a:endParaRPr lang="en-GB"/>
        </a:p>
      </dgm:t>
    </dgm:pt>
    <dgm:pt modelId="{6D305E83-016D-41A8-AF6B-F110DE039274}">
      <dgm:prSet phldrT="[Text]" phldr="0"/>
      <dgm:spPr/>
      <dgm:t>
        <a:bodyPr/>
        <a:lstStyle/>
        <a:p>
          <a:r>
            <a:rPr lang="en-GB" dirty="0"/>
            <a:t>2. Feeling</a:t>
          </a:r>
        </a:p>
      </dgm:t>
    </dgm:pt>
    <dgm:pt modelId="{EFB51372-7D0D-48FD-B885-9B4E4BCE5729}" type="parTrans" cxnId="{B2C39A97-3CD4-4755-A55F-99E2911B6D32}">
      <dgm:prSet/>
      <dgm:spPr/>
      <dgm:t>
        <a:bodyPr/>
        <a:lstStyle/>
        <a:p>
          <a:endParaRPr lang="en-GB"/>
        </a:p>
      </dgm:t>
    </dgm:pt>
    <dgm:pt modelId="{417F29B9-D914-4CF2-90B0-A3D3738772C0}" type="sibTrans" cxnId="{B2C39A97-3CD4-4755-A55F-99E2911B6D32}">
      <dgm:prSet/>
      <dgm:spPr/>
      <dgm:t>
        <a:bodyPr/>
        <a:lstStyle/>
        <a:p>
          <a:endParaRPr lang="en-GB"/>
        </a:p>
      </dgm:t>
    </dgm:pt>
    <dgm:pt modelId="{909515CD-BA73-4C15-8B3E-EE89DDEBCC46}">
      <dgm:prSet phldrT="[Text]" phldr="0"/>
      <dgm:spPr/>
      <dgm:t>
        <a:bodyPr/>
        <a:lstStyle/>
        <a:p>
          <a:r>
            <a:rPr lang="en-GB" dirty="0"/>
            <a:t>3. Evaluation</a:t>
          </a:r>
        </a:p>
      </dgm:t>
    </dgm:pt>
    <dgm:pt modelId="{9AE2D336-5CCB-4416-A18E-E85D58D81DC2}" type="parTrans" cxnId="{24A7E023-0F8D-4E03-BD4C-5E6B02B961D4}">
      <dgm:prSet/>
      <dgm:spPr/>
      <dgm:t>
        <a:bodyPr/>
        <a:lstStyle/>
        <a:p>
          <a:endParaRPr lang="en-GB"/>
        </a:p>
      </dgm:t>
    </dgm:pt>
    <dgm:pt modelId="{46E6C275-EB32-402D-A009-99A7C6F56A69}" type="sibTrans" cxnId="{24A7E023-0F8D-4E03-BD4C-5E6B02B961D4}">
      <dgm:prSet/>
      <dgm:spPr/>
      <dgm:t>
        <a:bodyPr/>
        <a:lstStyle/>
        <a:p>
          <a:endParaRPr lang="en-GB"/>
        </a:p>
      </dgm:t>
    </dgm:pt>
    <dgm:pt modelId="{3EFE2D5A-5F21-4E54-A064-624D5D94ED61}">
      <dgm:prSet phldrT="[Text]" phldr="0"/>
      <dgm:spPr/>
      <dgm:t>
        <a:bodyPr/>
        <a:lstStyle/>
        <a:p>
          <a:r>
            <a:rPr lang="en-GB" dirty="0"/>
            <a:t>4. Analysis</a:t>
          </a:r>
        </a:p>
      </dgm:t>
    </dgm:pt>
    <dgm:pt modelId="{1A95AF0C-100E-4E4A-87B2-CC55B8E99656}" type="parTrans" cxnId="{2D207718-8B1E-4B0F-83E0-404E00B39F36}">
      <dgm:prSet/>
      <dgm:spPr/>
      <dgm:t>
        <a:bodyPr/>
        <a:lstStyle/>
        <a:p>
          <a:endParaRPr lang="en-GB"/>
        </a:p>
      </dgm:t>
    </dgm:pt>
    <dgm:pt modelId="{19C5B867-06AE-4A7A-B505-22B71836634A}" type="sibTrans" cxnId="{2D207718-8B1E-4B0F-83E0-404E00B39F36}">
      <dgm:prSet/>
      <dgm:spPr/>
      <dgm:t>
        <a:bodyPr/>
        <a:lstStyle/>
        <a:p>
          <a:endParaRPr lang="en-GB"/>
        </a:p>
      </dgm:t>
    </dgm:pt>
    <dgm:pt modelId="{17EF2891-B137-472D-8629-96FAB57EF54A}">
      <dgm:prSet phldrT="[Text]" phldr="0"/>
      <dgm:spPr/>
      <dgm:t>
        <a:bodyPr/>
        <a:lstStyle/>
        <a:p>
          <a:r>
            <a:rPr lang="en-GB" dirty="0"/>
            <a:t>5. Conclusion</a:t>
          </a:r>
        </a:p>
      </dgm:t>
    </dgm:pt>
    <dgm:pt modelId="{68145754-D81F-4B75-A236-703085E5FCE6}" type="parTrans" cxnId="{CC325485-7B00-40C8-9418-683CE9CB9F51}">
      <dgm:prSet/>
      <dgm:spPr/>
      <dgm:t>
        <a:bodyPr/>
        <a:lstStyle/>
        <a:p>
          <a:endParaRPr lang="en-GB"/>
        </a:p>
      </dgm:t>
    </dgm:pt>
    <dgm:pt modelId="{E375BB5C-3DFF-4434-A597-7EE5BFB0B76D}" type="sibTrans" cxnId="{CC325485-7B00-40C8-9418-683CE9CB9F51}">
      <dgm:prSet/>
      <dgm:spPr/>
      <dgm:t>
        <a:bodyPr/>
        <a:lstStyle/>
        <a:p>
          <a:endParaRPr lang="en-GB"/>
        </a:p>
      </dgm:t>
    </dgm:pt>
    <dgm:pt modelId="{84863998-B38A-4FB2-9AF4-B6CEF41F4DBA}">
      <dgm:prSet/>
      <dgm:spPr/>
      <dgm:t>
        <a:bodyPr/>
        <a:lstStyle/>
        <a:p>
          <a:r>
            <a:rPr lang="en-GB" dirty="0"/>
            <a:t>6.Action Plan</a:t>
          </a:r>
        </a:p>
      </dgm:t>
    </dgm:pt>
    <dgm:pt modelId="{E66282EC-DAC1-4FF8-A5BD-8CDD32875917}" type="parTrans" cxnId="{5963BE60-8ECA-4E60-923E-5730CBD43C36}">
      <dgm:prSet/>
      <dgm:spPr/>
      <dgm:t>
        <a:bodyPr/>
        <a:lstStyle/>
        <a:p>
          <a:endParaRPr lang="en-GB"/>
        </a:p>
      </dgm:t>
    </dgm:pt>
    <dgm:pt modelId="{EE8FEC30-B52A-449F-B2E2-9AE37FD416DC}" type="sibTrans" cxnId="{5963BE60-8ECA-4E60-923E-5730CBD43C36}">
      <dgm:prSet/>
      <dgm:spPr/>
      <dgm:t>
        <a:bodyPr/>
        <a:lstStyle/>
        <a:p>
          <a:endParaRPr lang="en-GB"/>
        </a:p>
      </dgm:t>
    </dgm:pt>
    <dgm:pt modelId="{4A7966CE-E079-4889-9D56-5574959001E7}" type="pres">
      <dgm:prSet presAssocID="{E6F35B6E-F72D-4C0C-A5AC-1E984A6D579E}" presName="Name0" presStyleCnt="0">
        <dgm:presLayoutVars>
          <dgm:dir/>
          <dgm:resizeHandles val="exact"/>
        </dgm:presLayoutVars>
      </dgm:prSet>
      <dgm:spPr/>
    </dgm:pt>
    <dgm:pt modelId="{B88450A2-6107-4303-B4A4-124B8617724B}" type="pres">
      <dgm:prSet presAssocID="{E6F35B6E-F72D-4C0C-A5AC-1E984A6D579E}" presName="cycle" presStyleCnt="0"/>
      <dgm:spPr/>
    </dgm:pt>
    <dgm:pt modelId="{102C737C-1944-4DAD-89B1-EA8850106607}" type="pres">
      <dgm:prSet presAssocID="{0ECF11AD-95DA-49FB-BE29-8D068D691B68}" presName="nodeFirstNode" presStyleLbl="node1" presStyleIdx="0" presStyleCnt="6">
        <dgm:presLayoutVars>
          <dgm:bulletEnabled val="1"/>
        </dgm:presLayoutVars>
      </dgm:prSet>
      <dgm:spPr/>
    </dgm:pt>
    <dgm:pt modelId="{6A946658-B61E-45CF-B8CF-783361E56C1A}" type="pres">
      <dgm:prSet presAssocID="{3157DC72-7B99-4FF6-9D62-D9F36D9BF53F}" presName="sibTransFirstNode" presStyleLbl="bgShp" presStyleIdx="0" presStyleCnt="1"/>
      <dgm:spPr/>
    </dgm:pt>
    <dgm:pt modelId="{90895BA3-4D5D-4CBF-B3B1-BB09185434DE}" type="pres">
      <dgm:prSet presAssocID="{6D305E83-016D-41A8-AF6B-F110DE039274}" presName="nodeFollowingNodes" presStyleLbl="node1" presStyleIdx="1" presStyleCnt="6">
        <dgm:presLayoutVars>
          <dgm:bulletEnabled val="1"/>
        </dgm:presLayoutVars>
      </dgm:prSet>
      <dgm:spPr/>
    </dgm:pt>
    <dgm:pt modelId="{5666C82B-085E-451C-9ECC-FF28030B97E8}" type="pres">
      <dgm:prSet presAssocID="{909515CD-BA73-4C15-8B3E-EE89DDEBCC46}" presName="nodeFollowingNodes" presStyleLbl="node1" presStyleIdx="2" presStyleCnt="6">
        <dgm:presLayoutVars>
          <dgm:bulletEnabled val="1"/>
        </dgm:presLayoutVars>
      </dgm:prSet>
      <dgm:spPr/>
    </dgm:pt>
    <dgm:pt modelId="{58B954A1-F8B3-4A9C-82AC-29E8B85F6AE4}" type="pres">
      <dgm:prSet presAssocID="{3EFE2D5A-5F21-4E54-A064-624D5D94ED61}" presName="nodeFollowingNodes" presStyleLbl="node1" presStyleIdx="3" presStyleCnt="6">
        <dgm:presLayoutVars>
          <dgm:bulletEnabled val="1"/>
        </dgm:presLayoutVars>
      </dgm:prSet>
      <dgm:spPr/>
    </dgm:pt>
    <dgm:pt modelId="{C25A9F15-7739-487B-845B-B105D8AE9A6B}" type="pres">
      <dgm:prSet presAssocID="{17EF2891-B137-472D-8629-96FAB57EF54A}" presName="nodeFollowingNodes" presStyleLbl="node1" presStyleIdx="4" presStyleCnt="6">
        <dgm:presLayoutVars>
          <dgm:bulletEnabled val="1"/>
        </dgm:presLayoutVars>
      </dgm:prSet>
      <dgm:spPr/>
    </dgm:pt>
    <dgm:pt modelId="{4FE9DD51-8FCA-4068-A9AD-C92003591200}" type="pres">
      <dgm:prSet presAssocID="{84863998-B38A-4FB2-9AF4-B6CEF41F4DBA}" presName="nodeFollowingNodes" presStyleLbl="node1" presStyleIdx="5" presStyleCnt="6">
        <dgm:presLayoutVars>
          <dgm:bulletEnabled val="1"/>
        </dgm:presLayoutVars>
      </dgm:prSet>
      <dgm:spPr/>
    </dgm:pt>
  </dgm:ptLst>
  <dgm:cxnLst>
    <dgm:cxn modelId="{2D207718-8B1E-4B0F-83E0-404E00B39F36}" srcId="{E6F35B6E-F72D-4C0C-A5AC-1E984A6D579E}" destId="{3EFE2D5A-5F21-4E54-A064-624D5D94ED61}" srcOrd="3" destOrd="0" parTransId="{1A95AF0C-100E-4E4A-87B2-CC55B8E99656}" sibTransId="{19C5B867-06AE-4A7A-B505-22B71836634A}"/>
    <dgm:cxn modelId="{24A7E023-0F8D-4E03-BD4C-5E6B02B961D4}" srcId="{E6F35B6E-F72D-4C0C-A5AC-1E984A6D579E}" destId="{909515CD-BA73-4C15-8B3E-EE89DDEBCC46}" srcOrd="2" destOrd="0" parTransId="{9AE2D336-5CCB-4416-A18E-E85D58D81DC2}" sibTransId="{46E6C275-EB32-402D-A009-99A7C6F56A69}"/>
    <dgm:cxn modelId="{5963BE60-8ECA-4E60-923E-5730CBD43C36}" srcId="{E6F35B6E-F72D-4C0C-A5AC-1E984A6D579E}" destId="{84863998-B38A-4FB2-9AF4-B6CEF41F4DBA}" srcOrd="5" destOrd="0" parTransId="{E66282EC-DAC1-4FF8-A5BD-8CDD32875917}" sibTransId="{EE8FEC30-B52A-449F-B2E2-9AE37FD416DC}"/>
    <dgm:cxn modelId="{6C9B2D45-A0AF-4CC5-B667-264A130E7FCE}" type="presOf" srcId="{17EF2891-B137-472D-8629-96FAB57EF54A}" destId="{C25A9F15-7739-487B-845B-B105D8AE9A6B}" srcOrd="0" destOrd="0" presId="urn:microsoft.com/office/officeart/2005/8/layout/cycle3"/>
    <dgm:cxn modelId="{7DBCA06C-4221-4840-BD51-B87514F1153E}" type="presOf" srcId="{909515CD-BA73-4C15-8B3E-EE89DDEBCC46}" destId="{5666C82B-085E-451C-9ECC-FF28030B97E8}" srcOrd="0" destOrd="0" presId="urn:microsoft.com/office/officeart/2005/8/layout/cycle3"/>
    <dgm:cxn modelId="{C3BCFA6C-CD8B-49C6-A19F-4396437CA1E3}" type="presOf" srcId="{6D305E83-016D-41A8-AF6B-F110DE039274}" destId="{90895BA3-4D5D-4CBF-B3B1-BB09185434DE}" srcOrd="0" destOrd="0" presId="urn:microsoft.com/office/officeart/2005/8/layout/cycle3"/>
    <dgm:cxn modelId="{D4A0EB58-0C80-47B9-A388-4A8A505C44B6}" type="presOf" srcId="{3EFE2D5A-5F21-4E54-A064-624D5D94ED61}" destId="{58B954A1-F8B3-4A9C-82AC-29E8B85F6AE4}" srcOrd="0" destOrd="0" presId="urn:microsoft.com/office/officeart/2005/8/layout/cycle3"/>
    <dgm:cxn modelId="{0C22617E-8A07-44C9-92FD-1B5AE077BA0F}" type="presOf" srcId="{3157DC72-7B99-4FF6-9D62-D9F36D9BF53F}" destId="{6A946658-B61E-45CF-B8CF-783361E56C1A}" srcOrd="0" destOrd="0" presId="urn:microsoft.com/office/officeart/2005/8/layout/cycle3"/>
    <dgm:cxn modelId="{CC325485-7B00-40C8-9418-683CE9CB9F51}" srcId="{E6F35B6E-F72D-4C0C-A5AC-1E984A6D579E}" destId="{17EF2891-B137-472D-8629-96FAB57EF54A}" srcOrd="4" destOrd="0" parTransId="{68145754-D81F-4B75-A236-703085E5FCE6}" sibTransId="{E375BB5C-3DFF-4434-A597-7EE5BFB0B76D}"/>
    <dgm:cxn modelId="{16880A8B-D983-4D30-A6EE-5C451FF12576}" srcId="{E6F35B6E-F72D-4C0C-A5AC-1E984A6D579E}" destId="{0ECF11AD-95DA-49FB-BE29-8D068D691B68}" srcOrd="0" destOrd="0" parTransId="{2F0DA91D-7256-4C97-B6A8-E728687AF26A}" sibTransId="{3157DC72-7B99-4FF6-9D62-D9F36D9BF53F}"/>
    <dgm:cxn modelId="{B2C39A97-3CD4-4755-A55F-99E2911B6D32}" srcId="{E6F35B6E-F72D-4C0C-A5AC-1E984A6D579E}" destId="{6D305E83-016D-41A8-AF6B-F110DE039274}" srcOrd="1" destOrd="0" parTransId="{EFB51372-7D0D-48FD-B885-9B4E4BCE5729}" sibTransId="{417F29B9-D914-4CF2-90B0-A3D3738772C0}"/>
    <dgm:cxn modelId="{941C909D-4CBB-42F9-93A3-8379F5724CE3}" type="presOf" srcId="{84863998-B38A-4FB2-9AF4-B6CEF41F4DBA}" destId="{4FE9DD51-8FCA-4068-A9AD-C92003591200}" srcOrd="0" destOrd="0" presId="urn:microsoft.com/office/officeart/2005/8/layout/cycle3"/>
    <dgm:cxn modelId="{60C186D7-FEA8-4F90-802A-6233B789541B}" type="presOf" srcId="{E6F35B6E-F72D-4C0C-A5AC-1E984A6D579E}" destId="{4A7966CE-E079-4889-9D56-5574959001E7}" srcOrd="0" destOrd="0" presId="urn:microsoft.com/office/officeart/2005/8/layout/cycle3"/>
    <dgm:cxn modelId="{851175F2-9571-4269-8406-6218D7822463}" type="presOf" srcId="{0ECF11AD-95DA-49FB-BE29-8D068D691B68}" destId="{102C737C-1944-4DAD-89B1-EA8850106607}" srcOrd="0" destOrd="0" presId="urn:microsoft.com/office/officeart/2005/8/layout/cycle3"/>
    <dgm:cxn modelId="{95570E12-D285-46B9-B125-3C6B5159935B}" type="presParOf" srcId="{4A7966CE-E079-4889-9D56-5574959001E7}" destId="{B88450A2-6107-4303-B4A4-124B8617724B}" srcOrd="0" destOrd="0" presId="urn:microsoft.com/office/officeart/2005/8/layout/cycle3"/>
    <dgm:cxn modelId="{C922F689-6DCD-4E63-8507-9DEACB05AA5A}" type="presParOf" srcId="{B88450A2-6107-4303-B4A4-124B8617724B}" destId="{102C737C-1944-4DAD-89B1-EA8850106607}" srcOrd="0" destOrd="0" presId="urn:microsoft.com/office/officeart/2005/8/layout/cycle3"/>
    <dgm:cxn modelId="{51B93353-1565-4880-B661-6E93CCC17716}" type="presParOf" srcId="{B88450A2-6107-4303-B4A4-124B8617724B}" destId="{6A946658-B61E-45CF-B8CF-783361E56C1A}" srcOrd="1" destOrd="0" presId="urn:microsoft.com/office/officeart/2005/8/layout/cycle3"/>
    <dgm:cxn modelId="{CEA9C7F9-60C8-4840-B325-1F21B6789221}" type="presParOf" srcId="{B88450A2-6107-4303-B4A4-124B8617724B}" destId="{90895BA3-4D5D-4CBF-B3B1-BB09185434DE}" srcOrd="2" destOrd="0" presId="urn:microsoft.com/office/officeart/2005/8/layout/cycle3"/>
    <dgm:cxn modelId="{D0E45597-F94C-4F1A-982B-42DCC1D34E82}" type="presParOf" srcId="{B88450A2-6107-4303-B4A4-124B8617724B}" destId="{5666C82B-085E-451C-9ECC-FF28030B97E8}" srcOrd="3" destOrd="0" presId="urn:microsoft.com/office/officeart/2005/8/layout/cycle3"/>
    <dgm:cxn modelId="{6B56D12F-7802-4A6C-92A6-F7E67B75B570}" type="presParOf" srcId="{B88450A2-6107-4303-B4A4-124B8617724B}" destId="{58B954A1-F8B3-4A9C-82AC-29E8B85F6AE4}" srcOrd="4" destOrd="0" presId="urn:microsoft.com/office/officeart/2005/8/layout/cycle3"/>
    <dgm:cxn modelId="{AA36EAD7-5325-4562-B48E-E646527CCEB4}" type="presParOf" srcId="{B88450A2-6107-4303-B4A4-124B8617724B}" destId="{C25A9F15-7739-487B-845B-B105D8AE9A6B}" srcOrd="5" destOrd="0" presId="urn:microsoft.com/office/officeart/2005/8/layout/cycle3"/>
    <dgm:cxn modelId="{F2B64BE6-10DF-4A17-92B8-87DC168EECAF}" type="presParOf" srcId="{B88450A2-6107-4303-B4A4-124B8617724B}" destId="{4FE9DD51-8FCA-4068-A9AD-C92003591200}"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CDFB8A-A83B-4D6B-A40C-4024B3434D48}"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GB"/>
        </a:p>
      </dgm:t>
    </dgm:pt>
    <dgm:pt modelId="{38850A2B-A3BA-488B-B3B1-8D7DFDB59FCF}">
      <dgm:prSet phldrT="[Text]" phldr="0"/>
      <dgm:spPr/>
      <dgm:t>
        <a:bodyPr/>
        <a:lstStyle/>
        <a:p>
          <a:r>
            <a:rPr lang="en-GB" dirty="0"/>
            <a:t>What?</a:t>
          </a:r>
        </a:p>
      </dgm:t>
    </dgm:pt>
    <dgm:pt modelId="{82F6EFC5-F21B-417C-9571-E71EB77A3768}" type="parTrans" cxnId="{A5286BF9-1A85-43D6-BF94-37F4B843543E}">
      <dgm:prSet/>
      <dgm:spPr/>
      <dgm:t>
        <a:bodyPr/>
        <a:lstStyle/>
        <a:p>
          <a:endParaRPr lang="en-GB"/>
        </a:p>
      </dgm:t>
    </dgm:pt>
    <dgm:pt modelId="{71AA56F7-65F9-418A-99AC-EF7B417A1F11}" type="sibTrans" cxnId="{A5286BF9-1A85-43D6-BF94-37F4B843543E}">
      <dgm:prSet/>
      <dgm:spPr/>
      <dgm:t>
        <a:bodyPr/>
        <a:lstStyle/>
        <a:p>
          <a:endParaRPr lang="en-GB"/>
        </a:p>
      </dgm:t>
    </dgm:pt>
    <dgm:pt modelId="{63E99952-626D-4B8D-84DD-20B786C70C46}">
      <dgm:prSet phldrT="[Text]" phldr="0"/>
      <dgm:spPr/>
      <dgm:t>
        <a:bodyPr/>
        <a:lstStyle/>
        <a:p>
          <a:r>
            <a:rPr lang="en-GB" dirty="0"/>
            <a:t>So What?</a:t>
          </a:r>
        </a:p>
      </dgm:t>
    </dgm:pt>
    <dgm:pt modelId="{A77EC6F7-4C8E-4F9F-A885-C20EE5E2C14B}" type="parTrans" cxnId="{0D5F9537-F53C-472B-8C4C-EA6FBE236A07}">
      <dgm:prSet/>
      <dgm:spPr/>
      <dgm:t>
        <a:bodyPr/>
        <a:lstStyle/>
        <a:p>
          <a:endParaRPr lang="en-GB"/>
        </a:p>
      </dgm:t>
    </dgm:pt>
    <dgm:pt modelId="{FF325328-993B-4472-B061-5C5EA2F5F79C}" type="sibTrans" cxnId="{0D5F9537-F53C-472B-8C4C-EA6FBE236A07}">
      <dgm:prSet/>
      <dgm:spPr/>
      <dgm:t>
        <a:bodyPr/>
        <a:lstStyle/>
        <a:p>
          <a:endParaRPr lang="en-GB"/>
        </a:p>
      </dgm:t>
    </dgm:pt>
    <dgm:pt modelId="{B798F01F-57A6-48A4-AAA1-C010F35E662A}">
      <dgm:prSet phldrT="[Text]" phldr="0"/>
      <dgm:spPr/>
      <dgm:t>
        <a:bodyPr/>
        <a:lstStyle/>
        <a:p>
          <a:r>
            <a:rPr lang="en-GB" dirty="0"/>
            <a:t>Now What?</a:t>
          </a:r>
        </a:p>
      </dgm:t>
    </dgm:pt>
    <dgm:pt modelId="{7A75EB96-1B71-4965-A66D-7EF1ADCD8D8C}" type="parTrans" cxnId="{F5ADEEAD-E3CA-4FED-AEC5-201EC44B83E7}">
      <dgm:prSet/>
      <dgm:spPr/>
      <dgm:t>
        <a:bodyPr/>
        <a:lstStyle/>
        <a:p>
          <a:endParaRPr lang="en-GB"/>
        </a:p>
      </dgm:t>
    </dgm:pt>
    <dgm:pt modelId="{370C7588-EA35-4979-BACB-88C148B5D8C2}" type="sibTrans" cxnId="{F5ADEEAD-E3CA-4FED-AEC5-201EC44B83E7}">
      <dgm:prSet/>
      <dgm:spPr/>
      <dgm:t>
        <a:bodyPr/>
        <a:lstStyle/>
        <a:p>
          <a:endParaRPr lang="en-GB"/>
        </a:p>
      </dgm:t>
    </dgm:pt>
    <dgm:pt modelId="{2612149C-7782-477B-854F-C0A24E33B287}" type="pres">
      <dgm:prSet presAssocID="{A6CDFB8A-A83B-4D6B-A40C-4024B3434D48}" presName="CompostProcess" presStyleCnt="0">
        <dgm:presLayoutVars>
          <dgm:dir/>
          <dgm:resizeHandles val="exact"/>
        </dgm:presLayoutVars>
      </dgm:prSet>
      <dgm:spPr/>
    </dgm:pt>
    <dgm:pt modelId="{49017333-65C0-4E72-90A1-514DFA4433C7}" type="pres">
      <dgm:prSet presAssocID="{A6CDFB8A-A83B-4D6B-A40C-4024B3434D48}" presName="arrow" presStyleLbl="bgShp" presStyleIdx="0" presStyleCnt="1"/>
      <dgm:spPr/>
    </dgm:pt>
    <dgm:pt modelId="{4476268B-2374-4301-B497-CDF4E9B09D16}" type="pres">
      <dgm:prSet presAssocID="{A6CDFB8A-A83B-4D6B-A40C-4024B3434D48}" presName="linearProcess" presStyleCnt="0"/>
      <dgm:spPr/>
    </dgm:pt>
    <dgm:pt modelId="{AFFB3FD6-4D25-40B6-AE8D-B9FDD282C295}" type="pres">
      <dgm:prSet presAssocID="{38850A2B-A3BA-488B-B3B1-8D7DFDB59FCF}" presName="textNode" presStyleLbl="node1" presStyleIdx="0" presStyleCnt="3">
        <dgm:presLayoutVars>
          <dgm:bulletEnabled val="1"/>
        </dgm:presLayoutVars>
      </dgm:prSet>
      <dgm:spPr/>
    </dgm:pt>
    <dgm:pt modelId="{0DB88D31-0C1A-40CC-9434-B90919A2B077}" type="pres">
      <dgm:prSet presAssocID="{71AA56F7-65F9-418A-99AC-EF7B417A1F11}" presName="sibTrans" presStyleCnt="0"/>
      <dgm:spPr/>
    </dgm:pt>
    <dgm:pt modelId="{23DA3EEE-639D-421C-B704-D50DE5B55633}" type="pres">
      <dgm:prSet presAssocID="{63E99952-626D-4B8D-84DD-20B786C70C46}" presName="textNode" presStyleLbl="node1" presStyleIdx="1" presStyleCnt="3">
        <dgm:presLayoutVars>
          <dgm:bulletEnabled val="1"/>
        </dgm:presLayoutVars>
      </dgm:prSet>
      <dgm:spPr/>
    </dgm:pt>
    <dgm:pt modelId="{35073651-6D33-41FD-A50D-C3A33ABD0AD8}" type="pres">
      <dgm:prSet presAssocID="{FF325328-993B-4472-B061-5C5EA2F5F79C}" presName="sibTrans" presStyleCnt="0"/>
      <dgm:spPr/>
    </dgm:pt>
    <dgm:pt modelId="{C2039DA5-B544-4085-902A-2AAA4D8A10C7}" type="pres">
      <dgm:prSet presAssocID="{B798F01F-57A6-48A4-AAA1-C010F35E662A}" presName="textNode" presStyleLbl="node1" presStyleIdx="2" presStyleCnt="3">
        <dgm:presLayoutVars>
          <dgm:bulletEnabled val="1"/>
        </dgm:presLayoutVars>
      </dgm:prSet>
      <dgm:spPr/>
    </dgm:pt>
  </dgm:ptLst>
  <dgm:cxnLst>
    <dgm:cxn modelId="{0D5F9537-F53C-472B-8C4C-EA6FBE236A07}" srcId="{A6CDFB8A-A83B-4D6B-A40C-4024B3434D48}" destId="{63E99952-626D-4B8D-84DD-20B786C70C46}" srcOrd="1" destOrd="0" parTransId="{A77EC6F7-4C8E-4F9F-A885-C20EE5E2C14B}" sibTransId="{FF325328-993B-4472-B061-5C5EA2F5F79C}"/>
    <dgm:cxn modelId="{B3D72238-3707-4995-B35D-00FBA8F680A0}" type="presOf" srcId="{B798F01F-57A6-48A4-AAA1-C010F35E662A}" destId="{C2039DA5-B544-4085-902A-2AAA4D8A10C7}" srcOrd="0" destOrd="0" presId="urn:microsoft.com/office/officeart/2005/8/layout/hProcess9"/>
    <dgm:cxn modelId="{53D83E93-6A24-4AA7-9817-E57C73A7FFA7}" type="presOf" srcId="{38850A2B-A3BA-488B-B3B1-8D7DFDB59FCF}" destId="{AFFB3FD6-4D25-40B6-AE8D-B9FDD282C295}" srcOrd="0" destOrd="0" presId="urn:microsoft.com/office/officeart/2005/8/layout/hProcess9"/>
    <dgm:cxn modelId="{6E1C4896-6AC0-4910-877A-9808CDC69F13}" type="presOf" srcId="{63E99952-626D-4B8D-84DD-20B786C70C46}" destId="{23DA3EEE-639D-421C-B704-D50DE5B55633}" srcOrd="0" destOrd="0" presId="urn:microsoft.com/office/officeart/2005/8/layout/hProcess9"/>
    <dgm:cxn modelId="{F5ADEEAD-E3CA-4FED-AEC5-201EC44B83E7}" srcId="{A6CDFB8A-A83B-4D6B-A40C-4024B3434D48}" destId="{B798F01F-57A6-48A4-AAA1-C010F35E662A}" srcOrd="2" destOrd="0" parTransId="{7A75EB96-1B71-4965-A66D-7EF1ADCD8D8C}" sibTransId="{370C7588-EA35-4979-BACB-88C148B5D8C2}"/>
    <dgm:cxn modelId="{30B18DB8-A5C0-41C6-A35E-8E61B4675EEB}" type="presOf" srcId="{A6CDFB8A-A83B-4D6B-A40C-4024B3434D48}" destId="{2612149C-7782-477B-854F-C0A24E33B287}" srcOrd="0" destOrd="0" presId="urn:microsoft.com/office/officeart/2005/8/layout/hProcess9"/>
    <dgm:cxn modelId="{A5286BF9-1A85-43D6-BF94-37F4B843543E}" srcId="{A6CDFB8A-A83B-4D6B-A40C-4024B3434D48}" destId="{38850A2B-A3BA-488B-B3B1-8D7DFDB59FCF}" srcOrd="0" destOrd="0" parTransId="{82F6EFC5-F21B-417C-9571-E71EB77A3768}" sibTransId="{71AA56F7-65F9-418A-99AC-EF7B417A1F11}"/>
    <dgm:cxn modelId="{75CDF01C-E69F-492A-AF51-A5DB350EB095}" type="presParOf" srcId="{2612149C-7782-477B-854F-C0A24E33B287}" destId="{49017333-65C0-4E72-90A1-514DFA4433C7}" srcOrd="0" destOrd="0" presId="urn:microsoft.com/office/officeart/2005/8/layout/hProcess9"/>
    <dgm:cxn modelId="{E3B6FA85-8080-463A-B77C-C3B13AC21508}" type="presParOf" srcId="{2612149C-7782-477B-854F-C0A24E33B287}" destId="{4476268B-2374-4301-B497-CDF4E9B09D16}" srcOrd="1" destOrd="0" presId="urn:microsoft.com/office/officeart/2005/8/layout/hProcess9"/>
    <dgm:cxn modelId="{85F406D2-7770-4E28-A8C7-8B6BE13CC8C2}" type="presParOf" srcId="{4476268B-2374-4301-B497-CDF4E9B09D16}" destId="{AFFB3FD6-4D25-40B6-AE8D-B9FDD282C295}" srcOrd="0" destOrd="0" presId="urn:microsoft.com/office/officeart/2005/8/layout/hProcess9"/>
    <dgm:cxn modelId="{F4010252-132D-4706-ACA4-68A1C2DDAF9C}" type="presParOf" srcId="{4476268B-2374-4301-B497-CDF4E9B09D16}" destId="{0DB88D31-0C1A-40CC-9434-B90919A2B077}" srcOrd="1" destOrd="0" presId="urn:microsoft.com/office/officeart/2005/8/layout/hProcess9"/>
    <dgm:cxn modelId="{FE842017-9D75-44A2-8D6B-82E58EBCF879}" type="presParOf" srcId="{4476268B-2374-4301-B497-CDF4E9B09D16}" destId="{23DA3EEE-639D-421C-B704-D50DE5B55633}" srcOrd="2" destOrd="0" presId="urn:microsoft.com/office/officeart/2005/8/layout/hProcess9"/>
    <dgm:cxn modelId="{58AB92A8-8916-4911-A970-18EF4C15F187}" type="presParOf" srcId="{4476268B-2374-4301-B497-CDF4E9B09D16}" destId="{35073651-6D33-41FD-A50D-C3A33ABD0AD8}" srcOrd="3" destOrd="0" presId="urn:microsoft.com/office/officeart/2005/8/layout/hProcess9"/>
    <dgm:cxn modelId="{14FE91D3-9E37-4B34-93D2-02B934078E29}" type="presParOf" srcId="{4476268B-2374-4301-B497-CDF4E9B09D16}" destId="{C2039DA5-B544-4085-902A-2AAA4D8A10C7}"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5457AC-4AC4-4AE4-BBA3-37E685C40D70}"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2C46AF24-4670-4C95-9C54-E6203311FCA5}">
      <dgm:prSet/>
      <dgm:spPr/>
      <dgm:t>
        <a:bodyPr/>
        <a:lstStyle/>
        <a:p>
          <a:r>
            <a:rPr lang="en-GB"/>
            <a:t>What?</a:t>
          </a:r>
          <a:endParaRPr lang="en-US"/>
        </a:p>
      </dgm:t>
    </dgm:pt>
    <dgm:pt modelId="{DE71C84C-7C25-4E2B-B5FA-DC7693AF7653}" type="parTrans" cxnId="{3AC18769-0D32-4261-91C0-A3015D9705A8}">
      <dgm:prSet/>
      <dgm:spPr/>
      <dgm:t>
        <a:bodyPr/>
        <a:lstStyle/>
        <a:p>
          <a:endParaRPr lang="en-US"/>
        </a:p>
      </dgm:t>
    </dgm:pt>
    <dgm:pt modelId="{4159A87B-5DD2-485C-BA9B-093DC1E9529D}" type="sibTrans" cxnId="{3AC18769-0D32-4261-91C0-A3015D9705A8}">
      <dgm:prSet/>
      <dgm:spPr/>
      <dgm:t>
        <a:bodyPr/>
        <a:lstStyle/>
        <a:p>
          <a:endParaRPr lang="en-US"/>
        </a:p>
      </dgm:t>
    </dgm:pt>
    <dgm:pt modelId="{85A89976-EE7A-4A99-9E3E-FAB9F4489211}">
      <dgm:prSet/>
      <dgm:spPr/>
      <dgm:t>
        <a:bodyPr/>
        <a:lstStyle/>
        <a:p>
          <a:r>
            <a:rPr lang="en-GB"/>
            <a:t>What happened?</a:t>
          </a:r>
          <a:endParaRPr lang="en-US"/>
        </a:p>
      </dgm:t>
    </dgm:pt>
    <dgm:pt modelId="{4631CEF7-6444-4962-9384-9D31C275B0D0}" type="parTrans" cxnId="{C4826636-A69B-497D-AA1F-050B2A0B126D}">
      <dgm:prSet/>
      <dgm:spPr/>
      <dgm:t>
        <a:bodyPr/>
        <a:lstStyle/>
        <a:p>
          <a:endParaRPr lang="en-US"/>
        </a:p>
      </dgm:t>
    </dgm:pt>
    <dgm:pt modelId="{24BA9016-C5A4-44BB-B018-F8230B99FEF9}" type="sibTrans" cxnId="{C4826636-A69B-497D-AA1F-050B2A0B126D}">
      <dgm:prSet/>
      <dgm:spPr/>
      <dgm:t>
        <a:bodyPr/>
        <a:lstStyle/>
        <a:p>
          <a:endParaRPr lang="en-US"/>
        </a:p>
      </dgm:t>
    </dgm:pt>
    <dgm:pt modelId="{3308B6AB-5102-460B-A130-54D44B6056E5}">
      <dgm:prSet/>
      <dgm:spPr/>
      <dgm:t>
        <a:bodyPr/>
        <a:lstStyle/>
        <a:p>
          <a:r>
            <a:rPr lang="en-GB"/>
            <a:t>What did you feel?</a:t>
          </a:r>
          <a:endParaRPr lang="en-US"/>
        </a:p>
      </dgm:t>
    </dgm:pt>
    <dgm:pt modelId="{61CD1AC3-8244-4D88-AD0F-EE6897FAD676}" type="parTrans" cxnId="{8D187DAC-CEB8-4232-B1FB-62252A78DD05}">
      <dgm:prSet/>
      <dgm:spPr/>
      <dgm:t>
        <a:bodyPr/>
        <a:lstStyle/>
        <a:p>
          <a:endParaRPr lang="en-US"/>
        </a:p>
      </dgm:t>
    </dgm:pt>
    <dgm:pt modelId="{06A07DE8-6FED-4995-8818-5E8BE07848F9}" type="sibTrans" cxnId="{8D187DAC-CEB8-4232-B1FB-62252A78DD05}">
      <dgm:prSet/>
      <dgm:spPr/>
      <dgm:t>
        <a:bodyPr/>
        <a:lstStyle/>
        <a:p>
          <a:endParaRPr lang="en-US"/>
        </a:p>
      </dgm:t>
    </dgm:pt>
    <dgm:pt modelId="{772C8A73-0BC3-4386-9B9D-9E2E57EAEDA4}">
      <dgm:prSet/>
      <dgm:spPr/>
      <dgm:t>
        <a:bodyPr/>
        <a:lstStyle/>
        <a:p>
          <a:r>
            <a:rPr lang="en-GB"/>
            <a:t>What did you and others do?</a:t>
          </a:r>
          <a:endParaRPr lang="en-US"/>
        </a:p>
      </dgm:t>
    </dgm:pt>
    <dgm:pt modelId="{0E352D26-6B88-4704-81FF-1CC90CAC9F93}" type="parTrans" cxnId="{2557981E-BBB3-4948-B1AF-A1D65189AD96}">
      <dgm:prSet/>
      <dgm:spPr/>
      <dgm:t>
        <a:bodyPr/>
        <a:lstStyle/>
        <a:p>
          <a:endParaRPr lang="en-US"/>
        </a:p>
      </dgm:t>
    </dgm:pt>
    <dgm:pt modelId="{E049E3D3-FA6B-4CA5-A086-F359BE7F0DB6}" type="sibTrans" cxnId="{2557981E-BBB3-4948-B1AF-A1D65189AD96}">
      <dgm:prSet/>
      <dgm:spPr/>
      <dgm:t>
        <a:bodyPr/>
        <a:lstStyle/>
        <a:p>
          <a:endParaRPr lang="en-US"/>
        </a:p>
      </dgm:t>
    </dgm:pt>
    <dgm:pt modelId="{4062C4CB-A142-42B6-9675-5530DF7AF3F8}">
      <dgm:prSet/>
      <dgm:spPr/>
      <dgm:t>
        <a:bodyPr/>
        <a:lstStyle/>
        <a:p>
          <a:r>
            <a:rPr lang="en-GB"/>
            <a:t>What were the expected outcomes?</a:t>
          </a:r>
          <a:endParaRPr lang="en-US"/>
        </a:p>
      </dgm:t>
    </dgm:pt>
    <dgm:pt modelId="{899F5223-531B-4E25-81F7-E5A78FFD7954}" type="parTrans" cxnId="{01CA73CD-5859-46E6-96CC-DDE7DDA2D896}">
      <dgm:prSet/>
      <dgm:spPr/>
      <dgm:t>
        <a:bodyPr/>
        <a:lstStyle/>
        <a:p>
          <a:endParaRPr lang="en-US"/>
        </a:p>
      </dgm:t>
    </dgm:pt>
    <dgm:pt modelId="{58B613A0-4C9B-450C-8F60-ADF221A12D42}" type="sibTrans" cxnId="{01CA73CD-5859-46E6-96CC-DDE7DDA2D896}">
      <dgm:prSet/>
      <dgm:spPr/>
      <dgm:t>
        <a:bodyPr/>
        <a:lstStyle/>
        <a:p>
          <a:endParaRPr lang="en-US"/>
        </a:p>
      </dgm:t>
    </dgm:pt>
    <dgm:pt modelId="{27E1BE8A-BAAA-4DE9-BD2C-BF6D6C52311E}">
      <dgm:prSet/>
      <dgm:spPr/>
      <dgm:t>
        <a:bodyPr/>
        <a:lstStyle/>
        <a:p>
          <a:r>
            <a:rPr lang="en-GB"/>
            <a:t>What were the results?</a:t>
          </a:r>
          <a:endParaRPr lang="en-US"/>
        </a:p>
      </dgm:t>
    </dgm:pt>
    <dgm:pt modelId="{430DC8A0-B9B0-479B-9647-E62C30CC46B9}" type="parTrans" cxnId="{90B4D7EC-4D62-4F8F-BC7C-9B7849125F92}">
      <dgm:prSet/>
      <dgm:spPr/>
      <dgm:t>
        <a:bodyPr/>
        <a:lstStyle/>
        <a:p>
          <a:endParaRPr lang="en-US"/>
        </a:p>
      </dgm:t>
    </dgm:pt>
    <dgm:pt modelId="{137A5F66-6F3F-49DD-AE24-E967AAA95302}" type="sibTrans" cxnId="{90B4D7EC-4D62-4F8F-BC7C-9B7849125F92}">
      <dgm:prSet/>
      <dgm:spPr/>
      <dgm:t>
        <a:bodyPr/>
        <a:lstStyle/>
        <a:p>
          <a:endParaRPr lang="en-US"/>
        </a:p>
      </dgm:t>
    </dgm:pt>
    <dgm:pt modelId="{29D49301-A803-411E-9FD5-1B35380CA554}">
      <dgm:prSet/>
      <dgm:spPr/>
      <dgm:t>
        <a:bodyPr/>
        <a:lstStyle/>
        <a:p>
          <a:r>
            <a:rPr lang="en-GB"/>
            <a:t>What were the good and bad aspects?</a:t>
          </a:r>
          <a:endParaRPr lang="en-US"/>
        </a:p>
      </dgm:t>
    </dgm:pt>
    <dgm:pt modelId="{11D3E679-9AAB-419E-9891-C73EA27BDBE0}" type="parTrans" cxnId="{23F2CBE4-4B6F-45F0-AA25-185EE90F1CCB}">
      <dgm:prSet/>
      <dgm:spPr/>
      <dgm:t>
        <a:bodyPr/>
        <a:lstStyle/>
        <a:p>
          <a:endParaRPr lang="en-US"/>
        </a:p>
      </dgm:t>
    </dgm:pt>
    <dgm:pt modelId="{24DDF0CA-6079-48F5-81A3-82CD87FD84C1}" type="sibTrans" cxnId="{23F2CBE4-4B6F-45F0-AA25-185EE90F1CCB}">
      <dgm:prSet/>
      <dgm:spPr/>
      <dgm:t>
        <a:bodyPr/>
        <a:lstStyle/>
        <a:p>
          <a:endParaRPr lang="en-US"/>
        </a:p>
      </dgm:t>
    </dgm:pt>
    <dgm:pt modelId="{6F0BC08F-9B1C-4EBC-BF94-2EF93030803E}">
      <dgm:prSet/>
      <dgm:spPr/>
      <dgm:t>
        <a:bodyPr/>
        <a:lstStyle/>
        <a:p>
          <a:r>
            <a:rPr lang="en-GB"/>
            <a:t>So What?</a:t>
          </a:r>
          <a:endParaRPr lang="en-US"/>
        </a:p>
      </dgm:t>
    </dgm:pt>
    <dgm:pt modelId="{0F7BB45D-ADF6-479C-948C-2DD2B0198FBD}" type="parTrans" cxnId="{27B4EAC4-1C12-444B-AFD8-FD437DDF29BF}">
      <dgm:prSet/>
      <dgm:spPr/>
      <dgm:t>
        <a:bodyPr/>
        <a:lstStyle/>
        <a:p>
          <a:endParaRPr lang="en-US"/>
        </a:p>
      </dgm:t>
    </dgm:pt>
    <dgm:pt modelId="{193BAF40-75E1-452A-AD8A-F0690DAC9DD4}" type="sibTrans" cxnId="{27B4EAC4-1C12-444B-AFD8-FD437DDF29BF}">
      <dgm:prSet/>
      <dgm:spPr/>
      <dgm:t>
        <a:bodyPr/>
        <a:lstStyle/>
        <a:p>
          <a:endParaRPr lang="en-US"/>
        </a:p>
      </dgm:t>
    </dgm:pt>
    <dgm:pt modelId="{1EC3A50A-53E3-4BAC-AAF6-B08FBE4C2A2E}">
      <dgm:prSet/>
      <dgm:spPr/>
      <dgm:t>
        <a:bodyPr/>
        <a:lstStyle/>
        <a:p>
          <a:r>
            <a:rPr lang="en-GB"/>
            <a:t>What did you learn?</a:t>
          </a:r>
          <a:endParaRPr lang="en-US"/>
        </a:p>
      </dgm:t>
    </dgm:pt>
    <dgm:pt modelId="{BCCDF451-416D-42AE-BE97-2A98A1D204F3}" type="parTrans" cxnId="{C4B217D1-084A-4624-812E-D26D9C96DE28}">
      <dgm:prSet/>
      <dgm:spPr/>
      <dgm:t>
        <a:bodyPr/>
        <a:lstStyle/>
        <a:p>
          <a:endParaRPr lang="en-US"/>
        </a:p>
      </dgm:t>
    </dgm:pt>
    <dgm:pt modelId="{E8AC24DB-E28A-486F-B688-24F7F8155CDB}" type="sibTrans" cxnId="{C4B217D1-084A-4624-812E-D26D9C96DE28}">
      <dgm:prSet/>
      <dgm:spPr/>
      <dgm:t>
        <a:bodyPr/>
        <a:lstStyle/>
        <a:p>
          <a:endParaRPr lang="en-US"/>
        </a:p>
      </dgm:t>
    </dgm:pt>
    <dgm:pt modelId="{017EFDE5-0BE4-4129-BCA2-C20DEA4992B0}">
      <dgm:prSet/>
      <dgm:spPr/>
      <dgm:t>
        <a:bodyPr/>
        <a:lstStyle/>
        <a:p>
          <a:r>
            <a:rPr lang="en-GB"/>
            <a:t>What was going through your mind?</a:t>
          </a:r>
          <a:endParaRPr lang="en-US"/>
        </a:p>
      </dgm:t>
    </dgm:pt>
    <dgm:pt modelId="{F32F9550-FDE0-4784-9B07-3A5D745D7954}" type="parTrans" cxnId="{ACA35BC0-488D-459D-9060-69D2207CB69F}">
      <dgm:prSet/>
      <dgm:spPr/>
      <dgm:t>
        <a:bodyPr/>
        <a:lstStyle/>
        <a:p>
          <a:endParaRPr lang="en-US"/>
        </a:p>
      </dgm:t>
    </dgm:pt>
    <dgm:pt modelId="{5BA0A850-A18C-4A79-9700-769E56410AF8}" type="sibTrans" cxnId="{ACA35BC0-488D-459D-9060-69D2207CB69F}">
      <dgm:prSet/>
      <dgm:spPr/>
      <dgm:t>
        <a:bodyPr/>
        <a:lstStyle/>
        <a:p>
          <a:endParaRPr lang="en-US"/>
        </a:p>
      </dgm:t>
    </dgm:pt>
    <dgm:pt modelId="{BC630635-A5F0-4D50-8820-0E222F25DEB2}">
      <dgm:prSet/>
      <dgm:spPr/>
      <dgm:t>
        <a:bodyPr/>
        <a:lstStyle/>
        <a:p>
          <a:r>
            <a:rPr lang="en-GB"/>
            <a:t>On what basis did you take your actions?</a:t>
          </a:r>
          <a:endParaRPr lang="en-US"/>
        </a:p>
      </dgm:t>
    </dgm:pt>
    <dgm:pt modelId="{694CE0AF-FD77-4DD1-8372-A168F1DD05BB}" type="parTrans" cxnId="{D7F95CED-43A8-492A-9097-1E555085CC52}">
      <dgm:prSet/>
      <dgm:spPr/>
      <dgm:t>
        <a:bodyPr/>
        <a:lstStyle/>
        <a:p>
          <a:endParaRPr lang="en-US"/>
        </a:p>
      </dgm:t>
    </dgm:pt>
    <dgm:pt modelId="{1802A4BC-2DC5-4C88-BB0D-611888D282AB}" type="sibTrans" cxnId="{D7F95CED-43A8-492A-9097-1E555085CC52}">
      <dgm:prSet/>
      <dgm:spPr/>
      <dgm:t>
        <a:bodyPr/>
        <a:lstStyle/>
        <a:p>
          <a:endParaRPr lang="en-US"/>
        </a:p>
      </dgm:t>
    </dgm:pt>
    <dgm:pt modelId="{C5BA0F13-4DEF-450F-909D-0FB979C76CC5}">
      <dgm:prSet/>
      <dgm:spPr/>
      <dgm:t>
        <a:bodyPr/>
        <a:lstStyle/>
        <a:p>
          <a:r>
            <a:rPr lang="en-GB"/>
            <a:t>What is your new understanding?</a:t>
          </a:r>
          <a:endParaRPr lang="en-US"/>
        </a:p>
      </dgm:t>
    </dgm:pt>
    <dgm:pt modelId="{D4376655-43C1-4B16-983D-780842E3229E}" type="parTrans" cxnId="{BD6F420E-337A-459F-87B3-5B3E9C87926F}">
      <dgm:prSet/>
      <dgm:spPr/>
      <dgm:t>
        <a:bodyPr/>
        <a:lstStyle/>
        <a:p>
          <a:endParaRPr lang="en-US"/>
        </a:p>
      </dgm:t>
    </dgm:pt>
    <dgm:pt modelId="{59349F80-76C2-41AE-A97B-03B8612B35ED}" type="sibTrans" cxnId="{BD6F420E-337A-459F-87B3-5B3E9C87926F}">
      <dgm:prSet/>
      <dgm:spPr/>
      <dgm:t>
        <a:bodyPr/>
        <a:lstStyle/>
        <a:p>
          <a:endParaRPr lang="en-US"/>
        </a:p>
      </dgm:t>
    </dgm:pt>
    <dgm:pt modelId="{1B850E17-165B-451A-999E-DC47DDF4F334}">
      <dgm:prSet/>
      <dgm:spPr/>
      <dgm:t>
        <a:bodyPr/>
        <a:lstStyle/>
        <a:p>
          <a:r>
            <a:rPr lang="en-GB"/>
            <a:t>Now what?</a:t>
          </a:r>
          <a:endParaRPr lang="en-US"/>
        </a:p>
      </dgm:t>
    </dgm:pt>
    <dgm:pt modelId="{3143C0FA-B3AB-4392-975D-650C3296FF33}" type="parTrans" cxnId="{33C68644-5F8B-41A0-979B-E3CA132BEF4D}">
      <dgm:prSet/>
      <dgm:spPr/>
      <dgm:t>
        <a:bodyPr/>
        <a:lstStyle/>
        <a:p>
          <a:endParaRPr lang="en-US"/>
        </a:p>
      </dgm:t>
    </dgm:pt>
    <dgm:pt modelId="{957336F0-FDD5-4B0A-B459-9E4A446F53EA}" type="sibTrans" cxnId="{33C68644-5F8B-41A0-979B-E3CA132BEF4D}">
      <dgm:prSet/>
      <dgm:spPr/>
      <dgm:t>
        <a:bodyPr/>
        <a:lstStyle/>
        <a:p>
          <a:endParaRPr lang="en-US"/>
        </a:p>
      </dgm:t>
    </dgm:pt>
    <dgm:pt modelId="{2E392570-5F1D-4DEB-9D7E-A68B1ECB035F}">
      <dgm:prSet/>
      <dgm:spPr/>
      <dgm:t>
        <a:bodyPr/>
        <a:lstStyle/>
        <a:p>
          <a:r>
            <a:rPr lang="en-GB"/>
            <a:t>What techniques can you use to deal with similar situations in the future?</a:t>
          </a:r>
          <a:endParaRPr lang="en-US"/>
        </a:p>
      </dgm:t>
    </dgm:pt>
    <dgm:pt modelId="{936CA1C0-9301-4717-844F-5819FA596B23}" type="parTrans" cxnId="{D226B5B5-303F-472C-A903-0CC171B09046}">
      <dgm:prSet/>
      <dgm:spPr/>
      <dgm:t>
        <a:bodyPr/>
        <a:lstStyle/>
        <a:p>
          <a:endParaRPr lang="en-US"/>
        </a:p>
      </dgm:t>
    </dgm:pt>
    <dgm:pt modelId="{AB92E284-3064-4731-A09A-C3A40F8B30E6}" type="sibTrans" cxnId="{D226B5B5-303F-472C-A903-0CC171B09046}">
      <dgm:prSet/>
      <dgm:spPr/>
      <dgm:t>
        <a:bodyPr/>
        <a:lstStyle/>
        <a:p>
          <a:endParaRPr lang="en-US"/>
        </a:p>
      </dgm:t>
    </dgm:pt>
    <dgm:pt modelId="{00411CD3-6650-4647-B291-8AB79A690AFB}" type="pres">
      <dgm:prSet presAssocID="{C45457AC-4AC4-4AE4-BBA3-37E685C40D70}" presName="linear" presStyleCnt="0">
        <dgm:presLayoutVars>
          <dgm:dir/>
          <dgm:animLvl val="lvl"/>
          <dgm:resizeHandles val="exact"/>
        </dgm:presLayoutVars>
      </dgm:prSet>
      <dgm:spPr/>
    </dgm:pt>
    <dgm:pt modelId="{53F91D9A-A4B6-4570-928B-D265F885C22B}" type="pres">
      <dgm:prSet presAssocID="{2C46AF24-4670-4C95-9C54-E6203311FCA5}" presName="parentLin" presStyleCnt="0"/>
      <dgm:spPr/>
    </dgm:pt>
    <dgm:pt modelId="{4360D290-6E4E-4880-B203-3A178E2C8A32}" type="pres">
      <dgm:prSet presAssocID="{2C46AF24-4670-4C95-9C54-E6203311FCA5}" presName="parentLeftMargin" presStyleLbl="node1" presStyleIdx="0" presStyleCnt="3"/>
      <dgm:spPr/>
    </dgm:pt>
    <dgm:pt modelId="{AE447E72-B50A-48B7-A772-338EFF7841FF}" type="pres">
      <dgm:prSet presAssocID="{2C46AF24-4670-4C95-9C54-E6203311FCA5}" presName="parentText" presStyleLbl="node1" presStyleIdx="0" presStyleCnt="3">
        <dgm:presLayoutVars>
          <dgm:chMax val="0"/>
          <dgm:bulletEnabled val="1"/>
        </dgm:presLayoutVars>
      </dgm:prSet>
      <dgm:spPr/>
    </dgm:pt>
    <dgm:pt modelId="{AF4C64F4-89F2-4526-A67B-B0AF1725B9F8}" type="pres">
      <dgm:prSet presAssocID="{2C46AF24-4670-4C95-9C54-E6203311FCA5}" presName="negativeSpace" presStyleCnt="0"/>
      <dgm:spPr/>
    </dgm:pt>
    <dgm:pt modelId="{02259751-1F4F-45C6-BA7D-58E09F36BC62}" type="pres">
      <dgm:prSet presAssocID="{2C46AF24-4670-4C95-9C54-E6203311FCA5}" presName="childText" presStyleLbl="conFgAcc1" presStyleIdx="0" presStyleCnt="3">
        <dgm:presLayoutVars>
          <dgm:bulletEnabled val="1"/>
        </dgm:presLayoutVars>
      </dgm:prSet>
      <dgm:spPr/>
    </dgm:pt>
    <dgm:pt modelId="{D8E3347F-E7AD-4750-84C8-5C50C986EFFD}" type="pres">
      <dgm:prSet presAssocID="{4159A87B-5DD2-485C-BA9B-093DC1E9529D}" presName="spaceBetweenRectangles" presStyleCnt="0"/>
      <dgm:spPr/>
    </dgm:pt>
    <dgm:pt modelId="{B1185035-6B5B-4AB3-9201-158563FAEBDA}" type="pres">
      <dgm:prSet presAssocID="{6F0BC08F-9B1C-4EBC-BF94-2EF93030803E}" presName="parentLin" presStyleCnt="0"/>
      <dgm:spPr/>
    </dgm:pt>
    <dgm:pt modelId="{1414F424-83B5-476B-BD3E-786F8A876E00}" type="pres">
      <dgm:prSet presAssocID="{6F0BC08F-9B1C-4EBC-BF94-2EF93030803E}" presName="parentLeftMargin" presStyleLbl="node1" presStyleIdx="0" presStyleCnt="3"/>
      <dgm:spPr/>
    </dgm:pt>
    <dgm:pt modelId="{EC7253DC-105F-45E7-BE60-E57B868F6E82}" type="pres">
      <dgm:prSet presAssocID="{6F0BC08F-9B1C-4EBC-BF94-2EF93030803E}" presName="parentText" presStyleLbl="node1" presStyleIdx="1" presStyleCnt="3">
        <dgm:presLayoutVars>
          <dgm:chMax val="0"/>
          <dgm:bulletEnabled val="1"/>
        </dgm:presLayoutVars>
      </dgm:prSet>
      <dgm:spPr/>
    </dgm:pt>
    <dgm:pt modelId="{F1C48DDE-F686-4844-A71B-10520B2EB847}" type="pres">
      <dgm:prSet presAssocID="{6F0BC08F-9B1C-4EBC-BF94-2EF93030803E}" presName="negativeSpace" presStyleCnt="0"/>
      <dgm:spPr/>
    </dgm:pt>
    <dgm:pt modelId="{44A3331F-E22B-4A0F-A06B-C25060059A53}" type="pres">
      <dgm:prSet presAssocID="{6F0BC08F-9B1C-4EBC-BF94-2EF93030803E}" presName="childText" presStyleLbl="conFgAcc1" presStyleIdx="1" presStyleCnt="3">
        <dgm:presLayoutVars>
          <dgm:bulletEnabled val="1"/>
        </dgm:presLayoutVars>
      </dgm:prSet>
      <dgm:spPr/>
    </dgm:pt>
    <dgm:pt modelId="{0C5E8DD3-8AA1-42FD-9139-AB506EC059D4}" type="pres">
      <dgm:prSet presAssocID="{193BAF40-75E1-452A-AD8A-F0690DAC9DD4}" presName="spaceBetweenRectangles" presStyleCnt="0"/>
      <dgm:spPr/>
    </dgm:pt>
    <dgm:pt modelId="{165C410F-47BD-4259-8F65-2165A58DC4E0}" type="pres">
      <dgm:prSet presAssocID="{1B850E17-165B-451A-999E-DC47DDF4F334}" presName="parentLin" presStyleCnt="0"/>
      <dgm:spPr/>
    </dgm:pt>
    <dgm:pt modelId="{2CDDA7AE-B382-407C-84C1-7974E95112D7}" type="pres">
      <dgm:prSet presAssocID="{1B850E17-165B-451A-999E-DC47DDF4F334}" presName="parentLeftMargin" presStyleLbl="node1" presStyleIdx="1" presStyleCnt="3"/>
      <dgm:spPr/>
    </dgm:pt>
    <dgm:pt modelId="{A684D47F-CAF4-4D32-90B7-2A1652A31033}" type="pres">
      <dgm:prSet presAssocID="{1B850E17-165B-451A-999E-DC47DDF4F334}" presName="parentText" presStyleLbl="node1" presStyleIdx="2" presStyleCnt="3">
        <dgm:presLayoutVars>
          <dgm:chMax val="0"/>
          <dgm:bulletEnabled val="1"/>
        </dgm:presLayoutVars>
      </dgm:prSet>
      <dgm:spPr/>
    </dgm:pt>
    <dgm:pt modelId="{EBE3426F-4195-4890-B7BF-3F4F2DEFC728}" type="pres">
      <dgm:prSet presAssocID="{1B850E17-165B-451A-999E-DC47DDF4F334}" presName="negativeSpace" presStyleCnt="0"/>
      <dgm:spPr/>
    </dgm:pt>
    <dgm:pt modelId="{447C5F16-F138-4838-9489-EEAC3E1147BE}" type="pres">
      <dgm:prSet presAssocID="{1B850E17-165B-451A-999E-DC47DDF4F334}" presName="childText" presStyleLbl="conFgAcc1" presStyleIdx="2" presStyleCnt="3">
        <dgm:presLayoutVars>
          <dgm:bulletEnabled val="1"/>
        </dgm:presLayoutVars>
      </dgm:prSet>
      <dgm:spPr/>
    </dgm:pt>
  </dgm:ptLst>
  <dgm:cxnLst>
    <dgm:cxn modelId="{BD6F420E-337A-459F-87B3-5B3E9C87926F}" srcId="{6F0BC08F-9B1C-4EBC-BF94-2EF93030803E}" destId="{C5BA0F13-4DEF-450F-909D-0FB979C76CC5}" srcOrd="3" destOrd="0" parTransId="{D4376655-43C1-4B16-983D-780842E3229E}" sibTransId="{59349F80-76C2-41AE-A97B-03B8612B35ED}"/>
    <dgm:cxn modelId="{D0ED190F-0F3A-4B43-B0CE-3966538A7DD2}" type="presOf" srcId="{1EC3A50A-53E3-4BAC-AAF6-B08FBE4C2A2E}" destId="{44A3331F-E22B-4A0F-A06B-C25060059A53}" srcOrd="0" destOrd="0" presId="urn:microsoft.com/office/officeart/2005/8/layout/list1"/>
    <dgm:cxn modelId="{809C331D-7110-4C18-B054-2E60B5752083}" type="presOf" srcId="{2E392570-5F1D-4DEB-9D7E-A68B1ECB035F}" destId="{447C5F16-F138-4838-9489-EEAC3E1147BE}" srcOrd="0" destOrd="0" presId="urn:microsoft.com/office/officeart/2005/8/layout/list1"/>
    <dgm:cxn modelId="{2557981E-BBB3-4948-B1AF-A1D65189AD96}" srcId="{2C46AF24-4670-4C95-9C54-E6203311FCA5}" destId="{772C8A73-0BC3-4386-9B9D-9E2E57EAEDA4}" srcOrd="2" destOrd="0" parTransId="{0E352D26-6B88-4704-81FF-1CC90CAC9F93}" sibTransId="{E049E3D3-FA6B-4CA5-A086-F359BE7F0DB6}"/>
    <dgm:cxn modelId="{3430B32D-9F2D-4065-BB63-1F244C7B1AC8}" type="presOf" srcId="{6F0BC08F-9B1C-4EBC-BF94-2EF93030803E}" destId="{1414F424-83B5-476B-BD3E-786F8A876E00}" srcOrd="0" destOrd="0" presId="urn:microsoft.com/office/officeart/2005/8/layout/list1"/>
    <dgm:cxn modelId="{C4826636-A69B-497D-AA1F-050B2A0B126D}" srcId="{2C46AF24-4670-4C95-9C54-E6203311FCA5}" destId="{85A89976-EE7A-4A99-9E3E-FAB9F4489211}" srcOrd="0" destOrd="0" parTransId="{4631CEF7-6444-4962-9384-9D31C275B0D0}" sibTransId="{24BA9016-C5A4-44BB-B018-F8230B99FEF9}"/>
    <dgm:cxn modelId="{4CB2563B-25F2-4E98-91DC-DE657D4AF128}" type="presOf" srcId="{29D49301-A803-411E-9FD5-1B35380CA554}" destId="{02259751-1F4F-45C6-BA7D-58E09F36BC62}" srcOrd="0" destOrd="5" presId="urn:microsoft.com/office/officeart/2005/8/layout/list1"/>
    <dgm:cxn modelId="{33C68644-5F8B-41A0-979B-E3CA132BEF4D}" srcId="{C45457AC-4AC4-4AE4-BBA3-37E685C40D70}" destId="{1B850E17-165B-451A-999E-DC47DDF4F334}" srcOrd="2" destOrd="0" parTransId="{3143C0FA-B3AB-4392-975D-650C3296FF33}" sibTransId="{957336F0-FDD5-4B0A-B459-9E4A446F53EA}"/>
    <dgm:cxn modelId="{21119B45-C71B-4693-A89E-49F661A7C67F}" type="presOf" srcId="{6F0BC08F-9B1C-4EBC-BF94-2EF93030803E}" destId="{EC7253DC-105F-45E7-BE60-E57B868F6E82}" srcOrd="1" destOrd="0" presId="urn:microsoft.com/office/officeart/2005/8/layout/list1"/>
    <dgm:cxn modelId="{3AC18769-0D32-4261-91C0-A3015D9705A8}" srcId="{C45457AC-4AC4-4AE4-BBA3-37E685C40D70}" destId="{2C46AF24-4670-4C95-9C54-E6203311FCA5}" srcOrd="0" destOrd="0" parTransId="{DE71C84C-7C25-4E2B-B5FA-DC7693AF7653}" sibTransId="{4159A87B-5DD2-485C-BA9B-093DC1E9529D}"/>
    <dgm:cxn modelId="{3F2B9450-76F8-4594-8DED-FB27B4C6EE9F}" type="presOf" srcId="{4062C4CB-A142-42B6-9675-5530DF7AF3F8}" destId="{02259751-1F4F-45C6-BA7D-58E09F36BC62}" srcOrd="0" destOrd="3" presId="urn:microsoft.com/office/officeart/2005/8/layout/list1"/>
    <dgm:cxn modelId="{EB2AEE75-E1B1-4597-921A-F774F12DC433}" type="presOf" srcId="{1B850E17-165B-451A-999E-DC47DDF4F334}" destId="{2CDDA7AE-B382-407C-84C1-7974E95112D7}" srcOrd="0" destOrd="0" presId="urn:microsoft.com/office/officeart/2005/8/layout/list1"/>
    <dgm:cxn modelId="{DD1A1A56-D793-4E37-AF13-72DE7BC61030}" type="presOf" srcId="{BC630635-A5F0-4D50-8820-0E222F25DEB2}" destId="{44A3331F-E22B-4A0F-A06B-C25060059A53}" srcOrd="0" destOrd="2" presId="urn:microsoft.com/office/officeart/2005/8/layout/list1"/>
    <dgm:cxn modelId="{23A99578-5DB3-4D05-AA20-CADCC3547F79}" type="presOf" srcId="{772C8A73-0BC3-4386-9B9D-9E2E57EAEDA4}" destId="{02259751-1F4F-45C6-BA7D-58E09F36BC62}" srcOrd="0" destOrd="2" presId="urn:microsoft.com/office/officeart/2005/8/layout/list1"/>
    <dgm:cxn modelId="{6657FA78-5D91-4101-A1A9-3AD9DBA0E791}" type="presOf" srcId="{85A89976-EE7A-4A99-9E3E-FAB9F4489211}" destId="{02259751-1F4F-45C6-BA7D-58E09F36BC62}" srcOrd="0" destOrd="0" presId="urn:microsoft.com/office/officeart/2005/8/layout/list1"/>
    <dgm:cxn modelId="{C7B61E8A-9DA5-4275-A4D2-4FCBFC76E6A1}" type="presOf" srcId="{017EFDE5-0BE4-4129-BCA2-C20DEA4992B0}" destId="{44A3331F-E22B-4A0F-A06B-C25060059A53}" srcOrd="0" destOrd="1" presId="urn:microsoft.com/office/officeart/2005/8/layout/list1"/>
    <dgm:cxn modelId="{0541158E-E115-4E35-A626-37EC590C8635}" type="presOf" srcId="{2C46AF24-4670-4C95-9C54-E6203311FCA5}" destId="{4360D290-6E4E-4880-B203-3A178E2C8A32}" srcOrd="0" destOrd="0" presId="urn:microsoft.com/office/officeart/2005/8/layout/list1"/>
    <dgm:cxn modelId="{D34B979E-4F24-487E-9304-C1C51877197D}" type="presOf" srcId="{27E1BE8A-BAAA-4DE9-BD2C-BF6D6C52311E}" destId="{02259751-1F4F-45C6-BA7D-58E09F36BC62}" srcOrd="0" destOrd="4" presId="urn:microsoft.com/office/officeart/2005/8/layout/list1"/>
    <dgm:cxn modelId="{8D187DAC-CEB8-4232-B1FB-62252A78DD05}" srcId="{2C46AF24-4670-4C95-9C54-E6203311FCA5}" destId="{3308B6AB-5102-460B-A130-54D44B6056E5}" srcOrd="1" destOrd="0" parTransId="{61CD1AC3-8244-4D88-AD0F-EE6897FAD676}" sibTransId="{06A07DE8-6FED-4995-8818-5E8BE07848F9}"/>
    <dgm:cxn modelId="{D226B5B5-303F-472C-A903-0CC171B09046}" srcId="{1B850E17-165B-451A-999E-DC47DDF4F334}" destId="{2E392570-5F1D-4DEB-9D7E-A68B1ECB035F}" srcOrd="0" destOrd="0" parTransId="{936CA1C0-9301-4717-844F-5819FA596B23}" sibTransId="{AB92E284-3064-4731-A09A-C3A40F8B30E6}"/>
    <dgm:cxn modelId="{ACA35BC0-488D-459D-9060-69D2207CB69F}" srcId="{6F0BC08F-9B1C-4EBC-BF94-2EF93030803E}" destId="{017EFDE5-0BE4-4129-BCA2-C20DEA4992B0}" srcOrd="1" destOrd="0" parTransId="{F32F9550-FDE0-4784-9B07-3A5D745D7954}" sibTransId="{5BA0A850-A18C-4A79-9700-769E56410AF8}"/>
    <dgm:cxn modelId="{C4DB1DC1-37CA-4748-8A21-AC39B1A5AD00}" type="presOf" srcId="{1B850E17-165B-451A-999E-DC47DDF4F334}" destId="{A684D47F-CAF4-4D32-90B7-2A1652A31033}" srcOrd="1" destOrd="0" presId="urn:microsoft.com/office/officeart/2005/8/layout/list1"/>
    <dgm:cxn modelId="{27B4EAC4-1C12-444B-AFD8-FD437DDF29BF}" srcId="{C45457AC-4AC4-4AE4-BBA3-37E685C40D70}" destId="{6F0BC08F-9B1C-4EBC-BF94-2EF93030803E}" srcOrd="1" destOrd="0" parTransId="{0F7BB45D-ADF6-479C-948C-2DD2B0198FBD}" sibTransId="{193BAF40-75E1-452A-AD8A-F0690DAC9DD4}"/>
    <dgm:cxn modelId="{01CA73CD-5859-46E6-96CC-DDE7DDA2D896}" srcId="{2C46AF24-4670-4C95-9C54-E6203311FCA5}" destId="{4062C4CB-A142-42B6-9675-5530DF7AF3F8}" srcOrd="3" destOrd="0" parTransId="{899F5223-531B-4E25-81F7-E5A78FFD7954}" sibTransId="{58B613A0-4C9B-450C-8F60-ADF221A12D42}"/>
    <dgm:cxn modelId="{C4B217D1-084A-4624-812E-D26D9C96DE28}" srcId="{6F0BC08F-9B1C-4EBC-BF94-2EF93030803E}" destId="{1EC3A50A-53E3-4BAC-AAF6-B08FBE4C2A2E}" srcOrd="0" destOrd="0" parTransId="{BCCDF451-416D-42AE-BE97-2A98A1D204F3}" sibTransId="{E8AC24DB-E28A-486F-B688-24F7F8155CDB}"/>
    <dgm:cxn modelId="{DDEED9D5-E165-4F33-B6F1-A9260AB71D24}" type="presOf" srcId="{C5BA0F13-4DEF-450F-909D-0FB979C76CC5}" destId="{44A3331F-E22B-4A0F-A06B-C25060059A53}" srcOrd="0" destOrd="3" presId="urn:microsoft.com/office/officeart/2005/8/layout/list1"/>
    <dgm:cxn modelId="{82EE19DE-7338-4C22-8334-5C938C820407}" type="presOf" srcId="{3308B6AB-5102-460B-A130-54D44B6056E5}" destId="{02259751-1F4F-45C6-BA7D-58E09F36BC62}" srcOrd="0" destOrd="1" presId="urn:microsoft.com/office/officeart/2005/8/layout/list1"/>
    <dgm:cxn modelId="{23F2CBE4-4B6F-45F0-AA25-185EE90F1CCB}" srcId="{2C46AF24-4670-4C95-9C54-E6203311FCA5}" destId="{29D49301-A803-411E-9FD5-1B35380CA554}" srcOrd="5" destOrd="0" parTransId="{11D3E679-9AAB-419E-9891-C73EA27BDBE0}" sibTransId="{24DDF0CA-6079-48F5-81A3-82CD87FD84C1}"/>
    <dgm:cxn modelId="{90B4D7EC-4D62-4F8F-BC7C-9B7849125F92}" srcId="{2C46AF24-4670-4C95-9C54-E6203311FCA5}" destId="{27E1BE8A-BAAA-4DE9-BD2C-BF6D6C52311E}" srcOrd="4" destOrd="0" parTransId="{430DC8A0-B9B0-479B-9647-E62C30CC46B9}" sibTransId="{137A5F66-6F3F-49DD-AE24-E967AAA95302}"/>
    <dgm:cxn modelId="{D7F95CED-43A8-492A-9097-1E555085CC52}" srcId="{6F0BC08F-9B1C-4EBC-BF94-2EF93030803E}" destId="{BC630635-A5F0-4D50-8820-0E222F25DEB2}" srcOrd="2" destOrd="0" parTransId="{694CE0AF-FD77-4DD1-8372-A168F1DD05BB}" sibTransId="{1802A4BC-2DC5-4C88-BB0D-611888D282AB}"/>
    <dgm:cxn modelId="{AD7076F4-2DA5-4CAF-AFC0-B536001042DA}" type="presOf" srcId="{C45457AC-4AC4-4AE4-BBA3-37E685C40D70}" destId="{00411CD3-6650-4647-B291-8AB79A690AFB}" srcOrd="0" destOrd="0" presId="urn:microsoft.com/office/officeart/2005/8/layout/list1"/>
    <dgm:cxn modelId="{B0867FF7-9377-401F-A624-A56865319E94}" type="presOf" srcId="{2C46AF24-4670-4C95-9C54-E6203311FCA5}" destId="{AE447E72-B50A-48B7-A772-338EFF7841FF}" srcOrd="1" destOrd="0" presId="urn:microsoft.com/office/officeart/2005/8/layout/list1"/>
    <dgm:cxn modelId="{C5B16FF4-53B8-4B25-BB73-1F16FD0065C4}" type="presParOf" srcId="{00411CD3-6650-4647-B291-8AB79A690AFB}" destId="{53F91D9A-A4B6-4570-928B-D265F885C22B}" srcOrd="0" destOrd="0" presId="urn:microsoft.com/office/officeart/2005/8/layout/list1"/>
    <dgm:cxn modelId="{988591E6-2A20-4EE3-B15A-179F5EB186FC}" type="presParOf" srcId="{53F91D9A-A4B6-4570-928B-D265F885C22B}" destId="{4360D290-6E4E-4880-B203-3A178E2C8A32}" srcOrd="0" destOrd="0" presId="urn:microsoft.com/office/officeart/2005/8/layout/list1"/>
    <dgm:cxn modelId="{F11EA5F7-9E99-4425-9B4A-24D0538DBB93}" type="presParOf" srcId="{53F91D9A-A4B6-4570-928B-D265F885C22B}" destId="{AE447E72-B50A-48B7-A772-338EFF7841FF}" srcOrd="1" destOrd="0" presId="urn:microsoft.com/office/officeart/2005/8/layout/list1"/>
    <dgm:cxn modelId="{4434A9E6-6F78-4D91-A304-BBADD7BBBD01}" type="presParOf" srcId="{00411CD3-6650-4647-B291-8AB79A690AFB}" destId="{AF4C64F4-89F2-4526-A67B-B0AF1725B9F8}" srcOrd="1" destOrd="0" presId="urn:microsoft.com/office/officeart/2005/8/layout/list1"/>
    <dgm:cxn modelId="{B0604500-39CF-41C0-82DB-CF5816C741CB}" type="presParOf" srcId="{00411CD3-6650-4647-B291-8AB79A690AFB}" destId="{02259751-1F4F-45C6-BA7D-58E09F36BC62}" srcOrd="2" destOrd="0" presId="urn:microsoft.com/office/officeart/2005/8/layout/list1"/>
    <dgm:cxn modelId="{C1F05AFF-F59E-403A-9A5A-EF2FEB762E70}" type="presParOf" srcId="{00411CD3-6650-4647-B291-8AB79A690AFB}" destId="{D8E3347F-E7AD-4750-84C8-5C50C986EFFD}" srcOrd="3" destOrd="0" presId="urn:microsoft.com/office/officeart/2005/8/layout/list1"/>
    <dgm:cxn modelId="{2EC92032-75AB-492C-B913-15692B97C847}" type="presParOf" srcId="{00411CD3-6650-4647-B291-8AB79A690AFB}" destId="{B1185035-6B5B-4AB3-9201-158563FAEBDA}" srcOrd="4" destOrd="0" presId="urn:microsoft.com/office/officeart/2005/8/layout/list1"/>
    <dgm:cxn modelId="{5420A383-CA3E-4F09-B9B3-BEB103053522}" type="presParOf" srcId="{B1185035-6B5B-4AB3-9201-158563FAEBDA}" destId="{1414F424-83B5-476B-BD3E-786F8A876E00}" srcOrd="0" destOrd="0" presId="urn:microsoft.com/office/officeart/2005/8/layout/list1"/>
    <dgm:cxn modelId="{09E0DC08-8CD8-44D0-9B1F-5D5493B750D4}" type="presParOf" srcId="{B1185035-6B5B-4AB3-9201-158563FAEBDA}" destId="{EC7253DC-105F-45E7-BE60-E57B868F6E82}" srcOrd="1" destOrd="0" presId="urn:microsoft.com/office/officeart/2005/8/layout/list1"/>
    <dgm:cxn modelId="{E195EBB4-B78A-4760-AA3B-ED6DA6747A8E}" type="presParOf" srcId="{00411CD3-6650-4647-B291-8AB79A690AFB}" destId="{F1C48DDE-F686-4844-A71B-10520B2EB847}" srcOrd="5" destOrd="0" presId="urn:microsoft.com/office/officeart/2005/8/layout/list1"/>
    <dgm:cxn modelId="{367C1448-A64E-4832-AA37-91C12487FB50}" type="presParOf" srcId="{00411CD3-6650-4647-B291-8AB79A690AFB}" destId="{44A3331F-E22B-4A0F-A06B-C25060059A53}" srcOrd="6" destOrd="0" presId="urn:microsoft.com/office/officeart/2005/8/layout/list1"/>
    <dgm:cxn modelId="{0DD0FD85-26C5-40B2-BA62-CC77ED390891}" type="presParOf" srcId="{00411CD3-6650-4647-B291-8AB79A690AFB}" destId="{0C5E8DD3-8AA1-42FD-9139-AB506EC059D4}" srcOrd="7" destOrd="0" presId="urn:microsoft.com/office/officeart/2005/8/layout/list1"/>
    <dgm:cxn modelId="{DFBC257A-9C3C-436E-882F-987764ACDCC6}" type="presParOf" srcId="{00411CD3-6650-4647-B291-8AB79A690AFB}" destId="{165C410F-47BD-4259-8F65-2165A58DC4E0}" srcOrd="8" destOrd="0" presId="urn:microsoft.com/office/officeart/2005/8/layout/list1"/>
    <dgm:cxn modelId="{8D1C9161-CF7C-455C-9AAA-C7AB4C7474A6}" type="presParOf" srcId="{165C410F-47BD-4259-8F65-2165A58DC4E0}" destId="{2CDDA7AE-B382-407C-84C1-7974E95112D7}" srcOrd="0" destOrd="0" presId="urn:microsoft.com/office/officeart/2005/8/layout/list1"/>
    <dgm:cxn modelId="{EF3F86BC-AA4E-46B5-B10A-4FD54A482A4B}" type="presParOf" srcId="{165C410F-47BD-4259-8F65-2165A58DC4E0}" destId="{A684D47F-CAF4-4D32-90B7-2A1652A31033}" srcOrd="1" destOrd="0" presId="urn:microsoft.com/office/officeart/2005/8/layout/list1"/>
    <dgm:cxn modelId="{55FEC0A6-C6FA-44F7-8F34-6CCFE7723EF1}" type="presParOf" srcId="{00411CD3-6650-4647-B291-8AB79A690AFB}" destId="{EBE3426F-4195-4890-B7BF-3F4F2DEFC728}" srcOrd="9" destOrd="0" presId="urn:microsoft.com/office/officeart/2005/8/layout/list1"/>
    <dgm:cxn modelId="{78785599-1C48-4A5C-903E-A4424ECC4968}" type="presParOf" srcId="{00411CD3-6650-4647-B291-8AB79A690AFB}" destId="{447C5F16-F138-4838-9489-EEAC3E1147B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E78EFF-C86D-4266-B43E-EA68CD1E3AC4}"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3DBCD3FA-BD14-4A4B-8E0B-BDFE713640AC}">
      <dgm:prSet phldrT="[Text]" phldr="0"/>
      <dgm:spPr/>
      <dgm:t>
        <a:bodyPr/>
        <a:lstStyle/>
        <a:p>
          <a:r>
            <a:rPr lang="en-GB" dirty="0"/>
            <a:t>Autobiographical Lens</a:t>
          </a:r>
        </a:p>
      </dgm:t>
    </dgm:pt>
    <dgm:pt modelId="{DA0F78C7-046B-4CB5-9FB7-188021E1CB5F}" type="parTrans" cxnId="{05D4D2DA-34D0-43FC-A620-A54744DD74BF}">
      <dgm:prSet/>
      <dgm:spPr/>
      <dgm:t>
        <a:bodyPr/>
        <a:lstStyle/>
        <a:p>
          <a:endParaRPr lang="en-GB"/>
        </a:p>
      </dgm:t>
    </dgm:pt>
    <dgm:pt modelId="{1D028C2E-52B3-49EC-ACF1-228DAA8B9D35}" type="sibTrans" cxnId="{05D4D2DA-34D0-43FC-A620-A54744DD74BF}">
      <dgm:prSet/>
      <dgm:spPr/>
      <dgm:t>
        <a:bodyPr/>
        <a:lstStyle/>
        <a:p>
          <a:endParaRPr lang="en-GB"/>
        </a:p>
      </dgm:t>
    </dgm:pt>
    <dgm:pt modelId="{957BB0FF-FC6B-4EA2-B25D-F111CE1E9025}">
      <dgm:prSet phldrT="[Text]" phldr="0"/>
      <dgm:spPr/>
      <dgm:t>
        <a:bodyPr/>
        <a:lstStyle/>
        <a:p>
          <a:r>
            <a:rPr lang="en-GB" dirty="0"/>
            <a:t>Audience Lens</a:t>
          </a:r>
        </a:p>
      </dgm:t>
    </dgm:pt>
    <dgm:pt modelId="{0B0181A6-B6B9-4282-BB9A-84E3BC114D41}" type="parTrans" cxnId="{2D154A67-70F0-45D7-B92E-AB087D3D68DC}">
      <dgm:prSet/>
      <dgm:spPr/>
      <dgm:t>
        <a:bodyPr/>
        <a:lstStyle/>
        <a:p>
          <a:endParaRPr lang="en-GB"/>
        </a:p>
      </dgm:t>
    </dgm:pt>
    <dgm:pt modelId="{047B7F01-C151-435A-B38F-5776B603A8F9}" type="sibTrans" cxnId="{2D154A67-70F0-45D7-B92E-AB087D3D68DC}">
      <dgm:prSet/>
      <dgm:spPr/>
      <dgm:t>
        <a:bodyPr/>
        <a:lstStyle/>
        <a:p>
          <a:endParaRPr lang="en-GB"/>
        </a:p>
      </dgm:t>
    </dgm:pt>
    <dgm:pt modelId="{B09D5FAE-D259-4800-A603-E3D71627C5DE}">
      <dgm:prSet phldrT="[Text]" phldr="0"/>
      <dgm:spPr/>
      <dgm:t>
        <a:bodyPr/>
        <a:lstStyle/>
        <a:p>
          <a:r>
            <a:rPr lang="en-GB" dirty="0"/>
            <a:t>Colleague Lens</a:t>
          </a:r>
        </a:p>
      </dgm:t>
    </dgm:pt>
    <dgm:pt modelId="{324620DE-AC44-441F-920C-4C8CEFD67A1A}" type="parTrans" cxnId="{8E262242-6FDE-4FB7-840F-D332CD61D5C2}">
      <dgm:prSet/>
      <dgm:spPr/>
      <dgm:t>
        <a:bodyPr/>
        <a:lstStyle/>
        <a:p>
          <a:endParaRPr lang="en-GB"/>
        </a:p>
      </dgm:t>
    </dgm:pt>
    <dgm:pt modelId="{BD3E04C4-A322-4E95-88B7-0B4B71F1761D}" type="sibTrans" cxnId="{8E262242-6FDE-4FB7-840F-D332CD61D5C2}">
      <dgm:prSet/>
      <dgm:spPr/>
      <dgm:t>
        <a:bodyPr/>
        <a:lstStyle/>
        <a:p>
          <a:endParaRPr lang="en-GB"/>
        </a:p>
      </dgm:t>
    </dgm:pt>
    <dgm:pt modelId="{FB965BB4-83E8-41E8-A70B-38FF1910E652}">
      <dgm:prSet phldrT="[Text]" phldr="0"/>
      <dgm:spPr/>
      <dgm:t>
        <a:bodyPr/>
        <a:lstStyle/>
        <a:p>
          <a:r>
            <a:rPr lang="en-GB" dirty="0"/>
            <a:t>Theoretical Lens</a:t>
          </a:r>
        </a:p>
      </dgm:t>
    </dgm:pt>
    <dgm:pt modelId="{B635E123-48BE-48D5-86C7-3D41CDB3E298}" type="parTrans" cxnId="{9174AF50-7BA5-4759-BB58-285384BE2211}">
      <dgm:prSet/>
      <dgm:spPr/>
      <dgm:t>
        <a:bodyPr/>
        <a:lstStyle/>
        <a:p>
          <a:endParaRPr lang="en-GB"/>
        </a:p>
      </dgm:t>
    </dgm:pt>
    <dgm:pt modelId="{0F305289-FFE8-4FAD-943C-E0EDC271068A}" type="sibTrans" cxnId="{9174AF50-7BA5-4759-BB58-285384BE2211}">
      <dgm:prSet/>
      <dgm:spPr/>
      <dgm:t>
        <a:bodyPr/>
        <a:lstStyle/>
        <a:p>
          <a:endParaRPr lang="en-GB"/>
        </a:p>
      </dgm:t>
    </dgm:pt>
    <dgm:pt modelId="{3A3ECE4D-A58A-4AF8-A3A0-B62EBCFA5439}" type="pres">
      <dgm:prSet presAssocID="{50E78EFF-C86D-4266-B43E-EA68CD1E3AC4}" presName="matrix" presStyleCnt="0">
        <dgm:presLayoutVars>
          <dgm:chMax val="1"/>
          <dgm:dir/>
          <dgm:resizeHandles val="exact"/>
        </dgm:presLayoutVars>
      </dgm:prSet>
      <dgm:spPr/>
    </dgm:pt>
    <dgm:pt modelId="{FCB77C62-177B-499F-8F58-B720FA57AF45}" type="pres">
      <dgm:prSet presAssocID="{50E78EFF-C86D-4266-B43E-EA68CD1E3AC4}" presName="diamond" presStyleLbl="bgShp" presStyleIdx="0" presStyleCnt="1"/>
      <dgm:spPr/>
    </dgm:pt>
    <dgm:pt modelId="{2CEAAC3F-2B0D-4A05-B2D6-D3B5F80FA680}" type="pres">
      <dgm:prSet presAssocID="{50E78EFF-C86D-4266-B43E-EA68CD1E3AC4}" presName="quad1" presStyleLbl="node1" presStyleIdx="0" presStyleCnt="4">
        <dgm:presLayoutVars>
          <dgm:chMax val="0"/>
          <dgm:chPref val="0"/>
          <dgm:bulletEnabled val="1"/>
        </dgm:presLayoutVars>
      </dgm:prSet>
      <dgm:spPr/>
    </dgm:pt>
    <dgm:pt modelId="{571055A6-512D-4B55-8EFB-480E47DC6DA7}" type="pres">
      <dgm:prSet presAssocID="{50E78EFF-C86D-4266-B43E-EA68CD1E3AC4}" presName="quad2" presStyleLbl="node1" presStyleIdx="1" presStyleCnt="4">
        <dgm:presLayoutVars>
          <dgm:chMax val="0"/>
          <dgm:chPref val="0"/>
          <dgm:bulletEnabled val="1"/>
        </dgm:presLayoutVars>
      </dgm:prSet>
      <dgm:spPr/>
    </dgm:pt>
    <dgm:pt modelId="{3369293E-F5A8-410A-BDFE-D929A11806C7}" type="pres">
      <dgm:prSet presAssocID="{50E78EFF-C86D-4266-B43E-EA68CD1E3AC4}" presName="quad3" presStyleLbl="node1" presStyleIdx="2" presStyleCnt="4">
        <dgm:presLayoutVars>
          <dgm:chMax val="0"/>
          <dgm:chPref val="0"/>
          <dgm:bulletEnabled val="1"/>
        </dgm:presLayoutVars>
      </dgm:prSet>
      <dgm:spPr/>
    </dgm:pt>
    <dgm:pt modelId="{F9B4567E-1351-4F65-9BB7-B1BE7E5083BC}" type="pres">
      <dgm:prSet presAssocID="{50E78EFF-C86D-4266-B43E-EA68CD1E3AC4}" presName="quad4" presStyleLbl="node1" presStyleIdx="3" presStyleCnt="4">
        <dgm:presLayoutVars>
          <dgm:chMax val="0"/>
          <dgm:chPref val="0"/>
          <dgm:bulletEnabled val="1"/>
        </dgm:presLayoutVars>
      </dgm:prSet>
      <dgm:spPr/>
    </dgm:pt>
  </dgm:ptLst>
  <dgm:cxnLst>
    <dgm:cxn modelId="{9E7E4526-EB0C-43AC-8C44-AB05F62E25CC}" type="presOf" srcId="{50E78EFF-C86D-4266-B43E-EA68CD1E3AC4}" destId="{3A3ECE4D-A58A-4AF8-A3A0-B62EBCFA5439}" srcOrd="0" destOrd="0" presId="urn:microsoft.com/office/officeart/2005/8/layout/matrix3"/>
    <dgm:cxn modelId="{8E262242-6FDE-4FB7-840F-D332CD61D5C2}" srcId="{50E78EFF-C86D-4266-B43E-EA68CD1E3AC4}" destId="{B09D5FAE-D259-4800-A603-E3D71627C5DE}" srcOrd="2" destOrd="0" parTransId="{324620DE-AC44-441F-920C-4C8CEFD67A1A}" sibTransId="{BD3E04C4-A322-4E95-88B7-0B4B71F1761D}"/>
    <dgm:cxn modelId="{2D154A67-70F0-45D7-B92E-AB087D3D68DC}" srcId="{50E78EFF-C86D-4266-B43E-EA68CD1E3AC4}" destId="{957BB0FF-FC6B-4EA2-B25D-F111CE1E9025}" srcOrd="1" destOrd="0" parTransId="{0B0181A6-B6B9-4282-BB9A-84E3BC114D41}" sibTransId="{047B7F01-C151-435A-B38F-5776B603A8F9}"/>
    <dgm:cxn modelId="{E727DC4A-EBE4-437F-8239-FF173155C801}" type="presOf" srcId="{FB965BB4-83E8-41E8-A70B-38FF1910E652}" destId="{F9B4567E-1351-4F65-9BB7-B1BE7E5083BC}" srcOrd="0" destOrd="0" presId="urn:microsoft.com/office/officeart/2005/8/layout/matrix3"/>
    <dgm:cxn modelId="{9174AF50-7BA5-4759-BB58-285384BE2211}" srcId="{50E78EFF-C86D-4266-B43E-EA68CD1E3AC4}" destId="{FB965BB4-83E8-41E8-A70B-38FF1910E652}" srcOrd="3" destOrd="0" parTransId="{B635E123-48BE-48D5-86C7-3D41CDB3E298}" sibTransId="{0F305289-FFE8-4FAD-943C-E0EDC271068A}"/>
    <dgm:cxn modelId="{D4A119B1-271B-40F8-A0CD-5DD86FFBAB01}" type="presOf" srcId="{3DBCD3FA-BD14-4A4B-8E0B-BDFE713640AC}" destId="{2CEAAC3F-2B0D-4A05-B2D6-D3B5F80FA680}" srcOrd="0" destOrd="0" presId="urn:microsoft.com/office/officeart/2005/8/layout/matrix3"/>
    <dgm:cxn modelId="{583969CC-907B-4598-B280-74C1DEB36C7A}" type="presOf" srcId="{957BB0FF-FC6B-4EA2-B25D-F111CE1E9025}" destId="{571055A6-512D-4B55-8EFB-480E47DC6DA7}" srcOrd="0" destOrd="0" presId="urn:microsoft.com/office/officeart/2005/8/layout/matrix3"/>
    <dgm:cxn modelId="{05D4D2DA-34D0-43FC-A620-A54744DD74BF}" srcId="{50E78EFF-C86D-4266-B43E-EA68CD1E3AC4}" destId="{3DBCD3FA-BD14-4A4B-8E0B-BDFE713640AC}" srcOrd="0" destOrd="0" parTransId="{DA0F78C7-046B-4CB5-9FB7-188021E1CB5F}" sibTransId="{1D028C2E-52B3-49EC-ACF1-228DAA8B9D35}"/>
    <dgm:cxn modelId="{A32B15FD-B469-4C35-A138-F254585B880C}" type="presOf" srcId="{B09D5FAE-D259-4800-A603-E3D71627C5DE}" destId="{3369293E-F5A8-410A-BDFE-D929A11806C7}" srcOrd="0" destOrd="0" presId="urn:microsoft.com/office/officeart/2005/8/layout/matrix3"/>
    <dgm:cxn modelId="{AB409613-E095-4430-9059-0F2251BCA091}" type="presParOf" srcId="{3A3ECE4D-A58A-4AF8-A3A0-B62EBCFA5439}" destId="{FCB77C62-177B-499F-8F58-B720FA57AF45}" srcOrd="0" destOrd="0" presId="urn:microsoft.com/office/officeart/2005/8/layout/matrix3"/>
    <dgm:cxn modelId="{0F3D10B7-1442-45EB-B353-65ACACBF329E}" type="presParOf" srcId="{3A3ECE4D-A58A-4AF8-A3A0-B62EBCFA5439}" destId="{2CEAAC3F-2B0D-4A05-B2D6-D3B5F80FA680}" srcOrd="1" destOrd="0" presId="urn:microsoft.com/office/officeart/2005/8/layout/matrix3"/>
    <dgm:cxn modelId="{A064AE8D-3D0C-4391-9920-11C4A6FDFF7A}" type="presParOf" srcId="{3A3ECE4D-A58A-4AF8-A3A0-B62EBCFA5439}" destId="{571055A6-512D-4B55-8EFB-480E47DC6DA7}" srcOrd="2" destOrd="0" presId="urn:microsoft.com/office/officeart/2005/8/layout/matrix3"/>
    <dgm:cxn modelId="{6B6BDB8B-7865-4AF9-8BBA-AE0DA071CDB8}" type="presParOf" srcId="{3A3ECE4D-A58A-4AF8-A3A0-B62EBCFA5439}" destId="{3369293E-F5A8-410A-BDFE-D929A11806C7}" srcOrd="3" destOrd="0" presId="urn:microsoft.com/office/officeart/2005/8/layout/matrix3"/>
    <dgm:cxn modelId="{2BD47724-1D53-4CD5-8124-F7A7D5862520}" type="presParOf" srcId="{3A3ECE4D-A58A-4AF8-A3A0-B62EBCFA5439}" destId="{F9B4567E-1351-4F65-9BB7-B1BE7E5083B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FD2D7E-ED45-49BC-B742-EDF880B3EC7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A2013CA-9918-4E72-9E95-7090D074F12F}">
      <dgm:prSet/>
      <dgm:spPr/>
      <dgm:t>
        <a:bodyPr/>
        <a:lstStyle/>
        <a:p>
          <a:pPr>
            <a:lnSpc>
              <a:spcPct val="100000"/>
            </a:lnSpc>
          </a:pPr>
          <a:r>
            <a:rPr lang="en-GB" b="1" dirty="0"/>
            <a:t>Autobiographical</a:t>
          </a:r>
          <a:r>
            <a:rPr lang="en-GB" dirty="0"/>
            <a:t> – Think about the situation in relation to </a:t>
          </a:r>
          <a:r>
            <a:rPr lang="en-GB" b="1" dirty="0"/>
            <a:t>your own </a:t>
          </a:r>
          <a:r>
            <a:rPr lang="en-GB" dirty="0"/>
            <a:t>previous experiences and current reactions and feelings. Consider how your past may have shaped your view of what happened or may have resulted in the unwanted reactions and responses.</a:t>
          </a:r>
          <a:endParaRPr lang="en-US" dirty="0"/>
        </a:p>
      </dgm:t>
    </dgm:pt>
    <dgm:pt modelId="{A0AA744E-AEF3-4C9A-AA1C-545CD2E756B2}" type="parTrans" cxnId="{FBFB3F9D-677E-4A99-8A83-21C43CBF26C3}">
      <dgm:prSet/>
      <dgm:spPr/>
      <dgm:t>
        <a:bodyPr/>
        <a:lstStyle/>
        <a:p>
          <a:endParaRPr lang="en-US"/>
        </a:p>
      </dgm:t>
    </dgm:pt>
    <dgm:pt modelId="{E0A305DB-2EEF-4A60-A626-83A8B168610E}" type="sibTrans" cxnId="{FBFB3F9D-677E-4A99-8A83-21C43CBF26C3}">
      <dgm:prSet/>
      <dgm:spPr/>
      <dgm:t>
        <a:bodyPr/>
        <a:lstStyle/>
        <a:p>
          <a:endParaRPr lang="en-US"/>
        </a:p>
      </dgm:t>
    </dgm:pt>
    <dgm:pt modelId="{A44996A6-B72F-497A-8574-B49CA60C1218}">
      <dgm:prSet/>
      <dgm:spPr/>
      <dgm:t>
        <a:bodyPr/>
        <a:lstStyle/>
        <a:p>
          <a:pPr>
            <a:lnSpc>
              <a:spcPct val="100000"/>
            </a:lnSpc>
          </a:pPr>
          <a:r>
            <a:rPr lang="en-GB" b="1" dirty="0"/>
            <a:t>Audience</a:t>
          </a:r>
          <a:r>
            <a:rPr lang="en-GB" dirty="0"/>
            <a:t> – Try to put yourself in the shoes of the </a:t>
          </a:r>
          <a:r>
            <a:rPr lang="en-GB" b="1" dirty="0"/>
            <a:t>audience</a:t>
          </a:r>
          <a:r>
            <a:rPr lang="en-GB" dirty="0"/>
            <a:t> and review the situation by looking at what happened through their eyes. This could apply to </a:t>
          </a:r>
          <a:r>
            <a:rPr lang="en-GB" b="1" dirty="0"/>
            <a:t>students</a:t>
          </a:r>
          <a:r>
            <a:rPr lang="en-GB" dirty="0"/>
            <a:t> in education, </a:t>
          </a:r>
          <a:r>
            <a:rPr lang="en-GB" b="1" dirty="0"/>
            <a:t>customers or other stakeholders </a:t>
          </a:r>
          <a:r>
            <a:rPr lang="en-GB" dirty="0"/>
            <a:t>in industry etc.</a:t>
          </a:r>
          <a:endParaRPr lang="en-US" dirty="0"/>
        </a:p>
      </dgm:t>
    </dgm:pt>
    <dgm:pt modelId="{A6C2284D-310A-44F4-8A3F-208E63226252}" type="parTrans" cxnId="{D4A76228-31B7-40EF-B6E0-7243F186A030}">
      <dgm:prSet/>
      <dgm:spPr/>
      <dgm:t>
        <a:bodyPr/>
        <a:lstStyle/>
        <a:p>
          <a:endParaRPr lang="en-US"/>
        </a:p>
      </dgm:t>
    </dgm:pt>
    <dgm:pt modelId="{C2DA3C78-9609-46FF-A080-59A8CD7A3E6D}" type="sibTrans" cxnId="{D4A76228-31B7-40EF-B6E0-7243F186A030}">
      <dgm:prSet/>
      <dgm:spPr/>
      <dgm:t>
        <a:bodyPr/>
        <a:lstStyle/>
        <a:p>
          <a:endParaRPr lang="en-US"/>
        </a:p>
      </dgm:t>
    </dgm:pt>
    <dgm:pt modelId="{794CA5F2-4456-4288-83F1-6B0DEA10F04A}">
      <dgm:prSet/>
      <dgm:spPr/>
      <dgm:t>
        <a:bodyPr/>
        <a:lstStyle/>
        <a:p>
          <a:pPr>
            <a:lnSpc>
              <a:spcPct val="100000"/>
            </a:lnSpc>
          </a:pPr>
          <a:r>
            <a:rPr lang="en-GB" b="1" dirty="0"/>
            <a:t>Colleague</a:t>
          </a:r>
          <a:r>
            <a:rPr lang="en-GB" dirty="0"/>
            <a:t> – Consider </a:t>
          </a:r>
          <a:r>
            <a:rPr lang="en-US" dirty="0"/>
            <a:t>the views of your </a:t>
          </a:r>
          <a:r>
            <a:rPr lang="en-US" b="1" dirty="0"/>
            <a:t>colleagues</a:t>
          </a:r>
          <a:r>
            <a:rPr lang="en-US" dirty="0"/>
            <a:t> in your reflections. Their experiences and their observations of your work may offer you new insights into what happened and what you can do to improve your work.</a:t>
          </a:r>
        </a:p>
      </dgm:t>
    </dgm:pt>
    <dgm:pt modelId="{4097FB66-7C58-4804-A7CA-4345201FC97A}" type="parTrans" cxnId="{E0AF3696-899C-451C-B1A7-45716F0EA5A0}">
      <dgm:prSet/>
      <dgm:spPr/>
      <dgm:t>
        <a:bodyPr/>
        <a:lstStyle/>
        <a:p>
          <a:endParaRPr lang="en-US"/>
        </a:p>
      </dgm:t>
    </dgm:pt>
    <dgm:pt modelId="{DBF1B474-2B49-44C8-A378-106F7958078D}" type="sibTrans" cxnId="{E0AF3696-899C-451C-B1A7-45716F0EA5A0}">
      <dgm:prSet/>
      <dgm:spPr/>
      <dgm:t>
        <a:bodyPr/>
        <a:lstStyle/>
        <a:p>
          <a:endParaRPr lang="en-US"/>
        </a:p>
      </dgm:t>
    </dgm:pt>
    <dgm:pt modelId="{6B289E09-CD24-4573-9653-D32D8424CD08}">
      <dgm:prSet/>
      <dgm:spPr/>
      <dgm:t>
        <a:bodyPr/>
        <a:lstStyle/>
        <a:p>
          <a:pPr>
            <a:lnSpc>
              <a:spcPct val="100000"/>
            </a:lnSpc>
          </a:pPr>
          <a:r>
            <a:rPr lang="en-US" b="1" dirty="0"/>
            <a:t>Theoretical</a:t>
          </a:r>
          <a:r>
            <a:rPr lang="en-US" dirty="0"/>
            <a:t> - To make sense of your experiences and to improve your practice you need to consult </a:t>
          </a:r>
          <a:r>
            <a:rPr lang="en-US" b="1" dirty="0"/>
            <a:t>literature</a:t>
          </a:r>
          <a:r>
            <a:rPr lang="en-US" dirty="0"/>
            <a:t>. </a:t>
          </a:r>
          <a:r>
            <a:rPr lang="en-US" b="1" dirty="0"/>
            <a:t>Theories</a:t>
          </a:r>
          <a:r>
            <a:rPr lang="en-US" dirty="0"/>
            <a:t> will help you gain new insights and better understanding. Relate your reading to the three other lenses to get a full view. This will then help you to think of new steps to take and of how you can apply theory to your practice.</a:t>
          </a:r>
        </a:p>
      </dgm:t>
    </dgm:pt>
    <dgm:pt modelId="{B81EFCE0-BF83-4633-A313-3320402B8C52}" type="parTrans" cxnId="{1E9040CA-0FC4-4B9B-82ED-869B489DE6A2}">
      <dgm:prSet/>
      <dgm:spPr/>
      <dgm:t>
        <a:bodyPr/>
        <a:lstStyle/>
        <a:p>
          <a:endParaRPr lang="en-US"/>
        </a:p>
      </dgm:t>
    </dgm:pt>
    <dgm:pt modelId="{3AEA7163-4F71-41A7-A3AC-01ED916578F2}" type="sibTrans" cxnId="{1E9040CA-0FC4-4B9B-82ED-869B489DE6A2}">
      <dgm:prSet/>
      <dgm:spPr/>
      <dgm:t>
        <a:bodyPr/>
        <a:lstStyle/>
        <a:p>
          <a:endParaRPr lang="en-US"/>
        </a:p>
      </dgm:t>
    </dgm:pt>
    <dgm:pt modelId="{E1DF8889-92D4-4D25-9319-CC50592F9A24}" type="pres">
      <dgm:prSet presAssocID="{A7FD2D7E-ED45-49BC-B742-EDF880B3EC79}" presName="root" presStyleCnt="0">
        <dgm:presLayoutVars>
          <dgm:dir/>
          <dgm:resizeHandles val="exact"/>
        </dgm:presLayoutVars>
      </dgm:prSet>
      <dgm:spPr/>
    </dgm:pt>
    <dgm:pt modelId="{510F9FDF-2F6C-4DFD-A29F-85E11A40CB1A}" type="pres">
      <dgm:prSet presAssocID="{EA2013CA-9918-4E72-9E95-7090D074F12F}" presName="compNode" presStyleCnt="0"/>
      <dgm:spPr/>
    </dgm:pt>
    <dgm:pt modelId="{A510815A-CCEF-4887-BAE8-0CCDD7788DBC}" type="pres">
      <dgm:prSet presAssocID="{EA2013CA-9918-4E72-9E95-7090D074F12F}"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User with solid fill"/>
        </a:ext>
      </dgm:extLst>
    </dgm:pt>
    <dgm:pt modelId="{9D709BEF-DD67-4B1A-90B4-B7C18C411E24}" type="pres">
      <dgm:prSet presAssocID="{EA2013CA-9918-4E72-9E95-7090D074F12F}" presName="spaceRect" presStyleCnt="0"/>
      <dgm:spPr/>
    </dgm:pt>
    <dgm:pt modelId="{23D8EF4C-67A6-45B4-B9E7-F3A00D451322}" type="pres">
      <dgm:prSet presAssocID="{EA2013CA-9918-4E72-9E95-7090D074F12F}" presName="textRect" presStyleLbl="revTx" presStyleIdx="0" presStyleCnt="4">
        <dgm:presLayoutVars>
          <dgm:chMax val="1"/>
          <dgm:chPref val="1"/>
        </dgm:presLayoutVars>
      </dgm:prSet>
      <dgm:spPr/>
    </dgm:pt>
    <dgm:pt modelId="{55430B7B-14FC-422B-A224-BC40DFBC5B76}" type="pres">
      <dgm:prSet presAssocID="{E0A305DB-2EEF-4A60-A626-83A8B168610E}" presName="sibTrans" presStyleCnt="0"/>
      <dgm:spPr/>
    </dgm:pt>
    <dgm:pt modelId="{1D9C17F2-B765-4617-8F24-00055C8E1A37}" type="pres">
      <dgm:prSet presAssocID="{A44996A6-B72F-497A-8574-B49CA60C1218}" presName="compNode" presStyleCnt="0"/>
      <dgm:spPr/>
    </dgm:pt>
    <dgm:pt modelId="{C0DFAEB9-47BB-4EFA-B4CB-DC2E98DCB225}" type="pres">
      <dgm:prSet presAssocID="{A44996A6-B72F-497A-8574-B49CA60C1218}"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sers with solid fill"/>
        </a:ext>
      </dgm:extLst>
    </dgm:pt>
    <dgm:pt modelId="{83A9F9A0-4AE8-4121-9F51-9DDE1132D502}" type="pres">
      <dgm:prSet presAssocID="{A44996A6-B72F-497A-8574-B49CA60C1218}" presName="spaceRect" presStyleCnt="0"/>
      <dgm:spPr/>
    </dgm:pt>
    <dgm:pt modelId="{AB5580CA-D221-4723-ADAD-FA41907A71A9}" type="pres">
      <dgm:prSet presAssocID="{A44996A6-B72F-497A-8574-B49CA60C1218}" presName="textRect" presStyleLbl="revTx" presStyleIdx="1" presStyleCnt="4">
        <dgm:presLayoutVars>
          <dgm:chMax val="1"/>
          <dgm:chPref val="1"/>
        </dgm:presLayoutVars>
      </dgm:prSet>
      <dgm:spPr/>
    </dgm:pt>
    <dgm:pt modelId="{E0167EBA-6314-4070-8321-684FE7790387}" type="pres">
      <dgm:prSet presAssocID="{C2DA3C78-9609-46FF-A080-59A8CD7A3E6D}" presName="sibTrans" presStyleCnt="0"/>
      <dgm:spPr/>
    </dgm:pt>
    <dgm:pt modelId="{83382A42-A03F-4B83-9684-E8386785371E}" type="pres">
      <dgm:prSet presAssocID="{794CA5F2-4456-4288-83F1-6B0DEA10F04A}" presName="compNode" presStyleCnt="0"/>
      <dgm:spPr/>
    </dgm:pt>
    <dgm:pt modelId="{56EB7740-BC4A-42DD-94D6-867260083007}" type="pres">
      <dgm:prSet presAssocID="{794CA5F2-4456-4288-83F1-6B0DEA10F04A}"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ycle with people with solid fill"/>
        </a:ext>
      </dgm:extLst>
    </dgm:pt>
    <dgm:pt modelId="{277979FA-C0E7-4F0E-A6A3-E2FF76AC5533}" type="pres">
      <dgm:prSet presAssocID="{794CA5F2-4456-4288-83F1-6B0DEA10F04A}" presName="spaceRect" presStyleCnt="0"/>
      <dgm:spPr/>
    </dgm:pt>
    <dgm:pt modelId="{A551A483-5BFE-4772-81B3-A8708CA73A45}" type="pres">
      <dgm:prSet presAssocID="{794CA5F2-4456-4288-83F1-6B0DEA10F04A}" presName="textRect" presStyleLbl="revTx" presStyleIdx="2" presStyleCnt="4">
        <dgm:presLayoutVars>
          <dgm:chMax val="1"/>
          <dgm:chPref val="1"/>
        </dgm:presLayoutVars>
      </dgm:prSet>
      <dgm:spPr/>
    </dgm:pt>
    <dgm:pt modelId="{C97904F7-4676-4A4C-A40A-49EB3C551669}" type="pres">
      <dgm:prSet presAssocID="{DBF1B474-2B49-44C8-A378-106F7958078D}" presName="sibTrans" presStyleCnt="0"/>
      <dgm:spPr/>
    </dgm:pt>
    <dgm:pt modelId="{2B9ECD89-7935-4948-BD62-6D4A1D3C6DC3}" type="pres">
      <dgm:prSet presAssocID="{6B289E09-CD24-4573-9653-D32D8424CD08}" presName="compNode" presStyleCnt="0"/>
      <dgm:spPr/>
    </dgm:pt>
    <dgm:pt modelId="{0B9545A0-9FF9-4DAC-84F3-33F77451C06B}" type="pres">
      <dgm:prSet presAssocID="{6B289E09-CD24-4573-9653-D32D8424CD08}"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ooks with solid fill"/>
        </a:ext>
      </dgm:extLst>
    </dgm:pt>
    <dgm:pt modelId="{CB4D207E-E371-4276-AD95-AD0EA8A3EF9D}" type="pres">
      <dgm:prSet presAssocID="{6B289E09-CD24-4573-9653-D32D8424CD08}" presName="spaceRect" presStyleCnt="0"/>
      <dgm:spPr/>
    </dgm:pt>
    <dgm:pt modelId="{D7B88F24-6F99-49F7-88B1-47919015CE54}" type="pres">
      <dgm:prSet presAssocID="{6B289E09-CD24-4573-9653-D32D8424CD08}" presName="textRect" presStyleLbl="revTx" presStyleIdx="3" presStyleCnt="4">
        <dgm:presLayoutVars>
          <dgm:chMax val="1"/>
          <dgm:chPref val="1"/>
        </dgm:presLayoutVars>
      </dgm:prSet>
      <dgm:spPr/>
    </dgm:pt>
  </dgm:ptLst>
  <dgm:cxnLst>
    <dgm:cxn modelId="{D4A76228-31B7-40EF-B6E0-7243F186A030}" srcId="{A7FD2D7E-ED45-49BC-B742-EDF880B3EC79}" destId="{A44996A6-B72F-497A-8574-B49CA60C1218}" srcOrd="1" destOrd="0" parTransId="{A6C2284D-310A-44F4-8A3F-208E63226252}" sibTransId="{C2DA3C78-9609-46FF-A080-59A8CD7A3E6D}"/>
    <dgm:cxn modelId="{41E0132A-D6FA-4432-98D7-96D073BE8306}" type="presOf" srcId="{6B289E09-CD24-4573-9653-D32D8424CD08}" destId="{D7B88F24-6F99-49F7-88B1-47919015CE54}" srcOrd="0" destOrd="0" presId="urn:microsoft.com/office/officeart/2018/2/layout/IconLabelList"/>
    <dgm:cxn modelId="{0C8CB578-6260-47D2-B6BA-FE58F154F8FC}" type="presOf" srcId="{A44996A6-B72F-497A-8574-B49CA60C1218}" destId="{AB5580CA-D221-4723-ADAD-FA41907A71A9}" srcOrd="0" destOrd="0" presId="urn:microsoft.com/office/officeart/2018/2/layout/IconLabelList"/>
    <dgm:cxn modelId="{E0AF3696-899C-451C-B1A7-45716F0EA5A0}" srcId="{A7FD2D7E-ED45-49BC-B742-EDF880B3EC79}" destId="{794CA5F2-4456-4288-83F1-6B0DEA10F04A}" srcOrd="2" destOrd="0" parTransId="{4097FB66-7C58-4804-A7CA-4345201FC97A}" sibTransId="{DBF1B474-2B49-44C8-A378-106F7958078D}"/>
    <dgm:cxn modelId="{FBFB3F9D-677E-4A99-8A83-21C43CBF26C3}" srcId="{A7FD2D7E-ED45-49BC-B742-EDF880B3EC79}" destId="{EA2013CA-9918-4E72-9E95-7090D074F12F}" srcOrd="0" destOrd="0" parTransId="{A0AA744E-AEF3-4C9A-AA1C-545CD2E756B2}" sibTransId="{E0A305DB-2EEF-4A60-A626-83A8B168610E}"/>
    <dgm:cxn modelId="{21F5E3AD-EB6E-4B71-8C4D-EA101DBBB434}" type="presOf" srcId="{A7FD2D7E-ED45-49BC-B742-EDF880B3EC79}" destId="{E1DF8889-92D4-4D25-9319-CC50592F9A24}" srcOrd="0" destOrd="0" presId="urn:microsoft.com/office/officeart/2018/2/layout/IconLabelList"/>
    <dgm:cxn modelId="{222169B3-D709-46B3-8A90-B5940ACFB590}" type="presOf" srcId="{794CA5F2-4456-4288-83F1-6B0DEA10F04A}" destId="{A551A483-5BFE-4772-81B3-A8708CA73A45}" srcOrd="0" destOrd="0" presId="urn:microsoft.com/office/officeart/2018/2/layout/IconLabelList"/>
    <dgm:cxn modelId="{3232FCB7-0B5E-4A06-95D6-8CE4B9077DB9}" type="presOf" srcId="{EA2013CA-9918-4E72-9E95-7090D074F12F}" destId="{23D8EF4C-67A6-45B4-B9E7-F3A00D451322}" srcOrd="0" destOrd="0" presId="urn:microsoft.com/office/officeart/2018/2/layout/IconLabelList"/>
    <dgm:cxn modelId="{1E9040CA-0FC4-4B9B-82ED-869B489DE6A2}" srcId="{A7FD2D7E-ED45-49BC-B742-EDF880B3EC79}" destId="{6B289E09-CD24-4573-9653-D32D8424CD08}" srcOrd="3" destOrd="0" parTransId="{B81EFCE0-BF83-4633-A313-3320402B8C52}" sibTransId="{3AEA7163-4F71-41A7-A3AC-01ED916578F2}"/>
    <dgm:cxn modelId="{F2DDB69B-2C17-43D5-8782-D6E8338B6DE6}" type="presParOf" srcId="{E1DF8889-92D4-4D25-9319-CC50592F9A24}" destId="{510F9FDF-2F6C-4DFD-A29F-85E11A40CB1A}" srcOrd="0" destOrd="0" presId="urn:microsoft.com/office/officeart/2018/2/layout/IconLabelList"/>
    <dgm:cxn modelId="{ABB66A23-1484-4A42-8124-0F152B40464B}" type="presParOf" srcId="{510F9FDF-2F6C-4DFD-A29F-85E11A40CB1A}" destId="{A510815A-CCEF-4887-BAE8-0CCDD7788DBC}" srcOrd="0" destOrd="0" presId="urn:microsoft.com/office/officeart/2018/2/layout/IconLabelList"/>
    <dgm:cxn modelId="{2BA1231E-6E06-45C4-8E19-07985BBBC1B2}" type="presParOf" srcId="{510F9FDF-2F6C-4DFD-A29F-85E11A40CB1A}" destId="{9D709BEF-DD67-4B1A-90B4-B7C18C411E24}" srcOrd="1" destOrd="0" presId="urn:microsoft.com/office/officeart/2018/2/layout/IconLabelList"/>
    <dgm:cxn modelId="{081E0F34-FB89-4402-AE02-A280FCB0DD28}" type="presParOf" srcId="{510F9FDF-2F6C-4DFD-A29F-85E11A40CB1A}" destId="{23D8EF4C-67A6-45B4-B9E7-F3A00D451322}" srcOrd="2" destOrd="0" presId="urn:microsoft.com/office/officeart/2018/2/layout/IconLabelList"/>
    <dgm:cxn modelId="{62D47E59-6B14-4D92-B812-7ABBB5A78041}" type="presParOf" srcId="{E1DF8889-92D4-4D25-9319-CC50592F9A24}" destId="{55430B7B-14FC-422B-A224-BC40DFBC5B76}" srcOrd="1" destOrd="0" presId="urn:microsoft.com/office/officeart/2018/2/layout/IconLabelList"/>
    <dgm:cxn modelId="{625419EE-62E9-4814-9389-AE29CE96AC63}" type="presParOf" srcId="{E1DF8889-92D4-4D25-9319-CC50592F9A24}" destId="{1D9C17F2-B765-4617-8F24-00055C8E1A37}" srcOrd="2" destOrd="0" presId="urn:microsoft.com/office/officeart/2018/2/layout/IconLabelList"/>
    <dgm:cxn modelId="{065256F2-B1D3-475B-8CB6-4D8445802FBC}" type="presParOf" srcId="{1D9C17F2-B765-4617-8F24-00055C8E1A37}" destId="{C0DFAEB9-47BB-4EFA-B4CB-DC2E98DCB225}" srcOrd="0" destOrd="0" presId="urn:microsoft.com/office/officeart/2018/2/layout/IconLabelList"/>
    <dgm:cxn modelId="{4583A8C8-1C0A-41DC-A03A-03224FB47C7F}" type="presParOf" srcId="{1D9C17F2-B765-4617-8F24-00055C8E1A37}" destId="{83A9F9A0-4AE8-4121-9F51-9DDE1132D502}" srcOrd="1" destOrd="0" presId="urn:microsoft.com/office/officeart/2018/2/layout/IconLabelList"/>
    <dgm:cxn modelId="{8B1FFBE5-D194-45F2-8EAD-AF784F2A88A0}" type="presParOf" srcId="{1D9C17F2-B765-4617-8F24-00055C8E1A37}" destId="{AB5580CA-D221-4723-ADAD-FA41907A71A9}" srcOrd="2" destOrd="0" presId="urn:microsoft.com/office/officeart/2018/2/layout/IconLabelList"/>
    <dgm:cxn modelId="{96AC2D54-0A5C-4E55-BE17-4015EFA8C414}" type="presParOf" srcId="{E1DF8889-92D4-4D25-9319-CC50592F9A24}" destId="{E0167EBA-6314-4070-8321-684FE7790387}" srcOrd="3" destOrd="0" presId="urn:microsoft.com/office/officeart/2018/2/layout/IconLabelList"/>
    <dgm:cxn modelId="{0CEC384E-23E5-45E8-8A10-AFA376A0BA56}" type="presParOf" srcId="{E1DF8889-92D4-4D25-9319-CC50592F9A24}" destId="{83382A42-A03F-4B83-9684-E8386785371E}" srcOrd="4" destOrd="0" presId="urn:microsoft.com/office/officeart/2018/2/layout/IconLabelList"/>
    <dgm:cxn modelId="{BCF04ADB-9B2E-4123-87FC-F5AE894FF69E}" type="presParOf" srcId="{83382A42-A03F-4B83-9684-E8386785371E}" destId="{56EB7740-BC4A-42DD-94D6-867260083007}" srcOrd="0" destOrd="0" presId="urn:microsoft.com/office/officeart/2018/2/layout/IconLabelList"/>
    <dgm:cxn modelId="{F8A10BAF-3249-4ED4-9881-F39130AD6301}" type="presParOf" srcId="{83382A42-A03F-4B83-9684-E8386785371E}" destId="{277979FA-C0E7-4F0E-A6A3-E2FF76AC5533}" srcOrd="1" destOrd="0" presId="urn:microsoft.com/office/officeart/2018/2/layout/IconLabelList"/>
    <dgm:cxn modelId="{62E5CC4B-E651-4B8B-8FEF-ADC0E5B0E079}" type="presParOf" srcId="{83382A42-A03F-4B83-9684-E8386785371E}" destId="{A551A483-5BFE-4772-81B3-A8708CA73A45}" srcOrd="2" destOrd="0" presId="urn:microsoft.com/office/officeart/2018/2/layout/IconLabelList"/>
    <dgm:cxn modelId="{7FE9531A-FFD7-4A02-AE64-7C18B8E0E5F7}" type="presParOf" srcId="{E1DF8889-92D4-4D25-9319-CC50592F9A24}" destId="{C97904F7-4676-4A4C-A40A-49EB3C551669}" srcOrd="5" destOrd="0" presId="urn:microsoft.com/office/officeart/2018/2/layout/IconLabelList"/>
    <dgm:cxn modelId="{FADE9789-3CBB-459F-B745-0F1E9DF795BA}" type="presParOf" srcId="{E1DF8889-92D4-4D25-9319-CC50592F9A24}" destId="{2B9ECD89-7935-4948-BD62-6D4A1D3C6DC3}" srcOrd="6" destOrd="0" presId="urn:microsoft.com/office/officeart/2018/2/layout/IconLabelList"/>
    <dgm:cxn modelId="{9BF8546B-B4E2-481F-B3CB-465E03B3DD45}" type="presParOf" srcId="{2B9ECD89-7935-4948-BD62-6D4A1D3C6DC3}" destId="{0B9545A0-9FF9-4DAC-84F3-33F77451C06B}" srcOrd="0" destOrd="0" presId="urn:microsoft.com/office/officeart/2018/2/layout/IconLabelList"/>
    <dgm:cxn modelId="{8E01DA62-E143-4115-BB70-30F734A34F4B}" type="presParOf" srcId="{2B9ECD89-7935-4948-BD62-6D4A1D3C6DC3}" destId="{CB4D207E-E371-4276-AD95-AD0EA8A3EF9D}" srcOrd="1" destOrd="0" presId="urn:microsoft.com/office/officeart/2018/2/layout/IconLabelList"/>
    <dgm:cxn modelId="{60B902E8-AF23-4528-A2C6-FAA5DAC53772}" type="presParOf" srcId="{2B9ECD89-7935-4948-BD62-6D4A1D3C6DC3}" destId="{D7B88F24-6F99-49F7-88B1-47919015CE5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F2A6E4-3D5B-4CAC-824A-99313D43479A}" type="doc">
      <dgm:prSet loTypeId="urn:microsoft.com/office/officeart/2018/2/layout/IconLabelList" loCatId="icon" qsTypeId="urn:microsoft.com/office/officeart/2005/8/quickstyle/simple1" qsCatId="simple" csTypeId="urn:microsoft.com/office/officeart/2005/8/colors/colorful1" csCatId="colorful" phldr="1"/>
      <dgm:spPr/>
      <dgm:t>
        <a:bodyPr/>
        <a:lstStyle/>
        <a:p>
          <a:endParaRPr lang="en-US"/>
        </a:p>
      </dgm:t>
    </dgm:pt>
    <dgm:pt modelId="{26D38CA0-3522-4C52-B885-903EC3F0D4BD}">
      <dgm:prSet/>
      <dgm:spPr/>
      <dgm:t>
        <a:bodyPr/>
        <a:lstStyle/>
        <a:p>
          <a:pPr>
            <a:lnSpc>
              <a:spcPct val="100000"/>
            </a:lnSpc>
          </a:pPr>
          <a:r>
            <a:rPr lang="en-GB"/>
            <a:t>Specific</a:t>
          </a:r>
          <a:endParaRPr lang="en-US"/>
        </a:p>
      </dgm:t>
    </dgm:pt>
    <dgm:pt modelId="{1880598F-3A46-4598-9065-23976FD17CF4}" type="parTrans" cxnId="{668D81E1-E016-4BCF-B83A-E05E3193AC2B}">
      <dgm:prSet/>
      <dgm:spPr/>
      <dgm:t>
        <a:bodyPr/>
        <a:lstStyle/>
        <a:p>
          <a:endParaRPr lang="en-US"/>
        </a:p>
      </dgm:t>
    </dgm:pt>
    <dgm:pt modelId="{AA092CAE-3A7B-4FB6-A552-130532F0BF49}" type="sibTrans" cxnId="{668D81E1-E016-4BCF-B83A-E05E3193AC2B}">
      <dgm:prSet/>
      <dgm:spPr/>
      <dgm:t>
        <a:bodyPr/>
        <a:lstStyle/>
        <a:p>
          <a:endParaRPr lang="en-US"/>
        </a:p>
      </dgm:t>
    </dgm:pt>
    <dgm:pt modelId="{5F28A205-7AA0-4D6E-A2C3-F330A2CDE777}">
      <dgm:prSet/>
      <dgm:spPr/>
      <dgm:t>
        <a:bodyPr/>
        <a:lstStyle/>
        <a:p>
          <a:pPr>
            <a:lnSpc>
              <a:spcPct val="100000"/>
            </a:lnSpc>
          </a:pPr>
          <a:r>
            <a:rPr lang="en-GB"/>
            <a:t>Measurable</a:t>
          </a:r>
          <a:endParaRPr lang="en-US"/>
        </a:p>
      </dgm:t>
    </dgm:pt>
    <dgm:pt modelId="{DDD4AF32-309E-4573-8187-F30704C6F974}" type="parTrans" cxnId="{590332A8-0D5A-4E92-B18E-1378C8CBE427}">
      <dgm:prSet/>
      <dgm:spPr/>
      <dgm:t>
        <a:bodyPr/>
        <a:lstStyle/>
        <a:p>
          <a:endParaRPr lang="en-US"/>
        </a:p>
      </dgm:t>
    </dgm:pt>
    <dgm:pt modelId="{E396B029-14B6-4824-8C2D-A0B16DCDE499}" type="sibTrans" cxnId="{590332A8-0D5A-4E92-B18E-1378C8CBE427}">
      <dgm:prSet/>
      <dgm:spPr/>
      <dgm:t>
        <a:bodyPr/>
        <a:lstStyle/>
        <a:p>
          <a:endParaRPr lang="en-US"/>
        </a:p>
      </dgm:t>
    </dgm:pt>
    <dgm:pt modelId="{A79A756F-300E-4624-8852-FDA8671E99F8}">
      <dgm:prSet/>
      <dgm:spPr/>
      <dgm:t>
        <a:bodyPr/>
        <a:lstStyle/>
        <a:p>
          <a:pPr>
            <a:lnSpc>
              <a:spcPct val="100000"/>
            </a:lnSpc>
          </a:pPr>
          <a:r>
            <a:rPr lang="en-GB"/>
            <a:t>Achievable</a:t>
          </a:r>
          <a:endParaRPr lang="en-US"/>
        </a:p>
      </dgm:t>
    </dgm:pt>
    <dgm:pt modelId="{201FF7F5-8E7F-4DA1-950C-6C51E3DF9682}" type="parTrans" cxnId="{1B2DB211-1FCA-4707-90EC-2BA1177BC175}">
      <dgm:prSet/>
      <dgm:spPr/>
      <dgm:t>
        <a:bodyPr/>
        <a:lstStyle/>
        <a:p>
          <a:endParaRPr lang="en-US"/>
        </a:p>
      </dgm:t>
    </dgm:pt>
    <dgm:pt modelId="{F786EFDF-73FD-4C98-996E-10C6AD7DCCCA}" type="sibTrans" cxnId="{1B2DB211-1FCA-4707-90EC-2BA1177BC175}">
      <dgm:prSet/>
      <dgm:spPr/>
      <dgm:t>
        <a:bodyPr/>
        <a:lstStyle/>
        <a:p>
          <a:endParaRPr lang="en-US"/>
        </a:p>
      </dgm:t>
    </dgm:pt>
    <dgm:pt modelId="{097A2880-BCE2-4B58-BED5-4604993AB12E}">
      <dgm:prSet/>
      <dgm:spPr/>
      <dgm:t>
        <a:bodyPr/>
        <a:lstStyle/>
        <a:p>
          <a:pPr>
            <a:lnSpc>
              <a:spcPct val="100000"/>
            </a:lnSpc>
          </a:pPr>
          <a:r>
            <a:rPr lang="en-GB"/>
            <a:t>Relevant</a:t>
          </a:r>
          <a:endParaRPr lang="en-US"/>
        </a:p>
      </dgm:t>
    </dgm:pt>
    <dgm:pt modelId="{0545FDCF-9D92-48EC-848B-355C34AE6515}" type="parTrans" cxnId="{AC5A304B-D235-4B13-BC44-D7DF26E91C11}">
      <dgm:prSet/>
      <dgm:spPr/>
      <dgm:t>
        <a:bodyPr/>
        <a:lstStyle/>
        <a:p>
          <a:endParaRPr lang="en-US"/>
        </a:p>
      </dgm:t>
    </dgm:pt>
    <dgm:pt modelId="{0485EB03-A2D2-470B-BEDB-0122FF7313A4}" type="sibTrans" cxnId="{AC5A304B-D235-4B13-BC44-D7DF26E91C11}">
      <dgm:prSet/>
      <dgm:spPr/>
      <dgm:t>
        <a:bodyPr/>
        <a:lstStyle/>
        <a:p>
          <a:endParaRPr lang="en-US"/>
        </a:p>
      </dgm:t>
    </dgm:pt>
    <dgm:pt modelId="{C9708894-C242-4CF0-90A2-FADD75A50A09}">
      <dgm:prSet/>
      <dgm:spPr/>
      <dgm:t>
        <a:bodyPr/>
        <a:lstStyle/>
        <a:p>
          <a:pPr>
            <a:lnSpc>
              <a:spcPct val="100000"/>
            </a:lnSpc>
          </a:pPr>
          <a:r>
            <a:rPr lang="en-GB"/>
            <a:t>Time-Bound</a:t>
          </a:r>
          <a:endParaRPr lang="en-US"/>
        </a:p>
      </dgm:t>
    </dgm:pt>
    <dgm:pt modelId="{98414142-F9D3-490C-8770-8B97BDB273BC}" type="parTrans" cxnId="{741448A8-C0F9-459D-AF86-1C23776405A9}">
      <dgm:prSet/>
      <dgm:spPr/>
      <dgm:t>
        <a:bodyPr/>
        <a:lstStyle/>
        <a:p>
          <a:endParaRPr lang="en-US"/>
        </a:p>
      </dgm:t>
    </dgm:pt>
    <dgm:pt modelId="{59749DE9-AAA5-413F-B109-7E39D6C7703B}" type="sibTrans" cxnId="{741448A8-C0F9-459D-AF86-1C23776405A9}">
      <dgm:prSet/>
      <dgm:spPr/>
      <dgm:t>
        <a:bodyPr/>
        <a:lstStyle/>
        <a:p>
          <a:endParaRPr lang="en-US"/>
        </a:p>
      </dgm:t>
    </dgm:pt>
    <dgm:pt modelId="{7171DA88-5023-4AC7-94E5-8999F52A72B7}" type="pres">
      <dgm:prSet presAssocID="{6CF2A6E4-3D5B-4CAC-824A-99313D43479A}" presName="root" presStyleCnt="0">
        <dgm:presLayoutVars>
          <dgm:dir/>
          <dgm:resizeHandles val="exact"/>
        </dgm:presLayoutVars>
      </dgm:prSet>
      <dgm:spPr/>
    </dgm:pt>
    <dgm:pt modelId="{7C67AA19-7133-46E3-B61B-C08C309C6F92}" type="pres">
      <dgm:prSet presAssocID="{26D38CA0-3522-4C52-B885-903EC3F0D4BD}" presName="compNode" presStyleCnt="0"/>
      <dgm:spPr/>
    </dgm:pt>
    <dgm:pt modelId="{32D7AED1-2DBF-452A-A46C-3C417E0881FD}" type="pres">
      <dgm:prSet presAssocID="{26D38CA0-3522-4C52-B885-903EC3F0D4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5DE1E18D-F75F-41EE-84F3-F08BCC56453D}" type="pres">
      <dgm:prSet presAssocID="{26D38CA0-3522-4C52-B885-903EC3F0D4BD}" presName="spaceRect" presStyleCnt="0"/>
      <dgm:spPr/>
    </dgm:pt>
    <dgm:pt modelId="{0B0C642C-850C-48CB-9B7E-BB9724C1CFF2}" type="pres">
      <dgm:prSet presAssocID="{26D38CA0-3522-4C52-B885-903EC3F0D4BD}" presName="textRect" presStyleLbl="revTx" presStyleIdx="0" presStyleCnt="5">
        <dgm:presLayoutVars>
          <dgm:chMax val="1"/>
          <dgm:chPref val="1"/>
        </dgm:presLayoutVars>
      </dgm:prSet>
      <dgm:spPr/>
    </dgm:pt>
    <dgm:pt modelId="{225A171E-8BEA-4202-AFCF-56708C2B5D45}" type="pres">
      <dgm:prSet presAssocID="{AA092CAE-3A7B-4FB6-A552-130532F0BF49}" presName="sibTrans" presStyleCnt="0"/>
      <dgm:spPr/>
    </dgm:pt>
    <dgm:pt modelId="{A65737B4-CAA7-4D2F-94E2-B5540F3E7184}" type="pres">
      <dgm:prSet presAssocID="{5F28A205-7AA0-4D6E-A2C3-F330A2CDE777}" presName="compNode" presStyleCnt="0"/>
      <dgm:spPr/>
    </dgm:pt>
    <dgm:pt modelId="{52C8D7FB-EF62-46CA-8CAB-D5DD62EB1C26}" type="pres">
      <dgm:prSet presAssocID="{5F28A205-7AA0-4D6E-A2C3-F330A2CDE7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E5EAB4C6-FD66-47F9-93CE-6220B4C23DA1}" type="pres">
      <dgm:prSet presAssocID="{5F28A205-7AA0-4D6E-A2C3-F330A2CDE777}" presName="spaceRect" presStyleCnt="0"/>
      <dgm:spPr/>
    </dgm:pt>
    <dgm:pt modelId="{CFB0D2DD-8A2E-4319-87ED-DFDCDBCF7BD5}" type="pres">
      <dgm:prSet presAssocID="{5F28A205-7AA0-4D6E-A2C3-F330A2CDE777}" presName="textRect" presStyleLbl="revTx" presStyleIdx="1" presStyleCnt="5">
        <dgm:presLayoutVars>
          <dgm:chMax val="1"/>
          <dgm:chPref val="1"/>
        </dgm:presLayoutVars>
      </dgm:prSet>
      <dgm:spPr/>
    </dgm:pt>
    <dgm:pt modelId="{C0CB3D0E-C53F-4FD6-BE74-F460CD965491}" type="pres">
      <dgm:prSet presAssocID="{E396B029-14B6-4824-8C2D-A0B16DCDE499}" presName="sibTrans" presStyleCnt="0"/>
      <dgm:spPr/>
    </dgm:pt>
    <dgm:pt modelId="{D79AB290-803B-4711-9E1C-E817D0E5C4ED}" type="pres">
      <dgm:prSet presAssocID="{A79A756F-300E-4624-8852-FDA8671E99F8}" presName="compNode" presStyleCnt="0"/>
      <dgm:spPr/>
    </dgm:pt>
    <dgm:pt modelId="{19105B52-0208-4D67-A9D7-A1341816663A}" type="pres">
      <dgm:prSet presAssocID="{A79A756F-300E-4624-8852-FDA8671E99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B36E210A-5AA6-4592-8D95-876432ED0E0C}" type="pres">
      <dgm:prSet presAssocID="{A79A756F-300E-4624-8852-FDA8671E99F8}" presName="spaceRect" presStyleCnt="0"/>
      <dgm:spPr/>
    </dgm:pt>
    <dgm:pt modelId="{C3E0C61B-8BAE-4E1F-A622-00E3C518906C}" type="pres">
      <dgm:prSet presAssocID="{A79A756F-300E-4624-8852-FDA8671E99F8}" presName="textRect" presStyleLbl="revTx" presStyleIdx="2" presStyleCnt="5">
        <dgm:presLayoutVars>
          <dgm:chMax val="1"/>
          <dgm:chPref val="1"/>
        </dgm:presLayoutVars>
      </dgm:prSet>
      <dgm:spPr/>
    </dgm:pt>
    <dgm:pt modelId="{089A2A0A-6ADC-4FA9-93C1-CF0BB5F095B6}" type="pres">
      <dgm:prSet presAssocID="{F786EFDF-73FD-4C98-996E-10C6AD7DCCCA}" presName="sibTrans" presStyleCnt="0"/>
      <dgm:spPr/>
    </dgm:pt>
    <dgm:pt modelId="{3286287D-3E1F-4E60-8A1E-C2969244CCC2}" type="pres">
      <dgm:prSet presAssocID="{097A2880-BCE2-4B58-BED5-4604993AB12E}" presName="compNode" presStyleCnt="0"/>
      <dgm:spPr/>
    </dgm:pt>
    <dgm:pt modelId="{26F6180A-7ED1-45E6-B667-2B2C6F5EF2C9}" type="pres">
      <dgm:prSet presAssocID="{097A2880-BCE2-4B58-BED5-4604993AB12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88E2E142-AF61-4134-B6ED-BBC56418E3D0}" type="pres">
      <dgm:prSet presAssocID="{097A2880-BCE2-4B58-BED5-4604993AB12E}" presName="spaceRect" presStyleCnt="0"/>
      <dgm:spPr/>
    </dgm:pt>
    <dgm:pt modelId="{085E4217-A62D-4EAF-9BC1-007BC060FCCA}" type="pres">
      <dgm:prSet presAssocID="{097A2880-BCE2-4B58-BED5-4604993AB12E}" presName="textRect" presStyleLbl="revTx" presStyleIdx="3" presStyleCnt="5">
        <dgm:presLayoutVars>
          <dgm:chMax val="1"/>
          <dgm:chPref val="1"/>
        </dgm:presLayoutVars>
      </dgm:prSet>
      <dgm:spPr/>
    </dgm:pt>
    <dgm:pt modelId="{DA9B2749-A026-4600-9624-3CCF81E5FF07}" type="pres">
      <dgm:prSet presAssocID="{0485EB03-A2D2-470B-BEDB-0122FF7313A4}" presName="sibTrans" presStyleCnt="0"/>
      <dgm:spPr/>
    </dgm:pt>
    <dgm:pt modelId="{1E6D4CF9-2DBF-4B68-99F3-92521083DC1D}" type="pres">
      <dgm:prSet presAssocID="{C9708894-C242-4CF0-90A2-FADD75A50A09}" presName="compNode" presStyleCnt="0"/>
      <dgm:spPr/>
    </dgm:pt>
    <dgm:pt modelId="{A4E2799E-B927-487D-B979-ABF54C3772DB}" type="pres">
      <dgm:prSet presAssocID="{C9708894-C242-4CF0-90A2-FADD75A50A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45F01F1C-B1E1-46AF-8056-287D78E033BE}" type="pres">
      <dgm:prSet presAssocID="{C9708894-C242-4CF0-90A2-FADD75A50A09}" presName="spaceRect" presStyleCnt="0"/>
      <dgm:spPr/>
    </dgm:pt>
    <dgm:pt modelId="{B3D0EFFB-1399-411D-9AFB-CF7F88C33ABA}" type="pres">
      <dgm:prSet presAssocID="{C9708894-C242-4CF0-90A2-FADD75A50A09}" presName="textRect" presStyleLbl="revTx" presStyleIdx="4" presStyleCnt="5">
        <dgm:presLayoutVars>
          <dgm:chMax val="1"/>
          <dgm:chPref val="1"/>
        </dgm:presLayoutVars>
      </dgm:prSet>
      <dgm:spPr/>
    </dgm:pt>
  </dgm:ptLst>
  <dgm:cxnLst>
    <dgm:cxn modelId="{E3FBCA09-6761-40F7-8B69-F7A068A80F44}" type="presOf" srcId="{5F28A205-7AA0-4D6E-A2C3-F330A2CDE777}" destId="{CFB0D2DD-8A2E-4319-87ED-DFDCDBCF7BD5}" srcOrd="0" destOrd="0" presId="urn:microsoft.com/office/officeart/2018/2/layout/IconLabelList"/>
    <dgm:cxn modelId="{1B2DB211-1FCA-4707-90EC-2BA1177BC175}" srcId="{6CF2A6E4-3D5B-4CAC-824A-99313D43479A}" destId="{A79A756F-300E-4624-8852-FDA8671E99F8}" srcOrd="2" destOrd="0" parTransId="{201FF7F5-8E7F-4DA1-950C-6C51E3DF9682}" sibTransId="{F786EFDF-73FD-4C98-996E-10C6AD7DCCCA}"/>
    <dgm:cxn modelId="{3740171C-34F8-43E5-9C1E-7344CFC62C73}" type="presOf" srcId="{097A2880-BCE2-4B58-BED5-4604993AB12E}" destId="{085E4217-A62D-4EAF-9BC1-007BC060FCCA}" srcOrd="0" destOrd="0" presId="urn:microsoft.com/office/officeart/2018/2/layout/IconLabelList"/>
    <dgm:cxn modelId="{AC5A304B-D235-4B13-BC44-D7DF26E91C11}" srcId="{6CF2A6E4-3D5B-4CAC-824A-99313D43479A}" destId="{097A2880-BCE2-4B58-BED5-4604993AB12E}" srcOrd="3" destOrd="0" parTransId="{0545FDCF-9D92-48EC-848B-355C34AE6515}" sibTransId="{0485EB03-A2D2-470B-BEDB-0122FF7313A4}"/>
    <dgm:cxn modelId="{146932A5-39DD-4378-85E5-8C94C0E51754}" type="presOf" srcId="{6CF2A6E4-3D5B-4CAC-824A-99313D43479A}" destId="{7171DA88-5023-4AC7-94E5-8999F52A72B7}" srcOrd="0" destOrd="0" presId="urn:microsoft.com/office/officeart/2018/2/layout/IconLabelList"/>
    <dgm:cxn modelId="{590332A8-0D5A-4E92-B18E-1378C8CBE427}" srcId="{6CF2A6E4-3D5B-4CAC-824A-99313D43479A}" destId="{5F28A205-7AA0-4D6E-A2C3-F330A2CDE777}" srcOrd="1" destOrd="0" parTransId="{DDD4AF32-309E-4573-8187-F30704C6F974}" sibTransId="{E396B029-14B6-4824-8C2D-A0B16DCDE499}"/>
    <dgm:cxn modelId="{741448A8-C0F9-459D-AF86-1C23776405A9}" srcId="{6CF2A6E4-3D5B-4CAC-824A-99313D43479A}" destId="{C9708894-C242-4CF0-90A2-FADD75A50A09}" srcOrd="4" destOrd="0" parTransId="{98414142-F9D3-490C-8770-8B97BDB273BC}" sibTransId="{59749DE9-AAA5-413F-B109-7E39D6C7703B}"/>
    <dgm:cxn modelId="{967A41DE-8F4C-4FC6-A210-16DEE19DDAC4}" type="presOf" srcId="{A79A756F-300E-4624-8852-FDA8671E99F8}" destId="{C3E0C61B-8BAE-4E1F-A622-00E3C518906C}" srcOrd="0" destOrd="0" presId="urn:microsoft.com/office/officeart/2018/2/layout/IconLabelList"/>
    <dgm:cxn modelId="{668D81E1-E016-4BCF-B83A-E05E3193AC2B}" srcId="{6CF2A6E4-3D5B-4CAC-824A-99313D43479A}" destId="{26D38CA0-3522-4C52-B885-903EC3F0D4BD}" srcOrd="0" destOrd="0" parTransId="{1880598F-3A46-4598-9065-23976FD17CF4}" sibTransId="{AA092CAE-3A7B-4FB6-A552-130532F0BF49}"/>
    <dgm:cxn modelId="{B64D7EF9-2324-4E25-917D-26FB445E5078}" type="presOf" srcId="{26D38CA0-3522-4C52-B885-903EC3F0D4BD}" destId="{0B0C642C-850C-48CB-9B7E-BB9724C1CFF2}" srcOrd="0" destOrd="0" presId="urn:microsoft.com/office/officeart/2018/2/layout/IconLabelList"/>
    <dgm:cxn modelId="{F13C0FFA-AD91-4D27-A197-B827469EE0F2}" type="presOf" srcId="{C9708894-C242-4CF0-90A2-FADD75A50A09}" destId="{B3D0EFFB-1399-411D-9AFB-CF7F88C33ABA}" srcOrd="0" destOrd="0" presId="urn:microsoft.com/office/officeart/2018/2/layout/IconLabelList"/>
    <dgm:cxn modelId="{C7EABB89-1DDE-4305-B6E7-5AC78A4290C3}" type="presParOf" srcId="{7171DA88-5023-4AC7-94E5-8999F52A72B7}" destId="{7C67AA19-7133-46E3-B61B-C08C309C6F92}" srcOrd="0" destOrd="0" presId="urn:microsoft.com/office/officeart/2018/2/layout/IconLabelList"/>
    <dgm:cxn modelId="{D0FCE278-C8BF-47F1-A6A5-9A90A8F6936A}" type="presParOf" srcId="{7C67AA19-7133-46E3-B61B-C08C309C6F92}" destId="{32D7AED1-2DBF-452A-A46C-3C417E0881FD}" srcOrd="0" destOrd="0" presId="urn:microsoft.com/office/officeart/2018/2/layout/IconLabelList"/>
    <dgm:cxn modelId="{F875F718-18BA-40A4-9646-E60C0F574409}" type="presParOf" srcId="{7C67AA19-7133-46E3-B61B-C08C309C6F92}" destId="{5DE1E18D-F75F-41EE-84F3-F08BCC56453D}" srcOrd="1" destOrd="0" presId="urn:microsoft.com/office/officeart/2018/2/layout/IconLabelList"/>
    <dgm:cxn modelId="{74373B6E-D8F5-4AC4-8CAE-248B23B3D1C3}" type="presParOf" srcId="{7C67AA19-7133-46E3-B61B-C08C309C6F92}" destId="{0B0C642C-850C-48CB-9B7E-BB9724C1CFF2}" srcOrd="2" destOrd="0" presId="urn:microsoft.com/office/officeart/2018/2/layout/IconLabelList"/>
    <dgm:cxn modelId="{1B153065-EA49-482D-84FD-4EEC6546806E}" type="presParOf" srcId="{7171DA88-5023-4AC7-94E5-8999F52A72B7}" destId="{225A171E-8BEA-4202-AFCF-56708C2B5D45}" srcOrd="1" destOrd="0" presId="urn:microsoft.com/office/officeart/2018/2/layout/IconLabelList"/>
    <dgm:cxn modelId="{4DBD1D13-DF30-4A5E-A4EF-F3F3D1917BCC}" type="presParOf" srcId="{7171DA88-5023-4AC7-94E5-8999F52A72B7}" destId="{A65737B4-CAA7-4D2F-94E2-B5540F3E7184}" srcOrd="2" destOrd="0" presId="urn:microsoft.com/office/officeart/2018/2/layout/IconLabelList"/>
    <dgm:cxn modelId="{D7E2DEE8-77D0-41C1-9520-9E5512661427}" type="presParOf" srcId="{A65737B4-CAA7-4D2F-94E2-B5540F3E7184}" destId="{52C8D7FB-EF62-46CA-8CAB-D5DD62EB1C26}" srcOrd="0" destOrd="0" presId="urn:microsoft.com/office/officeart/2018/2/layout/IconLabelList"/>
    <dgm:cxn modelId="{D0292D0D-A5ED-4630-8112-47CF931FA33B}" type="presParOf" srcId="{A65737B4-CAA7-4D2F-94E2-B5540F3E7184}" destId="{E5EAB4C6-FD66-47F9-93CE-6220B4C23DA1}" srcOrd="1" destOrd="0" presId="urn:microsoft.com/office/officeart/2018/2/layout/IconLabelList"/>
    <dgm:cxn modelId="{62E37D3A-14E9-416E-BBA0-A0D9475D4FE7}" type="presParOf" srcId="{A65737B4-CAA7-4D2F-94E2-B5540F3E7184}" destId="{CFB0D2DD-8A2E-4319-87ED-DFDCDBCF7BD5}" srcOrd="2" destOrd="0" presId="urn:microsoft.com/office/officeart/2018/2/layout/IconLabelList"/>
    <dgm:cxn modelId="{700817B5-DA36-4378-883B-4C746EDB05AF}" type="presParOf" srcId="{7171DA88-5023-4AC7-94E5-8999F52A72B7}" destId="{C0CB3D0E-C53F-4FD6-BE74-F460CD965491}" srcOrd="3" destOrd="0" presId="urn:microsoft.com/office/officeart/2018/2/layout/IconLabelList"/>
    <dgm:cxn modelId="{39AE7B0D-36FA-4E53-89A0-AE06D327B428}" type="presParOf" srcId="{7171DA88-5023-4AC7-94E5-8999F52A72B7}" destId="{D79AB290-803B-4711-9E1C-E817D0E5C4ED}" srcOrd="4" destOrd="0" presId="urn:microsoft.com/office/officeart/2018/2/layout/IconLabelList"/>
    <dgm:cxn modelId="{E364FE5B-403D-462C-9756-F1D75A08D3B4}" type="presParOf" srcId="{D79AB290-803B-4711-9E1C-E817D0E5C4ED}" destId="{19105B52-0208-4D67-A9D7-A1341816663A}" srcOrd="0" destOrd="0" presId="urn:microsoft.com/office/officeart/2018/2/layout/IconLabelList"/>
    <dgm:cxn modelId="{180A7BCC-B26C-4F42-954F-F9594A2DBD2F}" type="presParOf" srcId="{D79AB290-803B-4711-9E1C-E817D0E5C4ED}" destId="{B36E210A-5AA6-4592-8D95-876432ED0E0C}" srcOrd="1" destOrd="0" presId="urn:microsoft.com/office/officeart/2018/2/layout/IconLabelList"/>
    <dgm:cxn modelId="{C0338BEB-5767-4972-8997-D88B5AEBFEF5}" type="presParOf" srcId="{D79AB290-803B-4711-9E1C-E817D0E5C4ED}" destId="{C3E0C61B-8BAE-4E1F-A622-00E3C518906C}" srcOrd="2" destOrd="0" presId="urn:microsoft.com/office/officeart/2018/2/layout/IconLabelList"/>
    <dgm:cxn modelId="{076C3567-23B5-4D68-9011-D161CCD0C0F6}" type="presParOf" srcId="{7171DA88-5023-4AC7-94E5-8999F52A72B7}" destId="{089A2A0A-6ADC-4FA9-93C1-CF0BB5F095B6}" srcOrd="5" destOrd="0" presId="urn:microsoft.com/office/officeart/2018/2/layout/IconLabelList"/>
    <dgm:cxn modelId="{BFD62D83-0634-442D-8E65-52236E0F1B23}" type="presParOf" srcId="{7171DA88-5023-4AC7-94E5-8999F52A72B7}" destId="{3286287D-3E1F-4E60-8A1E-C2969244CCC2}" srcOrd="6" destOrd="0" presId="urn:microsoft.com/office/officeart/2018/2/layout/IconLabelList"/>
    <dgm:cxn modelId="{07D73396-3584-41F2-964F-EB2D3EE91455}" type="presParOf" srcId="{3286287D-3E1F-4E60-8A1E-C2969244CCC2}" destId="{26F6180A-7ED1-45E6-B667-2B2C6F5EF2C9}" srcOrd="0" destOrd="0" presId="urn:microsoft.com/office/officeart/2018/2/layout/IconLabelList"/>
    <dgm:cxn modelId="{288FB4B8-7353-4003-A2F8-49CD2E6AECB6}" type="presParOf" srcId="{3286287D-3E1F-4E60-8A1E-C2969244CCC2}" destId="{88E2E142-AF61-4134-B6ED-BBC56418E3D0}" srcOrd="1" destOrd="0" presId="urn:microsoft.com/office/officeart/2018/2/layout/IconLabelList"/>
    <dgm:cxn modelId="{40D1D0C7-E3DF-440C-98B1-814E0413ED25}" type="presParOf" srcId="{3286287D-3E1F-4E60-8A1E-C2969244CCC2}" destId="{085E4217-A62D-4EAF-9BC1-007BC060FCCA}" srcOrd="2" destOrd="0" presId="urn:microsoft.com/office/officeart/2018/2/layout/IconLabelList"/>
    <dgm:cxn modelId="{DA862EB1-E5AD-4F68-A13E-1956807D0C74}" type="presParOf" srcId="{7171DA88-5023-4AC7-94E5-8999F52A72B7}" destId="{DA9B2749-A026-4600-9624-3CCF81E5FF07}" srcOrd="7" destOrd="0" presId="urn:microsoft.com/office/officeart/2018/2/layout/IconLabelList"/>
    <dgm:cxn modelId="{14231B42-4921-464A-9E61-AEA27609D78A}" type="presParOf" srcId="{7171DA88-5023-4AC7-94E5-8999F52A72B7}" destId="{1E6D4CF9-2DBF-4B68-99F3-92521083DC1D}" srcOrd="8" destOrd="0" presId="urn:microsoft.com/office/officeart/2018/2/layout/IconLabelList"/>
    <dgm:cxn modelId="{EC2A0898-9D62-4838-9574-151F514DBB6F}" type="presParOf" srcId="{1E6D4CF9-2DBF-4B68-99F3-92521083DC1D}" destId="{A4E2799E-B927-487D-B979-ABF54C3772DB}" srcOrd="0" destOrd="0" presId="urn:microsoft.com/office/officeart/2018/2/layout/IconLabelList"/>
    <dgm:cxn modelId="{5F452417-0DA1-4444-BFC9-465000F48930}" type="presParOf" srcId="{1E6D4CF9-2DBF-4B68-99F3-92521083DC1D}" destId="{45F01F1C-B1E1-46AF-8056-287D78E033BE}" srcOrd="1" destOrd="0" presId="urn:microsoft.com/office/officeart/2018/2/layout/IconLabelList"/>
    <dgm:cxn modelId="{C1D87CF9-31C5-4EED-A147-E2ACBEC8BBB5}" type="presParOf" srcId="{1E6D4CF9-2DBF-4B68-99F3-92521083DC1D}" destId="{B3D0EFFB-1399-411D-9AFB-CF7F88C33AB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35BDE7-6B88-4214-9E3F-D362DC96CA5E}">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58D78-D0A9-4419-BF54-D165846DC0CC}">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A5850E-7A49-4288-A6DE-D506B96CC615}">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Typically involves reflecting on past and current experiences and analysing events to discover areas for development</a:t>
          </a:r>
          <a:endParaRPr lang="en-US" sz="2300" kern="1200"/>
        </a:p>
      </dsp:txBody>
      <dsp:txXfrm>
        <a:off x="1350519" y="499"/>
        <a:ext cx="8267613" cy="1169280"/>
      </dsp:txXfrm>
    </dsp:sp>
    <dsp:sp modelId="{1CEF6671-70A0-46F4-B6F4-91E9AFCACF34}">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0731F-A50D-4993-8ED0-B816BAC0616F}">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486434-5481-4F98-852F-893914305BDF}">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Looking at successful and unsuccessful aspects of an experience can help us to learn and identify areas we would like to improve</a:t>
          </a:r>
          <a:endParaRPr lang="en-US" sz="2300" kern="1200"/>
        </a:p>
      </dsp:txBody>
      <dsp:txXfrm>
        <a:off x="1350519" y="1462100"/>
        <a:ext cx="8267613" cy="1169280"/>
      </dsp:txXfrm>
    </dsp:sp>
    <dsp:sp modelId="{3310D387-0CBB-4D95-9ACB-110A7CF75E08}">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64DFE9-857F-4173-94BC-2AFEAAF0C0E0}">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0872F0-3915-4F91-BFB9-C4A6D4EBE09F}">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Reflective learning encourages to reflect on our present, as well as past, and where we would like to go in the future</a:t>
          </a:r>
          <a:endParaRPr lang="en-US" sz="2300" kern="1200"/>
        </a:p>
      </dsp:txBody>
      <dsp:txXfrm>
        <a:off x="1350519" y="2923701"/>
        <a:ext cx="8267613" cy="1169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46658-B61E-45CF-B8CF-783361E56C1A}">
      <dsp:nvSpPr>
        <dsp:cNvPr id="0" name=""/>
        <dsp:cNvSpPr/>
      </dsp:nvSpPr>
      <dsp:spPr>
        <a:xfrm>
          <a:off x="2118228" y="-4748"/>
          <a:ext cx="4876224" cy="4876224"/>
        </a:xfrm>
        <a:prstGeom prst="circularArrow">
          <a:avLst>
            <a:gd name="adj1" fmla="val 5274"/>
            <a:gd name="adj2" fmla="val 312630"/>
            <a:gd name="adj3" fmla="val 14218168"/>
            <a:gd name="adj4" fmla="val 17132851"/>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2C737C-1944-4DAD-89B1-EA8850106607}">
      <dsp:nvSpPr>
        <dsp:cNvPr id="0" name=""/>
        <dsp:cNvSpPr/>
      </dsp:nvSpPr>
      <dsp:spPr>
        <a:xfrm>
          <a:off x="3624159" y="1052"/>
          <a:ext cx="1864362" cy="932181"/>
        </a:xfrm>
        <a:prstGeom prst="roundRect">
          <a:avLst/>
        </a:prstGeom>
        <a:solidFill>
          <a:schemeClr val="accent1">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 Description</a:t>
          </a:r>
        </a:p>
      </dsp:txBody>
      <dsp:txXfrm>
        <a:off x="3669664" y="46557"/>
        <a:ext cx="1773352" cy="841171"/>
      </dsp:txXfrm>
    </dsp:sp>
    <dsp:sp modelId="{90895BA3-4D5D-4CBF-B3B1-BB09185434DE}">
      <dsp:nvSpPr>
        <dsp:cNvPr id="0" name=""/>
        <dsp:cNvSpPr/>
      </dsp:nvSpPr>
      <dsp:spPr>
        <a:xfrm>
          <a:off x="5337317" y="990144"/>
          <a:ext cx="1864362" cy="932181"/>
        </a:xfrm>
        <a:prstGeom prst="roundRect">
          <a:avLst/>
        </a:prstGeom>
        <a:solidFill>
          <a:schemeClr val="accent1">
            <a:shade val="80000"/>
            <a:hueOff val="141911"/>
            <a:satOff val="-7969"/>
            <a:lumOff val="68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2. Feeling</a:t>
          </a:r>
        </a:p>
      </dsp:txBody>
      <dsp:txXfrm>
        <a:off x="5382822" y="1035649"/>
        <a:ext cx="1773352" cy="841171"/>
      </dsp:txXfrm>
    </dsp:sp>
    <dsp:sp modelId="{5666C82B-085E-451C-9ECC-FF28030B97E8}">
      <dsp:nvSpPr>
        <dsp:cNvPr id="0" name=""/>
        <dsp:cNvSpPr/>
      </dsp:nvSpPr>
      <dsp:spPr>
        <a:xfrm>
          <a:off x="5337317" y="2968328"/>
          <a:ext cx="1864362" cy="932181"/>
        </a:xfrm>
        <a:prstGeom prst="roundRect">
          <a:avLst/>
        </a:prstGeom>
        <a:solidFill>
          <a:schemeClr val="accent1">
            <a:shade val="80000"/>
            <a:hueOff val="283823"/>
            <a:satOff val="-15938"/>
            <a:lumOff val="13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3. Evaluation</a:t>
          </a:r>
        </a:p>
      </dsp:txBody>
      <dsp:txXfrm>
        <a:off x="5382822" y="3013833"/>
        <a:ext cx="1773352" cy="841171"/>
      </dsp:txXfrm>
    </dsp:sp>
    <dsp:sp modelId="{58B954A1-F8B3-4A9C-82AC-29E8B85F6AE4}">
      <dsp:nvSpPr>
        <dsp:cNvPr id="0" name=""/>
        <dsp:cNvSpPr/>
      </dsp:nvSpPr>
      <dsp:spPr>
        <a:xfrm>
          <a:off x="3624159" y="3957420"/>
          <a:ext cx="1864362" cy="932181"/>
        </a:xfrm>
        <a:prstGeom prst="roundRect">
          <a:avLst/>
        </a:prstGeom>
        <a:solidFill>
          <a:schemeClr val="accent1">
            <a:shade val="80000"/>
            <a:hueOff val="425734"/>
            <a:satOff val="-23906"/>
            <a:lumOff val="206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4. Analysis</a:t>
          </a:r>
        </a:p>
      </dsp:txBody>
      <dsp:txXfrm>
        <a:off x="3669664" y="4002925"/>
        <a:ext cx="1773352" cy="841171"/>
      </dsp:txXfrm>
    </dsp:sp>
    <dsp:sp modelId="{C25A9F15-7739-487B-845B-B105D8AE9A6B}">
      <dsp:nvSpPr>
        <dsp:cNvPr id="0" name=""/>
        <dsp:cNvSpPr/>
      </dsp:nvSpPr>
      <dsp:spPr>
        <a:xfrm>
          <a:off x="1911001" y="2968328"/>
          <a:ext cx="1864362" cy="932181"/>
        </a:xfrm>
        <a:prstGeom prst="roundRect">
          <a:avLst/>
        </a:prstGeom>
        <a:solidFill>
          <a:schemeClr val="accent1">
            <a:shade val="80000"/>
            <a:hueOff val="567645"/>
            <a:satOff val="-31875"/>
            <a:lumOff val="2748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5. Conclusion</a:t>
          </a:r>
        </a:p>
      </dsp:txBody>
      <dsp:txXfrm>
        <a:off x="1956506" y="3013833"/>
        <a:ext cx="1773352" cy="841171"/>
      </dsp:txXfrm>
    </dsp:sp>
    <dsp:sp modelId="{4FE9DD51-8FCA-4068-A9AD-C92003591200}">
      <dsp:nvSpPr>
        <dsp:cNvPr id="0" name=""/>
        <dsp:cNvSpPr/>
      </dsp:nvSpPr>
      <dsp:spPr>
        <a:xfrm>
          <a:off x="1911001" y="990144"/>
          <a:ext cx="1864362" cy="932181"/>
        </a:xfrm>
        <a:prstGeom prst="roundRect">
          <a:avLst/>
        </a:prstGeom>
        <a:solidFill>
          <a:schemeClr val="accent1">
            <a:shade val="80000"/>
            <a:hueOff val="709557"/>
            <a:satOff val="-39844"/>
            <a:lumOff val="343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6.Action Plan</a:t>
          </a:r>
        </a:p>
      </dsp:txBody>
      <dsp:txXfrm>
        <a:off x="1956506" y="1035649"/>
        <a:ext cx="1773352" cy="841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17333-65C0-4E72-90A1-514DFA4433C7}">
      <dsp:nvSpPr>
        <dsp:cNvPr id="0" name=""/>
        <dsp:cNvSpPr/>
      </dsp:nvSpPr>
      <dsp:spPr>
        <a:xfrm>
          <a:off x="644723" y="0"/>
          <a:ext cx="7306865" cy="388143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B3FD6-4D25-40B6-AE8D-B9FDD282C295}">
      <dsp:nvSpPr>
        <dsp:cNvPr id="0" name=""/>
        <dsp:cNvSpPr/>
      </dsp:nvSpPr>
      <dsp:spPr>
        <a:xfrm>
          <a:off x="184266" y="1164431"/>
          <a:ext cx="2578893" cy="155257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What?</a:t>
          </a:r>
        </a:p>
      </dsp:txBody>
      <dsp:txXfrm>
        <a:off x="260056" y="1240221"/>
        <a:ext cx="2427313" cy="1400994"/>
      </dsp:txXfrm>
    </dsp:sp>
    <dsp:sp modelId="{23DA3EEE-639D-421C-B704-D50DE5B55633}">
      <dsp:nvSpPr>
        <dsp:cNvPr id="0" name=""/>
        <dsp:cNvSpPr/>
      </dsp:nvSpPr>
      <dsp:spPr>
        <a:xfrm>
          <a:off x="3008709" y="1164431"/>
          <a:ext cx="2578893" cy="155257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So What?</a:t>
          </a:r>
        </a:p>
      </dsp:txBody>
      <dsp:txXfrm>
        <a:off x="3084499" y="1240221"/>
        <a:ext cx="2427313" cy="1400994"/>
      </dsp:txXfrm>
    </dsp:sp>
    <dsp:sp modelId="{C2039DA5-B544-4085-902A-2AAA4D8A10C7}">
      <dsp:nvSpPr>
        <dsp:cNvPr id="0" name=""/>
        <dsp:cNvSpPr/>
      </dsp:nvSpPr>
      <dsp:spPr>
        <a:xfrm>
          <a:off x="5833151" y="1164431"/>
          <a:ext cx="2578893" cy="155257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Now What?</a:t>
          </a:r>
        </a:p>
      </dsp:txBody>
      <dsp:txXfrm>
        <a:off x="5908941" y="1240221"/>
        <a:ext cx="2427313" cy="1400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59751-1F4F-45C6-BA7D-58E09F36BC62}">
      <dsp:nvSpPr>
        <dsp:cNvPr id="0" name=""/>
        <dsp:cNvSpPr/>
      </dsp:nvSpPr>
      <dsp:spPr>
        <a:xfrm>
          <a:off x="0" y="325402"/>
          <a:ext cx="6628804" cy="1795500"/>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4469" tIns="312420" rIns="51446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What happened?</a:t>
          </a:r>
          <a:endParaRPr lang="en-US" sz="1500" kern="1200"/>
        </a:p>
        <a:p>
          <a:pPr marL="114300" lvl="1" indent="-114300" algn="l" defTabSz="666750">
            <a:lnSpc>
              <a:spcPct val="90000"/>
            </a:lnSpc>
            <a:spcBef>
              <a:spcPct val="0"/>
            </a:spcBef>
            <a:spcAft>
              <a:spcPct val="15000"/>
            </a:spcAft>
            <a:buChar char="•"/>
          </a:pPr>
          <a:r>
            <a:rPr lang="en-GB" sz="1500" kern="1200"/>
            <a:t>What did you feel?</a:t>
          </a:r>
          <a:endParaRPr lang="en-US" sz="1500" kern="1200"/>
        </a:p>
        <a:p>
          <a:pPr marL="114300" lvl="1" indent="-114300" algn="l" defTabSz="666750">
            <a:lnSpc>
              <a:spcPct val="90000"/>
            </a:lnSpc>
            <a:spcBef>
              <a:spcPct val="0"/>
            </a:spcBef>
            <a:spcAft>
              <a:spcPct val="15000"/>
            </a:spcAft>
            <a:buChar char="•"/>
          </a:pPr>
          <a:r>
            <a:rPr lang="en-GB" sz="1500" kern="1200"/>
            <a:t>What did you and others do?</a:t>
          </a:r>
          <a:endParaRPr lang="en-US" sz="1500" kern="1200"/>
        </a:p>
        <a:p>
          <a:pPr marL="114300" lvl="1" indent="-114300" algn="l" defTabSz="666750">
            <a:lnSpc>
              <a:spcPct val="90000"/>
            </a:lnSpc>
            <a:spcBef>
              <a:spcPct val="0"/>
            </a:spcBef>
            <a:spcAft>
              <a:spcPct val="15000"/>
            </a:spcAft>
            <a:buChar char="•"/>
          </a:pPr>
          <a:r>
            <a:rPr lang="en-GB" sz="1500" kern="1200"/>
            <a:t>What were the expected outcomes?</a:t>
          </a:r>
          <a:endParaRPr lang="en-US" sz="1500" kern="1200"/>
        </a:p>
        <a:p>
          <a:pPr marL="114300" lvl="1" indent="-114300" algn="l" defTabSz="666750">
            <a:lnSpc>
              <a:spcPct val="90000"/>
            </a:lnSpc>
            <a:spcBef>
              <a:spcPct val="0"/>
            </a:spcBef>
            <a:spcAft>
              <a:spcPct val="15000"/>
            </a:spcAft>
            <a:buChar char="•"/>
          </a:pPr>
          <a:r>
            <a:rPr lang="en-GB" sz="1500" kern="1200"/>
            <a:t>What were the results?</a:t>
          </a:r>
          <a:endParaRPr lang="en-US" sz="1500" kern="1200"/>
        </a:p>
        <a:p>
          <a:pPr marL="114300" lvl="1" indent="-114300" algn="l" defTabSz="666750">
            <a:lnSpc>
              <a:spcPct val="90000"/>
            </a:lnSpc>
            <a:spcBef>
              <a:spcPct val="0"/>
            </a:spcBef>
            <a:spcAft>
              <a:spcPct val="15000"/>
            </a:spcAft>
            <a:buChar char="•"/>
          </a:pPr>
          <a:r>
            <a:rPr lang="en-GB" sz="1500" kern="1200"/>
            <a:t>What were the good and bad aspects?</a:t>
          </a:r>
          <a:endParaRPr lang="en-US" sz="1500" kern="1200"/>
        </a:p>
      </dsp:txBody>
      <dsp:txXfrm>
        <a:off x="0" y="325402"/>
        <a:ext cx="6628804" cy="1795500"/>
      </dsp:txXfrm>
    </dsp:sp>
    <dsp:sp modelId="{AE447E72-B50A-48B7-A772-338EFF7841FF}">
      <dsp:nvSpPr>
        <dsp:cNvPr id="0" name=""/>
        <dsp:cNvSpPr/>
      </dsp:nvSpPr>
      <dsp:spPr>
        <a:xfrm>
          <a:off x="331440" y="104002"/>
          <a:ext cx="4640162" cy="442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666750">
            <a:lnSpc>
              <a:spcPct val="90000"/>
            </a:lnSpc>
            <a:spcBef>
              <a:spcPct val="0"/>
            </a:spcBef>
            <a:spcAft>
              <a:spcPct val="35000"/>
            </a:spcAft>
            <a:buNone/>
          </a:pPr>
          <a:r>
            <a:rPr lang="en-GB" sz="1500" kern="1200"/>
            <a:t>What?</a:t>
          </a:r>
          <a:endParaRPr lang="en-US" sz="1500" kern="1200"/>
        </a:p>
      </dsp:txBody>
      <dsp:txXfrm>
        <a:off x="353056" y="125618"/>
        <a:ext cx="4596930" cy="399568"/>
      </dsp:txXfrm>
    </dsp:sp>
    <dsp:sp modelId="{44A3331F-E22B-4A0F-A06B-C25060059A53}">
      <dsp:nvSpPr>
        <dsp:cNvPr id="0" name=""/>
        <dsp:cNvSpPr/>
      </dsp:nvSpPr>
      <dsp:spPr>
        <a:xfrm>
          <a:off x="0" y="2423303"/>
          <a:ext cx="6628804" cy="1323000"/>
        </a:xfrm>
        <a:prstGeom prst="rect">
          <a:avLst/>
        </a:prstGeom>
        <a:solidFill>
          <a:schemeClr val="lt1">
            <a:alpha val="90000"/>
            <a:hueOff val="0"/>
            <a:satOff val="0"/>
            <a:lumOff val="0"/>
            <a:alphaOff val="0"/>
          </a:schemeClr>
        </a:solidFill>
        <a:ln w="12700" cap="rnd" cmpd="sng" algn="ctr">
          <a:solidFill>
            <a:schemeClr val="accent2">
              <a:hueOff val="-419062"/>
              <a:satOff val="-4829"/>
              <a:lumOff val="107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4469" tIns="312420" rIns="51446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What did you learn?</a:t>
          </a:r>
          <a:endParaRPr lang="en-US" sz="1500" kern="1200"/>
        </a:p>
        <a:p>
          <a:pPr marL="114300" lvl="1" indent="-114300" algn="l" defTabSz="666750">
            <a:lnSpc>
              <a:spcPct val="90000"/>
            </a:lnSpc>
            <a:spcBef>
              <a:spcPct val="0"/>
            </a:spcBef>
            <a:spcAft>
              <a:spcPct val="15000"/>
            </a:spcAft>
            <a:buChar char="•"/>
          </a:pPr>
          <a:r>
            <a:rPr lang="en-GB" sz="1500" kern="1200"/>
            <a:t>What was going through your mind?</a:t>
          </a:r>
          <a:endParaRPr lang="en-US" sz="1500" kern="1200"/>
        </a:p>
        <a:p>
          <a:pPr marL="114300" lvl="1" indent="-114300" algn="l" defTabSz="666750">
            <a:lnSpc>
              <a:spcPct val="90000"/>
            </a:lnSpc>
            <a:spcBef>
              <a:spcPct val="0"/>
            </a:spcBef>
            <a:spcAft>
              <a:spcPct val="15000"/>
            </a:spcAft>
            <a:buChar char="•"/>
          </a:pPr>
          <a:r>
            <a:rPr lang="en-GB" sz="1500" kern="1200"/>
            <a:t>On what basis did you take your actions?</a:t>
          </a:r>
          <a:endParaRPr lang="en-US" sz="1500" kern="1200"/>
        </a:p>
        <a:p>
          <a:pPr marL="114300" lvl="1" indent="-114300" algn="l" defTabSz="666750">
            <a:lnSpc>
              <a:spcPct val="90000"/>
            </a:lnSpc>
            <a:spcBef>
              <a:spcPct val="0"/>
            </a:spcBef>
            <a:spcAft>
              <a:spcPct val="15000"/>
            </a:spcAft>
            <a:buChar char="•"/>
          </a:pPr>
          <a:r>
            <a:rPr lang="en-GB" sz="1500" kern="1200"/>
            <a:t>What is your new understanding?</a:t>
          </a:r>
          <a:endParaRPr lang="en-US" sz="1500" kern="1200"/>
        </a:p>
      </dsp:txBody>
      <dsp:txXfrm>
        <a:off x="0" y="2423303"/>
        <a:ext cx="6628804" cy="1323000"/>
      </dsp:txXfrm>
    </dsp:sp>
    <dsp:sp modelId="{EC7253DC-105F-45E7-BE60-E57B868F6E82}">
      <dsp:nvSpPr>
        <dsp:cNvPr id="0" name=""/>
        <dsp:cNvSpPr/>
      </dsp:nvSpPr>
      <dsp:spPr>
        <a:xfrm>
          <a:off x="331440" y="2201903"/>
          <a:ext cx="4640162" cy="442800"/>
        </a:xfrm>
        <a:prstGeom prst="roundRect">
          <a:avLst/>
        </a:prstGeom>
        <a:gradFill rotWithShape="0">
          <a:gsLst>
            <a:gs pos="0">
              <a:schemeClr val="accent2">
                <a:hueOff val="-419062"/>
                <a:satOff val="-4829"/>
                <a:lumOff val="1079"/>
                <a:alphaOff val="0"/>
                <a:tint val="96000"/>
                <a:lumMod val="100000"/>
              </a:schemeClr>
            </a:gs>
            <a:gs pos="78000">
              <a:schemeClr val="accent2">
                <a:hueOff val="-419062"/>
                <a:satOff val="-4829"/>
                <a:lumOff val="10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666750">
            <a:lnSpc>
              <a:spcPct val="90000"/>
            </a:lnSpc>
            <a:spcBef>
              <a:spcPct val="0"/>
            </a:spcBef>
            <a:spcAft>
              <a:spcPct val="35000"/>
            </a:spcAft>
            <a:buNone/>
          </a:pPr>
          <a:r>
            <a:rPr lang="en-GB" sz="1500" kern="1200"/>
            <a:t>So What?</a:t>
          </a:r>
          <a:endParaRPr lang="en-US" sz="1500" kern="1200"/>
        </a:p>
      </dsp:txBody>
      <dsp:txXfrm>
        <a:off x="353056" y="2223519"/>
        <a:ext cx="4596930" cy="399568"/>
      </dsp:txXfrm>
    </dsp:sp>
    <dsp:sp modelId="{447C5F16-F138-4838-9489-EEAC3E1147BE}">
      <dsp:nvSpPr>
        <dsp:cNvPr id="0" name=""/>
        <dsp:cNvSpPr/>
      </dsp:nvSpPr>
      <dsp:spPr>
        <a:xfrm>
          <a:off x="0" y="4048702"/>
          <a:ext cx="6628804" cy="826875"/>
        </a:xfrm>
        <a:prstGeom prst="rect">
          <a:avLst/>
        </a:prstGeom>
        <a:solidFill>
          <a:schemeClr val="lt1">
            <a:alpha val="90000"/>
            <a:hueOff val="0"/>
            <a:satOff val="0"/>
            <a:lumOff val="0"/>
            <a:alphaOff val="0"/>
          </a:schemeClr>
        </a:solidFill>
        <a:ln w="12700" cap="rnd" cmpd="sng" algn="ctr">
          <a:solidFill>
            <a:schemeClr val="accent2">
              <a:hueOff val="-838123"/>
              <a:satOff val="-9658"/>
              <a:lumOff val="215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4469" tIns="312420" rIns="51446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What techniques can you use to deal with similar situations in the future?</a:t>
          </a:r>
          <a:endParaRPr lang="en-US" sz="1500" kern="1200"/>
        </a:p>
      </dsp:txBody>
      <dsp:txXfrm>
        <a:off x="0" y="4048702"/>
        <a:ext cx="6628804" cy="826875"/>
      </dsp:txXfrm>
    </dsp:sp>
    <dsp:sp modelId="{A684D47F-CAF4-4D32-90B7-2A1652A31033}">
      <dsp:nvSpPr>
        <dsp:cNvPr id="0" name=""/>
        <dsp:cNvSpPr/>
      </dsp:nvSpPr>
      <dsp:spPr>
        <a:xfrm>
          <a:off x="331440" y="3827303"/>
          <a:ext cx="4640162" cy="442800"/>
        </a:xfrm>
        <a:prstGeom prst="roundRect">
          <a:avLst/>
        </a:prstGeom>
        <a:gradFill rotWithShape="0">
          <a:gsLst>
            <a:gs pos="0">
              <a:schemeClr val="accent2">
                <a:hueOff val="-838123"/>
                <a:satOff val="-9658"/>
                <a:lumOff val="2159"/>
                <a:alphaOff val="0"/>
                <a:tint val="96000"/>
                <a:lumMod val="100000"/>
              </a:schemeClr>
            </a:gs>
            <a:gs pos="78000">
              <a:schemeClr val="accent2">
                <a:hueOff val="-838123"/>
                <a:satOff val="-9658"/>
                <a:lumOff val="215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666750">
            <a:lnSpc>
              <a:spcPct val="90000"/>
            </a:lnSpc>
            <a:spcBef>
              <a:spcPct val="0"/>
            </a:spcBef>
            <a:spcAft>
              <a:spcPct val="35000"/>
            </a:spcAft>
            <a:buNone/>
          </a:pPr>
          <a:r>
            <a:rPr lang="en-GB" sz="1500" kern="1200"/>
            <a:t>Now what?</a:t>
          </a:r>
          <a:endParaRPr lang="en-US" sz="1500" kern="1200"/>
        </a:p>
      </dsp:txBody>
      <dsp:txXfrm>
        <a:off x="353056" y="3848919"/>
        <a:ext cx="4596930" cy="3995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77C62-177B-499F-8F58-B720FA57AF45}">
      <dsp:nvSpPr>
        <dsp:cNvPr id="0" name=""/>
        <dsp:cNvSpPr/>
      </dsp:nvSpPr>
      <dsp:spPr>
        <a:xfrm>
          <a:off x="2357437" y="0"/>
          <a:ext cx="3881437" cy="388143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AAC3F-2B0D-4A05-B2D6-D3B5F80FA680}">
      <dsp:nvSpPr>
        <dsp:cNvPr id="0" name=""/>
        <dsp:cNvSpPr/>
      </dsp:nvSpPr>
      <dsp:spPr>
        <a:xfrm>
          <a:off x="2726174" y="368736"/>
          <a:ext cx="1513760" cy="15137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Autobiographical Lens</a:t>
          </a:r>
        </a:p>
      </dsp:txBody>
      <dsp:txXfrm>
        <a:off x="2800070" y="442632"/>
        <a:ext cx="1365968" cy="1365968"/>
      </dsp:txXfrm>
    </dsp:sp>
    <dsp:sp modelId="{571055A6-512D-4B55-8EFB-480E47DC6DA7}">
      <dsp:nvSpPr>
        <dsp:cNvPr id="0" name=""/>
        <dsp:cNvSpPr/>
      </dsp:nvSpPr>
      <dsp:spPr>
        <a:xfrm>
          <a:off x="4356377" y="368736"/>
          <a:ext cx="1513760" cy="151376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Audience Lens</a:t>
          </a:r>
        </a:p>
      </dsp:txBody>
      <dsp:txXfrm>
        <a:off x="4430273" y="442632"/>
        <a:ext cx="1365968" cy="1365968"/>
      </dsp:txXfrm>
    </dsp:sp>
    <dsp:sp modelId="{3369293E-F5A8-410A-BDFE-D929A11806C7}">
      <dsp:nvSpPr>
        <dsp:cNvPr id="0" name=""/>
        <dsp:cNvSpPr/>
      </dsp:nvSpPr>
      <dsp:spPr>
        <a:xfrm>
          <a:off x="2726174" y="1998940"/>
          <a:ext cx="1513760" cy="15137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Colleague Lens</a:t>
          </a:r>
        </a:p>
      </dsp:txBody>
      <dsp:txXfrm>
        <a:off x="2800070" y="2072836"/>
        <a:ext cx="1365968" cy="1365968"/>
      </dsp:txXfrm>
    </dsp:sp>
    <dsp:sp modelId="{F9B4567E-1351-4F65-9BB7-B1BE7E5083BC}">
      <dsp:nvSpPr>
        <dsp:cNvPr id="0" name=""/>
        <dsp:cNvSpPr/>
      </dsp:nvSpPr>
      <dsp:spPr>
        <a:xfrm>
          <a:off x="4356377" y="1998940"/>
          <a:ext cx="1513760" cy="15137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Theoretical Lens</a:t>
          </a:r>
        </a:p>
      </dsp:txBody>
      <dsp:txXfrm>
        <a:off x="4430273" y="2072836"/>
        <a:ext cx="1365968" cy="1365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0815A-CCEF-4887-BAE8-0CCDD7788DBC}">
      <dsp:nvSpPr>
        <dsp:cNvPr id="0" name=""/>
        <dsp:cNvSpPr/>
      </dsp:nvSpPr>
      <dsp:spPr>
        <a:xfrm>
          <a:off x="762757" y="128773"/>
          <a:ext cx="800507" cy="80050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8EF4C-67A6-45B4-B9E7-F3A00D451322}">
      <dsp:nvSpPr>
        <dsp:cNvPr id="0" name=""/>
        <dsp:cNvSpPr/>
      </dsp:nvSpPr>
      <dsp:spPr>
        <a:xfrm>
          <a:off x="273558"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Autobiographical</a:t>
          </a:r>
          <a:r>
            <a:rPr lang="en-GB" sz="1100" kern="1200" dirty="0"/>
            <a:t> – Think about the situation in relation to </a:t>
          </a:r>
          <a:r>
            <a:rPr lang="en-GB" sz="1100" b="1" kern="1200" dirty="0"/>
            <a:t>your own </a:t>
          </a:r>
          <a:r>
            <a:rPr lang="en-GB" sz="1100" kern="1200" dirty="0"/>
            <a:t>previous experiences and current reactions and feelings. Consider how your past may have shaped your view of what happened or may have resulted in the unwanted reactions and responses.</a:t>
          </a:r>
          <a:endParaRPr lang="en-US" sz="1100" kern="1200" dirty="0"/>
        </a:p>
      </dsp:txBody>
      <dsp:txXfrm>
        <a:off x="273558" y="1472775"/>
        <a:ext cx="1778906" cy="2279223"/>
      </dsp:txXfrm>
    </dsp:sp>
    <dsp:sp modelId="{C0DFAEB9-47BB-4EFA-B4CB-DC2E98DCB225}">
      <dsp:nvSpPr>
        <dsp:cNvPr id="0" name=""/>
        <dsp:cNvSpPr/>
      </dsp:nvSpPr>
      <dsp:spPr>
        <a:xfrm>
          <a:off x="2852972" y="128773"/>
          <a:ext cx="800507" cy="80050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5580CA-D221-4723-ADAD-FA41907A71A9}">
      <dsp:nvSpPr>
        <dsp:cNvPr id="0" name=""/>
        <dsp:cNvSpPr/>
      </dsp:nvSpPr>
      <dsp:spPr>
        <a:xfrm>
          <a:off x="2363773"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Audience</a:t>
          </a:r>
          <a:r>
            <a:rPr lang="en-GB" sz="1100" kern="1200" dirty="0"/>
            <a:t> – Try to put yourself in the shoes of the </a:t>
          </a:r>
          <a:r>
            <a:rPr lang="en-GB" sz="1100" b="1" kern="1200" dirty="0"/>
            <a:t>audience</a:t>
          </a:r>
          <a:r>
            <a:rPr lang="en-GB" sz="1100" kern="1200" dirty="0"/>
            <a:t> and review the situation by looking at what happened through their eyes. This could apply to </a:t>
          </a:r>
          <a:r>
            <a:rPr lang="en-GB" sz="1100" b="1" kern="1200" dirty="0"/>
            <a:t>students</a:t>
          </a:r>
          <a:r>
            <a:rPr lang="en-GB" sz="1100" kern="1200" dirty="0"/>
            <a:t> in education, </a:t>
          </a:r>
          <a:r>
            <a:rPr lang="en-GB" sz="1100" b="1" kern="1200" dirty="0"/>
            <a:t>customers or other stakeholders </a:t>
          </a:r>
          <a:r>
            <a:rPr lang="en-GB" sz="1100" kern="1200" dirty="0"/>
            <a:t>in industry etc.</a:t>
          </a:r>
          <a:endParaRPr lang="en-US" sz="1100" kern="1200" dirty="0"/>
        </a:p>
      </dsp:txBody>
      <dsp:txXfrm>
        <a:off x="2363773" y="1472775"/>
        <a:ext cx="1778906" cy="2279223"/>
      </dsp:txXfrm>
    </dsp:sp>
    <dsp:sp modelId="{56EB7740-BC4A-42DD-94D6-867260083007}">
      <dsp:nvSpPr>
        <dsp:cNvPr id="0" name=""/>
        <dsp:cNvSpPr/>
      </dsp:nvSpPr>
      <dsp:spPr>
        <a:xfrm>
          <a:off x="4943187" y="128773"/>
          <a:ext cx="800507" cy="80050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51A483-5BFE-4772-81B3-A8708CA73A45}">
      <dsp:nvSpPr>
        <dsp:cNvPr id="0" name=""/>
        <dsp:cNvSpPr/>
      </dsp:nvSpPr>
      <dsp:spPr>
        <a:xfrm>
          <a:off x="4453988"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Colleague</a:t>
          </a:r>
          <a:r>
            <a:rPr lang="en-GB" sz="1100" kern="1200" dirty="0"/>
            <a:t> – Consider </a:t>
          </a:r>
          <a:r>
            <a:rPr lang="en-US" sz="1100" kern="1200" dirty="0"/>
            <a:t>the views of your </a:t>
          </a:r>
          <a:r>
            <a:rPr lang="en-US" sz="1100" b="1" kern="1200" dirty="0"/>
            <a:t>colleagues</a:t>
          </a:r>
          <a:r>
            <a:rPr lang="en-US" sz="1100" kern="1200" dirty="0"/>
            <a:t> in your reflections. Their experiences and their observations of your work may offer you new insights into what happened and what you can do to improve your work.</a:t>
          </a:r>
        </a:p>
      </dsp:txBody>
      <dsp:txXfrm>
        <a:off x="4453988" y="1472775"/>
        <a:ext cx="1778906" cy="2279223"/>
      </dsp:txXfrm>
    </dsp:sp>
    <dsp:sp modelId="{0B9545A0-9FF9-4DAC-84F3-33F77451C06B}">
      <dsp:nvSpPr>
        <dsp:cNvPr id="0" name=""/>
        <dsp:cNvSpPr/>
      </dsp:nvSpPr>
      <dsp:spPr>
        <a:xfrm>
          <a:off x="7033402" y="128773"/>
          <a:ext cx="800507" cy="80050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88F24-6F99-49F7-88B1-47919015CE54}">
      <dsp:nvSpPr>
        <dsp:cNvPr id="0" name=""/>
        <dsp:cNvSpPr/>
      </dsp:nvSpPr>
      <dsp:spPr>
        <a:xfrm>
          <a:off x="6544203"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t>Theoretical</a:t>
          </a:r>
          <a:r>
            <a:rPr lang="en-US" sz="1100" kern="1200" dirty="0"/>
            <a:t> - To make sense of your experiences and to improve your practice you need to consult </a:t>
          </a:r>
          <a:r>
            <a:rPr lang="en-US" sz="1100" b="1" kern="1200" dirty="0"/>
            <a:t>literature</a:t>
          </a:r>
          <a:r>
            <a:rPr lang="en-US" sz="1100" kern="1200" dirty="0"/>
            <a:t>. </a:t>
          </a:r>
          <a:r>
            <a:rPr lang="en-US" sz="1100" b="1" kern="1200" dirty="0"/>
            <a:t>Theories</a:t>
          </a:r>
          <a:r>
            <a:rPr lang="en-US" sz="1100" kern="1200" dirty="0"/>
            <a:t> will help you gain new insights and better understanding. Relate your reading to the three other lenses to get a full view. This will then help you to think of new steps to take and of how you can apply theory to your practice.</a:t>
          </a:r>
        </a:p>
      </dsp:txBody>
      <dsp:txXfrm>
        <a:off x="6544203" y="1472775"/>
        <a:ext cx="1778906" cy="22792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7AED1-2DBF-452A-A46C-3C417E0881FD}">
      <dsp:nvSpPr>
        <dsp:cNvPr id="0" name=""/>
        <dsp:cNvSpPr/>
      </dsp:nvSpPr>
      <dsp:spPr>
        <a:xfrm>
          <a:off x="419237" y="1183724"/>
          <a:ext cx="677900" cy="677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0C642C-850C-48CB-9B7E-BB9724C1CFF2}">
      <dsp:nvSpPr>
        <dsp:cNvPr id="0" name=""/>
        <dsp:cNvSpPr/>
      </dsp:nvSpPr>
      <dsp:spPr>
        <a:xfrm>
          <a:off x="4964"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Specific</a:t>
          </a:r>
          <a:endParaRPr lang="en-US" sz="2200" kern="1200"/>
        </a:p>
      </dsp:txBody>
      <dsp:txXfrm>
        <a:off x="4964" y="2094470"/>
        <a:ext cx="1506445" cy="602578"/>
      </dsp:txXfrm>
    </dsp:sp>
    <dsp:sp modelId="{52C8D7FB-EF62-46CA-8CAB-D5DD62EB1C26}">
      <dsp:nvSpPr>
        <dsp:cNvPr id="0" name=""/>
        <dsp:cNvSpPr/>
      </dsp:nvSpPr>
      <dsp:spPr>
        <a:xfrm>
          <a:off x="2189310" y="1183724"/>
          <a:ext cx="677900" cy="677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B0D2DD-8A2E-4319-87ED-DFDCDBCF7BD5}">
      <dsp:nvSpPr>
        <dsp:cNvPr id="0" name=""/>
        <dsp:cNvSpPr/>
      </dsp:nvSpPr>
      <dsp:spPr>
        <a:xfrm>
          <a:off x="1775038"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Measurable</a:t>
          </a:r>
          <a:endParaRPr lang="en-US" sz="2200" kern="1200"/>
        </a:p>
      </dsp:txBody>
      <dsp:txXfrm>
        <a:off x="1775038" y="2094470"/>
        <a:ext cx="1506445" cy="602578"/>
      </dsp:txXfrm>
    </dsp:sp>
    <dsp:sp modelId="{19105B52-0208-4D67-A9D7-A1341816663A}">
      <dsp:nvSpPr>
        <dsp:cNvPr id="0" name=""/>
        <dsp:cNvSpPr/>
      </dsp:nvSpPr>
      <dsp:spPr>
        <a:xfrm>
          <a:off x="3959383" y="1183724"/>
          <a:ext cx="677900" cy="6779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E0C61B-8BAE-4E1F-A622-00E3C518906C}">
      <dsp:nvSpPr>
        <dsp:cNvPr id="0" name=""/>
        <dsp:cNvSpPr/>
      </dsp:nvSpPr>
      <dsp:spPr>
        <a:xfrm>
          <a:off x="3545111"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Achievable</a:t>
          </a:r>
          <a:endParaRPr lang="en-US" sz="2200" kern="1200"/>
        </a:p>
      </dsp:txBody>
      <dsp:txXfrm>
        <a:off x="3545111" y="2094470"/>
        <a:ext cx="1506445" cy="602578"/>
      </dsp:txXfrm>
    </dsp:sp>
    <dsp:sp modelId="{26F6180A-7ED1-45E6-B667-2B2C6F5EF2C9}">
      <dsp:nvSpPr>
        <dsp:cNvPr id="0" name=""/>
        <dsp:cNvSpPr/>
      </dsp:nvSpPr>
      <dsp:spPr>
        <a:xfrm>
          <a:off x="5729457" y="1183724"/>
          <a:ext cx="677900" cy="6779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5E4217-A62D-4EAF-9BC1-007BC060FCCA}">
      <dsp:nvSpPr>
        <dsp:cNvPr id="0" name=""/>
        <dsp:cNvSpPr/>
      </dsp:nvSpPr>
      <dsp:spPr>
        <a:xfrm>
          <a:off x="5315184"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Relevant</a:t>
          </a:r>
          <a:endParaRPr lang="en-US" sz="2200" kern="1200"/>
        </a:p>
      </dsp:txBody>
      <dsp:txXfrm>
        <a:off x="5315184" y="2094470"/>
        <a:ext cx="1506445" cy="602578"/>
      </dsp:txXfrm>
    </dsp:sp>
    <dsp:sp modelId="{A4E2799E-B927-487D-B979-ABF54C3772DB}">
      <dsp:nvSpPr>
        <dsp:cNvPr id="0" name=""/>
        <dsp:cNvSpPr/>
      </dsp:nvSpPr>
      <dsp:spPr>
        <a:xfrm>
          <a:off x="7499530" y="1183724"/>
          <a:ext cx="677900" cy="6779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D0EFFB-1399-411D-9AFB-CF7F88C33ABA}">
      <dsp:nvSpPr>
        <dsp:cNvPr id="0" name=""/>
        <dsp:cNvSpPr/>
      </dsp:nvSpPr>
      <dsp:spPr>
        <a:xfrm>
          <a:off x="7085257"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Time-Bound</a:t>
          </a:r>
          <a:endParaRPr lang="en-US" sz="2200" kern="1200"/>
        </a:p>
      </dsp:txBody>
      <dsp:txXfrm>
        <a:off x="7085257" y="2094470"/>
        <a:ext cx="1506445" cy="602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812065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3277105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724276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020CE3-715A-485C-8661-33FD75E7DDA0}"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222400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020CE3-715A-485C-8661-33FD75E7DDA0}"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100973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020CE3-715A-485C-8661-33FD75E7DDA0}"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424354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020CE3-715A-485C-8661-33FD75E7DDA0}"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3632243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20CE3-715A-485C-8661-33FD75E7DDA0}"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066158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020CE3-715A-485C-8661-33FD75E7DDA0}"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655472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176201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99425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893119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7645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661064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096843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3907919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B020CE3-715A-485C-8661-33FD75E7DDA0}" type="datetimeFigureOut">
              <a:rPr lang="en-GB" smtClean="0"/>
              <a:t>16/11/2025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E71EF37-2695-4EEF-8F97-6079E3A37130}" type="slidenum">
              <a:rPr lang="en-GB" smtClean="0"/>
              <a:t>‹#›</a:t>
            </a:fld>
            <a:endParaRPr lang="en-GB"/>
          </a:p>
        </p:txBody>
      </p:sp>
    </p:spTree>
    <p:extLst>
      <p:ext uri="{BB962C8B-B14F-4D97-AF65-F5344CB8AC3E}">
        <p14:creationId xmlns:p14="http://schemas.microsoft.com/office/powerpoint/2010/main" val="15375173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1707-6FFC-91BA-1A09-563195C52DE4}"/>
              </a:ext>
            </a:extLst>
          </p:cNvPr>
          <p:cNvSpPr>
            <a:spLocks noGrp="1"/>
          </p:cNvSpPr>
          <p:nvPr>
            <p:ph type="ctrTitle"/>
          </p:nvPr>
        </p:nvSpPr>
        <p:spPr/>
        <p:txBody>
          <a:bodyPr/>
          <a:lstStyle/>
          <a:p>
            <a:r>
              <a:rPr lang="en-GB" dirty="0"/>
              <a:t>Reflection and PDP</a:t>
            </a:r>
          </a:p>
        </p:txBody>
      </p:sp>
      <p:sp>
        <p:nvSpPr>
          <p:cNvPr id="3" name="Subtitle 2">
            <a:extLst>
              <a:ext uri="{FF2B5EF4-FFF2-40B4-BE49-F238E27FC236}">
                <a16:creationId xmlns:a16="http://schemas.microsoft.com/office/drawing/2014/main" id="{E1ED4D94-2465-D252-E1C9-4993CC2A70CD}"/>
              </a:ext>
            </a:extLst>
          </p:cNvPr>
          <p:cNvSpPr>
            <a:spLocks noGrp="1"/>
          </p:cNvSpPr>
          <p:nvPr>
            <p:ph type="subTitle" idx="1"/>
          </p:nvPr>
        </p:nvSpPr>
        <p:spPr/>
        <p:txBody>
          <a:bodyPr/>
          <a:lstStyle/>
          <a:p>
            <a:r>
              <a:rPr lang="en-GB" dirty="0"/>
              <a:t>Study Skills for Electronics</a:t>
            </a:r>
          </a:p>
        </p:txBody>
      </p:sp>
    </p:spTree>
    <p:extLst>
      <p:ext uri="{BB962C8B-B14F-4D97-AF65-F5344CB8AC3E}">
        <p14:creationId xmlns:p14="http://schemas.microsoft.com/office/powerpoint/2010/main" val="4100806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4B13-6AD0-F427-22DA-F24E9B50A867}"/>
              </a:ext>
            </a:extLst>
          </p:cNvPr>
          <p:cNvSpPr>
            <a:spLocks noGrp="1"/>
          </p:cNvSpPr>
          <p:nvPr>
            <p:ph type="title"/>
          </p:nvPr>
        </p:nvSpPr>
        <p:spPr/>
        <p:txBody>
          <a:bodyPr/>
          <a:lstStyle/>
          <a:p>
            <a:r>
              <a:rPr lang="en-GB" dirty="0"/>
              <a:t>What are we covering today?</a:t>
            </a:r>
          </a:p>
        </p:txBody>
      </p:sp>
      <p:sp>
        <p:nvSpPr>
          <p:cNvPr id="3" name="Content Placeholder 2">
            <a:extLst>
              <a:ext uri="{FF2B5EF4-FFF2-40B4-BE49-F238E27FC236}">
                <a16:creationId xmlns:a16="http://schemas.microsoft.com/office/drawing/2014/main" id="{1D841883-3B73-17F8-BE5E-64914A057EDB}"/>
              </a:ext>
            </a:extLst>
          </p:cNvPr>
          <p:cNvSpPr>
            <a:spLocks noGrp="1"/>
          </p:cNvSpPr>
          <p:nvPr>
            <p:ph idx="1"/>
          </p:nvPr>
        </p:nvSpPr>
        <p:spPr/>
        <p:txBody>
          <a:bodyPr/>
          <a:lstStyle/>
          <a:p>
            <a:r>
              <a:rPr lang="en-GB" dirty="0"/>
              <a:t>Reflective models – Gibbs, Rolfe, Brookfield</a:t>
            </a:r>
          </a:p>
          <a:p>
            <a:r>
              <a:rPr lang="en-GB" dirty="0"/>
              <a:t>Writing SMART goals</a:t>
            </a:r>
          </a:p>
          <a:p>
            <a:r>
              <a:rPr lang="en-GB" dirty="0"/>
              <a:t>Personal/Professional Development Plan</a:t>
            </a:r>
          </a:p>
        </p:txBody>
      </p:sp>
    </p:spTree>
    <p:extLst>
      <p:ext uri="{BB962C8B-B14F-4D97-AF65-F5344CB8AC3E}">
        <p14:creationId xmlns:p14="http://schemas.microsoft.com/office/powerpoint/2010/main" val="320975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71ABE-C0EF-3DA0-99E9-0D6E686767E4}"/>
              </a:ext>
            </a:extLst>
          </p:cNvPr>
          <p:cNvSpPr>
            <a:spLocks noGrp="1"/>
          </p:cNvSpPr>
          <p:nvPr>
            <p:ph type="title"/>
          </p:nvPr>
        </p:nvSpPr>
        <p:spPr>
          <a:xfrm>
            <a:off x="1286933" y="609600"/>
            <a:ext cx="10197494" cy="1099457"/>
          </a:xfrm>
        </p:spPr>
        <p:txBody>
          <a:bodyPr>
            <a:normAutofit/>
          </a:bodyPr>
          <a:lstStyle/>
          <a:p>
            <a:r>
              <a:rPr lang="en-GB" dirty="0"/>
              <a:t>Reflective Learning</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79D211C-D206-78E4-D7D7-604DE4A4E9CC}"/>
              </a:ext>
            </a:extLst>
          </p:cNvPr>
          <p:cNvGraphicFramePr>
            <a:graphicFrameLocks noGrp="1"/>
          </p:cNvGraphicFramePr>
          <p:nvPr>
            <p:ph idx="1"/>
            <p:extLst>
              <p:ext uri="{D42A27DB-BD31-4B8C-83A1-F6EECF244321}">
                <p14:modId xmlns:p14="http://schemas.microsoft.com/office/powerpoint/2010/main" val="40337862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43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635BDE7-6B88-4214-9E3F-D362DC96CA5E}"/>
                                            </p:graphicEl>
                                          </p:spTgt>
                                        </p:tgtEl>
                                        <p:attrNameLst>
                                          <p:attrName>style.visibility</p:attrName>
                                        </p:attrNameLst>
                                      </p:cBhvr>
                                      <p:to>
                                        <p:strVal val="visible"/>
                                      </p:to>
                                    </p:set>
                                    <p:anim calcmode="lin" valueType="num">
                                      <p:cBhvr additive="base">
                                        <p:cTn id="7" dur="500" fill="hold"/>
                                        <p:tgtEl>
                                          <p:spTgt spid="5">
                                            <p:graphicEl>
                                              <a:dgm id="{0635BDE7-6B88-4214-9E3F-D362DC96CA5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635BDE7-6B88-4214-9E3F-D362DC96CA5E}"/>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69958D78-D0A9-4419-BF54-D165846DC0CC}"/>
                                            </p:graphicEl>
                                          </p:spTgt>
                                        </p:tgtEl>
                                        <p:attrNameLst>
                                          <p:attrName>style.visibility</p:attrName>
                                        </p:attrNameLst>
                                      </p:cBhvr>
                                      <p:to>
                                        <p:strVal val="visible"/>
                                      </p:to>
                                    </p:set>
                                    <p:anim calcmode="lin" valueType="num">
                                      <p:cBhvr additive="base">
                                        <p:cTn id="11" dur="500" fill="hold"/>
                                        <p:tgtEl>
                                          <p:spTgt spid="5">
                                            <p:graphicEl>
                                              <a:dgm id="{69958D78-D0A9-4419-BF54-D165846DC0CC}"/>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69958D78-D0A9-4419-BF54-D165846DC0CC}"/>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9FA5850E-7A49-4288-A6DE-D506B96CC615}"/>
                                            </p:graphicEl>
                                          </p:spTgt>
                                        </p:tgtEl>
                                        <p:attrNameLst>
                                          <p:attrName>style.visibility</p:attrName>
                                        </p:attrNameLst>
                                      </p:cBhvr>
                                      <p:to>
                                        <p:strVal val="visible"/>
                                      </p:to>
                                    </p:set>
                                    <p:anim calcmode="lin" valueType="num">
                                      <p:cBhvr additive="base">
                                        <p:cTn id="15" dur="500" fill="hold"/>
                                        <p:tgtEl>
                                          <p:spTgt spid="5">
                                            <p:graphicEl>
                                              <a:dgm id="{9FA5850E-7A49-4288-A6DE-D506B96CC615}"/>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9FA5850E-7A49-4288-A6DE-D506B96CC615}"/>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1CEF6671-70A0-46F4-B6F4-91E9AFCACF34}"/>
                                            </p:graphicEl>
                                          </p:spTgt>
                                        </p:tgtEl>
                                        <p:attrNameLst>
                                          <p:attrName>style.visibility</p:attrName>
                                        </p:attrNameLst>
                                      </p:cBhvr>
                                      <p:to>
                                        <p:strVal val="visible"/>
                                      </p:to>
                                    </p:set>
                                    <p:anim calcmode="lin" valueType="num">
                                      <p:cBhvr additive="base">
                                        <p:cTn id="21" dur="500" fill="hold"/>
                                        <p:tgtEl>
                                          <p:spTgt spid="5">
                                            <p:graphicEl>
                                              <a:dgm id="{1CEF6671-70A0-46F4-B6F4-91E9AFCACF34}"/>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CEF6671-70A0-46F4-B6F4-91E9AFCACF34}"/>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3C90731F-A50D-4993-8ED0-B816BAC0616F}"/>
                                            </p:graphicEl>
                                          </p:spTgt>
                                        </p:tgtEl>
                                        <p:attrNameLst>
                                          <p:attrName>style.visibility</p:attrName>
                                        </p:attrNameLst>
                                      </p:cBhvr>
                                      <p:to>
                                        <p:strVal val="visible"/>
                                      </p:to>
                                    </p:set>
                                    <p:anim calcmode="lin" valueType="num">
                                      <p:cBhvr additive="base">
                                        <p:cTn id="25" dur="500" fill="hold"/>
                                        <p:tgtEl>
                                          <p:spTgt spid="5">
                                            <p:graphicEl>
                                              <a:dgm id="{3C90731F-A50D-4993-8ED0-B816BAC0616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3C90731F-A50D-4993-8ED0-B816BAC0616F}"/>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E9486434-5481-4F98-852F-893914305BDF}"/>
                                            </p:graphicEl>
                                          </p:spTgt>
                                        </p:tgtEl>
                                        <p:attrNameLst>
                                          <p:attrName>style.visibility</p:attrName>
                                        </p:attrNameLst>
                                      </p:cBhvr>
                                      <p:to>
                                        <p:strVal val="visible"/>
                                      </p:to>
                                    </p:set>
                                    <p:anim calcmode="lin" valueType="num">
                                      <p:cBhvr additive="base">
                                        <p:cTn id="29" dur="500" fill="hold"/>
                                        <p:tgtEl>
                                          <p:spTgt spid="5">
                                            <p:graphicEl>
                                              <a:dgm id="{E9486434-5481-4F98-852F-893914305BDF}"/>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E9486434-5481-4F98-852F-893914305BDF}"/>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graphicEl>
                                              <a:dgm id="{6464DFE9-857F-4173-94BC-2AFEAAF0C0E0}"/>
                                            </p:graphicEl>
                                          </p:spTgt>
                                        </p:tgtEl>
                                        <p:attrNameLst>
                                          <p:attrName>style.visibility</p:attrName>
                                        </p:attrNameLst>
                                      </p:cBhvr>
                                      <p:to>
                                        <p:strVal val="visible"/>
                                      </p:to>
                                    </p:set>
                                    <p:anim calcmode="lin" valueType="num">
                                      <p:cBhvr additive="base">
                                        <p:cTn id="35" dur="500" fill="hold"/>
                                        <p:tgtEl>
                                          <p:spTgt spid="5">
                                            <p:graphicEl>
                                              <a:dgm id="{6464DFE9-857F-4173-94BC-2AFEAAF0C0E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6464DFE9-857F-4173-94BC-2AFEAAF0C0E0}"/>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graphicEl>
                                              <a:dgm id="{3310D387-0CBB-4D95-9ACB-110A7CF75E08}"/>
                                            </p:graphicEl>
                                          </p:spTgt>
                                        </p:tgtEl>
                                        <p:attrNameLst>
                                          <p:attrName>style.visibility</p:attrName>
                                        </p:attrNameLst>
                                      </p:cBhvr>
                                      <p:to>
                                        <p:strVal val="visible"/>
                                      </p:to>
                                    </p:set>
                                    <p:anim calcmode="lin" valueType="num">
                                      <p:cBhvr additive="base">
                                        <p:cTn id="39" dur="500" fill="hold"/>
                                        <p:tgtEl>
                                          <p:spTgt spid="5">
                                            <p:graphicEl>
                                              <a:dgm id="{3310D387-0CBB-4D95-9ACB-110A7CF75E08}"/>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graphicEl>
                                              <a:dgm id="{3310D387-0CBB-4D95-9ACB-110A7CF75E08}"/>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graphicEl>
                                              <a:dgm id="{670872F0-3915-4F91-BFB9-C4A6D4EBE09F}"/>
                                            </p:graphicEl>
                                          </p:spTgt>
                                        </p:tgtEl>
                                        <p:attrNameLst>
                                          <p:attrName>style.visibility</p:attrName>
                                        </p:attrNameLst>
                                      </p:cBhvr>
                                      <p:to>
                                        <p:strVal val="visible"/>
                                      </p:to>
                                    </p:set>
                                    <p:anim calcmode="lin" valueType="num">
                                      <p:cBhvr additive="base">
                                        <p:cTn id="43" dur="500" fill="hold"/>
                                        <p:tgtEl>
                                          <p:spTgt spid="5">
                                            <p:graphicEl>
                                              <a:dgm id="{670872F0-3915-4F91-BFB9-C4A6D4EBE09F}"/>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670872F0-3915-4F91-BFB9-C4A6D4EBE09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DC68F-09D0-B542-53DF-5B9D48C1A421}"/>
              </a:ext>
            </a:extLst>
          </p:cNvPr>
          <p:cNvSpPr>
            <a:spLocks noGrp="1"/>
          </p:cNvSpPr>
          <p:nvPr>
            <p:ph type="title"/>
          </p:nvPr>
        </p:nvSpPr>
        <p:spPr>
          <a:xfrm>
            <a:off x="677334" y="609600"/>
            <a:ext cx="8596668" cy="748145"/>
          </a:xfrm>
        </p:spPr>
        <p:txBody>
          <a:bodyPr>
            <a:normAutofit/>
          </a:bodyPr>
          <a:lstStyle/>
          <a:p>
            <a:r>
              <a:rPr lang="en-GB" dirty="0"/>
              <a:t>Gibbs Reflective Model – Six Step Process</a:t>
            </a:r>
          </a:p>
        </p:txBody>
      </p:sp>
      <p:graphicFrame>
        <p:nvGraphicFramePr>
          <p:cNvPr id="6" name="Content Placeholder 5">
            <a:extLst>
              <a:ext uri="{FF2B5EF4-FFF2-40B4-BE49-F238E27FC236}">
                <a16:creationId xmlns:a16="http://schemas.microsoft.com/office/drawing/2014/main" id="{9C6F5E40-A99F-3553-53E2-2E42AD9959F0}"/>
              </a:ext>
            </a:extLst>
          </p:cNvPr>
          <p:cNvGraphicFramePr>
            <a:graphicFrameLocks noGrp="1"/>
          </p:cNvGraphicFramePr>
          <p:nvPr>
            <p:ph idx="1"/>
            <p:extLst>
              <p:ext uri="{D42A27DB-BD31-4B8C-83A1-F6EECF244321}">
                <p14:modId xmlns:p14="http://schemas.microsoft.com/office/powerpoint/2010/main" val="2892401797"/>
              </p:ext>
            </p:extLst>
          </p:nvPr>
        </p:nvGraphicFramePr>
        <p:xfrm>
          <a:off x="677863" y="1357746"/>
          <a:ext cx="9112682" cy="48906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2337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A60E-16C6-7D79-7953-FC5F70DA1951}"/>
              </a:ext>
            </a:extLst>
          </p:cNvPr>
          <p:cNvSpPr>
            <a:spLocks noGrp="1"/>
          </p:cNvSpPr>
          <p:nvPr>
            <p:ph type="title"/>
          </p:nvPr>
        </p:nvSpPr>
        <p:spPr>
          <a:xfrm>
            <a:off x="677334" y="609600"/>
            <a:ext cx="8596668" cy="694099"/>
          </a:xfrm>
        </p:spPr>
        <p:txBody>
          <a:bodyPr/>
          <a:lstStyle/>
          <a:p>
            <a:r>
              <a:rPr lang="en-GB" dirty="0"/>
              <a:t>Gibbs Reflective Model – Six Step Process</a:t>
            </a:r>
          </a:p>
        </p:txBody>
      </p:sp>
      <p:sp>
        <p:nvSpPr>
          <p:cNvPr id="3" name="Content Placeholder 2">
            <a:extLst>
              <a:ext uri="{FF2B5EF4-FFF2-40B4-BE49-F238E27FC236}">
                <a16:creationId xmlns:a16="http://schemas.microsoft.com/office/drawing/2014/main" id="{50758A35-55CB-76CA-0FCF-E99A31C0CB87}"/>
              </a:ext>
            </a:extLst>
          </p:cNvPr>
          <p:cNvSpPr>
            <a:spLocks noGrp="1"/>
          </p:cNvSpPr>
          <p:nvPr>
            <p:ph idx="1"/>
          </p:nvPr>
        </p:nvSpPr>
        <p:spPr>
          <a:xfrm>
            <a:off x="677334" y="1303699"/>
            <a:ext cx="8596668" cy="5296277"/>
          </a:xfrm>
        </p:spPr>
        <p:txBody>
          <a:bodyPr>
            <a:normAutofit fontScale="85000" lnSpcReduction="10000"/>
          </a:bodyPr>
          <a:lstStyle/>
          <a:p>
            <a:r>
              <a:rPr lang="en-GB" b="1" dirty="0"/>
              <a:t>Description – </a:t>
            </a:r>
            <a:r>
              <a:rPr lang="en-GB" dirty="0"/>
              <a:t>Describe what you observed, what happened during your chosen episode for reflection? Detail what you were seeing, smelling, touching, tasting, hearing. Describe interactions you see among people and between groups. What was your role in this?</a:t>
            </a:r>
          </a:p>
          <a:p>
            <a:r>
              <a:rPr lang="en-GB" b="1" dirty="0"/>
              <a:t>Feelings – </a:t>
            </a:r>
            <a:r>
              <a:rPr lang="en-GB" dirty="0"/>
              <a:t>Describe what you were feeling at the time. What was the range of your feelings? What beliefs inform the feelings you noted? What are the connections between your beliefs and your feelings with regard to your reaction to this episode?</a:t>
            </a:r>
          </a:p>
          <a:p>
            <a:r>
              <a:rPr lang="en-GB" b="1" dirty="0"/>
              <a:t>Evaluation – </a:t>
            </a:r>
            <a:r>
              <a:rPr lang="en-GB" dirty="0"/>
              <a:t>Explain what worked well, what could have been better, what wasn’t as good about the experience. Think about why the experience was troublesome, difficult or challenging. Detail specifics about what would need to happen (for you and for others) in actions, beliefs and power dynamics to make a change</a:t>
            </a:r>
          </a:p>
          <a:p>
            <a:r>
              <a:rPr lang="en-GB" b="1" dirty="0"/>
              <a:t>Analysis – </a:t>
            </a:r>
            <a:r>
              <a:rPr lang="en-GB" dirty="0"/>
              <a:t>Like the episode to what you’ve been learning (in course reading/lectures, in work, in interpersonal growth etc) in order to extend you thinking. What does it mean to investigate additional perspectives as part of expanding and testing your thinking as you analyse this episode?</a:t>
            </a:r>
          </a:p>
          <a:p>
            <a:r>
              <a:rPr lang="en-GB" b="1" dirty="0"/>
              <a:t>Conclusion – </a:t>
            </a:r>
            <a:r>
              <a:rPr lang="en-GB" dirty="0"/>
              <a:t>Think about what else you could have done. What could you and others have not done now that you look back on the episode? What have you learned in undertaking this reflection? How have you expanded your knowledge? What future choices or actions may you take?</a:t>
            </a:r>
          </a:p>
          <a:p>
            <a:r>
              <a:rPr lang="en-GB" b="1" dirty="0"/>
              <a:t>Action Plan – </a:t>
            </a:r>
            <a:r>
              <a:rPr lang="en-GB" dirty="0"/>
              <a:t>Set out your next steps. What actions can you take now? What might you do differently? How will you adapt your practice in light of your new understanding?</a:t>
            </a:r>
            <a:endParaRPr lang="en-GB" b="1" dirty="0"/>
          </a:p>
        </p:txBody>
      </p:sp>
    </p:spTree>
    <p:extLst>
      <p:ext uri="{BB962C8B-B14F-4D97-AF65-F5344CB8AC3E}">
        <p14:creationId xmlns:p14="http://schemas.microsoft.com/office/powerpoint/2010/main" val="11426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FE56-AD8F-5FD4-027C-D816D6BDA2A6}"/>
              </a:ext>
            </a:extLst>
          </p:cNvPr>
          <p:cNvSpPr>
            <a:spLocks noGrp="1"/>
          </p:cNvSpPr>
          <p:nvPr>
            <p:ph type="title"/>
          </p:nvPr>
        </p:nvSpPr>
        <p:spPr/>
        <p:txBody>
          <a:bodyPr/>
          <a:lstStyle/>
          <a:p>
            <a:r>
              <a:rPr lang="en-GB" dirty="0"/>
              <a:t>Rolfe’s Reflective Model</a:t>
            </a:r>
          </a:p>
        </p:txBody>
      </p:sp>
      <p:graphicFrame>
        <p:nvGraphicFramePr>
          <p:cNvPr id="4" name="Content Placeholder 3">
            <a:extLst>
              <a:ext uri="{FF2B5EF4-FFF2-40B4-BE49-F238E27FC236}">
                <a16:creationId xmlns:a16="http://schemas.microsoft.com/office/drawing/2014/main" id="{1FE068FE-529C-2006-91CA-A9C8D8EAB90B}"/>
              </a:ext>
            </a:extLst>
          </p:cNvPr>
          <p:cNvGraphicFramePr>
            <a:graphicFrameLocks noGrp="1"/>
          </p:cNvGraphicFramePr>
          <p:nvPr>
            <p:ph idx="1"/>
            <p:extLst>
              <p:ext uri="{D42A27DB-BD31-4B8C-83A1-F6EECF244321}">
                <p14:modId xmlns:p14="http://schemas.microsoft.com/office/powerpoint/2010/main" val="35147210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335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graphicEl>
                                              <a:dgm id="{49017333-65C0-4E72-90A1-514DFA4433C7}"/>
                                            </p:graphicEl>
                                          </p:spTgt>
                                        </p:tgtEl>
                                        <p:attrNameLst>
                                          <p:attrName>style.visibility</p:attrName>
                                        </p:attrNameLst>
                                      </p:cBhvr>
                                      <p:to>
                                        <p:strVal val="visible"/>
                                      </p:to>
                                    </p:set>
                                    <p:anim calcmode="lin" valueType="num">
                                      <p:cBhvr additive="base">
                                        <p:cTn id="7" dur="500" fill="hold"/>
                                        <p:tgtEl>
                                          <p:spTgt spid="4">
                                            <p:graphicEl>
                                              <a:dgm id="{49017333-65C0-4E72-90A1-514DFA4433C7}"/>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graphicEl>
                                              <a:dgm id="{49017333-65C0-4E72-90A1-514DFA4433C7}"/>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graphicEl>
                                              <a:dgm id="{AFFB3FD6-4D25-40B6-AE8D-B9FDD282C295}"/>
                                            </p:graphicEl>
                                          </p:spTgt>
                                        </p:tgtEl>
                                        <p:attrNameLst>
                                          <p:attrName>style.visibility</p:attrName>
                                        </p:attrNameLst>
                                      </p:cBhvr>
                                      <p:to>
                                        <p:strVal val="visible"/>
                                      </p:to>
                                    </p:set>
                                    <p:anim calcmode="lin" valueType="num">
                                      <p:cBhvr additive="base">
                                        <p:cTn id="13" dur="500" fill="hold"/>
                                        <p:tgtEl>
                                          <p:spTgt spid="4">
                                            <p:graphicEl>
                                              <a:dgm id="{AFFB3FD6-4D25-40B6-AE8D-B9FDD282C295}"/>
                                            </p:graphic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graphicEl>
                                              <a:dgm id="{AFFB3FD6-4D25-40B6-AE8D-B9FDD282C295}"/>
                                            </p:graphic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graphicEl>
                                              <a:dgm id="{23DA3EEE-639D-421C-B704-D50DE5B55633}"/>
                                            </p:graphicEl>
                                          </p:spTgt>
                                        </p:tgtEl>
                                        <p:attrNameLst>
                                          <p:attrName>style.visibility</p:attrName>
                                        </p:attrNameLst>
                                      </p:cBhvr>
                                      <p:to>
                                        <p:strVal val="visible"/>
                                      </p:to>
                                    </p:set>
                                    <p:anim calcmode="lin" valueType="num">
                                      <p:cBhvr additive="base">
                                        <p:cTn id="19" dur="500" fill="hold"/>
                                        <p:tgtEl>
                                          <p:spTgt spid="4">
                                            <p:graphicEl>
                                              <a:dgm id="{23DA3EEE-639D-421C-B704-D50DE5B55633}"/>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graphicEl>
                                              <a:dgm id="{23DA3EEE-639D-421C-B704-D50DE5B55633}"/>
                                            </p:graphic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graphicEl>
                                              <a:dgm id="{C2039DA5-B544-4085-902A-2AAA4D8A10C7}"/>
                                            </p:graphicEl>
                                          </p:spTgt>
                                        </p:tgtEl>
                                        <p:attrNameLst>
                                          <p:attrName>style.visibility</p:attrName>
                                        </p:attrNameLst>
                                      </p:cBhvr>
                                      <p:to>
                                        <p:strVal val="visible"/>
                                      </p:to>
                                    </p:set>
                                    <p:anim calcmode="lin" valueType="num">
                                      <p:cBhvr additive="base">
                                        <p:cTn id="25" dur="500" fill="hold"/>
                                        <p:tgtEl>
                                          <p:spTgt spid="4">
                                            <p:graphicEl>
                                              <a:dgm id="{C2039DA5-B544-4085-902A-2AAA4D8A10C7}"/>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graphicEl>
                                              <a:dgm id="{C2039DA5-B544-4085-902A-2AAA4D8A10C7}"/>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5201C-7F1E-DA63-C623-9306EB6ABBA5}"/>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4400"/>
              <a:t>Rolfe’s Reflective Model – </a:t>
            </a:r>
            <a:br>
              <a:rPr lang="en-GB" sz="4400"/>
            </a:br>
            <a:r>
              <a:rPr lang="en-GB" sz="4400"/>
              <a:t>Consider the following Questions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DF84E0-8C25-F1EA-AEB8-3B2CA1977E1B}"/>
              </a:ext>
            </a:extLst>
          </p:cNvPr>
          <p:cNvGraphicFramePr>
            <a:graphicFrameLocks noGrp="1"/>
          </p:cNvGraphicFramePr>
          <p:nvPr>
            <p:ph idx="1"/>
            <p:extLst>
              <p:ext uri="{D42A27DB-BD31-4B8C-83A1-F6EECF244321}">
                <p14:modId xmlns:p14="http://schemas.microsoft.com/office/powerpoint/2010/main" val="3603946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66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graphicEl>
                                              <a:dgm id="{AE447E72-B50A-48B7-A772-338EFF7841FF}"/>
                                            </p:graphicEl>
                                          </p:spTgt>
                                        </p:tgtEl>
                                        <p:attrNameLst>
                                          <p:attrName>style.visibility</p:attrName>
                                        </p:attrNameLst>
                                      </p:cBhvr>
                                      <p:to>
                                        <p:strVal val="visible"/>
                                      </p:to>
                                    </p:set>
                                    <p:anim calcmode="lin" valueType="num">
                                      <p:cBhvr additive="base">
                                        <p:cTn id="7" dur="500" fill="hold"/>
                                        <p:tgtEl>
                                          <p:spTgt spid="5">
                                            <p:graphicEl>
                                              <a:dgm id="{AE447E72-B50A-48B7-A772-338EFF7841FF}"/>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graphicEl>
                                              <a:dgm id="{AE447E72-B50A-48B7-A772-338EFF7841FF}"/>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graphicEl>
                                              <a:dgm id="{02259751-1F4F-45C6-BA7D-58E09F36BC62}"/>
                                            </p:graphicEl>
                                          </p:spTgt>
                                        </p:tgtEl>
                                        <p:attrNameLst>
                                          <p:attrName>style.visibility</p:attrName>
                                        </p:attrNameLst>
                                      </p:cBhvr>
                                      <p:to>
                                        <p:strVal val="visible"/>
                                      </p:to>
                                    </p:set>
                                    <p:anim calcmode="lin" valueType="num">
                                      <p:cBhvr additive="base">
                                        <p:cTn id="13" dur="500" fill="hold"/>
                                        <p:tgtEl>
                                          <p:spTgt spid="5">
                                            <p:graphicEl>
                                              <a:dgm id="{02259751-1F4F-45C6-BA7D-58E09F36BC62}"/>
                                            </p:graphic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
                                            <p:graphicEl>
                                              <a:dgm id="{02259751-1F4F-45C6-BA7D-58E09F36BC62}"/>
                                            </p:graphic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
                                            <p:graphicEl>
                                              <a:dgm id="{EC7253DC-105F-45E7-BE60-E57B868F6E82}"/>
                                            </p:graphicEl>
                                          </p:spTgt>
                                        </p:tgtEl>
                                        <p:attrNameLst>
                                          <p:attrName>style.visibility</p:attrName>
                                        </p:attrNameLst>
                                      </p:cBhvr>
                                      <p:to>
                                        <p:strVal val="visible"/>
                                      </p:to>
                                    </p:set>
                                    <p:anim calcmode="lin" valueType="num">
                                      <p:cBhvr additive="base">
                                        <p:cTn id="19" dur="500" fill="hold"/>
                                        <p:tgtEl>
                                          <p:spTgt spid="5">
                                            <p:graphicEl>
                                              <a:dgm id="{EC7253DC-105F-45E7-BE60-E57B868F6E82}"/>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graphicEl>
                                              <a:dgm id="{EC7253DC-105F-45E7-BE60-E57B868F6E82}"/>
                                            </p:graphic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
                                            <p:graphicEl>
                                              <a:dgm id="{44A3331F-E22B-4A0F-A06B-C25060059A53}"/>
                                            </p:graphicEl>
                                          </p:spTgt>
                                        </p:tgtEl>
                                        <p:attrNameLst>
                                          <p:attrName>style.visibility</p:attrName>
                                        </p:attrNameLst>
                                      </p:cBhvr>
                                      <p:to>
                                        <p:strVal val="visible"/>
                                      </p:to>
                                    </p:set>
                                    <p:anim calcmode="lin" valueType="num">
                                      <p:cBhvr additive="base">
                                        <p:cTn id="25" dur="500" fill="hold"/>
                                        <p:tgtEl>
                                          <p:spTgt spid="5">
                                            <p:graphicEl>
                                              <a:dgm id="{44A3331F-E22B-4A0F-A06B-C25060059A53}"/>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
                                            <p:graphicEl>
                                              <a:dgm id="{44A3331F-E22B-4A0F-A06B-C25060059A53}"/>
                                            </p:graphic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
                                            <p:graphicEl>
                                              <a:dgm id="{A684D47F-CAF4-4D32-90B7-2A1652A31033}"/>
                                            </p:graphicEl>
                                          </p:spTgt>
                                        </p:tgtEl>
                                        <p:attrNameLst>
                                          <p:attrName>style.visibility</p:attrName>
                                        </p:attrNameLst>
                                      </p:cBhvr>
                                      <p:to>
                                        <p:strVal val="visible"/>
                                      </p:to>
                                    </p:set>
                                    <p:anim calcmode="lin" valueType="num">
                                      <p:cBhvr additive="base">
                                        <p:cTn id="31" dur="500" fill="hold"/>
                                        <p:tgtEl>
                                          <p:spTgt spid="5">
                                            <p:graphicEl>
                                              <a:dgm id="{A684D47F-CAF4-4D32-90B7-2A1652A31033}"/>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
                                            <p:graphicEl>
                                              <a:dgm id="{A684D47F-CAF4-4D32-90B7-2A1652A31033}"/>
                                            </p:graphic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
                                            <p:graphicEl>
                                              <a:dgm id="{447C5F16-F138-4838-9489-EEAC3E1147BE}"/>
                                            </p:graphicEl>
                                          </p:spTgt>
                                        </p:tgtEl>
                                        <p:attrNameLst>
                                          <p:attrName>style.visibility</p:attrName>
                                        </p:attrNameLst>
                                      </p:cBhvr>
                                      <p:to>
                                        <p:strVal val="visible"/>
                                      </p:to>
                                    </p:set>
                                    <p:anim calcmode="lin" valueType="num">
                                      <p:cBhvr additive="base">
                                        <p:cTn id="37" dur="500" fill="hold"/>
                                        <p:tgtEl>
                                          <p:spTgt spid="5">
                                            <p:graphicEl>
                                              <a:dgm id="{447C5F16-F138-4838-9489-EEAC3E1147BE}"/>
                                            </p:graphic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
                                            <p:graphicEl>
                                              <a:dgm id="{447C5F16-F138-4838-9489-EEAC3E1147BE}"/>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mera lens">
            <a:extLst>
              <a:ext uri="{FF2B5EF4-FFF2-40B4-BE49-F238E27FC236}">
                <a16:creationId xmlns:a16="http://schemas.microsoft.com/office/drawing/2014/main" id="{26450300-8DA9-BD0A-C54B-8D2DA2A94800}"/>
              </a:ext>
            </a:extLst>
          </p:cNvPr>
          <p:cNvPicPr>
            <a:picLocks noChangeAspect="1"/>
          </p:cNvPicPr>
          <p:nvPr/>
        </p:nvPicPr>
        <p:blipFill>
          <a:blip r:embed="rId2"/>
          <a:srcRect r="2289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B5255BD-BCF6-2611-ECDF-CA40FA228978}"/>
              </a:ext>
            </a:extLst>
          </p:cNvPr>
          <p:cNvSpPr>
            <a:spLocks noGrp="1"/>
          </p:cNvSpPr>
          <p:nvPr>
            <p:ph type="title"/>
          </p:nvPr>
        </p:nvSpPr>
        <p:spPr>
          <a:xfrm>
            <a:off x="677333" y="609600"/>
            <a:ext cx="3851123" cy="1320800"/>
          </a:xfrm>
        </p:spPr>
        <p:txBody>
          <a:bodyPr>
            <a:normAutofit/>
          </a:bodyPr>
          <a:lstStyle/>
          <a:p>
            <a:r>
              <a:rPr lang="en-GB" sz="3300"/>
              <a:t>Brookfield’s Model of Reflection</a:t>
            </a:r>
          </a:p>
        </p:txBody>
      </p:sp>
      <p:sp>
        <p:nvSpPr>
          <p:cNvPr id="3" name="Content Placeholder 2">
            <a:extLst>
              <a:ext uri="{FF2B5EF4-FFF2-40B4-BE49-F238E27FC236}">
                <a16:creationId xmlns:a16="http://schemas.microsoft.com/office/drawing/2014/main" id="{DFAD7FD6-9402-DC8F-050B-8F0AB96FD48C}"/>
              </a:ext>
            </a:extLst>
          </p:cNvPr>
          <p:cNvSpPr>
            <a:spLocks noGrp="1"/>
          </p:cNvSpPr>
          <p:nvPr>
            <p:ph idx="1"/>
          </p:nvPr>
        </p:nvSpPr>
        <p:spPr>
          <a:xfrm>
            <a:off x="677334" y="2160589"/>
            <a:ext cx="3851122" cy="3880773"/>
          </a:xfrm>
        </p:spPr>
        <p:txBody>
          <a:bodyPr>
            <a:normAutofit/>
          </a:bodyPr>
          <a:lstStyle/>
          <a:p>
            <a:r>
              <a:rPr lang="en-GB" dirty="0"/>
              <a:t>Also known as the four lens model</a:t>
            </a:r>
          </a:p>
          <a:p>
            <a:r>
              <a:rPr lang="en-GB" dirty="0"/>
              <a:t>Originally an education model but it is commonly used in industry too</a:t>
            </a:r>
          </a:p>
          <a:p>
            <a:r>
              <a:rPr lang="en-GB" dirty="0"/>
              <a:t>Reflection based on looking through the eyes of others when considering an experience</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1879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C3455-9319-0B61-0FE2-E887D5C7FD99}"/>
              </a:ext>
            </a:extLst>
          </p:cNvPr>
          <p:cNvSpPr>
            <a:spLocks noGrp="1"/>
          </p:cNvSpPr>
          <p:nvPr>
            <p:ph type="title"/>
          </p:nvPr>
        </p:nvSpPr>
        <p:spPr/>
        <p:txBody>
          <a:bodyPr/>
          <a:lstStyle/>
          <a:p>
            <a:r>
              <a:rPr lang="en-GB" dirty="0"/>
              <a:t>Brookfield’s Four Lenses</a:t>
            </a:r>
          </a:p>
        </p:txBody>
      </p:sp>
      <p:graphicFrame>
        <p:nvGraphicFramePr>
          <p:cNvPr id="4" name="Content Placeholder 3">
            <a:extLst>
              <a:ext uri="{FF2B5EF4-FFF2-40B4-BE49-F238E27FC236}">
                <a16:creationId xmlns:a16="http://schemas.microsoft.com/office/drawing/2014/main" id="{619D0618-1FA4-20B9-DAAB-B8613A7F6EDE}"/>
              </a:ext>
            </a:extLst>
          </p:cNvPr>
          <p:cNvGraphicFramePr>
            <a:graphicFrameLocks noGrp="1"/>
          </p:cNvGraphicFramePr>
          <p:nvPr>
            <p:ph idx="1"/>
            <p:extLst>
              <p:ext uri="{D42A27DB-BD31-4B8C-83A1-F6EECF244321}">
                <p14:modId xmlns:p14="http://schemas.microsoft.com/office/powerpoint/2010/main" val="375713343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96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graphicEl>
                                              <a:dgm id="{FCB77C62-177B-499F-8F58-B720FA57AF45}"/>
                                            </p:graphicEl>
                                          </p:spTgt>
                                        </p:tgtEl>
                                        <p:attrNameLst>
                                          <p:attrName>style.visibility</p:attrName>
                                        </p:attrNameLst>
                                      </p:cBhvr>
                                      <p:to>
                                        <p:strVal val="visible"/>
                                      </p:to>
                                    </p:set>
                                    <p:anim calcmode="lin" valueType="num">
                                      <p:cBhvr>
                                        <p:cTn id="7" dur="1000" fill="hold"/>
                                        <p:tgtEl>
                                          <p:spTgt spid="4">
                                            <p:graphicEl>
                                              <a:dgm id="{FCB77C62-177B-499F-8F58-B720FA57AF45}"/>
                                            </p:graphicEl>
                                          </p:spTgt>
                                        </p:tgtEl>
                                        <p:attrNameLst>
                                          <p:attrName>ppt_w</p:attrName>
                                        </p:attrNameLst>
                                      </p:cBhvr>
                                      <p:tavLst>
                                        <p:tav tm="0">
                                          <p:val>
                                            <p:fltVal val="0"/>
                                          </p:val>
                                        </p:tav>
                                        <p:tav tm="100000">
                                          <p:val>
                                            <p:strVal val="#ppt_w"/>
                                          </p:val>
                                        </p:tav>
                                      </p:tavLst>
                                    </p:anim>
                                    <p:anim calcmode="lin" valueType="num">
                                      <p:cBhvr>
                                        <p:cTn id="8" dur="1000" fill="hold"/>
                                        <p:tgtEl>
                                          <p:spTgt spid="4">
                                            <p:graphicEl>
                                              <a:dgm id="{FCB77C62-177B-499F-8F58-B720FA57AF45}"/>
                                            </p:graphicEl>
                                          </p:spTgt>
                                        </p:tgtEl>
                                        <p:attrNameLst>
                                          <p:attrName>ppt_h</p:attrName>
                                        </p:attrNameLst>
                                      </p:cBhvr>
                                      <p:tavLst>
                                        <p:tav tm="0">
                                          <p:val>
                                            <p:fltVal val="0"/>
                                          </p:val>
                                        </p:tav>
                                        <p:tav tm="100000">
                                          <p:val>
                                            <p:strVal val="#ppt_h"/>
                                          </p:val>
                                        </p:tav>
                                      </p:tavLst>
                                    </p:anim>
                                    <p:anim calcmode="lin" valueType="num">
                                      <p:cBhvr>
                                        <p:cTn id="9" dur="1000" fill="hold"/>
                                        <p:tgtEl>
                                          <p:spTgt spid="4">
                                            <p:graphicEl>
                                              <a:dgm id="{FCB77C62-177B-499F-8F58-B720FA57AF45}"/>
                                            </p:graphicEl>
                                          </p:spTgt>
                                        </p:tgtEl>
                                        <p:attrNameLst>
                                          <p:attrName>style.rotation</p:attrName>
                                        </p:attrNameLst>
                                      </p:cBhvr>
                                      <p:tavLst>
                                        <p:tav tm="0">
                                          <p:val>
                                            <p:fltVal val="90"/>
                                          </p:val>
                                        </p:tav>
                                        <p:tav tm="100000">
                                          <p:val>
                                            <p:fltVal val="0"/>
                                          </p:val>
                                        </p:tav>
                                      </p:tavLst>
                                    </p:anim>
                                    <p:animEffect transition="in" filter="fade">
                                      <p:cBhvr>
                                        <p:cTn id="10" dur="1000"/>
                                        <p:tgtEl>
                                          <p:spTgt spid="4">
                                            <p:graphicEl>
                                              <a:dgm id="{FCB77C62-177B-499F-8F58-B720FA57AF4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4">
                                            <p:graphicEl>
                                              <a:dgm id="{2CEAAC3F-2B0D-4A05-B2D6-D3B5F80FA680}"/>
                                            </p:graphicEl>
                                          </p:spTgt>
                                        </p:tgtEl>
                                        <p:attrNameLst>
                                          <p:attrName>style.visibility</p:attrName>
                                        </p:attrNameLst>
                                      </p:cBhvr>
                                      <p:to>
                                        <p:strVal val="visible"/>
                                      </p:to>
                                    </p:set>
                                    <p:anim calcmode="lin" valueType="num">
                                      <p:cBhvr>
                                        <p:cTn id="15" dur="1000" fill="hold"/>
                                        <p:tgtEl>
                                          <p:spTgt spid="4">
                                            <p:graphicEl>
                                              <a:dgm id="{2CEAAC3F-2B0D-4A05-B2D6-D3B5F80FA680}"/>
                                            </p:graphicEl>
                                          </p:spTgt>
                                        </p:tgtEl>
                                        <p:attrNameLst>
                                          <p:attrName>ppt_w</p:attrName>
                                        </p:attrNameLst>
                                      </p:cBhvr>
                                      <p:tavLst>
                                        <p:tav tm="0">
                                          <p:val>
                                            <p:fltVal val="0"/>
                                          </p:val>
                                        </p:tav>
                                        <p:tav tm="100000">
                                          <p:val>
                                            <p:strVal val="#ppt_w"/>
                                          </p:val>
                                        </p:tav>
                                      </p:tavLst>
                                    </p:anim>
                                    <p:anim calcmode="lin" valueType="num">
                                      <p:cBhvr>
                                        <p:cTn id="16" dur="1000" fill="hold"/>
                                        <p:tgtEl>
                                          <p:spTgt spid="4">
                                            <p:graphicEl>
                                              <a:dgm id="{2CEAAC3F-2B0D-4A05-B2D6-D3B5F80FA680}"/>
                                            </p:graphicEl>
                                          </p:spTgt>
                                        </p:tgtEl>
                                        <p:attrNameLst>
                                          <p:attrName>ppt_h</p:attrName>
                                        </p:attrNameLst>
                                      </p:cBhvr>
                                      <p:tavLst>
                                        <p:tav tm="0">
                                          <p:val>
                                            <p:fltVal val="0"/>
                                          </p:val>
                                        </p:tav>
                                        <p:tav tm="100000">
                                          <p:val>
                                            <p:strVal val="#ppt_h"/>
                                          </p:val>
                                        </p:tav>
                                      </p:tavLst>
                                    </p:anim>
                                    <p:anim calcmode="lin" valueType="num">
                                      <p:cBhvr>
                                        <p:cTn id="17" dur="1000" fill="hold"/>
                                        <p:tgtEl>
                                          <p:spTgt spid="4">
                                            <p:graphicEl>
                                              <a:dgm id="{2CEAAC3F-2B0D-4A05-B2D6-D3B5F80FA680}"/>
                                            </p:graphicEl>
                                          </p:spTgt>
                                        </p:tgtEl>
                                        <p:attrNameLst>
                                          <p:attrName>style.rotation</p:attrName>
                                        </p:attrNameLst>
                                      </p:cBhvr>
                                      <p:tavLst>
                                        <p:tav tm="0">
                                          <p:val>
                                            <p:fltVal val="90"/>
                                          </p:val>
                                        </p:tav>
                                        <p:tav tm="100000">
                                          <p:val>
                                            <p:fltVal val="0"/>
                                          </p:val>
                                        </p:tav>
                                      </p:tavLst>
                                    </p:anim>
                                    <p:animEffect transition="in" filter="fade">
                                      <p:cBhvr>
                                        <p:cTn id="18" dur="1000"/>
                                        <p:tgtEl>
                                          <p:spTgt spid="4">
                                            <p:graphicEl>
                                              <a:dgm id="{2CEAAC3F-2B0D-4A05-B2D6-D3B5F80FA68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4">
                                            <p:graphicEl>
                                              <a:dgm id="{571055A6-512D-4B55-8EFB-480E47DC6DA7}"/>
                                            </p:graphicEl>
                                          </p:spTgt>
                                        </p:tgtEl>
                                        <p:attrNameLst>
                                          <p:attrName>style.visibility</p:attrName>
                                        </p:attrNameLst>
                                      </p:cBhvr>
                                      <p:to>
                                        <p:strVal val="visible"/>
                                      </p:to>
                                    </p:set>
                                    <p:anim calcmode="lin" valueType="num">
                                      <p:cBhvr>
                                        <p:cTn id="23" dur="1000" fill="hold"/>
                                        <p:tgtEl>
                                          <p:spTgt spid="4">
                                            <p:graphicEl>
                                              <a:dgm id="{571055A6-512D-4B55-8EFB-480E47DC6DA7}"/>
                                            </p:graphicEl>
                                          </p:spTgt>
                                        </p:tgtEl>
                                        <p:attrNameLst>
                                          <p:attrName>ppt_w</p:attrName>
                                        </p:attrNameLst>
                                      </p:cBhvr>
                                      <p:tavLst>
                                        <p:tav tm="0">
                                          <p:val>
                                            <p:fltVal val="0"/>
                                          </p:val>
                                        </p:tav>
                                        <p:tav tm="100000">
                                          <p:val>
                                            <p:strVal val="#ppt_w"/>
                                          </p:val>
                                        </p:tav>
                                      </p:tavLst>
                                    </p:anim>
                                    <p:anim calcmode="lin" valueType="num">
                                      <p:cBhvr>
                                        <p:cTn id="24" dur="1000" fill="hold"/>
                                        <p:tgtEl>
                                          <p:spTgt spid="4">
                                            <p:graphicEl>
                                              <a:dgm id="{571055A6-512D-4B55-8EFB-480E47DC6DA7}"/>
                                            </p:graphicEl>
                                          </p:spTgt>
                                        </p:tgtEl>
                                        <p:attrNameLst>
                                          <p:attrName>ppt_h</p:attrName>
                                        </p:attrNameLst>
                                      </p:cBhvr>
                                      <p:tavLst>
                                        <p:tav tm="0">
                                          <p:val>
                                            <p:fltVal val="0"/>
                                          </p:val>
                                        </p:tav>
                                        <p:tav tm="100000">
                                          <p:val>
                                            <p:strVal val="#ppt_h"/>
                                          </p:val>
                                        </p:tav>
                                      </p:tavLst>
                                    </p:anim>
                                    <p:anim calcmode="lin" valueType="num">
                                      <p:cBhvr>
                                        <p:cTn id="25" dur="1000" fill="hold"/>
                                        <p:tgtEl>
                                          <p:spTgt spid="4">
                                            <p:graphicEl>
                                              <a:dgm id="{571055A6-512D-4B55-8EFB-480E47DC6DA7}"/>
                                            </p:graphicEl>
                                          </p:spTgt>
                                        </p:tgtEl>
                                        <p:attrNameLst>
                                          <p:attrName>style.rotation</p:attrName>
                                        </p:attrNameLst>
                                      </p:cBhvr>
                                      <p:tavLst>
                                        <p:tav tm="0">
                                          <p:val>
                                            <p:fltVal val="90"/>
                                          </p:val>
                                        </p:tav>
                                        <p:tav tm="100000">
                                          <p:val>
                                            <p:fltVal val="0"/>
                                          </p:val>
                                        </p:tav>
                                      </p:tavLst>
                                    </p:anim>
                                    <p:animEffect transition="in" filter="fade">
                                      <p:cBhvr>
                                        <p:cTn id="26" dur="1000"/>
                                        <p:tgtEl>
                                          <p:spTgt spid="4">
                                            <p:graphicEl>
                                              <a:dgm id="{571055A6-512D-4B55-8EFB-480E47DC6DA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4">
                                            <p:graphicEl>
                                              <a:dgm id="{3369293E-F5A8-410A-BDFE-D929A11806C7}"/>
                                            </p:graphicEl>
                                          </p:spTgt>
                                        </p:tgtEl>
                                        <p:attrNameLst>
                                          <p:attrName>style.visibility</p:attrName>
                                        </p:attrNameLst>
                                      </p:cBhvr>
                                      <p:to>
                                        <p:strVal val="visible"/>
                                      </p:to>
                                    </p:set>
                                    <p:anim calcmode="lin" valueType="num">
                                      <p:cBhvr>
                                        <p:cTn id="31" dur="1000" fill="hold"/>
                                        <p:tgtEl>
                                          <p:spTgt spid="4">
                                            <p:graphicEl>
                                              <a:dgm id="{3369293E-F5A8-410A-BDFE-D929A11806C7}"/>
                                            </p:graphicEl>
                                          </p:spTgt>
                                        </p:tgtEl>
                                        <p:attrNameLst>
                                          <p:attrName>ppt_w</p:attrName>
                                        </p:attrNameLst>
                                      </p:cBhvr>
                                      <p:tavLst>
                                        <p:tav tm="0">
                                          <p:val>
                                            <p:fltVal val="0"/>
                                          </p:val>
                                        </p:tav>
                                        <p:tav tm="100000">
                                          <p:val>
                                            <p:strVal val="#ppt_w"/>
                                          </p:val>
                                        </p:tav>
                                      </p:tavLst>
                                    </p:anim>
                                    <p:anim calcmode="lin" valueType="num">
                                      <p:cBhvr>
                                        <p:cTn id="32" dur="1000" fill="hold"/>
                                        <p:tgtEl>
                                          <p:spTgt spid="4">
                                            <p:graphicEl>
                                              <a:dgm id="{3369293E-F5A8-410A-BDFE-D929A11806C7}"/>
                                            </p:graphicEl>
                                          </p:spTgt>
                                        </p:tgtEl>
                                        <p:attrNameLst>
                                          <p:attrName>ppt_h</p:attrName>
                                        </p:attrNameLst>
                                      </p:cBhvr>
                                      <p:tavLst>
                                        <p:tav tm="0">
                                          <p:val>
                                            <p:fltVal val="0"/>
                                          </p:val>
                                        </p:tav>
                                        <p:tav tm="100000">
                                          <p:val>
                                            <p:strVal val="#ppt_h"/>
                                          </p:val>
                                        </p:tav>
                                      </p:tavLst>
                                    </p:anim>
                                    <p:anim calcmode="lin" valueType="num">
                                      <p:cBhvr>
                                        <p:cTn id="33" dur="1000" fill="hold"/>
                                        <p:tgtEl>
                                          <p:spTgt spid="4">
                                            <p:graphicEl>
                                              <a:dgm id="{3369293E-F5A8-410A-BDFE-D929A11806C7}"/>
                                            </p:graphicEl>
                                          </p:spTgt>
                                        </p:tgtEl>
                                        <p:attrNameLst>
                                          <p:attrName>style.rotation</p:attrName>
                                        </p:attrNameLst>
                                      </p:cBhvr>
                                      <p:tavLst>
                                        <p:tav tm="0">
                                          <p:val>
                                            <p:fltVal val="90"/>
                                          </p:val>
                                        </p:tav>
                                        <p:tav tm="100000">
                                          <p:val>
                                            <p:fltVal val="0"/>
                                          </p:val>
                                        </p:tav>
                                      </p:tavLst>
                                    </p:anim>
                                    <p:animEffect transition="in" filter="fade">
                                      <p:cBhvr>
                                        <p:cTn id="34" dur="1000"/>
                                        <p:tgtEl>
                                          <p:spTgt spid="4">
                                            <p:graphicEl>
                                              <a:dgm id="{3369293E-F5A8-410A-BDFE-D929A11806C7}"/>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4">
                                            <p:graphicEl>
                                              <a:dgm id="{F9B4567E-1351-4F65-9BB7-B1BE7E5083BC}"/>
                                            </p:graphicEl>
                                          </p:spTgt>
                                        </p:tgtEl>
                                        <p:attrNameLst>
                                          <p:attrName>style.visibility</p:attrName>
                                        </p:attrNameLst>
                                      </p:cBhvr>
                                      <p:to>
                                        <p:strVal val="visible"/>
                                      </p:to>
                                    </p:set>
                                    <p:anim calcmode="lin" valueType="num">
                                      <p:cBhvr>
                                        <p:cTn id="39" dur="1000" fill="hold"/>
                                        <p:tgtEl>
                                          <p:spTgt spid="4">
                                            <p:graphicEl>
                                              <a:dgm id="{F9B4567E-1351-4F65-9BB7-B1BE7E5083BC}"/>
                                            </p:graphicEl>
                                          </p:spTgt>
                                        </p:tgtEl>
                                        <p:attrNameLst>
                                          <p:attrName>ppt_w</p:attrName>
                                        </p:attrNameLst>
                                      </p:cBhvr>
                                      <p:tavLst>
                                        <p:tav tm="0">
                                          <p:val>
                                            <p:fltVal val="0"/>
                                          </p:val>
                                        </p:tav>
                                        <p:tav tm="100000">
                                          <p:val>
                                            <p:strVal val="#ppt_w"/>
                                          </p:val>
                                        </p:tav>
                                      </p:tavLst>
                                    </p:anim>
                                    <p:anim calcmode="lin" valueType="num">
                                      <p:cBhvr>
                                        <p:cTn id="40" dur="1000" fill="hold"/>
                                        <p:tgtEl>
                                          <p:spTgt spid="4">
                                            <p:graphicEl>
                                              <a:dgm id="{F9B4567E-1351-4F65-9BB7-B1BE7E5083BC}"/>
                                            </p:graphicEl>
                                          </p:spTgt>
                                        </p:tgtEl>
                                        <p:attrNameLst>
                                          <p:attrName>ppt_h</p:attrName>
                                        </p:attrNameLst>
                                      </p:cBhvr>
                                      <p:tavLst>
                                        <p:tav tm="0">
                                          <p:val>
                                            <p:fltVal val="0"/>
                                          </p:val>
                                        </p:tav>
                                        <p:tav tm="100000">
                                          <p:val>
                                            <p:strVal val="#ppt_h"/>
                                          </p:val>
                                        </p:tav>
                                      </p:tavLst>
                                    </p:anim>
                                    <p:anim calcmode="lin" valueType="num">
                                      <p:cBhvr>
                                        <p:cTn id="41" dur="1000" fill="hold"/>
                                        <p:tgtEl>
                                          <p:spTgt spid="4">
                                            <p:graphicEl>
                                              <a:dgm id="{F9B4567E-1351-4F65-9BB7-B1BE7E5083BC}"/>
                                            </p:graphicEl>
                                          </p:spTgt>
                                        </p:tgtEl>
                                        <p:attrNameLst>
                                          <p:attrName>style.rotation</p:attrName>
                                        </p:attrNameLst>
                                      </p:cBhvr>
                                      <p:tavLst>
                                        <p:tav tm="0">
                                          <p:val>
                                            <p:fltVal val="90"/>
                                          </p:val>
                                        </p:tav>
                                        <p:tav tm="100000">
                                          <p:val>
                                            <p:fltVal val="0"/>
                                          </p:val>
                                        </p:tav>
                                      </p:tavLst>
                                    </p:anim>
                                    <p:animEffect transition="in" filter="fade">
                                      <p:cBhvr>
                                        <p:cTn id="42" dur="1000"/>
                                        <p:tgtEl>
                                          <p:spTgt spid="4">
                                            <p:graphicEl>
                                              <a:dgm id="{F9B4567E-1351-4F65-9BB7-B1BE7E5083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5EC41-A52C-D047-9872-0E701239D44D}"/>
              </a:ext>
            </a:extLst>
          </p:cNvPr>
          <p:cNvSpPr>
            <a:spLocks noGrp="1"/>
          </p:cNvSpPr>
          <p:nvPr>
            <p:ph type="title"/>
          </p:nvPr>
        </p:nvSpPr>
        <p:spPr/>
        <p:txBody>
          <a:bodyPr/>
          <a:lstStyle/>
          <a:p>
            <a:r>
              <a:rPr lang="en-GB" dirty="0"/>
              <a:t>Brookfield’s Four Lenses</a:t>
            </a:r>
          </a:p>
        </p:txBody>
      </p:sp>
      <p:graphicFrame>
        <p:nvGraphicFramePr>
          <p:cNvPr id="7" name="Content Placeholder 2">
            <a:extLst>
              <a:ext uri="{FF2B5EF4-FFF2-40B4-BE49-F238E27FC236}">
                <a16:creationId xmlns:a16="http://schemas.microsoft.com/office/drawing/2014/main" id="{F3C877A8-C31D-C526-B676-3DC99A0F0879}"/>
              </a:ext>
            </a:extLst>
          </p:cNvPr>
          <p:cNvGraphicFramePr>
            <a:graphicFrameLocks noGrp="1"/>
          </p:cNvGraphicFramePr>
          <p:nvPr>
            <p:ph idx="1"/>
            <p:extLst>
              <p:ext uri="{D42A27DB-BD31-4B8C-83A1-F6EECF244321}">
                <p14:modId xmlns:p14="http://schemas.microsoft.com/office/powerpoint/2010/main" val="838674766"/>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857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graphicEl>
                                              <a:dgm id="{A510815A-CCEF-4887-BAE8-0CCDD7788DBC}"/>
                                            </p:graphicEl>
                                          </p:spTgt>
                                        </p:tgtEl>
                                        <p:attrNameLst>
                                          <p:attrName>style.visibility</p:attrName>
                                        </p:attrNameLst>
                                      </p:cBhvr>
                                      <p:to>
                                        <p:strVal val="visible"/>
                                      </p:to>
                                    </p:set>
                                    <p:anim calcmode="lin" valueType="num">
                                      <p:cBhvr>
                                        <p:cTn id="7" dur="500" fill="hold"/>
                                        <p:tgtEl>
                                          <p:spTgt spid="7">
                                            <p:graphicEl>
                                              <a:dgm id="{A510815A-CCEF-4887-BAE8-0CCDD7788DBC}"/>
                                            </p:graphicEl>
                                          </p:spTgt>
                                        </p:tgtEl>
                                        <p:attrNameLst>
                                          <p:attrName>ppt_w</p:attrName>
                                        </p:attrNameLst>
                                      </p:cBhvr>
                                      <p:tavLst>
                                        <p:tav tm="0">
                                          <p:val>
                                            <p:fltVal val="0"/>
                                          </p:val>
                                        </p:tav>
                                        <p:tav tm="100000">
                                          <p:val>
                                            <p:strVal val="#ppt_w"/>
                                          </p:val>
                                        </p:tav>
                                      </p:tavLst>
                                    </p:anim>
                                    <p:anim calcmode="lin" valueType="num">
                                      <p:cBhvr>
                                        <p:cTn id="8" dur="500" fill="hold"/>
                                        <p:tgtEl>
                                          <p:spTgt spid="7">
                                            <p:graphicEl>
                                              <a:dgm id="{A510815A-CCEF-4887-BAE8-0CCDD7788DBC}"/>
                                            </p:graphicEl>
                                          </p:spTgt>
                                        </p:tgtEl>
                                        <p:attrNameLst>
                                          <p:attrName>ppt_h</p:attrName>
                                        </p:attrNameLst>
                                      </p:cBhvr>
                                      <p:tavLst>
                                        <p:tav tm="0">
                                          <p:val>
                                            <p:fltVal val="0"/>
                                          </p:val>
                                        </p:tav>
                                        <p:tav tm="100000">
                                          <p:val>
                                            <p:strVal val="#ppt_h"/>
                                          </p:val>
                                        </p:tav>
                                      </p:tavLst>
                                    </p:anim>
                                    <p:animEffect transition="in" filter="fade">
                                      <p:cBhvr>
                                        <p:cTn id="9" dur="500"/>
                                        <p:tgtEl>
                                          <p:spTgt spid="7">
                                            <p:graphicEl>
                                              <a:dgm id="{A510815A-CCEF-4887-BAE8-0CCDD7788DBC}"/>
                                            </p:graphic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graphicEl>
                                              <a:dgm id="{23D8EF4C-67A6-45B4-B9E7-F3A00D451322}"/>
                                            </p:graphicEl>
                                          </p:spTgt>
                                        </p:tgtEl>
                                        <p:attrNameLst>
                                          <p:attrName>style.visibility</p:attrName>
                                        </p:attrNameLst>
                                      </p:cBhvr>
                                      <p:to>
                                        <p:strVal val="visible"/>
                                      </p:to>
                                    </p:set>
                                    <p:anim calcmode="lin" valueType="num">
                                      <p:cBhvr>
                                        <p:cTn id="12" dur="500" fill="hold"/>
                                        <p:tgtEl>
                                          <p:spTgt spid="7">
                                            <p:graphicEl>
                                              <a:dgm id="{23D8EF4C-67A6-45B4-B9E7-F3A00D451322}"/>
                                            </p:graphicEl>
                                          </p:spTgt>
                                        </p:tgtEl>
                                        <p:attrNameLst>
                                          <p:attrName>ppt_w</p:attrName>
                                        </p:attrNameLst>
                                      </p:cBhvr>
                                      <p:tavLst>
                                        <p:tav tm="0">
                                          <p:val>
                                            <p:fltVal val="0"/>
                                          </p:val>
                                        </p:tav>
                                        <p:tav tm="100000">
                                          <p:val>
                                            <p:strVal val="#ppt_w"/>
                                          </p:val>
                                        </p:tav>
                                      </p:tavLst>
                                    </p:anim>
                                    <p:anim calcmode="lin" valueType="num">
                                      <p:cBhvr>
                                        <p:cTn id="13" dur="500" fill="hold"/>
                                        <p:tgtEl>
                                          <p:spTgt spid="7">
                                            <p:graphicEl>
                                              <a:dgm id="{23D8EF4C-67A6-45B4-B9E7-F3A00D451322}"/>
                                            </p:graphicEl>
                                          </p:spTgt>
                                        </p:tgtEl>
                                        <p:attrNameLst>
                                          <p:attrName>ppt_h</p:attrName>
                                        </p:attrNameLst>
                                      </p:cBhvr>
                                      <p:tavLst>
                                        <p:tav tm="0">
                                          <p:val>
                                            <p:fltVal val="0"/>
                                          </p:val>
                                        </p:tav>
                                        <p:tav tm="100000">
                                          <p:val>
                                            <p:strVal val="#ppt_h"/>
                                          </p:val>
                                        </p:tav>
                                      </p:tavLst>
                                    </p:anim>
                                    <p:animEffect transition="in" filter="fade">
                                      <p:cBhvr>
                                        <p:cTn id="14" dur="500"/>
                                        <p:tgtEl>
                                          <p:spTgt spid="7">
                                            <p:graphicEl>
                                              <a:dgm id="{23D8EF4C-67A6-45B4-B9E7-F3A00D451322}"/>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7">
                                            <p:graphicEl>
                                              <a:dgm id="{C0DFAEB9-47BB-4EFA-B4CB-DC2E98DCB225}"/>
                                            </p:graphicEl>
                                          </p:spTgt>
                                        </p:tgtEl>
                                        <p:attrNameLst>
                                          <p:attrName>style.visibility</p:attrName>
                                        </p:attrNameLst>
                                      </p:cBhvr>
                                      <p:to>
                                        <p:strVal val="visible"/>
                                      </p:to>
                                    </p:set>
                                    <p:anim calcmode="lin" valueType="num">
                                      <p:cBhvr>
                                        <p:cTn id="19" dur="500" fill="hold"/>
                                        <p:tgtEl>
                                          <p:spTgt spid="7">
                                            <p:graphicEl>
                                              <a:dgm id="{C0DFAEB9-47BB-4EFA-B4CB-DC2E98DCB225}"/>
                                            </p:graphicEl>
                                          </p:spTgt>
                                        </p:tgtEl>
                                        <p:attrNameLst>
                                          <p:attrName>ppt_w</p:attrName>
                                        </p:attrNameLst>
                                      </p:cBhvr>
                                      <p:tavLst>
                                        <p:tav tm="0">
                                          <p:val>
                                            <p:fltVal val="0"/>
                                          </p:val>
                                        </p:tav>
                                        <p:tav tm="100000">
                                          <p:val>
                                            <p:strVal val="#ppt_w"/>
                                          </p:val>
                                        </p:tav>
                                      </p:tavLst>
                                    </p:anim>
                                    <p:anim calcmode="lin" valueType="num">
                                      <p:cBhvr>
                                        <p:cTn id="20" dur="500" fill="hold"/>
                                        <p:tgtEl>
                                          <p:spTgt spid="7">
                                            <p:graphicEl>
                                              <a:dgm id="{C0DFAEB9-47BB-4EFA-B4CB-DC2E98DCB225}"/>
                                            </p:graphicEl>
                                          </p:spTgt>
                                        </p:tgtEl>
                                        <p:attrNameLst>
                                          <p:attrName>ppt_h</p:attrName>
                                        </p:attrNameLst>
                                      </p:cBhvr>
                                      <p:tavLst>
                                        <p:tav tm="0">
                                          <p:val>
                                            <p:fltVal val="0"/>
                                          </p:val>
                                        </p:tav>
                                        <p:tav tm="100000">
                                          <p:val>
                                            <p:strVal val="#ppt_h"/>
                                          </p:val>
                                        </p:tav>
                                      </p:tavLst>
                                    </p:anim>
                                    <p:animEffect transition="in" filter="fade">
                                      <p:cBhvr>
                                        <p:cTn id="21" dur="500"/>
                                        <p:tgtEl>
                                          <p:spTgt spid="7">
                                            <p:graphicEl>
                                              <a:dgm id="{C0DFAEB9-47BB-4EFA-B4CB-DC2E98DCB225}"/>
                                            </p:graphic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7">
                                            <p:graphicEl>
                                              <a:dgm id="{AB5580CA-D221-4723-ADAD-FA41907A71A9}"/>
                                            </p:graphicEl>
                                          </p:spTgt>
                                        </p:tgtEl>
                                        <p:attrNameLst>
                                          <p:attrName>style.visibility</p:attrName>
                                        </p:attrNameLst>
                                      </p:cBhvr>
                                      <p:to>
                                        <p:strVal val="visible"/>
                                      </p:to>
                                    </p:set>
                                    <p:anim calcmode="lin" valueType="num">
                                      <p:cBhvr>
                                        <p:cTn id="24" dur="500" fill="hold"/>
                                        <p:tgtEl>
                                          <p:spTgt spid="7">
                                            <p:graphicEl>
                                              <a:dgm id="{AB5580CA-D221-4723-ADAD-FA41907A71A9}"/>
                                            </p:graphicEl>
                                          </p:spTgt>
                                        </p:tgtEl>
                                        <p:attrNameLst>
                                          <p:attrName>ppt_w</p:attrName>
                                        </p:attrNameLst>
                                      </p:cBhvr>
                                      <p:tavLst>
                                        <p:tav tm="0">
                                          <p:val>
                                            <p:fltVal val="0"/>
                                          </p:val>
                                        </p:tav>
                                        <p:tav tm="100000">
                                          <p:val>
                                            <p:strVal val="#ppt_w"/>
                                          </p:val>
                                        </p:tav>
                                      </p:tavLst>
                                    </p:anim>
                                    <p:anim calcmode="lin" valueType="num">
                                      <p:cBhvr>
                                        <p:cTn id="25" dur="500" fill="hold"/>
                                        <p:tgtEl>
                                          <p:spTgt spid="7">
                                            <p:graphicEl>
                                              <a:dgm id="{AB5580CA-D221-4723-ADAD-FA41907A71A9}"/>
                                            </p:graphicEl>
                                          </p:spTgt>
                                        </p:tgtEl>
                                        <p:attrNameLst>
                                          <p:attrName>ppt_h</p:attrName>
                                        </p:attrNameLst>
                                      </p:cBhvr>
                                      <p:tavLst>
                                        <p:tav tm="0">
                                          <p:val>
                                            <p:fltVal val="0"/>
                                          </p:val>
                                        </p:tav>
                                        <p:tav tm="100000">
                                          <p:val>
                                            <p:strVal val="#ppt_h"/>
                                          </p:val>
                                        </p:tav>
                                      </p:tavLst>
                                    </p:anim>
                                    <p:animEffect transition="in" filter="fade">
                                      <p:cBhvr>
                                        <p:cTn id="26" dur="500"/>
                                        <p:tgtEl>
                                          <p:spTgt spid="7">
                                            <p:graphicEl>
                                              <a:dgm id="{AB5580CA-D221-4723-ADAD-FA41907A71A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7">
                                            <p:graphicEl>
                                              <a:dgm id="{56EB7740-BC4A-42DD-94D6-867260083007}"/>
                                            </p:graphicEl>
                                          </p:spTgt>
                                        </p:tgtEl>
                                        <p:attrNameLst>
                                          <p:attrName>style.visibility</p:attrName>
                                        </p:attrNameLst>
                                      </p:cBhvr>
                                      <p:to>
                                        <p:strVal val="visible"/>
                                      </p:to>
                                    </p:set>
                                    <p:anim calcmode="lin" valueType="num">
                                      <p:cBhvr>
                                        <p:cTn id="31" dur="500" fill="hold"/>
                                        <p:tgtEl>
                                          <p:spTgt spid="7">
                                            <p:graphicEl>
                                              <a:dgm id="{56EB7740-BC4A-42DD-94D6-867260083007}"/>
                                            </p:graphicEl>
                                          </p:spTgt>
                                        </p:tgtEl>
                                        <p:attrNameLst>
                                          <p:attrName>ppt_w</p:attrName>
                                        </p:attrNameLst>
                                      </p:cBhvr>
                                      <p:tavLst>
                                        <p:tav tm="0">
                                          <p:val>
                                            <p:fltVal val="0"/>
                                          </p:val>
                                        </p:tav>
                                        <p:tav tm="100000">
                                          <p:val>
                                            <p:strVal val="#ppt_w"/>
                                          </p:val>
                                        </p:tav>
                                      </p:tavLst>
                                    </p:anim>
                                    <p:anim calcmode="lin" valueType="num">
                                      <p:cBhvr>
                                        <p:cTn id="32" dur="500" fill="hold"/>
                                        <p:tgtEl>
                                          <p:spTgt spid="7">
                                            <p:graphicEl>
                                              <a:dgm id="{56EB7740-BC4A-42DD-94D6-867260083007}"/>
                                            </p:graphicEl>
                                          </p:spTgt>
                                        </p:tgtEl>
                                        <p:attrNameLst>
                                          <p:attrName>ppt_h</p:attrName>
                                        </p:attrNameLst>
                                      </p:cBhvr>
                                      <p:tavLst>
                                        <p:tav tm="0">
                                          <p:val>
                                            <p:fltVal val="0"/>
                                          </p:val>
                                        </p:tav>
                                        <p:tav tm="100000">
                                          <p:val>
                                            <p:strVal val="#ppt_h"/>
                                          </p:val>
                                        </p:tav>
                                      </p:tavLst>
                                    </p:anim>
                                    <p:animEffect transition="in" filter="fade">
                                      <p:cBhvr>
                                        <p:cTn id="33" dur="500"/>
                                        <p:tgtEl>
                                          <p:spTgt spid="7">
                                            <p:graphicEl>
                                              <a:dgm id="{56EB7740-BC4A-42DD-94D6-867260083007}"/>
                                            </p:graphic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7">
                                            <p:graphicEl>
                                              <a:dgm id="{A551A483-5BFE-4772-81B3-A8708CA73A45}"/>
                                            </p:graphicEl>
                                          </p:spTgt>
                                        </p:tgtEl>
                                        <p:attrNameLst>
                                          <p:attrName>style.visibility</p:attrName>
                                        </p:attrNameLst>
                                      </p:cBhvr>
                                      <p:to>
                                        <p:strVal val="visible"/>
                                      </p:to>
                                    </p:set>
                                    <p:anim calcmode="lin" valueType="num">
                                      <p:cBhvr>
                                        <p:cTn id="36" dur="500" fill="hold"/>
                                        <p:tgtEl>
                                          <p:spTgt spid="7">
                                            <p:graphicEl>
                                              <a:dgm id="{A551A483-5BFE-4772-81B3-A8708CA73A45}"/>
                                            </p:graphicEl>
                                          </p:spTgt>
                                        </p:tgtEl>
                                        <p:attrNameLst>
                                          <p:attrName>ppt_w</p:attrName>
                                        </p:attrNameLst>
                                      </p:cBhvr>
                                      <p:tavLst>
                                        <p:tav tm="0">
                                          <p:val>
                                            <p:fltVal val="0"/>
                                          </p:val>
                                        </p:tav>
                                        <p:tav tm="100000">
                                          <p:val>
                                            <p:strVal val="#ppt_w"/>
                                          </p:val>
                                        </p:tav>
                                      </p:tavLst>
                                    </p:anim>
                                    <p:anim calcmode="lin" valueType="num">
                                      <p:cBhvr>
                                        <p:cTn id="37" dur="500" fill="hold"/>
                                        <p:tgtEl>
                                          <p:spTgt spid="7">
                                            <p:graphicEl>
                                              <a:dgm id="{A551A483-5BFE-4772-81B3-A8708CA73A45}"/>
                                            </p:graphicEl>
                                          </p:spTgt>
                                        </p:tgtEl>
                                        <p:attrNameLst>
                                          <p:attrName>ppt_h</p:attrName>
                                        </p:attrNameLst>
                                      </p:cBhvr>
                                      <p:tavLst>
                                        <p:tav tm="0">
                                          <p:val>
                                            <p:fltVal val="0"/>
                                          </p:val>
                                        </p:tav>
                                        <p:tav tm="100000">
                                          <p:val>
                                            <p:strVal val="#ppt_h"/>
                                          </p:val>
                                        </p:tav>
                                      </p:tavLst>
                                    </p:anim>
                                    <p:animEffect transition="in" filter="fade">
                                      <p:cBhvr>
                                        <p:cTn id="38" dur="500"/>
                                        <p:tgtEl>
                                          <p:spTgt spid="7">
                                            <p:graphicEl>
                                              <a:dgm id="{A551A483-5BFE-4772-81B3-A8708CA73A45}"/>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7">
                                            <p:graphicEl>
                                              <a:dgm id="{0B9545A0-9FF9-4DAC-84F3-33F77451C06B}"/>
                                            </p:graphicEl>
                                          </p:spTgt>
                                        </p:tgtEl>
                                        <p:attrNameLst>
                                          <p:attrName>style.visibility</p:attrName>
                                        </p:attrNameLst>
                                      </p:cBhvr>
                                      <p:to>
                                        <p:strVal val="visible"/>
                                      </p:to>
                                    </p:set>
                                    <p:anim calcmode="lin" valueType="num">
                                      <p:cBhvr>
                                        <p:cTn id="43" dur="500" fill="hold"/>
                                        <p:tgtEl>
                                          <p:spTgt spid="7">
                                            <p:graphicEl>
                                              <a:dgm id="{0B9545A0-9FF9-4DAC-84F3-33F77451C06B}"/>
                                            </p:graphicEl>
                                          </p:spTgt>
                                        </p:tgtEl>
                                        <p:attrNameLst>
                                          <p:attrName>ppt_w</p:attrName>
                                        </p:attrNameLst>
                                      </p:cBhvr>
                                      <p:tavLst>
                                        <p:tav tm="0">
                                          <p:val>
                                            <p:fltVal val="0"/>
                                          </p:val>
                                        </p:tav>
                                        <p:tav tm="100000">
                                          <p:val>
                                            <p:strVal val="#ppt_w"/>
                                          </p:val>
                                        </p:tav>
                                      </p:tavLst>
                                    </p:anim>
                                    <p:anim calcmode="lin" valueType="num">
                                      <p:cBhvr>
                                        <p:cTn id="44" dur="500" fill="hold"/>
                                        <p:tgtEl>
                                          <p:spTgt spid="7">
                                            <p:graphicEl>
                                              <a:dgm id="{0B9545A0-9FF9-4DAC-84F3-33F77451C06B}"/>
                                            </p:graphicEl>
                                          </p:spTgt>
                                        </p:tgtEl>
                                        <p:attrNameLst>
                                          <p:attrName>ppt_h</p:attrName>
                                        </p:attrNameLst>
                                      </p:cBhvr>
                                      <p:tavLst>
                                        <p:tav tm="0">
                                          <p:val>
                                            <p:fltVal val="0"/>
                                          </p:val>
                                        </p:tav>
                                        <p:tav tm="100000">
                                          <p:val>
                                            <p:strVal val="#ppt_h"/>
                                          </p:val>
                                        </p:tav>
                                      </p:tavLst>
                                    </p:anim>
                                    <p:animEffect transition="in" filter="fade">
                                      <p:cBhvr>
                                        <p:cTn id="45" dur="500"/>
                                        <p:tgtEl>
                                          <p:spTgt spid="7">
                                            <p:graphicEl>
                                              <a:dgm id="{0B9545A0-9FF9-4DAC-84F3-33F77451C06B}"/>
                                            </p:graphicEl>
                                          </p:spTgt>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7">
                                            <p:graphicEl>
                                              <a:dgm id="{D7B88F24-6F99-49F7-88B1-47919015CE54}"/>
                                            </p:graphicEl>
                                          </p:spTgt>
                                        </p:tgtEl>
                                        <p:attrNameLst>
                                          <p:attrName>style.visibility</p:attrName>
                                        </p:attrNameLst>
                                      </p:cBhvr>
                                      <p:to>
                                        <p:strVal val="visible"/>
                                      </p:to>
                                    </p:set>
                                    <p:anim calcmode="lin" valueType="num">
                                      <p:cBhvr>
                                        <p:cTn id="48" dur="500" fill="hold"/>
                                        <p:tgtEl>
                                          <p:spTgt spid="7">
                                            <p:graphicEl>
                                              <a:dgm id="{D7B88F24-6F99-49F7-88B1-47919015CE54}"/>
                                            </p:graphicEl>
                                          </p:spTgt>
                                        </p:tgtEl>
                                        <p:attrNameLst>
                                          <p:attrName>ppt_w</p:attrName>
                                        </p:attrNameLst>
                                      </p:cBhvr>
                                      <p:tavLst>
                                        <p:tav tm="0">
                                          <p:val>
                                            <p:fltVal val="0"/>
                                          </p:val>
                                        </p:tav>
                                        <p:tav tm="100000">
                                          <p:val>
                                            <p:strVal val="#ppt_w"/>
                                          </p:val>
                                        </p:tav>
                                      </p:tavLst>
                                    </p:anim>
                                    <p:anim calcmode="lin" valueType="num">
                                      <p:cBhvr>
                                        <p:cTn id="49" dur="500" fill="hold"/>
                                        <p:tgtEl>
                                          <p:spTgt spid="7">
                                            <p:graphicEl>
                                              <a:dgm id="{D7B88F24-6F99-49F7-88B1-47919015CE54}"/>
                                            </p:graphicEl>
                                          </p:spTgt>
                                        </p:tgtEl>
                                        <p:attrNameLst>
                                          <p:attrName>ppt_h</p:attrName>
                                        </p:attrNameLst>
                                      </p:cBhvr>
                                      <p:tavLst>
                                        <p:tav tm="0">
                                          <p:val>
                                            <p:fltVal val="0"/>
                                          </p:val>
                                        </p:tav>
                                        <p:tav tm="100000">
                                          <p:val>
                                            <p:strVal val="#ppt_h"/>
                                          </p:val>
                                        </p:tav>
                                      </p:tavLst>
                                    </p:anim>
                                    <p:animEffect transition="in" filter="fade">
                                      <p:cBhvr>
                                        <p:cTn id="50" dur="500"/>
                                        <p:tgtEl>
                                          <p:spTgt spid="7">
                                            <p:graphicEl>
                                              <a:dgm id="{D7B88F24-6F99-49F7-88B1-47919015C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F23E-F934-9E1B-91CA-087E8DD4E5BD}"/>
              </a:ext>
            </a:extLst>
          </p:cNvPr>
          <p:cNvSpPr>
            <a:spLocks noGrp="1"/>
          </p:cNvSpPr>
          <p:nvPr>
            <p:ph type="title"/>
          </p:nvPr>
        </p:nvSpPr>
        <p:spPr/>
        <p:txBody>
          <a:bodyPr/>
          <a:lstStyle/>
          <a:p>
            <a:r>
              <a:rPr lang="en-GB" dirty="0"/>
              <a:t>SMART Objectives</a:t>
            </a:r>
          </a:p>
        </p:txBody>
      </p:sp>
      <p:graphicFrame>
        <p:nvGraphicFramePr>
          <p:cNvPr id="5" name="Content Placeholder 2">
            <a:extLst>
              <a:ext uri="{FF2B5EF4-FFF2-40B4-BE49-F238E27FC236}">
                <a16:creationId xmlns:a16="http://schemas.microsoft.com/office/drawing/2014/main" id="{D2DBEFAA-84A7-F42B-B9DA-DB2D077FFB9B}"/>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441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32D7AED1-2DBF-452A-A46C-3C417E0881FD}"/>
                                            </p:graphicEl>
                                          </p:spTgt>
                                        </p:tgtEl>
                                        <p:attrNameLst>
                                          <p:attrName>style.visibility</p:attrName>
                                        </p:attrNameLst>
                                      </p:cBhvr>
                                      <p:to>
                                        <p:strVal val="visible"/>
                                      </p:to>
                                    </p:set>
                                    <p:animEffect transition="in" filter="fade">
                                      <p:cBhvr>
                                        <p:cTn id="7" dur="500"/>
                                        <p:tgtEl>
                                          <p:spTgt spid="5">
                                            <p:graphicEl>
                                              <a:dgm id="{32D7AED1-2DBF-452A-A46C-3C417E0881F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0B0C642C-850C-48CB-9B7E-BB9724C1CFF2}"/>
                                            </p:graphicEl>
                                          </p:spTgt>
                                        </p:tgtEl>
                                        <p:attrNameLst>
                                          <p:attrName>style.visibility</p:attrName>
                                        </p:attrNameLst>
                                      </p:cBhvr>
                                      <p:to>
                                        <p:strVal val="visible"/>
                                      </p:to>
                                    </p:set>
                                    <p:animEffect transition="in" filter="fade">
                                      <p:cBhvr>
                                        <p:cTn id="10" dur="500"/>
                                        <p:tgtEl>
                                          <p:spTgt spid="5">
                                            <p:graphicEl>
                                              <a:dgm id="{0B0C642C-850C-48CB-9B7E-BB9724C1CFF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2C8D7FB-EF62-46CA-8CAB-D5DD62EB1C26}"/>
                                            </p:graphicEl>
                                          </p:spTgt>
                                        </p:tgtEl>
                                        <p:attrNameLst>
                                          <p:attrName>style.visibility</p:attrName>
                                        </p:attrNameLst>
                                      </p:cBhvr>
                                      <p:to>
                                        <p:strVal val="visible"/>
                                      </p:to>
                                    </p:set>
                                    <p:animEffect transition="in" filter="fade">
                                      <p:cBhvr>
                                        <p:cTn id="15" dur="500"/>
                                        <p:tgtEl>
                                          <p:spTgt spid="5">
                                            <p:graphicEl>
                                              <a:dgm id="{52C8D7FB-EF62-46CA-8CAB-D5DD62EB1C2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CFB0D2DD-8A2E-4319-87ED-DFDCDBCF7BD5}"/>
                                            </p:graphicEl>
                                          </p:spTgt>
                                        </p:tgtEl>
                                        <p:attrNameLst>
                                          <p:attrName>style.visibility</p:attrName>
                                        </p:attrNameLst>
                                      </p:cBhvr>
                                      <p:to>
                                        <p:strVal val="visible"/>
                                      </p:to>
                                    </p:set>
                                    <p:animEffect transition="in" filter="fade">
                                      <p:cBhvr>
                                        <p:cTn id="18" dur="500"/>
                                        <p:tgtEl>
                                          <p:spTgt spid="5">
                                            <p:graphicEl>
                                              <a:dgm id="{CFB0D2DD-8A2E-4319-87ED-DFDCDBCF7BD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19105B52-0208-4D67-A9D7-A1341816663A}"/>
                                            </p:graphicEl>
                                          </p:spTgt>
                                        </p:tgtEl>
                                        <p:attrNameLst>
                                          <p:attrName>style.visibility</p:attrName>
                                        </p:attrNameLst>
                                      </p:cBhvr>
                                      <p:to>
                                        <p:strVal val="visible"/>
                                      </p:to>
                                    </p:set>
                                    <p:animEffect transition="in" filter="fade">
                                      <p:cBhvr>
                                        <p:cTn id="23" dur="500"/>
                                        <p:tgtEl>
                                          <p:spTgt spid="5">
                                            <p:graphicEl>
                                              <a:dgm id="{19105B52-0208-4D67-A9D7-A134181666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C3E0C61B-8BAE-4E1F-A622-00E3C518906C}"/>
                                            </p:graphicEl>
                                          </p:spTgt>
                                        </p:tgtEl>
                                        <p:attrNameLst>
                                          <p:attrName>style.visibility</p:attrName>
                                        </p:attrNameLst>
                                      </p:cBhvr>
                                      <p:to>
                                        <p:strVal val="visible"/>
                                      </p:to>
                                    </p:set>
                                    <p:animEffect transition="in" filter="fade">
                                      <p:cBhvr>
                                        <p:cTn id="26" dur="500"/>
                                        <p:tgtEl>
                                          <p:spTgt spid="5">
                                            <p:graphicEl>
                                              <a:dgm id="{C3E0C61B-8BAE-4E1F-A622-00E3C518906C}"/>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26F6180A-7ED1-45E6-B667-2B2C6F5EF2C9}"/>
                                            </p:graphicEl>
                                          </p:spTgt>
                                        </p:tgtEl>
                                        <p:attrNameLst>
                                          <p:attrName>style.visibility</p:attrName>
                                        </p:attrNameLst>
                                      </p:cBhvr>
                                      <p:to>
                                        <p:strVal val="visible"/>
                                      </p:to>
                                    </p:set>
                                    <p:animEffect transition="in" filter="fade">
                                      <p:cBhvr>
                                        <p:cTn id="31" dur="500"/>
                                        <p:tgtEl>
                                          <p:spTgt spid="5">
                                            <p:graphicEl>
                                              <a:dgm id="{26F6180A-7ED1-45E6-B667-2B2C6F5EF2C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085E4217-A62D-4EAF-9BC1-007BC060FCCA}"/>
                                            </p:graphicEl>
                                          </p:spTgt>
                                        </p:tgtEl>
                                        <p:attrNameLst>
                                          <p:attrName>style.visibility</p:attrName>
                                        </p:attrNameLst>
                                      </p:cBhvr>
                                      <p:to>
                                        <p:strVal val="visible"/>
                                      </p:to>
                                    </p:set>
                                    <p:animEffect transition="in" filter="fade">
                                      <p:cBhvr>
                                        <p:cTn id="34" dur="500"/>
                                        <p:tgtEl>
                                          <p:spTgt spid="5">
                                            <p:graphicEl>
                                              <a:dgm id="{085E4217-A62D-4EAF-9BC1-007BC060FCCA}"/>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A4E2799E-B927-487D-B979-ABF54C3772DB}"/>
                                            </p:graphicEl>
                                          </p:spTgt>
                                        </p:tgtEl>
                                        <p:attrNameLst>
                                          <p:attrName>style.visibility</p:attrName>
                                        </p:attrNameLst>
                                      </p:cBhvr>
                                      <p:to>
                                        <p:strVal val="visible"/>
                                      </p:to>
                                    </p:set>
                                    <p:animEffect transition="in" filter="fade">
                                      <p:cBhvr>
                                        <p:cTn id="39" dur="500"/>
                                        <p:tgtEl>
                                          <p:spTgt spid="5">
                                            <p:graphicEl>
                                              <a:dgm id="{A4E2799E-B927-487D-B979-ABF54C3772DB}"/>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B3D0EFFB-1399-411D-9AFB-CF7F88C33ABA}"/>
                                            </p:graphicEl>
                                          </p:spTgt>
                                        </p:tgtEl>
                                        <p:attrNameLst>
                                          <p:attrName>style.visibility</p:attrName>
                                        </p:attrNameLst>
                                      </p:cBhvr>
                                      <p:to>
                                        <p:strVal val="visible"/>
                                      </p:to>
                                    </p:set>
                                    <p:animEffect transition="in" filter="fade">
                                      <p:cBhvr>
                                        <p:cTn id="42" dur="500"/>
                                        <p:tgtEl>
                                          <p:spTgt spid="5">
                                            <p:graphicEl>
                                              <a:dgm id="{B3D0EFFB-1399-411D-9AFB-CF7F88C33A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7586E7-BAE5-E770-9583-60B17B4AA50C}"/>
              </a:ext>
            </a:extLst>
          </p:cNvPr>
          <p:cNvSpPr>
            <a:spLocks noGrp="1"/>
          </p:cNvSpPr>
          <p:nvPr>
            <p:ph type="title"/>
          </p:nvPr>
        </p:nvSpPr>
        <p:spPr/>
        <p:txBody>
          <a:bodyPr/>
          <a:lstStyle/>
          <a:p>
            <a:r>
              <a:rPr lang="en-GB" dirty="0"/>
              <a:t>Example of SMART Goal</a:t>
            </a:r>
          </a:p>
        </p:txBody>
      </p:sp>
      <p:sp>
        <p:nvSpPr>
          <p:cNvPr id="5" name="Content Placeholder 4">
            <a:extLst>
              <a:ext uri="{FF2B5EF4-FFF2-40B4-BE49-F238E27FC236}">
                <a16:creationId xmlns:a16="http://schemas.microsoft.com/office/drawing/2014/main" id="{D8C1F8BB-E8A4-39A5-85AF-A10742753096}"/>
              </a:ext>
            </a:extLst>
          </p:cNvPr>
          <p:cNvSpPr>
            <a:spLocks noGrp="1"/>
          </p:cNvSpPr>
          <p:nvPr>
            <p:ph sz="half" idx="1"/>
          </p:nvPr>
        </p:nvSpPr>
        <p:spPr/>
        <p:txBody>
          <a:bodyPr>
            <a:normAutofit/>
          </a:bodyPr>
          <a:lstStyle/>
          <a:p>
            <a:pPr marL="0" indent="0">
              <a:buNone/>
            </a:pPr>
            <a:r>
              <a:rPr lang="en-US" sz="7200" dirty="0"/>
              <a:t>“I want to lose weight”</a:t>
            </a:r>
            <a:endParaRPr lang="en-GB" sz="7200" dirty="0"/>
          </a:p>
        </p:txBody>
      </p:sp>
      <p:pic>
        <p:nvPicPr>
          <p:cNvPr id="8" name="Content Placeholder 7" descr="Thumbs Down with solid fill">
            <a:extLst>
              <a:ext uri="{FF2B5EF4-FFF2-40B4-BE49-F238E27FC236}">
                <a16:creationId xmlns:a16="http://schemas.microsoft.com/office/drawing/2014/main" id="{780F024C-B517-09FB-B1EF-67FE01DFDC18}"/>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tretch>
            <a:fillRect/>
          </a:stretch>
        </p:blipFill>
        <p:spPr>
          <a:xfrm>
            <a:off x="5124316" y="1835767"/>
            <a:ext cx="4412633" cy="4412633"/>
          </a:xfrm>
        </p:spPr>
      </p:pic>
    </p:spTree>
    <p:extLst>
      <p:ext uri="{BB962C8B-B14F-4D97-AF65-F5344CB8AC3E}">
        <p14:creationId xmlns:p14="http://schemas.microsoft.com/office/powerpoint/2010/main" val="197719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584AD-9BC1-0F59-2025-B49FC3B31F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F284FE4-F739-8806-3C7D-11C3F999EDB9}"/>
              </a:ext>
            </a:extLst>
          </p:cNvPr>
          <p:cNvSpPr>
            <a:spLocks noGrp="1"/>
          </p:cNvSpPr>
          <p:nvPr>
            <p:ph type="title"/>
          </p:nvPr>
        </p:nvSpPr>
        <p:spPr/>
        <p:txBody>
          <a:bodyPr/>
          <a:lstStyle/>
          <a:p>
            <a:r>
              <a:rPr lang="en-GB" dirty="0"/>
              <a:t>Example of SMART Goal</a:t>
            </a:r>
          </a:p>
        </p:txBody>
      </p:sp>
      <p:sp>
        <p:nvSpPr>
          <p:cNvPr id="5" name="Content Placeholder 4">
            <a:extLst>
              <a:ext uri="{FF2B5EF4-FFF2-40B4-BE49-F238E27FC236}">
                <a16:creationId xmlns:a16="http://schemas.microsoft.com/office/drawing/2014/main" id="{1F8601D5-2277-EF97-8230-7194364F3928}"/>
              </a:ext>
            </a:extLst>
          </p:cNvPr>
          <p:cNvSpPr>
            <a:spLocks noGrp="1"/>
          </p:cNvSpPr>
          <p:nvPr>
            <p:ph sz="half" idx="1"/>
          </p:nvPr>
        </p:nvSpPr>
        <p:spPr/>
        <p:txBody>
          <a:bodyPr>
            <a:normAutofit fontScale="92500" lnSpcReduction="20000"/>
          </a:bodyPr>
          <a:lstStyle/>
          <a:p>
            <a:pPr marL="0" indent="0">
              <a:buNone/>
            </a:pPr>
            <a:r>
              <a:rPr lang="en-US" sz="3200" dirty="0"/>
              <a:t>“I want to lose 20 </a:t>
            </a:r>
            <a:r>
              <a:rPr lang="en-US" sz="3200" dirty="0" err="1"/>
              <a:t>lbs</a:t>
            </a:r>
            <a:r>
              <a:rPr lang="en-US" sz="3200" dirty="0"/>
              <a:t> by April 15th 2026. I will perform a half hour of cardio and half hour of strength training per day, 5 times a week and I will only eat starchy carbohydrates 3 times a week.” </a:t>
            </a:r>
            <a:endParaRPr lang="en-GB" sz="3200" dirty="0"/>
          </a:p>
        </p:txBody>
      </p:sp>
      <p:pic>
        <p:nvPicPr>
          <p:cNvPr id="8" name="Content Placeholder 7" descr="Thumbs up sign with solid fill">
            <a:extLst>
              <a:ext uri="{FF2B5EF4-FFF2-40B4-BE49-F238E27FC236}">
                <a16:creationId xmlns:a16="http://schemas.microsoft.com/office/drawing/2014/main" id="{9B88F944-6AD8-3669-99CD-9D9501B86F2C}"/>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rcRect/>
          <a:stretch/>
        </p:blipFill>
        <p:spPr>
          <a:xfrm>
            <a:off x="5124316" y="1835767"/>
            <a:ext cx="4412633" cy="4412633"/>
          </a:xfrm>
        </p:spPr>
      </p:pic>
    </p:spTree>
    <p:extLst>
      <p:ext uri="{BB962C8B-B14F-4D97-AF65-F5344CB8AC3E}">
        <p14:creationId xmlns:p14="http://schemas.microsoft.com/office/powerpoint/2010/main" val="96394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9D8AC8-E1F2-6CAC-480B-65401F4C47CE}"/>
              </a:ext>
            </a:extLst>
          </p:cNvPr>
          <p:cNvSpPr>
            <a:spLocks noGrp="1"/>
          </p:cNvSpPr>
          <p:nvPr>
            <p:ph type="title"/>
          </p:nvPr>
        </p:nvSpPr>
        <p:spPr>
          <a:xfrm>
            <a:off x="5536734" y="609600"/>
            <a:ext cx="3737268" cy="1320800"/>
          </a:xfrm>
        </p:spPr>
        <p:txBody>
          <a:bodyPr>
            <a:normAutofit/>
          </a:bodyPr>
          <a:lstStyle/>
          <a:p>
            <a:r>
              <a:rPr lang="en-GB" dirty="0"/>
              <a:t>Your Assignment Task:</a:t>
            </a:r>
          </a:p>
        </p:txBody>
      </p:sp>
      <p:sp>
        <p:nvSpPr>
          <p:cNvPr id="6" name="Content Placeholder 5">
            <a:extLst>
              <a:ext uri="{FF2B5EF4-FFF2-40B4-BE49-F238E27FC236}">
                <a16:creationId xmlns:a16="http://schemas.microsoft.com/office/drawing/2014/main" id="{20C6D106-50F4-A83E-4BB1-2E1910B7A06D}"/>
              </a:ext>
            </a:extLst>
          </p:cNvPr>
          <p:cNvSpPr>
            <a:spLocks noGrp="1"/>
          </p:cNvSpPr>
          <p:nvPr>
            <p:ph idx="1"/>
          </p:nvPr>
        </p:nvSpPr>
        <p:spPr>
          <a:xfrm>
            <a:off x="5209563" y="2160589"/>
            <a:ext cx="4064439" cy="3880773"/>
          </a:xfrm>
        </p:spPr>
        <p:txBody>
          <a:bodyPr>
            <a:normAutofit/>
          </a:bodyPr>
          <a:lstStyle/>
          <a:p>
            <a:pPr lvl="0"/>
            <a:r>
              <a:rPr lang="en-GB" dirty="0"/>
              <a:t>List your main short term and long-term goals (include academic, personal, and professional/job related goals) </a:t>
            </a:r>
          </a:p>
          <a:p>
            <a:pPr lvl="0"/>
            <a:r>
              <a:rPr lang="en-GB" dirty="0"/>
              <a:t>From the information you have discovered and documented above, create action plans (that conform to the S.M.A.R.T guidelines) for the Academic and Personal/Professional Skills you need to attain to improve yourself and/or achieve your goals. Do this for at least 4 items.</a:t>
            </a:r>
          </a:p>
          <a:p>
            <a:pPr marL="0" indent="0">
              <a:buNone/>
            </a:pPr>
            <a:endParaRPr lang="en-GB" dirty="0"/>
          </a:p>
        </p:txBody>
      </p:sp>
      <p:pic>
        <p:nvPicPr>
          <p:cNvPr id="8" name="Picture 7" descr="A person reaching for a paper on a table full of paper and sticky notes">
            <a:extLst>
              <a:ext uri="{FF2B5EF4-FFF2-40B4-BE49-F238E27FC236}">
                <a16:creationId xmlns:a16="http://schemas.microsoft.com/office/drawing/2014/main" id="{C01E5D5B-6D91-AC4D-BE5D-1721E00167C1}"/>
              </a:ext>
            </a:extLst>
          </p:cNvPr>
          <p:cNvPicPr>
            <a:picLocks noChangeAspect="1"/>
          </p:cNvPicPr>
          <p:nvPr/>
        </p:nvPicPr>
        <p:blipFill>
          <a:blip r:embed="rId2"/>
          <a:srcRect l="23249" r="24241"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26019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E7E3-94A4-E282-AFF3-7B542C7B095D}"/>
              </a:ext>
            </a:extLst>
          </p:cNvPr>
          <p:cNvSpPr>
            <a:spLocks noGrp="1"/>
          </p:cNvSpPr>
          <p:nvPr>
            <p:ph type="title"/>
          </p:nvPr>
        </p:nvSpPr>
        <p:spPr>
          <a:xfrm>
            <a:off x="677334" y="609600"/>
            <a:ext cx="8596668" cy="766527"/>
          </a:xfrm>
        </p:spPr>
        <p:txBody>
          <a:bodyPr/>
          <a:lstStyle/>
          <a:p>
            <a:r>
              <a:rPr lang="en-GB" dirty="0"/>
              <a:t>PDP Template Guide:</a:t>
            </a:r>
          </a:p>
        </p:txBody>
      </p:sp>
      <p:sp>
        <p:nvSpPr>
          <p:cNvPr id="3" name="Content Placeholder 2">
            <a:extLst>
              <a:ext uri="{FF2B5EF4-FFF2-40B4-BE49-F238E27FC236}">
                <a16:creationId xmlns:a16="http://schemas.microsoft.com/office/drawing/2014/main" id="{C77B5433-6BC1-0923-9EC4-0A018408D170}"/>
              </a:ext>
            </a:extLst>
          </p:cNvPr>
          <p:cNvSpPr>
            <a:spLocks noGrp="1"/>
          </p:cNvSpPr>
          <p:nvPr>
            <p:ph idx="1"/>
          </p:nvPr>
        </p:nvSpPr>
        <p:spPr>
          <a:xfrm>
            <a:off x="677334" y="1376127"/>
            <a:ext cx="8596668" cy="5006566"/>
          </a:xfrm>
        </p:spPr>
        <p:txBody>
          <a:bodyPr>
            <a:normAutofit fontScale="92500" lnSpcReduction="20000"/>
          </a:bodyPr>
          <a:lstStyle/>
          <a:p>
            <a:pPr>
              <a:lnSpc>
                <a:spcPct val="110000"/>
              </a:lnSpc>
              <a:spcBef>
                <a:spcPts val="600"/>
              </a:spcBef>
            </a:pPr>
            <a:r>
              <a:rPr lang="en-GB" b="1" dirty="0"/>
              <a:t>Column 1 </a:t>
            </a:r>
            <a:r>
              <a:rPr lang="en-GB" dirty="0"/>
              <a:t>-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do I want/need to learn or develop?: </a:t>
            </a:r>
            <a:r>
              <a:rPr lang="en-GB" dirty="0"/>
              <a:t>Identify a development need and record this.  The skills could be a hard or soft skill.  A technical, academic, digital or employability skill.  You might say something like:  After some reflection, I need to develop my referencing or report writing skills or Teamwork or communication skills, a growth mindset, or programming, game development, data analysis or network security skills.</a:t>
            </a:r>
          </a:p>
          <a:p>
            <a:pPr>
              <a:lnSpc>
                <a:spcPct val="110000"/>
              </a:lnSpc>
              <a:spcBef>
                <a:spcPts val="600"/>
              </a:spcBef>
            </a:pPr>
            <a:r>
              <a:rPr lang="en-GB" b="1" dirty="0"/>
              <a:t>Column 2</a:t>
            </a:r>
            <a:r>
              <a:rPr lang="en-GB" dirty="0"/>
              <a:t> -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will I do to achieve this?: </a:t>
            </a:r>
            <a:r>
              <a:rPr lang="en-GB" dirty="0"/>
              <a:t>you will then identify a development activity to help you with your learning need. E.g. on the </a:t>
            </a:r>
            <a:r>
              <a:rPr lang="en-GB" dirty="0" err="1"/>
              <a:t>Linkedin</a:t>
            </a:r>
            <a:r>
              <a:rPr lang="en-GB" dirty="0"/>
              <a:t> learning website I have identified a course and some video resources which I am going to watch to develop the required skills.  </a:t>
            </a:r>
          </a:p>
          <a:p>
            <a:pPr>
              <a:lnSpc>
                <a:spcPct val="110000"/>
              </a:lnSpc>
              <a:spcBef>
                <a:spcPts val="600"/>
              </a:spcBef>
            </a:pPr>
            <a:r>
              <a:rPr lang="en-GB" b="1" dirty="0"/>
              <a:t>Column 3 -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resources or support will I need?: </a:t>
            </a:r>
            <a:r>
              <a:rPr lang="en-GB" sz="1600" dirty="0">
                <a:latin typeface="Arial" panose="020B0604020202020204" pitchFamily="34" charset="0"/>
                <a:ea typeface="Times New Roman" panose="02020603050405020304" pitchFamily="18" charset="0"/>
                <a:cs typeface="Times New Roman" panose="02020603050405020304" pitchFamily="18" charset="0"/>
              </a:rPr>
              <a:t>here</a:t>
            </a:r>
            <a:r>
              <a:rPr lang="en-GB" sz="1600" b="1" dirty="0">
                <a:latin typeface="Arial" panose="020B0604020202020204" pitchFamily="34" charset="0"/>
                <a:ea typeface="Times New Roman" panose="02020603050405020304" pitchFamily="18" charset="0"/>
                <a:cs typeface="Times New Roman" panose="02020603050405020304" pitchFamily="18" charset="0"/>
              </a:rPr>
              <a:t> </a:t>
            </a:r>
            <a:r>
              <a:rPr lang="en-GB" dirty="0"/>
              <a:t>you can state and cite the courses / videos / articles / research papers or other resource you will need. This could also be a training course, a person, help from others etc. You can reference here the support resources that will help you.</a:t>
            </a:r>
          </a:p>
          <a:p>
            <a:pPr>
              <a:lnSpc>
                <a:spcPct val="110000"/>
              </a:lnSpc>
              <a:spcBef>
                <a:spcPts val="600"/>
              </a:spcBef>
            </a:pPr>
            <a:r>
              <a:rPr lang="en-GB" b="1" dirty="0"/>
              <a:t>Column 4 -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will my success criteria be?: </a:t>
            </a:r>
            <a:r>
              <a:rPr lang="en-GB" sz="1600" dirty="0">
                <a:latin typeface="Arial" panose="020B0604020202020204" pitchFamily="34" charset="0"/>
                <a:ea typeface="Times New Roman" panose="02020603050405020304" pitchFamily="18" charset="0"/>
                <a:cs typeface="Times New Roman" panose="02020603050405020304" pitchFamily="18" charset="0"/>
              </a:rPr>
              <a:t>here</a:t>
            </a:r>
            <a:r>
              <a:rPr lang="en-GB" sz="1600" b="1" dirty="0">
                <a:latin typeface="Arial" panose="020B0604020202020204" pitchFamily="34" charset="0"/>
                <a:ea typeface="Times New Roman" panose="02020603050405020304" pitchFamily="18" charset="0"/>
                <a:cs typeface="Times New Roman" panose="02020603050405020304" pitchFamily="18" charset="0"/>
              </a:rPr>
              <a:t> </a:t>
            </a:r>
            <a:r>
              <a:rPr lang="en-GB" dirty="0"/>
              <a:t>is where you record how you will know you have achieved the learning identified.  This might be something like </a:t>
            </a:r>
            <a:r>
              <a:rPr lang="en-GB" i="1" dirty="0"/>
              <a:t>‘I am able to understand and use the language/code/tool more confidently …….’.</a:t>
            </a:r>
          </a:p>
          <a:p>
            <a:pPr>
              <a:lnSpc>
                <a:spcPct val="110000"/>
              </a:lnSpc>
              <a:spcBef>
                <a:spcPts val="600"/>
              </a:spcBef>
            </a:pPr>
            <a:r>
              <a:rPr lang="en-GB" b="1" dirty="0"/>
              <a:t>Column 5 - </a:t>
            </a:r>
            <a:r>
              <a:rPr lang="en-GB" sz="1600" b="1" dirty="0">
                <a:latin typeface="Arial" panose="020B0604020202020204" pitchFamily="34" charset="0"/>
                <a:ea typeface="Times New Roman" panose="02020603050405020304" pitchFamily="18" charset="0"/>
                <a:cs typeface="Times New Roman" panose="02020603050405020304" pitchFamily="18" charset="0"/>
              </a:rPr>
              <a:t>Target dates: </a:t>
            </a:r>
            <a:r>
              <a:rPr lang="en-GB" dirty="0"/>
              <a:t>you can state a date by which you would like to achieve the goal.</a:t>
            </a:r>
          </a:p>
        </p:txBody>
      </p:sp>
    </p:spTree>
    <p:extLst>
      <p:ext uri="{BB962C8B-B14F-4D97-AF65-F5344CB8AC3E}">
        <p14:creationId xmlns:p14="http://schemas.microsoft.com/office/powerpoint/2010/main" val="673796089"/>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81</TotalTime>
  <Words>1187</Words>
  <Application>Microsoft Office PowerPoint</Application>
  <PresentationFormat>Widescreen</PresentationFormat>
  <Paragraphs>76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Reflection and PDP</vt:lpstr>
      <vt:lpstr>What are we covering today?</vt:lpstr>
      <vt:lpstr>Reflective Learning</vt:lpstr>
      <vt:lpstr>Gibbs Reflective Model – Six Step Process</vt:lpstr>
      <vt:lpstr>Gibbs Reflective Model – Six Step Process</vt:lpstr>
      <vt:lpstr>Rolfe’s Reflective Model</vt:lpstr>
      <vt:lpstr>Rolfe’s Reflective Model –  Consider the following Questions</vt:lpstr>
      <vt:lpstr>Brookfield’s Model of Reflection</vt:lpstr>
      <vt:lpstr>Brookfield’s Four Lenses</vt:lpstr>
      <vt:lpstr>Brookfield’s Four Lenses</vt:lpstr>
      <vt:lpstr>SMART Objectives</vt:lpstr>
      <vt:lpstr>Example of SMART Goal</vt:lpstr>
      <vt:lpstr>Example of SMART Goal</vt:lpstr>
      <vt:lpstr>Your Assignment Task:</vt:lpstr>
      <vt:lpstr>PDP Template Guide: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 Steen</dc:creator>
  <cp:lastModifiedBy>Jenni Steen</cp:lastModifiedBy>
  <cp:revision>2</cp:revision>
  <dcterms:created xsi:type="dcterms:W3CDTF">2025-11-16T15:31:27Z</dcterms:created>
  <dcterms:modified xsi:type="dcterms:W3CDTF">2025-11-16T16:52:42Z</dcterms:modified>
</cp:coreProperties>
</file>